
<file path=[Content_Types].xml><?xml version="1.0" encoding="utf-8"?>
<Types xmlns="http://schemas.openxmlformats.org/package/2006/content-types">
  <Default ContentType="image/jpeg" Extension="jpeg"/>
  <Default ContentType="image/png" Extension="png"/>
  <Default ContentType="application/vnd.openxmlformats-package.relationships+xml" Extension="rels"/>
  <Default ContentType="image/vnd.ms-photo" Extension="wdp"/>
  <Default ContentType="application/vnd.openxmlformats-officedocument.spreadsheetml.sheet" Extension="xlsx"/>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drawingml.chart+xml" PartName="/ppt/charts/chart1.xml"/>
  <Override ContentType="application/vnd.openxmlformats-officedocument.drawingml.chart+xml" PartName="/ppt/charts/chart2.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officedocument.presentationml.notesSlide+xml" PartName="/ppt/notesSlides/notesSlide18.xml"/>
  <Override ContentType="application/vnd.openxmlformats-officedocument.presentationml.notesSlide+xml" PartName="/ppt/notesSlides/notesSlide19.xml"/>
  <Override ContentType="application/vnd.openxmlformats-officedocument.presentationml.notesSlide+xml" PartName="/ppt/notesSlides/notesSlide20.xml"/>
  <Override ContentType="application/vnd.openxmlformats-officedocument.presentationml.notesSlide+xml" PartName="/ppt/notesSlides/notesSlide21.xml"/>
  <Override ContentType="application/vnd.openxmlformats-officedocument.presentationml.notesSlide+xml" PartName="/ppt/notesSlides/notesSlide22.xml"/>
  <Override ContentType="application/vnd.openxmlformats-officedocument.presentationml.notesSlide+xml" PartName="/ppt/notesSlides/notesSlide23.xml"/>
  <Override ContentType="application/vnd.openxmlformats-officedocument.presentationml.notesSlide+xml" PartName="/ppt/notesSlides/notesSlide24.xml"/>
  <Override ContentType="application/vnd.openxmlformats-officedocument.presentationml.notesSlide+xml" PartName="/ppt/notesSlides/notesSlide25.xml"/>
  <Override ContentType="application/vnd.openxmlformats-officedocument.presentationml.notesSlide+xml" PartName="/ppt/notesSlides/notesSlide26.xml"/>
  <Override ContentType="application/vnd.openxmlformats-officedocument.presentationml.notesSlide+xml" PartName="/ppt/notesSlides/notesSlide27.xml"/>
  <Override ContentType="application/vnd.openxmlformats-officedocument.presentationml.notesSlide+xml" PartName="/ppt/notesSlides/notesSlide28.xml"/>
  <Override ContentType="application/vnd.openxmlformats-officedocument.presentationml.notesSlide+xml" PartName="/ppt/notesSlides/notesSlide29.xml"/>
  <Override ContentType="application/vnd.openxmlformats-officedocument.presentationml.notesSlide+xml" PartName="/ppt/notesSlides/notesSlide30.xml"/>
  <Override ContentType="application/vnd.openxmlformats-officedocument.presentationml.notesSlide+xml" PartName="/ppt/notesSlides/notesSlide31.xml"/>
  <Override ContentType="application/vnd.openxmlformats-officedocument.presentationml.notesSlide+xml" PartName="/ppt/notesSlides/notesSlide32.xml"/>
  <Override ContentType="application/vnd.openxmlformats-officedocument.presentationml.notesSlide+xml" PartName="/ppt/notesSlides/notesSlide33.xml"/>
  <Override ContentType="application/vnd.openxmlformats-officedocument.presentationml.notesSlide+xml" PartName="/ppt/notesSlides/notesSlide34.xml"/>
  <Override ContentType="application/vnd.openxmlformats-officedocument.presentationml.notesSlide+xml" PartName="/ppt/notesSlides/notesSlide35.xml"/>
  <Override ContentType="application/vnd.openxmlformats-officedocument.presentationml.notesSlide+xml" PartName="/ppt/notesSlides/notesSlide36.xml"/>
  <Override ContentType="application/vnd.openxmlformats-officedocument.presentationml.notesSlide+xml" PartName="/ppt/notesSlides/notesSlide37.xml"/>
  <Override ContentType="application/vnd.openxmlformats-officedocument.presentationml.notesSlide+xml" PartName="/ppt/notesSlides/notesSlide38.xml"/>
  <Override ContentType="application/vnd.openxmlformats-officedocument.presentationml.notesSlide+xml" PartName="/ppt/notesSlides/notesSlide39.xml"/>
  <Override ContentType="application/vnd.openxmlformats-officedocument.presentationml.notesSlide+xml" PartName="/ppt/notesSlides/notesSlide40.xml"/>
  <Override ContentType="application/vnd.openxmlformats-officedocument.presentationml.notesSlide+xml" PartName="/ppt/notesSlides/notesSlide41.xml"/>
  <Override ContentType="application/vnd.openxmlformats-officedocument.presentationml.notesSlide+xml" PartName="/ppt/notesSlides/notesSlide42.xml"/>
  <Override ContentType="application/vnd.openxmlformats-officedocument.presentationml.notesSlide+xml" PartName="/ppt/notesSlides/notesSlide43.xml"/>
  <Override ContentType="application/vnd.openxmlformats-officedocument.presentationml.notesSlide+xml" PartName="/ppt/notesSlides/notesSlide44.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47.xml"/>
  <Override ContentType="application/vnd.openxmlformats-officedocument.presentationml.notesSlide+xml" PartName="/ppt/notesSlides/notesSlide48.xml"/>
  <Override ContentType="application/vnd.openxmlformats-officedocument.presentationml.notesSlide+xml" PartName="/ppt/notesSlides/notesSlide49.xml"/>
  <Override ContentType="application/vnd.openxmlformats-officedocument.presentationml.notesSlide+xml" PartName="/ppt/notesSlides/notesSlide50.xml"/>
  <Override ContentType="application/vnd.openxmlformats-officedocument.presentationml.notesSlide+xml" PartName="/ppt/notesSlides/notesSlide51.xml"/>
  <Override ContentType="application/vnd.openxmlformats-officedocument.presentationml.notesSlide+xml" PartName="/ppt/notesSlides/notesSlide52.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0.xml"/>
  <Override ContentType="application/vnd.openxmlformats-officedocument.presentationml.slide+xml" PartName="/ppt/slides/slide31.xml"/>
  <Override ContentType="application/vnd.openxmlformats-officedocument.presentationml.slide+xml" PartName="/ppt/slides/slide32.xml"/>
  <Override ContentType="application/vnd.openxmlformats-officedocument.presentationml.slide+xml" PartName="/ppt/slides/slide33.xml"/>
  <Override ContentType="application/vnd.openxmlformats-officedocument.presentationml.slide+xml" PartName="/ppt/slides/slide34.xml"/>
  <Override ContentType="application/vnd.openxmlformats-officedocument.presentationml.slide+xml" PartName="/ppt/slides/slide35.xml"/>
  <Override ContentType="application/vnd.openxmlformats-officedocument.presentationml.slide+xml" PartName="/ppt/slides/slide36.xml"/>
  <Override ContentType="application/vnd.openxmlformats-officedocument.presentationml.slide+xml" PartName="/ppt/slides/slide37.xml"/>
  <Override ContentType="application/vnd.openxmlformats-officedocument.presentationml.slide+xml" PartName="/ppt/slides/slide38.xml"/>
  <Override ContentType="application/vnd.openxmlformats-officedocument.presentationml.slide+xml" PartName="/ppt/slides/slide39.xml"/>
  <Override ContentType="application/vnd.openxmlformats-officedocument.presentationml.slide+xml" PartName="/ppt/slides/slide40.xml"/>
  <Override ContentType="application/vnd.openxmlformats-officedocument.presentationml.slide+xml" PartName="/ppt/slides/slide41.xml"/>
  <Override ContentType="application/vnd.openxmlformats-officedocument.presentationml.slide+xml" PartName="/ppt/slides/slide42.xml"/>
  <Override ContentType="application/vnd.openxmlformats-officedocument.presentationml.slide+xml" PartName="/ppt/slides/slide43.xml"/>
  <Override ContentType="application/vnd.openxmlformats-officedocument.presentationml.slide+xml" PartName="/ppt/slides/slide44.xml"/>
  <Override ContentType="application/vnd.openxmlformats-officedocument.presentationml.slide+xml" PartName="/ppt/slides/slide45.xml"/>
  <Override ContentType="application/vnd.openxmlformats-officedocument.presentationml.slide+xml" PartName="/ppt/slides/slide46.xml"/>
  <Override ContentType="application/vnd.openxmlformats-officedocument.presentationml.slide+xml" PartName="/ppt/slides/slide47.xml"/>
  <Override ContentType="application/vnd.openxmlformats-officedocument.presentationml.slide+xml" PartName="/ppt/slides/slide48.xml"/>
  <Override ContentType="application/vnd.openxmlformats-officedocument.presentationml.slide+xml" PartName="/ppt/slides/slide49.xml"/>
  <Override ContentType="application/vnd.openxmlformats-officedocument.presentationml.slide+xml" PartName="/ppt/slides/slide50.xml"/>
  <Override ContentType="application/vnd.openxmlformats-officedocument.presentationml.slide+xml" PartName="/ppt/slides/slide51.xml"/>
  <Override ContentType="application/vnd.openxmlformats-officedocument.presentationml.slide+xml" PartName="/ppt/slides/slide52.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presentationml.tags+xml" PartName="/ppt/tags/tag2.xml"/>
  <Override ContentType="application/vnd.openxmlformats-officedocument.presentationml.tags+xml" PartName="/ppt/tags/tag3.xml"/>
  <Override ContentType="application/vnd.openxmlformats-officedocument.presentationml.tags+xml" PartName="/ppt/tags/tag4.xml"/>
  <Override ContentType="application/vnd.openxmlformats-officedocument.presentationml.tags+xml" PartName="/ppt/tags/tag5.xml"/>
  <Override ContentType="application/vnd.openxmlformats-officedocument.presentationml.tags+xml" PartName="/ppt/tags/tag6.xml"/>
  <Override ContentType="application/vnd.openxmlformats-officedocument.presentationml.tags+xml" PartName="/ppt/tags/tag7.xml"/>
  <Override ContentType="application/vnd.openxmlformats-officedocument.presentationml.tags+xml" PartName="/ppt/tags/tag8.xml"/>
  <Override ContentType="application/vnd.openxmlformats-officedocument.presentationml.tags+xml" PartName="/ppt/tags/tag9.xml"/>
  <Override ContentType="application/vnd.openxmlformats-officedocument.presentationml.tags+xml" PartName="/ppt/tags/tag10.xml"/>
  <Override ContentType="application/vnd.openxmlformats-officedocument.presentationml.tags+xml" PartName="/ppt/tags/tag11.xml"/>
  <Override ContentType="application/vnd.openxmlformats-officedocument.presentationml.tags+xml" PartName="/ppt/tags/tag12.xml"/>
  <Override ContentType="application/vnd.openxmlformats-officedocument.presentationml.tags+xml" PartName="/ppt/tags/tag13.xml"/>
  <Override ContentType="application/vnd.openxmlformats-officedocument.presentationml.tags+xml" PartName="/ppt/tags/tag14.xml"/>
  <Override ContentType="application/vnd.openxmlformats-officedocument.presentationml.tags+xml" PartName="/ppt/tags/tag15.xml"/>
  <Override ContentType="application/vnd.openxmlformats-officedocument.presentationml.tags+xml" PartName="/ppt/tags/tag16.xml"/>
  <Override ContentType="application/vnd.openxmlformats-officedocument.presentationml.tags+xml" PartName="/ppt/tags/tag17.xml"/>
  <Override ContentType="application/vnd.openxmlformats-officedocument.presentationml.tags+xml" PartName="/ppt/tags/tag18.xml"/>
  <Override ContentType="application/vnd.openxmlformats-officedocument.presentationml.tags+xml" PartName="/ppt/tags/tag19.xml"/>
  <Override ContentType="application/vnd.openxmlformats-officedocument.presentationml.tags+xml" PartName="/ppt/tags/tag20.xml"/>
  <Override ContentType="application/vnd.openxmlformats-officedocument.presentationml.tags+xml" PartName="/ppt/tags/tag21.xml"/>
  <Override ContentType="application/vnd.openxmlformats-officedocument.presentationml.tags+xml" PartName="/ppt/tags/tag22.xml"/>
  <Override ContentType="application/vnd.openxmlformats-officedocument.presentationml.tags+xml" PartName="/ppt/tags/tag23.xml"/>
  <Override ContentType="application/vnd.openxmlformats-officedocument.presentationml.tags+xml" PartName="/ppt/tags/tag24.xml"/>
  <Override ContentType="application/vnd.openxmlformats-officedocument.presentationml.tags+xml" PartName="/ppt/tags/tag25.xml"/>
  <Override ContentType="application/vnd.openxmlformats-officedocument.presentationml.tags+xml" PartName="/ppt/tags/tag26.xml"/>
  <Override ContentType="application/vnd.openxmlformats-officedocument.presentationml.tags+xml" PartName="/ppt/tags/tag27.xml"/>
  <Override ContentType="application/vnd.openxmlformats-officedocument.presentationml.tags+xml" PartName="/ppt/tags/tag28.xml"/>
  <Override ContentType="application/vnd.openxmlformats-officedocument.presentationml.tags+xml" PartName="/ppt/tags/tag29.xml"/>
  <Override ContentType="application/vnd.openxmlformats-officedocument.presentationml.tags+xml" PartName="/ppt/tags/tag30.xml"/>
  <Override ContentType="application/vnd.openxmlformats-officedocument.presentationml.tags+xml" PartName="/ppt/tags/tag31.xml"/>
  <Override ContentType="application/vnd.openxmlformats-officedocument.presentationml.tags+xml" PartName="/ppt/tags/tag32.xml"/>
  <Override ContentType="application/vnd.openxmlformats-officedocument.presentationml.tags+xml" PartName="/ppt/tags/tag33.xml"/>
  <Override ContentType="application/vnd.openxmlformats-officedocument.presentationml.tags+xml" PartName="/ppt/tags/tag34.xml"/>
  <Override ContentType="application/vnd.openxmlformats-officedocument.presentationml.tags+xml" PartName="/ppt/tags/tag35.xml"/>
  <Override ContentType="application/vnd.openxmlformats-officedocument.presentationml.tags+xml" PartName="/ppt/tags/tag36.xml"/>
  <Override ContentType="application/vnd.openxmlformats-officedocument.presentationml.tags+xml" PartName="/ppt/tags/tag37.xml"/>
  <Override ContentType="application/vnd.openxmlformats-officedocument.presentationml.tags+xml" PartName="/ppt/tags/tag38.xml"/>
  <Override ContentType="application/vnd.openxmlformats-officedocument.presentationml.tags+xml" PartName="/ppt/tags/tag39.xml"/>
  <Override ContentType="application/vnd.openxmlformats-officedocument.presentationml.tags+xml" PartName="/ppt/tags/tag40.xml"/>
  <Override ContentType="application/vnd.openxmlformats-officedocument.presentationml.tags+xml" PartName="/ppt/tags/tag41.xml"/>
  <Override ContentType="application/vnd.openxmlformats-officedocument.presentationml.tags+xml" PartName="/ppt/tags/tag42.xml"/>
  <Override ContentType="application/vnd.openxmlformats-officedocument.presentationml.tags+xml" PartName="/ppt/tags/tag43.xml"/>
  <Override ContentType="application/vnd.openxmlformats-officedocument.presentationml.tags+xml" PartName="/ppt/tags/tag44.xml"/>
  <Override ContentType="application/vnd.openxmlformats-officedocument.presentationml.tags+xml" PartName="/ppt/tags/tag45.xml"/>
  <Override ContentType="application/vnd.openxmlformats-officedocument.presentationml.tags+xml" PartName="/ppt/tags/tag46.xml"/>
  <Override ContentType="application/vnd.openxmlformats-officedocument.presentationml.tags+xml" PartName="/ppt/tags/tag47.xml"/>
  <Override ContentType="application/vnd.openxmlformats-officedocument.presentationml.tags+xml" PartName="/ppt/tags/tag48.xml"/>
  <Override ContentType="application/vnd.openxmlformats-officedocument.presentationml.tags+xml" PartName="/ppt/tags/tag49.xml"/>
  <Override ContentType="application/vnd.openxmlformats-officedocument.presentationml.tags+xml" PartName="/ppt/tags/tag50.xml"/>
  <Override ContentType="application/vnd.openxmlformats-officedocument.presentationml.tags+xml" PartName="/ppt/tags/tag51.xml"/>
  <Override ContentType="application/vnd.openxmlformats-officedocument.presentationml.tags+xml" PartName="/ppt/tags/tag52.xml"/>
  <Override ContentType="application/vnd.openxmlformats-officedocument.presentationml.tags+xml" PartName="/ppt/tags/tag53.xml"/>
  <Override ContentType="application/vnd.openxmlformats-officedocument.presentationml.tags+xml" PartName="/ppt/tags/tag54.xml"/>
  <Override ContentType="application/vnd.openxmlformats-officedocument.presentationml.tags+xml" PartName="/ppt/tags/tag55.xml"/>
  <Override ContentType="application/vnd.openxmlformats-officedocument.presentationml.tags+xml" PartName="/ppt/tags/tag56.xml"/>
  <Override ContentType="application/vnd.openxmlformats-officedocument.presentationml.tags+xml" PartName="/ppt/tags/tag57.xml"/>
  <Override ContentType="application/vnd.openxmlformats-officedocument.presentationml.tags+xml" PartName="/ppt/tags/tag58.xml"/>
  <Override ContentType="application/vnd.openxmlformats-officedocument.presentationml.tags+xml" PartName="/ppt/tags/tag59.xml"/>
  <Override ContentType="application/vnd.openxmlformats-officedocument.presentationml.tags+xml" PartName="/ppt/tags/tag60.xml"/>
  <Override ContentType="application/vnd.openxmlformats-officedocument.presentationml.tags+xml" PartName="/ppt/tags/tag61.xml"/>
  <Override ContentType="application/vnd.openxmlformats-officedocument.presentationml.tags+xml" PartName="/ppt/tags/tag62.xml"/>
  <Override ContentType="application/vnd.openxmlformats-officedocument.presentationml.tags+xml" PartName="/ppt/tags/tag63.xml"/>
  <Override ContentType="application/vnd.openxmlformats-officedocument.presentationml.tags+xml" PartName="/ppt/tags/tag64.xml"/>
  <Override ContentType="application/vnd.openxmlformats-officedocument.presentationml.tags+xml" PartName="/ppt/tags/tag65.xml"/>
  <Override ContentType="application/vnd.openxmlformats-officedocument.presentationml.tags+xml" PartName="/ppt/tags/tag66.xml"/>
  <Override ContentType="application/vnd.openxmlformats-officedocument.presentationml.tags+xml" PartName="/ppt/tags/tag67.xml"/>
  <Override ContentType="application/vnd.openxmlformats-officedocument.presentationml.tags+xml" PartName="/ppt/tags/tag68.xml"/>
  <Override ContentType="application/vnd.openxmlformats-officedocument.presentationml.tags+xml" PartName="/ppt/tags/tag69.xml"/>
  <Override ContentType="application/vnd.openxmlformats-officedocument.presentationml.tags+xml" PartName="/ppt/tags/tag70.xml"/>
  <Override ContentType="application/vnd.openxmlformats-officedocument.presentationml.tags+xml" PartName="/ppt/tags/tag71.xml"/>
  <Override ContentType="application/vnd.openxmlformats-officedocument.presentationml.tags+xml" PartName="/ppt/tags/tag72.xml"/>
  <Override ContentType="application/vnd.openxmlformats-officedocument.presentationml.tags+xml" PartName="/ppt/tags/tag73.xml"/>
  <Override ContentType="application/vnd.openxmlformats-officedocument.presentationml.tags+xml" PartName="/ppt/tags/tag74.xml"/>
  <Override ContentType="application/vnd.openxmlformats-officedocument.presentationml.tags+xml" PartName="/ppt/tags/tag75.xml"/>
  <Override ContentType="application/vnd.openxmlformats-officedocument.presentationml.tags+xml" PartName="/ppt/tags/tag76.xml"/>
  <Override ContentType="application/vnd.openxmlformats-officedocument.presentationml.tags+xml" PartName="/ppt/tags/tag77.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s>
</file>

<file path=ppt/presentation.xml><?xml version="1.0" encoding="utf-8"?>
<p:presentation xmlns:r="http://schemas.openxmlformats.org/officeDocument/2006/relationships" xmlns:a="http://schemas.openxmlformats.org/drawingml/2006/main" xmlns:p="http://schemas.openxmlformats.org/presentationml/2006/main" saveSubsetFonts="1">
  <p:sldMasterIdLst>
    <p:sldMasterId id="2147483648" r:id="rId1"/>
    <p:sldMasterId id="2147483657" r:id="rId2"/>
  </p:sldMasterIdLst>
  <p:notesMasterIdLst>
    <p:notesMasterId r:id="rId3"/>
  </p:notesMasterIdLst>
  <p:sldIdLst>
    <p:sldId id="529" r:id="rId4"/>
    <p:sldId id="525" r:id="rId5"/>
    <p:sldId id="495" r:id="rId6"/>
    <p:sldId id="407" r:id="rId7"/>
    <p:sldId id="302" r:id="rId8"/>
    <p:sldId id="518" r:id="rId9"/>
    <p:sldId id="413" r:id="rId10"/>
    <p:sldId id="498" r:id="rId11"/>
    <p:sldId id="415" r:id="rId12"/>
    <p:sldId id="522" r:id="rId13"/>
    <p:sldId id="523" r:id="rId14"/>
    <p:sldId id="521" r:id="rId15"/>
    <p:sldId id="481" r:id="rId16"/>
    <p:sldId id="472" r:id="rId17"/>
    <p:sldId id="526" r:id="rId18"/>
    <p:sldId id="396" r:id="rId19"/>
    <p:sldId id="422" r:id="rId20"/>
    <p:sldId id="509" r:id="rId21"/>
    <p:sldId id="520" r:id="rId22"/>
    <p:sldId id="530" r:id="rId23"/>
    <p:sldId id="503" r:id="rId24"/>
    <p:sldId id="408" r:id="rId25"/>
    <p:sldId id="423" r:id="rId26"/>
    <p:sldId id="429" r:id="rId27"/>
    <p:sldId id="511" r:id="rId28"/>
    <p:sldId id="431" r:id="rId29"/>
    <p:sldId id="476" r:id="rId30"/>
    <p:sldId id="533" r:id="rId31"/>
    <p:sldId id="512" r:id="rId32"/>
    <p:sldId id="411" r:id="rId33"/>
    <p:sldId id="531" r:id="rId34"/>
    <p:sldId id="534" r:id="rId35"/>
    <p:sldId id="519" r:id="rId36"/>
    <p:sldId id="514" r:id="rId37"/>
    <p:sldId id="524" r:id="rId38"/>
    <p:sldId id="507" r:id="rId39"/>
    <p:sldId id="451" r:id="rId40"/>
    <p:sldId id="425" r:id="rId41"/>
    <p:sldId id="517" r:id="rId42"/>
    <p:sldId id="532" r:id="rId43"/>
    <p:sldId id="506" r:id="rId44"/>
    <p:sldId id="443" r:id="rId45"/>
    <p:sldId id="450" r:id="rId46"/>
    <p:sldId id="513" r:id="rId47"/>
    <p:sldId id="497" r:id="rId48"/>
    <p:sldId id="527" r:id="rId49"/>
    <p:sldId id="515" r:id="rId50"/>
    <p:sldId id="528" r:id="rId51"/>
    <p:sldId id="459" r:id="rId52"/>
    <p:sldId id="460" r:id="rId53"/>
    <p:sldId id="461" r:id="rId54"/>
  </p:sldIdLst>
  <p:sldSz cx="12188825" cy="6858000"/>
  <p:notesSz cx="6858000" cy="9144000"/>
  <p:custDataLst>
    <p:tags r:id="rId56"/>
  </p:custDataLst>
  <p:defaultTextStyle>
    <a:defPPr>
      <a:defRPr lang="zh-CN"/>
    </a:defPPr>
    <a:lvl1pPr algn="l" rtl="0" fontAlgn="base">
      <a:spcBef>
        <a:spcPct val="0"/>
      </a:spcBef>
      <a:spcAft>
        <a:spcPct val="0"/>
      </a:spcAft>
      <a:defRPr kern="1200">
        <a:solidFill>
          <a:schemeClr val="tx1"/>
        </a:solidFill>
        <a:latin typeface="Calibri" pitchFamily="34" charset="0"/>
        <a:ea typeface="宋体" charset="-122"/>
        <a:cs typeface="+mn-cs"/>
      </a:defRPr>
    </a:lvl1pPr>
    <a:lvl2pPr marL="609493" algn="l" rtl="0" fontAlgn="base">
      <a:spcBef>
        <a:spcPct val="0"/>
      </a:spcBef>
      <a:spcAft>
        <a:spcPct val="0"/>
      </a:spcAft>
      <a:defRPr kern="1200">
        <a:solidFill>
          <a:schemeClr val="tx1"/>
        </a:solidFill>
        <a:latin typeface="Calibri" pitchFamily="34" charset="0"/>
        <a:ea typeface="宋体" charset="-122"/>
        <a:cs typeface="+mn-cs"/>
      </a:defRPr>
    </a:lvl2pPr>
    <a:lvl3pPr marL="1218987" algn="l" rtl="0" fontAlgn="base">
      <a:spcBef>
        <a:spcPct val="0"/>
      </a:spcBef>
      <a:spcAft>
        <a:spcPct val="0"/>
      </a:spcAft>
      <a:defRPr kern="1200">
        <a:solidFill>
          <a:schemeClr val="tx1"/>
        </a:solidFill>
        <a:latin typeface="Calibri" pitchFamily="34" charset="0"/>
        <a:ea typeface="宋体" charset="-122"/>
        <a:cs typeface="+mn-cs"/>
      </a:defRPr>
    </a:lvl3pPr>
    <a:lvl4pPr marL="1828480" algn="l" rtl="0" fontAlgn="base">
      <a:spcBef>
        <a:spcPct val="0"/>
      </a:spcBef>
      <a:spcAft>
        <a:spcPct val="0"/>
      </a:spcAft>
      <a:defRPr kern="1200">
        <a:solidFill>
          <a:schemeClr val="tx1"/>
        </a:solidFill>
        <a:latin typeface="Calibri" pitchFamily="34" charset="0"/>
        <a:ea typeface="宋体" charset="-122"/>
        <a:cs typeface="+mn-cs"/>
      </a:defRPr>
    </a:lvl4pPr>
    <a:lvl5pPr marL="2437973" algn="l" rtl="0" fontAlgn="base">
      <a:spcBef>
        <a:spcPct val="0"/>
      </a:spcBef>
      <a:spcAft>
        <a:spcPct val="0"/>
      </a:spcAft>
      <a:defRPr kern="1200">
        <a:solidFill>
          <a:schemeClr val="tx1"/>
        </a:solidFill>
        <a:latin typeface="Calibri" pitchFamily="34" charset="0"/>
        <a:ea typeface="宋体" charset="-122"/>
        <a:cs typeface="+mn-cs"/>
      </a:defRPr>
    </a:lvl5pPr>
    <a:lvl6pPr marL="3047467" algn="l" defTabSz="1218987" rtl="0" eaLnBrk="1" latinLnBrk="0" hangingPunct="1">
      <a:defRPr kern="1200">
        <a:solidFill>
          <a:schemeClr val="tx1"/>
        </a:solidFill>
        <a:latin typeface="Calibri" pitchFamily="34" charset="0"/>
        <a:ea typeface="宋体" charset="-122"/>
        <a:cs typeface="+mn-cs"/>
      </a:defRPr>
    </a:lvl6pPr>
    <a:lvl7pPr marL="3656960" algn="l" defTabSz="1218987" rtl="0" eaLnBrk="1" latinLnBrk="0" hangingPunct="1">
      <a:defRPr kern="1200">
        <a:solidFill>
          <a:schemeClr val="tx1"/>
        </a:solidFill>
        <a:latin typeface="Calibri" pitchFamily="34" charset="0"/>
        <a:ea typeface="宋体" charset="-122"/>
        <a:cs typeface="+mn-cs"/>
      </a:defRPr>
    </a:lvl7pPr>
    <a:lvl8pPr marL="4266453" algn="l" defTabSz="1218987" rtl="0" eaLnBrk="1" latinLnBrk="0" hangingPunct="1">
      <a:defRPr kern="1200">
        <a:solidFill>
          <a:schemeClr val="tx1"/>
        </a:solidFill>
        <a:latin typeface="Calibri" pitchFamily="34" charset="0"/>
        <a:ea typeface="宋体" charset="-122"/>
        <a:cs typeface="+mn-cs"/>
      </a:defRPr>
    </a:lvl8pPr>
    <a:lvl9pPr marL="4875947" algn="l" defTabSz="1218987" rtl="0" eaLnBrk="1" latinLnBrk="0" hangingPunct="1">
      <a:defRPr kern="1200">
        <a:solidFill>
          <a:schemeClr val="tx1"/>
        </a:solidFill>
        <a:latin typeface="Calibri" pitchFamily="34" charset="0"/>
        <a:ea typeface="宋体" charset="-122"/>
        <a:cs typeface="+mn-cs"/>
      </a:defRPr>
    </a:lvl9pPr>
  </p:defaultTextStyle>
  <p:extLst>
    <p:ext uri="{EFAFB233-063F-42B5-8137-9DF3F51BA10A}">
      <p15:sldGuideLst xmlns:p15="http://schemas.microsoft.com/office/powerpoint/2012/main">
        <p15:guide id="1" orient="horz" pos="2160" userDrawn="1">
          <p15:clr>
            <a:srgbClr val="A4A3A4"/>
          </p15:clr>
        </p15:guide>
        <p15:guide id="2" pos="3839"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278" autoAdjust="0"/>
    <p:restoredTop sz="94700" autoAdjust="0"/>
  </p:normalViewPr>
  <p:slideViewPr>
    <p:cSldViewPr>
      <p:cViewPr varScale="1">
        <p:scale>
          <a:sx n="106" d="100"/>
          <a:sy n="106" d="100"/>
        </p:scale>
        <p:origin x="948" y="114"/>
      </p:cViewPr>
      <p:guideLst>
        <p:guide orient="horz" pos="2160"/>
        <p:guide pos="3839"/>
      </p:guideLst>
    </p:cSldViewPr>
  </p:slideViewPr>
  <p:outlineViewPr>
    <p:cViewPr>
      <p:scale>
        <a:sx n="33" d="100"/>
        <a:sy n="33" d="100"/>
      </p:scale>
      <p:origin x="0" y="-5508"/>
    </p:cViewPr>
  </p:outlineViewPr>
  <p:notesTextViewPr>
    <p:cViewPr>
      <p:scale>
        <a:sx n="125" d="100"/>
        <a:sy n="125" d="100"/>
      </p:scale>
      <p:origin x="0" y="0"/>
    </p:cViewPr>
  </p:notesTextViewPr>
  <p:sorterViewPr>
    <p:cViewPr>
      <p:scale>
        <a:sx n="66" d="100"/>
        <a:sy n="66" d="100"/>
      </p:scale>
      <p:origin x="0" y="0"/>
    </p:cViewPr>
  </p:sorterViewPr>
  <p:notesViewPr>
    <p:cSldViewPr>
      <p:cViewPr varScale="1">
        <p:scale>
          <a:sx n="88" d="100"/>
          <a:sy n="88" d="100"/>
        </p:scale>
        <p:origin x="3822" y="102"/>
      </p:cViewPr>
      <p:guideLst/>
    </p:cSldViewPr>
  </p:notes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7.xml" Type="http://schemas.openxmlformats.org/officeDocument/2006/relationships/slide"/><Relationship Id="rId11" Target="slides/slide8.xml" Type="http://schemas.openxmlformats.org/officeDocument/2006/relationships/slide"/><Relationship Id="rId12" Target="slides/slide9.xml" Type="http://schemas.openxmlformats.org/officeDocument/2006/relationships/slide"/><Relationship Id="rId13" Target="slides/slide10.xml" Type="http://schemas.openxmlformats.org/officeDocument/2006/relationships/slide"/><Relationship Id="rId14" Target="slides/slide11.xml" Type="http://schemas.openxmlformats.org/officeDocument/2006/relationships/slide"/><Relationship Id="rId15" Target="slides/slide12.xml" Type="http://schemas.openxmlformats.org/officeDocument/2006/relationships/slide"/><Relationship Id="rId16" Target="slides/slide13.xml" Type="http://schemas.openxmlformats.org/officeDocument/2006/relationships/slide"/><Relationship Id="rId17" Target="slides/slide14.xml" Type="http://schemas.openxmlformats.org/officeDocument/2006/relationships/slide"/><Relationship Id="rId18" Target="slides/slide15.xml" Type="http://schemas.openxmlformats.org/officeDocument/2006/relationships/slide"/><Relationship Id="rId19" Target="slides/slide16.xml" Type="http://schemas.openxmlformats.org/officeDocument/2006/relationships/slide"/><Relationship Id="rId2" Target="slideMasters/slideMaster2.xml" Type="http://schemas.openxmlformats.org/officeDocument/2006/relationships/slideMaster"/><Relationship Id="rId20" Target="slides/slide17.xml" Type="http://schemas.openxmlformats.org/officeDocument/2006/relationships/slide"/><Relationship Id="rId21" Target="slides/slide18.xml" Type="http://schemas.openxmlformats.org/officeDocument/2006/relationships/slide"/><Relationship Id="rId22" Target="slides/slide19.xml" Type="http://schemas.openxmlformats.org/officeDocument/2006/relationships/slide"/><Relationship Id="rId23" Target="slides/slide20.xml" Type="http://schemas.openxmlformats.org/officeDocument/2006/relationships/slide"/><Relationship Id="rId24" Target="slides/slide21.xml" Type="http://schemas.openxmlformats.org/officeDocument/2006/relationships/slide"/><Relationship Id="rId25" Target="slides/slide22.xml" Type="http://schemas.openxmlformats.org/officeDocument/2006/relationships/slide"/><Relationship Id="rId26" Target="slides/slide23.xml" Type="http://schemas.openxmlformats.org/officeDocument/2006/relationships/slide"/><Relationship Id="rId27" Target="slides/slide24.xml" Type="http://schemas.openxmlformats.org/officeDocument/2006/relationships/slide"/><Relationship Id="rId28" Target="slides/slide25.xml" Type="http://schemas.openxmlformats.org/officeDocument/2006/relationships/slide"/><Relationship Id="rId29" Target="slides/slide26.xml" Type="http://schemas.openxmlformats.org/officeDocument/2006/relationships/slide"/><Relationship Id="rId3" Target="notesMasters/notesMaster1.xml" Type="http://schemas.openxmlformats.org/officeDocument/2006/relationships/notesMaster"/><Relationship Id="rId30" Target="slides/slide27.xml" Type="http://schemas.openxmlformats.org/officeDocument/2006/relationships/slide"/><Relationship Id="rId31" Target="slides/slide28.xml" Type="http://schemas.openxmlformats.org/officeDocument/2006/relationships/slide"/><Relationship Id="rId32" Target="slides/slide29.xml" Type="http://schemas.openxmlformats.org/officeDocument/2006/relationships/slide"/><Relationship Id="rId33" Target="slides/slide30.xml" Type="http://schemas.openxmlformats.org/officeDocument/2006/relationships/slide"/><Relationship Id="rId34" Target="slides/slide31.xml" Type="http://schemas.openxmlformats.org/officeDocument/2006/relationships/slide"/><Relationship Id="rId35" Target="slides/slide32.xml" Type="http://schemas.openxmlformats.org/officeDocument/2006/relationships/slide"/><Relationship Id="rId36" Target="slides/slide33.xml" Type="http://schemas.openxmlformats.org/officeDocument/2006/relationships/slide"/><Relationship Id="rId37" Target="slides/slide34.xml" Type="http://schemas.openxmlformats.org/officeDocument/2006/relationships/slide"/><Relationship Id="rId38" Target="slides/slide35.xml" Type="http://schemas.openxmlformats.org/officeDocument/2006/relationships/slide"/><Relationship Id="rId39" Target="slides/slide36.xml" Type="http://schemas.openxmlformats.org/officeDocument/2006/relationships/slide"/><Relationship Id="rId4" Target="slides/slide1.xml" Type="http://schemas.openxmlformats.org/officeDocument/2006/relationships/slide"/><Relationship Id="rId40" Target="slides/slide37.xml" Type="http://schemas.openxmlformats.org/officeDocument/2006/relationships/slide"/><Relationship Id="rId41" Target="slides/slide38.xml" Type="http://schemas.openxmlformats.org/officeDocument/2006/relationships/slide"/><Relationship Id="rId42" Target="slides/slide39.xml" Type="http://schemas.openxmlformats.org/officeDocument/2006/relationships/slide"/><Relationship Id="rId43" Target="slides/slide40.xml" Type="http://schemas.openxmlformats.org/officeDocument/2006/relationships/slide"/><Relationship Id="rId44" Target="slides/slide41.xml" Type="http://schemas.openxmlformats.org/officeDocument/2006/relationships/slide"/><Relationship Id="rId45" Target="slides/slide42.xml" Type="http://schemas.openxmlformats.org/officeDocument/2006/relationships/slide"/><Relationship Id="rId46" Target="slides/slide43.xml" Type="http://schemas.openxmlformats.org/officeDocument/2006/relationships/slide"/><Relationship Id="rId47" Target="slides/slide44.xml" Type="http://schemas.openxmlformats.org/officeDocument/2006/relationships/slide"/><Relationship Id="rId48" Target="slides/slide45.xml" Type="http://schemas.openxmlformats.org/officeDocument/2006/relationships/slide"/><Relationship Id="rId49" Target="slides/slide46.xml" Type="http://schemas.openxmlformats.org/officeDocument/2006/relationships/slide"/><Relationship Id="rId5" Target="slides/slide2.xml" Type="http://schemas.openxmlformats.org/officeDocument/2006/relationships/slide"/><Relationship Id="rId50" Target="slides/slide47.xml" Type="http://schemas.openxmlformats.org/officeDocument/2006/relationships/slide"/><Relationship Id="rId51" Target="slides/slide48.xml" Type="http://schemas.openxmlformats.org/officeDocument/2006/relationships/slide"/><Relationship Id="rId52" Target="slides/slide49.xml" Type="http://schemas.openxmlformats.org/officeDocument/2006/relationships/slide"/><Relationship Id="rId53" Target="slides/slide50.xml" Type="http://schemas.openxmlformats.org/officeDocument/2006/relationships/slide"/><Relationship Id="rId54" Target="slides/slide51.xml" Type="http://schemas.openxmlformats.org/officeDocument/2006/relationships/slide"/><Relationship Id="rId56" Target="tags/tag77.xml" Type="http://schemas.openxmlformats.org/officeDocument/2006/relationships/tags"/><Relationship Id="rId57" Target="presProps.xml" Type="http://schemas.openxmlformats.org/officeDocument/2006/relationships/presProps"/><Relationship Id="rId58" Target="viewProps.xml" Type="http://schemas.openxmlformats.org/officeDocument/2006/relationships/viewProps"/><Relationship Id="rId59" Target="theme/theme1.xml" Type="http://schemas.openxmlformats.org/officeDocument/2006/relationships/theme"/><Relationship Id="rId6" Target="slides/slide3.xml" Type="http://schemas.openxmlformats.org/officeDocument/2006/relationships/slide"/><Relationship Id="rId60" Target="tableStyles.xml" Type="http://schemas.openxmlformats.org/officeDocument/2006/relationships/tableStyles"/><Relationship Id="rId7" Target="slides/slide4.xml" Type="http://schemas.openxmlformats.org/officeDocument/2006/relationships/slide"/><Relationship Id="rId8" Target="slides/slide5.xml" Type="http://schemas.openxmlformats.org/officeDocument/2006/relationships/slide"/><Relationship Id="rId9" Target="slides/slide6.xml" Type="http://schemas.openxmlformats.org/officeDocument/2006/relationships/slide"/></Relationships>
</file>

<file path=ppt/charts/_rels/chart1.xml.rels><?xml version="1.0" encoding="UTF-8" standalone="yes"?><Relationships xmlns="http://schemas.openxmlformats.org/package/2006/relationships"><Relationship Id="rId1" Target="../embeddings/Microsoft_Excel_Worksheet1.xlsx" Type="http://schemas.openxmlformats.org/officeDocument/2006/relationships/package"/></Relationships>
</file>

<file path=ppt/charts/_rels/chart2.xml.rels><?xml version="1.0" encoding="UTF-8" standalone="yes"?><Relationships xmlns="http://schemas.openxmlformats.org/package/2006/relationships"><Relationship Id="rId1" Target="../embeddings/Microsoft_Excel_Worksheet2.xlsx" Type="http://schemas.openxmlformats.org/officeDocument/2006/relationships/package"/></Relationships>
</file>

<file path=ppt/charts/chart1.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rAngAx val="1"/>
    </c:view3D>
    <c:floor>
      <c:thickness val="0"/>
      <c:spPr>
        <a:noFill/>
        <a:ln>
          <a:noFill/>
        </a:ln>
        <a:effectLst/>
      </c:spPr>
    </c:floor>
    <c:sideWall>
      <c:thickness val="0"/>
      <c:spPr>
        <a:noFill/>
        <a:ln>
          <a:noFill/>
        </a:ln>
        <a:effectLst/>
      </c:spPr>
    </c:sideWall>
    <c:backWall>
      <c:thickness val="0"/>
      <c:spPr>
        <a:noFill/>
        <a:ln>
          <a:noFill/>
        </a:ln>
        <a:effectLst/>
      </c:spPr>
    </c:backWall>
    <c:plotArea>
      <c:bar3DChart>
        <c:barDir val="col"/>
        <c:grouping val="clustered"/>
        <c:varyColors val="0"/>
        <c:ser>
          <c:idx val="0"/>
          <c:order val="0"/>
          <c:tx>
            <c:strRef>
              <c:f>Sheet1!$B$1</c:f>
              <c:strCache>
                <c:ptCount val="1"/>
                <c:pt idx="0">
                  <c:v>列1</c:v>
                </c:pt>
              </c:strCache>
            </c:strRef>
          </c:tx>
          <c:spPr>
            <a:solidFill>
              <a:schemeClr val="tx1"/>
            </a:solidFill>
            <a:ln>
              <a:noFill/>
            </a:ln>
            <a:effectLst/>
          </c:spPr>
          <c:invertIfNegative val="0"/>
          <c:cat>
            <c:strRef>
              <c:f>Sheet1!$A$2:$A$4</c:f>
              <c:strCache>
                <c:ptCount val="3"/>
                <c:pt idx="0">
                  <c:v>添加标题</c:v>
                </c:pt>
                <c:pt idx="1">
                  <c:v>添加标题</c:v>
                </c:pt>
                <c:pt idx="2">
                  <c:v>添加标题</c:v>
                </c:pt>
              </c:strCache>
            </c:strRef>
          </c:cat>
          <c:val>
            <c:numRef>
              <c:f>Sheet1!$B$2:$B$4</c:f>
              <c:numCache>
                <c:formatCode>General</c:formatCode>
                <c:ptCount val="3"/>
                <c:pt idx="0">
                  <c:v>4.3</c:v>
                </c:pt>
                <c:pt idx="1">
                  <c:v>2.5</c:v>
                </c:pt>
                <c:pt idx="2">
                  <c:v>3.5</c:v>
                </c:pt>
              </c:numCache>
            </c:numRef>
          </c:val>
          <c:shape/>
        </c:ser>
        <c:ser>
          <c:idx val="1"/>
          <c:order val="1"/>
          <c:tx>
            <c:strRef>
              <c:f>Sheet1!$C$1</c:f>
              <c:strCache>
                <c:ptCount val="1"/>
                <c:pt idx="0">
                  <c:v>列2</c:v>
                </c:pt>
              </c:strCache>
            </c:strRef>
          </c:tx>
          <c:spPr>
            <a:solidFill>
              <a:schemeClr val="tx2"/>
            </a:solidFill>
            <a:ln>
              <a:noFill/>
            </a:ln>
            <a:effectLst/>
          </c:spPr>
          <c:invertIfNegative val="0"/>
          <c:cat>
            <c:strRef>
              <c:f>Sheet1!$A$2:$A$4</c:f>
              <c:strCache>
                <c:ptCount val="3"/>
                <c:pt idx="0">
                  <c:v>添加标题</c:v>
                </c:pt>
                <c:pt idx="1">
                  <c:v>添加标题</c:v>
                </c:pt>
                <c:pt idx="2">
                  <c:v>添加标题</c:v>
                </c:pt>
              </c:strCache>
            </c:strRef>
          </c:cat>
          <c:val>
            <c:numRef>
              <c:f>Sheet1!$C$2:$C$4</c:f>
              <c:numCache>
                <c:formatCode>General</c:formatCode>
                <c:ptCount val="3"/>
                <c:pt idx="0">
                  <c:v>2.4</c:v>
                </c:pt>
                <c:pt idx="1">
                  <c:v>4.4</c:v>
                </c:pt>
                <c:pt idx="2">
                  <c:v>1.8</c:v>
                </c:pt>
              </c:numCache>
            </c:numRef>
          </c:val>
          <c:shape/>
        </c:ser>
        <c:ser>
          <c:idx val="2"/>
          <c:order val="2"/>
          <c:tx>
            <c:strRef>
              <c:f>Sheet1!$D$1</c:f>
              <c:strCache>
                <c:ptCount val="1"/>
                <c:pt idx="0">
                  <c:v>列3</c:v>
                </c:pt>
              </c:strCache>
            </c:strRef>
          </c:tx>
          <c:spPr>
            <a:solidFill>
              <a:schemeClr val="tx1"/>
            </a:solidFill>
            <a:ln>
              <a:noFill/>
            </a:ln>
            <a:effectLst/>
          </c:spPr>
          <c:invertIfNegative val="0"/>
          <c:cat>
            <c:strRef>
              <c:f>Sheet1!$A$2:$A$4</c:f>
              <c:strCache>
                <c:ptCount val="3"/>
                <c:pt idx="0">
                  <c:v>添加标题</c:v>
                </c:pt>
                <c:pt idx="1">
                  <c:v>添加标题</c:v>
                </c:pt>
                <c:pt idx="2">
                  <c:v>添加标题</c:v>
                </c:pt>
              </c:strCache>
            </c:strRef>
          </c:cat>
          <c:val>
            <c:numRef>
              <c:f>Sheet1!$D$2:$D$4</c:f>
              <c:numCache>
                <c:formatCode>General</c:formatCode>
                <c:ptCount val="3"/>
                <c:pt idx="0">
                  <c:v>2</c:v>
                </c:pt>
                <c:pt idx="1">
                  <c:v>2</c:v>
                </c:pt>
                <c:pt idx="2">
                  <c:v>3</c:v>
                </c:pt>
              </c:numCache>
            </c:numRef>
          </c:val>
          <c:shape/>
        </c:ser>
        <c:dLbls>
          <c:showLegendKey val="0"/>
          <c:showVal val="0"/>
          <c:showCatName val="0"/>
          <c:showSerName val="0"/>
          <c:showPercent val="0"/>
          <c:showBubbleSize val="0"/>
          <c:showLeaderLines val="0"/>
        </c:dLbls>
        <c:gapWidth/>
        <c:gapDepth/>
        <c:shape/>
        <c:axId val="-240746400"/>
        <c:axId val="-240763264"/>
        <c:axId val="0"/>
      </c:bar3DChart>
      <c:catAx>
        <c:axId val="-240746400"/>
        <c:scaling>
          <c:orientation/>
        </c:scaling>
        <c:delete val="1"/>
        <c:axPos val="b"/>
        <c:numFmt formatCode="General" sourceLinked="1"/>
        <c:majorTickMark val="none"/>
        <c:minorTickMark val="none"/>
        <c:crossAx val="-240763264"/>
        <c:auto val="0"/>
        <c:lblAlgn val="ctr"/>
        <c:lblOffset/>
        <c:noMultiLvlLbl val="0"/>
      </c:catAx>
      <c:valAx>
        <c:axId val="-240763264"/>
        <c:scaling>
          <c:orientation/>
        </c:scaling>
        <c:delete val="1"/>
        <c:axPos val="l"/>
        <c:majorGridlines>
          <c:spPr>
            <a:ln w="9525" cap="flat" cmpd="sng" algn="ctr">
              <a:solidFill>
                <a:schemeClr val="bg1">
                  <a:lumMod val="85000"/>
                </a:schemeClr>
              </a:solidFill>
              <a:round/>
            </a:ln>
            <a:effectLst/>
          </c:spPr>
        </c:majorGridlines>
        <c:numFmt formatCode="General" sourceLinked="1"/>
        <c:majorTickMark val="none"/>
        <c:minorTickMark val="none"/>
        <c:crossAx val="-240746400"/>
        <c:crossBetween val="between"/>
      </c:valAx>
      <c:spPr>
        <a:noFill/>
        <a:ln>
          <a:noFill/>
        </a:ln>
        <a:effectLst/>
      </c:spPr>
    </c:plotArea>
    <c:plotVisOnly val="1"/>
    <c:dispBlanksAs val="gap"/>
    <c:showDLblsOverMax val="0"/>
  </c:chart>
  <c:spPr>
    <a:noFill/>
    <a:ln>
      <a:noFill/>
    </a:ln>
    <a:effectLst/>
  </c:spPr>
  <c:txPr>
    <a:bodyPr/>
    <a:p>
      <a:pPr>
        <a:defRPr/>
      </a:pPr>
      <a:endParaRPr lang="zh-CN"/>
    </a:p>
  </c:txPr>
  <c:externalData r:id="rId1">
    <c:autoUpdate val="0"/>
  </c:externalData>
</c:chartSpace>
</file>

<file path=ppt/charts/chart2.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barChart>
        <c:barDir val="col"/>
        <c:grouping val="clustered"/>
        <c:varyColors val="0"/>
        <c:ser>
          <c:idx val="0"/>
          <c:order val="0"/>
          <c:tx>
            <c:strRef>
              <c:f>Sheet1!$B$1</c:f>
              <c:strCache>
                <c:ptCount val="1"/>
                <c:pt idx="0">
                  <c:v>Series 1</c:v>
                </c:pt>
              </c:strCache>
            </c:strRef>
          </c:tx>
          <c:spPr>
            <a:solidFill>
              <a:schemeClr val="accent2">
                <a:lumMod val="75000"/>
              </a:schemeClr>
            </a:solidFill>
            <a:ln w="25400">
              <a:noFill/>
            </a:ln>
            <a:effectLst/>
          </c:spPr>
          <c:invertIfNegative val="0"/>
          <c:val>
            <c:numRef>
              <c:f>Sheet1!$B$2:$B$11</c:f>
              <c:numCache>
                <c:formatCode>General</c:formatCode>
                <c:ptCount val="10"/>
                <c:pt idx="0">
                  <c:v>1</c:v>
                </c:pt>
                <c:pt idx="1">
                  <c:v>2</c:v>
                </c:pt>
                <c:pt idx="2">
                  <c:v>3</c:v>
                </c:pt>
                <c:pt idx="3">
                  <c:v>4</c:v>
                </c:pt>
                <c:pt idx="4">
                  <c:v>5</c:v>
                </c:pt>
                <c:pt idx="5">
                  <c:v>6</c:v>
                </c:pt>
                <c:pt idx="6">
                  <c:v>7</c:v>
                </c:pt>
                <c:pt idx="7">
                  <c:v>6</c:v>
                </c:pt>
                <c:pt idx="8">
                  <c:v>5</c:v>
                </c:pt>
                <c:pt idx="9">
                  <c:v>2</c:v>
                </c:pt>
              </c:numCache>
            </c:numRef>
          </c:val>
          <c:extLst/>
        </c:ser>
        <c:ser>
          <c:idx val="1"/>
          <c:order val="1"/>
          <c:tx>
            <c:strRef>
              <c:f>Sheet1!$C$1</c:f>
              <c:strCache>
                <c:ptCount val="1"/>
                <c:pt idx="0">
                  <c:v>Series 2</c:v>
                </c:pt>
              </c:strCache>
            </c:strRef>
          </c:tx>
          <c:spPr>
            <a:solidFill>
              <a:schemeClr val="bg1"/>
            </a:solidFill>
            <a:ln w="25400">
              <a:noFill/>
            </a:ln>
            <a:effectLst/>
          </c:spPr>
          <c:invertIfNegative val="0"/>
          <c:val>
            <c:numRef>
              <c:f>Sheet1!$C$2:$C$11</c:f>
              <c:numCache>
                <c:formatCode>General</c:formatCode>
                <c:ptCount val="10"/>
                <c:pt idx="0">
                  <c:v>9</c:v>
                </c:pt>
                <c:pt idx="1">
                  <c:v>8</c:v>
                </c:pt>
                <c:pt idx="2">
                  <c:v>7</c:v>
                </c:pt>
                <c:pt idx="3">
                  <c:v>6</c:v>
                </c:pt>
                <c:pt idx="4">
                  <c:v>5</c:v>
                </c:pt>
                <c:pt idx="5">
                  <c:v>4</c:v>
                </c:pt>
                <c:pt idx="6">
                  <c:v>3</c:v>
                </c:pt>
                <c:pt idx="7">
                  <c:v>4</c:v>
                </c:pt>
                <c:pt idx="8">
                  <c:v>5</c:v>
                </c:pt>
                <c:pt idx="9">
                  <c:v>3</c:v>
                </c:pt>
              </c:numCache>
            </c:numRef>
          </c:val>
          <c:extLst/>
        </c:ser>
        <c:dLbls>
          <c:showLegendKey val="0"/>
          <c:showVal val="0"/>
          <c:showCatName val="0"/>
          <c:showSerName val="0"/>
          <c:showPercent val="0"/>
          <c:showBubbleSize val="0"/>
          <c:showLeaderLines val="0"/>
        </c:dLbls>
        <c:gapWidth val="20"/>
        <c:overlap/>
        <c:axId val="-240714304"/>
        <c:axId val="-240725728"/>
      </c:barChart>
      <c:catAx>
        <c:axId val="-240714304"/>
        <c:scaling>
          <c:orientation/>
        </c:scaling>
        <c:delete val="0"/>
        <c:axPos val="b"/>
        <c:numFmt formatCode="General" sourceLinked="1"/>
        <c:majorTickMark val="none"/>
        <c:minorTickMark val="none"/>
        <c:spPr>
          <a:noFill/>
          <a:ln w="9525" cap="flat" cmpd="sng" algn="ctr">
            <a:solidFill>
              <a:schemeClr val="tx1">
                <a:lumMod val="15000"/>
                <a:lumOff val="85000"/>
              </a:schemeClr>
            </a:solidFill>
            <a:round/>
          </a:ln>
          <a:effectLst/>
        </c:spPr>
        <c:txPr>
          <a:bodyPr rot="-60000000" spcFirstLastPara="1" vertOverflow="ellipsis" vert="horz" wrap="square" anchor="ctr" anchorCtr="1"/>
          <a:p>
            <a:pPr>
              <a:defRPr sz="900" b="0" i="0" u="none" strike="noStrike" kern="1200" baseline="0" smtId="4294967295">
                <a:solidFill>
                  <a:schemeClr val="bg1"/>
                </a:solidFill>
                <a:latin typeface="Roboto" panose="02000000000000000000" pitchFamily="2" charset="0"/>
                <a:ea typeface="Roboto" panose="02000000000000000000" pitchFamily="2" charset="0"/>
                <a:cs typeface="+mn-cs"/>
              </a:defRPr>
            </a:pPr>
            <a:endParaRPr sz="900" b="0" i="0" u="none" strike="noStrike" kern="1200" baseline="0" smtId="4294967295">
              <a:solidFill>
                <a:schemeClr val="bg1"/>
              </a:solidFill>
              <a:latin typeface="Roboto" panose="02000000000000000000" pitchFamily="2" charset="0"/>
              <a:ea typeface="Roboto" panose="02000000000000000000" pitchFamily="2" charset="0"/>
              <a:cs typeface="+mn-cs"/>
            </a:endParaRPr>
          </a:p>
        </c:txPr>
        <c:crossAx val="-240725728"/>
        <c:crosses val="autoZero"/>
        <c:auto val="0"/>
        <c:lblAlgn val="ctr"/>
        <c:lblOffset/>
        <c:noMultiLvlLbl val="0"/>
      </c:catAx>
      <c:valAx>
        <c:axId val="-240725728"/>
        <c:scaling>
          <c:orientation/>
        </c:scaling>
        <c:delete val="1"/>
        <c:axPos val="l"/>
        <c:numFmt formatCode="General" sourceLinked="1"/>
        <c:majorTickMark val="none"/>
        <c:minorTickMark val="none"/>
        <c:crossAx val="-240714304"/>
        <c:crossBetween val="between"/>
      </c:valAx>
      <c:spPr>
        <a:noFill/>
        <a:ln>
          <a:noFill/>
        </a:ln>
        <a:effectLst/>
      </c:spPr>
    </c:plotArea>
    <c:plotVisOnly val="1"/>
    <c:dispBlanksAs val="gap"/>
    <c:showDLblsOverMax val="0"/>
  </c:chart>
  <c:spPr>
    <a:noFill/>
    <a:ln>
      <a:noFill/>
    </a:ln>
    <a:effectLst/>
  </c:spPr>
  <c:txPr>
    <a:bodyPr/>
    <a:p>
      <a:pPr>
        <a:defRPr/>
      </a:pPr>
      <a:endParaRPr lang="zh-CN"/>
    </a:p>
  </c:txPr>
  <c:externalData r:id="rId1">
    <c:autoUpdate val="0"/>
  </c:externalData>
</c:chartSpace>
</file>

<file path=ppt/notesMasters/_rels/notesMaster1.xml.rels><?xml version="1.0" encoding="UTF-8" standalone="yes"?><Relationships xmlns="http://schemas.openxmlformats.org/package/2006/relationships"><Relationship Id="rId1" Target="../theme/theme3.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ea typeface="微软雅黑" pitchFamily="34" charset="-122"/>
              </a:defRPr>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ea typeface="微软雅黑" pitchFamily="34" charset="-122"/>
              </a:defRPr>
            </a:lvl1pPr>
          </a:lstStyle>
          <a:p>
            <a:fld id="{673B58EF-4ABD-40F4-ACA4-FE81D742E6DD}" type="datetimeFigureOut">
              <a:rPr lang="zh-CN" altLang="en-US" smtClean="0"/>
              <a:t>2020/5/22</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ea typeface="微软雅黑" pitchFamily="34" charset="-122"/>
              </a:defRPr>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ea typeface="微软雅黑" pitchFamily="34" charset="-122"/>
              </a:defRPr>
            </a:lvl1pPr>
          </a:lstStyle>
          <a:p>
            <a:fld id="{A11FC198-2D83-4DFC-8CDD-7D23AF44D411}" type="slidenum">
              <a:rPr lang="zh-CN" altLang="en-US" smtClean="0"/>
              <a:t>‹#›</a:t>
            </a:fld>
            <a:endParaRPr lang="zh-CN" altLang="en-US"/>
          </a:p>
        </p:txBody>
      </p:sp>
    </p:spTree>
    <p:extLst>
      <p:ext uri="{BB962C8B-B14F-4D97-AF65-F5344CB8AC3E}">
        <p14:creationId val="2294111113"/>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1"/>
        </a:solidFill>
        <a:latin typeface="+mn-lt"/>
        <a:ea typeface="微软雅黑" pitchFamily="34" charset="-122"/>
        <a:cs typeface="+mn-cs"/>
      </a:defRPr>
    </a:lvl1pPr>
    <a:lvl2pPr marL="609493" algn="l" defTabSz="1218987" rtl="0" eaLnBrk="1" latinLnBrk="0" hangingPunct="1">
      <a:defRPr sz="1600" kern="1200">
        <a:solidFill>
          <a:schemeClr val="tx1"/>
        </a:solidFill>
        <a:latin typeface="+mn-lt"/>
        <a:ea typeface="微软雅黑" pitchFamily="34" charset="-122"/>
        <a:cs typeface="+mn-cs"/>
      </a:defRPr>
    </a:lvl2pPr>
    <a:lvl3pPr marL="1218987" algn="l" defTabSz="1218987" rtl="0" eaLnBrk="1" latinLnBrk="0" hangingPunct="1">
      <a:defRPr sz="1600" kern="1200">
        <a:solidFill>
          <a:schemeClr val="tx1"/>
        </a:solidFill>
        <a:latin typeface="+mn-lt"/>
        <a:ea typeface="微软雅黑" pitchFamily="34" charset="-122"/>
        <a:cs typeface="+mn-cs"/>
      </a:defRPr>
    </a:lvl3pPr>
    <a:lvl4pPr marL="1828480" algn="l" defTabSz="1218987" rtl="0" eaLnBrk="1" latinLnBrk="0" hangingPunct="1">
      <a:defRPr sz="1600" kern="1200">
        <a:solidFill>
          <a:schemeClr val="tx1"/>
        </a:solidFill>
        <a:latin typeface="+mn-lt"/>
        <a:ea typeface="微软雅黑" pitchFamily="34" charset="-122"/>
        <a:cs typeface="+mn-cs"/>
      </a:defRPr>
    </a:lvl4pPr>
    <a:lvl5pPr marL="2437973" algn="l" defTabSz="1218987" rtl="0" eaLnBrk="1" latinLnBrk="0" hangingPunct="1">
      <a:defRPr sz="1600" kern="1200">
        <a:solidFill>
          <a:schemeClr val="tx1"/>
        </a:solidFill>
        <a:latin typeface="+mn-lt"/>
        <a:ea typeface="微软雅黑" pitchFamily="34" charset="-122"/>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slides/slide1.xml" Type="http://schemas.openxmlformats.org/officeDocument/2006/relationships/slide"/><Relationship Id="rId2" Target="../notesMasters/notesMaster1.xml" Type="http://schemas.openxmlformats.org/officeDocument/2006/relationships/notesMaster"/></Relationships>
</file>

<file path=ppt/notesSlides/_rels/notesSlide10.xml.rels><?xml version="1.0" encoding="UTF-8" standalone="yes"?><Relationships xmlns="http://schemas.openxmlformats.org/package/2006/relationships"><Relationship Id="rId1" Target="../slides/slide10.xml" Type="http://schemas.openxmlformats.org/officeDocument/2006/relationships/slide"/><Relationship Id="rId2" Target="../notesMasters/notesMaster1.xml" Type="http://schemas.openxmlformats.org/officeDocument/2006/relationships/notesMaster"/></Relationships>
</file>

<file path=ppt/notesSlides/_rels/notesSlide11.xml.rels><?xml version="1.0" encoding="UTF-8" standalone="yes"?><Relationships xmlns="http://schemas.openxmlformats.org/package/2006/relationships"><Relationship Id="rId1" Target="../slides/slide11.xml" Type="http://schemas.openxmlformats.org/officeDocument/2006/relationships/slide"/><Relationship Id="rId2" Target="../notesMasters/notesMaster1.xml" Type="http://schemas.openxmlformats.org/officeDocument/2006/relationships/notesMaster"/></Relationships>
</file>

<file path=ppt/notesSlides/_rels/notesSlide12.xml.rels><?xml version="1.0" encoding="UTF-8" standalone="yes"?><Relationships xmlns="http://schemas.openxmlformats.org/package/2006/relationships"><Relationship Id="rId1" Target="../slides/slide12.xml" Type="http://schemas.openxmlformats.org/officeDocument/2006/relationships/slide"/><Relationship Id="rId2" Target="../notesMasters/notesMaster1.xml" Type="http://schemas.openxmlformats.org/officeDocument/2006/relationships/notesMaster"/></Relationships>
</file>

<file path=ppt/notesSlides/_rels/notesSlide13.xml.rels><?xml version="1.0" encoding="UTF-8" standalone="yes"?><Relationships xmlns="http://schemas.openxmlformats.org/package/2006/relationships"><Relationship Id="rId1" Target="../slides/slide13.xml" Type="http://schemas.openxmlformats.org/officeDocument/2006/relationships/slide"/><Relationship Id="rId2" Target="../notesMasters/notesMaster1.xml" Type="http://schemas.openxmlformats.org/officeDocument/2006/relationships/notesMaster"/></Relationships>
</file>

<file path=ppt/notesSlides/_rels/notesSlide14.xml.rels><?xml version="1.0" encoding="UTF-8" standalone="yes"?><Relationships xmlns="http://schemas.openxmlformats.org/package/2006/relationships"><Relationship Id="rId1" Target="../slides/slide14.xml" Type="http://schemas.openxmlformats.org/officeDocument/2006/relationships/slide"/><Relationship Id="rId2" Target="../notesMasters/notesMaster1.xml" Type="http://schemas.openxmlformats.org/officeDocument/2006/relationships/notesMaster"/></Relationships>
</file>

<file path=ppt/notesSlides/_rels/notesSlide15.xml.rels><?xml version="1.0" encoding="UTF-8" standalone="yes"?><Relationships xmlns="http://schemas.openxmlformats.org/package/2006/relationships"><Relationship Id="rId1" Target="../slides/slide15.xml" Type="http://schemas.openxmlformats.org/officeDocument/2006/relationships/slide"/><Relationship Id="rId2" Target="../notesMasters/notesMaster1.xml" Type="http://schemas.openxmlformats.org/officeDocument/2006/relationships/notesMaster"/></Relationships>
</file>

<file path=ppt/notesSlides/_rels/notesSlide16.xml.rels><?xml version="1.0" encoding="UTF-8" standalone="yes"?><Relationships xmlns="http://schemas.openxmlformats.org/package/2006/relationships"><Relationship Id="rId1" Target="../slides/slide16.xml" Type="http://schemas.openxmlformats.org/officeDocument/2006/relationships/slide"/><Relationship Id="rId2" Target="../notesMasters/notesMaster1.xml" Type="http://schemas.openxmlformats.org/officeDocument/2006/relationships/notesMaster"/></Relationships>
</file>

<file path=ppt/notesSlides/_rels/notesSlide17.xml.rels><?xml version="1.0" encoding="UTF-8" standalone="yes"?><Relationships xmlns="http://schemas.openxmlformats.org/package/2006/relationships"><Relationship Id="rId1" Target="../slides/slide17.xml" Type="http://schemas.openxmlformats.org/officeDocument/2006/relationships/slide"/><Relationship Id="rId2" Target="../notesMasters/notesMaster1.xml" Type="http://schemas.openxmlformats.org/officeDocument/2006/relationships/notesMaster"/></Relationships>
</file>

<file path=ppt/notesSlides/_rels/notesSlide18.xml.rels><?xml version="1.0" encoding="UTF-8" standalone="yes"?><Relationships xmlns="http://schemas.openxmlformats.org/package/2006/relationships"><Relationship Id="rId1" Target="../slides/slide18.xml" Type="http://schemas.openxmlformats.org/officeDocument/2006/relationships/slide"/><Relationship Id="rId2" Target="../notesMasters/notesMaster1.xml" Type="http://schemas.openxmlformats.org/officeDocument/2006/relationships/notesMaster"/></Relationships>
</file>

<file path=ppt/notesSlides/_rels/notesSlide19.xml.rels><?xml version="1.0" encoding="UTF-8" standalone="yes"?><Relationships xmlns="http://schemas.openxmlformats.org/package/2006/relationships"><Relationship Id="rId1" Target="../slides/slide19.xml" Type="http://schemas.openxmlformats.org/officeDocument/2006/relationships/slide"/><Relationship Id="rId2" Target="../notesMasters/notesMaster1.xml" Type="http://schemas.openxmlformats.org/officeDocument/2006/relationships/notesMaster"/></Relationships>
</file>

<file path=ppt/notesSlides/_rels/notesSlide2.xml.rels><?xml version="1.0" encoding="UTF-8" standalone="yes"?><Relationships xmlns="http://schemas.openxmlformats.org/package/2006/relationships"><Relationship Id="rId1" Target="../slides/slide2.xml" Type="http://schemas.openxmlformats.org/officeDocument/2006/relationships/slide"/><Relationship Id="rId2" Target="../notesMasters/notesMaster1.xml" Type="http://schemas.openxmlformats.org/officeDocument/2006/relationships/notesMaster"/></Relationships>
</file>

<file path=ppt/notesSlides/_rels/notesSlide20.xml.rels><?xml version="1.0" encoding="UTF-8" standalone="yes"?><Relationships xmlns="http://schemas.openxmlformats.org/package/2006/relationships"><Relationship Id="rId1" Target="../slides/slide20.xml" Type="http://schemas.openxmlformats.org/officeDocument/2006/relationships/slide"/><Relationship Id="rId2" Target="../notesMasters/notesMaster1.xml" Type="http://schemas.openxmlformats.org/officeDocument/2006/relationships/notesMaster"/></Relationships>
</file>

<file path=ppt/notesSlides/_rels/notesSlide21.xml.rels><?xml version="1.0" encoding="UTF-8" standalone="yes"?><Relationships xmlns="http://schemas.openxmlformats.org/package/2006/relationships"><Relationship Id="rId1" Target="../slides/slide21.xml" Type="http://schemas.openxmlformats.org/officeDocument/2006/relationships/slide"/><Relationship Id="rId2" Target="../notesMasters/notesMaster1.xml" Type="http://schemas.openxmlformats.org/officeDocument/2006/relationships/notesMaster"/></Relationships>
</file>

<file path=ppt/notesSlides/_rels/notesSlide22.xml.rels><?xml version="1.0" encoding="UTF-8" standalone="yes"?><Relationships xmlns="http://schemas.openxmlformats.org/package/2006/relationships"><Relationship Id="rId1" Target="../slides/slide22.xml" Type="http://schemas.openxmlformats.org/officeDocument/2006/relationships/slide"/><Relationship Id="rId2" Target="../notesMasters/notesMaster1.xml" Type="http://schemas.openxmlformats.org/officeDocument/2006/relationships/notesMaster"/></Relationships>
</file>

<file path=ppt/notesSlides/_rels/notesSlide23.xml.rels><?xml version="1.0" encoding="UTF-8" standalone="yes"?><Relationships xmlns="http://schemas.openxmlformats.org/package/2006/relationships"><Relationship Id="rId1" Target="../slides/slide23.xml" Type="http://schemas.openxmlformats.org/officeDocument/2006/relationships/slide"/><Relationship Id="rId2" Target="../notesMasters/notesMaster1.xml" Type="http://schemas.openxmlformats.org/officeDocument/2006/relationships/notesMaster"/></Relationships>
</file>

<file path=ppt/notesSlides/_rels/notesSlide24.xml.rels><?xml version="1.0" encoding="UTF-8" standalone="yes"?><Relationships xmlns="http://schemas.openxmlformats.org/package/2006/relationships"><Relationship Id="rId1" Target="../slides/slide24.xml" Type="http://schemas.openxmlformats.org/officeDocument/2006/relationships/slide"/><Relationship Id="rId2" Target="../notesMasters/notesMaster1.xml" Type="http://schemas.openxmlformats.org/officeDocument/2006/relationships/notesMaster"/></Relationships>
</file>

<file path=ppt/notesSlides/_rels/notesSlide25.xml.rels><?xml version="1.0" encoding="UTF-8" standalone="yes"?><Relationships xmlns="http://schemas.openxmlformats.org/package/2006/relationships"><Relationship Id="rId1" Target="../slides/slide25.xml" Type="http://schemas.openxmlformats.org/officeDocument/2006/relationships/slide"/><Relationship Id="rId2" Target="../notesMasters/notesMaster1.xml" Type="http://schemas.openxmlformats.org/officeDocument/2006/relationships/notesMaster"/></Relationships>
</file>

<file path=ppt/notesSlides/_rels/notesSlide26.xml.rels><?xml version="1.0" encoding="UTF-8" standalone="yes"?><Relationships xmlns="http://schemas.openxmlformats.org/package/2006/relationships"><Relationship Id="rId1" Target="../slides/slide26.xml" Type="http://schemas.openxmlformats.org/officeDocument/2006/relationships/slide"/><Relationship Id="rId2" Target="../notesMasters/notesMaster1.xml" Type="http://schemas.openxmlformats.org/officeDocument/2006/relationships/notesMaster"/></Relationships>
</file>

<file path=ppt/notesSlides/_rels/notesSlide27.xml.rels><?xml version="1.0" encoding="UTF-8" standalone="yes"?><Relationships xmlns="http://schemas.openxmlformats.org/package/2006/relationships"><Relationship Id="rId1" Target="../slides/slide27.xml" Type="http://schemas.openxmlformats.org/officeDocument/2006/relationships/slide"/><Relationship Id="rId2" Target="../notesMasters/notesMaster1.xml" Type="http://schemas.openxmlformats.org/officeDocument/2006/relationships/notesMaster"/></Relationships>
</file>

<file path=ppt/notesSlides/_rels/notesSlide28.xml.rels><?xml version="1.0" encoding="UTF-8" standalone="yes"?><Relationships xmlns="http://schemas.openxmlformats.org/package/2006/relationships"><Relationship Id="rId1" Target="../slides/slide28.xml" Type="http://schemas.openxmlformats.org/officeDocument/2006/relationships/slide"/><Relationship Id="rId2" Target="../notesMasters/notesMaster1.xml" Type="http://schemas.openxmlformats.org/officeDocument/2006/relationships/notesMaster"/></Relationships>
</file>

<file path=ppt/notesSlides/_rels/notesSlide29.xml.rels><?xml version="1.0" encoding="UTF-8" standalone="yes"?><Relationships xmlns="http://schemas.openxmlformats.org/package/2006/relationships"><Relationship Id="rId1" Target="../slides/slide29.xml" Type="http://schemas.openxmlformats.org/officeDocument/2006/relationships/slide"/><Relationship Id="rId2" Target="../notesMasters/notesMaster1.xml" Type="http://schemas.openxmlformats.org/officeDocument/2006/relationships/notesMaster"/></Relationships>
</file>

<file path=ppt/notesSlides/_rels/notesSlide3.xml.rels><?xml version="1.0" encoding="UTF-8" standalone="yes"?><Relationships xmlns="http://schemas.openxmlformats.org/package/2006/relationships"><Relationship Id="rId1" Target="../slides/slide3.xml" Type="http://schemas.openxmlformats.org/officeDocument/2006/relationships/slide"/><Relationship Id="rId2" Target="../notesMasters/notesMaster1.xml" Type="http://schemas.openxmlformats.org/officeDocument/2006/relationships/notesMaster"/></Relationships>
</file>

<file path=ppt/notesSlides/_rels/notesSlide30.xml.rels><?xml version="1.0" encoding="UTF-8" standalone="yes"?><Relationships xmlns="http://schemas.openxmlformats.org/package/2006/relationships"><Relationship Id="rId1" Target="../slides/slide30.xml" Type="http://schemas.openxmlformats.org/officeDocument/2006/relationships/slide"/><Relationship Id="rId2" Target="../notesMasters/notesMaster1.xml" Type="http://schemas.openxmlformats.org/officeDocument/2006/relationships/notesMaster"/></Relationships>
</file>

<file path=ppt/notesSlides/_rels/notesSlide31.xml.rels><?xml version="1.0" encoding="UTF-8" standalone="yes"?><Relationships xmlns="http://schemas.openxmlformats.org/package/2006/relationships"><Relationship Id="rId1" Target="../slides/slide31.xml" Type="http://schemas.openxmlformats.org/officeDocument/2006/relationships/slide"/><Relationship Id="rId2" Target="../notesMasters/notesMaster1.xml" Type="http://schemas.openxmlformats.org/officeDocument/2006/relationships/notesMaster"/></Relationships>
</file>

<file path=ppt/notesSlides/_rels/notesSlide32.xml.rels><?xml version="1.0" encoding="UTF-8" standalone="yes"?><Relationships xmlns="http://schemas.openxmlformats.org/package/2006/relationships"><Relationship Id="rId1" Target="../slides/slide32.xml" Type="http://schemas.openxmlformats.org/officeDocument/2006/relationships/slide"/><Relationship Id="rId2" Target="../notesMasters/notesMaster1.xml" Type="http://schemas.openxmlformats.org/officeDocument/2006/relationships/notesMaster"/></Relationships>
</file>

<file path=ppt/notesSlides/_rels/notesSlide33.xml.rels><?xml version="1.0" encoding="UTF-8" standalone="yes"?><Relationships xmlns="http://schemas.openxmlformats.org/package/2006/relationships"><Relationship Id="rId1" Target="../slides/slide33.xml" Type="http://schemas.openxmlformats.org/officeDocument/2006/relationships/slide"/><Relationship Id="rId2" Target="../notesMasters/notesMaster1.xml" Type="http://schemas.openxmlformats.org/officeDocument/2006/relationships/notesMaster"/></Relationships>
</file>

<file path=ppt/notesSlides/_rels/notesSlide34.xml.rels><?xml version="1.0" encoding="UTF-8" standalone="yes"?><Relationships xmlns="http://schemas.openxmlformats.org/package/2006/relationships"><Relationship Id="rId1" Target="../slides/slide34.xml" Type="http://schemas.openxmlformats.org/officeDocument/2006/relationships/slide"/><Relationship Id="rId2" Target="../notesMasters/notesMaster1.xml" Type="http://schemas.openxmlformats.org/officeDocument/2006/relationships/notesMaster"/></Relationships>
</file>

<file path=ppt/notesSlides/_rels/notesSlide35.xml.rels><?xml version="1.0" encoding="UTF-8" standalone="yes"?><Relationships xmlns="http://schemas.openxmlformats.org/package/2006/relationships"><Relationship Id="rId1" Target="../slides/slide35.xml" Type="http://schemas.openxmlformats.org/officeDocument/2006/relationships/slide"/><Relationship Id="rId2" Target="../notesMasters/notesMaster1.xml" Type="http://schemas.openxmlformats.org/officeDocument/2006/relationships/notesMaster"/></Relationships>
</file>

<file path=ppt/notesSlides/_rels/notesSlide36.xml.rels><?xml version="1.0" encoding="UTF-8" standalone="yes"?><Relationships xmlns="http://schemas.openxmlformats.org/package/2006/relationships"><Relationship Id="rId1" Target="../slides/slide36.xml" Type="http://schemas.openxmlformats.org/officeDocument/2006/relationships/slide"/><Relationship Id="rId2" Target="../notesMasters/notesMaster1.xml" Type="http://schemas.openxmlformats.org/officeDocument/2006/relationships/notesMaster"/></Relationships>
</file>

<file path=ppt/notesSlides/_rels/notesSlide37.xml.rels><?xml version="1.0" encoding="UTF-8" standalone="yes"?><Relationships xmlns="http://schemas.openxmlformats.org/package/2006/relationships"><Relationship Id="rId1" Target="../slides/slide37.xml" Type="http://schemas.openxmlformats.org/officeDocument/2006/relationships/slide"/><Relationship Id="rId2" Target="../notesMasters/notesMaster1.xml" Type="http://schemas.openxmlformats.org/officeDocument/2006/relationships/notesMaster"/></Relationships>
</file>

<file path=ppt/notesSlides/_rels/notesSlide38.xml.rels><?xml version="1.0" encoding="UTF-8" standalone="yes"?><Relationships xmlns="http://schemas.openxmlformats.org/package/2006/relationships"><Relationship Id="rId1" Target="../slides/slide38.xml" Type="http://schemas.openxmlformats.org/officeDocument/2006/relationships/slide"/><Relationship Id="rId2" Target="../notesMasters/notesMaster1.xml" Type="http://schemas.openxmlformats.org/officeDocument/2006/relationships/notesMaster"/></Relationships>
</file>

<file path=ppt/notesSlides/_rels/notesSlide39.xml.rels><?xml version="1.0" encoding="UTF-8" standalone="yes"?><Relationships xmlns="http://schemas.openxmlformats.org/package/2006/relationships"><Relationship Id="rId1" Target="../slides/slide39.xml" Type="http://schemas.openxmlformats.org/officeDocument/2006/relationships/slide"/><Relationship Id="rId2" Target="../notesMasters/notesMaster1.xml" Type="http://schemas.openxmlformats.org/officeDocument/2006/relationships/notesMaster"/></Relationships>
</file>

<file path=ppt/notesSlides/_rels/notesSlide4.xml.rels><?xml version="1.0" encoding="UTF-8" standalone="yes"?><Relationships xmlns="http://schemas.openxmlformats.org/package/2006/relationships"><Relationship Id="rId1" Target="../slides/slide4.xml" Type="http://schemas.openxmlformats.org/officeDocument/2006/relationships/slide"/><Relationship Id="rId2" Target="../notesMasters/notesMaster1.xml" Type="http://schemas.openxmlformats.org/officeDocument/2006/relationships/notesMaster"/></Relationships>
</file>

<file path=ppt/notesSlides/_rels/notesSlide40.xml.rels><?xml version="1.0" encoding="UTF-8" standalone="yes"?><Relationships xmlns="http://schemas.openxmlformats.org/package/2006/relationships"><Relationship Id="rId1" Target="../slides/slide40.xml" Type="http://schemas.openxmlformats.org/officeDocument/2006/relationships/slide"/><Relationship Id="rId2" Target="../notesMasters/notesMaster1.xml" Type="http://schemas.openxmlformats.org/officeDocument/2006/relationships/notesMaster"/></Relationships>
</file>

<file path=ppt/notesSlides/_rels/notesSlide41.xml.rels><?xml version="1.0" encoding="UTF-8" standalone="yes"?><Relationships xmlns="http://schemas.openxmlformats.org/package/2006/relationships"><Relationship Id="rId1" Target="../slides/slide41.xml" Type="http://schemas.openxmlformats.org/officeDocument/2006/relationships/slide"/><Relationship Id="rId2" Target="../notesMasters/notesMaster1.xml" Type="http://schemas.openxmlformats.org/officeDocument/2006/relationships/notesMaster"/></Relationships>
</file>

<file path=ppt/notesSlides/_rels/notesSlide42.xml.rels><?xml version="1.0" encoding="UTF-8" standalone="yes"?><Relationships xmlns="http://schemas.openxmlformats.org/package/2006/relationships"><Relationship Id="rId1" Target="../slides/slide42.xml" Type="http://schemas.openxmlformats.org/officeDocument/2006/relationships/slide"/><Relationship Id="rId2" Target="../notesMasters/notesMaster1.xml" Type="http://schemas.openxmlformats.org/officeDocument/2006/relationships/notesMaster"/></Relationships>
</file>

<file path=ppt/notesSlides/_rels/notesSlide43.xml.rels><?xml version="1.0" encoding="UTF-8" standalone="yes"?><Relationships xmlns="http://schemas.openxmlformats.org/package/2006/relationships"><Relationship Id="rId1" Target="../slides/slide43.xml" Type="http://schemas.openxmlformats.org/officeDocument/2006/relationships/slide"/><Relationship Id="rId2" Target="../notesMasters/notesMaster1.xml" Type="http://schemas.openxmlformats.org/officeDocument/2006/relationships/notesMaster"/></Relationships>
</file>

<file path=ppt/notesSlides/_rels/notesSlide44.xml.rels><?xml version="1.0" encoding="UTF-8" standalone="yes"?><Relationships xmlns="http://schemas.openxmlformats.org/package/2006/relationships"><Relationship Id="rId1" Target="../slides/slide44.xml" Type="http://schemas.openxmlformats.org/officeDocument/2006/relationships/slide"/><Relationship Id="rId2" Target="../notesMasters/notesMaster1.xml" Type="http://schemas.openxmlformats.org/officeDocument/2006/relationships/notesMaster"/></Relationships>
</file>

<file path=ppt/notesSlides/_rels/notesSlide45.xml.rels><?xml version="1.0" encoding="UTF-8" standalone="yes"?><Relationships xmlns="http://schemas.openxmlformats.org/package/2006/relationships"><Relationship Id="rId1" Target="../slides/slide45.xml" Type="http://schemas.openxmlformats.org/officeDocument/2006/relationships/slide"/><Relationship Id="rId2" Target="../notesMasters/notesMaster1.xml" Type="http://schemas.openxmlformats.org/officeDocument/2006/relationships/notesMaster"/></Relationships>
</file>

<file path=ppt/notesSlides/_rels/notesSlide46.xml.rels><?xml version="1.0" encoding="UTF-8" standalone="yes"?><Relationships xmlns="http://schemas.openxmlformats.org/package/2006/relationships"><Relationship Id="rId1" Target="../slides/slide46.xml" Type="http://schemas.openxmlformats.org/officeDocument/2006/relationships/slide"/><Relationship Id="rId2" Target="../notesMasters/notesMaster1.xml" Type="http://schemas.openxmlformats.org/officeDocument/2006/relationships/notesMaster"/></Relationships>
</file>

<file path=ppt/notesSlides/_rels/notesSlide47.xml.rels><?xml version="1.0" encoding="UTF-8" standalone="yes"?><Relationships xmlns="http://schemas.openxmlformats.org/package/2006/relationships"><Relationship Id="rId1" Target="../slides/slide47.xml" Type="http://schemas.openxmlformats.org/officeDocument/2006/relationships/slide"/><Relationship Id="rId2" Target="../notesMasters/notesMaster1.xml" Type="http://schemas.openxmlformats.org/officeDocument/2006/relationships/notesMaster"/></Relationships>
</file>

<file path=ppt/notesSlides/_rels/notesSlide48.xml.rels><?xml version="1.0" encoding="UTF-8" standalone="yes"?><Relationships xmlns="http://schemas.openxmlformats.org/package/2006/relationships"><Relationship Id="rId1" Target="../slides/slide48.xml" Type="http://schemas.openxmlformats.org/officeDocument/2006/relationships/slide"/><Relationship Id="rId2" Target="../notesMasters/notesMaster1.xml" Type="http://schemas.openxmlformats.org/officeDocument/2006/relationships/notesMaster"/></Relationships>
</file>

<file path=ppt/notesSlides/_rels/notesSlide49.xml.rels><?xml version="1.0" encoding="UTF-8" standalone="yes"?><Relationships xmlns="http://schemas.openxmlformats.org/package/2006/relationships"><Relationship Id="rId1" Target="../slides/slide49.xml" Type="http://schemas.openxmlformats.org/officeDocument/2006/relationships/slide"/><Relationship Id="rId2" Target="../notesMasters/notesMaster1.xml" Type="http://schemas.openxmlformats.org/officeDocument/2006/relationships/notesMaster"/></Relationships>
</file>

<file path=ppt/notesSlides/_rels/notesSlide5.xml.rels><?xml version="1.0" encoding="UTF-8" standalone="yes"?><Relationships xmlns="http://schemas.openxmlformats.org/package/2006/relationships"><Relationship Id="rId1" Target="../slides/slide5.xml" Type="http://schemas.openxmlformats.org/officeDocument/2006/relationships/slide"/><Relationship Id="rId2" Target="../notesMasters/notesMaster1.xml" Type="http://schemas.openxmlformats.org/officeDocument/2006/relationships/notesMaster"/></Relationships>
</file>

<file path=ppt/notesSlides/_rels/notesSlide50.xml.rels><?xml version="1.0" encoding="UTF-8" standalone="yes"?><Relationships xmlns="http://schemas.openxmlformats.org/package/2006/relationships"><Relationship Id="rId1" Target="../slides/slide50.xml" Type="http://schemas.openxmlformats.org/officeDocument/2006/relationships/slide"/><Relationship Id="rId2" Target="../notesMasters/notesMaster1.xml" Type="http://schemas.openxmlformats.org/officeDocument/2006/relationships/notesMaster"/></Relationships>
</file>

<file path=ppt/notesSlides/_rels/notesSlide51.xml.rels><?xml version="1.0" encoding="UTF-8" standalone="yes"?><Relationships xmlns="http://schemas.openxmlformats.org/package/2006/relationships"><Relationship Id="rId1" Target="../slides/slide51.xml" Type="http://schemas.openxmlformats.org/officeDocument/2006/relationships/slide"/><Relationship Id="rId2" Target="../notesMasters/notesMaster1.xml" Type="http://schemas.openxmlformats.org/officeDocument/2006/relationships/notesMaster"/></Relationships>
</file>

<file path=ppt/notesSlides/_rels/notesSlide52.xml.rels><?xml version="1.0" encoding="UTF-8" standalone="yes"?><Relationships xmlns="http://schemas.openxmlformats.org/package/2006/relationships"><Relationship Id="rId1" Target="../slides/slide52.xml" Type="http://schemas.openxmlformats.org/officeDocument/2006/relationships/slide"/><Relationship Id="rId2" Target="../notesMasters/notesMaster1.xml" Type="http://schemas.openxmlformats.org/officeDocument/2006/relationships/notesMaster"/></Relationships>
</file>

<file path=ppt/notesSlides/_rels/notesSlide6.xml.rels><?xml version="1.0" encoding="UTF-8" standalone="yes"?><Relationships xmlns="http://schemas.openxmlformats.org/package/2006/relationships"><Relationship Id="rId1" Target="../slides/slide6.xml" Type="http://schemas.openxmlformats.org/officeDocument/2006/relationships/slide"/><Relationship Id="rId2" Target="../notesMasters/notesMaster1.xml" Type="http://schemas.openxmlformats.org/officeDocument/2006/relationships/notesMaster"/></Relationships>
</file>

<file path=ppt/notesSlides/_rels/notesSlide7.xml.rels><?xml version="1.0" encoding="UTF-8" standalone="yes"?><Relationships xmlns="http://schemas.openxmlformats.org/package/2006/relationships"><Relationship Id="rId1" Target="../slides/slide7.xml" Type="http://schemas.openxmlformats.org/officeDocument/2006/relationships/slide"/><Relationship Id="rId2" Target="../notesMasters/notesMaster1.xml" Type="http://schemas.openxmlformats.org/officeDocument/2006/relationships/notesMaster"/></Relationships>
</file>

<file path=ppt/notesSlides/_rels/notesSlide8.xml.rels><?xml version="1.0" encoding="UTF-8" standalone="yes"?><Relationships xmlns="http://schemas.openxmlformats.org/package/2006/relationships"><Relationship Id="rId1" Target="../slides/slide8.xml" Type="http://schemas.openxmlformats.org/officeDocument/2006/relationships/slide"/><Relationship Id="rId2" Target="../notesMasters/notesMaster1.xml" Type="http://schemas.openxmlformats.org/officeDocument/2006/relationships/notesMaster"/></Relationships>
</file>

<file path=ppt/notesSlides/_rels/notesSlide9.xml.rels><?xml version="1.0" encoding="UTF-8" standalone="yes"?><Relationships xmlns="http://schemas.openxmlformats.org/package/2006/relationships"><Relationship Id="rId1" Target="../slides/slide9.xml" Type="http://schemas.openxmlformats.org/officeDocument/2006/relationships/slide"/><Relationship Id="rId2" Target="../notesMasters/notesMaster1.xml" Type="http://schemas.openxmlformats.org/officeDocument/2006/relationships/notesMaster"/></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34636144"/>
      </p:ext>
    </p:extLst>
  </p:cSld>
  <p:clrMapOvr>
    <a:masterClrMapping/>
  </p:clrMapOvr>
</p:notes>
</file>

<file path=ppt/notesSlides/notesSlide1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73784694"/>
      </p:ext>
    </p:extLst>
  </p:cSld>
  <p:clrMapOvr>
    <a:masterClrMapping/>
  </p:clrMapOvr>
</p:notes>
</file>

<file path=ppt/notesSlides/notesSlide1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455390555"/>
      </p:ext>
    </p:extLst>
  </p:cSld>
  <p:clrMapOvr>
    <a:masterClrMapping/>
  </p:clrMapOvr>
</p:notes>
</file>

<file path=ppt/notesSlides/notesSlide1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991770247"/>
      </p:ext>
    </p:extLst>
  </p:cSld>
  <p:clrMapOvr>
    <a:masterClrMapping/>
  </p:clrMapOvr>
</p:notes>
</file>

<file path=ppt/notesSlides/notesSlide1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926893139"/>
      </p:ext>
    </p:extLst>
  </p:cSld>
  <p:clrMapOvr>
    <a:masterClrMapping/>
  </p:clrMapOvr>
</p:notes>
</file>

<file path=ppt/notesSlides/notesSlide1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806366663"/>
      </p:ext>
    </p:extLst>
  </p:cSld>
  <p:clrMapOvr>
    <a:masterClrMapping/>
  </p:clrMapOvr>
</p:notes>
</file>

<file path=ppt/notesSlides/notesSlide1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016638591"/>
      </p:ext>
    </p:extLst>
  </p:cSld>
  <p:clrMapOvr>
    <a:masterClrMapping/>
  </p:clrMapOvr>
</p:notes>
</file>

<file path=ppt/notesSlides/notesSlide1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40693941"/>
      </p:ext>
    </p:extLst>
  </p:cSld>
  <p:clrMapOvr>
    <a:masterClrMapping/>
  </p:clrMapOvr>
</p:notes>
</file>

<file path=ppt/notesSlides/notesSlide1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76406166"/>
      </p:ext>
    </p:extLst>
  </p:cSld>
  <p:clrMapOvr>
    <a:masterClrMapping/>
  </p:clrMapOvr>
</p:notes>
</file>

<file path=ppt/notesSlides/notesSlide1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911320805"/>
      </p:ext>
    </p:extLst>
  </p:cSld>
  <p:clrMapOvr>
    <a:masterClrMapping/>
  </p:clrMapOvr>
</p:notes>
</file>

<file path=ppt/notesSlides/notesSlide1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246863152"/>
      </p:ext>
    </p:extLst>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556958802"/>
      </p:ext>
    </p:extLst>
  </p:cSld>
  <p:clrMapOvr>
    <a:masterClrMapping/>
  </p:clrMapOvr>
</p:notes>
</file>

<file path=ppt/notesSlides/notesSlide2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331987778"/>
      </p:ext>
    </p:extLst>
  </p:cSld>
  <p:clrMapOvr>
    <a:masterClrMapping/>
  </p:clrMapOvr>
</p:notes>
</file>

<file path=ppt/notesSlides/notesSlide2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096879816"/>
      </p:ext>
    </p:extLst>
  </p:cSld>
  <p:clrMapOvr>
    <a:masterClrMapping/>
  </p:clrMapOvr>
</p:notes>
</file>

<file path=ppt/notesSlides/notesSlide2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688809004"/>
      </p:ext>
    </p:extLst>
  </p:cSld>
  <p:clrMapOvr>
    <a:masterClrMapping/>
  </p:clrMapOvr>
</p:notes>
</file>

<file path=ppt/notesSlides/notesSlide2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098577236"/>
      </p:ext>
    </p:extLst>
  </p:cSld>
  <p:clrMapOvr>
    <a:masterClrMapping/>
  </p:clrMapOvr>
</p:notes>
</file>

<file path=ppt/notesSlides/notesSlide2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516695127"/>
      </p:ext>
    </p:extLst>
  </p:cSld>
  <p:clrMapOvr>
    <a:masterClrMapping/>
  </p:clrMapOvr>
</p:notes>
</file>

<file path=ppt/notesSlides/notesSlide2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220447070"/>
      </p:ext>
    </p:extLst>
  </p:cSld>
  <p:clrMapOvr>
    <a:masterClrMapping/>
  </p:clrMapOvr>
</p:notes>
</file>

<file path=ppt/notesSlides/notesSlide2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933383075"/>
      </p:ext>
    </p:extLst>
  </p:cSld>
  <p:clrMapOvr>
    <a:masterClrMapping/>
  </p:clrMapOvr>
</p:notes>
</file>

<file path=ppt/notesSlides/notesSlide2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5869316"/>
      </p:ext>
    </p:extLst>
  </p:cSld>
  <p:clrMapOvr>
    <a:masterClrMapping/>
  </p:clrMapOvr>
</p:notes>
</file>

<file path=ppt/notesSlides/notesSlide2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916032058"/>
      </p:ext>
    </p:extLst>
  </p:cSld>
  <p:clrMapOvr>
    <a:masterClrMapping/>
  </p:clrMapOvr>
</p:notes>
</file>

<file path=ppt/notesSlides/notesSlide2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878995535"/>
      </p:ext>
    </p:extLst>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12999297"/>
      </p:ext>
    </p:extLst>
  </p:cSld>
  <p:clrMapOvr>
    <a:masterClrMapping/>
  </p:clrMapOvr>
</p:notes>
</file>

<file path=ppt/notesSlides/notesSlide3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295760460"/>
      </p:ext>
    </p:extLst>
  </p:cSld>
  <p:clrMapOvr>
    <a:masterClrMapping/>
  </p:clrMapOvr>
</p:notes>
</file>

<file path=ppt/notesSlides/notesSlide3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730827341"/>
      </p:ext>
    </p:extLst>
  </p:cSld>
  <p:clrMapOvr>
    <a:masterClrMapping/>
  </p:clrMapOvr>
</p:notes>
</file>

<file path=ppt/notesSlides/notesSlide3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935405276"/>
      </p:ext>
    </p:extLst>
  </p:cSld>
  <p:clrMapOvr>
    <a:masterClrMapping/>
  </p:clrMapOvr>
</p:notes>
</file>

<file path=ppt/notesSlides/notesSlide3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813232699"/>
      </p:ext>
    </p:extLst>
  </p:cSld>
  <p:clrMapOvr>
    <a:masterClrMapping/>
  </p:clrMapOvr>
</p:notes>
</file>

<file path=ppt/notesSlides/notesSlide3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105103751"/>
      </p:ext>
    </p:extLst>
  </p:cSld>
  <p:clrMapOvr>
    <a:masterClrMapping/>
  </p:clrMapOvr>
</p:notes>
</file>

<file path=ppt/notesSlides/notesSlide3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075433299"/>
      </p:ext>
    </p:extLst>
  </p:cSld>
  <p:clrMapOvr>
    <a:masterClrMapping/>
  </p:clrMapOvr>
</p:notes>
</file>

<file path=ppt/notesSlides/notesSlide3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060402732"/>
      </p:ext>
    </p:extLst>
  </p:cSld>
  <p:clrMapOvr>
    <a:masterClrMapping/>
  </p:clrMapOvr>
</p:notes>
</file>

<file path=ppt/notesSlides/notesSlide3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197157092"/>
      </p:ext>
    </p:extLst>
  </p:cSld>
  <p:clrMapOvr>
    <a:masterClrMapping/>
  </p:clrMapOvr>
</p:notes>
</file>

<file path=ppt/notesSlides/notesSlide3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306415236"/>
      </p:ext>
    </p:extLst>
  </p:cSld>
  <p:clrMapOvr>
    <a:masterClrMapping/>
  </p:clrMapOvr>
</p:notes>
</file>

<file path=ppt/notesSlides/notesSlide3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554040646"/>
      </p:ext>
    </p:extLst>
  </p:cSld>
  <p:clrMapOvr>
    <a:masterClrMapping/>
  </p:clrMapOvr>
</p:notes>
</file>

<file path=ppt/notesSlides/notesSlide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27221098"/>
      </p:ext>
    </p:extLst>
  </p:cSld>
  <p:clrMapOvr>
    <a:masterClrMapping/>
  </p:clrMapOvr>
</p:notes>
</file>

<file path=ppt/notesSlides/notesSlide4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791051549"/>
      </p:ext>
    </p:extLst>
  </p:cSld>
  <p:clrMapOvr>
    <a:masterClrMapping/>
  </p:clrMapOvr>
</p:notes>
</file>

<file path=ppt/notesSlides/notesSlide4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70194886"/>
      </p:ext>
    </p:extLst>
  </p:cSld>
  <p:clrMapOvr>
    <a:masterClrMapping/>
  </p:clrMapOvr>
</p:notes>
</file>

<file path=ppt/notesSlides/notesSlide4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445661711"/>
      </p:ext>
    </p:extLst>
  </p:cSld>
  <p:clrMapOvr>
    <a:masterClrMapping/>
  </p:clrMapOvr>
</p:notes>
</file>

<file path=ppt/notesSlides/notesSlide4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453562047"/>
      </p:ext>
    </p:extLst>
  </p:cSld>
  <p:clrMapOvr>
    <a:masterClrMapping/>
  </p:clrMapOvr>
</p:notes>
</file>

<file path=ppt/notesSlides/notesSlide4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535675632"/>
      </p:ext>
    </p:extLst>
  </p:cSld>
  <p:clrMapOvr>
    <a:masterClrMapping/>
  </p:clrMapOvr>
</p:notes>
</file>

<file path=ppt/notesSlides/notesSlide4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612662283"/>
      </p:ext>
    </p:extLst>
  </p:cSld>
  <p:clrMapOvr>
    <a:masterClrMapping/>
  </p:clrMapOvr>
</p:notes>
</file>

<file path=ppt/notesSlides/notesSlide4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335620629"/>
      </p:ext>
    </p:extLst>
  </p:cSld>
  <p:clrMapOvr>
    <a:masterClrMapping/>
  </p:clrMapOvr>
</p:notes>
</file>

<file path=ppt/notesSlides/notesSlide4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779289072"/>
      </p:ext>
    </p:extLst>
  </p:cSld>
  <p:clrMapOvr>
    <a:masterClrMapping/>
  </p:clrMapOvr>
</p:notes>
</file>

<file path=ppt/notesSlides/notesSlide4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408825998"/>
      </p:ext>
    </p:extLst>
  </p:cSld>
  <p:clrMapOvr>
    <a:masterClrMapping/>
  </p:clrMapOvr>
</p:notes>
</file>

<file path=ppt/notesSlides/notesSlide4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376718676"/>
      </p:ext>
    </p:extLst>
  </p:cSld>
  <p:clrMapOvr>
    <a:masterClrMapping/>
  </p:clrMapOvr>
</p:notes>
</file>

<file path=ppt/notesSlides/notesSlide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893463752"/>
      </p:ext>
    </p:extLst>
  </p:cSld>
  <p:clrMapOvr>
    <a:masterClrMapping/>
  </p:clrMapOvr>
</p:notes>
</file>

<file path=ppt/notesSlides/notesSlide5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52595107"/>
      </p:ext>
    </p:extLst>
  </p:cSld>
  <p:clrMapOvr>
    <a:masterClrMapping/>
  </p:clrMapOvr>
</p:notes>
</file>

<file path=ppt/notesSlides/notesSlide5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063599924"/>
      </p:ext>
    </p:extLst>
  </p:cSld>
  <p:clrMapOvr>
    <a:masterClrMapping/>
  </p:clrMapOvr>
</p:notes>
</file>

<file path=ppt/notesSlides/notesSlide52.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6146" name="幻灯片图像占位符 1"/>
          <p:cNvSpPr>
            <a:spLocks noGrp="1" noRot="1" noChangeAspect="1" noTextEdit="1"/>
          </p:cNvSpPr>
          <p:nvPr>
            <p:ph type="sldImg"/>
          </p:nvPr>
        </p:nvSpPr>
        <p:spPr bwMode="auto">
          <a:xfrm>
            <a:off x="685800" y="1143000"/>
            <a:ext cx="5486400" cy="30861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614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zh-CN" altLang="en-US" smtClean="0"/>
              <a:t>模板来自于 </a:t>
            </a:r>
            <a:r>
              <a:rPr lang="en-US" altLang="zh-CN" smtClean="0"/>
              <a:t>http://www.ypppt.com</a:t>
            </a:r>
            <a:endParaRPr lang="zh-CN" altLang="en-US" smtClean="0"/>
          </a:p>
        </p:txBody>
      </p:sp>
      <p:sp>
        <p:nvSpPr>
          <p:cNvPr id="614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Narrow" panose="020b0606020202030204" pitchFamily="34" charset="0"/>
                <a:ea typeface="微软雅黑" pitchFamily="34" charset="-122"/>
              </a:defRPr>
            </a:lvl1pPr>
            <a:lvl2pPr marL="742950" indent="-285750">
              <a:defRPr>
                <a:solidFill>
                  <a:schemeClr val="tx1"/>
                </a:solidFill>
                <a:latin typeface="Arial Narrow" panose="020b0606020202030204" pitchFamily="34" charset="0"/>
                <a:ea typeface="微软雅黑" pitchFamily="34" charset="-122"/>
              </a:defRPr>
            </a:lvl2pPr>
            <a:lvl3pPr marL="1143000" indent="-228600">
              <a:defRPr>
                <a:solidFill>
                  <a:schemeClr val="tx1"/>
                </a:solidFill>
                <a:latin typeface="Arial Narrow" panose="020b0606020202030204" pitchFamily="34" charset="0"/>
                <a:ea typeface="微软雅黑" pitchFamily="34" charset="-122"/>
              </a:defRPr>
            </a:lvl3pPr>
            <a:lvl4pPr marL="1600200" indent="-228600">
              <a:defRPr>
                <a:solidFill>
                  <a:schemeClr val="tx1"/>
                </a:solidFill>
                <a:latin typeface="Arial Narrow" panose="020b0606020202030204" pitchFamily="34" charset="0"/>
                <a:ea typeface="微软雅黑" pitchFamily="34" charset="-122"/>
              </a:defRPr>
            </a:lvl4pPr>
            <a:lvl5pPr marL="2057400" indent="-228600">
              <a:defRPr>
                <a:solidFill>
                  <a:schemeClr val="tx1"/>
                </a:solidFill>
                <a:latin typeface="Arial Narrow" panose="020b0606020202030204" pitchFamily="34" charset="0"/>
                <a:ea typeface="微软雅黑"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itchFamily="34" charset="-122"/>
              </a:defRPr>
            </a:lvl9pPr>
          </a:lstStyle>
          <a:p>
            <a:pPr fontAlgn="base">
              <a:spcBef>
                <a:spcPct val="0"/>
              </a:spcBef>
              <a:spcAft>
                <a:spcPct val="0"/>
              </a:spcAft>
            </a:pPr>
            <a:fld id="{E5ED1824-6DB2-4029-B0DF-1D3CDCF11CDA}" type="slidenum">
              <a:rPr lang="zh-CN" altLang="en-US" smtClean="0">
                <a:solidFill>
                  <a:prstClr val="black"/>
                </a:solidFill>
                <a:latin typeface="Calibri" pitchFamily="34" charset="0"/>
                <a:ea typeface="宋体" panose="02010600030101010101" pitchFamily="2" charset="-122"/>
              </a:rPr>
              <a:pPr fontAlgn="base">
                <a:spcBef>
                  <a:spcPct val="0"/>
                </a:spcBef>
                <a:spcAft>
                  <a:spcPct val="0"/>
                </a:spcAft>
              </a:pPr>
              <a:t>52</a:t>
            </a:fld>
            <a:endParaRPr lang="zh-CN" altLang="en-US" smtClean="0">
              <a:solidFill>
                <a:prstClr val="black"/>
              </a:solidFill>
              <a:latin typeface="Calibri" pitchFamily="34" charset="0"/>
              <a:ea typeface="宋体" pitchFamily="2" charset="-122"/>
            </a:endParaRPr>
          </a:p>
        </p:txBody>
      </p:sp>
    </p:spTree>
    <p:extLst>
      <p:ext uri="{BB962C8B-B14F-4D97-AF65-F5344CB8AC3E}">
        <p14:creationId xmlns:p14="http://schemas.microsoft.com/office/powerpoint/2010/main" val="1504928682"/>
      </p:ext>
    </p:extLst>
  </p:cSld>
  <p:clrMapOvr>
    <a:masterClrMapping/>
  </p:clrMapOvr>
</p:notes>
</file>

<file path=ppt/notesSlides/notesSlide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763634055"/>
      </p:ext>
    </p:extLst>
  </p:cSld>
  <p:clrMapOvr>
    <a:masterClrMapping/>
  </p:clrMapOvr>
</p:notes>
</file>

<file path=ppt/notesSlides/notesSlide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195235559"/>
      </p:ext>
    </p:extLst>
  </p:cSld>
  <p:clrMapOvr>
    <a:masterClrMapping/>
  </p:clrMapOvr>
</p:notes>
</file>

<file path=ppt/notesSlides/notesSlide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08414672"/>
      </p:ext>
    </p:extLst>
  </p:cSld>
  <p:clrMapOvr>
    <a:masterClrMapping/>
  </p:clrMapOvr>
</p:notes>
</file>

<file path=ppt/notesSlides/notesSlide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972010153"/>
      </p:ext>
    </p:extLst>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media/image1.png" Type="http://schemas.openxmlformats.org/officeDocument/2006/relationships/image"/><Relationship Id="rId2"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标题和内容">
    <p:bg>
      <p:bgPr>
        <a:solidFill>
          <a:schemeClr val="accent1"/>
        </a:solidFill>
        <a:effectLst/>
      </p:bgPr>
    </p:bg>
    <p:spTree>
      <p:nvGrpSpPr>
        <p:cNvPr id="1" name=""/>
        <p:cNvGrpSpPr/>
        <p:nvPr/>
      </p:nvGrpSpPr>
      <p:grpSpPr>
        <a:xfrm>
          <a:off x="0" y="0"/>
          <a:ext cx="0" cy="0"/>
        </a:xfrm>
      </p:grpSpPr>
    </p:spTree>
    <p:extLst>
      <p:ext uri="{BB962C8B-B14F-4D97-AF65-F5344CB8AC3E}">
        <p14:creationId val="3867021280"/>
      </p:ext>
    </p:extLst>
  </p:cSld>
  <p:clrMapOvr>
    <a:masterClrMapping/>
  </p:clrMapOvr>
  <mc:AlternateContent>
    <mc:Choice Requires="p14">
      <p:transition spd="med" advClick="0" p14:dur="700">
        <p:fade/>
      </p:transition>
    </mc:Choice>
    <mc:Fallback>
      <p:transition spd="med" advClick="0">
        <p:fade/>
      </p:transition>
    </mc:Fallback>
  </mc:AlternateContent>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839570" y="457200"/>
            <a:ext cx="3931213" cy="1600200"/>
          </a:xfrm>
        </p:spPr>
        <p:txBody>
          <a:bodyPr anchor="b"/>
          <a:lstStyle>
            <a:lvl1pPr>
              <a:defRPr sz="3199"/>
            </a:lvl1pPr>
          </a:lstStyle>
          <a:p>
            <a:r>
              <a:rPr lang="zh-CN" altLang="en-US" smtClean="0"/>
              <a:t>单击此处编辑母版标题样式</a:t>
            </a:r>
            <a:endParaRPr lang="en-US"/>
          </a:p>
        </p:txBody>
      </p:sp>
      <p:sp>
        <p:nvSpPr>
          <p:cNvPr id="3" name="Content Placeholder 2"/>
          <p:cNvSpPr>
            <a:spLocks noGrp="1"/>
          </p:cNvSpPr>
          <p:nvPr>
            <p:ph idx="1"/>
          </p:nvPr>
        </p:nvSpPr>
        <p:spPr>
          <a:xfrm>
            <a:off x="5181838" y="987426"/>
            <a:ext cx="6170593" cy="4873625"/>
          </a:xfrm>
        </p:spPr>
        <p:txBody>
          <a:bodyPr/>
          <a:lstStyle>
            <a:lvl1pPr>
              <a:defRPr sz="3199"/>
            </a:lvl1pPr>
            <a:lvl2pPr>
              <a:defRPr sz="2799"/>
            </a:lvl2pPr>
            <a:lvl3pPr>
              <a:defRPr sz="2399"/>
            </a:lvl3pPr>
            <a:lvl4pPr>
              <a:defRPr sz="1999"/>
            </a:lvl4pPr>
            <a:lvl5pPr>
              <a:defRPr sz="1999"/>
            </a:lvl5pPr>
            <a:lvl6pPr>
              <a:defRPr sz="1999"/>
            </a:lvl6pPr>
            <a:lvl7pPr>
              <a:defRPr sz="1999"/>
            </a:lvl7pPr>
            <a:lvl8pPr>
              <a:defRPr sz="1999"/>
            </a:lvl8pPr>
            <a:lvl9pPr>
              <a:defRPr sz="1999"/>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839570" y="2057400"/>
            <a:ext cx="3931213" cy="3811588"/>
          </a:xfrm>
        </p:spPr>
        <p:txBody>
          <a:bodyPr/>
          <a:lstStyle>
            <a:lvl1pPr marL="0" indent="0">
              <a:buNone/>
              <a:defRPr sz="16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2020/5/22</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545562886"/>
      </p:ext>
    </p:extLst>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839570" y="457200"/>
            <a:ext cx="3931213" cy="1600200"/>
          </a:xfrm>
        </p:spPr>
        <p:txBody>
          <a:bodyPr anchor="b"/>
          <a:lstStyle>
            <a:lvl1pPr>
              <a:defRPr sz="3199"/>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5181838" y="987426"/>
            <a:ext cx="6170593" cy="4873625"/>
          </a:xfrm>
        </p:spPr>
        <p:txBody>
          <a:bodyPr anchor="t"/>
          <a:lstStyle>
            <a:lvl1pPr marL="0" indent="0">
              <a:buNone/>
              <a:defRPr sz="3199"/>
            </a:lvl1pPr>
            <a:lvl2pPr marL="457063" indent="0">
              <a:buNone/>
              <a:defRPr sz="2799"/>
            </a:lvl2pPr>
            <a:lvl3pPr marL="914126" indent="0">
              <a:buNone/>
              <a:defRPr sz="2399"/>
            </a:lvl3pPr>
            <a:lvl4pPr marL="1371189" indent="0">
              <a:buNone/>
              <a:defRPr sz="1999"/>
            </a:lvl4pPr>
            <a:lvl5pPr marL="1828251" indent="0">
              <a:buNone/>
              <a:defRPr sz="1999"/>
            </a:lvl5pPr>
            <a:lvl6pPr marL="2285314" indent="0">
              <a:buNone/>
              <a:defRPr sz="1999"/>
            </a:lvl6pPr>
            <a:lvl7pPr marL="2742377" indent="0">
              <a:buNone/>
              <a:defRPr sz="1999"/>
            </a:lvl7pPr>
            <a:lvl8pPr marL="3199440" indent="0">
              <a:buNone/>
              <a:defRPr sz="1999"/>
            </a:lvl8pPr>
            <a:lvl9pPr marL="3656503" indent="0">
              <a:buNone/>
              <a:defRPr sz="1999"/>
            </a:lvl9pPr>
          </a:lstStyle>
          <a:p>
            <a:r>
              <a:rPr lang="zh-CN" altLang="en-US" smtClean="0"/>
              <a:t>单击图标添加图片</a:t>
            </a:r>
            <a:endParaRPr lang="en-US"/>
          </a:p>
        </p:txBody>
      </p:sp>
      <p:sp>
        <p:nvSpPr>
          <p:cNvPr id="4" name="Text Placeholder 3"/>
          <p:cNvSpPr>
            <a:spLocks noGrp="1"/>
          </p:cNvSpPr>
          <p:nvPr>
            <p:ph type="body" sz="half" idx="2"/>
          </p:nvPr>
        </p:nvSpPr>
        <p:spPr>
          <a:xfrm>
            <a:off x="839570" y="2057400"/>
            <a:ext cx="3931213" cy="3811588"/>
          </a:xfrm>
        </p:spPr>
        <p:txBody>
          <a:bodyPr/>
          <a:lstStyle>
            <a:lvl1pPr marL="0" indent="0">
              <a:buNone/>
              <a:defRPr sz="16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2020/5/22</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178741074"/>
      </p:ext>
    </p:extLst>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2020/5/22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949720159"/>
      </p:ext>
    </p:extLst>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8722628" y="365125"/>
            <a:ext cx="2628215" cy="5811838"/>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837982" y="365125"/>
            <a:ext cx="7732286"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2020/5/22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193807281"/>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_标题和内容">
    <p:bg>
      <p:bgPr>
        <a:solidFill>
          <a:schemeClr val="accent1"/>
        </a:solidFill>
        <a:effectLst/>
      </p:bgPr>
    </p:bg>
    <p:spTree>
      <p:nvGrpSpPr>
        <p:cNvPr id="1" name=""/>
        <p:cNvGrpSpPr/>
        <p:nvPr/>
      </p:nvGrpSpPr>
      <p:grpSpPr>
        <a:xfrm>
          <a:off x="0" y="0"/>
          <a:ext cx="0" cy="0"/>
        </a:xfrm>
      </p:grpSpPr>
      <p:pic>
        <p:nvPicPr>
          <p:cNvPr id="3" name="Picture 2" descr="D:\PPT~综合PPT-新\互联网\4\未标题-1.png"/>
          <p:cNvPicPr>
            <a:picLocks noChangeAspect="1" noChangeArrowheads="1"/>
          </p:cNvPicPr>
          <p:nvPr userDrawn="1"/>
        </p:nvPicPr>
        <p:blipFill>
          <a:blip r:embed="rId1">
            <a:extLst>
              <a:ext uri="{28A0092B-C50C-407E-A947-70E740481C1C}">
                <a14:useLocalDpi val="0"/>
              </a:ext>
            </a:extLst>
          </a:blip>
          <a:stretch>
            <a:fillRect/>
          </a:stretch>
        </p:blipFill>
        <p:spPr bwMode="auto">
          <a:xfrm>
            <a:off x="9896768" y="116632"/>
            <a:ext cx="1834534" cy="444938"/>
          </a:xfrm>
          <a:prstGeom prst="rect">
            <a:avLst/>
          </a:prstGeom>
          <a:noFill/>
          <a:extLst>
            <a:ext uri="{909E8E84-426E-40DD-AFC4-6F175D3DCCD1}">
              <a14:hiddenFill>
                <a:solidFill>
                  <a:srgbClr val="FFFFFF"/>
                </a:solidFill>
              </a14:hiddenFill>
            </a:ext>
          </a:extLst>
        </p:spPr>
      </p:pic>
    </p:spTree>
    <p:extLst>
      <p:ext uri="{BB962C8B-B14F-4D97-AF65-F5344CB8AC3E}">
        <p14:creationId val="1609210182"/>
      </p:ext>
    </p:extLst>
  </p:cSld>
  <p:clrMapOvr>
    <a:masterClrMapping/>
  </p:clrMapOvr>
  <mc:AlternateContent>
    <mc:Choice Requires="p14">
      <p:transition spd="med" advClick="0" p14:dur="700">
        <p:fade/>
      </p:transition>
    </mc:Choice>
    <mc:Fallback>
      <p:transition spd="med" advClick="0">
        <p:fade/>
      </p:transition>
    </mc:Fallback>
  </mc:AlternateContent>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523603" y="1122363"/>
            <a:ext cx="9141619" cy="2387600"/>
          </a:xfrm>
        </p:spPr>
        <p:txBody>
          <a:bodyPr anchor="b"/>
          <a:lstStyle>
            <a:lvl1pPr algn="ctr">
              <a:defRPr sz="5998"/>
            </a:lvl1pPr>
          </a:lstStyle>
          <a:p>
            <a:r>
              <a:rPr lang="zh-CN" altLang="en-US" smtClean="0"/>
              <a:t>单击此处编辑母版标题样式</a:t>
            </a:r>
            <a:endParaRPr lang="en-US"/>
          </a:p>
        </p:txBody>
      </p:sp>
      <p:sp>
        <p:nvSpPr>
          <p:cNvPr id="3" name="Subtitle 2"/>
          <p:cNvSpPr>
            <a:spLocks noGrp="1"/>
          </p:cNvSpPr>
          <p:nvPr>
            <p:ph type="subTitle" idx="1"/>
          </p:nvPr>
        </p:nvSpPr>
        <p:spPr>
          <a:xfrm>
            <a:off x="1523603" y="3602038"/>
            <a:ext cx="9141619" cy="1655762"/>
          </a:xfrm>
        </p:spPr>
        <p:txBody>
          <a:bodyPr/>
          <a:lstStyle>
            <a:lvl1pPr marL="0" indent="0" algn="ctr">
              <a:buNone/>
              <a:defRPr sz="2399"/>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2020/5/22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045679020"/>
      </p:ext>
    </p:extLst>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2020/5/22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150333607"/>
      </p:ext>
    </p:extLst>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831633" y="1709739"/>
            <a:ext cx="10512862" cy="2852737"/>
          </a:xfrm>
        </p:spPr>
        <p:txBody>
          <a:bodyPr anchor="b"/>
          <a:lstStyle>
            <a:lvl1pPr>
              <a:defRPr sz="5998"/>
            </a:lvl1pPr>
          </a:lstStyle>
          <a:p>
            <a:r>
              <a:rPr lang="zh-CN" altLang="en-US" smtClean="0"/>
              <a:t>单击此处编辑母版标题样式</a:t>
            </a:r>
            <a:endParaRPr lang="en-US"/>
          </a:p>
        </p:txBody>
      </p:sp>
      <p:sp>
        <p:nvSpPr>
          <p:cNvPr id="3" name="Text Placeholder 2"/>
          <p:cNvSpPr>
            <a:spLocks noGrp="1"/>
          </p:cNvSpPr>
          <p:nvPr>
            <p:ph type="body" idx="1"/>
          </p:nvPr>
        </p:nvSpPr>
        <p:spPr>
          <a:xfrm>
            <a:off x="831633" y="4589464"/>
            <a:ext cx="10512862" cy="1500187"/>
          </a:xfrm>
        </p:spPr>
        <p:txBody>
          <a:bodyPr/>
          <a:lstStyle>
            <a:lvl1pPr marL="0" indent="0">
              <a:buNone/>
              <a:defRPr sz="2399">
                <a:solidFill>
                  <a:schemeClr val="tx1">
                    <a:tint val="75000"/>
                  </a:schemeClr>
                </a:solidFill>
              </a:defRPr>
            </a:lvl1pPr>
            <a:lvl2pPr marL="457063" indent="0">
              <a:buNone/>
              <a:defRPr sz="1999">
                <a:solidFill>
                  <a:schemeClr val="tx1">
                    <a:tint val="75000"/>
                  </a:schemeClr>
                </a:solidFill>
              </a:defRPr>
            </a:lvl2pPr>
            <a:lvl3pPr marL="914126" indent="0">
              <a:buNone/>
              <a:defRPr sz="1799">
                <a:solidFill>
                  <a:schemeClr val="tx1">
                    <a:tint val="75000"/>
                  </a:schemeClr>
                </a:solidFill>
              </a:defRPr>
            </a:lvl3pPr>
            <a:lvl4pPr marL="1371189" indent="0">
              <a:buNone/>
              <a:defRPr sz="1600">
                <a:solidFill>
                  <a:schemeClr val="tx1">
                    <a:tint val="75000"/>
                  </a:schemeClr>
                </a:solidFill>
              </a:defRPr>
            </a:lvl4pPr>
            <a:lvl5pPr marL="1828251" indent="0">
              <a:buNone/>
              <a:defRPr sz="1600">
                <a:solidFill>
                  <a:schemeClr val="tx1">
                    <a:tint val="75000"/>
                  </a:schemeClr>
                </a:solidFill>
              </a:defRPr>
            </a:lvl5pPr>
            <a:lvl6pPr marL="2285314" indent="0">
              <a:buNone/>
              <a:defRPr sz="1600">
                <a:solidFill>
                  <a:schemeClr val="tx1">
                    <a:tint val="75000"/>
                  </a:schemeClr>
                </a:solidFill>
              </a:defRPr>
            </a:lvl6pPr>
            <a:lvl7pPr marL="2742377" indent="0">
              <a:buNone/>
              <a:defRPr sz="1600">
                <a:solidFill>
                  <a:schemeClr val="tx1">
                    <a:tint val="75000"/>
                  </a:schemeClr>
                </a:solidFill>
              </a:defRPr>
            </a:lvl7pPr>
            <a:lvl8pPr marL="3199440" indent="0">
              <a:buNone/>
              <a:defRPr sz="1600">
                <a:solidFill>
                  <a:schemeClr val="tx1">
                    <a:tint val="75000"/>
                  </a:schemeClr>
                </a:solidFill>
              </a:defRPr>
            </a:lvl8pPr>
            <a:lvl9pPr marL="3656503"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2020/5/22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521944844"/>
      </p:ext>
    </p:extLst>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837982" y="1825625"/>
            <a:ext cx="5180251"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6170592" y="1825625"/>
            <a:ext cx="5180251"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2020/5/22</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900206597"/>
      </p:ext>
    </p:extLst>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839569" y="365126"/>
            <a:ext cx="10512862" cy="1325563"/>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839570" y="1681163"/>
            <a:ext cx="5156444" cy="823912"/>
          </a:xfrm>
        </p:spPr>
        <p:txBody>
          <a:bodyPr anchor="b"/>
          <a:lstStyle>
            <a:lvl1pPr marL="0" indent="0">
              <a:buNone/>
              <a:defRPr sz="2399" b="1"/>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570" y="2505075"/>
            <a:ext cx="5156444"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6170593" y="1681163"/>
            <a:ext cx="5181838" cy="823912"/>
          </a:xfrm>
        </p:spPr>
        <p:txBody>
          <a:bodyPr anchor="b"/>
          <a:lstStyle>
            <a:lvl1pPr marL="0" indent="0">
              <a:buNone/>
              <a:defRPr sz="2399" b="1"/>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0593" y="2505075"/>
            <a:ext cx="518183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2020/5/22</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139516098"/>
      </p:ext>
    </p:extLst>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2020/5/22</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804670880"/>
      </p:ext>
    </p:extLst>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2020/5/22</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10130494"/>
      </p:ext>
    </p:extLst>
  </p:cSld>
  <p:clrMapOvr>
    <a:masterClrMapping/>
  </p:clrMapOvr>
  <p:transition/>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2" Target="../slideLayouts/slideLayout2.xml" Type="http://schemas.openxmlformats.org/officeDocument/2006/relationships/slideLayout"/><Relationship Id="rId3" Target="../media/image2.jpeg" Type="http://schemas.openxmlformats.org/officeDocument/2006/relationships/image"/><Relationship Id="rId4" Target="../theme/theme1.xml" Type="http://schemas.openxmlformats.org/officeDocument/2006/relationships/theme"/></Relationships>
</file>

<file path=ppt/slideMasters/_rels/slideMaster2.xml.rels><?xml version="1.0" encoding="UTF-8" standalone="yes"?><Relationships xmlns="http://schemas.openxmlformats.org/package/2006/relationships"><Relationship Id="rId1" Target="../slideLayouts/slideLayout3.xml" Type="http://schemas.openxmlformats.org/officeDocument/2006/relationships/slideLayout"/><Relationship Id="rId10" Target="../slideLayouts/slideLayout12.xml" Type="http://schemas.openxmlformats.org/officeDocument/2006/relationships/slideLayout"/><Relationship Id="rId11" Target="../slideLayouts/slideLayout13.xml" Type="http://schemas.openxmlformats.org/officeDocument/2006/relationships/slideLayout"/><Relationship Id="rId12" Target="../theme/theme2.xml" Type="http://schemas.openxmlformats.org/officeDocument/2006/relationships/theme"/><Relationship Id="rId2" Target="../slideLayouts/slideLayout4.xml" Type="http://schemas.openxmlformats.org/officeDocument/2006/relationships/slideLayout"/><Relationship Id="rId3" Target="../slideLayouts/slideLayout5.xml" Type="http://schemas.openxmlformats.org/officeDocument/2006/relationships/slideLayout"/><Relationship Id="rId4" Target="../slideLayouts/slideLayout6.xml" Type="http://schemas.openxmlformats.org/officeDocument/2006/relationships/slideLayout"/><Relationship Id="rId5" Target="../slideLayouts/slideLayout7.xml" Type="http://schemas.openxmlformats.org/officeDocument/2006/relationships/slideLayout"/><Relationship Id="rId6" Target="../slideLayouts/slideLayout8.xml" Type="http://schemas.openxmlformats.org/officeDocument/2006/relationships/slideLayout"/><Relationship Id="rId7" Target="../slideLayouts/slideLayout9.xml" Type="http://schemas.openxmlformats.org/officeDocument/2006/relationships/slideLayout"/><Relationship Id="rId8" Target="../slideLayouts/slideLayout10.xml" Type="http://schemas.openxmlformats.org/officeDocument/2006/relationships/slideLayout"/><Relationship Id="rId9" Target="../slideLayouts/slideLayout11.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pic>
        <p:nvPicPr>
          <p:cNvPr id="6" name="Picture 4"/>
          <p:cNvPicPr>
            <a:picLocks noChangeArrowheads="1"/>
          </p:cNvPicPr>
          <p:nvPr userDrawn="1"/>
        </p:nvPicPr>
        <p:blipFill>
          <a:blip r:embed="rId3">
            <a:extLst>
              <a:ext uri="{28A0092B-C50C-407E-A947-70E740481C1C}">
                <a14:useLocalDpi val="0"/>
              </a:ext>
            </a:extLst>
          </a:blip>
          <a:stretch>
            <a:fillRect/>
          </a:stretch>
        </p:blipFill>
        <p:spPr bwMode="auto">
          <a:xfrm>
            <a:off x="0" y="0"/>
            <a:ext cx="12188825" cy="6858000"/>
          </a:xfrm>
          <a:prstGeom prst="rect">
            <a:avLst/>
          </a:prstGeom>
          <a:noFill/>
          <a:extLst>
            <a:ext uri="{909E8E84-426E-40DD-AFC4-6F175D3DCCD1}">
              <a14:hiddenFill>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50" r:id="rId1"/>
    <p:sldLayoutId id="2147483656" r:id="rId2"/>
  </p:sldLayoutIdLst>
  <mc:AlternateContent>
    <mc:Choice Requires="p14">
      <p:transition spd="med" advClick="0" p14:dur="700">
        <p:fade/>
      </p:transition>
    </mc:Choice>
    <mc:Fallback>
      <p:transition spd="med" advClick="0">
        <p:fade/>
      </p:transition>
    </mc:Fallback>
  </mc:AlternateContent>
  <p:timing/>
  <p:txStyles>
    <p:titleStyle>
      <a:lvl1pPr algn="ctr" rtl="0" fontAlgn="base">
        <a:spcBef>
          <a:spcPct val="0"/>
        </a:spcBef>
        <a:spcAft>
          <a:spcPct val="0"/>
        </a:spcAft>
        <a:defRPr sz="5865" kern="1200">
          <a:solidFill>
            <a:schemeClr val="tx1"/>
          </a:solidFill>
          <a:latin typeface="+mj-lt"/>
          <a:ea typeface="微软雅黑" pitchFamily="34" charset="-122"/>
          <a:cs typeface="+mj-cs"/>
        </a:defRPr>
      </a:lvl1pPr>
      <a:lvl2pPr algn="ctr" rtl="0" fontAlgn="base">
        <a:spcBef>
          <a:spcPct val="0"/>
        </a:spcBef>
        <a:spcAft>
          <a:spcPct val="0"/>
        </a:spcAft>
        <a:defRPr sz="5865">
          <a:solidFill>
            <a:schemeClr val="tx1"/>
          </a:solidFill>
          <a:latin typeface="Calibri" pitchFamily="34" charset="0"/>
          <a:ea typeface="宋体" charset="-122"/>
        </a:defRPr>
      </a:lvl2pPr>
      <a:lvl3pPr algn="ctr" rtl="0" fontAlgn="base">
        <a:spcBef>
          <a:spcPct val="0"/>
        </a:spcBef>
        <a:spcAft>
          <a:spcPct val="0"/>
        </a:spcAft>
        <a:defRPr sz="5865">
          <a:solidFill>
            <a:schemeClr val="tx1"/>
          </a:solidFill>
          <a:latin typeface="Calibri" pitchFamily="34" charset="0"/>
          <a:ea typeface="宋体" charset="-122"/>
        </a:defRPr>
      </a:lvl3pPr>
      <a:lvl4pPr algn="ctr" rtl="0" fontAlgn="base">
        <a:spcBef>
          <a:spcPct val="0"/>
        </a:spcBef>
        <a:spcAft>
          <a:spcPct val="0"/>
        </a:spcAft>
        <a:defRPr sz="5865">
          <a:solidFill>
            <a:schemeClr val="tx1"/>
          </a:solidFill>
          <a:latin typeface="Calibri" pitchFamily="34" charset="0"/>
          <a:ea typeface="宋体" charset="-122"/>
        </a:defRPr>
      </a:lvl4pPr>
      <a:lvl5pPr algn="ctr" rtl="0" fontAlgn="base">
        <a:spcBef>
          <a:spcPct val="0"/>
        </a:spcBef>
        <a:spcAft>
          <a:spcPct val="0"/>
        </a:spcAft>
        <a:defRPr sz="5865">
          <a:solidFill>
            <a:schemeClr val="tx1"/>
          </a:solidFill>
          <a:latin typeface="Calibri" pitchFamily="34" charset="0"/>
          <a:ea typeface="宋体" charset="-122"/>
        </a:defRPr>
      </a:lvl5pPr>
      <a:lvl6pPr marL="609448" algn="ctr" rtl="0" fontAlgn="base">
        <a:spcBef>
          <a:spcPct val="0"/>
        </a:spcBef>
        <a:spcAft>
          <a:spcPct val="0"/>
        </a:spcAft>
        <a:defRPr sz="5865">
          <a:solidFill>
            <a:schemeClr val="tx1"/>
          </a:solidFill>
          <a:latin typeface="Calibri" pitchFamily="34" charset="0"/>
          <a:ea typeface="宋体" charset="-122"/>
        </a:defRPr>
      </a:lvl6pPr>
      <a:lvl7pPr marL="1218895" algn="ctr" rtl="0" fontAlgn="base">
        <a:spcBef>
          <a:spcPct val="0"/>
        </a:spcBef>
        <a:spcAft>
          <a:spcPct val="0"/>
        </a:spcAft>
        <a:defRPr sz="5865">
          <a:solidFill>
            <a:schemeClr val="tx1"/>
          </a:solidFill>
          <a:latin typeface="Calibri" pitchFamily="34" charset="0"/>
          <a:ea typeface="宋体" charset="-122"/>
        </a:defRPr>
      </a:lvl7pPr>
      <a:lvl8pPr marL="1828343" algn="ctr" rtl="0" fontAlgn="base">
        <a:spcBef>
          <a:spcPct val="0"/>
        </a:spcBef>
        <a:spcAft>
          <a:spcPct val="0"/>
        </a:spcAft>
        <a:defRPr sz="5865">
          <a:solidFill>
            <a:schemeClr val="tx1"/>
          </a:solidFill>
          <a:latin typeface="Calibri" pitchFamily="34" charset="0"/>
          <a:ea typeface="宋体" charset="-122"/>
        </a:defRPr>
      </a:lvl8pPr>
      <a:lvl9pPr marL="2437790" algn="ctr" rtl="0" fontAlgn="base">
        <a:spcBef>
          <a:spcPct val="0"/>
        </a:spcBef>
        <a:spcAft>
          <a:spcPct val="0"/>
        </a:spcAft>
        <a:defRPr sz="5865">
          <a:solidFill>
            <a:schemeClr val="tx1"/>
          </a:solidFill>
          <a:latin typeface="Calibri" pitchFamily="34" charset="0"/>
          <a:ea typeface="宋体" charset="-122"/>
        </a:defRPr>
      </a:lvl9pPr>
    </p:titleStyle>
    <p:bodyStyle>
      <a:lvl1pPr marL="457086" indent="-457086" algn="l" rtl="0" fontAlgn="base">
        <a:spcBef>
          <a:spcPct val="20000"/>
        </a:spcBef>
        <a:spcAft>
          <a:spcPct val="0"/>
        </a:spcAft>
        <a:buFont typeface="Arial"/>
        <a:buChar char="•"/>
        <a:defRPr sz="4266" kern="1200">
          <a:solidFill>
            <a:schemeClr val="tx1"/>
          </a:solidFill>
          <a:latin typeface="+mn-lt"/>
          <a:ea typeface="微软雅黑" pitchFamily="34" charset="-122"/>
          <a:cs typeface="+mn-cs"/>
        </a:defRPr>
      </a:lvl1pPr>
      <a:lvl2pPr marL="990352" indent="-380905" algn="l" rtl="0" fontAlgn="base">
        <a:spcBef>
          <a:spcPct val="20000"/>
        </a:spcBef>
        <a:spcAft>
          <a:spcPct val="0"/>
        </a:spcAft>
        <a:buFont typeface="Arial"/>
        <a:buChar char="–"/>
        <a:defRPr sz="3732" kern="1200">
          <a:solidFill>
            <a:schemeClr val="tx1"/>
          </a:solidFill>
          <a:latin typeface="+mn-lt"/>
          <a:ea typeface="微软雅黑" pitchFamily="34" charset="-122"/>
          <a:cs typeface="+mn-cs"/>
        </a:defRPr>
      </a:lvl2pPr>
      <a:lvl3pPr marL="1523619" indent="-304724" algn="l" rtl="0" fontAlgn="base">
        <a:spcBef>
          <a:spcPct val="20000"/>
        </a:spcBef>
        <a:spcAft>
          <a:spcPct val="0"/>
        </a:spcAft>
        <a:buFont typeface="Arial"/>
        <a:buChar char="•"/>
        <a:defRPr sz="3199" kern="1200">
          <a:solidFill>
            <a:schemeClr val="tx1"/>
          </a:solidFill>
          <a:latin typeface="+mn-lt"/>
          <a:ea typeface="微软雅黑" pitchFamily="34" charset="-122"/>
          <a:cs typeface="+mn-cs"/>
        </a:defRPr>
      </a:lvl3pPr>
      <a:lvl4pPr marL="2133067" indent="-304724" algn="l" rtl="0" fontAlgn="base">
        <a:spcBef>
          <a:spcPct val="20000"/>
        </a:spcBef>
        <a:spcAft>
          <a:spcPct val="0"/>
        </a:spcAft>
        <a:buFont typeface="Arial"/>
        <a:buChar char="–"/>
        <a:defRPr sz="2666" kern="1200">
          <a:solidFill>
            <a:schemeClr val="tx1"/>
          </a:solidFill>
          <a:latin typeface="+mn-lt"/>
          <a:ea typeface="微软雅黑" pitchFamily="34" charset="-122"/>
          <a:cs typeface="+mn-cs"/>
        </a:defRPr>
      </a:lvl4pPr>
      <a:lvl5pPr marL="2742514" indent="-304724" algn="l" rtl="0" fontAlgn="base">
        <a:spcBef>
          <a:spcPct val="20000"/>
        </a:spcBef>
        <a:spcAft>
          <a:spcPct val="0"/>
        </a:spcAft>
        <a:buFont typeface="Arial"/>
        <a:buChar char="»"/>
        <a:defRPr sz="2666" kern="1200">
          <a:solidFill>
            <a:schemeClr val="tx1"/>
          </a:solidFill>
          <a:latin typeface="+mn-lt"/>
          <a:ea typeface="微软雅黑" pitchFamily="34" charset="-122"/>
          <a:cs typeface="+mn-cs"/>
        </a:defRPr>
      </a:lvl5pPr>
      <a:lvl6pPr marL="3351962"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6pPr>
      <a:lvl7pPr marL="3961409"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7pPr>
      <a:lvl8pPr marL="4570857"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8pPr>
      <a:lvl9pPr marL="5180305"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9pPr>
    </p:bodyStyle>
    <p:otherStyle>
      <a:defPPr>
        <a:defRPr lang="zh-CN"/>
      </a:defPPr>
      <a:lvl1pPr marL="0" algn="l" defTabSz="1218895" rtl="0" eaLnBrk="1" latinLnBrk="0" hangingPunct="1">
        <a:defRPr sz="2399" kern="1200">
          <a:solidFill>
            <a:schemeClr val="tx1"/>
          </a:solidFill>
          <a:latin typeface="+mn-lt"/>
          <a:ea typeface="+mn-ea"/>
          <a:cs typeface="+mn-cs"/>
        </a:defRPr>
      </a:lvl1pPr>
      <a:lvl2pPr marL="609448" algn="l" defTabSz="1218895" rtl="0" eaLnBrk="1" latinLnBrk="0" hangingPunct="1">
        <a:defRPr sz="2399" kern="1200">
          <a:solidFill>
            <a:schemeClr val="tx1"/>
          </a:solidFill>
          <a:latin typeface="+mn-lt"/>
          <a:ea typeface="+mn-ea"/>
          <a:cs typeface="+mn-cs"/>
        </a:defRPr>
      </a:lvl2pPr>
      <a:lvl3pPr marL="1218895" algn="l" defTabSz="1218895" rtl="0" eaLnBrk="1" latinLnBrk="0" hangingPunct="1">
        <a:defRPr sz="2399" kern="1200">
          <a:solidFill>
            <a:schemeClr val="tx1"/>
          </a:solidFill>
          <a:latin typeface="+mn-lt"/>
          <a:ea typeface="+mn-ea"/>
          <a:cs typeface="+mn-cs"/>
        </a:defRPr>
      </a:lvl3pPr>
      <a:lvl4pPr marL="1828343" algn="l" defTabSz="1218895" rtl="0" eaLnBrk="1" latinLnBrk="0" hangingPunct="1">
        <a:defRPr sz="2399" kern="1200">
          <a:solidFill>
            <a:schemeClr val="tx1"/>
          </a:solidFill>
          <a:latin typeface="+mn-lt"/>
          <a:ea typeface="+mn-ea"/>
          <a:cs typeface="+mn-cs"/>
        </a:defRPr>
      </a:lvl4pPr>
      <a:lvl5pPr marL="2437790" algn="l" defTabSz="1218895" rtl="0" eaLnBrk="1" latinLnBrk="0" hangingPunct="1">
        <a:defRPr sz="2399" kern="1200">
          <a:solidFill>
            <a:schemeClr val="tx1"/>
          </a:solidFill>
          <a:latin typeface="+mn-lt"/>
          <a:ea typeface="+mn-ea"/>
          <a:cs typeface="+mn-cs"/>
        </a:defRPr>
      </a:lvl5pPr>
      <a:lvl6pPr marL="3047238" algn="l" defTabSz="1218895" rtl="0" eaLnBrk="1" latinLnBrk="0" hangingPunct="1">
        <a:defRPr sz="2399" kern="1200">
          <a:solidFill>
            <a:schemeClr val="tx1"/>
          </a:solidFill>
          <a:latin typeface="+mn-lt"/>
          <a:ea typeface="+mn-ea"/>
          <a:cs typeface="+mn-cs"/>
        </a:defRPr>
      </a:lvl6pPr>
      <a:lvl7pPr marL="3656686" algn="l" defTabSz="1218895" rtl="0" eaLnBrk="1" latinLnBrk="0" hangingPunct="1">
        <a:defRPr sz="2399" kern="1200">
          <a:solidFill>
            <a:schemeClr val="tx1"/>
          </a:solidFill>
          <a:latin typeface="+mn-lt"/>
          <a:ea typeface="+mn-ea"/>
          <a:cs typeface="+mn-cs"/>
        </a:defRPr>
      </a:lvl7pPr>
      <a:lvl8pPr marL="4266133" algn="l" defTabSz="1218895" rtl="0" eaLnBrk="1" latinLnBrk="0" hangingPunct="1">
        <a:defRPr sz="2399" kern="1200">
          <a:solidFill>
            <a:schemeClr val="tx1"/>
          </a:solidFill>
          <a:latin typeface="+mn-lt"/>
          <a:ea typeface="+mn-ea"/>
          <a:cs typeface="+mn-cs"/>
        </a:defRPr>
      </a:lvl8pPr>
      <a:lvl9pPr marL="4875581" algn="l" defTabSz="1218895" rtl="0" eaLnBrk="1" latinLnBrk="0" hangingPunct="1">
        <a:defRPr sz="2399"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837982" y="365126"/>
            <a:ext cx="10512862"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837982" y="1825625"/>
            <a:ext cx="10512862"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837982" y="6356351"/>
            <a:ext cx="2742486"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ct val="0"/>
              </a:spcBef>
              <a:spcAft>
                <a:spcPct val="0"/>
              </a:spcAft>
            </a:pPr>
            <a:fld id="{16E5758D-A3C3-4E88-8AC0-22500507BD7E}" type="datetimeFigureOut">
              <a:rPr lang="zh-CN" altLang="en-US" smtClean="0">
                <a:solidFill>
                  <a:prstClr val="black">
                    <a:tint val="75000"/>
                  </a:prstClr>
                </a:solidFill>
                <a:latin typeface="Calibri"/>
                <a:ea typeface="宋体" panose="02010600030101010101" pitchFamily="2" charset="-122"/>
              </a:rPr>
              <a:pPr fontAlgn="auto">
                <a:spcBef>
                  <a:spcPct val="0"/>
                </a:spcBef>
                <a:spcAft>
                  <a:spcPct val="0"/>
                </a:spcAft>
              </a:pPr>
              <a:t>2020/5/22</a:t>
            </a:fld>
            <a:endParaRPr lang="zh-CN" altLang="en-US">
              <a:solidFill>
                <a:prstClr val="black">
                  <a:tint val="75000"/>
                </a:prstClr>
              </a:solidFill>
              <a:latin typeface="Calibri"/>
              <a:ea typeface="宋体" pitchFamily="2" charset="-122"/>
            </a:endParaRPr>
          </a:p>
        </p:txBody>
      </p:sp>
      <p:sp>
        <p:nvSpPr>
          <p:cNvPr id="5" name="Footer Placeholder 4"/>
          <p:cNvSpPr>
            <a:spLocks noGrp="1"/>
          </p:cNvSpPr>
          <p:nvPr>
            <p:ph type="ftr" sz="quarter" idx="3"/>
          </p:nvPr>
        </p:nvSpPr>
        <p:spPr>
          <a:xfrm>
            <a:off x="4037549" y="6356351"/>
            <a:ext cx="4113728"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ct val="0"/>
              </a:spcBef>
              <a:spcAft>
                <a:spcPct val="0"/>
              </a:spcAft>
            </a:pPr>
            <a:endParaRPr lang="zh-CN" altLang="en-US">
              <a:solidFill>
                <a:prstClr val="black">
                  <a:tint val="75000"/>
                </a:prstClr>
              </a:solidFill>
              <a:latin typeface="Calibri"/>
              <a:ea typeface="宋体" panose="02010600030101010101" pitchFamily="2" charset="-122"/>
            </a:endParaRPr>
          </a:p>
        </p:txBody>
      </p:sp>
      <p:sp>
        <p:nvSpPr>
          <p:cNvPr id="6" name="Slide Number Placeholder 5"/>
          <p:cNvSpPr>
            <a:spLocks noGrp="1"/>
          </p:cNvSpPr>
          <p:nvPr>
            <p:ph type="sldNum" sz="quarter" idx="4"/>
          </p:nvPr>
        </p:nvSpPr>
        <p:spPr>
          <a:xfrm>
            <a:off x="8608357" y="6356351"/>
            <a:ext cx="2742486"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ct val="0"/>
              </a:spcBef>
              <a:spcAft>
                <a:spcPct val="0"/>
              </a:spcAft>
            </a:pPr>
            <a:fld id="{AA4E786F-588D-4932-A7B2-AE3451FA4ACA}" type="slidenum">
              <a:rPr lang="zh-CN" altLang="en-US" smtClean="0">
                <a:solidFill>
                  <a:prstClr val="black">
                    <a:tint val="75000"/>
                  </a:prstClr>
                </a:solidFill>
                <a:latin typeface="Calibri"/>
                <a:ea typeface="宋体" panose="02010600030101010101" pitchFamily="2" charset="-122"/>
              </a:rPr>
              <a:pPr fontAlgn="auto">
                <a:spcBef>
                  <a:spcPct val="0"/>
                </a:spcBef>
                <a:spcAft>
                  <a:spcPct val="0"/>
                </a:spcAft>
              </a:pPr>
              <a:t>‹#›</a:t>
            </a:fld>
            <a:endParaRPr lang="zh-CN" altLang="en-US">
              <a:solidFill>
                <a:prstClr val="black">
                  <a:tint val="75000"/>
                </a:prstClr>
              </a:solidFill>
              <a:latin typeface="Calibri"/>
              <a:ea typeface="宋体" panose="02010600030101010101" pitchFamily="2" charset="-122"/>
            </a:endParaRPr>
          </a:p>
        </p:txBody>
      </p:sp>
    </p:spTree>
    <p:extLst>
      <p:ext uri="{BB962C8B-B14F-4D97-AF65-F5344CB8AC3E}">
        <p14:creationId val="2713337973"/>
      </p:ext>
    </p:extLst>
  </p:cSld>
  <p:clrMap bg1="lt1" tx1="dk1" bg2="lt2" tx2="dk2" accent1="accent1" accent2="accent2" accent3="accent3" accent4="accent4" accent5="accent5" accent6="accent6" hlink="hlink" folHlink="folHlink"/>
  <p:sldLayoutIdLst>
    <p:sldLayoutId id="2147483658" r:id="rId1"/>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Lst>
  <p:transition/>
  <p:timing/>
  <p:txStyles>
    <p:titleStyle>
      <a:lvl1pPr algn="l" defTabSz="914126" rtl="0" eaLnBrk="1" latinLnBrk="0" hangingPunct="1">
        <a:lnSpc>
          <a:spcPct val="90000"/>
        </a:lnSpc>
        <a:spcBef>
          <a:spcPct val="0"/>
        </a:spcBef>
        <a:buNone/>
        <a:defRPr sz="4399" kern="1200">
          <a:solidFill>
            <a:schemeClr val="tx1"/>
          </a:solidFill>
          <a:latin typeface="+mj-lt"/>
          <a:ea typeface="+mj-ea"/>
          <a:cs typeface="+mj-cs"/>
        </a:defRPr>
      </a:lvl1pPr>
    </p:titleStyle>
    <p:bodyStyle>
      <a:lvl1pPr marL="228531" indent="-228531" algn="l" defTabSz="914126" rtl="0" eaLnBrk="1" latinLnBrk="0" hangingPunct="1">
        <a:lnSpc>
          <a:spcPct val="90000"/>
        </a:lnSpc>
        <a:spcBef>
          <a:spcPts val="1000"/>
        </a:spcBef>
        <a:buFont typeface="Arial" pitchFamily="34" charset="0"/>
        <a:buChar char="•"/>
        <a:defRPr sz="2799" kern="1200">
          <a:solidFill>
            <a:schemeClr val="tx1"/>
          </a:solidFill>
          <a:latin typeface="+mn-lt"/>
          <a:ea typeface="+mn-ea"/>
          <a:cs typeface="+mn-cs"/>
        </a:defRPr>
      </a:lvl1pPr>
      <a:lvl2pPr marL="685594" indent="-228531" algn="l" defTabSz="914126" rtl="0" eaLnBrk="1" latinLnBrk="0" hangingPunct="1">
        <a:lnSpc>
          <a:spcPct val="90000"/>
        </a:lnSpc>
        <a:spcBef>
          <a:spcPts val="500"/>
        </a:spcBef>
        <a:buFont typeface="Arial" pitchFamily="34" charset="0"/>
        <a:buChar char="•"/>
        <a:defRPr sz="2399" kern="1200">
          <a:solidFill>
            <a:schemeClr val="tx1"/>
          </a:solidFill>
          <a:latin typeface="+mn-lt"/>
          <a:ea typeface="+mn-ea"/>
          <a:cs typeface="+mn-cs"/>
        </a:defRPr>
      </a:lvl2pPr>
      <a:lvl3pPr marL="1142657" indent="-228531" algn="l" defTabSz="914126" rtl="0" eaLnBrk="1" latinLnBrk="0" hangingPunct="1">
        <a:lnSpc>
          <a:spcPct val="90000"/>
        </a:lnSpc>
        <a:spcBef>
          <a:spcPts val="500"/>
        </a:spcBef>
        <a:buFont typeface="Arial" pitchFamily="34" charset="0"/>
        <a:buChar char="•"/>
        <a:defRPr sz="1999" kern="1200">
          <a:solidFill>
            <a:schemeClr val="tx1"/>
          </a:solidFill>
          <a:latin typeface="+mn-lt"/>
          <a:ea typeface="+mn-ea"/>
          <a:cs typeface="+mn-cs"/>
        </a:defRPr>
      </a:lvl3pPr>
      <a:lvl4pPr marL="1599720" indent="-228531" algn="l" defTabSz="914126" rtl="0" eaLnBrk="1" latinLnBrk="0" hangingPunct="1">
        <a:lnSpc>
          <a:spcPct val="90000"/>
        </a:lnSpc>
        <a:spcBef>
          <a:spcPts val="500"/>
        </a:spcBef>
        <a:buFont typeface="Arial" pitchFamily="34" charset="0"/>
        <a:buChar char="•"/>
        <a:defRPr sz="1799" kern="1200">
          <a:solidFill>
            <a:schemeClr val="tx1"/>
          </a:solidFill>
          <a:latin typeface="+mn-lt"/>
          <a:ea typeface="+mn-ea"/>
          <a:cs typeface="+mn-cs"/>
        </a:defRPr>
      </a:lvl4pPr>
      <a:lvl5pPr marL="2056783" indent="-228531" algn="l" defTabSz="914126" rtl="0" eaLnBrk="1" latinLnBrk="0" hangingPunct="1">
        <a:lnSpc>
          <a:spcPct val="90000"/>
        </a:lnSpc>
        <a:spcBef>
          <a:spcPts val="500"/>
        </a:spcBef>
        <a:buFont typeface="Arial" pitchFamily="34" charset="0"/>
        <a:buChar char="•"/>
        <a:defRPr sz="1799" kern="1200">
          <a:solidFill>
            <a:schemeClr val="tx1"/>
          </a:solidFill>
          <a:latin typeface="+mn-lt"/>
          <a:ea typeface="+mn-ea"/>
          <a:cs typeface="+mn-cs"/>
        </a:defRPr>
      </a:lvl5pPr>
      <a:lvl6pPr marL="2513846" indent="-228531" algn="l" defTabSz="914126" rtl="0" eaLnBrk="1" latinLnBrk="0" hangingPunct="1">
        <a:lnSpc>
          <a:spcPct val="90000"/>
        </a:lnSpc>
        <a:spcBef>
          <a:spcPts val="500"/>
        </a:spcBef>
        <a:buFont typeface="Arial" pitchFamily="34" charset="0"/>
        <a:buChar char="•"/>
        <a:defRPr sz="1799" kern="1200">
          <a:solidFill>
            <a:schemeClr val="tx1"/>
          </a:solidFill>
          <a:latin typeface="+mn-lt"/>
          <a:ea typeface="+mn-ea"/>
          <a:cs typeface="+mn-cs"/>
        </a:defRPr>
      </a:lvl6pPr>
      <a:lvl7pPr marL="2970908" indent="-228531" algn="l" defTabSz="914126" rtl="0" eaLnBrk="1" latinLnBrk="0" hangingPunct="1">
        <a:lnSpc>
          <a:spcPct val="90000"/>
        </a:lnSpc>
        <a:spcBef>
          <a:spcPts val="500"/>
        </a:spcBef>
        <a:buFont typeface="Arial" pitchFamily="34" charset="0"/>
        <a:buChar char="•"/>
        <a:defRPr sz="1799" kern="1200">
          <a:solidFill>
            <a:schemeClr val="tx1"/>
          </a:solidFill>
          <a:latin typeface="+mn-lt"/>
          <a:ea typeface="+mn-ea"/>
          <a:cs typeface="+mn-cs"/>
        </a:defRPr>
      </a:lvl7pPr>
      <a:lvl8pPr marL="3427971" indent="-228531" algn="l" defTabSz="914126" rtl="0" eaLnBrk="1" latinLnBrk="0" hangingPunct="1">
        <a:lnSpc>
          <a:spcPct val="90000"/>
        </a:lnSpc>
        <a:spcBef>
          <a:spcPts val="500"/>
        </a:spcBef>
        <a:buFont typeface="Arial" pitchFamily="34" charset="0"/>
        <a:buChar char="•"/>
        <a:defRPr sz="1799"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pitchFamily="34" charset="0"/>
        <a:buChar char="•"/>
        <a:defRPr sz="1799" kern="1200">
          <a:solidFill>
            <a:schemeClr val="tx1"/>
          </a:solidFill>
          <a:latin typeface="+mn-lt"/>
          <a:ea typeface="+mn-ea"/>
          <a:cs typeface="+mn-cs"/>
        </a:defRPr>
      </a:lvl9pPr>
    </p:bodyStyle>
    <p:otherStyle>
      <a:defPPr>
        <a:defRPr lang="en-US"/>
      </a:defPPr>
      <a:lvl1pPr marL="0" algn="l" defTabSz="914126" rtl="0" eaLnBrk="1" latinLnBrk="0" hangingPunct="1">
        <a:defRPr sz="1799" kern="1200">
          <a:solidFill>
            <a:schemeClr val="tx1"/>
          </a:solidFill>
          <a:latin typeface="+mn-lt"/>
          <a:ea typeface="+mn-ea"/>
          <a:cs typeface="+mn-cs"/>
        </a:defRPr>
      </a:lvl1pPr>
      <a:lvl2pPr marL="457063" algn="l" defTabSz="914126" rtl="0" eaLnBrk="1" latinLnBrk="0" hangingPunct="1">
        <a:defRPr sz="1799" kern="1200">
          <a:solidFill>
            <a:schemeClr val="tx1"/>
          </a:solidFill>
          <a:latin typeface="+mn-lt"/>
          <a:ea typeface="+mn-ea"/>
          <a:cs typeface="+mn-cs"/>
        </a:defRPr>
      </a:lvl2pPr>
      <a:lvl3pPr marL="914126" algn="l" defTabSz="914126" rtl="0" eaLnBrk="1" latinLnBrk="0" hangingPunct="1">
        <a:defRPr sz="1799" kern="1200">
          <a:solidFill>
            <a:schemeClr val="tx1"/>
          </a:solidFill>
          <a:latin typeface="+mn-lt"/>
          <a:ea typeface="+mn-ea"/>
          <a:cs typeface="+mn-cs"/>
        </a:defRPr>
      </a:lvl3pPr>
      <a:lvl4pPr marL="1371189" algn="l" defTabSz="914126" rtl="0" eaLnBrk="1" latinLnBrk="0" hangingPunct="1">
        <a:defRPr sz="1799" kern="1200">
          <a:solidFill>
            <a:schemeClr val="tx1"/>
          </a:solidFill>
          <a:latin typeface="+mn-lt"/>
          <a:ea typeface="+mn-ea"/>
          <a:cs typeface="+mn-cs"/>
        </a:defRPr>
      </a:lvl4pPr>
      <a:lvl5pPr marL="1828251" algn="l" defTabSz="914126" rtl="0" eaLnBrk="1" latinLnBrk="0" hangingPunct="1">
        <a:defRPr sz="1799" kern="1200">
          <a:solidFill>
            <a:schemeClr val="tx1"/>
          </a:solidFill>
          <a:latin typeface="+mn-lt"/>
          <a:ea typeface="+mn-ea"/>
          <a:cs typeface="+mn-cs"/>
        </a:defRPr>
      </a:lvl5pPr>
      <a:lvl6pPr marL="2285314" algn="l" defTabSz="914126" rtl="0" eaLnBrk="1" latinLnBrk="0" hangingPunct="1">
        <a:defRPr sz="1799" kern="1200">
          <a:solidFill>
            <a:schemeClr val="tx1"/>
          </a:solidFill>
          <a:latin typeface="+mn-lt"/>
          <a:ea typeface="+mn-ea"/>
          <a:cs typeface="+mn-cs"/>
        </a:defRPr>
      </a:lvl6pPr>
      <a:lvl7pPr marL="2742377" algn="l" defTabSz="914126" rtl="0" eaLnBrk="1" latinLnBrk="0" hangingPunct="1">
        <a:defRPr sz="1799" kern="1200">
          <a:solidFill>
            <a:schemeClr val="tx1"/>
          </a:solidFill>
          <a:latin typeface="+mn-lt"/>
          <a:ea typeface="+mn-ea"/>
          <a:cs typeface="+mn-cs"/>
        </a:defRPr>
      </a:lvl7pPr>
      <a:lvl8pPr marL="3199440" algn="l" defTabSz="914126" rtl="0" eaLnBrk="1" latinLnBrk="0" hangingPunct="1">
        <a:defRPr sz="1799" kern="1200">
          <a:solidFill>
            <a:schemeClr val="tx1"/>
          </a:solidFill>
          <a:latin typeface="+mn-lt"/>
          <a:ea typeface="+mn-ea"/>
          <a:cs typeface="+mn-cs"/>
        </a:defRPr>
      </a:lvl8pPr>
      <a:lvl9pPr marL="3656503" algn="l" defTabSz="914126" rtl="0" eaLnBrk="1" latinLnBrk="0" hangingPunct="1">
        <a:defRPr sz="1799"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xml" Type="http://schemas.openxmlformats.org/officeDocument/2006/relationships/notesSlide"/><Relationship Id="rId3" Target="../media/image3.png" Type="http://schemas.openxmlformats.org/officeDocument/2006/relationships/image"/><Relationship Id="rId4" Target="../media/image4.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0.xml" Type="http://schemas.openxmlformats.org/officeDocument/2006/relationships/notesSlide"/><Relationship Id="rId3" Target="../media/image15.png" Type="http://schemas.openxmlformats.org/officeDocument/2006/relationships/image"/><Relationship Id="rId4" Target="../media/image16.pn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1.xml" Type="http://schemas.openxmlformats.org/officeDocument/2006/relationships/notesSlide"/><Relationship Id="rId3" Target="../media/image17.png" Type="http://schemas.openxmlformats.org/officeDocument/2006/relationships/image"/><Relationship Id="rId4" Target="../media/image18.png" Type="http://schemas.openxmlformats.org/officeDocument/2006/relationships/image"/><Relationship Id="rId5" Target="../media/image19.png" Type="http://schemas.openxmlformats.org/officeDocument/2006/relationships/image"/><Relationship Id="rId6" Target="../media/image20.pn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2.xml" Type="http://schemas.openxmlformats.org/officeDocument/2006/relationships/notesSlide"/><Relationship Id="rId3" Target="../media/image21.png" Type="http://schemas.openxmlformats.org/officeDocument/2006/relationships/image"/><Relationship Id="rId4" Target="../media/image22.pn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3.xml" Type="http://schemas.openxmlformats.org/officeDocument/2006/relationships/notesSlide"/><Relationship Id="rId3" Target="../media/image23.jpe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4.xml" Type="http://schemas.openxmlformats.org/officeDocument/2006/relationships/notesSlide"/><Relationship Id="rId3" Target="../media/image24.pn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2.xml" Type="http://schemas.openxmlformats.org/officeDocument/2006/relationships/slideLayout"/><Relationship Id="rId10" Target="../media/image28.jpeg" Type="http://schemas.openxmlformats.org/officeDocument/2006/relationships/image"/><Relationship Id="rId11" Target="../media/image29.jpeg" Type="http://schemas.openxmlformats.org/officeDocument/2006/relationships/image"/><Relationship Id="rId12" Target="../tags/tag17.xml" Type="http://schemas.openxmlformats.org/officeDocument/2006/relationships/tags"/><Relationship Id="rId2" Target="../notesSlides/notesSlide15.xml" Type="http://schemas.openxmlformats.org/officeDocument/2006/relationships/notesSlide"/><Relationship Id="rId3" Target="../tags/tag13.xml" Type="http://schemas.openxmlformats.org/officeDocument/2006/relationships/tags"/><Relationship Id="rId4" Target="../media/image25.jpeg" Type="http://schemas.openxmlformats.org/officeDocument/2006/relationships/image"/><Relationship Id="rId5" Target="../tags/tag14.xml" Type="http://schemas.openxmlformats.org/officeDocument/2006/relationships/tags"/><Relationship Id="rId6" Target="../media/image26.jpeg" Type="http://schemas.openxmlformats.org/officeDocument/2006/relationships/image"/><Relationship Id="rId7" Target="../tags/tag15.xml" Type="http://schemas.openxmlformats.org/officeDocument/2006/relationships/tags"/><Relationship Id="rId8" Target="../media/image27.jpeg" Type="http://schemas.openxmlformats.org/officeDocument/2006/relationships/image"/><Relationship Id="rId9" Target="../tags/tag16.xml" Type="http://schemas.openxmlformats.org/officeDocument/2006/relationships/tags"/></Relationships>
</file>

<file path=ppt/slides/_rels/slide16.xml.rels><?xml version="1.0" encoding="UTF-8" standalone="yes"?><Relationships xmlns="http://schemas.openxmlformats.org/package/2006/relationships"><Relationship Id="rId1" Target="../slideLayouts/slideLayout1.xml" Type="http://schemas.openxmlformats.org/officeDocument/2006/relationships/slideLayout"/><Relationship Id="rId10" Target="../tags/tag24.xml" Type="http://schemas.openxmlformats.org/officeDocument/2006/relationships/tags"/><Relationship Id="rId11" Target="../tags/tag25.xml" Type="http://schemas.openxmlformats.org/officeDocument/2006/relationships/tags"/><Relationship Id="rId12" Target="../tags/tag26.xml" Type="http://schemas.openxmlformats.org/officeDocument/2006/relationships/tags"/><Relationship Id="rId13" Target="../tags/tag27.xml" Type="http://schemas.openxmlformats.org/officeDocument/2006/relationships/tags"/><Relationship Id="rId14" Target="../tags/tag28.xml" Type="http://schemas.openxmlformats.org/officeDocument/2006/relationships/tags"/><Relationship Id="rId15" Target="../tags/tag29.xml" Type="http://schemas.openxmlformats.org/officeDocument/2006/relationships/tags"/><Relationship Id="rId2" Target="../notesSlides/notesSlide16.xml" Type="http://schemas.openxmlformats.org/officeDocument/2006/relationships/notesSlide"/><Relationship Id="rId3" Target="../media/image30.jpeg" Type="http://schemas.openxmlformats.org/officeDocument/2006/relationships/image"/><Relationship Id="rId4" Target="../tags/tag18.xml" Type="http://schemas.openxmlformats.org/officeDocument/2006/relationships/tags"/><Relationship Id="rId5" Target="../tags/tag19.xml" Type="http://schemas.openxmlformats.org/officeDocument/2006/relationships/tags"/><Relationship Id="rId6" Target="../tags/tag20.xml" Type="http://schemas.openxmlformats.org/officeDocument/2006/relationships/tags"/><Relationship Id="rId7" Target="../tags/tag21.xml" Type="http://schemas.openxmlformats.org/officeDocument/2006/relationships/tags"/><Relationship Id="rId8" Target="../tags/tag22.xml" Type="http://schemas.openxmlformats.org/officeDocument/2006/relationships/tags"/><Relationship Id="rId9" Target="../tags/tag23.xml" Type="http://schemas.openxmlformats.org/officeDocument/2006/relationships/tags"/></Relationships>
</file>

<file path=ppt/slides/_rels/slide17.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7.xml" Type="http://schemas.openxmlformats.org/officeDocument/2006/relationships/notesSlide"/><Relationship Id="rId3" Target="../charts/chart1.xml" Type="http://schemas.openxmlformats.org/officeDocument/2006/relationships/chart"/></Relationships>
</file>

<file path=ppt/slides/_rels/slide18.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8.xml" Type="http://schemas.openxmlformats.org/officeDocument/2006/relationships/notesSlide"/></Relationships>
</file>

<file path=ppt/slides/_rels/slide19.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9.xml" Type="http://schemas.openxmlformats.org/officeDocument/2006/relationships/notesSlide"/></Relationships>
</file>

<file path=ppt/slides/_rels/slide2.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2.xml" Type="http://schemas.openxmlformats.org/officeDocument/2006/relationships/notesSlide"/><Relationship Id="rId3" Target="../media/image5.jpeg" Type="http://schemas.openxmlformats.org/officeDocument/2006/relationships/image"/><Relationship Id="rId4" Target="../media/image6.jpeg" Type="http://schemas.openxmlformats.org/officeDocument/2006/relationships/image"/><Relationship Id="rId5" Target="../media/image7.jpeg" Type="http://schemas.openxmlformats.org/officeDocument/2006/relationships/image"/><Relationship Id="rId6" Target="../media/image8.wdp" Type="http://schemas.microsoft.com/office/2007/relationships/hdphoto"/></Relationships>
</file>

<file path=ppt/slides/_rels/slide20.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0.xml" Type="http://schemas.openxmlformats.org/officeDocument/2006/relationships/notesSlide"/></Relationships>
</file>

<file path=ppt/slides/_rels/slide21.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1.xml" Type="http://schemas.openxmlformats.org/officeDocument/2006/relationships/notesSlide"/></Relationships>
</file>

<file path=ppt/slides/_rels/slide22.xml.rels><?xml version="1.0" encoding="UTF-8" standalone="yes"?><Relationships xmlns="http://schemas.openxmlformats.org/package/2006/relationships"><Relationship Id="rId1" Target="../slideLayouts/slideLayout1.xml" Type="http://schemas.openxmlformats.org/officeDocument/2006/relationships/slideLayout"/><Relationship Id="rId10" Target="../tags/tag36.xml" Type="http://schemas.openxmlformats.org/officeDocument/2006/relationships/tags"/><Relationship Id="rId11" Target="../tags/tag37.xml" Type="http://schemas.openxmlformats.org/officeDocument/2006/relationships/tags"/><Relationship Id="rId12" Target="../tags/tag38.xml" Type="http://schemas.openxmlformats.org/officeDocument/2006/relationships/tags"/><Relationship Id="rId13" Target="../tags/tag39.xml" Type="http://schemas.openxmlformats.org/officeDocument/2006/relationships/tags"/><Relationship Id="rId14" Target="../tags/tag40.xml" Type="http://schemas.openxmlformats.org/officeDocument/2006/relationships/tags"/><Relationship Id="rId15" Target="../tags/tag41.xml" Type="http://schemas.openxmlformats.org/officeDocument/2006/relationships/tags"/><Relationship Id="rId2" Target="../notesSlides/notesSlide22.xml" Type="http://schemas.openxmlformats.org/officeDocument/2006/relationships/notesSlide"/><Relationship Id="rId3" Target="../media/image31.jpeg" Type="http://schemas.openxmlformats.org/officeDocument/2006/relationships/image"/><Relationship Id="rId4" Target="../tags/tag30.xml" Type="http://schemas.openxmlformats.org/officeDocument/2006/relationships/tags"/><Relationship Id="rId5" Target="../tags/tag31.xml" Type="http://schemas.openxmlformats.org/officeDocument/2006/relationships/tags"/><Relationship Id="rId6" Target="../tags/tag32.xml" Type="http://schemas.openxmlformats.org/officeDocument/2006/relationships/tags"/><Relationship Id="rId7" Target="../tags/tag33.xml" Type="http://schemas.openxmlformats.org/officeDocument/2006/relationships/tags"/><Relationship Id="rId8" Target="../tags/tag34.xml" Type="http://schemas.openxmlformats.org/officeDocument/2006/relationships/tags"/><Relationship Id="rId9" Target="../tags/tag35.xml" Type="http://schemas.openxmlformats.org/officeDocument/2006/relationships/tags"/></Relationships>
</file>

<file path=ppt/slides/_rels/slide23.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3.xml" Type="http://schemas.openxmlformats.org/officeDocument/2006/relationships/notesSlide"/></Relationships>
</file>

<file path=ppt/slides/_rels/slide24.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4.xml" Type="http://schemas.openxmlformats.org/officeDocument/2006/relationships/notesSlide"/></Relationships>
</file>

<file path=ppt/slides/_rels/slide25.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5.xml" Type="http://schemas.openxmlformats.org/officeDocument/2006/relationships/notesSlide"/><Relationship Id="rId3" Target="../media/image32.png" Type="http://schemas.openxmlformats.org/officeDocument/2006/relationships/image"/><Relationship Id="rId4" Target="../media/image33.png" Type="http://schemas.openxmlformats.org/officeDocument/2006/relationships/image"/><Relationship Id="rId5" Target="../media/image34.jpeg" Type="http://schemas.openxmlformats.org/officeDocument/2006/relationships/image"/><Relationship Id="rId6" Target="../media/image35.jpeg" Type="http://schemas.openxmlformats.org/officeDocument/2006/relationships/image"/><Relationship Id="rId7" Target="../media/image36.jpeg" Type="http://schemas.openxmlformats.org/officeDocument/2006/relationships/image"/><Relationship Id="rId8" Target="../media/image37.jpeg" Type="http://schemas.openxmlformats.org/officeDocument/2006/relationships/image"/><Relationship Id="rId9" Target="../media/image38.jpeg" Type="http://schemas.openxmlformats.org/officeDocument/2006/relationships/image"/></Relationships>
</file>

<file path=ppt/slides/_rels/slide26.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6.xml" Type="http://schemas.openxmlformats.org/officeDocument/2006/relationships/notesSlide"/><Relationship Id="rId3" Target="../media/image39.jpeg" Type="http://schemas.openxmlformats.org/officeDocument/2006/relationships/image"/><Relationship Id="rId4" Target="../media/image40.jpeg" Type="http://schemas.openxmlformats.org/officeDocument/2006/relationships/image"/><Relationship Id="rId5" Target="../media/image41.jpeg" Type="http://schemas.openxmlformats.org/officeDocument/2006/relationships/image"/><Relationship Id="rId6" Target="../media/image42.jpeg" Type="http://schemas.openxmlformats.org/officeDocument/2006/relationships/image"/></Relationships>
</file>

<file path=ppt/slides/_rels/slide27.xml.rels><?xml version="1.0" encoding="UTF-8" standalone="yes"?><Relationships xmlns="http://schemas.openxmlformats.org/package/2006/relationships"><Relationship Id="rId1" Target="../slideLayouts/slideLayout2.xml" Type="http://schemas.openxmlformats.org/officeDocument/2006/relationships/slideLayout"/><Relationship Id="rId10" Target="../media/image50.jpeg" Type="http://schemas.openxmlformats.org/officeDocument/2006/relationships/image"/><Relationship Id="rId11" Target="../media/image51.png" Type="http://schemas.openxmlformats.org/officeDocument/2006/relationships/image"/><Relationship Id="rId12" Target="../media/image52.png" Type="http://schemas.openxmlformats.org/officeDocument/2006/relationships/image"/><Relationship Id="rId2" Target="../notesSlides/notesSlide27.xml" Type="http://schemas.openxmlformats.org/officeDocument/2006/relationships/notesSlide"/><Relationship Id="rId3" Target="../media/image43.png" Type="http://schemas.openxmlformats.org/officeDocument/2006/relationships/image"/><Relationship Id="rId4" Target="../media/image44.wdp" Type="http://schemas.microsoft.com/office/2007/relationships/hdphoto"/><Relationship Id="rId5" Target="../media/image45.png" Type="http://schemas.openxmlformats.org/officeDocument/2006/relationships/image"/><Relationship Id="rId6" Target="../media/image46.jpeg" Type="http://schemas.openxmlformats.org/officeDocument/2006/relationships/image"/><Relationship Id="rId7" Target="../media/image47.jpeg" Type="http://schemas.openxmlformats.org/officeDocument/2006/relationships/image"/><Relationship Id="rId8" Target="../media/image48.png" Type="http://schemas.openxmlformats.org/officeDocument/2006/relationships/image"/><Relationship Id="rId9" Target="../media/image49.png" Type="http://schemas.openxmlformats.org/officeDocument/2006/relationships/image"/></Relationships>
</file>

<file path=ppt/slides/_rels/slide28.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8.xml" Type="http://schemas.openxmlformats.org/officeDocument/2006/relationships/notesSlide"/><Relationship Id="rId3" Target="../media/image53.png" Type="http://schemas.openxmlformats.org/officeDocument/2006/relationships/image"/><Relationship Id="rId4" Target="../media/image54.jpeg" Type="http://schemas.openxmlformats.org/officeDocument/2006/relationships/image"/></Relationships>
</file>

<file path=ppt/slides/_rels/slide29.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9.xml" Type="http://schemas.openxmlformats.org/officeDocument/2006/relationships/notesSlide"/><Relationship Id="rId3" Target="../media/image55.png" Type="http://schemas.openxmlformats.org/officeDocument/2006/relationships/image"/><Relationship Id="rId4" Target="../charts/chart2.xml" Type="http://schemas.openxmlformats.org/officeDocument/2006/relationships/chart"/><Relationship Id="rId5" Target="../media/image56.jpeg" Type="http://schemas.openxmlformats.org/officeDocument/2006/relationships/image"/><Relationship Id="rId6" Target="../media/image57.png" Type="http://schemas.openxmlformats.org/officeDocument/2006/relationships/image"/><Relationship Id="rId7" Target="../media/image58.jpe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3.xml" Type="http://schemas.openxmlformats.org/officeDocument/2006/relationships/notesSlide"/><Relationship Id="rId3" Target="../media/image9.jpeg" Type="http://schemas.openxmlformats.org/officeDocument/2006/relationships/image"/></Relationships>
</file>

<file path=ppt/slides/_rels/slide30.xml.rels><?xml version="1.0" encoding="UTF-8" standalone="yes"?><Relationships xmlns="http://schemas.openxmlformats.org/package/2006/relationships"><Relationship Id="rId1" Target="../slideLayouts/slideLayout1.xml" Type="http://schemas.openxmlformats.org/officeDocument/2006/relationships/slideLayout"/><Relationship Id="rId10" Target="../tags/tag48.xml" Type="http://schemas.openxmlformats.org/officeDocument/2006/relationships/tags"/><Relationship Id="rId11" Target="../tags/tag49.xml" Type="http://schemas.openxmlformats.org/officeDocument/2006/relationships/tags"/><Relationship Id="rId12" Target="../tags/tag50.xml" Type="http://schemas.openxmlformats.org/officeDocument/2006/relationships/tags"/><Relationship Id="rId13" Target="../tags/tag51.xml" Type="http://schemas.openxmlformats.org/officeDocument/2006/relationships/tags"/><Relationship Id="rId14" Target="../tags/tag52.xml" Type="http://schemas.openxmlformats.org/officeDocument/2006/relationships/tags"/><Relationship Id="rId15" Target="../tags/tag53.xml" Type="http://schemas.openxmlformats.org/officeDocument/2006/relationships/tags"/><Relationship Id="rId2" Target="../notesSlides/notesSlide30.xml" Type="http://schemas.openxmlformats.org/officeDocument/2006/relationships/notesSlide"/><Relationship Id="rId3" Target="../media/image59.jpeg" Type="http://schemas.openxmlformats.org/officeDocument/2006/relationships/image"/><Relationship Id="rId4" Target="../tags/tag42.xml" Type="http://schemas.openxmlformats.org/officeDocument/2006/relationships/tags"/><Relationship Id="rId5" Target="../tags/tag43.xml" Type="http://schemas.openxmlformats.org/officeDocument/2006/relationships/tags"/><Relationship Id="rId6" Target="../tags/tag44.xml" Type="http://schemas.openxmlformats.org/officeDocument/2006/relationships/tags"/><Relationship Id="rId7" Target="../tags/tag45.xml" Type="http://schemas.openxmlformats.org/officeDocument/2006/relationships/tags"/><Relationship Id="rId8" Target="../tags/tag46.xml" Type="http://schemas.openxmlformats.org/officeDocument/2006/relationships/tags"/><Relationship Id="rId9" Target="../tags/tag47.xml" Type="http://schemas.openxmlformats.org/officeDocument/2006/relationships/tags"/></Relationships>
</file>

<file path=ppt/slides/_rels/slide31.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31.xml" Type="http://schemas.openxmlformats.org/officeDocument/2006/relationships/notesSlide"/><Relationship Id="rId3" Target="../media/image60.png" Type="http://schemas.openxmlformats.org/officeDocument/2006/relationships/image"/><Relationship Id="rId4" Target="../media/image61.jpeg" Type="http://schemas.openxmlformats.org/officeDocument/2006/relationships/image"/></Relationships>
</file>

<file path=ppt/slides/_rels/slide32.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32.xml" Type="http://schemas.openxmlformats.org/officeDocument/2006/relationships/notesSlide"/><Relationship Id="rId3" Target="../media/image62.jpeg" Type="http://schemas.openxmlformats.org/officeDocument/2006/relationships/image"/><Relationship Id="rId4" Target="../media/image63.jpeg" Type="http://schemas.openxmlformats.org/officeDocument/2006/relationships/image"/><Relationship Id="rId5" Target="../media/image64.jpeg" Type="http://schemas.openxmlformats.org/officeDocument/2006/relationships/image"/><Relationship Id="rId6" Target="../media/image65.jpeg" Type="http://schemas.openxmlformats.org/officeDocument/2006/relationships/image"/><Relationship Id="rId7" Target="../media/image66.jpeg" Type="http://schemas.openxmlformats.org/officeDocument/2006/relationships/image"/></Relationships>
</file>

<file path=ppt/slides/_rels/slide33.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33.xml" Type="http://schemas.openxmlformats.org/officeDocument/2006/relationships/notesSlide"/><Relationship Id="rId3" Target="../media/image67.png" Type="http://schemas.openxmlformats.org/officeDocument/2006/relationships/image"/><Relationship Id="rId4" Target="../media/image68.jpeg" Type="http://schemas.openxmlformats.org/officeDocument/2006/relationships/image"/></Relationships>
</file>

<file path=ppt/slides/_rels/slide34.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34.xml" Type="http://schemas.openxmlformats.org/officeDocument/2006/relationships/notesSlide"/></Relationships>
</file>

<file path=ppt/slides/_rels/slide35.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35.xml" Type="http://schemas.openxmlformats.org/officeDocument/2006/relationships/notesSlide"/></Relationships>
</file>

<file path=ppt/slides/_rels/slide36.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36.xml" Type="http://schemas.openxmlformats.org/officeDocument/2006/relationships/notesSlide"/><Relationship Id="rId3" Target="../media/image69.png" Type="http://schemas.openxmlformats.org/officeDocument/2006/relationships/image"/></Relationships>
</file>

<file path=ppt/slides/_rels/slide37.xml.rels><?xml version="1.0" encoding="UTF-8" standalone="yes"?><Relationships xmlns="http://schemas.openxmlformats.org/package/2006/relationships"><Relationship Id="rId1" Target="../slideLayouts/slideLayout1.xml" Type="http://schemas.openxmlformats.org/officeDocument/2006/relationships/slideLayout"/><Relationship Id="rId10" Target="../tags/tag60.xml" Type="http://schemas.openxmlformats.org/officeDocument/2006/relationships/tags"/><Relationship Id="rId11" Target="../tags/tag61.xml" Type="http://schemas.openxmlformats.org/officeDocument/2006/relationships/tags"/><Relationship Id="rId12" Target="../tags/tag62.xml" Type="http://schemas.openxmlformats.org/officeDocument/2006/relationships/tags"/><Relationship Id="rId13" Target="../tags/tag63.xml" Type="http://schemas.openxmlformats.org/officeDocument/2006/relationships/tags"/><Relationship Id="rId14" Target="../tags/tag64.xml" Type="http://schemas.openxmlformats.org/officeDocument/2006/relationships/tags"/><Relationship Id="rId15" Target="../tags/tag65.xml" Type="http://schemas.openxmlformats.org/officeDocument/2006/relationships/tags"/><Relationship Id="rId2" Target="../notesSlides/notesSlide37.xml" Type="http://schemas.openxmlformats.org/officeDocument/2006/relationships/notesSlide"/><Relationship Id="rId3" Target="../media/image70.jpeg" Type="http://schemas.openxmlformats.org/officeDocument/2006/relationships/image"/><Relationship Id="rId4" Target="../tags/tag54.xml" Type="http://schemas.openxmlformats.org/officeDocument/2006/relationships/tags"/><Relationship Id="rId5" Target="../tags/tag55.xml" Type="http://schemas.openxmlformats.org/officeDocument/2006/relationships/tags"/><Relationship Id="rId6" Target="../tags/tag56.xml" Type="http://schemas.openxmlformats.org/officeDocument/2006/relationships/tags"/><Relationship Id="rId7" Target="../tags/tag57.xml" Type="http://schemas.openxmlformats.org/officeDocument/2006/relationships/tags"/><Relationship Id="rId8" Target="../tags/tag58.xml" Type="http://schemas.openxmlformats.org/officeDocument/2006/relationships/tags"/><Relationship Id="rId9" Target="../tags/tag59.xml" Type="http://schemas.openxmlformats.org/officeDocument/2006/relationships/tags"/></Relationships>
</file>

<file path=ppt/slides/_rels/slide38.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38.xml" Type="http://schemas.openxmlformats.org/officeDocument/2006/relationships/notesSlide"/></Relationships>
</file>

<file path=ppt/slides/_rels/slide39.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39.xml" Type="http://schemas.openxmlformats.org/officeDocument/2006/relationships/notesSlide"/></Relationships>
</file>

<file path=ppt/slides/_rels/slide4.xml.rels><?xml version="1.0" encoding="UTF-8" standalone="yes"?><Relationships xmlns="http://schemas.openxmlformats.org/package/2006/relationships"><Relationship Id="rId1" Target="../slideLayouts/slideLayout1.xml" Type="http://schemas.openxmlformats.org/officeDocument/2006/relationships/slideLayout"/><Relationship Id="rId10" Target="../tags/tag7.xml" Type="http://schemas.openxmlformats.org/officeDocument/2006/relationships/tags"/><Relationship Id="rId11" Target="../tags/tag8.xml" Type="http://schemas.openxmlformats.org/officeDocument/2006/relationships/tags"/><Relationship Id="rId12" Target="../tags/tag9.xml" Type="http://schemas.openxmlformats.org/officeDocument/2006/relationships/tags"/><Relationship Id="rId13" Target="../tags/tag10.xml" Type="http://schemas.openxmlformats.org/officeDocument/2006/relationships/tags"/><Relationship Id="rId14" Target="../tags/tag11.xml" Type="http://schemas.openxmlformats.org/officeDocument/2006/relationships/tags"/><Relationship Id="rId15" Target="../tags/tag12.xml" Type="http://schemas.openxmlformats.org/officeDocument/2006/relationships/tags"/><Relationship Id="rId2" Target="../notesSlides/notesSlide4.xml" Type="http://schemas.openxmlformats.org/officeDocument/2006/relationships/notesSlide"/><Relationship Id="rId3" Target="../media/image10.jpeg" Type="http://schemas.openxmlformats.org/officeDocument/2006/relationships/image"/><Relationship Id="rId4" Target="../tags/tag1.xml" Type="http://schemas.openxmlformats.org/officeDocument/2006/relationships/tags"/><Relationship Id="rId5" Target="../tags/tag2.xml" Type="http://schemas.openxmlformats.org/officeDocument/2006/relationships/tags"/><Relationship Id="rId6" Target="../tags/tag3.xml" Type="http://schemas.openxmlformats.org/officeDocument/2006/relationships/tags"/><Relationship Id="rId7" Target="../tags/tag4.xml" Type="http://schemas.openxmlformats.org/officeDocument/2006/relationships/tags"/><Relationship Id="rId8" Target="../tags/tag5.xml" Type="http://schemas.openxmlformats.org/officeDocument/2006/relationships/tags"/><Relationship Id="rId9" Target="../tags/tag6.xml" Type="http://schemas.openxmlformats.org/officeDocument/2006/relationships/tags"/></Relationships>
</file>

<file path=ppt/slides/_rels/slide40.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40.xml" Type="http://schemas.openxmlformats.org/officeDocument/2006/relationships/notesSlide"/></Relationships>
</file>

<file path=ppt/slides/_rels/slide41.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41.xml" Type="http://schemas.openxmlformats.org/officeDocument/2006/relationships/notesSlide"/><Relationship Id="rId3" Target="../tags/tag66.xml" Type="http://schemas.openxmlformats.org/officeDocument/2006/relationships/tags"/><Relationship Id="rId4" Target="../tags/tag67.xml" Type="http://schemas.openxmlformats.org/officeDocument/2006/relationships/tags"/></Relationships>
</file>

<file path=ppt/slides/_rels/slide42.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42.xml" Type="http://schemas.openxmlformats.org/officeDocument/2006/relationships/notesSlide"/></Relationships>
</file>

<file path=ppt/slides/_rels/slide43.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43.xml" Type="http://schemas.openxmlformats.org/officeDocument/2006/relationships/notesSlide"/></Relationships>
</file>

<file path=ppt/slides/_rels/slide44.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44.xml" Type="http://schemas.openxmlformats.org/officeDocument/2006/relationships/notesSlide"/></Relationships>
</file>

<file path=ppt/slides/_rels/slide45.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45.xml" Type="http://schemas.openxmlformats.org/officeDocument/2006/relationships/notesSlide"/><Relationship Id="rId3" Target="../media/image71.png" Type="http://schemas.openxmlformats.org/officeDocument/2006/relationships/image"/></Relationships>
</file>

<file path=ppt/slides/_rels/slide46.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46.xml" Type="http://schemas.openxmlformats.org/officeDocument/2006/relationships/notesSlide"/><Relationship Id="rId3" Target="../media/image72.jpeg" Type="http://schemas.openxmlformats.org/officeDocument/2006/relationships/image"/></Relationships>
</file>

<file path=ppt/slides/_rels/slide47.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47.xml" Type="http://schemas.openxmlformats.org/officeDocument/2006/relationships/notesSlide"/><Relationship Id="rId3" Target="../media/image73.jpeg" Type="http://schemas.openxmlformats.org/officeDocument/2006/relationships/image"/><Relationship Id="rId4" Target="../tags/tag68.xml" Type="http://schemas.openxmlformats.org/officeDocument/2006/relationships/tags"/><Relationship Id="rId5" Target="../tags/tag69.xml" Type="http://schemas.openxmlformats.org/officeDocument/2006/relationships/tags"/><Relationship Id="rId6" Target="../tags/tag70.xml" Type="http://schemas.openxmlformats.org/officeDocument/2006/relationships/tags"/><Relationship Id="rId7" Target="../tags/tag71.xml" Type="http://schemas.openxmlformats.org/officeDocument/2006/relationships/tags"/><Relationship Id="rId8" Target="../tags/tag72.xml" Type="http://schemas.openxmlformats.org/officeDocument/2006/relationships/tags"/><Relationship Id="rId9" Target="../tags/tag73.xml" Type="http://schemas.openxmlformats.org/officeDocument/2006/relationships/tags"/></Relationships>
</file>

<file path=ppt/slides/_rels/slide48.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48.xml" Type="http://schemas.openxmlformats.org/officeDocument/2006/relationships/notesSlide"/><Relationship Id="rId3" Target="../tags/tag74.xml" Type="http://schemas.openxmlformats.org/officeDocument/2006/relationships/tags"/><Relationship Id="rId4" Target="../tags/tag75.xml" Type="http://schemas.openxmlformats.org/officeDocument/2006/relationships/tags"/><Relationship Id="rId5" Target="../tags/tag76.xml" Type="http://schemas.openxmlformats.org/officeDocument/2006/relationships/tags"/></Relationships>
</file>

<file path=ppt/slides/_rels/slide49.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49.xml" Type="http://schemas.openxmlformats.org/officeDocument/2006/relationships/notesSlide"/></Relationships>
</file>

<file path=ppt/slides/_rels/slide5.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5.xml" Type="http://schemas.openxmlformats.org/officeDocument/2006/relationships/notesSlide"/><Relationship Id="rId3" Target="../media/image11.jpeg" Type="http://schemas.openxmlformats.org/officeDocument/2006/relationships/image"/></Relationships>
</file>

<file path=ppt/slides/_rels/slide50.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50.xml" Type="http://schemas.openxmlformats.org/officeDocument/2006/relationships/notesSlide"/></Relationships>
</file>

<file path=ppt/slides/_rels/slide51.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51.xml" Type="http://schemas.openxmlformats.org/officeDocument/2006/relationships/notesSlide"/></Relationships>
</file>

<file path=ppt/slides/_rels/slide52.xml.rels><?xml version="1.0" encoding="UTF-8" standalone="yes"?><Relationships xmlns="http://schemas.openxmlformats.org/package/2006/relationships"><Relationship Id="rId1" Target="../slideLayouts/slideLayout9.xml" Type="http://schemas.openxmlformats.org/officeDocument/2006/relationships/slideLayout"/><Relationship Id="rId2" Target="../notesSlides/notesSlide52.xml" Type="http://schemas.openxmlformats.org/officeDocument/2006/relationships/notesSlide"/></Relationships>
</file>

<file path=ppt/slides/_rels/slide6.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6.xml" Type="http://schemas.openxmlformats.org/officeDocument/2006/relationships/notesSlide"/><Relationship Id="rId3" Target="../media/image12.jpe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7.xml" Type="http://schemas.openxmlformats.org/officeDocument/2006/relationships/notesSlide"/><Relationship Id="rId3" Target="../media/image13.pn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8.xml" Type="http://schemas.openxmlformats.org/officeDocument/2006/relationships/notesSlide"/></Relationships>
</file>

<file path=ppt/slides/_rels/slide9.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9.xml" Type="http://schemas.openxmlformats.org/officeDocument/2006/relationships/notesSlide"/><Relationship Id="rId3" Target="../media/image14.png" Type="http://schemas.openxmlformats.org/officeDocument/2006/relationships/image"/></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矩形 3"/>
          <p:cNvSpPr/>
          <p:nvPr/>
        </p:nvSpPr>
        <p:spPr>
          <a:xfrm>
            <a:off x="0" y="1556792"/>
            <a:ext cx="12188825" cy="2664296"/>
          </a:xfrm>
          <a:prstGeom prst="rect">
            <a:avLst/>
          </a:prstGeom>
          <a:solidFill>
            <a:schemeClr val="tx1"/>
          </a:solidFill>
          <a:ln>
            <a:noFill/>
          </a:ln>
          <a:effectLst>
            <a:outerShdw algn="t" blurRad="50800" dir="5400000" dist="38100"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3199"/>
          </a:p>
        </p:txBody>
      </p:sp>
      <p:grpSp>
        <p:nvGrpSpPr>
          <p:cNvPr id="14" name="组合 13"/>
          <p:cNvGrpSpPr/>
          <p:nvPr/>
        </p:nvGrpSpPr>
        <p:grpSpPr>
          <a:xfrm>
            <a:off x="640780" y="4691951"/>
            <a:ext cx="513769" cy="513955"/>
            <a:chOff x="304800" y="673100"/>
            <a:chExt cx="4000500" cy="4000500"/>
          </a:xfrm>
          <a:effectLst>
            <a:outerShdw algn="tr" blurRad="444500" dir="8100000" dist="254000" rotWithShape="0">
              <a:prstClr val="black">
                <a:alpha val="50000"/>
              </a:prstClr>
            </a:outerShdw>
          </a:effectLst>
        </p:grpSpPr>
        <p:sp>
          <p:nvSpPr>
            <p:cNvPr id="15" name="同心圆 14"/>
            <p:cNvSpPr/>
            <p:nvPr/>
          </p:nvSpPr>
          <p:spPr>
            <a:xfrm>
              <a:off x="304800" y="673100"/>
              <a:ext cx="4000500" cy="4000500"/>
            </a:xfrm>
            <a:prstGeom prst="donut">
              <a:avLst>
                <a:gd fmla="val 4879" name="adj"/>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16" name="椭圆 15"/>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17" name="组合 16"/>
          <p:cNvGrpSpPr/>
          <p:nvPr/>
        </p:nvGrpSpPr>
        <p:grpSpPr>
          <a:xfrm>
            <a:off x="1247619" y="4822096"/>
            <a:ext cx="982817" cy="983168"/>
            <a:chOff x="304800" y="673100"/>
            <a:chExt cx="4000500" cy="4000500"/>
          </a:xfrm>
          <a:effectLst>
            <a:outerShdw algn="tr" blurRad="444500" dir="8100000" dist="254000" rotWithShape="0">
              <a:prstClr val="black">
                <a:alpha val="50000"/>
              </a:prstClr>
            </a:outerShdw>
          </a:effectLst>
        </p:grpSpPr>
        <p:sp>
          <p:nvSpPr>
            <p:cNvPr id="18" name="同心圆 17"/>
            <p:cNvSpPr/>
            <p:nvPr/>
          </p:nvSpPr>
          <p:spPr>
            <a:xfrm>
              <a:off x="304800" y="673100"/>
              <a:ext cx="4000500" cy="4000500"/>
            </a:xfrm>
            <a:prstGeom prst="donut">
              <a:avLst>
                <a:gd fmla="val 4879" name="adj"/>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19" name="椭圆 18"/>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20" name="组合 19"/>
          <p:cNvGrpSpPr/>
          <p:nvPr/>
        </p:nvGrpSpPr>
        <p:grpSpPr>
          <a:xfrm>
            <a:off x="3856351" y="4869848"/>
            <a:ext cx="443673" cy="443832"/>
            <a:chOff x="304800" y="673100"/>
            <a:chExt cx="4000500" cy="4000500"/>
          </a:xfrm>
          <a:effectLst>
            <a:outerShdw algn="tr" blurRad="444500" dir="8100000" dist="254000" rotWithShape="0">
              <a:prstClr val="black">
                <a:alpha val="50000"/>
              </a:prstClr>
            </a:outerShdw>
          </a:effectLst>
        </p:grpSpPr>
        <p:sp>
          <p:nvSpPr>
            <p:cNvPr id="22" name="同心圆 21"/>
            <p:cNvSpPr/>
            <p:nvPr/>
          </p:nvSpPr>
          <p:spPr>
            <a:xfrm>
              <a:off x="304800" y="673100"/>
              <a:ext cx="4000500" cy="4000500"/>
            </a:xfrm>
            <a:prstGeom prst="donut">
              <a:avLst>
                <a:gd fmla="val 4879" name="adj"/>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23" name="椭圆 22"/>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8" name="组合 7"/>
          <p:cNvGrpSpPr/>
          <p:nvPr/>
        </p:nvGrpSpPr>
        <p:grpSpPr>
          <a:xfrm>
            <a:off x="4078188" y="3861048"/>
            <a:ext cx="882151" cy="882469"/>
            <a:chOff x="304800" y="673100"/>
            <a:chExt cx="4000500" cy="4000500"/>
          </a:xfrm>
          <a:effectLst>
            <a:outerShdw algn="tr" blurRad="444500" dir="8100000" dist="254000" rotWithShape="0">
              <a:prstClr val="black">
                <a:alpha val="50000"/>
              </a:prstClr>
            </a:outerShdw>
          </a:effectLst>
        </p:grpSpPr>
        <p:sp>
          <p:nvSpPr>
            <p:cNvPr id="9" name="同心圆 8"/>
            <p:cNvSpPr/>
            <p:nvPr/>
          </p:nvSpPr>
          <p:spPr>
            <a:xfrm>
              <a:off x="304800" y="673100"/>
              <a:ext cx="4000500" cy="4000500"/>
            </a:xfrm>
            <a:prstGeom prst="donut">
              <a:avLst>
                <a:gd fmla="val 4879" name="adj"/>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10" name="椭圆 9"/>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24" name="组合 23"/>
          <p:cNvGrpSpPr/>
          <p:nvPr/>
        </p:nvGrpSpPr>
        <p:grpSpPr>
          <a:xfrm>
            <a:off x="189756" y="4382228"/>
            <a:ext cx="278628" cy="278728"/>
            <a:chOff x="304800" y="673100"/>
            <a:chExt cx="4000500" cy="4000500"/>
          </a:xfrm>
          <a:effectLst>
            <a:outerShdw algn="tr" blurRad="444500" dir="8100000" dist="254000" rotWithShape="0">
              <a:prstClr val="black">
                <a:alpha val="50000"/>
              </a:prstClr>
            </a:outerShdw>
          </a:effectLst>
        </p:grpSpPr>
        <p:sp>
          <p:nvSpPr>
            <p:cNvPr id="25" name="同心圆 24"/>
            <p:cNvSpPr/>
            <p:nvPr/>
          </p:nvSpPr>
          <p:spPr>
            <a:xfrm>
              <a:off x="304800" y="673100"/>
              <a:ext cx="4000500" cy="4000500"/>
            </a:xfrm>
            <a:prstGeom prst="donut">
              <a:avLst>
                <a:gd fmla="val 4879" name="adj"/>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26" name="椭圆 25"/>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11" name="组合 10"/>
          <p:cNvGrpSpPr/>
          <p:nvPr/>
        </p:nvGrpSpPr>
        <p:grpSpPr>
          <a:xfrm>
            <a:off x="765821" y="746484"/>
            <a:ext cx="4032448" cy="4033905"/>
            <a:chOff x="304800" y="673100"/>
            <a:chExt cx="4000500" cy="4000500"/>
          </a:xfrm>
          <a:effectLst>
            <a:outerShdw algn="tr" blurRad="444500" dir="8100000" dist="254000" rotWithShape="0">
              <a:prstClr val="black">
                <a:alpha val="50000"/>
              </a:prstClr>
            </a:outerShdw>
          </a:effectLst>
        </p:grpSpPr>
        <p:sp>
          <p:nvSpPr>
            <p:cNvPr id="12" name="同心圆 11"/>
            <p:cNvSpPr/>
            <p:nvPr/>
          </p:nvSpPr>
          <p:spPr>
            <a:xfrm>
              <a:off x="304800" y="673100"/>
              <a:ext cx="4000500" cy="4000500"/>
            </a:xfrm>
            <a:prstGeom prst="donut">
              <a:avLst>
                <a:gd fmla="val 4879" name="adj"/>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13" name="椭圆 12"/>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5" name="组合 4"/>
          <p:cNvGrpSpPr/>
          <p:nvPr/>
        </p:nvGrpSpPr>
        <p:grpSpPr>
          <a:xfrm>
            <a:off x="1929895" y="4263542"/>
            <a:ext cx="830853" cy="831152"/>
            <a:chOff x="304800" y="673100"/>
            <a:chExt cx="4000500" cy="4000500"/>
          </a:xfrm>
          <a:effectLst>
            <a:outerShdw algn="tr" blurRad="444500" dir="8100000" dist="254000" rotWithShape="0">
              <a:prstClr val="black">
                <a:alpha val="50000"/>
              </a:prstClr>
            </a:outerShdw>
          </a:effectLst>
        </p:grpSpPr>
        <p:sp>
          <p:nvSpPr>
            <p:cNvPr id="6" name="同心圆 5"/>
            <p:cNvSpPr/>
            <p:nvPr/>
          </p:nvSpPr>
          <p:spPr>
            <a:xfrm>
              <a:off x="304800" y="673100"/>
              <a:ext cx="4000500" cy="4000500"/>
            </a:xfrm>
            <a:prstGeom prst="donut">
              <a:avLst>
                <a:gd fmla="val 4879" name="adj"/>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7" name="椭圆 6"/>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47" name="Group 10"/>
          <p:cNvGrpSpPr/>
          <p:nvPr/>
        </p:nvGrpSpPr>
        <p:grpSpPr>
          <a:xfrm>
            <a:off x="8953463" y="6022969"/>
            <a:ext cx="379900" cy="380110"/>
            <a:chExt cx="965499" cy="965499"/>
          </a:xfrm>
        </p:grpSpPr>
        <p:sp>
          <p:nvSpPr>
            <p:cNvPr id="48" name="AutoShape 11"/>
            <p:cNvSpPr/>
            <p:nvPr/>
          </p:nvSpPr>
          <p:spPr bwMode="auto">
            <a:xfrm>
              <a:off x="0" y="0"/>
              <a:ext cx="965499" cy="965499"/>
            </a:xfrm>
            <a:custGeom>
              <a:gdLst>
                <a:gd fmla="*/ 482725 w 19679" name="T0"/>
                <a:gd fmla="*/ 529874 h 19679" name="T1"/>
                <a:gd fmla="*/ 482725 w 19679" name="T2"/>
                <a:gd fmla="*/ 529874 h 19679" name="T3"/>
                <a:gd fmla="*/ 482725 w 19679" name="T4"/>
                <a:gd fmla="*/ 529874 h 19679" name="T5"/>
                <a:gd fmla="*/ 482725 w 19679" name="T6"/>
                <a:gd fmla="*/ 529874 h 19679" name="T7"/>
                <a:gd fmla="*/ 0 60000 65536" name="T8"/>
                <a:gd fmla="*/ 0 60000 65536" name="T9"/>
                <a:gd fmla="*/ 0 60000 65536" name="T10"/>
                <a:gd fmla="*/ 0 60000 65536" name="T11"/>
              </a:gdLst>
              <a:cxnLst>
                <a:cxn ang="T8">
                  <a:pos x="T0" y="T1"/>
                </a:cxn>
                <a:cxn ang="T9">
                  <a:pos x="T2" y="T3"/>
                </a:cxn>
                <a:cxn ang="T10">
                  <a:pos x="T4" y="T5"/>
                </a:cxn>
                <a:cxn ang="T11">
                  <a:pos x="T6" y="T7"/>
                </a:cxn>
              </a:cxnLst>
              <a:rect b="b" l="0" r="r" t="0"/>
              <a:pathLst>
                <a:path h="19679" w="19679">
                  <a:moveTo>
                    <a:pt x="16796" y="2881"/>
                  </a:moveTo>
                  <a:cubicBezTo>
                    <a:pt x="20638" y="6724"/>
                    <a:pt x="20638" y="12953"/>
                    <a:pt x="16796" y="16796"/>
                  </a:cubicBezTo>
                  <a:cubicBezTo>
                    <a:pt x="12953" y="20639"/>
                    <a:pt x="6724" y="20639"/>
                    <a:pt x="2881" y="16796"/>
                  </a:cubicBezTo>
                  <a:cubicBezTo>
                    <a:pt x="-961" y="12953"/>
                    <a:pt x="-961" y="6724"/>
                    <a:pt x="2881" y="2881"/>
                  </a:cubicBezTo>
                  <a:cubicBezTo>
                    <a:pt x="6724" y="-961"/>
                    <a:pt x="12953" y="-961"/>
                    <a:pt x="16796" y="2881"/>
                  </a:cubicBezTo>
                  <a:close/>
                </a:path>
              </a:pathLst>
            </a:custGeom>
            <a:gradFill>
              <a:gsLst>
                <a:gs pos="0">
                  <a:schemeClr val="bg1"/>
                </a:gs>
                <a:gs pos="51000">
                  <a:schemeClr val="bg1">
                    <a:lumMod val="95000"/>
                  </a:schemeClr>
                </a:gs>
                <a:gs pos="100000">
                  <a:schemeClr val="bg1">
                    <a:lumMod val="75000"/>
                  </a:schemeClr>
                </a:gs>
              </a:gsLst>
              <a:lin ang="18900000" scaled="0"/>
            </a:gradFill>
            <a:ln>
              <a:noFill/>
            </a:ln>
            <a:effectLst>
              <a:outerShdw algn="tl" blurRad="88900" dir="7680000" dist="38100" rotWithShape="0">
                <a:prstClr val="black">
                  <a:alpha val="31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solidFill>
                <a:latin typeface="+mn-lt"/>
                <a:ea typeface="+mn-ea"/>
              </a:endParaRPr>
            </a:p>
          </p:txBody>
        </p:sp>
        <p:sp>
          <p:nvSpPr>
            <p:cNvPr id="49" name="AutoShape 12"/>
            <p:cNvSpPr/>
            <p:nvPr/>
          </p:nvSpPr>
          <p:spPr bwMode="auto">
            <a:xfrm>
              <a:off x="285759" y="283328"/>
              <a:ext cx="393981" cy="393980"/>
            </a:xfrm>
            <a:custGeom>
              <a:gdLst>
                <a:gd fmla="*/ 196991 w 21376" name="T0"/>
                <a:gd fmla="*/ 196990 h 21600" name="T1"/>
                <a:gd fmla="*/ 196991 w 21376" name="T2"/>
                <a:gd fmla="*/ 196990 h 21600" name="T3"/>
                <a:gd fmla="*/ 196991 w 21376" name="T4"/>
                <a:gd fmla="*/ 196990 h 21600" name="T5"/>
                <a:gd fmla="*/ 196991 w 21376" name="T6"/>
                <a:gd fmla="*/ 196990 h 21600" name="T7"/>
                <a:gd fmla="*/ 0 60000 65536" name="T8"/>
                <a:gd fmla="*/ 0 60000 65536" name="T9"/>
                <a:gd fmla="*/ 0 60000 65536" name="T10"/>
                <a:gd fmla="*/ 0 60000 65536" name="T11"/>
              </a:gdLst>
              <a:cxnLst>
                <a:cxn ang="T8">
                  <a:pos x="T0" y="T1"/>
                </a:cxn>
                <a:cxn ang="T9">
                  <a:pos x="T2" y="T3"/>
                </a:cxn>
                <a:cxn ang="T10">
                  <a:pos x="T4" y="T5"/>
                </a:cxn>
                <a:cxn ang="T11">
                  <a:pos x="T6" y="T7"/>
                </a:cxn>
              </a:cxnLst>
              <a:rect b="b" l="0" r="r" t="0"/>
              <a:pathLst>
                <a:path h="21600" w="21376">
                  <a:moveTo>
                    <a:pt x="21036" y="18604"/>
                  </a:moveTo>
                  <a:cubicBezTo>
                    <a:pt x="21454" y="19261"/>
                    <a:pt x="21486" y="19922"/>
                    <a:pt x="21134" y="20586"/>
                  </a:cubicBezTo>
                  <a:cubicBezTo>
                    <a:pt x="20969" y="20915"/>
                    <a:pt x="20731" y="21168"/>
                    <a:pt x="20427" y="21338"/>
                  </a:cubicBezTo>
                  <a:cubicBezTo>
                    <a:pt x="20122" y="21514"/>
                    <a:pt x="19797" y="21600"/>
                    <a:pt x="19455" y="21600"/>
                  </a:cubicBezTo>
                  <a:lnTo>
                    <a:pt x="1928" y="21600"/>
                  </a:lnTo>
                  <a:cubicBezTo>
                    <a:pt x="1585" y="21600"/>
                    <a:pt x="1263" y="21514"/>
                    <a:pt x="965" y="21338"/>
                  </a:cubicBezTo>
                  <a:cubicBezTo>
                    <a:pt x="663" y="21168"/>
                    <a:pt x="425" y="20915"/>
                    <a:pt x="248" y="20586"/>
                  </a:cubicBezTo>
                  <a:cubicBezTo>
                    <a:pt x="-114" y="19914"/>
                    <a:pt x="-80" y="19250"/>
                    <a:pt x="344" y="18604"/>
                  </a:cubicBezTo>
                  <a:lnTo>
                    <a:pt x="7509" y="7313"/>
                  </a:lnTo>
                  <a:lnTo>
                    <a:pt x="7509" y="2167"/>
                  </a:lnTo>
                  <a:lnTo>
                    <a:pt x="6427" y="2167"/>
                  </a:lnTo>
                  <a:cubicBezTo>
                    <a:pt x="6122" y="2167"/>
                    <a:pt x="5870" y="2061"/>
                    <a:pt x="5670" y="1850"/>
                  </a:cubicBezTo>
                  <a:cubicBezTo>
                    <a:pt x="5473" y="1638"/>
                    <a:pt x="5371" y="1380"/>
                    <a:pt x="5371" y="1072"/>
                  </a:cubicBezTo>
                  <a:cubicBezTo>
                    <a:pt x="5371" y="778"/>
                    <a:pt x="5473" y="528"/>
                    <a:pt x="5670" y="320"/>
                  </a:cubicBezTo>
                  <a:cubicBezTo>
                    <a:pt x="5870" y="108"/>
                    <a:pt x="6122" y="0"/>
                    <a:pt x="6427" y="0"/>
                  </a:cubicBezTo>
                  <a:lnTo>
                    <a:pt x="14953" y="0"/>
                  </a:lnTo>
                  <a:cubicBezTo>
                    <a:pt x="15260" y="0"/>
                    <a:pt x="15515" y="108"/>
                    <a:pt x="15724" y="320"/>
                  </a:cubicBezTo>
                  <a:cubicBezTo>
                    <a:pt x="15933" y="528"/>
                    <a:pt x="16038" y="778"/>
                    <a:pt x="16038" y="1072"/>
                  </a:cubicBezTo>
                  <a:cubicBezTo>
                    <a:pt x="16038" y="1380"/>
                    <a:pt x="15933" y="1638"/>
                    <a:pt x="15724" y="1850"/>
                  </a:cubicBezTo>
                  <a:cubicBezTo>
                    <a:pt x="15515" y="2061"/>
                    <a:pt x="15260" y="2167"/>
                    <a:pt x="14953" y="2167"/>
                  </a:cubicBezTo>
                  <a:lnTo>
                    <a:pt x="13900" y="2167"/>
                  </a:lnTo>
                  <a:lnTo>
                    <a:pt x="13900" y="7339"/>
                  </a:lnTo>
                  <a:lnTo>
                    <a:pt x="21036" y="18604"/>
                  </a:lnTo>
                  <a:close/>
                  <a:moveTo>
                    <a:pt x="5261" y="14865"/>
                  </a:moveTo>
                  <a:lnTo>
                    <a:pt x="16122" y="14865"/>
                  </a:lnTo>
                  <a:lnTo>
                    <a:pt x="11773" y="7974"/>
                  </a:lnTo>
                  <a:lnTo>
                    <a:pt x="11773" y="2167"/>
                  </a:lnTo>
                  <a:lnTo>
                    <a:pt x="9635" y="2167"/>
                  </a:lnTo>
                  <a:lnTo>
                    <a:pt x="9635" y="7947"/>
                  </a:lnTo>
                  <a:lnTo>
                    <a:pt x="5261" y="14865"/>
                  </a:lnTo>
                  <a:close/>
                </a:path>
              </a:pathLst>
            </a:custGeom>
            <a:solidFill>
              <a:schemeClr val="tx1"/>
            </a:solidFill>
            <a:ln>
              <a:noFill/>
            </a:ln>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solidFill>
                <a:latin typeface="+mn-lt"/>
                <a:ea typeface="+mn-ea"/>
              </a:endParaRPr>
            </a:p>
          </p:txBody>
        </p:sp>
      </p:grpSp>
      <p:grpSp>
        <p:nvGrpSpPr>
          <p:cNvPr id="50" name="Group 13"/>
          <p:cNvGrpSpPr/>
          <p:nvPr/>
        </p:nvGrpSpPr>
        <p:grpSpPr>
          <a:xfrm>
            <a:off x="9490787" y="6022969"/>
            <a:ext cx="380525" cy="380110"/>
            <a:chExt cx="965499" cy="965499"/>
          </a:xfrm>
        </p:grpSpPr>
        <p:sp>
          <p:nvSpPr>
            <p:cNvPr id="51" name="AutoShape 14"/>
            <p:cNvSpPr/>
            <p:nvPr/>
          </p:nvSpPr>
          <p:spPr bwMode="auto">
            <a:xfrm>
              <a:off x="0" y="0"/>
              <a:ext cx="965499" cy="965499"/>
            </a:xfrm>
            <a:custGeom>
              <a:gdLst>
                <a:gd fmla="*/ 482725 w 19679" name="T0"/>
                <a:gd fmla="*/ 529874 h 19679" name="T1"/>
                <a:gd fmla="*/ 482725 w 19679" name="T2"/>
                <a:gd fmla="*/ 529874 h 19679" name="T3"/>
                <a:gd fmla="*/ 482725 w 19679" name="T4"/>
                <a:gd fmla="*/ 529874 h 19679" name="T5"/>
                <a:gd fmla="*/ 482725 w 19679" name="T6"/>
                <a:gd fmla="*/ 529874 h 19679" name="T7"/>
                <a:gd fmla="*/ 0 60000 65536" name="T8"/>
                <a:gd fmla="*/ 0 60000 65536" name="T9"/>
                <a:gd fmla="*/ 0 60000 65536" name="T10"/>
                <a:gd fmla="*/ 0 60000 65536" name="T11"/>
              </a:gdLst>
              <a:cxnLst>
                <a:cxn ang="T8">
                  <a:pos x="T0" y="T1"/>
                </a:cxn>
                <a:cxn ang="T9">
                  <a:pos x="T2" y="T3"/>
                </a:cxn>
                <a:cxn ang="T10">
                  <a:pos x="T4" y="T5"/>
                </a:cxn>
                <a:cxn ang="T11">
                  <a:pos x="T6" y="T7"/>
                </a:cxn>
              </a:cxnLst>
              <a:rect b="b" l="0" r="r" t="0"/>
              <a:pathLst>
                <a:path h="19679" w="19679">
                  <a:moveTo>
                    <a:pt x="16796" y="2881"/>
                  </a:moveTo>
                  <a:cubicBezTo>
                    <a:pt x="20638" y="6724"/>
                    <a:pt x="20638" y="12953"/>
                    <a:pt x="16796" y="16796"/>
                  </a:cubicBezTo>
                  <a:cubicBezTo>
                    <a:pt x="12953" y="20639"/>
                    <a:pt x="6724" y="20639"/>
                    <a:pt x="2881" y="16796"/>
                  </a:cubicBezTo>
                  <a:cubicBezTo>
                    <a:pt x="-961" y="12953"/>
                    <a:pt x="-961" y="6724"/>
                    <a:pt x="2881" y="2881"/>
                  </a:cubicBezTo>
                  <a:cubicBezTo>
                    <a:pt x="6724" y="-961"/>
                    <a:pt x="12953" y="-961"/>
                    <a:pt x="16796" y="2881"/>
                  </a:cubicBezTo>
                  <a:close/>
                </a:path>
              </a:pathLst>
            </a:custGeom>
            <a:gradFill>
              <a:gsLst>
                <a:gs pos="0">
                  <a:schemeClr val="bg1"/>
                </a:gs>
                <a:gs pos="51000">
                  <a:schemeClr val="bg1">
                    <a:lumMod val="95000"/>
                  </a:schemeClr>
                </a:gs>
                <a:gs pos="100000">
                  <a:schemeClr val="bg1">
                    <a:lumMod val="75000"/>
                  </a:schemeClr>
                </a:gs>
              </a:gsLst>
              <a:lin ang="18900000" scaled="0"/>
            </a:gradFill>
            <a:ln>
              <a:noFill/>
            </a:ln>
            <a:effectLst>
              <a:outerShdw algn="tl" blurRad="88900" dir="7680000" dist="38100" rotWithShape="0">
                <a:prstClr val="black">
                  <a:alpha val="31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solidFill>
                <a:latin typeface="+mn-lt"/>
                <a:ea typeface="+mn-ea"/>
              </a:endParaRPr>
            </a:p>
          </p:txBody>
        </p:sp>
        <p:sp>
          <p:nvSpPr>
            <p:cNvPr id="52" name="AutoShape 15"/>
            <p:cNvSpPr/>
            <p:nvPr/>
          </p:nvSpPr>
          <p:spPr bwMode="auto">
            <a:xfrm>
              <a:off x="285759" y="283328"/>
              <a:ext cx="393981" cy="393980"/>
            </a:xfrm>
            <a:custGeom>
              <a:gdLst>
                <a:gd fmla="*/ 196991 w 21600" name="T0"/>
                <a:gd fmla="*/ 196990 h 21600" name="T1"/>
                <a:gd fmla="*/ 196991 w 21600" name="T2"/>
                <a:gd fmla="*/ 196990 h 21600" name="T3"/>
                <a:gd fmla="*/ 196991 w 21600" name="T4"/>
                <a:gd fmla="*/ 196990 h 21600" name="T5"/>
                <a:gd fmla="*/ 196991 w 21600" name="T6"/>
                <a:gd fmla="*/ 196990 h 21600" name="T7"/>
                <a:gd fmla="*/ 0 60000 65536" name="T8"/>
                <a:gd fmla="*/ 0 60000 65536" name="T9"/>
                <a:gd fmla="*/ 0 60000 65536" name="T10"/>
                <a:gd fmla="*/ 0 60000 65536" name="T11"/>
              </a:gdLst>
              <a:cxnLst>
                <a:cxn ang="T8">
                  <a:pos x="T0" y="T1"/>
                </a:cxn>
                <a:cxn ang="T9">
                  <a:pos x="T2" y="T3"/>
                </a:cxn>
                <a:cxn ang="T10">
                  <a:pos x="T4" y="T5"/>
                </a:cxn>
                <a:cxn ang="T11">
                  <a:pos x="T6" y="T7"/>
                </a:cxn>
              </a:cxnLst>
              <a:rect b="b" l="0" r="r" t="0"/>
              <a:pathLst>
                <a:path h="21600" w="21600">
                  <a:moveTo>
                    <a:pt x="21328" y="11543"/>
                  </a:moveTo>
                  <a:cubicBezTo>
                    <a:pt x="21492" y="11930"/>
                    <a:pt x="21571" y="12337"/>
                    <a:pt x="21571" y="12758"/>
                  </a:cubicBezTo>
                  <a:cubicBezTo>
                    <a:pt x="21571" y="13464"/>
                    <a:pt x="21388" y="14105"/>
                    <a:pt x="21017" y="14678"/>
                  </a:cubicBezTo>
                  <a:cubicBezTo>
                    <a:pt x="21111" y="15215"/>
                    <a:pt x="21077" y="15745"/>
                    <a:pt x="20924" y="16285"/>
                  </a:cubicBezTo>
                  <a:cubicBezTo>
                    <a:pt x="20769" y="16819"/>
                    <a:pt x="20512" y="17287"/>
                    <a:pt x="20141" y="17697"/>
                  </a:cubicBezTo>
                  <a:cubicBezTo>
                    <a:pt x="20105" y="18451"/>
                    <a:pt x="19901" y="19081"/>
                    <a:pt x="19531" y="19580"/>
                  </a:cubicBezTo>
                  <a:cubicBezTo>
                    <a:pt x="19161" y="20080"/>
                    <a:pt x="18700" y="20481"/>
                    <a:pt x="18146" y="20783"/>
                  </a:cubicBezTo>
                  <a:cubicBezTo>
                    <a:pt x="17593" y="21088"/>
                    <a:pt x="16982" y="21297"/>
                    <a:pt x="16321" y="21419"/>
                  </a:cubicBezTo>
                  <a:cubicBezTo>
                    <a:pt x="15660" y="21540"/>
                    <a:pt x="15010" y="21599"/>
                    <a:pt x="14380" y="21599"/>
                  </a:cubicBezTo>
                  <a:cubicBezTo>
                    <a:pt x="13730" y="21599"/>
                    <a:pt x="13077" y="21554"/>
                    <a:pt x="12424" y="21461"/>
                  </a:cubicBezTo>
                  <a:cubicBezTo>
                    <a:pt x="11772" y="21362"/>
                    <a:pt x="11127" y="21235"/>
                    <a:pt x="10497" y="21074"/>
                  </a:cubicBezTo>
                  <a:cubicBezTo>
                    <a:pt x="9864" y="20894"/>
                    <a:pt x="9237" y="20702"/>
                    <a:pt x="8610" y="20493"/>
                  </a:cubicBezTo>
                  <a:cubicBezTo>
                    <a:pt x="7982" y="20286"/>
                    <a:pt x="7341" y="20182"/>
                    <a:pt x="6680" y="20182"/>
                  </a:cubicBezTo>
                  <a:lnTo>
                    <a:pt x="1607" y="20182"/>
                  </a:lnTo>
                  <a:cubicBezTo>
                    <a:pt x="1167" y="20182"/>
                    <a:pt x="785" y="20029"/>
                    <a:pt x="471" y="19713"/>
                  </a:cubicBezTo>
                  <a:cubicBezTo>
                    <a:pt x="158" y="19405"/>
                    <a:pt x="0" y="19024"/>
                    <a:pt x="0" y="18572"/>
                  </a:cubicBezTo>
                  <a:lnTo>
                    <a:pt x="0" y="9880"/>
                  </a:lnTo>
                  <a:cubicBezTo>
                    <a:pt x="0" y="9440"/>
                    <a:pt x="158" y="9064"/>
                    <a:pt x="471" y="8754"/>
                  </a:cubicBezTo>
                  <a:cubicBezTo>
                    <a:pt x="785" y="8440"/>
                    <a:pt x="1167" y="8285"/>
                    <a:pt x="1607" y="8285"/>
                  </a:cubicBezTo>
                  <a:lnTo>
                    <a:pt x="6315" y="8285"/>
                  </a:lnTo>
                  <a:cubicBezTo>
                    <a:pt x="6558" y="8160"/>
                    <a:pt x="6750" y="8022"/>
                    <a:pt x="6897" y="7872"/>
                  </a:cubicBezTo>
                  <a:cubicBezTo>
                    <a:pt x="7041" y="7723"/>
                    <a:pt x="7197" y="7548"/>
                    <a:pt x="7369" y="7342"/>
                  </a:cubicBezTo>
                  <a:cubicBezTo>
                    <a:pt x="7513" y="7161"/>
                    <a:pt x="7663" y="6986"/>
                    <a:pt x="7810" y="6819"/>
                  </a:cubicBezTo>
                  <a:cubicBezTo>
                    <a:pt x="7957" y="6653"/>
                    <a:pt x="8112" y="6483"/>
                    <a:pt x="8276" y="6311"/>
                  </a:cubicBezTo>
                  <a:cubicBezTo>
                    <a:pt x="8570" y="5997"/>
                    <a:pt x="8918" y="5690"/>
                    <a:pt x="9302" y="5385"/>
                  </a:cubicBezTo>
                  <a:cubicBezTo>
                    <a:pt x="9692" y="5085"/>
                    <a:pt x="9989" y="4749"/>
                    <a:pt x="10195" y="4379"/>
                  </a:cubicBezTo>
                  <a:cubicBezTo>
                    <a:pt x="10339" y="4117"/>
                    <a:pt x="10443" y="3826"/>
                    <a:pt x="10506" y="3507"/>
                  </a:cubicBezTo>
                  <a:cubicBezTo>
                    <a:pt x="10565" y="3188"/>
                    <a:pt x="10627" y="2866"/>
                    <a:pt x="10675" y="2538"/>
                  </a:cubicBezTo>
                  <a:cubicBezTo>
                    <a:pt x="10726" y="2216"/>
                    <a:pt x="10780" y="1900"/>
                    <a:pt x="10845" y="1592"/>
                  </a:cubicBezTo>
                  <a:cubicBezTo>
                    <a:pt x="10907" y="1287"/>
                    <a:pt x="11014" y="1016"/>
                    <a:pt x="11161" y="776"/>
                  </a:cubicBezTo>
                  <a:cubicBezTo>
                    <a:pt x="11311" y="536"/>
                    <a:pt x="11523" y="350"/>
                    <a:pt x="11800" y="208"/>
                  </a:cubicBezTo>
                  <a:cubicBezTo>
                    <a:pt x="12074" y="67"/>
                    <a:pt x="12441" y="0"/>
                    <a:pt x="12902" y="0"/>
                  </a:cubicBezTo>
                  <a:cubicBezTo>
                    <a:pt x="13450" y="0"/>
                    <a:pt x="13956" y="112"/>
                    <a:pt x="14411" y="344"/>
                  </a:cubicBezTo>
                  <a:cubicBezTo>
                    <a:pt x="14869" y="573"/>
                    <a:pt x="15250" y="881"/>
                    <a:pt x="15567" y="1270"/>
                  </a:cubicBezTo>
                  <a:cubicBezTo>
                    <a:pt x="15880" y="1657"/>
                    <a:pt x="16126" y="2101"/>
                    <a:pt x="16304" y="2600"/>
                  </a:cubicBezTo>
                  <a:cubicBezTo>
                    <a:pt x="16479" y="3103"/>
                    <a:pt x="16570" y="3609"/>
                    <a:pt x="16570" y="4123"/>
                  </a:cubicBezTo>
                  <a:cubicBezTo>
                    <a:pt x="16570" y="4653"/>
                    <a:pt x="16491" y="5162"/>
                    <a:pt x="16332" y="5645"/>
                  </a:cubicBezTo>
                  <a:cubicBezTo>
                    <a:pt x="16174" y="6125"/>
                    <a:pt x="15982" y="6610"/>
                    <a:pt x="15759" y="7096"/>
                  </a:cubicBezTo>
                  <a:cubicBezTo>
                    <a:pt x="16072" y="7079"/>
                    <a:pt x="16389" y="7057"/>
                    <a:pt x="16705" y="7034"/>
                  </a:cubicBezTo>
                  <a:cubicBezTo>
                    <a:pt x="17019" y="7011"/>
                    <a:pt x="17335" y="7000"/>
                    <a:pt x="17652" y="7000"/>
                  </a:cubicBezTo>
                  <a:cubicBezTo>
                    <a:pt x="18149" y="7000"/>
                    <a:pt x="18630" y="7048"/>
                    <a:pt x="19099" y="7144"/>
                  </a:cubicBezTo>
                  <a:cubicBezTo>
                    <a:pt x="19568" y="7237"/>
                    <a:pt x="19986" y="7395"/>
                    <a:pt x="20356" y="7616"/>
                  </a:cubicBezTo>
                  <a:cubicBezTo>
                    <a:pt x="20726" y="7839"/>
                    <a:pt x="21026" y="8144"/>
                    <a:pt x="21255" y="8528"/>
                  </a:cubicBezTo>
                  <a:cubicBezTo>
                    <a:pt x="21486" y="8918"/>
                    <a:pt x="21600" y="9409"/>
                    <a:pt x="21600" y="10002"/>
                  </a:cubicBezTo>
                  <a:cubicBezTo>
                    <a:pt x="21600" y="10265"/>
                    <a:pt x="21580" y="10519"/>
                    <a:pt x="21535" y="10773"/>
                  </a:cubicBezTo>
                  <a:cubicBezTo>
                    <a:pt x="21484" y="11030"/>
                    <a:pt x="21419" y="11284"/>
                    <a:pt x="21328" y="11543"/>
                  </a:cubicBezTo>
                  <a:moveTo>
                    <a:pt x="4258" y="18519"/>
                  </a:moveTo>
                  <a:cubicBezTo>
                    <a:pt x="4555" y="18519"/>
                    <a:pt x="4809" y="18417"/>
                    <a:pt x="5024" y="18214"/>
                  </a:cubicBezTo>
                  <a:cubicBezTo>
                    <a:pt x="5233" y="18013"/>
                    <a:pt x="5340" y="17759"/>
                    <a:pt x="5340" y="17454"/>
                  </a:cubicBezTo>
                  <a:cubicBezTo>
                    <a:pt x="5340" y="17155"/>
                    <a:pt x="5233" y="16900"/>
                    <a:pt x="5024" y="16686"/>
                  </a:cubicBezTo>
                  <a:cubicBezTo>
                    <a:pt x="4812" y="16477"/>
                    <a:pt x="4557" y="16372"/>
                    <a:pt x="4258" y="16372"/>
                  </a:cubicBezTo>
                  <a:cubicBezTo>
                    <a:pt x="3941" y="16372"/>
                    <a:pt x="3684" y="16477"/>
                    <a:pt x="3486" y="16686"/>
                  </a:cubicBezTo>
                  <a:cubicBezTo>
                    <a:pt x="3289" y="16900"/>
                    <a:pt x="3190" y="17155"/>
                    <a:pt x="3190" y="17454"/>
                  </a:cubicBezTo>
                  <a:cubicBezTo>
                    <a:pt x="3190" y="17767"/>
                    <a:pt x="3289" y="18024"/>
                    <a:pt x="3486" y="18222"/>
                  </a:cubicBezTo>
                  <a:cubicBezTo>
                    <a:pt x="3681" y="18420"/>
                    <a:pt x="3939" y="18519"/>
                    <a:pt x="4258" y="18519"/>
                  </a:cubicBezTo>
                  <a:moveTo>
                    <a:pt x="19164" y="14342"/>
                  </a:moveTo>
                  <a:cubicBezTo>
                    <a:pt x="19703" y="13901"/>
                    <a:pt x="19975" y="13345"/>
                    <a:pt x="19975" y="12679"/>
                  </a:cubicBezTo>
                  <a:cubicBezTo>
                    <a:pt x="19975" y="12473"/>
                    <a:pt x="19918" y="12281"/>
                    <a:pt x="19805" y="12097"/>
                  </a:cubicBezTo>
                  <a:cubicBezTo>
                    <a:pt x="19695" y="11919"/>
                    <a:pt x="19576" y="11761"/>
                    <a:pt x="19446" y="11623"/>
                  </a:cubicBezTo>
                  <a:cubicBezTo>
                    <a:pt x="19590" y="11363"/>
                    <a:pt x="19720" y="11106"/>
                    <a:pt x="19833" y="10849"/>
                  </a:cubicBezTo>
                  <a:cubicBezTo>
                    <a:pt x="19944" y="10592"/>
                    <a:pt x="20003" y="10312"/>
                    <a:pt x="20003" y="10002"/>
                  </a:cubicBezTo>
                  <a:cubicBezTo>
                    <a:pt x="20003" y="9688"/>
                    <a:pt x="19924" y="9440"/>
                    <a:pt x="19766" y="9251"/>
                  </a:cubicBezTo>
                  <a:cubicBezTo>
                    <a:pt x="19607" y="9070"/>
                    <a:pt x="19415" y="8929"/>
                    <a:pt x="19184" y="8833"/>
                  </a:cubicBezTo>
                  <a:cubicBezTo>
                    <a:pt x="18955" y="8739"/>
                    <a:pt x="18698" y="8683"/>
                    <a:pt x="18418" y="8663"/>
                  </a:cubicBezTo>
                  <a:cubicBezTo>
                    <a:pt x="18138" y="8643"/>
                    <a:pt x="17884" y="8635"/>
                    <a:pt x="17649" y="8635"/>
                  </a:cubicBezTo>
                  <a:cubicBezTo>
                    <a:pt x="17242" y="8635"/>
                    <a:pt x="16835" y="8649"/>
                    <a:pt x="16423" y="8677"/>
                  </a:cubicBezTo>
                  <a:cubicBezTo>
                    <a:pt x="16010" y="8706"/>
                    <a:pt x="15606" y="8720"/>
                    <a:pt x="15199" y="8720"/>
                  </a:cubicBezTo>
                  <a:cubicBezTo>
                    <a:pt x="14917" y="8720"/>
                    <a:pt x="14643" y="8706"/>
                    <a:pt x="14366" y="8677"/>
                  </a:cubicBezTo>
                  <a:cubicBezTo>
                    <a:pt x="14089" y="8649"/>
                    <a:pt x="13829" y="8584"/>
                    <a:pt x="13574" y="8474"/>
                  </a:cubicBezTo>
                  <a:cubicBezTo>
                    <a:pt x="13574" y="8104"/>
                    <a:pt x="13645" y="7754"/>
                    <a:pt x="13792" y="7421"/>
                  </a:cubicBezTo>
                  <a:cubicBezTo>
                    <a:pt x="13936" y="7087"/>
                    <a:pt x="14094" y="6751"/>
                    <a:pt x="14275" y="6413"/>
                  </a:cubicBezTo>
                  <a:cubicBezTo>
                    <a:pt x="14448" y="6074"/>
                    <a:pt x="14606" y="5721"/>
                    <a:pt x="14747" y="5351"/>
                  </a:cubicBezTo>
                  <a:cubicBezTo>
                    <a:pt x="14886" y="4984"/>
                    <a:pt x="14953" y="4574"/>
                    <a:pt x="14953" y="4122"/>
                  </a:cubicBezTo>
                  <a:cubicBezTo>
                    <a:pt x="14953" y="3823"/>
                    <a:pt x="14905" y="3529"/>
                    <a:pt x="14812" y="3236"/>
                  </a:cubicBezTo>
                  <a:cubicBezTo>
                    <a:pt x="14716" y="2945"/>
                    <a:pt x="14583" y="2677"/>
                    <a:pt x="14411" y="2439"/>
                  </a:cubicBezTo>
                  <a:cubicBezTo>
                    <a:pt x="14238" y="2199"/>
                    <a:pt x="14027" y="2002"/>
                    <a:pt x="13775" y="1843"/>
                  </a:cubicBezTo>
                  <a:cubicBezTo>
                    <a:pt x="13521" y="1688"/>
                    <a:pt x="13230" y="1606"/>
                    <a:pt x="12893" y="1606"/>
                  </a:cubicBezTo>
                  <a:lnTo>
                    <a:pt x="12744" y="1606"/>
                  </a:lnTo>
                  <a:cubicBezTo>
                    <a:pt x="12681" y="1606"/>
                    <a:pt x="12631" y="1617"/>
                    <a:pt x="12594" y="1634"/>
                  </a:cubicBezTo>
                  <a:cubicBezTo>
                    <a:pt x="12523" y="1671"/>
                    <a:pt x="12481" y="1705"/>
                    <a:pt x="12472" y="1742"/>
                  </a:cubicBezTo>
                  <a:cubicBezTo>
                    <a:pt x="12464" y="1778"/>
                    <a:pt x="12450" y="1838"/>
                    <a:pt x="12430" y="1920"/>
                  </a:cubicBezTo>
                  <a:cubicBezTo>
                    <a:pt x="12323" y="2450"/>
                    <a:pt x="12221" y="3007"/>
                    <a:pt x="12128" y="3586"/>
                  </a:cubicBezTo>
                  <a:cubicBezTo>
                    <a:pt x="12034" y="4167"/>
                    <a:pt x="11854" y="4698"/>
                    <a:pt x="11596" y="5176"/>
                  </a:cubicBezTo>
                  <a:cubicBezTo>
                    <a:pt x="11334" y="5636"/>
                    <a:pt x="11000" y="6034"/>
                    <a:pt x="10596" y="6367"/>
                  </a:cubicBezTo>
                  <a:cubicBezTo>
                    <a:pt x="10189" y="6701"/>
                    <a:pt x="9802" y="7051"/>
                    <a:pt x="9432" y="7421"/>
                  </a:cubicBezTo>
                  <a:cubicBezTo>
                    <a:pt x="9169" y="7700"/>
                    <a:pt x="8949" y="7954"/>
                    <a:pt x="8771" y="8183"/>
                  </a:cubicBezTo>
                  <a:cubicBezTo>
                    <a:pt x="8593" y="8412"/>
                    <a:pt x="8403" y="8632"/>
                    <a:pt x="8211" y="8833"/>
                  </a:cubicBezTo>
                  <a:cubicBezTo>
                    <a:pt x="8016" y="9036"/>
                    <a:pt x="7799" y="9222"/>
                    <a:pt x="7556" y="9400"/>
                  </a:cubicBezTo>
                  <a:cubicBezTo>
                    <a:pt x="7313" y="9575"/>
                    <a:pt x="7019" y="9736"/>
                    <a:pt x="6674" y="9880"/>
                  </a:cubicBezTo>
                  <a:lnTo>
                    <a:pt x="6646" y="9880"/>
                  </a:lnTo>
                  <a:lnTo>
                    <a:pt x="6646" y="18572"/>
                  </a:lnTo>
                  <a:cubicBezTo>
                    <a:pt x="7279" y="18572"/>
                    <a:pt x="7889" y="18649"/>
                    <a:pt x="8485" y="18795"/>
                  </a:cubicBezTo>
                  <a:cubicBezTo>
                    <a:pt x="9081" y="18945"/>
                    <a:pt x="9683" y="19103"/>
                    <a:pt x="10294" y="19270"/>
                  </a:cubicBezTo>
                  <a:cubicBezTo>
                    <a:pt x="10901" y="19439"/>
                    <a:pt x="11537" y="19592"/>
                    <a:pt x="12207" y="19741"/>
                  </a:cubicBezTo>
                  <a:cubicBezTo>
                    <a:pt x="12874" y="19891"/>
                    <a:pt x="13594" y="19965"/>
                    <a:pt x="14374" y="19965"/>
                  </a:cubicBezTo>
                  <a:cubicBezTo>
                    <a:pt x="14781" y="19965"/>
                    <a:pt x="15222" y="19939"/>
                    <a:pt x="15699" y="19885"/>
                  </a:cubicBezTo>
                  <a:cubicBezTo>
                    <a:pt x="16177" y="19829"/>
                    <a:pt x="16626" y="19710"/>
                    <a:pt x="17047" y="19527"/>
                  </a:cubicBezTo>
                  <a:cubicBezTo>
                    <a:pt x="17468" y="19343"/>
                    <a:pt x="17816" y="19086"/>
                    <a:pt x="18101" y="18762"/>
                  </a:cubicBezTo>
                  <a:cubicBezTo>
                    <a:pt x="18387" y="18440"/>
                    <a:pt x="18525" y="18010"/>
                    <a:pt x="18525" y="17477"/>
                  </a:cubicBezTo>
                  <a:cubicBezTo>
                    <a:pt x="18525" y="17386"/>
                    <a:pt x="18522" y="17304"/>
                    <a:pt x="18517" y="17225"/>
                  </a:cubicBezTo>
                  <a:cubicBezTo>
                    <a:pt x="18503" y="17152"/>
                    <a:pt x="18488" y="17070"/>
                    <a:pt x="18471" y="16980"/>
                  </a:cubicBezTo>
                  <a:cubicBezTo>
                    <a:pt x="18785" y="16836"/>
                    <a:pt x="19028" y="16596"/>
                    <a:pt x="19195" y="16262"/>
                  </a:cubicBezTo>
                  <a:cubicBezTo>
                    <a:pt x="19364" y="15929"/>
                    <a:pt x="19446" y="15593"/>
                    <a:pt x="19446" y="15263"/>
                  </a:cubicBezTo>
                  <a:cubicBezTo>
                    <a:pt x="19449" y="14912"/>
                    <a:pt x="19350" y="14605"/>
                    <a:pt x="19164" y="14342"/>
                  </a:cubicBezTo>
                </a:path>
              </a:pathLst>
            </a:custGeom>
            <a:solidFill>
              <a:schemeClr val="tx1"/>
            </a:solidFill>
            <a:ln>
              <a:noFill/>
            </a:ln>
            <a:effectLs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solidFill>
                <a:latin typeface="+mn-lt"/>
                <a:ea typeface="+mn-ea"/>
              </a:endParaRPr>
            </a:p>
          </p:txBody>
        </p:sp>
      </p:grpSp>
      <p:grpSp>
        <p:nvGrpSpPr>
          <p:cNvPr id="53" name="Group 16"/>
          <p:cNvGrpSpPr/>
          <p:nvPr/>
        </p:nvGrpSpPr>
        <p:grpSpPr>
          <a:xfrm>
            <a:off x="10028737" y="6022969"/>
            <a:ext cx="379900" cy="380110"/>
            <a:chExt cx="965499" cy="965499"/>
          </a:xfrm>
        </p:grpSpPr>
        <p:sp>
          <p:nvSpPr>
            <p:cNvPr id="54" name="AutoShape 17"/>
            <p:cNvSpPr/>
            <p:nvPr/>
          </p:nvSpPr>
          <p:spPr bwMode="auto">
            <a:xfrm>
              <a:off x="0" y="0"/>
              <a:ext cx="965499" cy="965499"/>
            </a:xfrm>
            <a:custGeom>
              <a:gdLst>
                <a:gd fmla="*/ 482725 w 19679" name="T0"/>
                <a:gd fmla="*/ 529874 h 19679" name="T1"/>
                <a:gd fmla="*/ 482725 w 19679" name="T2"/>
                <a:gd fmla="*/ 529874 h 19679" name="T3"/>
                <a:gd fmla="*/ 482725 w 19679" name="T4"/>
                <a:gd fmla="*/ 529874 h 19679" name="T5"/>
                <a:gd fmla="*/ 482725 w 19679" name="T6"/>
                <a:gd fmla="*/ 529874 h 19679" name="T7"/>
                <a:gd fmla="*/ 0 60000 65536" name="T8"/>
                <a:gd fmla="*/ 0 60000 65536" name="T9"/>
                <a:gd fmla="*/ 0 60000 65536" name="T10"/>
                <a:gd fmla="*/ 0 60000 65536" name="T11"/>
              </a:gdLst>
              <a:cxnLst>
                <a:cxn ang="T8">
                  <a:pos x="T0" y="T1"/>
                </a:cxn>
                <a:cxn ang="T9">
                  <a:pos x="T2" y="T3"/>
                </a:cxn>
                <a:cxn ang="T10">
                  <a:pos x="T4" y="T5"/>
                </a:cxn>
                <a:cxn ang="T11">
                  <a:pos x="T6" y="T7"/>
                </a:cxn>
              </a:cxnLst>
              <a:rect b="b" l="0" r="r" t="0"/>
              <a:pathLst>
                <a:path h="19679" w="19679">
                  <a:moveTo>
                    <a:pt x="16796" y="2881"/>
                  </a:moveTo>
                  <a:cubicBezTo>
                    <a:pt x="20638" y="6724"/>
                    <a:pt x="20638" y="12953"/>
                    <a:pt x="16796" y="16796"/>
                  </a:cubicBezTo>
                  <a:cubicBezTo>
                    <a:pt x="12953" y="20639"/>
                    <a:pt x="6724" y="20639"/>
                    <a:pt x="2881" y="16796"/>
                  </a:cubicBezTo>
                  <a:cubicBezTo>
                    <a:pt x="-961" y="12953"/>
                    <a:pt x="-961" y="6724"/>
                    <a:pt x="2881" y="2881"/>
                  </a:cubicBezTo>
                  <a:cubicBezTo>
                    <a:pt x="6724" y="-961"/>
                    <a:pt x="12953" y="-961"/>
                    <a:pt x="16796" y="2881"/>
                  </a:cubicBezTo>
                  <a:close/>
                </a:path>
              </a:pathLst>
            </a:custGeom>
            <a:gradFill>
              <a:gsLst>
                <a:gs pos="0">
                  <a:schemeClr val="bg1"/>
                </a:gs>
                <a:gs pos="51000">
                  <a:schemeClr val="bg1">
                    <a:lumMod val="95000"/>
                  </a:schemeClr>
                </a:gs>
                <a:gs pos="100000">
                  <a:schemeClr val="bg1">
                    <a:lumMod val="75000"/>
                  </a:schemeClr>
                </a:gs>
              </a:gsLst>
              <a:lin ang="18900000" scaled="0"/>
            </a:gradFill>
            <a:ln>
              <a:noFill/>
            </a:ln>
            <a:effectLst>
              <a:outerShdw algn="tl" blurRad="88900" dir="7680000" dist="38100" rotWithShape="0">
                <a:prstClr val="black">
                  <a:alpha val="31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solidFill>
                <a:latin typeface="+mn-lt"/>
                <a:ea typeface="+mn-ea"/>
              </a:endParaRPr>
            </a:p>
          </p:txBody>
        </p:sp>
        <p:sp>
          <p:nvSpPr>
            <p:cNvPr id="55" name="AutoShape 18"/>
            <p:cNvSpPr/>
            <p:nvPr/>
          </p:nvSpPr>
          <p:spPr bwMode="auto">
            <a:xfrm>
              <a:off x="293617" y="264823"/>
              <a:ext cx="393980" cy="393980"/>
            </a:xfrm>
            <a:custGeom>
              <a:gdLst>
                <a:gd fmla="*/ 196990 w 21600" name="T0"/>
                <a:gd fmla="*/ 196990 h 21600" name="T1"/>
                <a:gd fmla="*/ 196990 w 21600" name="T2"/>
                <a:gd fmla="*/ 196990 h 21600" name="T3"/>
                <a:gd fmla="*/ 196990 w 21600" name="T4"/>
                <a:gd fmla="*/ 196990 h 21600" name="T5"/>
                <a:gd fmla="*/ 196990 w 21600" name="T6"/>
                <a:gd fmla="*/ 196990 h 21600" name="T7"/>
                <a:gd fmla="*/ 0 60000 65536" name="T8"/>
                <a:gd fmla="*/ 0 60000 65536" name="T9"/>
                <a:gd fmla="*/ 0 60000 65536" name="T10"/>
                <a:gd fmla="*/ 0 60000 65536" name="T11"/>
              </a:gdLst>
              <a:cxnLst>
                <a:cxn ang="T8">
                  <a:pos x="T0" y="T1"/>
                </a:cxn>
                <a:cxn ang="T9">
                  <a:pos x="T2" y="T3"/>
                </a:cxn>
                <a:cxn ang="T10">
                  <a:pos x="T4" y="T5"/>
                </a:cxn>
                <a:cxn ang="T11">
                  <a:pos x="T6" y="T7"/>
                </a:cxn>
              </a:cxnLst>
              <a:rect b="b" l="0" r="r" t="0"/>
              <a:pathLst>
                <a:path h="21600" w="21600">
                  <a:moveTo>
                    <a:pt x="21600" y="6949"/>
                  </a:moveTo>
                  <a:cubicBezTo>
                    <a:pt x="21600" y="7542"/>
                    <a:pt x="21407" y="8153"/>
                    <a:pt x="21017" y="8781"/>
                  </a:cubicBezTo>
                  <a:cubicBezTo>
                    <a:pt x="20628" y="9416"/>
                    <a:pt x="20109" y="10015"/>
                    <a:pt x="19458" y="10585"/>
                  </a:cubicBezTo>
                  <a:cubicBezTo>
                    <a:pt x="18806" y="11152"/>
                    <a:pt x="18040" y="11651"/>
                    <a:pt x="17159" y="12083"/>
                  </a:cubicBezTo>
                  <a:cubicBezTo>
                    <a:pt x="16275" y="12512"/>
                    <a:pt x="15327" y="12820"/>
                    <a:pt x="14315" y="12996"/>
                  </a:cubicBezTo>
                  <a:cubicBezTo>
                    <a:pt x="13880" y="13090"/>
                    <a:pt x="13492" y="13284"/>
                    <a:pt x="13151" y="13578"/>
                  </a:cubicBezTo>
                  <a:cubicBezTo>
                    <a:pt x="12809" y="13872"/>
                    <a:pt x="12641" y="14204"/>
                    <a:pt x="12641" y="14571"/>
                  </a:cubicBezTo>
                  <a:cubicBezTo>
                    <a:pt x="12641" y="14900"/>
                    <a:pt x="12713" y="15140"/>
                    <a:pt x="12865" y="15293"/>
                  </a:cubicBezTo>
                  <a:cubicBezTo>
                    <a:pt x="13015" y="15449"/>
                    <a:pt x="13177" y="15596"/>
                    <a:pt x="13364" y="15728"/>
                  </a:cubicBezTo>
                  <a:cubicBezTo>
                    <a:pt x="13546" y="15866"/>
                    <a:pt x="13717" y="16010"/>
                    <a:pt x="13874" y="16169"/>
                  </a:cubicBezTo>
                  <a:cubicBezTo>
                    <a:pt x="14032" y="16330"/>
                    <a:pt x="14125" y="16574"/>
                    <a:pt x="14160" y="16903"/>
                  </a:cubicBezTo>
                  <a:cubicBezTo>
                    <a:pt x="14195" y="17117"/>
                    <a:pt x="14187" y="17340"/>
                    <a:pt x="14133" y="17564"/>
                  </a:cubicBezTo>
                  <a:cubicBezTo>
                    <a:pt x="14099" y="17696"/>
                    <a:pt x="14200" y="17805"/>
                    <a:pt x="14432" y="17893"/>
                  </a:cubicBezTo>
                  <a:cubicBezTo>
                    <a:pt x="14667" y="17981"/>
                    <a:pt x="14956" y="18069"/>
                    <a:pt x="15295" y="18154"/>
                  </a:cubicBezTo>
                  <a:cubicBezTo>
                    <a:pt x="15637" y="18236"/>
                    <a:pt x="15987" y="18342"/>
                    <a:pt x="16344" y="18468"/>
                  </a:cubicBezTo>
                  <a:cubicBezTo>
                    <a:pt x="16705" y="18595"/>
                    <a:pt x="16975" y="18756"/>
                    <a:pt x="17164" y="18953"/>
                  </a:cubicBezTo>
                  <a:cubicBezTo>
                    <a:pt x="17266" y="19050"/>
                    <a:pt x="17351" y="19232"/>
                    <a:pt x="17415" y="19511"/>
                  </a:cubicBezTo>
                  <a:cubicBezTo>
                    <a:pt x="17477" y="19790"/>
                    <a:pt x="17519" y="20090"/>
                    <a:pt x="17535" y="20416"/>
                  </a:cubicBezTo>
                  <a:cubicBezTo>
                    <a:pt x="17554" y="20727"/>
                    <a:pt x="17527" y="21000"/>
                    <a:pt x="17463" y="21241"/>
                  </a:cubicBezTo>
                  <a:cubicBezTo>
                    <a:pt x="17394" y="21479"/>
                    <a:pt x="17268" y="21599"/>
                    <a:pt x="17089" y="21599"/>
                  </a:cubicBezTo>
                  <a:lnTo>
                    <a:pt x="4496" y="21599"/>
                  </a:lnTo>
                  <a:cubicBezTo>
                    <a:pt x="4328" y="21599"/>
                    <a:pt x="4205" y="21479"/>
                    <a:pt x="4130" y="21241"/>
                  </a:cubicBezTo>
                  <a:cubicBezTo>
                    <a:pt x="4061" y="21000"/>
                    <a:pt x="4032" y="20727"/>
                    <a:pt x="4048" y="20416"/>
                  </a:cubicBezTo>
                  <a:cubicBezTo>
                    <a:pt x="4066" y="20090"/>
                    <a:pt x="4109" y="19790"/>
                    <a:pt x="4170" y="19511"/>
                  </a:cubicBezTo>
                  <a:cubicBezTo>
                    <a:pt x="4235" y="19232"/>
                    <a:pt x="4317" y="19050"/>
                    <a:pt x="4421" y="18953"/>
                  </a:cubicBezTo>
                  <a:cubicBezTo>
                    <a:pt x="4616" y="18768"/>
                    <a:pt x="4889" y="18606"/>
                    <a:pt x="5239" y="18474"/>
                  </a:cubicBezTo>
                  <a:cubicBezTo>
                    <a:pt x="5588" y="18345"/>
                    <a:pt x="5933" y="18236"/>
                    <a:pt x="6269" y="18154"/>
                  </a:cubicBezTo>
                  <a:cubicBezTo>
                    <a:pt x="6606" y="18069"/>
                    <a:pt x="6897" y="17984"/>
                    <a:pt x="7145" y="17901"/>
                  </a:cubicBezTo>
                  <a:cubicBezTo>
                    <a:pt x="7394" y="17816"/>
                    <a:pt x="7498" y="17705"/>
                    <a:pt x="7463" y="17564"/>
                  </a:cubicBezTo>
                  <a:cubicBezTo>
                    <a:pt x="7428" y="17432"/>
                    <a:pt x="7412" y="17311"/>
                    <a:pt x="7412" y="17205"/>
                  </a:cubicBezTo>
                  <a:lnTo>
                    <a:pt x="7412" y="16903"/>
                  </a:lnTo>
                  <a:cubicBezTo>
                    <a:pt x="7428" y="16574"/>
                    <a:pt x="7519" y="16330"/>
                    <a:pt x="7687" y="16169"/>
                  </a:cubicBezTo>
                  <a:cubicBezTo>
                    <a:pt x="7853" y="16010"/>
                    <a:pt x="8034" y="15866"/>
                    <a:pt x="8224" y="15728"/>
                  </a:cubicBezTo>
                  <a:cubicBezTo>
                    <a:pt x="8416" y="15593"/>
                    <a:pt x="8584" y="15446"/>
                    <a:pt x="8729" y="15293"/>
                  </a:cubicBezTo>
                  <a:cubicBezTo>
                    <a:pt x="8873" y="15140"/>
                    <a:pt x="8945" y="14900"/>
                    <a:pt x="8945" y="14571"/>
                  </a:cubicBezTo>
                  <a:cubicBezTo>
                    <a:pt x="8945" y="14204"/>
                    <a:pt x="8777" y="13875"/>
                    <a:pt x="8440" y="13578"/>
                  </a:cubicBezTo>
                  <a:cubicBezTo>
                    <a:pt x="8104" y="13281"/>
                    <a:pt x="7706" y="13090"/>
                    <a:pt x="7247" y="12996"/>
                  </a:cubicBezTo>
                  <a:cubicBezTo>
                    <a:pt x="6251" y="12811"/>
                    <a:pt x="5311" y="12497"/>
                    <a:pt x="4435" y="12062"/>
                  </a:cubicBezTo>
                  <a:cubicBezTo>
                    <a:pt x="3554" y="11628"/>
                    <a:pt x="2790" y="11128"/>
                    <a:pt x="2133" y="10570"/>
                  </a:cubicBezTo>
                  <a:cubicBezTo>
                    <a:pt x="1479" y="10012"/>
                    <a:pt x="958" y="9416"/>
                    <a:pt x="574" y="8781"/>
                  </a:cubicBezTo>
                  <a:cubicBezTo>
                    <a:pt x="189" y="8153"/>
                    <a:pt x="0" y="7542"/>
                    <a:pt x="0" y="6949"/>
                  </a:cubicBezTo>
                  <a:lnTo>
                    <a:pt x="0" y="4320"/>
                  </a:lnTo>
                  <a:cubicBezTo>
                    <a:pt x="0" y="4009"/>
                    <a:pt x="93" y="3756"/>
                    <a:pt x="285" y="3553"/>
                  </a:cubicBezTo>
                  <a:cubicBezTo>
                    <a:pt x="475" y="3354"/>
                    <a:pt x="712" y="3254"/>
                    <a:pt x="998" y="3254"/>
                  </a:cubicBezTo>
                  <a:lnTo>
                    <a:pt x="5124" y="3254"/>
                  </a:lnTo>
                  <a:cubicBezTo>
                    <a:pt x="5108" y="3139"/>
                    <a:pt x="5097" y="3025"/>
                    <a:pt x="5097" y="2901"/>
                  </a:cubicBezTo>
                  <a:lnTo>
                    <a:pt x="5097" y="2564"/>
                  </a:lnTo>
                  <a:lnTo>
                    <a:pt x="5097" y="2505"/>
                  </a:lnTo>
                  <a:cubicBezTo>
                    <a:pt x="5097" y="2005"/>
                    <a:pt x="5118" y="1594"/>
                    <a:pt x="5156" y="1265"/>
                  </a:cubicBezTo>
                  <a:cubicBezTo>
                    <a:pt x="5193" y="939"/>
                    <a:pt x="5260" y="684"/>
                    <a:pt x="5353" y="499"/>
                  </a:cubicBezTo>
                  <a:cubicBezTo>
                    <a:pt x="5444" y="320"/>
                    <a:pt x="5580" y="187"/>
                    <a:pt x="5754" y="111"/>
                  </a:cubicBezTo>
                  <a:cubicBezTo>
                    <a:pt x="5928" y="38"/>
                    <a:pt x="6165" y="0"/>
                    <a:pt x="6464" y="0"/>
                  </a:cubicBezTo>
                  <a:lnTo>
                    <a:pt x="15132" y="0"/>
                  </a:lnTo>
                  <a:cubicBezTo>
                    <a:pt x="15410" y="0"/>
                    <a:pt x="15645" y="38"/>
                    <a:pt x="15829" y="111"/>
                  </a:cubicBezTo>
                  <a:cubicBezTo>
                    <a:pt x="16011" y="187"/>
                    <a:pt x="16149" y="320"/>
                    <a:pt x="16243" y="499"/>
                  </a:cubicBezTo>
                  <a:cubicBezTo>
                    <a:pt x="16336" y="684"/>
                    <a:pt x="16403" y="939"/>
                    <a:pt x="16435" y="1265"/>
                  </a:cubicBezTo>
                  <a:cubicBezTo>
                    <a:pt x="16470" y="1594"/>
                    <a:pt x="16486" y="2006"/>
                    <a:pt x="16486" y="2505"/>
                  </a:cubicBezTo>
                  <a:lnTo>
                    <a:pt x="16486" y="2863"/>
                  </a:lnTo>
                  <a:cubicBezTo>
                    <a:pt x="16486" y="2989"/>
                    <a:pt x="16478" y="3119"/>
                    <a:pt x="16459" y="3251"/>
                  </a:cubicBezTo>
                  <a:lnTo>
                    <a:pt x="20603" y="3251"/>
                  </a:lnTo>
                  <a:cubicBezTo>
                    <a:pt x="20884" y="3251"/>
                    <a:pt x="21119" y="3351"/>
                    <a:pt x="21314" y="3550"/>
                  </a:cubicBezTo>
                  <a:cubicBezTo>
                    <a:pt x="21503" y="3753"/>
                    <a:pt x="21599" y="4006"/>
                    <a:pt x="21599" y="4317"/>
                  </a:cubicBezTo>
                  <a:lnTo>
                    <a:pt x="21599" y="6949"/>
                  </a:lnTo>
                  <a:lnTo>
                    <a:pt x="21600" y="6949"/>
                  </a:lnTo>
                  <a:close/>
                  <a:moveTo>
                    <a:pt x="6283" y="10550"/>
                  </a:moveTo>
                  <a:cubicBezTo>
                    <a:pt x="6072" y="9798"/>
                    <a:pt x="5882" y="8978"/>
                    <a:pt x="5714" y="8082"/>
                  </a:cubicBezTo>
                  <a:cubicBezTo>
                    <a:pt x="5548" y="7189"/>
                    <a:pt x="5407" y="6299"/>
                    <a:pt x="5287" y="5415"/>
                  </a:cubicBezTo>
                  <a:lnTo>
                    <a:pt x="1962" y="5415"/>
                  </a:lnTo>
                  <a:lnTo>
                    <a:pt x="1962" y="6949"/>
                  </a:lnTo>
                  <a:cubicBezTo>
                    <a:pt x="1962" y="7137"/>
                    <a:pt x="2064" y="7389"/>
                    <a:pt x="2264" y="7709"/>
                  </a:cubicBezTo>
                  <a:cubicBezTo>
                    <a:pt x="2462" y="8029"/>
                    <a:pt x="2753" y="8358"/>
                    <a:pt x="3126" y="8699"/>
                  </a:cubicBezTo>
                  <a:cubicBezTo>
                    <a:pt x="3500" y="9040"/>
                    <a:pt x="3954" y="9381"/>
                    <a:pt x="4488" y="9707"/>
                  </a:cubicBezTo>
                  <a:cubicBezTo>
                    <a:pt x="5022" y="10033"/>
                    <a:pt x="5618" y="10315"/>
                    <a:pt x="6283" y="10550"/>
                  </a:cubicBezTo>
                  <a:moveTo>
                    <a:pt x="19629" y="5415"/>
                  </a:moveTo>
                  <a:lnTo>
                    <a:pt x="16280" y="5415"/>
                  </a:lnTo>
                  <a:cubicBezTo>
                    <a:pt x="16179" y="6299"/>
                    <a:pt x="16043" y="7189"/>
                    <a:pt x="15877" y="8082"/>
                  </a:cubicBezTo>
                  <a:cubicBezTo>
                    <a:pt x="15712" y="8978"/>
                    <a:pt x="15522" y="9798"/>
                    <a:pt x="15308" y="10550"/>
                  </a:cubicBezTo>
                  <a:cubicBezTo>
                    <a:pt x="15973" y="10315"/>
                    <a:pt x="16574" y="10033"/>
                    <a:pt x="17105" y="9707"/>
                  </a:cubicBezTo>
                  <a:cubicBezTo>
                    <a:pt x="17637" y="9381"/>
                    <a:pt x="18091" y="9040"/>
                    <a:pt x="18467" y="8699"/>
                  </a:cubicBezTo>
                  <a:cubicBezTo>
                    <a:pt x="18844" y="8358"/>
                    <a:pt x="19130" y="8029"/>
                    <a:pt x="19330" y="7709"/>
                  </a:cubicBezTo>
                  <a:cubicBezTo>
                    <a:pt x="19530" y="7389"/>
                    <a:pt x="19629" y="7137"/>
                    <a:pt x="19629" y="6949"/>
                  </a:cubicBezTo>
                  <a:lnTo>
                    <a:pt x="19629" y="5415"/>
                  </a:lnTo>
                  <a:close/>
                </a:path>
              </a:pathLst>
            </a:custGeom>
            <a:solidFill>
              <a:schemeClr val="tx1"/>
            </a:solidFill>
            <a:ln>
              <a:noFill/>
            </a:ln>
            <a:effectLs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solidFill>
                <a:latin typeface="+mn-lt"/>
                <a:ea typeface="+mn-ea"/>
              </a:endParaRPr>
            </a:p>
          </p:txBody>
        </p:sp>
      </p:grpSp>
      <p:grpSp>
        <p:nvGrpSpPr>
          <p:cNvPr id="56" name="Group 19"/>
          <p:cNvGrpSpPr/>
          <p:nvPr/>
        </p:nvGrpSpPr>
        <p:grpSpPr>
          <a:xfrm>
            <a:off x="10566062" y="6022969"/>
            <a:ext cx="379900" cy="380110"/>
            <a:chExt cx="965499" cy="965499"/>
          </a:xfrm>
        </p:grpSpPr>
        <p:sp>
          <p:nvSpPr>
            <p:cNvPr id="57" name="AutoShape 20"/>
            <p:cNvSpPr/>
            <p:nvPr/>
          </p:nvSpPr>
          <p:spPr bwMode="auto">
            <a:xfrm>
              <a:off x="0" y="0"/>
              <a:ext cx="965499" cy="965499"/>
            </a:xfrm>
            <a:custGeom>
              <a:gdLst>
                <a:gd fmla="*/ 482725 w 19679" name="T0"/>
                <a:gd fmla="*/ 529874 h 19679" name="T1"/>
                <a:gd fmla="*/ 482725 w 19679" name="T2"/>
                <a:gd fmla="*/ 529874 h 19679" name="T3"/>
                <a:gd fmla="*/ 482725 w 19679" name="T4"/>
                <a:gd fmla="*/ 529874 h 19679" name="T5"/>
                <a:gd fmla="*/ 482725 w 19679" name="T6"/>
                <a:gd fmla="*/ 529874 h 19679" name="T7"/>
                <a:gd fmla="*/ 0 60000 65536" name="T8"/>
                <a:gd fmla="*/ 0 60000 65536" name="T9"/>
                <a:gd fmla="*/ 0 60000 65536" name="T10"/>
                <a:gd fmla="*/ 0 60000 65536" name="T11"/>
              </a:gdLst>
              <a:cxnLst>
                <a:cxn ang="T8">
                  <a:pos x="T0" y="T1"/>
                </a:cxn>
                <a:cxn ang="T9">
                  <a:pos x="T2" y="T3"/>
                </a:cxn>
                <a:cxn ang="T10">
                  <a:pos x="T4" y="T5"/>
                </a:cxn>
                <a:cxn ang="T11">
                  <a:pos x="T6" y="T7"/>
                </a:cxn>
              </a:cxnLst>
              <a:rect b="b" l="0" r="r" t="0"/>
              <a:pathLst>
                <a:path h="19679" w="19679">
                  <a:moveTo>
                    <a:pt x="16796" y="2881"/>
                  </a:moveTo>
                  <a:cubicBezTo>
                    <a:pt x="20638" y="6724"/>
                    <a:pt x="20638" y="12953"/>
                    <a:pt x="16796" y="16796"/>
                  </a:cubicBezTo>
                  <a:cubicBezTo>
                    <a:pt x="12953" y="20639"/>
                    <a:pt x="6724" y="20639"/>
                    <a:pt x="2881" y="16796"/>
                  </a:cubicBezTo>
                  <a:cubicBezTo>
                    <a:pt x="-961" y="12953"/>
                    <a:pt x="-961" y="6724"/>
                    <a:pt x="2881" y="2881"/>
                  </a:cubicBezTo>
                  <a:cubicBezTo>
                    <a:pt x="6724" y="-961"/>
                    <a:pt x="12953" y="-961"/>
                    <a:pt x="16796" y="2881"/>
                  </a:cubicBezTo>
                  <a:close/>
                </a:path>
              </a:pathLst>
            </a:custGeom>
            <a:gradFill>
              <a:gsLst>
                <a:gs pos="0">
                  <a:schemeClr val="bg1"/>
                </a:gs>
                <a:gs pos="51000">
                  <a:schemeClr val="bg1">
                    <a:lumMod val="95000"/>
                  </a:schemeClr>
                </a:gs>
                <a:gs pos="100000">
                  <a:schemeClr val="bg1">
                    <a:lumMod val="75000"/>
                  </a:schemeClr>
                </a:gs>
              </a:gsLst>
              <a:lin ang="18900000" scaled="0"/>
            </a:gradFill>
            <a:ln>
              <a:noFill/>
            </a:ln>
            <a:effectLst>
              <a:outerShdw algn="tl" blurRad="88900" dir="7680000" dist="38100" rotWithShape="0">
                <a:prstClr val="black">
                  <a:alpha val="31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solidFill>
                <a:latin typeface="+mn-lt"/>
                <a:ea typeface="+mn-ea"/>
              </a:endParaRPr>
            </a:p>
          </p:txBody>
        </p:sp>
        <p:sp>
          <p:nvSpPr>
            <p:cNvPr id="58" name="AutoShape 21"/>
            <p:cNvSpPr/>
            <p:nvPr/>
          </p:nvSpPr>
          <p:spPr bwMode="auto">
            <a:xfrm>
              <a:off x="292545" y="314566"/>
              <a:ext cx="380408" cy="307104"/>
            </a:xfrm>
            <a:custGeom>
              <a:gdLst>
                <a:gd fmla="*/ 190204 w 21600" name="T0"/>
                <a:gd fmla="*/ 153552 h 21600" name="T1"/>
                <a:gd fmla="*/ 190204 w 21600" name="T2"/>
                <a:gd fmla="*/ 153552 h 21600" name="T3"/>
                <a:gd fmla="*/ 190204 w 21600" name="T4"/>
                <a:gd fmla="*/ 153552 h 21600" name="T5"/>
                <a:gd fmla="*/ 190204 w 21600" name="T6"/>
                <a:gd fmla="*/ 153552 h 21600" name="T7"/>
                <a:gd fmla="*/ 0 60000 65536" name="T8"/>
                <a:gd fmla="*/ 0 60000 65536" name="T9"/>
                <a:gd fmla="*/ 0 60000 65536" name="T10"/>
                <a:gd fmla="*/ 0 60000 65536" name="T11"/>
              </a:gdLst>
              <a:cxnLst>
                <a:cxn ang="T8">
                  <a:pos x="T0" y="T1"/>
                </a:cxn>
                <a:cxn ang="T9">
                  <a:pos x="T2" y="T3"/>
                </a:cxn>
                <a:cxn ang="T10">
                  <a:pos x="T4" y="T5"/>
                </a:cxn>
                <a:cxn ang="T11">
                  <a:pos x="T6" y="T7"/>
                </a:cxn>
              </a:cxnLst>
              <a:rect b="b" l="0" r="r" t="0"/>
              <a:pathLst>
                <a:path h="21600" w="21600">
                  <a:moveTo>
                    <a:pt x="20263" y="3222"/>
                  </a:moveTo>
                  <a:cubicBezTo>
                    <a:pt x="20632" y="3222"/>
                    <a:pt x="20946" y="3384"/>
                    <a:pt x="21208" y="3713"/>
                  </a:cubicBezTo>
                  <a:cubicBezTo>
                    <a:pt x="21470" y="4042"/>
                    <a:pt x="21600" y="4427"/>
                    <a:pt x="21600" y="4865"/>
                  </a:cubicBezTo>
                  <a:lnTo>
                    <a:pt x="21600" y="19984"/>
                  </a:lnTo>
                  <a:cubicBezTo>
                    <a:pt x="21600" y="20421"/>
                    <a:pt x="21470" y="20803"/>
                    <a:pt x="21208" y="21121"/>
                  </a:cubicBezTo>
                  <a:cubicBezTo>
                    <a:pt x="20946" y="21441"/>
                    <a:pt x="20632" y="21600"/>
                    <a:pt x="20263" y="21600"/>
                  </a:cubicBezTo>
                  <a:lnTo>
                    <a:pt x="1348" y="21600"/>
                  </a:lnTo>
                  <a:cubicBezTo>
                    <a:pt x="981" y="21600"/>
                    <a:pt x="663" y="21441"/>
                    <a:pt x="399" y="21121"/>
                  </a:cubicBezTo>
                  <a:cubicBezTo>
                    <a:pt x="134" y="20803"/>
                    <a:pt x="0" y="20421"/>
                    <a:pt x="0" y="19984"/>
                  </a:cubicBezTo>
                  <a:lnTo>
                    <a:pt x="0" y="4865"/>
                  </a:lnTo>
                  <a:cubicBezTo>
                    <a:pt x="0" y="4427"/>
                    <a:pt x="134" y="4042"/>
                    <a:pt x="399" y="3713"/>
                  </a:cubicBezTo>
                  <a:cubicBezTo>
                    <a:pt x="663" y="3384"/>
                    <a:pt x="981" y="3222"/>
                    <a:pt x="1348" y="3222"/>
                  </a:cubicBezTo>
                  <a:lnTo>
                    <a:pt x="5638" y="3222"/>
                  </a:lnTo>
                  <a:lnTo>
                    <a:pt x="6318" y="1460"/>
                  </a:lnTo>
                  <a:cubicBezTo>
                    <a:pt x="6458" y="1057"/>
                    <a:pt x="6717" y="713"/>
                    <a:pt x="7089" y="425"/>
                  </a:cubicBezTo>
                  <a:cubicBezTo>
                    <a:pt x="7466" y="143"/>
                    <a:pt x="7838" y="0"/>
                    <a:pt x="8203" y="0"/>
                  </a:cubicBezTo>
                  <a:lnTo>
                    <a:pt x="13396" y="0"/>
                  </a:lnTo>
                  <a:cubicBezTo>
                    <a:pt x="13763" y="0"/>
                    <a:pt x="14135" y="143"/>
                    <a:pt x="14510" y="425"/>
                  </a:cubicBezTo>
                  <a:cubicBezTo>
                    <a:pt x="14884" y="713"/>
                    <a:pt x="15146" y="1057"/>
                    <a:pt x="15293" y="1460"/>
                  </a:cubicBezTo>
                  <a:lnTo>
                    <a:pt x="15961" y="3222"/>
                  </a:lnTo>
                  <a:lnTo>
                    <a:pt x="20263" y="3222"/>
                  </a:lnTo>
                  <a:close/>
                  <a:moveTo>
                    <a:pt x="10806" y="19185"/>
                  </a:moveTo>
                  <a:cubicBezTo>
                    <a:pt x="11572" y="19185"/>
                    <a:pt x="12299" y="19002"/>
                    <a:pt x="12987" y="18650"/>
                  </a:cubicBezTo>
                  <a:cubicBezTo>
                    <a:pt x="13672" y="18294"/>
                    <a:pt x="14270" y="17810"/>
                    <a:pt x="14774" y="17196"/>
                  </a:cubicBezTo>
                  <a:cubicBezTo>
                    <a:pt x="15278" y="16582"/>
                    <a:pt x="15677" y="15862"/>
                    <a:pt x="15974" y="15048"/>
                  </a:cubicBezTo>
                  <a:cubicBezTo>
                    <a:pt x="16270" y="14234"/>
                    <a:pt x="16419" y="13356"/>
                    <a:pt x="16419" y="12421"/>
                  </a:cubicBezTo>
                  <a:cubicBezTo>
                    <a:pt x="16419" y="11499"/>
                    <a:pt x="16270" y="10623"/>
                    <a:pt x="15974" y="9795"/>
                  </a:cubicBezTo>
                  <a:cubicBezTo>
                    <a:pt x="15677" y="8966"/>
                    <a:pt x="15278" y="8249"/>
                    <a:pt x="14774" y="7644"/>
                  </a:cubicBezTo>
                  <a:cubicBezTo>
                    <a:pt x="14270" y="7036"/>
                    <a:pt x="13672" y="6557"/>
                    <a:pt x="12987" y="6199"/>
                  </a:cubicBezTo>
                  <a:cubicBezTo>
                    <a:pt x="12299" y="5843"/>
                    <a:pt x="11572" y="5667"/>
                    <a:pt x="10806" y="5667"/>
                  </a:cubicBezTo>
                  <a:cubicBezTo>
                    <a:pt x="10039" y="5667"/>
                    <a:pt x="9312" y="5846"/>
                    <a:pt x="8619" y="6199"/>
                  </a:cubicBezTo>
                  <a:cubicBezTo>
                    <a:pt x="7929" y="6557"/>
                    <a:pt x="7332" y="7036"/>
                    <a:pt x="6827" y="7644"/>
                  </a:cubicBezTo>
                  <a:cubicBezTo>
                    <a:pt x="6323" y="8249"/>
                    <a:pt x="5922" y="8963"/>
                    <a:pt x="5625" y="9789"/>
                  </a:cubicBezTo>
                  <a:cubicBezTo>
                    <a:pt x="5329" y="10612"/>
                    <a:pt x="5180" y="11490"/>
                    <a:pt x="5180" y="12421"/>
                  </a:cubicBezTo>
                  <a:cubicBezTo>
                    <a:pt x="5180" y="13356"/>
                    <a:pt x="5329" y="14234"/>
                    <a:pt x="5625" y="15048"/>
                  </a:cubicBezTo>
                  <a:cubicBezTo>
                    <a:pt x="5922" y="15862"/>
                    <a:pt x="6323" y="16582"/>
                    <a:pt x="6827" y="17196"/>
                  </a:cubicBezTo>
                  <a:cubicBezTo>
                    <a:pt x="7332" y="17810"/>
                    <a:pt x="7929" y="18294"/>
                    <a:pt x="8619" y="18650"/>
                  </a:cubicBezTo>
                  <a:cubicBezTo>
                    <a:pt x="9312" y="19005"/>
                    <a:pt x="10039" y="19185"/>
                    <a:pt x="10806" y="19185"/>
                  </a:cubicBezTo>
                  <a:moveTo>
                    <a:pt x="10806" y="7832"/>
                  </a:moveTo>
                  <a:cubicBezTo>
                    <a:pt x="11337" y="7832"/>
                    <a:pt x="11834" y="7953"/>
                    <a:pt x="12294" y="8191"/>
                  </a:cubicBezTo>
                  <a:cubicBezTo>
                    <a:pt x="12754" y="8432"/>
                    <a:pt x="13158" y="8755"/>
                    <a:pt x="13501" y="9169"/>
                  </a:cubicBezTo>
                  <a:cubicBezTo>
                    <a:pt x="13846" y="9583"/>
                    <a:pt x="14118" y="10068"/>
                    <a:pt x="14316" y="10623"/>
                  </a:cubicBezTo>
                  <a:cubicBezTo>
                    <a:pt x="14515" y="11184"/>
                    <a:pt x="14615" y="11781"/>
                    <a:pt x="14615" y="12421"/>
                  </a:cubicBezTo>
                  <a:cubicBezTo>
                    <a:pt x="14615" y="13056"/>
                    <a:pt x="14515" y="13649"/>
                    <a:pt x="14316" y="14205"/>
                  </a:cubicBezTo>
                  <a:cubicBezTo>
                    <a:pt x="14118" y="14757"/>
                    <a:pt x="13846" y="15245"/>
                    <a:pt x="13501" y="15668"/>
                  </a:cubicBezTo>
                  <a:cubicBezTo>
                    <a:pt x="13158" y="16091"/>
                    <a:pt x="12752" y="16420"/>
                    <a:pt x="12289" y="16661"/>
                  </a:cubicBezTo>
                  <a:cubicBezTo>
                    <a:pt x="11824" y="16899"/>
                    <a:pt x="11330" y="17016"/>
                    <a:pt x="10806" y="17016"/>
                  </a:cubicBezTo>
                  <a:cubicBezTo>
                    <a:pt x="10274" y="17016"/>
                    <a:pt x="9777" y="16899"/>
                    <a:pt x="9312" y="16661"/>
                  </a:cubicBezTo>
                  <a:cubicBezTo>
                    <a:pt x="8847" y="16420"/>
                    <a:pt x="8443" y="16091"/>
                    <a:pt x="8100" y="15668"/>
                  </a:cubicBezTo>
                  <a:cubicBezTo>
                    <a:pt x="7755" y="15245"/>
                    <a:pt x="7483" y="14754"/>
                    <a:pt x="7285" y="14199"/>
                  </a:cubicBezTo>
                  <a:cubicBezTo>
                    <a:pt x="7084" y="13641"/>
                    <a:pt x="6984" y="13044"/>
                    <a:pt x="6984" y="12421"/>
                  </a:cubicBezTo>
                  <a:cubicBezTo>
                    <a:pt x="6984" y="11781"/>
                    <a:pt x="7084" y="11184"/>
                    <a:pt x="7285" y="10623"/>
                  </a:cubicBezTo>
                  <a:cubicBezTo>
                    <a:pt x="7483" y="10068"/>
                    <a:pt x="7755" y="9583"/>
                    <a:pt x="8100" y="9169"/>
                  </a:cubicBezTo>
                  <a:cubicBezTo>
                    <a:pt x="8443" y="8755"/>
                    <a:pt x="8847" y="8431"/>
                    <a:pt x="9312" y="8191"/>
                  </a:cubicBezTo>
                  <a:cubicBezTo>
                    <a:pt x="9777" y="7953"/>
                    <a:pt x="10274" y="7832"/>
                    <a:pt x="10806" y="7832"/>
                  </a:cubicBezTo>
                </a:path>
              </a:pathLst>
            </a:custGeom>
            <a:solidFill>
              <a:schemeClr val="tx1"/>
            </a:solidFill>
            <a:ln>
              <a:noFill/>
            </a:ln>
            <a:effectLs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solidFill>
                <a:latin typeface="+mn-lt"/>
                <a:ea typeface="+mn-ea"/>
              </a:endParaRPr>
            </a:p>
          </p:txBody>
        </p:sp>
      </p:grpSp>
      <p:grpSp>
        <p:nvGrpSpPr>
          <p:cNvPr id="59" name="Group 22"/>
          <p:cNvGrpSpPr/>
          <p:nvPr/>
        </p:nvGrpSpPr>
        <p:grpSpPr>
          <a:xfrm>
            <a:off x="11103387" y="6022969"/>
            <a:ext cx="379900" cy="380110"/>
            <a:chExt cx="965499" cy="965499"/>
          </a:xfrm>
        </p:grpSpPr>
        <p:sp>
          <p:nvSpPr>
            <p:cNvPr id="60" name="AutoShape 23"/>
            <p:cNvSpPr/>
            <p:nvPr/>
          </p:nvSpPr>
          <p:spPr bwMode="auto">
            <a:xfrm>
              <a:off x="0" y="0"/>
              <a:ext cx="965499" cy="965499"/>
            </a:xfrm>
            <a:custGeom>
              <a:gdLst>
                <a:gd fmla="*/ 482725 w 19679" name="T0"/>
                <a:gd fmla="*/ 529874 h 19679" name="T1"/>
                <a:gd fmla="*/ 482725 w 19679" name="T2"/>
                <a:gd fmla="*/ 529874 h 19679" name="T3"/>
                <a:gd fmla="*/ 482725 w 19679" name="T4"/>
                <a:gd fmla="*/ 529874 h 19679" name="T5"/>
                <a:gd fmla="*/ 482725 w 19679" name="T6"/>
                <a:gd fmla="*/ 529874 h 19679" name="T7"/>
                <a:gd fmla="*/ 0 60000 65536" name="T8"/>
                <a:gd fmla="*/ 0 60000 65536" name="T9"/>
                <a:gd fmla="*/ 0 60000 65536" name="T10"/>
                <a:gd fmla="*/ 0 60000 65536" name="T11"/>
              </a:gdLst>
              <a:cxnLst>
                <a:cxn ang="T8">
                  <a:pos x="T0" y="T1"/>
                </a:cxn>
                <a:cxn ang="T9">
                  <a:pos x="T2" y="T3"/>
                </a:cxn>
                <a:cxn ang="T10">
                  <a:pos x="T4" y="T5"/>
                </a:cxn>
                <a:cxn ang="T11">
                  <a:pos x="T6" y="T7"/>
                </a:cxn>
              </a:cxnLst>
              <a:rect b="b" l="0" r="r" t="0"/>
              <a:pathLst>
                <a:path h="19679" w="19679">
                  <a:moveTo>
                    <a:pt x="16796" y="2881"/>
                  </a:moveTo>
                  <a:cubicBezTo>
                    <a:pt x="20638" y="6724"/>
                    <a:pt x="20638" y="12953"/>
                    <a:pt x="16796" y="16796"/>
                  </a:cubicBezTo>
                  <a:cubicBezTo>
                    <a:pt x="12953" y="20639"/>
                    <a:pt x="6724" y="20639"/>
                    <a:pt x="2881" y="16796"/>
                  </a:cubicBezTo>
                  <a:cubicBezTo>
                    <a:pt x="-961" y="12953"/>
                    <a:pt x="-961" y="6724"/>
                    <a:pt x="2881" y="2881"/>
                  </a:cubicBezTo>
                  <a:cubicBezTo>
                    <a:pt x="6724" y="-961"/>
                    <a:pt x="12953" y="-961"/>
                    <a:pt x="16796" y="2881"/>
                  </a:cubicBezTo>
                  <a:close/>
                </a:path>
              </a:pathLst>
            </a:custGeom>
            <a:gradFill>
              <a:gsLst>
                <a:gs pos="0">
                  <a:schemeClr val="bg1"/>
                </a:gs>
                <a:gs pos="51000">
                  <a:schemeClr val="bg1">
                    <a:lumMod val="95000"/>
                  </a:schemeClr>
                </a:gs>
                <a:gs pos="100000">
                  <a:schemeClr val="bg1">
                    <a:lumMod val="75000"/>
                  </a:schemeClr>
                </a:gs>
              </a:gsLst>
              <a:lin ang="18900000" scaled="0"/>
            </a:gradFill>
            <a:ln>
              <a:noFill/>
            </a:ln>
            <a:effectLst>
              <a:outerShdw algn="tl" blurRad="88900" dir="7680000" dist="38100" rotWithShape="0">
                <a:prstClr val="black">
                  <a:alpha val="31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solidFill>
                <a:latin typeface="+mn-lt"/>
                <a:ea typeface="+mn-ea"/>
              </a:endParaRPr>
            </a:p>
          </p:txBody>
        </p:sp>
        <p:sp>
          <p:nvSpPr>
            <p:cNvPr id="61" name="AutoShape 24"/>
            <p:cNvSpPr/>
            <p:nvPr/>
          </p:nvSpPr>
          <p:spPr bwMode="auto">
            <a:xfrm>
              <a:off x="293617" y="331589"/>
              <a:ext cx="380408" cy="296161"/>
            </a:xfrm>
            <a:custGeom>
              <a:gdLst>
                <a:gd fmla="*/ 190204 w 21600" name="T0"/>
                <a:gd fmla="*/ 148081 h 21600" name="T1"/>
                <a:gd fmla="*/ 190204 w 21600" name="T2"/>
                <a:gd fmla="*/ 148081 h 21600" name="T3"/>
                <a:gd fmla="*/ 190204 w 21600" name="T4"/>
                <a:gd fmla="*/ 148081 h 21600" name="T5"/>
                <a:gd fmla="*/ 190204 w 21600" name="T6"/>
                <a:gd fmla="*/ 148081 h 21600" name="T7"/>
                <a:gd fmla="*/ 0 60000 65536" name="T8"/>
                <a:gd fmla="*/ 0 60000 65536" name="T9"/>
                <a:gd fmla="*/ 0 60000 65536" name="T10"/>
                <a:gd fmla="*/ 0 60000 65536" name="T11"/>
              </a:gdLst>
              <a:cxnLst>
                <a:cxn ang="T8">
                  <a:pos x="T0" y="T1"/>
                </a:cxn>
                <a:cxn ang="T9">
                  <a:pos x="T2" y="T3"/>
                </a:cxn>
                <a:cxn ang="T10">
                  <a:pos x="T4" y="T5"/>
                </a:cxn>
                <a:cxn ang="T11">
                  <a:pos x="T6" y="T7"/>
                </a:cxn>
              </a:cxnLst>
              <a:rect b="b" l="0" r="r" t="0"/>
              <a:pathLst>
                <a:path h="21600" w="21600">
                  <a:moveTo>
                    <a:pt x="10782" y="15633"/>
                  </a:moveTo>
                  <a:cubicBezTo>
                    <a:pt x="11211" y="15633"/>
                    <a:pt x="11622" y="15565"/>
                    <a:pt x="12011" y="15416"/>
                  </a:cubicBezTo>
                  <a:cubicBezTo>
                    <a:pt x="12403" y="15272"/>
                    <a:pt x="12778" y="15084"/>
                    <a:pt x="13138" y="14855"/>
                  </a:cubicBezTo>
                  <a:cubicBezTo>
                    <a:pt x="13498" y="14626"/>
                    <a:pt x="13845" y="14361"/>
                    <a:pt x="14181" y="14073"/>
                  </a:cubicBezTo>
                  <a:cubicBezTo>
                    <a:pt x="14516" y="13774"/>
                    <a:pt x="14844" y="13471"/>
                    <a:pt x="15168" y="13160"/>
                  </a:cubicBezTo>
                  <a:cubicBezTo>
                    <a:pt x="16142" y="12226"/>
                    <a:pt x="17126" y="11306"/>
                    <a:pt x="18120" y="10410"/>
                  </a:cubicBezTo>
                  <a:cubicBezTo>
                    <a:pt x="19112" y="9515"/>
                    <a:pt x="20113" y="8616"/>
                    <a:pt x="21120" y="7714"/>
                  </a:cubicBezTo>
                  <a:cubicBezTo>
                    <a:pt x="21198" y="7640"/>
                    <a:pt x="21279" y="7570"/>
                    <a:pt x="21360" y="7496"/>
                  </a:cubicBezTo>
                  <a:cubicBezTo>
                    <a:pt x="21443" y="7429"/>
                    <a:pt x="21524" y="7347"/>
                    <a:pt x="21600" y="7250"/>
                  </a:cubicBezTo>
                  <a:lnTo>
                    <a:pt x="21600" y="19981"/>
                  </a:lnTo>
                  <a:cubicBezTo>
                    <a:pt x="21600" y="20416"/>
                    <a:pt x="21470" y="20800"/>
                    <a:pt x="21208" y="21118"/>
                  </a:cubicBezTo>
                  <a:cubicBezTo>
                    <a:pt x="20946" y="21438"/>
                    <a:pt x="20632" y="21600"/>
                    <a:pt x="20265" y="21600"/>
                  </a:cubicBezTo>
                  <a:lnTo>
                    <a:pt x="1346" y="21600"/>
                  </a:lnTo>
                  <a:cubicBezTo>
                    <a:pt x="979" y="21600"/>
                    <a:pt x="663" y="21438"/>
                    <a:pt x="396" y="21118"/>
                  </a:cubicBezTo>
                  <a:cubicBezTo>
                    <a:pt x="132" y="20803"/>
                    <a:pt x="0" y="20419"/>
                    <a:pt x="0" y="19981"/>
                  </a:cubicBezTo>
                  <a:lnTo>
                    <a:pt x="0" y="7250"/>
                  </a:lnTo>
                  <a:cubicBezTo>
                    <a:pt x="75" y="7347"/>
                    <a:pt x="156" y="7429"/>
                    <a:pt x="239" y="7496"/>
                  </a:cubicBezTo>
                  <a:cubicBezTo>
                    <a:pt x="320" y="7570"/>
                    <a:pt x="401" y="7640"/>
                    <a:pt x="479" y="7714"/>
                  </a:cubicBezTo>
                  <a:cubicBezTo>
                    <a:pt x="1488" y="8616"/>
                    <a:pt x="2487" y="9514"/>
                    <a:pt x="3481" y="10410"/>
                  </a:cubicBezTo>
                  <a:cubicBezTo>
                    <a:pt x="4473" y="11306"/>
                    <a:pt x="5457" y="12223"/>
                    <a:pt x="6434" y="13160"/>
                  </a:cubicBezTo>
                  <a:cubicBezTo>
                    <a:pt x="6738" y="13454"/>
                    <a:pt x="7058" y="13744"/>
                    <a:pt x="7394" y="14038"/>
                  </a:cubicBezTo>
                  <a:cubicBezTo>
                    <a:pt x="7729" y="14338"/>
                    <a:pt x="8079" y="14599"/>
                    <a:pt x="8437" y="14840"/>
                  </a:cubicBezTo>
                  <a:cubicBezTo>
                    <a:pt x="8797" y="15075"/>
                    <a:pt x="9174" y="15269"/>
                    <a:pt x="9568" y="15413"/>
                  </a:cubicBezTo>
                  <a:cubicBezTo>
                    <a:pt x="9965" y="15563"/>
                    <a:pt x="10371" y="15633"/>
                    <a:pt x="10782" y="15633"/>
                  </a:cubicBezTo>
                  <a:moveTo>
                    <a:pt x="10782" y="12413"/>
                  </a:moveTo>
                  <a:cubicBezTo>
                    <a:pt x="10540" y="12413"/>
                    <a:pt x="10278" y="12334"/>
                    <a:pt x="9996" y="12167"/>
                  </a:cubicBezTo>
                  <a:cubicBezTo>
                    <a:pt x="9715" y="12005"/>
                    <a:pt x="9441" y="11806"/>
                    <a:pt x="9171" y="11576"/>
                  </a:cubicBezTo>
                  <a:cubicBezTo>
                    <a:pt x="8900" y="11347"/>
                    <a:pt x="8638" y="11106"/>
                    <a:pt x="8380" y="10854"/>
                  </a:cubicBezTo>
                  <a:cubicBezTo>
                    <a:pt x="8121" y="10601"/>
                    <a:pt x="7896" y="10390"/>
                    <a:pt x="7700" y="10222"/>
                  </a:cubicBezTo>
                  <a:cubicBezTo>
                    <a:pt x="6752" y="9356"/>
                    <a:pt x="5819" y="8507"/>
                    <a:pt x="4891" y="7664"/>
                  </a:cubicBezTo>
                  <a:cubicBezTo>
                    <a:pt x="3966" y="6815"/>
                    <a:pt x="3023" y="5960"/>
                    <a:pt x="2061" y="5087"/>
                  </a:cubicBezTo>
                  <a:cubicBezTo>
                    <a:pt x="1882" y="4920"/>
                    <a:pt x="1672" y="4691"/>
                    <a:pt x="1434" y="4406"/>
                  </a:cubicBezTo>
                  <a:cubicBezTo>
                    <a:pt x="1194" y="4118"/>
                    <a:pt x="974" y="3804"/>
                    <a:pt x="766" y="3460"/>
                  </a:cubicBezTo>
                  <a:cubicBezTo>
                    <a:pt x="560" y="3110"/>
                    <a:pt x="384" y="2761"/>
                    <a:pt x="239" y="2405"/>
                  </a:cubicBezTo>
                  <a:cubicBezTo>
                    <a:pt x="95" y="2050"/>
                    <a:pt x="22" y="1724"/>
                    <a:pt x="22" y="1436"/>
                  </a:cubicBezTo>
                  <a:cubicBezTo>
                    <a:pt x="22" y="1051"/>
                    <a:pt x="164" y="713"/>
                    <a:pt x="443" y="425"/>
                  </a:cubicBezTo>
                  <a:cubicBezTo>
                    <a:pt x="727" y="143"/>
                    <a:pt x="1025" y="0"/>
                    <a:pt x="1346" y="0"/>
                  </a:cubicBezTo>
                  <a:lnTo>
                    <a:pt x="20265" y="0"/>
                  </a:lnTo>
                  <a:cubicBezTo>
                    <a:pt x="20583" y="0"/>
                    <a:pt x="20882" y="143"/>
                    <a:pt x="21161" y="425"/>
                  </a:cubicBezTo>
                  <a:cubicBezTo>
                    <a:pt x="21438" y="713"/>
                    <a:pt x="21577" y="1051"/>
                    <a:pt x="21577" y="1436"/>
                  </a:cubicBezTo>
                  <a:cubicBezTo>
                    <a:pt x="21577" y="1724"/>
                    <a:pt x="21504" y="2050"/>
                    <a:pt x="21360" y="2405"/>
                  </a:cubicBezTo>
                  <a:cubicBezTo>
                    <a:pt x="21215" y="2761"/>
                    <a:pt x="21039" y="3110"/>
                    <a:pt x="20833" y="3460"/>
                  </a:cubicBezTo>
                  <a:cubicBezTo>
                    <a:pt x="20627" y="3804"/>
                    <a:pt x="20402" y="4121"/>
                    <a:pt x="20175" y="4406"/>
                  </a:cubicBezTo>
                  <a:cubicBezTo>
                    <a:pt x="19927" y="4691"/>
                    <a:pt x="19717" y="4923"/>
                    <a:pt x="19538" y="5087"/>
                  </a:cubicBezTo>
                  <a:cubicBezTo>
                    <a:pt x="18578" y="5948"/>
                    <a:pt x="17633" y="6803"/>
                    <a:pt x="16708" y="7652"/>
                  </a:cubicBezTo>
                  <a:cubicBezTo>
                    <a:pt x="15782" y="8501"/>
                    <a:pt x="14844" y="9356"/>
                    <a:pt x="13899" y="10222"/>
                  </a:cubicBezTo>
                  <a:cubicBezTo>
                    <a:pt x="13703" y="10390"/>
                    <a:pt x="13481" y="10601"/>
                    <a:pt x="13226" y="10854"/>
                  </a:cubicBezTo>
                  <a:cubicBezTo>
                    <a:pt x="12971" y="11106"/>
                    <a:pt x="12709" y="11347"/>
                    <a:pt x="12435" y="11576"/>
                  </a:cubicBezTo>
                  <a:cubicBezTo>
                    <a:pt x="12161" y="11806"/>
                    <a:pt x="11884" y="12005"/>
                    <a:pt x="11603" y="12167"/>
                  </a:cubicBezTo>
                  <a:cubicBezTo>
                    <a:pt x="11321" y="12334"/>
                    <a:pt x="11064" y="12413"/>
                    <a:pt x="10829" y="12413"/>
                  </a:cubicBezTo>
                  <a:lnTo>
                    <a:pt x="10804" y="12413"/>
                  </a:lnTo>
                  <a:lnTo>
                    <a:pt x="10782" y="12413"/>
                  </a:lnTo>
                  <a:close/>
                </a:path>
              </a:pathLst>
            </a:custGeom>
            <a:solidFill>
              <a:schemeClr val="tx1"/>
            </a:solidFill>
            <a:ln>
              <a:noFill/>
            </a:ln>
            <a:effectLs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solidFill>
                <a:latin typeface="+mn-lt"/>
                <a:ea typeface="+mn-ea"/>
              </a:endParaRPr>
            </a:p>
          </p:txBody>
        </p:sp>
      </p:grpSp>
      <p:sp>
        <p:nvSpPr>
          <p:cNvPr id="62" name="Rectangle 4"/>
          <p:cNvSpPr txBox="1">
            <a:spLocks noChangeArrowheads="1"/>
          </p:cNvSpPr>
          <p:nvPr/>
        </p:nvSpPr>
        <p:spPr bwMode="auto">
          <a:xfrm>
            <a:off x="1064717" y="6130114"/>
            <a:ext cx="4111440" cy="279455"/>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anchorCtr="0" bIns="45708" compatLnSpc="1" lIns="91416" numCol="1" rIns="91416" tIns="45708" vert="horz" wrap="square">
            <a:prstTxWarp prst="textNoShape">
              <a:avLst/>
            </a:prstTxWarp>
          </a:bodyPr>
          <a:lstStyle>
            <a:lvl1pPr algn="ctr" indent="0" marL="0">
              <a:buFontTx/>
              <a:buNone/>
              <a:defRPr b="1" sz="2000">
                <a:solidFill>
                  <a:schemeClr val="bg1"/>
                </a:solidFill>
                <a:latin typeface="+mj-lt"/>
                <a:ea typeface="+mj-ea"/>
                <a:cs typeface="+mj-cs"/>
              </a:defRPr>
            </a:lvl1pPr>
            <a:lvl2pPr eaLnBrk="0" hangingPunct="0" indent="-285750" marL="742950">
              <a:spcBef>
                <a:spcPct val="20000"/>
              </a:spcBef>
              <a:buChar char="–"/>
              <a:defRPr sz="2000">
                <a:latin typeface="+mn-lt"/>
                <a:ea charset="-122" pitchFamily="49" typeface="仿宋_GB2312"/>
              </a:defRPr>
            </a:lvl2pPr>
            <a:lvl3pPr eaLnBrk="0" hangingPunct="0" indent="-228600" marL="1143000">
              <a:spcBef>
                <a:spcPct val="20000"/>
              </a:spcBef>
              <a:buChar char="•"/>
              <a:defRPr sz="2400">
                <a:latin typeface="+mn-lt"/>
              </a:defRPr>
            </a:lvl3pPr>
            <a:lvl4pPr eaLnBrk="0" hangingPunct="0" indent="-228600" marL="1600200">
              <a:spcBef>
                <a:spcPct val="20000"/>
              </a:spcBef>
              <a:buChar char="–"/>
              <a:defRPr sz="2000">
                <a:latin typeface="+mn-lt"/>
              </a:defRPr>
            </a:lvl4pPr>
            <a:lvl5pPr eaLnBrk="0" hangingPunct="0" indent="-228600" marL="2057400">
              <a:spcBef>
                <a:spcPct val="20000"/>
              </a:spcBef>
              <a:buChar char="»"/>
              <a:defRPr sz="2000">
                <a:latin typeface="+mn-lt"/>
              </a:defRPr>
            </a:lvl5pPr>
            <a:lvl6pPr eaLnBrk="0" fontAlgn="base" hangingPunct="0" indent="-228600" marL="2514600">
              <a:spcBef>
                <a:spcPct val="20000"/>
              </a:spcBef>
              <a:spcAft>
                <a:spcPct val="0"/>
              </a:spcAft>
              <a:buChar char="»"/>
              <a:defRPr sz="2000">
                <a:latin typeface="+mn-lt"/>
              </a:defRPr>
            </a:lvl6pPr>
            <a:lvl7pPr eaLnBrk="0" fontAlgn="base" hangingPunct="0" indent="-228600" marL="2971800">
              <a:spcBef>
                <a:spcPct val="20000"/>
              </a:spcBef>
              <a:spcAft>
                <a:spcPct val="0"/>
              </a:spcAft>
              <a:buChar char="»"/>
              <a:defRPr sz="2000">
                <a:latin typeface="+mn-lt"/>
              </a:defRPr>
            </a:lvl7pPr>
            <a:lvl8pPr eaLnBrk="0" fontAlgn="base" hangingPunct="0" indent="-228600" marL="3429000">
              <a:spcBef>
                <a:spcPct val="20000"/>
              </a:spcBef>
              <a:spcAft>
                <a:spcPct val="0"/>
              </a:spcAft>
              <a:buChar char="»"/>
              <a:defRPr sz="2000">
                <a:latin typeface="+mn-lt"/>
              </a:defRPr>
            </a:lvl8pPr>
            <a:lvl9pPr eaLnBrk="0" fontAlgn="base" hangingPunct="0" indent="-228600" marL="3886200">
              <a:spcBef>
                <a:spcPct val="20000"/>
              </a:spcBef>
              <a:spcAft>
                <a:spcPct val="0"/>
              </a:spcAft>
              <a:buChar char="»"/>
              <a:defRPr sz="2000">
                <a:latin typeface="+mn-lt"/>
              </a:defRPr>
            </a:lvl9pPr>
          </a:lstStyle>
          <a:p>
            <a:pPr algn="l"/>
            <a:r>
              <a:rPr altLang="en-US" b="0" lang="zh-CN" sz="1799">
                <a:solidFill>
                  <a:srgbClr val="7F7F7F"/>
                </a:solidFill>
                <a:latin charset="-122" panose="020b0503020204020204" pitchFamily="34" typeface="微软雅黑"/>
                <a:ea charset="-122" pitchFamily="34" typeface="微软雅黑"/>
              </a:rPr>
              <a:t>汇报人：代用名      时间：202X.10.23</a:t>
            </a:r>
          </a:p>
        </p:txBody>
      </p:sp>
      <p:sp>
        <p:nvSpPr>
          <p:cNvPr id="63" name="Freeform 15"/>
          <p:cNvSpPr>
            <a:spLocks noEditPoints="1"/>
          </p:cNvSpPr>
          <p:nvPr/>
        </p:nvSpPr>
        <p:spPr bwMode="auto">
          <a:xfrm>
            <a:off x="722889" y="6086349"/>
            <a:ext cx="267391" cy="366987"/>
          </a:xfrm>
          <a:custGeom>
            <a:gdLst>
              <a:gd fmla="*/ 51 w 51" name="T0"/>
              <a:gd fmla="*/ 18 h 70" name="T1"/>
              <a:gd fmla="*/ 51 w 51" name="T2"/>
              <a:gd fmla="*/ 33 h 70" name="T3"/>
              <a:gd fmla="*/ 44 w 51" name="T4"/>
              <a:gd fmla="*/ 52 h 70" name="T5"/>
              <a:gd fmla="*/ 29 w 51" name="T6"/>
              <a:gd fmla="*/ 59 h 70" name="T7"/>
              <a:gd fmla="*/ 29 w 51" name="T8"/>
              <a:gd fmla="*/ 64 h 70" name="T9"/>
              <a:gd fmla="*/ 42 w 51" name="T10"/>
              <a:gd fmla="*/ 64 h 70" name="T11"/>
              <a:gd fmla="*/ 42 w 51" name="T12"/>
              <a:gd fmla="*/ 70 h 70" name="T13"/>
              <a:gd fmla="*/ 10 w 51" name="T14"/>
              <a:gd fmla="*/ 70 h 70" name="T15"/>
              <a:gd fmla="*/ 10 w 51" name="T16"/>
              <a:gd fmla="*/ 64 h 70" name="T17"/>
              <a:gd fmla="*/ 22 w 51" name="T18"/>
              <a:gd fmla="*/ 64 h 70" name="T19"/>
              <a:gd fmla="*/ 22 w 51" name="T20"/>
              <a:gd fmla="*/ 59 h 70" name="T21"/>
              <a:gd fmla="*/ 7 w 51" name="T22"/>
              <a:gd fmla="*/ 52 h 70" name="T23"/>
              <a:gd fmla="*/ 0 w 51" name="T24"/>
              <a:gd fmla="*/ 33 h 70" name="T25"/>
              <a:gd fmla="*/ 0 w 51" name="T26"/>
              <a:gd fmla="*/ 18 h 70" name="T27"/>
              <a:gd fmla="*/ 6 w 51" name="T28"/>
              <a:gd fmla="*/ 18 h 70" name="T29"/>
              <a:gd fmla="*/ 6 w 51" name="T30"/>
              <a:gd fmla="*/ 33 h 70" name="T31"/>
              <a:gd fmla="*/ 12 w 51" name="T32"/>
              <a:gd fmla="*/ 47 h 70" name="T33"/>
              <a:gd fmla="*/ 26 w 51" name="T34"/>
              <a:gd fmla="*/ 53 h 70" name="T35"/>
              <a:gd fmla="*/ 39 w 51" name="T36"/>
              <a:gd fmla="*/ 47 h 70" name="T37"/>
              <a:gd fmla="*/ 45 w 51" name="T38"/>
              <a:gd fmla="*/ 33 h 70" name="T39"/>
              <a:gd fmla="*/ 45 w 51" name="T40"/>
              <a:gd fmla="*/ 18 h 70" name="T41"/>
              <a:gd fmla="*/ 51 w 51" name="T42"/>
              <a:gd fmla="*/ 18 h 70" name="T43"/>
              <a:gd fmla="*/ 27 w 51" name="T44"/>
              <a:gd fmla="*/ 0 h 70" name="T45"/>
              <a:gd fmla="*/ 27 w 51" name="T46"/>
              <a:gd fmla="*/ 8 h 70" name="T47"/>
              <a:gd fmla="*/ 24 w 51" name="T48"/>
              <a:gd fmla="*/ 8 h 70" name="T49"/>
              <a:gd fmla="*/ 24 w 51" name="T50"/>
              <a:gd fmla="*/ 0 h 70" name="T51"/>
              <a:gd fmla="*/ 20 w 51" name="T52"/>
              <a:gd fmla="*/ 1 h 70" name="T53"/>
              <a:gd fmla="*/ 20 w 51" name="T54"/>
              <a:gd fmla="*/ 8 h 70" name="T55"/>
              <a:gd fmla="*/ 16 w 51" name="T56"/>
              <a:gd fmla="*/ 8 h 70" name="T57"/>
              <a:gd fmla="*/ 16 w 51" name="T58"/>
              <a:gd fmla="*/ 3 h 70" name="T59"/>
              <a:gd fmla="*/ 11 w 51" name="T60"/>
              <a:gd fmla="*/ 15 h 70" name="T61"/>
              <a:gd fmla="*/ 11 w 51" name="T62"/>
              <a:gd fmla="*/ 16 h 70" name="T63"/>
              <a:gd fmla="*/ 15 w 51" name="T64"/>
              <a:gd fmla="*/ 16 h 70" name="T65"/>
              <a:gd fmla="*/ 15 w 51" name="T66"/>
              <a:gd fmla="*/ 19 h 70" name="T67"/>
              <a:gd fmla="*/ 11 w 51" name="T68"/>
              <a:gd fmla="*/ 19 h 70" name="T69"/>
              <a:gd fmla="*/ 11 w 51" name="T70"/>
              <a:gd fmla="*/ 23 h 70" name="T71"/>
              <a:gd fmla="*/ 15 w 51" name="T72"/>
              <a:gd fmla="*/ 23 h 70" name="T73"/>
              <a:gd fmla="*/ 15 w 51" name="T74"/>
              <a:gd fmla="*/ 26 h 70" name="T75"/>
              <a:gd fmla="*/ 11 w 51" name="T76"/>
              <a:gd fmla="*/ 26 h 70" name="T77"/>
              <a:gd fmla="*/ 11 w 51" name="T78"/>
              <a:gd fmla="*/ 30 h 70" name="T79"/>
              <a:gd fmla="*/ 15 w 51" name="T80"/>
              <a:gd fmla="*/ 30 h 70" name="T81"/>
              <a:gd fmla="*/ 15 w 51" name="T82"/>
              <a:gd fmla="*/ 34 h 70" name="T83"/>
              <a:gd fmla="*/ 11 w 51" name="T84"/>
              <a:gd fmla="*/ 34 h 70" name="T85"/>
              <a:gd fmla="*/ 26 w 51" name="T86"/>
              <a:gd fmla="*/ 48 h 70" name="T87"/>
              <a:gd fmla="*/ 26 w 51" name="T88"/>
              <a:gd fmla="*/ 48 h 70" name="T89"/>
              <a:gd fmla="*/ 40 w 51" name="T90"/>
              <a:gd fmla="*/ 34 h 70" name="T91"/>
              <a:gd fmla="*/ 36 w 51" name="T92"/>
              <a:gd fmla="*/ 34 h 70" name="T93"/>
              <a:gd fmla="*/ 36 w 51" name="T94"/>
              <a:gd fmla="*/ 30 h 70" name="T95"/>
              <a:gd fmla="*/ 40 w 51" name="T96"/>
              <a:gd fmla="*/ 30 h 70" name="T97"/>
              <a:gd fmla="*/ 40 w 51" name="T98"/>
              <a:gd fmla="*/ 26 h 70" name="T99"/>
              <a:gd fmla="*/ 36 w 51" name="T100"/>
              <a:gd fmla="*/ 26 h 70" name="T101"/>
              <a:gd fmla="*/ 36 w 51" name="T102"/>
              <a:gd fmla="*/ 23 h 70" name="T103"/>
              <a:gd fmla="*/ 40 w 51" name="T104"/>
              <a:gd fmla="*/ 23 h 70" name="T105"/>
              <a:gd fmla="*/ 40 w 51" name="T106"/>
              <a:gd fmla="*/ 19 h 70" name="T107"/>
              <a:gd fmla="*/ 36 w 51" name="T108"/>
              <a:gd fmla="*/ 19 h 70" name="T109"/>
              <a:gd fmla="*/ 36 w 51" name="T110"/>
              <a:gd fmla="*/ 16 h 70" name="T111"/>
              <a:gd fmla="*/ 40 w 51" name="T112"/>
              <a:gd fmla="*/ 16 h 70" name="T113"/>
              <a:gd fmla="*/ 40 w 51" name="T114"/>
              <a:gd fmla="*/ 15 h 70" name="T115"/>
              <a:gd fmla="*/ 35 w 51" name="T116"/>
              <a:gd fmla="*/ 3 h 70" name="T117"/>
              <a:gd fmla="*/ 35 w 51" name="T118"/>
              <a:gd fmla="*/ 8 h 70" name="T119"/>
              <a:gd fmla="*/ 31 w 51" name="T120"/>
              <a:gd fmla="*/ 8 h 70" name="T121"/>
              <a:gd fmla="*/ 31 w 51" name="T122"/>
              <a:gd fmla="*/ 1 h 70" name="T123"/>
              <a:gd fmla="*/ 27 w 51" name="T124"/>
              <a:gd fmla="*/ 0 h 70"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70" w="51">
                <a:moveTo>
                  <a:pt x="51" y="18"/>
                </a:moveTo>
                <a:cubicBezTo>
                  <a:pt x="51" y="33"/>
                  <a:pt x="51" y="33"/>
                  <a:pt x="51" y="33"/>
                </a:cubicBezTo>
                <a:cubicBezTo>
                  <a:pt x="51" y="40"/>
                  <a:pt x="48" y="47"/>
                  <a:pt x="44" y="52"/>
                </a:cubicBezTo>
                <a:cubicBezTo>
                  <a:pt x="40" y="55"/>
                  <a:pt x="34" y="58"/>
                  <a:pt x="29" y="59"/>
                </a:cubicBezTo>
                <a:cubicBezTo>
                  <a:pt x="29" y="64"/>
                  <a:pt x="29" y="64"/>
                  <a:pt x="29" y="64"/>
                </a:cubicBezTo>
                <a:cubicBezTo>
                  <a:pt x="42" y="64"/>
                  <a:pt x="42" y="64"/>
                  <a:pt x="42" y="64"/>
                </a:cubicBezTo>
                <a:cubicBezTo>
                  <a:pt x="42" y="70"/>
                  <a:pt x="42" y="70"/>
                  <a:pt x="42" y="70"/>
                </a:cubicBezTo>
                <a:cubicBezTo>
                  <a:pt x="10" y="70"/>
                  <a:pt x="10" y="70"/>
                  <a:pt x="10" y="70"/>
                </a:cubicBezTo>
                <a:cubicBezTo>
                  <a:pt x="10" y="64"/>
                  <a:pt x="10" y="64"/>
                  <a:pt x="10" y="64"/>
                </a:cubicBezTo>
                <a:cubicBezTo>
                  <a:pt x="22" y="64"/>
                  <a:pt x="22" y="64"/>
                  <a:pt x="22" y="64"/>
                </a:cubicBezTo>
                <a:cubicBezTo>
                  <a:pt x="22" y="59"/>
                  <a:pt x="22" y="59"/>
                  <a:pt x="22" y="59"/>
                </a:cubicBezTo>
                <a:cubicBezTo>
                  <a:pt x="16" y="58"/>
                  <a:pt x="11" y="55"/>
                  <a:pt x="7" y="52"/>
                </a:cubicBezTo>
                <a:cubicBezTo>
                  <a:pt x="3" y="47"/>
                  <a:pt x="0" y="40"/>
                  <a:pt x="0" y="33"/>
                </a:cubicBezTo>
                <a:cubicBezTo>
                  <a:pt x="0" y="18"/>
                  <a:pt x="0" y="18"/>
                  <a:pt x="0" y="18"/>
                </a:cubicBezTo>
                <a:cubicBezTo>
                  <a:pt x="6" y="18"/>
                  <a:pt x="6" y="18"/>
                  <a:pt x="6" y="18"/>
                </a:cubicBezTo>
                <a:cubicBezTo>
                  <a:pt x="6" y="33"/>
                  <a:pt x="6" y="33"/>
                  <a:pt x="6" y="33"/>
                </a:cubicBezTo>
                <a:cubicBezTo>
                  <a:pt x="6" y="39"/>
                  <a:pt x="8" y="43"/>
                  <a:pt x="12" y="47"/>
                </a:cubicBezTo>
                <a:cubicBezTo>
                  <a:pt x="15" y="50"/>
                  <a:pt x="20" y="53"/>
                  <a:pt x="26" y="53"/>
                </a:cubicBezTo>
                <a:cubicBezTo>
                  <a:pt x="31" y="53"/>
                  <a:pt x="36" y="50"/>
                  <a:pt x="39" y="47"/>
                </a:cubicBezTo>
                <a:cubicBezTo>
                  <a:pt x="43" y="43"/>
                  <a:pt x="45" y="39"/>
                  <a:pt x="45" y="33"/>
                </a:cubicBezTo>
                <a:cubicBezTo>
                  <a:pt x="45" y="18"/>
                  <a:pt x="45" y="18"/>
                  <a:pt x="45" y="18"/>
                </a:cubicBezTo>
                <a:cubicBezTo>
                  <a:pt x="51" y="18"/>
                  <a:pt x="51" y="18"/>
                  <a:pt x="51" y="18"/>
                </a:cubicBezTo>
                <a:close/>
                <a:moveTo>
                  <a:pt x="27" y="0"/>
                </a:moveTo>
                <a:cubicBezTo>
                  <a:pt x="27" y="8"/>
                  <a:pt x="27" y="8"/>
                  <a:pt x="27" y="8"/>
                </a:cubicBezTo>
                <a:cubicBezTo>
                  <a:pt x="24" y="8"/>
                  <a:pt x="24" y="8"/>
                  <a:pt x="24" y="8"/>
                </a:cubicBezTo>
                <a:cubicBezTo>
                  <a:pt x="24" y="0"/>
                  <a:pt x="24" y="0"/>
                  <a:pt x="24" y="0"/>
                </a:cubicBezTo>
                <a:cubicBezTo>
                  <a:pt x="22" y="0"/>
                  <a:pt x="21" y="1"/>
                  <a:pt x="20" y="1"/>
                </a:cubicBezTo>
                <a:cubicBezTo>
                  <a:pt x="20" y="8"/>
                  <a:pt x="20" y="8"/>
                  <a:pt x="20" y="8"/>
                </a:cubicBezTo>
                <a:cubicBezTo>
                  <a:pt x="16" y="8"/>
                  <a:pt x="16" y="8"/>
                  <a:pt x="16" y="8"/>
                </a:cubicBezTo>
                <a:cubicBezTo>
                  <a:pt x="16" y="3"/>
                  <a:pt x="16" y="3"/>
                  <a:pt x="16" y="3"/>
                </a:cubicBezTo>
                <a:cubicBezTo>
                  <a:pt x="13" y="6"/>
                  <a:pt x="11" y="10"/>
                  <a:pt x="11" y="15"/>
                </a:cubicBezTo>
                <a:cubicBezTo>
                  <a:pt x="11" y="16"/>
                  <a:pt x="11" y="16"/>
                  <a:pt x="11" y="16"/>
                </a:cubicBezTo>
                <a:cubicBezTo>
                  <a:pt x="15" y="16"/>
                  <a:pt x="15" y="16"/>
                  <a:pt x="15" y="16"/>
                </a:cubicBezTo>
                <a:cubicBezTo>
                  <a:pt x="15" y="19"/>
                  <a:pt x="15" y="19"/>
                  <a:pt x="15" y="19"/>
                </a:cubicBezTo>
                <a:cubicBezTo>
                  <a:pt x="11" y="19"/>
                  <a:pt x="11" y="19"/>
                  <a:pt x="11" y="19"/>
                </a:cubicBezTo>
                <a:cubicBezTo>
                  <a:pt x="11" y="23"/>
                  <a:pt x="11" y="23"/>
                  <a:pt x="11" y="23"/>
                </a:cubicBezTo>
                <a:cubicBezTo>
                  <a:pt x="15" y="23"/>
                  <a:pt x="15" y="23"/>
                  <a:pt x="15" y="23"/>
                </a:cubicBezTo>
                <a:cubicBezTo>
                  <a:pt x="15" y="26"/>
                  <a:pt x="15" y="26"/>
                  <a:pt x="15" y="26"/>
                </a:cubicBezTo>
                <a:cubicBezTo>
                  <a:pt x="11" y="26"/>
                  <a:pt x="11" y="26"/>
                  <a:pt x="11" y="26"/>
                </a:cubicBezTo>
                <a:cubicBezTo>
                  <a:pt x="11" y="30"/>
                  <a:pt x="11" y="30"/>
                  <a:pt x="11" y="30"/>
                </a:cubicBezTo>
                <a:cubicBezTo>
                  <a:pt x="15" y="30"/>
                  <a:pt x="15" y="30"/>
                  <a:pt x="15" y="30"/>
                </a:cubicBezTo>
                <a:cubicBezTo>
                  <a:pt x="15" y="34"/>
                  <a:pt x="15" y="34"/>
                  <a:pt x="15" y="34"/>
                </a:cubicBezTo>
                <a:cubicBezTo>
                  <a:pt x="11" y="34"/>
                  <a:pt x="11" y="34"/>
                  <a:pt x="11" y="34"/>
                </a:cubicBezTo>
                <a:cubicBezTo>
                  <a:pt x="11" y="42"/>
                  <a:pt x="18" y="48"/>
                  <a:pt x="26" y="48"/>
                </a:cubicBezTo>
                <a:cubicBezTo>
                  <a:pt x="26" y="48"/>
                  <a:pt x="26" y="48"/>
                  <a:pt x="26" y="48"/>
                </a:cubicBezTo>
                <a:cubicBezTo>
                  <a:pt x="33" y="48"/>
                  <a:pt x="40" y="42"/>
                  <a:pt x="40" y="34"/>
                </a:cubicBezTo>
                <a:cubicBezTo>
                  <a:pt x="36" y="34"/>
                  <a:pt x="36" y="34"/>
                  <a:pt x="36" y="34"/>
                </a:cubicBezTo>
                <a:cubicBezTo>
                  <a:pt x="36" y="30"/>
                  <a:pt x="36" y="30"/>
                  <a:pt x="36" y="30"/>
                </a:cubicBezTo>
                <a:cubicBezTo>
                  <a:pt x="40" y="30"/>
                  <a:pt x="40" y="30"/>
                  <a:pt x="40" y="30"/>
                </a:cubicBezTo>
                <a:cubicBezTo>
                  <a:pt x="40" y="26"/>
                  <a:pt x="40" y="26"/>
                  <a:pt x="40" y="26"/>
                </a:cubicBezTo>
                <a:cubicBezTo>
                  <a:pt x="36" y="26"/>
                  <a:pt x="36" y="26"/>
                  <a:pt x="36" y="26"/>
                </a:cubicBezTo>
                <a:cubicBezTo>
                  <a:pt x="36" y="23"/>
                  <a:pt x="36" y="23"/>
                  <a:pt x="36" y="23"/>
                </a:cubicBezTo>
                <a:cubicBezTo>
                  <a:pt x="40" y="23"/>
                  <a:pt x="40" y="23"/>
                  <a:pt x="40" y="23"/>
                </a:cubicBezTo>
                <a:cubicBezTo>
                  <a:pt x="40" y="19"/>
                  <a:pt x="40" y="19"/>
                  <a:pt x="40" y="19"/>
                </a:cubicBezTo>
                <a:cubicBezTo>
                  <a:pt x="36" y="19"/>
                  <a:pt x="36" y="19"/>
                  <a:pt x="36" y="19"/>
                </a:cubicBezTo>
                <a:cubicBezTo>
                  <a:pt x="36" y="16"/>
                  <a:pt x="36" y="16"/>
                  <a:pt x="36" y="16"/>
                </a:cubicBezTo>
                <a:cubicBezTo>
                  <a:pt x="40" y="16"/>
                  <a:pt x="40" y="16"/>
                  <a:pt x="40" y="16"/>
                </a:cubicBezTo>
                <a:cubicBezTo>
                  <a:pt x="40" y="15"/>
                  <a:pt x="40" y="15"/>
                  <a:pt x="40" y="15"/>
                </a:cubicBezTo>
                <a:cubicBezTo>
                  <a:pt x="40" y="10"/>
                  <a:pt x="38" y="6"/>
                  <a:pt x="35" y="3"/>
                </a:cubicBezTo>
                <a:cubicBezTo>
                  <a:pt x="35" y="8"/>
                  <a:pt x="35" y="8"/>
                  <a:pt x="35" y="8"/>
                </a:cubicBezTo>
                <a:cubicBezTo>
                  <a:pt x="31" y="8"/>
                  <a:pt x="31" y="8"/>
                  <a:pt x="31" y="8"/>
                </a:cubicBezTo>
                <a:cubicBezTo>
                  <a:pt x="31" y="1"/>
                  <a:pt x="31" y="1"/>
                  <a:pt x="31" y="1"/>
                </a:cubicBezTo>
                <a:cubicBezTo>
                  <a:pt x="30" y="1"/>
                  <a:pt x="29" y="0"/>
                  <a:pt x="27" y="0"/>
                </a:cubicBezTo>
                <a:close/>
              </a:path>
            </a:pathLst>
          </a:custGeom>
          <a:solidFill>
            <a:srgbClr val="7F7F7F"/>
          </a:solidFill>
          <a:ln>
            <a:noFill/>
          </a:ln>
        </p:spPr>
        <p:txBody>
          <a:bodyPr anchor="t" anchorCtr="0" bIns="45708" compatLnSpc="1" lIns="91416" numCol="1" rIns="91416" tIns="45708" vert="horz" wrap="square">
            <a:prstTxWarp prst="textNoShape">
              <a:avLst/>
            </a:prstTxWarp>
          </a:bodyPr>
          <a:lstStyle/>
          <a:p>
            <a:endParaRPr altLang="en-US" lang="zh-CN">
              <a:solidFill>
                <a:prstClr val="black"/>
              </a:solidFill>
            </a:endParaRPr>
          </a:p>
        </p:txBody>
      </p:sp>
      <p:pic>
        <p:nvPicPr>
          <p:cNvPr descr="D:\PPT~综合PPT-新\互联网\4\未标题-1.png" id="65" name="Picture 2"/>
          <p:cNvPicPr>
            <a:picLocks noChangeArrowheads="1" noChangeAspect="1"/>
          </p:cNvPicPr>
          <p:nvPr/>
        </p:nvPicPr>
        <p:blipFill>
          <a:blip r:embed="rId3">
            <a:extLst>
              <a:ext uri="{28A0092B-C50C-407E-A947-70E740481C1C}">
                <a14:useLocalDpi val="0"/>
              </a:ext>
            </a:extLst>
          </a:blip>
          <a:stretch>
            <a:fillRect/>
          </a:stretch>
        </p:blipFill>
        <p:spPr bwMode="auto">
          <a:xfrm>
            <a:off x="9141872" y="347142"/>
            <a:ext cx="2645025" cy="641509"/>
          </a:xfrm>
          <a:prstGeom prst="rect">
            <a:avLst/>
          </a:prstGeom>
          <a:noFill/>
          <a:extLst>
            <a:ext uri="{909E8E84-426E-40DD-AFC4-6F175D3DCCD1}">
              <a14:hiddenFill>
                <a:solidFill>
                  <a:srgbClr val="FFFFFF"/>
                </a:solidFill>
              </a14:hiddenFill>
            </a:ext>
          </a:extLst>
        </p:spPr>
      </p:pic>
      <p:sp>
        <p:nvSpPr>
          <p:cNvPr id="70" name="Text Box 2"/>
          <p:cNvSpPr txBox="1">
            <a:spLocks noChangeArrowheads="1"/>
          </p:cNvSpPr>
          <p:nvPr/>
        </p:nvSpPr>
        <p:spPr bwMode="auto">
          <a:xfrm>
            <a:off x="5471568" y="3039357"/>
            <a:ext cx="5973203" cy="466156"/>
          </a:xfrm>
          <a:prstGeom prst="rect">
            <a:avLst/>
          </a:prstGeom>
          <a:noFill/>
          <a:ln w="9525">
            <a:noFill/>
            <a:miter lim="800000"/>
          </a:ln>
        </p:spPr>
        <p:txBody>
          <a:bodyPr bIns="60942" lIns="121885" rIns="121885" tIns="60942" wrap="square">
            <a:spAutoFit/>
          </a:bodyPr>
          <a:lstStyle/>
          <a:p>
            <a:r>
              <a:rPr altLang="zh-CN" lang="en-US" sz="2259">
                <a:solidFill>
                  <a:schemeClr val="bg1"/>
                </a:solidFill>
                <a:latin charset="-122" panose="020b0503020204020204" pitchFamily="34" typeface="微软雅黑"/>
                <a:ea charset="-122" pitchFamily="34" typeface="微软雅黑"/>
              </a:rPr>
              <a:t>| 工作总结 | 年终总结 | 新年计划 | 述职报告 | </a:t>
            </a:r>
          </a:p>
        </p:txBody>
      </p:sp>
      <p:sp>
        <p:nvSpPr>
          <p:cNvPr id="71" name="矩形 70"/>
          <p:cNvSpPr/>
          <p:nvPr/>
        </p:nvSpPr>
        <p:spPr>
          <a:xfrm>
            <a:off x="5474714" y="2161131"/>
            <a:ext cx="6008573" cy="792328"/>
          </a:xfrm>
          <a:prstGeom prst="rect">
            <a:avLst/>
          </a:prstGeom>
        </p:spPr>
        <p:txBody>
          <a:bodyPr anchor="ctr" wrap="square">
            <a:spAutoFit/>
          </a:bodyPr>
          <a:lstStyle/>
          <a:p>
            <a:r>
              <a:rPr altLang="en-US" b="1" lang="zh-CN" smtClean="0" sz="4599">
                <a:solidFill>
                  <a:schemeClr val="bg1"/>
                </a:solidFill>
                <a:latin charset="-122" panose="020b0503020204020204" pitchFamily="34" typeface="微软雅黑"/>
                <a:ea charset="-122" pitchFamily="34" typeface="微软雅黑"/>
              </a:rPr>
              <a:t>阿里巴巴专用PPT模板</a:t>
            </a:r>
          </a:p>
        </p:txBody>
      </p:sp>
      <p:cxnSp>
        <p:nvCxnSpPr>
          <p:cNvPr id="72" name="直接连接符 71"/>
          <p:cNvCxnSpPr/>
          <p:nvPr/>
        </p:nvCxnSpPr>
        <p:spPr>
          <a:xfrm>
            <a:off x="5575825" y="2999237"/>
            <a:ext cx="566166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3" name="图片 2"/>
          <p:cNvPicPr>
            <a:picLocks noChangeAspect="1"/>
          </p:cNvPicPr>
          <p:nvPr/>
        </p:nvPicPr>
        <p:blipFill>
          <a:blip r:embed="rId4">
            <a:extLst>
              <a:ext uri="{28A0092B-C50C-407E-A947-70E740481C1C}">
                <a14:useLocalDpi val="0"/>
              </a:ext>
            </a:extLst>
          </a:blip>
          <a:stretch>
            <a:fillRect/>
          </a:stretch>
        </p:blipFill>
        <p:spPr>
          <a:xfrm>
            <a:off x="1000861" y="1578250"/>
            <a:ext cx="3562368" cy="2210790"/>
          </a:xfrm>
          <a:prstGeom prst="rect">
            <a:avLst/>
          </a:prstGeom>
        </p:spPr>
      </p:pic>
    </p:spTree>
    <p:extLst>
      <p:ext uri="{BB962C8B-B14F-4D97-AF65-F5344CB8AC3E}">
        <p14:creationId val="4000282695"/>
      </p:ext>
    </p:extLst>
  </p:cSld>
  <p:clrMapOvr>
    <a:masterClrMapping/>
  </p:clrMapOvr>
  <mc:AlternateContent>
    <mc:Choice Requires="p14">
      <p:transition p14:dur="1600" spd="slow">
        <p:blinds dir="vert"/>
      </p:transition>
    </mc:Choice>
    <mc:Fallback>
      <p:transition spd="slow">
        <p:blinds dir="vert"/>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4" presetSubtype="10">
                                  <p:stCondLst>
                                    <p:cond delay="0"/>
                                  </p:stCondLst>
                                  <p:childTnLst>
                                    <p:set>
                                      <p:cBhvr>
                                        <p:cTn dur="1" fill="hold" id="6">
                                          <p:stCondLst>
                                            <p:cond delay="0"/>
                                          </p:stCondLst>
                                        </p:cTn>
                                        <p:tgtEl>
                                          <p:spTgt spid="65"/>
                                        </p:tgtEl>
                                        <p:attrNameLst>
                                          <p:attrName>style.visibility</p:attrName>
                                        </p:attrNameLst>
                                      </p:cBhvr>
                                      <p:to>
                                        <p:strVal val="visible"/>
                                      </p:to>
                                    </p:set>
                                    <p:animEffect filter="randombar(horizontal)" transition="in">
                                      <p:cBhvr>
                                        <p:cTn dur="500" id="7"/>
                                        <p:tgtEl>
                                          <p:spTgt spid="65"/>
                                        </p:tgtEl>
                                      </p:cBhvr>
                                    </p:animEffect>
                                  </p:childTnLst>
                                </p:cTn>
                              </p:par>
                            </p:childTnLst>
                          </p:cTn>
                        </p:par>
                        <p:par>
                          <p:cTn fill="hold" id="8" nodeType="afterGroup">
                            <p:stCondLst>
                              <p:cond delay="500"/>
                            </p:stCondLst>
                            <p:childTnLst>
                              <p:par>
                                <p:cTn fill="hold" grpId="0" id="9" nodeType="afterEffect" presetClass="entr" presetID="16" presetSubtype="37">
                                  <p:stCondLst>
                                    <p:cond delay="0"/>
                                  </p:stCondLst>
                                  <p:childTnLst>
                                    <p:set>
                                      <p:cBhvr>
                                        <p:cTn dur="1" fill="hold" id="10">
                                          <p:stCondLst>
                                            <p:cond delay="0"/>
                                          </p:stCondLst>
                                        </p:cTn>
                                        <p:tgtEl>
                                          <p:spTgt spid="4"/>
                                        </p:tgtEl>
                                        <p:attrNameLst>
                                          <p:attrName>style.visibility</p:attrName>
                                        </p:attrNameLst>
                                      </p:cBhvr>
                                      <p:to>
                                        <p:strVal val="visible"/>
                                      </p:to>
                                    </p:set>
                                    <p:animEffect filter="barn(outVertical)" transition="in">
                                      <p:cBhvr>
                                        <p:cTn dur="500" id="11"/>
                                        <p:tgtEl>
                                          <p:spTgt spid="4"/>
                                        </p:tgtEl>
                                      </p:cBhvr>
                                    </p:animEffect>
                                  </p:childTnLst>
                                </p:cTn>
                              </p:par>
                            </p:childTnLst>
                          </p:cTn>
                        </p:par>
                        <p:par>
                          <p:cTn fill="hold" id="12" nodeType="afterGroup">
                            <p:stCondLst>
                              <p:cond delay="1000"/>
                            </p:stCondLst>
                            <p:childTnLst>
                              <p:par>
                                <p:cTn fill="hold" id="13" nodeType="afterEffect" presetClass="entr" presetID="2" presetSubtype="1">
                                  <p:stCondLst>
                                    <p:cond delay="0"/>
                                  </p:stCondLst>
                                  <p:childTnLst>
                                    <p:set>
                                      <p:cBhvr>
                                        <p:cTn dur="1" fill="hold" id="14">
                                          <p:stCondLst>
                                            <p:cond delay="0"/>
                                          </p:stCondLst>
                                        </p:cTn>
                                        <p:tgtEl>
                                          <p:spTgt spid="11"/>
                                        </p:tgtEl>
                                        <p:attrNameLst>
                                          <p:attrName>style.visibility</p:attrName>
                                        </p:attrNameLst>
                                      </p:cBhvr>
                                      <p:to>
                                        <p:strVal val="visible"/>
                                      </p:to>
                                    </p:set>
                                    <p:anim calcmode="lin" valueType="num">
                                      <p:cBhvr additive="base">
                                        <p:cTn dur="2000" fill="hold" id="15"/>
                                        <p:tgtEl>
                                          <p:spTgt spid="11"/>
                                        </p:tgtEl>
                                        <p:attrNameLst>
                                          <p:attrName>ppt_x</p:attrName>
                                        </p:attrNameLst>
                                      </p:cBhvr>
                                      <p:tavLst>
                                        <p:tav tm="0">
                                          <p:val>
                                            <p:strVal val="#ppt_x"/>
                                          </p:val>
                                        </p:tav>
                                        <p:tav tm="100000">
                                          <p:val>
                                            <p:strVal val="#ppt_x"/>
                                          </p:val>
                                        </p:tav>
                                      </p:tavLst>
                                    </p:anim>
                                    <p:anim calcmode="lin" valueType="num">
                                      <p:cBhvr additive="base">
                                        <p:cTn dur="2000" fill="hold" id="16"/>
                                        <p:tgtEl>
                                          <p:spTgt spid="11"/>
                                        </p:tgtEl>
                                        <p:attrNameLst>
                                          <p:attrName>ppt_y</p:attrName>
                                        </p:attrNameLst>
                                      </p:cBhvr>
                                      <p:tavLst>
                                        <p:tav tm="0">
                                          <p:val>
                                            <p:strVal val="0-#ppt_h/2"/>
                                          </p:val>
                                        </p:tav>
                                        <p:tav tm="100000">
                                          <p:val>
                                            <p:strVal val="#ppt_y"/>
                                          </p:val>
                                        </p:tav>
                                      </p:tavLst>
                                    </p:anim>
                                  </p:childTnLst>
                                </p:cTn>
                              </p:par>
                              <p:par>
                                <p:cTn fill="hold" id="17" nodeType="withEffect" presetClass="entr" presetID="2" presetSubtype="9">
                                  <p:stCondLst>
                                    <p:cond delay="0"/>
                                  </p:stCondLst>
                                  <p:childTnLst>
                                    <p:set>
                                      <p:cBhvr>
                                        <p:cTn dur="1" fill="hold" id="18">
                                          <p:stCondLst>
                                            <p:cond delay="0"/>
                                          </p:stCondLst>
                                        </p:cTn>
                                        <p:tgtEl>
                                          <p:spTgt spid="14"/>
                                        </p:tgtEl>
                                        <p:attrNameLst>
                                          <p:attrName>style.visibility</p:attrName>
                                        </p:attrNameLst>
                                      </p:cBhvr>
                                      <p:to>
                                        <p:strVal val="visible"/>
                                      </p:to>
                                    </p:set>
                                    <p:anim calcmode="lin" valueType="num">
                                      <p:cBhvr additive="base">
                                        <p:cTn dur="2000" fill="hold" id="19"/>
                                        <p:tgtEl>
                                          <p:spTgt spid="14"/>
                                        </p:tgtEl>
                                        <p:attrNameLst>
                                          <p:attrName>ppt_x</p:attrName>
                                        </p:attrNameLst>
                                      </p:cBhvr>
                                      <p:tavLst>
                                        <p:tav tm="0">
                                          <p:val>
                                            <p:strVal val="0-#ppt_w/2"/>
                                          </p:val>
                                        </p:tav>
                                        <p:tav tm="100000">
                                          <p:val>
                                            <p:strVal val="#ppt_x"/>
                                          </p:val>
                                        </p:tav>
                                      </p:tavLst>
                                    </p:anim>
                                    <p:anim calcmode="lin" valueType="num">
                                      <p:cBhvr additive="base">
                                        <p:cTn dur="2000" fill="hold" id="20"/>
                                        <p:tgtEl>
                                          <p:spTgt spid="14"/>
                                        </p:tgtEl>
                                        <p:attrNameLst>
                                          <p:attrName>ppt_y</p:attrName>
                                        </p:attrNameLst>
                                      </p:cBhvr>
                                      <p:tavLst>
                                        <p:tav tm="0">
                                          <p:val>
                                            <p:strVal val="0-#ppt_h/2"/>
                                          </p:val>
                                        </p:tav>
                                        <p:tav tm="100000">
                                          <p:val>
                                            <p:strVal val="#ppt_y"/>
                                          </p:val>
                                        </p:tav>
                                      </p:tavLst>
                                    </p:anim>
                                  </p:childTnLst>
                                </p:cTn>
                              </p:par>
                              <p:par>
                                <p:cTn fill="hold" id="21" nodeType="withEffect" presetClass="entr" presetID="2" presetSubtype="2">
                                  <p:stCondLst>
                                    <p:cond delay="0"/>
                                  </p:stCondLst>
                                  <p:childTnLst>
                                    <p:set>
                                      <p:cBhvr>
                                        <p:cTn dur="1" fill="hold" id="22">
                                          <p:stCondLst>
                                            <p:cond delay="0"/>
                                          </p:stCondLst>
                                        </p:cTn>
                                        <p:tgtEl>
                                          <p:spTgt spid="8"/>
                                        </p:tgtEl>
                                        <p:attrNameLst>
                                          <p:attrName>style.visibility</p:attrName>
                                        </p:attrNameLst>
                                      </p:cBhvr>
                                      <p:to>
                                        <p:strVal val="visible"/>
                                      </p:to>
                                    </p:set>
                                    <p:anim calcmode="lin" valueType="num">
                                      <p:cBhvr additive="base">
                                        <p:cTn dur="2000" fill="hold" id="23"/>
                                        <p:tgtEl>
                                          <p:spTgt spid="8"/>
                                        </p:tgtEl>
                                        <p:attrNameLst>
                                          <p:attrName>ppt_x</p:attrName>
                                        </p:attrNameLst>
                                      </p:cBhvr>
                                      <p:tavLst>
                                        <p:tav tm="0">
                                          <p:val>
                                            <p:strVal val="1+#ppt_w/2"/>
                                          </p:val>
                                        </p:tav>
                                        <p:tav tm="100000">
                                          <p:val>
                                            <p:strVal val="#ppt_x"/>
                                          </p:val>
                                        </p:tav>
                                      </p:tavLst>
                                    </p:anim>
                                    <p:anim calcmode="lin" valueType="num">
                                      <p:cBhvr additive="base">
                                        <p:cTn dur="2000" fill="hold" id="24"/>
                                        <p:tgtEl>
                                          <p:spTgt spid="8"/>
                                        </p:tgtEl>
                                        <p:attrNameLst>
                                          <p:attrName>ppt_y</p:attrName>
                                        </p:attrNameLst>
                                      </p:cBhvr>
                                      <p:tavLst>
                                        <p:tav tm="0">
                                          <p:val>
                                            <p:strVal val="#ppt_y"/>
                                          </p:val>
                                        </p:tav>
                                        <p:tav tm="100000">
                                          <p:val>
                                            <p:strVal val="#ppt_y"/>
                                          </p:val>
                                        </p:tav>
                                      </p:tavLst>
                                    </p:anim>
                                  </p:childTnLst>
                                </p:cTn>
                              </p:par>
                              <p:par>
                                <p:cTn fill="hold" id="25" nodeType="withEffect" presetClass="entr" presetID="2" presetSubtype="3">
                                  <p:stCondLst>
                                    <p:cond delay="0"/>
                                  </p:stCondLst>
                                  <p:childTnLst>
                                    <p:set>
                                      <p:cBhvr>
                                        <p:cTn dur="1" fill="hold" id="26">
                                          <p:stCondLst>
                                            <p:cond delay="0"/>
                                          </p:stCondLst>
                                        </p:cTn>
                                        <p:tgtEl>
                                          <p:spTgt spid="5"/>
                                        </p:tgtEl>
                                        <p:attrNameLst>
                                          <p:attrName>style.visibility</p:attrName>
                                        </p:attrNameLst>
                                      </p:cBhvr>
                                      <p:to>
                                        <p:strVal val="visible"/>
                                      </p:to>
                                    </p:set>
                                    <p:anim calcmode="lin" valueType="num">
                                      <p:cBhvr additive="base">
                                        <p:cTn dur="2000" fill="hold" id="27"/>
                                        <p:tgtEl>
                                          <p:spTgt spid="5"/>
                                        </p:tgtEl>
                                        <p:attrNameLst>
                                          <p:attrName>ppt_x</p:attrName>
                                        </p:attrNameLst>
                                      </p:cBhvr>
                                      <p:tavLst>
                                        <p:tav tm="0">
                                          <p:val>
                                            <p:strVal val="1+#ppt_w/2"/>
                                          </p:val>
                                        </p:tav>
                                        <p:tav tm="100000">
                                          <p:val>
                                            <p:strVal val="#ppt_x"/>
                                          </p:val>
                                        </p:tav>
                                      </p:tavLst>
                                    </p:anim>
                                    <p:anim calcmode="lin" valueType="num">
                                      <p:cBhvr additive="base">
                                        <p:cTn dur="2000" fill="hold" id="28"/>
                                        <p:tgtEl>
                                          <p:spTgt spid="5"/>
                                        </p:tgtEl>
                                        <p:attrNameLst>
                                          <p:attrName>ppt_y</p:attrName>
                                        </p:attrNameLst>
                                      </p:cBhvr>
                                      <p:tavLst>
                                        <p:tav tm="0">
                                          <p:val>
                                            <p:strVal val="0-#ppt_h/2"/>
                                          </p:val>
                                        </p:tav>
                                        <p:tav tm="100000">
                                          <p:val>
                                            <p:strVal val="#ppt_y"/>
                                          </p:val>
                                        </p:tav>
                                      </p:tavLst>
                                    </p:anim>
                                  </p:childTnLst>
                                </p:cTn>
                              </p:par>
                              <p:par>
                                <p:cTn fill="hold" id="29" nodeType="withEffect" presetClass="entr" presetID="2" presetSubtype="8">
                                  <p:stCondLst>
                                    <p:cond delay="0"/>
                                  </p:stCondLst>
                                  <p:childTnLst>
                                    <p:set>
                                      <p:cBhvr>
                                        <p:cTn dur="1" fill="hold" id="30">
                                          <p:stCondLst>
                                            <p:cond delay="0"/>
                                          </p:stCondLst>
                                        </p:cTn>
                                        <p:tgtEl>
                                          <p:spTgt spid="17"/>
                                        </p:tgtEl>
                                        <p:attrNameLst>
                                          <p:attrName>style.visibility</p:attrName>
                                        </p:attrNameLst>
                                      </p:cBhvr>
                                      <p:to>
                                        <p:strVal val="visible"/>
                                      </p:to>
                                    </p:set>
                                    <p:anim calcmode="lin" valueType="num">
                                      <p:cBhvr additive="base">
                                        <p:cTn dur="2000" fill="hold" id="31"/>
                                        <p:tgtEl>
                                          <p:spTgt spid="17"/>
                                        </p:tgtEl>
                                        <p:attrNameLst>
                                          <p:attrName>ppt_x</p:attrName>
                                        </p:attrNameLst>
                                      </p:cBhvr>
                                      <p:tavLst>
                                        <p:tav tm="0">
                                          <p:val>
                                            <p:strVal val="0-#ppt_w/2"/>
                                          </p:val>
                                        </p:tav>
                                        <p:tav tm="100000">
                                          <p:val>
                                            <p:strVal val="#ppt_x"/>
                                          </p:val>
                                        </p:tav>
                                      </p:tavLst>
                                    </p:anim>
                                    <p:anim calcmode="lin" valueType="num">
                                      <p:cBhvr additive="base">
                                        <p:cTn dur="2000" fill="hold" id="32"/>
                                        <p:tgtEl>
                                          <p:spTgt spid="17"/>
                                        </p:tgtEl>
                                        <p:attrNameLst>
                                          <p:attrName>ppt_y</p:attrName>
                                        </p:attrNameLst>
                                      </p:cBhvr>
                                      <p:tavLst>
                                        <p:tav tm="0">
                                          <p:val>
                                            <p:strVal val="#ppt_y"/>
                                          </p:val>
                                        </p:tav>
                                        <p:tav tm="100000">
                                          <p:val>
                                            <p:strVal val="#ppt_y"/>
                                          </p:val>
                                        </p:tav>
                                      </p:tavLst>
                                    </p:anim>
                                  </p:childTnLst>
                                </p:cTn>
                              </p:par>
                              <p:par>
                                <p:cTn fill="hold" id="33" nodeType="withEffect" presetClass="entr" presetID="2" presetSubtype="12">
                                  <p:stCondLst>
                                    <p:cond delay="0"/>
                                  </p:stCondLst>
                                  <p:childTnLst>
                                    <p:set>
                                      <p:cBhvr>
                                        <p:cTn dur="1" fill="hold" id="34">
                                          <p:stCondLst>
                                            <p:cond delay="0"/>
                                          </p:stCondLst>
                                        </p:cTn>
                                        <p:tgtEl>
                                          <p:spTgt spid="20"/>
                                        </p:tgtEl>
                                        <p:attrNameLst>
                                          <p:attrName>style.visibility</p:attrName>
                                        </p:attrNameLst>
                                      </p:cBhvr>
                                      <p:to>
                                        <p:strVal val="visible"/>
                                      </p:to>
                                    </p:set>
                                    <p:anim calcmode="lin" valueType="num">
                                      <p:cBhvr additive="base">
                                        <p:cTn dur="2000" fill="hold" id="35"/>
                                        <p:tgtEl>
                                          <p:spTgt spid="20"/>
                                        </p:tgtEl>
                                        <p:attrNameLst>
                                          <p:attrName>ppt_x</p:attrName>
                                        </p:attrNameLst>
                                      </p:cBhvr>
                                      <p:tavLst>
                                        <p:tav tm="0">
                                          <p:val>
                                            <p:strVal val="0-#ppt_w/2"/>
                                          </p:val>
                                        </p:tav>
                                        <p:tav tm="100000">
                                          <p:val>
                                            <p:strVal val="#ppt_x"/>
                                          </p:val>
                                        </p:tav>
                                      </p:tavLst>
                                    </p:anim>
                                    <p:anim calcmode="lin" valueType="num">
                                      <p:cBhvr additive="base">
                                        <p:cTn dur="2000" fill="hold" id="36"/>
                                        <p:tgtEl>
                                          <p:spTgt spid="20"/>
                                        </p:tgtEl>
                                        <p:attrNameLst>
                                          <p:attrName>ppt_y</p:attrName>
                                        </p:attrNameLst>
                                      </p:cBhvr>
                                      <p:tavLst>
                                        <p:tav tm="0">
                                          <p:val>
                                            <p:strVal val="1+#ppt_h/2"/>
                                          </p:val>
                                        </p:tav>
                                        <p:tav tm="100000">
                                          <p:val>
                                            <p:strVal val="#ppt_y"/>
                                          </p:val>
                                        </p:tav>
                                      </p:tavLst>
                                    </p:anim>
                                  </p:childTnLst>
                                </p:cTn>
                              </p:par>
                              <p:par>
                                <p:cTn fill="hold" id="37" nodeType="withEffect" presetClass="entr" presetID="2" presetSubtype="12">
                                  <p:stCondLst>
                                    <p:cond delay="0"/>
                                  </p:stCondLst>
                                  <p:childTnLst>
                                    <p:set>
                                      <p:cBhvr>
                                        <p:cTn dur="1" fill="hold" id="38">
                                          <p:stCondLst>
                                            <p:cond delay="0"/>
                                          </p:stCondLst>
                                        </p:cTn>
                                        <p:tgtEl>
                                          <p:spTgt spid="24"/>
                                        </p:tgtEl>
                                        <p:attrNameLst>
                                          <p:attrName>style.visibility</p:attrName>
                                        </p:attrNameLst>
                                      </p:cBhvr>
                                      <p:to>
                                        <p:strVal val="visible"/>
                                      </p:to>
                                    </p:set>
                                    <p:anim calcmode="lin" valueType="num">
                                      <p:cBhvr additive="base">
                                        <p:cTn dur="2000" fill="hold" id="39"/>
                                        <p:tgtEl>
                                          <p:spTgt spid="24"/>
                                        </p:tgtEl>
                                        <p:attrNameLst>
                                          <p:attrName>ppt_x</p:attrName>
                                        </p:attrNameLst>
                                      </p:cBhvr>
                                      <p:tavLst>
                                        <p:tav tm="0">
                                          <p:val>
                                            <p:strVal val="0-#ppt_w/2"/>
                                          </p:val>
                                        </p:tav>
                                        <p:tav tm="100000">
                                          <p:val>
                                            <p:strVal val="#ppt_x"/>
                                          </p:val>
                                        </p:tav>
                                      </p:tavLst>
                                    </p:anim>
                                    <p:anim calcmode="lin" valueType="num">
                                      <p:cBhvr additive="base">
                                        <p:cTn dur="2000" fill="hold" id="40"/>
                                        <p:tgtEl>
                                          <p:spTgt spid="24"/>
                                        </p:tgtEl>
                                        <p:attrNameLst>
                                          <p:attrName>ppt_y</p:attrName>
                                        </p:attrNameLst>
                                      </p:cBhvr>
                                      <p:tavLst>
                                        <p:tav tm="0">
                                          <p:val>
                                            <p:strVal val="1+#ppt_h/2"/>
                                          </p:val>
                                        </p:tav>
                                        <p:tav tm="100000">
                                          <p:val>
                                            <p:strVal val="#ppt_y"/>
                                          </p:val>
                                        </p:tav>
                                      </p:tavLst>
                                    </p:anim>
                                  </p:childTnLst>
                                </p:cTn>
                              </p:par>
                            </p:childTnLst>
                          </p:cTn>
                        </p:par>
                        <p:par>
                          <p:cTn fill="hold" id="41" nodeType="afterGroup">
                            <p:stCondLst>
                              <p:cond delay="3000"/>
                            </p:stCondLst>
                            <p:childTnLst>
                              <p:par>
                                <p:cTn fill="hold" id="42" nodeType="afterEffect" presetClass="entr" presetID="42" presetSubtype="0">
                                  <p:stCondLst>
                                    <p:cond delay="0"/>
                                  </p:stCondLst>
                                  <p:childTnLst>
                                    <p:set>
                                      <p:cBhvr>
                                        <p:cTn dur="1" fill="hold" id="43">
                                          <p:stCondLst>
                                            <p:cond delay="0"/>
                                          </p:stCondLst>
                                        </p:cTn>
                                        <p:tgtEl>
                                          <p:spTgt spid="3"/>
                                        </p:tgtEl>
                                        <p:attrNameLst>
                                          <p:attrName>style.visibility</p:attrName>
                                        </p:attrNameLst>
                                      </p:cBhvr>
                                      <p:to>
                                        <p:strVal val="visible"/>
                                      </p:to>
                                    </p:set>
                                    <p:animEffect filter="fade" transition="in">
                                      <p:cBhvr>
                                        <p:cTn dur="1000" id="44"/>
                                        <p:tgtEl>
                                          <p:spTgt spid="3"/>
                                        </p:tgtEl>
                                      </p:cBhvr>
                                    </p:animEffect>
                                    <p:anim calcmode="lin" valueType="num">
                                      <p:cBhvr>
                                        <p:cTn dur="1000" fill="hold" id="45"/>
                                        <p:tgtEl>
                                          <p:spTgt spid="3"/>
                                        </p:tgtEl>
                                        <p:attrNameLst>
                                          <p:attrName>ppt_x</p:attrName>
                                        </p:attrNameLst>
                                      </p:cBhvr>
                                      <p:tavLst>
                                        <p:tav tm="0">
                                          <p:val>
                                            <p:strVal val="#ppt_x"/>
                                          </p:val>
                                        </p:tav>
                                        <p:tav tm="100000">
                                          <p:val>
                                            <p:strVal val="#ppt_x"/>
                                          </p:val>
                                        </p:tav>
                                      </p:tavLst>
                                    </p:anim>
                                    <p:anim calcmode="lin" valueType="num">
                                      <p:cBhvr>
                                        <p:cTn dur="1000" fill="hold" id="46"/>
                                        <p:tgtEl>
                                          <p:spTgt spid="3"/>
                                        </p:tgtEl>
                                        <p:attrNameLst>
                                          <p:attrName>ppt_y</p:attrName>
                                        </p:attrNameLst>
                                      </p:cBhvr>
                                      <p:tavLst>
                                        <p:tav tm="0">
                                          <p:val>
                                            <p:strVal val="#ppt_y+.1"/>
                                          </p:val>
                                        </p:tav>
                                        <p:tav tm="100000">
                                          <p:val>
                                            <p:strVal val="#ppt_y"/>
                                          </p:val>
                                        </p:tav>
                                      </p:tavLst>
                                    </p:anim>
                                  </p:childTnLst>
                                </p:cTn>
                              </p:par>
                            </p:childTnLst>
                          </p:cTn>
                        </p:par>
                        <p:par>
                          <p:cTn fill="hold" id="47" nodeType="afterGroup">
                            <p:stCondLst>
                              <p:cond delay="4000"/>
                            </p:stCondLst>
                            <p:childTnLst>
                              <p:par>
                                <p:cTn decel="100000" fill="hold" grpId="0" id="48" nodeType="afterEffect" presetClass="entr" presetID="2" presetSubtype="2">
                                  <p:stCondLst>
                                    <p:cond delay="0"/>
                                  </p:stCondLst>
                                  <p:iterate type="lt">
                                    <p:tmPct val="10000"/>
                                  </p:iterate>
                                  <p:childTnLst>
                                    <p:set>
                                      <p:cBhvr>
                                        <p:cTn dur="1" fill="hold" id="49">
                                          <p:stCondLst>
                                            <p:cond delay="0"/>
                                          </p:stCondLst>
                                        </p:cTn>
                                        <p:tgtEl>
                                          <p:spTgt spid="71"/>
                                        </p:tgtEl>
                                        <p:attrNameLst>
                                          <p:attrName>style.visibility</p:attrName>
                                        </p:attrNameLst>
                                      </p:cBhvr>
                                      <p:to>
                                        <p:strVal val="visible"/>
                                      </p:to>
                                    </p:set>
                                    <p:anim calcmode="lin" valueType="num">
                                      <p:cBhvr additive="base">
                                        <p:cTn dur="800" fill="hold" id="50"/>
                                        <p:tgtEl>
                                          <p:spTgt spid="71"/>
                                        </p:tgtEl>
                                        <p:attrNameLst>
                                          <p:attrName>ppt_x</p:attrName>
                                        </p:attrNameLst>
                                      </p:cBhvr>
                                      <p:tavLst>
                                        <p:tav tm="0">
                                          <p:val>
                                            <p:strVal val="1+#ppt_w/2"/>
                                          </p:val>
                                        </p:tav>
                                        <p:tav tm="100000">
                                          <p:val>
                                            <p:strVal val="#ppt_x"/>
                                          </p:val>
                                        </p:tav>
                                      </p:tavLst>
                                    </p:anim>
                                    <p:anim calcmode="lin" valueType="num">
                                      <p:cBhvr additive="base">
                                        <p:cTn dur="800" fill="hold" id="51"/>
                                        <p:tgtEl>
                                          <p:spTgt spid="71"/>
                                        </p:tgtEl>
                                        <p:attrNameLst>
                                          <p:attrName>ppt_y</p:attrName>
                                        </p:attrNameLst>
                                      </p:cBhvr>
                                      <p:tavLst>
                                        <p:tav tm="0">
                                          <p:val>
                                            <p:strVal val="#ppt_y"/>
                                          </p:val>
                                        </p:tav>
                                        <p:tav tm="100000">
                                          <p:val>
                                            <p:strVal val="#ppt_y"/>
                                          </p:val>
                                        </p:tav>
                                      </p:tavLst>
                                    </p:anim>
                                  </p:childTnLst>
                                </p:cTn>
                              </p:par>
                            </p:childTnLst>
                          </p:cTn>
                        </p:par>
                        <p:par>
                          <p:cTn fill="hold" id="52" nodeType="afterGroup">
                            <p:stCondLst>
                              <p:cond delay="4800"/>
                            </p:stCondLst>
                            <p:childTnLst>
                              <p:par>
                                <p:cTn fill="hold" id="53" nodeType="afterEffect" presetClass="entr" presetID="22" presetSubtype="8">
                                  <p:stCondLst>
                                    <p:cond delay="0"/>
                                  </p:stCondLst>
                                  <p:childTnLst>
                                    <p:set>
                                      <p:cBhvr>
                                        <p:cTn dur="1" fill="hold" id="54">
                                          <p:stCondLst>
                                            <p:cond delay="0"/>
                                          </p:stCondLst>
                                        </p:cTn>
                                        <p:tgtEl>
                                          <p:spTgt spid="72"/>
                                        </p:tgtEl>
                                        <p:attrNameLst>
                                          <p:attrName>style.visibility</p:attrName>
                                        </p:attrNameLst>
                                      </p:cBhvr>
                                      <p:to>
                                        <p:strVal val="visible"/>
                                      </p:to>
                                    </p:set>
                                    <p:animEffect filter="wipe(left)" transition="in">
                                      <p:cBhvr>
                                        <p:cTn dur="500" id="55"/>
                                        <p:tgtEl>
                                          <p:spTgt spid="72"/>
                                        </p:tgtEl>
                                      </p:cBhvr>
                                    </p:animEffect>
                                  </p:childTnLst>
                                </p:cTn>
                              </p:par>
                            </p:childTnLst>
                          </p:cTn>
                        </p:par>
                        <p:par>
                          <p:cTn fill="hold" id="56" nodeType="afterGroup">
                            <p:stCondLst>
                              <p:cond delay="5300"/>
                            </p:stCondLst>
                            <p:childTnLst>
                              <p:par>
                                <p:cTn fill="hold" grpId="0" id="57" nodeType="afterEffect" presetClass="entr" presetID="53" presetSubtype="0">
                                  <p:stCondLst>
                                    <p:cond delay="0"/>
                                  </p:stCondLst>
                                  <p:iterate type="lt">
                                    <p:tmPct val="10000"/>
                                  </p:iterate>
                                  <p:childTnLst>
                                    <p:set>
                                      <p:cBhvr>
                                        <p:cTn dur="1" fill="hold" id="58">
                                          <p:stCondLst>
                                            <p:cond delay="0"/>
                                          </p:stCondLst>
                                        </p:cTn>
                                        <p:tgtEl>
                                          <p:spTgt spid="70"/>
                                        </p:tgtEl>
                                        <p:attrNameLst>
                                          <p:attrName>style.visibility</p:attrName>
                                        </p:attrNameLst>
                                      </p:cBhvr>
                                      <p:to>
                                        <p:strVal val="visible"/>
                                      </p:to>
                                    </p:set>
                                    <p:anim calcmode="lin" valueType="num">
                                      <p:cBhvr>
                                        <p:cTn dur="500" fill="hold" id="59"/>
                                        <p:tgtEl>
                                          <p:spTgt spid="70"/>
                                        </p:tgtEl>
                                        <p:attrNameLst>
                                          <p:attrName>ppt_w</p:attrName>
                                        </p:attrNameLst>
                                      </p:cBhvr>
                                      <p:tavLst>
                                        <p:tav tm="0">
                                          <p:val>
                                            <p:fltVal val="0"/>
                                          </p:val>
                                        </p:tav>
                                        <p:tav tm="100000">
                                          <p:val>
                                            <p:strVal val="#ppt_w"/>
                                          </p:val>
                                        </p:tav>
                                      </p:tavLst>
                                    </p:anim>
                                    <p:anim calcmode="lin" valueType="num">
                                      <p:cBhvr>
                                        <p:cTn dur="500" fill="hold" id="60"/>
                                        <p:tgtEl>
                                          <p:spTgt spid="70"/>
                                        </p:tgtEl>
                                        <p:attrNameLst>
                                          <p:attrName>ppt_h</p:attrName>
                                        </p:attrNameLst>
                                      </p:cBhvr>
                                      <p:tavLst>
                                        <p:tav tm="0">
                                          <p:val>
                                            <p:fltVal val="0"/>
                                          </p:val>
                                        </p:tav>
                                        <p:tav tm="100000">
                                          <p:val>
                                            <p:strVal val="#ppt_h"/>
                                          </p:val>
                                        </p:tav>
                                      </p:tavLst>
                                    </p:anim>
                                    <p:animEffect filter="fade" transition="in">
                                      <p:cBhvr>
                                        <p:cTn dur="500" id="61"/>
                                        <p:tgtEl>
                                          <p:spTgt spid="70"/>
                                        </p:tgtEl>
                                      </p:cBhvr>
                                    </p:animEffect>
                                  </p:childTnLst>
                                </p:cTn>
                              </p:par>
                              <p:par>
                                <p:cTn fill="hold" id="62" nodeType="withEffect" presetClass="entr" presetID="23" presetSubtype="16">
                                  <p:stCondLst>
                                    <p:cond delay="1250"/>
                                  </p:stCondLst>
                                  <p:childTnLst>
                                    <p:set>
                                      <p:cBhvr>
                                        <p:cTn dur="1" fill="hold" id="63">
                                          <p:stCondLst>
                                            <p:cond delay="0"/>
                                          </p:stCondLst>
                                        </p:cTn>
                                        <p:tgtEl>
                                          <p:spTgt spid="47"/>
                                        </p:tgtEl>
                                        <p:attrNameLst>
                                          <p:attrName>style.visibility</p:attrName>
                                        </p:attrNameLst>
                                      </p:cBhvr>
                                      <p:to>
                                        <p:strVal val="visible"/>
                                      </p:to>
                                    </p:set>
                                    <p:anim calcmode="lin" valueType="num">
                                      <p:cBhvr>
                                        <p:cTn dur="500" fill="hold" id="64"/>
                                        <p:tgtEl>
                                          <p:spTgt spid="47"/>
                                        </p:tgtEl>
                                        <p:attrNameLst>
                                          <p:attrName>ppt_w</p:attrName>
                                        </p:attrNameLst>
                                      </p:cBhvr>
                                      <p:tavLst>
                                        <p:tav tm="0">
                                          <p:val>
                                            <p:fltVal val="0"/>
                                          </p:val>
                                        </p:tav>
                                        <p:tav tm="100000">
                                          <p:val>
                                            <p:strVal val="#ppt_w"/>
                                          </p:val>
                                        </p:tav>
                                      </p:tavLst>
                                    </p:anim>
                                    <p:anim calcmode="lin" valueType="num">
                                      <p:cBhvr>
                                        <p:cTn dur="500" fill="hold" id="65"/>
                                        <p:tgtEl>
                                          <p:spTgt spid="47"/>
                                        </p:tgtEl>
                                        <p:attrNameLst>
                                          <p:attrName>ppt_h</p:attrName>
                                        </p:attrNameLst>
                                      </p:cBhvr>
                                      <p:tavLst>
                                        <p:tav tm="0">
                                          <p:val>
                                            <p:fltVal val="0"/>
                                          </p:val>
                                        </p:tav>
                                        <p:tav tm="100000">
                                          <p:val>
                                            <p:strVal val="#ppt_h"/>
                                          </p:val>
                                        </p:tav>
                                      </p:tavLst>
                                    </p:anim>
                                  </p:childTnLst>
                                </p:cTn>
                              </p:par>
                              <p:par>
                                <p:cTn fill="hold" id="66" nodeType="withEffect" presetClass="entr" presetID="23" presetSubtype="16">
                                  <p:stCondLst>
                                    <p:cond delay="1500"/>
                                  </p:stCondLst>
                                  <p:childTnLst>
                                    <p:set>
                                      <p:cBhvr>
                                        <p:cTn dur="1" fill="hold" id="67">
                                          <p:stCondLst>
                                            <p:cond delay="0"/>
                                          </p:stCondLst>
                                        </p:cTn>
                                        <p:tgtEl>
                                          <p:spTgt spid="50"/>
                                        </p:tgtEl>
                                        <p:attrNameLst>
                                          <p:attrName>style.visibility</p:attrName>
                                        </p:attrNameLst>
                                      </p:cBhvr>
                                      <p:to>
                                        <p:strVal val="visible"/>
                                      </p:to>
                                    </p:set>
                                    <p:anim calcmode="lin" valueType="num">
                                      <p:cBhvr>
                                        <p:cTn dur="500" fill="hold" id="68"/>
                                        <p:tgtEl>
                                          <p:spTgt spid="50"/>
                                        </p:tgtEl>
                                        <p:attrNameLst>
                                          <p:attrName>ppt_w</p:attrName>
                                        </p:attrNameLst>
                                      </p:cBhvr>
                                      <p:tavLst>
                                        <p:tav tm="0">
                                          <p:val>
                                            <p:fltVal val="0"/>
                                          </p:val>
                                        </p:tav>
                                        <p:tav tm="100000">
                                          <p:val>
                                            <p:strVal val="#ppt_w"/>
                                          </p:val>
                                        </p:tav>
                                      </p:tavLst>
                                    </p:anim>
                                    <p:anim calcmode="lin" valueType="num">
                                      <p:cBhvr>
                                        <p:cTn dur="500" fill="hold" id="69"/>
                                        <p:tgtEl>
                                          <p:spTgt spid="50"/>
                                        </p:tgtEl>
                                        <p:attrNameLst>
                                          <p:attrName>ppt_h</p:attrName>
                                        </p:attrNameLst>
                                      </p:cBhvr>
                                      <p:tavLst>
                                        <p:tav tm="0">
                                          <p:val>
                                            <p:fltVal val="0"/>
                                          </p:val>
                                        </p:tav>
                                        <p:tav tm="100000">
                                          <p:val>
                                            <p:strVal val="#ppt_h"/>
                                          </p:val>
                                        </p:tav>
                                      </p:tavLst>
                                    </p:anim>
                                  </p:childTnLst>
                                </p:cTn>
                              </p:par>
                              <p:par>
                                <p:cTn fill="hold" id="70" nodeType="withEffect" presetClass="entr" presetID="23" presetSubtype="16">
                                  <p:stCondLst>
                                    <p:cond delay="1750"/>
                                  </p:stCondLst>
                                  <p:childTnLst>
                                    <p:set>
                                      <p:cBhvr>
                                        <p:cTn dur="1" fill="hold" id="71">
                                          <p:stCondLst>
                                            <p:cond delay="0"/>
                                          </p:stCondLst>
                                        </p:cTn>
                                        <p:tgtEl>
                                          <p:spTgt spid="53"/>
                                        </p:tgtEl>
                                        <p:attrNameLst>
                                          <p:attrName>style.visibility</p:attrName>
                                        </p:attrNameLst>
                                      </p:cBhvr>
                                      <p:to>
                                        <p:strVal val="visible"/>
                                      </p:to>
                                    </p:set>
                                    <p:anim calcmode="lin" valueType="num">
                                      <p:cBhvr>
                                        <p:cTn dur="500" fill="hold" id="72"/>
                                        <p:tgtEl>
                                          <p:spTgt spid="53"/>
                                        </p:tgtEl>
                                        <p:attrNameLst>
                                          <p:attrName>ppt_w</p:attrName>
                                        </p:attrNameLst>
                                      </p:cBhvr>
                                      <p:tavLst>
                                        <p:tav tm="0">
                                          <p:val>
                                            <p:fltVal val="0"/>
                                          </p:val>
                                        </p:tav>
                                        <p:tav tm="100000">
                                          <p:val>
                                            <p:strVal val="#ppt_w"/>
                                          </p:val>
                                        </p:tav>
                                      </p:tavLst>
                                    </p:anim>
                                    <p:anim calcmode="lin" valueType="num">
                                      <p:cBhvr>
                                        <p:cTn dur="500" fill="hold" id="73"/>
                                        <p:tgtEl>
                                          <p:spTgt spid="53"/>
                                        </p:tgtEl>
                                        <p:attrNameLst>
                                          <p:attrName>ppt_h</p:attrName>
                                        </p:attrNameLst>
                                      </p:cBhvr>
                                      <p:tavLst>
                                        <p:tav tm="0">
                                          <p:val>
                                            <p:fltVal val="0"/>
                                          </p:val>
                                        </p:tav>
                                        <p:tav tm="100000">
                                          <p:val>
                                            <p:strVal val="#ppt_h"/>
                                          </p:val>
                                        </p:tav>
                                      </p:tavLst>
                                    </p:anim>
                                  </p:childTnLst>
                                </p:cTn>
                              </p:par>
                              <p:par>
                                <p:cTn fill="hold" id="74" nodeType="withEffect" presetClass="entr" presetID="23" presetSubtype="16">
                                  <p:stCondLst>
                                    <p:cond delay="2000"/>
                                  </p:stCondLst>
                                  <p:childTnLst>
                                    <p:set>
                                      <p:cBhvr>
                                        <p:cTn dur="1" fill="hold" id="75">
                                          <p:stCondLst>
                                            <p:cond delay="0"/>
                                          </p:stCondLst>
                                        </p:cTn>
                                        <p:tgtEl>
                                          <p:spTgt spid="56"/>
                                        </p:tgtEl>
                                        <p:attrNameLst>
                                          <p:attrName>style.visibility</p:attrName>
                                        </p:attrNameLst>
                                      </p:cBhvr>
                                      <p:to>
                                        <p:strVal val="visible"/>
                                      </p:to>
                                    </p:set>
                                    <p:anim calcmode="lin" valueType="num">
                                      <p:cBhvr>
                                        <p:cTn dur="500" fill="hold" id="76"/>
                                        <p:tgtEl>
                                          <p:spTgt spid="56"/>
                                        </p:tgtEl>
                                        <p:attrNameLst>
                                          <p:attrName>ppt_w</p:attrName>
                                        </p:attrNameLst>
                                      </p:cBhvr>
                                      <p:tavLst>
                                        <p:tav tm="0">
                                          <p:val>
                                            <p:fltVal val="0"/>
                                          </p:val>
                                        </p:tav>
                                        <p:tav tm="100000">
                                          <p:val>
                                            <p:strVal val="#ppt_w"/>
                                          </p:val>
                                        </p:tav>
                                      </p:tavLst>
                                    </p:anim>
                                    <p:anim calcmode="lin" valueType="num">
                                      <p:cBhvr>
                                        <p:cTn dur="500" fill="hold" id="77"/>
                                        <p:tgtEl>
                                          <p:spTgt spid="56"/>
                                        </p:tgtEl>
                                        <p:attrNameLst>
                                          <p:attrName>ppt_h</p:attrName>
                                        </p:attrNameLst>
                                      </p:cBhvr>
                                      <p:tavLst>
                                        <p:tav tm="0">
                                          <p:val>
                                            <p:fltVal val="0"/>
                                          </p:val>
                                        </p:tav>
                                        <p:tav tm="100000">
                                          <p:val>
                                            <p:strVal val="#ppt_h"/>
                                          </p:val>
                                        </p:tav>
                                      </p:tavLst>
                                    </p:anim>
                                  </p:childTnLst>
                                </p:cTn>
                              </p:par>
                              <p:par>
                                <p:cTn fill="hold" id="78" nodeType="withEffect" presetClass="entr" presetID="23" presetSubtype="16">
                                  <p:stCondLst>
                                    <p:cond delay="2250"/>
                                  </p:stCondLst>
                                  <p:childTnLst>
                                    <p:set>
                                      <p:cBhvr>
                                        <p:cTn dur="1" fill="hold" id="79">
                                          <p:stCondLst>
                                            <p:cond delay="0"/>
                                          </p:stCondLst>
                                        </p:cTn>
                                        <p:tgtEl>
                                          <p:spTgt spid="59"/>
                                        </p:tgtEl>
                                        <p:attrNameLst>
                                          <p:attrName>style.visibility</p:attrName>
                                        </p:attrNameLst>
                                      </p:cBhvr>
                                      <p:to>
                                        <p:strVal val="visible"/>
                                      </p:to>
                                    </p:set>
                                    <p:anim calcmode="lin" valueType="num">
                                      <p:cBhvr>
                                        <p:cTn dur="500" fill="hold" id="80"/>
                                        <p:tgtEl>
                                          <p:spTgt spid="59"/>
                                        </p:tgtEl>
                                        <p:attrNameLst>
                                          <p:attrName>ppt_w</p:attrName>
                                        </p:attrNameLst>
                                      </p:cBhvr>
                                      <p:tavLst>
                                        <p:tav tm="0">
                                          <p:val>
                                            <p:fltVal val="0"/>
                                          </p:val>
                                        </p:tav>
                                        <p:tav tm="100000">
                                          <p:val>
                                            <p:strVal val="#ppt_w"/>
                                          </p:val>
                                        </p:tav>
                                      </p:tavLst>
                                    </p:anim>
                                    <p:anim calcmode="lin" valueType="num">
                                      <p:cBhvr>
                                        <p:cTn dur="500" fill="hold" id="81"/>
                                        <p:tgtEl>
                                          <p:spTgt spid="59"/>
                                        </p:tgtEl>
                                        <p:attrNameLst>
                                          <p:attrName>ppt_h</p:attrName>
                                        </p:attrNameLst>
                                      </p:cBhvr>
                                      <p:tavLst>
                                        <p:tav tm="0">
                                          <p:val>
                                            <p:fltVal val="0"/>
                                          </p:val>
                                        </p:tav>
                                        <p:tav tm="100000">
                                          <p:val>
                                            <p:strVal val="#ppt_h"/>
                                          </p:val>
                                        </p:tav>
                                      </p:tavLst>
                                    </p:anim>
                                  </p:childTnLst>
                                </p:cTn>
                              </p:par>
                            </p:childTnLst>
                          </p:cTn>
                        </p:par>
                        <p:par>
                          <p:cTn fill="hold" id="82" nodeType="afterGroup">
                            <p:stCondLst>
                              <p:cond delay="8050"/>
                            </p:stCondLst>
                            <p:childTnLst>
                              <p:par>
                                <p:cTn fill="hold" grpId="0" id="83" nodeType="afterEffect" presetClass="entr" presetID="2" presetSubtype="6">
                                  <p:stCondLst>
                                    <p:cond delay="0"/>
                                  </p:stCondLst>
                                  <p:childTnLst>
                                    <p:set>
                                      <p:cBhvr>
                                        <p:cTn dur="1" fill="hold" id="84">
                                          <p:stCondLst>
                                            <p:cond delay="0"/>
                                          </p:stCondLst>
                                        </p:cTn>
                                        <p:tgtEl>
                                          <p:spTgt spid="63"/>
                                        </p:tgtEl>
                                        <p:attrNameLst>
                                          <p:attrName>style.visibility</p:attrName>
                                        </p:attrNameLst>
                                      </p:cBhvr>
                                      <p:to>
                                        <p:strVal val="visible"/>
                                      </p:to>
                                    </p:set>
                                    <p:anim calcmode="lin" valueType="num">
                                      <p:cBhvr additive="base">
                                        <p:cTn dur="500" fill="hold" id="85"/>
                                        <p:tgtEl>
                                          <p:spTgt spid="63"/>
                                        </p:tgtEl>
                                        <p:attrNameLst>
                                          <p:attrName>ppt_x</p:attrName>
                                        </p:attrNameLst>
                                      </p:cBhvr>
                                      <p:tavLst>
                                        <p:tav tm="0">
                                          <p:val>
                                            <p:strVal val="1+#ppt_w/2"/>
                                          </p:val>
                                        </p:tav>
                                        <p:tav tm="100000">
                                          <p:val>
                                            <p:strVal val="#ppt_x"/>
                                          </p:val>
                                        </p:tav>
                                      </p:tavLst>
                                    </p:anim>
                                    <p:anim calcmode="lin" valueType="num">
                                      <p:cBhvr additive="base">
                                        <p:cTn dur="500" fill="hold" id="86"/>
                                        <p:tgtEl>
                                          <p:spTgt spid="63"/>
                                        </p:tgtEl>
                                        <p:attrNameLst>
                                          <p:attrName>ppt_y</p:attrName>
                                        </p:attrNameLst>
                                      </p:cBhvr>
                                      <p:tavLst>
                                        <p:tav tm="0">
                                          <p:val>
                                            <p:strVal val="1+#ppt_h/2"/>
                                          </p:val>
                                        </p:tav>
                                        <p:tav tm="100000">
                                          <p:val>
                                            <p:strVal val="#ppt_y"/>
                                          </p:val>
                                        </p:tav>
                                      </p:tavLst>
                                    </p:anim>
                                  </p:childTnLst>
                                </p:cTn>
                              </p:par>
                            </p:childTnLst>
                          </p:cTn>
                        </p:par>
                        <p:par>
                          <p:cTn fill="hold" id="87" nodeType="afterGroup">
                            <p:stCondLst>
                              <p:cond delay="8550"/>
                            </p:stCondLst>
                            <p:childTnLst>
                              <p:par>
                                <p:cTn fill="hold" grpId="0" id="88" nodeType="afterEffect" presetClass="entr" presetID="22" presetSubtype="8">
                                  <p:stCondLst>
                                    <p:cond delay="0"/>
                                  </p:stCondLst>
                                  <p:childTnLst>
                                    <p:set>
                                      <p:cBhvr>
                                        <p:cTn dur="1" fill="hold" id="89">
                                          <p:stCondLst>
                                            <p:cond delay="0"/>
                                          </p:stCondLst>
                                        </p:cTn>
                                        <p:tgtEl>
                                          <p:spTgt spid="62"/>
                                        </p:tgtEl>
                                        <p:attrNameLst>
                                          <p:attrName>style.visibility</p:attrName>
                                        </p:attrNameLst>
                                      </p:cBhvr>
                                      <p:to>
                                        <p:strVal val="visible"/>
                                      </p:to>
                                    </p:set>
                                    <p:animEffect filter="wipe(left)" transition="in">
                                      <p:cBhvr>
                                        <p:cTn dur="500" id="90"/>
                                        <p:tgtEl>
                                          <p:spTgt spid="6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62"/>
      <p:bldP grpId="0" spid="63"/>
      <p:bldP grpId="0" spid="70"/>
      <p:bldP grpId="0" spid="71"/>
    </p:bldLst>
  </p:timing>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8" name="TextBox 33"/>
          <p:cNvSpPr txBox="1"/>
          <p:nvPr/>
        </p:nvSpPr>
        <p:spPr>
          <a:xfrm>
            <a:off x="1184888" y="171551"/>
            <a:ext cx="2621280" cy="457200"/>
          </a:xfrm>
          <a:prstGeom prst="rect">
            <a:avLst/>
          </a:prstGeom>
          <a:noFill/>
        </p:spPr>
        <p:txBody>
          <a:bodyPr rtlCol="0" wrap="none">
            <a:spAutoFit/>
          </a:bodyPr>
          <a:lstStyle/>
          <a:p>
            <a:r>
              <a:rPr altLang="en-US" lang="zh-CN" sz="2400">
                <a:solidFill>
                  <a:srgbClr val="3F3F3F"/>
                </a:solidFill>
                <a:latin typeface="微软雅黑"/>
                <a:ea typeface="微软雅黑"/>
              </a:rPr>
              <a:t>团队核心成员介绍</a:t>
            </a:r>
          </a:p>
        </p:txBody>
      </p:sp>
      <p:sp>
        <p:nvSpPr>
          <p:cNvPr id="9" name="Freeform 40"/>
          <p:cNvSpPr>
            <a:spLocks noEditPoints="1"/>
          </p:cNvSpPr>
          <p:nvPr/>
        </p:nvSpPr>
        <p:spPr bwMode="auto">
          <a:xfrm>
            <a:off x="553476" y="227694"/>
            <a:ext cx="264760" cy="392994"/>
          </a:xfrm>
          <a:custGeom>
            <a:gdLst>
              <a:gd fmla="*/ 173 w 579" name="T0"/>
              <a:gd fmla="*/ 818 h 857" name="T1"/>
              <a:gd fmla="*/ 551 w 579" name="T2"/>
              <a:gd fmla="*/ 818 h 857" name="T3"/>
              <a:gd fmla="*/ 571 w 579" name="T4"/>
              <a:gd fmla="*/ 838 h 857" name="T5"/>
              <a:gd fmla="*/ 551 w 579" name="T6"/>
              <a:gd fmla="*/ 857 h 857" name="T7"/>
              <a:gd fmla="*/ 173 w 579" name="T8"/>
              <a:gd fmla="*/ 857 h 857" name="T9"/>
              <a:gd fmla="*/ 153 w 579" name="T10"/>
              <a:gd fmla="*/ 838 h 857" name="T11"/>
              <a:gd fmla="*/ 173 w 579" name="T12"/>
              <a:gd fmla="*/ 818 h 857" name="T13"/>
              <a:gd fmla="*/ 181 w 579" name="T14"/>
              <a:gd fmla="*/ 632 h 857" name="T15"/>
              <a:gd fmla="*/ 389 w 579" name="T16"/>
              <a:gd fmla="*/ 290 h 857" name="T17"/>
              <a:gd fmla="*/ 462 w 579" name="T18"/>
              <a:gd fmla="*/ 334 h 857" name="T19"/>
              <a:gd fmla="*/ 255 w 579" name="T20"/>
              <a:gd fmla="*/ 676 h 857" name="T21"/>
              <a:gd fmla="*/ 181 w 579" name="T22"/>
              <a:gd fmla="*/ 632 h 857" name="T23"/>
              <a:gd fmla="*/ 35 w 579" name="T24"/>
              <a:gd fmla="*/ 543 h 857" name="T25"/>
              <a:gd fmla="*/ 243 w 579" name="T26"/>
              <a:gd fmla="*/ 201 h 857" name="T27"/>
              <a:gd fmla="*/ 316 w 579" name="T28"/>
              <a:gd fmla="*/ 245 h 857" name="T29"/>
              <a:gd fmla="*/ 108 w 579" name="T30"/>
              <a:gd fmla="*/ 587 h 857" name="T31"/>
              <a:gd fmla="*/ 35 w 579" name="T32"/>
              <a:gd fmla="*/ 543 h 857" name="T33"/>
              <a:gd fmla="*/ 2 w 579" name="T34"/>
              <a:gd fmla="*/ 820 h 857" name="T35"/>
              <a:gd fmla="*/ 22 w 579" name="T36"/>
              <a:gd fmla="*/ 650 h 857" name="T37"/>
              <a:gd fmla="*/ 165 w 579" name="T38"/>
              <a:gd fmla="*/ 736 h 857" name="T39"/>
              <a:gd fmla="*/ 24 w 579" name="T40"/>
              <a:gd fmla="*/ 833 h 857" name="T41"/>
              <a:gd fmla="*/ 2 w 579" name="T42"/>
              <a:gd fmla="*/ 820 h 857" name="T43"/>
              <a:gd fmla="*/ 299 w 579" name="T44"/>
              <a:gd fmla="*/ 106 h 857" name="T45"/>
              <a:gd fmla="*/ 269 w 579" name="T46"/>
              <a:gd fmla="*/ 156 h 857" name="T47"/>
              <a:gd fmla="*/ 488 w 579" name="T48"/>
              <a:gd fmla="*/ 289 h 857" name="T49"/>
              <a:gd fmla="*/ 519 w 579" name="T50"/>
              <a:gd fmla="*/ 239 h 857" name="T51"/>
              <a:gd fmla="*/ 299 w 579" name="T52"/>
              <a:gd fmla="*/ 106 h 857" name="T53"/>
              <a:gd fmla="*/ 346 w 579" name="T54"/>
              <a:gd fmla="*/ 30 h 857" name="T55"/>
              <a:gd fmla="*/ 412 w 579" name="T56"/>
              <a:gd fmla="*/ 14 h 857" name="T57"/>
              <a:gd fmla="*/ 549 w 579" name="T58"/>
              <a:gd fmla="*/ 97 h 857" name="T59"/>
              <a:gd fmla="*/ 566 w 579" name="T60"/>
              <a:gd fmla="*/ 163 h 857" name="T61"/>
              <a:gd fmla="*/ 547 w 579" name="T62"/>
              <a:gd fmla="*/ 194 h 857" name="T63"/>
              <a:gd fmla="*/ 327 w 579" name="T64"/>
              <a:gd fmla="*/ 61 h 857" name="T65"/>
              <a:gd fmla="*/ 346 w 579" name="T66"/>
              <a:gd fmla="*/ 30 h 857" name="T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b="b" l="0" r="r" t="0"/>
            <a:pathLst>
              <a:path h="857" w="579">
                <a:moveTo>
                  <a:pt x="173" y="818"/>
                </a:moveTo>
                <a:lnTo>
                  <a:pt x="551" y="818"/>
                </a:lnTo>
                <a:cubicBezTo>
                  <a:pt x="562" y="818"/>
                  <a:pt x="571" y="827"/>
                  <a:pt x="571" y="838"/>
                </a:cubicBezTo>
                <a:cubicBezTo>
                  <a:pt x="571" y="849"/>
                  <a:pt x="562" y="857"/>
                  <a:pt x="551" y="857"/>
                </a:cubicBezTo>
                <a:lnTo>
                  <a:pt x="173" y="857"/>
                </a:lnTo>
                <a:cubicBezTo>
                  <a:pt x="162" y="857"/>
                  <a:pt x="153" y="849"/>
                  <a:pt x="153" y="838"/>
                </a:cubicBezTo>
                <a:cubicBezTo>
                  <a:pt x="153" y="827"/>
                  <a:pt x="162" y="818"/>
                  <a:pt x="173" y="818"/>
                </a:cubicBezTo>
                <a:close/>
                <a:moveTo>
                  <a:pt x="181" y="632"/>
                </a:moveTo>
                <a:lnTo>
                  <a:pt x="389" y="290"/>
                </a:lnTo>
                <a:lnTo>
                  <a:pt x="462" y="334"/>
                </a:lnTo>
                <a:lnTo>
                  <a:pt x="255" y="676"/>
                </a:lnTo>
                <a:lnTo>
                  <a:pt x="181" y="632"/>
                </a:lnTo>
                <a:close/>
                <a:moveTo>
                  <a:pt x="35" y="543"/>
                </a:moveTo>
                <a:lnTo>
                  <a:pt x="243" y="201"/>
                </a:lnTo>
                <a:lnTo>
                  <a:pt x="316" y="245"/>
                </a:lnTo>
                <a:lnTo>
                  <a:pt x="108" y="587"/>
                </a:lnTo>
                <a:lnTo>
                  <a:pt x="35" y="543"/>
                </a:lnTo>
                <a:close/>
                <a:moveTo>
                  <a:pt x="2" y="820"/>
                </a:moveTo>
                <a:lnTo>
                  <a:pt x="22" y="650"/>
                </a:lnTo>
                <a:lnTo>
                  <a:pt x="165" y="736"/>
                </a:lnTo>
                <a:lnTo>
                  <a:pt x="24" y="833"/>
                </a:lnTo>
                <a:cubicBezTo>
                  <a:pt x="9" y="844"/>
                  <a:pt x="0" y="838"/>
                  <a:pt x="2" y="820"/>
                </a:cubicBezTo>
                <a:close/>
                <a:moveTo>
                  <a:pt x="299" y="106"/>
                </a:moveTo>
                <a:lnTo>
                  <a:pt x="269" y="156"/>
                </a:lnTo>
                <a:lnTo>
                  <a:pt x="488" y="289"/>
                </a:lnTo>
                <a:lnTo>
                  <a:pt x="519" y="239"/>
                </a:lnTo>
                <a:lnTo>
                  <a:pt x="299" y="106"/>
                </a:lnTo>
                <a:close/>
                <a:moveTo>
                  <a:pt x="346" y="30"/>
                </a:moveTo>
                <a:cubicBezTo>
                  <a:pt x="360" y="7"/>
                  <a:pt x="390" y="0"/>
                  <a:pt x="412" y="14"/>
                </a:cubicBezTo>
                <a:lnTo>
                  <a:pt x="549" y="97"/>
                </a:lnTo>
                <a:cubicBezTo>
                  <a:pt x="572" y="110"/>
                  <a:pt x="579" y="140"/>
                  <a:pt x="566" y="163"/>
                </a:cubicBezTo>
                <a:lnTo>
                  <a:pt x="547" y="194"/>
                </a:lnTo>
                <a:lnTo>
                  <a:pt x="327" y="61"/>
                </a:lnTo>
                <a:lnTo>
                  <a:pt x="346" y="30"/>
                </a:lnTo>
                <a:close/>
              </a:path>
            </a:pathLst>
          </a:custGeom>
          <a:solidFill>
            <a:srgbClr val="7F7F7F"/>
          </a:solidFill>
          <a:ln>
            <a:noFill/>
          </a:ln>
        </p:spPr>
        <p:txBody>
          <a:bodyPr anchor="t" anchorCtr="0" bIns="45720" compatLnSpc="1" lIns="91440" numCol="1" rIns="91440" tIns="45720" vert="horz" wrap="square">
            <a:prstTxWarp prst="textNoShape">
              <a:avLst/>
            </a:prstTxWarp>
          </a:bodyPr>
          <a:lstStyle/>
          <a:p>
            <a:endParaRPr altLang="en-US" lang="zh-CN"/>
          </a:p>
        </p:txBody>
      </p:sp>
      <p:cxnSp>
        <p:nvCxnSpPr>
          <p:cNvPr id="10" name="直接连接符 9"/>
          <p:cNvCxnSpPr/>
          <p:nvPr/>
        </p:nvCxnSpPr>
        <p:spPr bwMode="auto">
          <a:xfrm flipH="1">
            <a:off x="985302" y="616159"/>
            <a:ext cx="10746000" cy="0"/>
          </a:xfrm>
          <a:prstGeom prst="line">
            <a:avLst/>
          </a:prstGeom>
          <a:solidFill>
            <a:schemeClr val="accent1"/>
          </a:solidFill>
          <a:ln algn="ctr" cap="flat" cmpd="sng" w="9525">
            <a:solidFill>
              <a:srgbClr val="A6A6A6"/>
            </a:solidFill>
            <a:prstDash val="solid"/>
            <a:round/>
            <a:headEnd len="med" type="none" w="med"/>
            <a:tailEnd len="med" type="none" w="med"/>
          </a:ln>
          <a:effectLst/>
          <a:extLst>
            <a:ext uri="{AF507438-7753-43E0-B8FC-AC1667EBCBE1}">
              <a14:hiddenEffects>
                <a:effectLst>
                  <a:outerShdw algn="ctr" dir="2700000" dist="35921" rotWithShape="0">
                    <a:schemeClr val="bg2"/>
                  </a:outerShdw>
                </a:effectLst>
              </a14:hiddenEffects>
            </a:ext>
          </a:extLst>
        </p:spPr>
      </p:cxnSp>
      <p:grpSp>
        <p:nvGrpSpPr>
          <p:cNvPr id="17" name="组合 16"/>
          <p:cNvGrpSpPr/>
          <p:nvPr/>
        </p:nvGrpSpPr>
        <p:grpSpPr>
          <a:xfrm>
            <a:off x="685856" y="1115751"/>
            <a:ext cx="2119952" cy="2119952"/>
            <a:chOff x="926446" y="1741376"/>
            <a:chExt cx="2701946" cy="2701946"/>
          </a:xfrm>
        </p:grpSpPr>
        <p:sp>
          <p:nvSpPr>
            <p:cNvPr id="18" name="椭圆 17"/>
            <p:cNvSpPr/>
            <p:nvPr/>
          </p:nvSpPr>
          <p:spPr>
            <a:xfrm>
              <a:off x="926446" y="1741376"/>
              <a:ext cx="2701946" cy="2701946"/>
            </a:xfrm>
            <a:prstGeom prst="ellipse">
              <a:avLst/>
            </a:prstGeom>
            <a:gradFill flip="none" rotWithShape="1">
              <a:gsLst>
                <a:gs pos="0">
                  <a:schemeClr val="bg1"/>
                </a:gs>
                <a:gs pos="100000">
                  <a:schemeClr val="bg1">
                    <a:lumMod val="85000"/>
                  </a:schemeClr>
                </a:gs>
              </a:gsLst>
              <a:lin ang="5400000" scaled="1"/>
            </a:gradFill>
            <a:ln w="19050">
              <a:gradFill>
                <a:gsLst>
                  <a:gs pos="0">
                    <a:schemeClr val="bg1"/>
                  </a:gs>
                  <a:gs pos="100000">
                    <a:schemeClr val="bg1">
                      <a:lumMod val="75000"/>
                    </a:schemeClr>
                  </a:gs>
                </a:gsLst>
                <a:lin ang="5400000" scaled="1"/>
              </a:gradFill>
            </a:ln>
            <a:effectLst>
              <a:outerShdw algn="tl" blurRad="254000" dir="2700000" dist="25400"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9" name="圆角矩形 18"/>
            <p:cNvSpPr/>
            <p:nvPr/>
          </p:nvSpPr>
          <p:spPr>
            <a:xfrm>
              <a:off x="1278052" y="2092982"/>
              <a:ext cx="1998734" cy="1998734"/>
            </a:xfrm>
            <a:prstGeom prst="roundRect">
              <a:avLst>
                <a:gd fmla="val 50000" name="adj"/>
              </a:avLst>
            </a:prstGeom>
            <a:gradFill flip="none" rotWithShape="1">
              <a:gsLst>
                <a:gs pos="100000">
                  <a:schemeClr val="bg1"/>
                </a:gs>
                <a:gs pos="0">
                  <a:srgbClr val="B8BBBC"/>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0" name="椭圆 19"/>
            <p:cNvSpPr/>
            <p:nvPr/>
          </p:nvSpPr>
          <p:spPr>
            <a:xfrm>
              <a:off x="1444790" y="2259720"/>
              <a:ext cx="1665258" cy="1665258"/>
            </a:xfrm>
            <a:prstGeom prst="ellipse">
              <a:avLst/>
            </a:prstGeom>
            <a:blipFill>
              <a:blip r:embed="rId3"/>
              <a:stretch>
                <a:fillRect/>
              </a:stretch>
            </a:blipFill>
            <a:ln>
              <a:noFill/>
            </a:ln>
            <a:effectLst>
              <a:innerShdw blurRad="63500" dir="135000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21" name="组合 20"/>
          <p:cNvGrpSpPr/>
          <p:nvPr/>
        </p:nvGrpSpPr>
        <p:grpSpPr>
          <a:xfrm>
            <a:off x="677442" y="3940839"/>
            <a:ext cx="2119952" cy="2119952"/>
            <a:chOff x="926446" y="1741376"/>
            <a:chExt cx="2701946" cy="2701946"/>
          </a:xfrm>
        </p:grpSpPr>
        <p:sp>
          <p:nvSpPr>
            <p:cNvPr id="34" name="椭圆 33"/>
            <p:cNvSpPr/>
            <p:nvPr/>
          </p:nvSpPr>
          <p:spPr>
            <a:xfrm>
              <a:off x="926446" y="1741376"/>
              <a:ext cx="2701946" cy="2701946"/>
            </a:xfrm>
            <a:prstGeom prst="ellipse">
              <a:avLst/>
            </a:prstGeom>
            <a:gradFill flip="none" rotWithShape="1">
              <a:gsLst>
                <a:gs pos="0">
                  <a:schemeClr val="bg1"/>
                </a:gs>
                <a:gs pos="100000">
                  <a:schemeClr val="bg1">
                    <a:lumMod val="85000"/>
                  </a:schemeClr>
                </a:gs>
              </a:gsLst>
              <a:lin ang="5400000" scaled="1"/>
            </a:gradFill>
            <a:ln w="19050">
              <a:gradFill>
                <a:gsLst>
                  <a:gs pos="0">
                    <a:schemeClr val="bg1"/>
                  </a:gs>
                  <a:gs pos="100000">
                    <a:schemeClr val="bg1">
                      <a:lumMod val="75000"/>
                    </a:schemeClr>
                  </a:gs>
                </a:gsLst>
                <a:lin ang="5400000" scaled="1"/>
              </a:gradFill>
            </a:ln>
            <a:effectLst>
              <a:outerShdw algn="tl" blurRad="254000" dir="2700000" dist="25400"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5" name="圆角矩形 34"/>
            <p:cNvSpPr/>
            <p:nvPr/>
          </p:nvSpPr>
          <p:spPr>
            <a:xfrm>
              <a:off x="1278052" y="2092982"/>
              <a:ext cx="1998734" cy="1998734"/>
            </a:xfrm>
            <a:prstGeom prst="roundRect">
              <a:avLst>
                <a:gd fmla="val 50000" name="adj"/>
              </a:avLst>
            </a:prstGeom>
            <a:gradFill flip="none" rotWithShape="1">
              <a:gsLst>
                <a:gs pos="100000">
                  <a:schemeClr val="bg1"/>
                </a:gs>
                <a:gs pos="0">
                  <a:srgbClr val="B8BBBC"/>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6" name="椭圆 35"/>
            <p:cNvSpPr/>
            <p:nvPr/>
          </p:nvSpPr>
          <p:spPr>
            <a:xfrm>
              <a:off x="1444790" y="2259720"/>
              <a:ext cx="1665258" cy="1665258"/>
            </a:xfrm>
            <a:prstGeom prst="ellipse">
              <a:avLst/>
            </a:prstGeom>
            <a:blipFill>
              <a:blip r:embed="rId4"/>
              <a:stretch>
                <a:fillRect/>
              </a:stretch>
            </a:blipFill>
            <a:ln>
              <a:noFill/>
            </a:ln>
            <a:effectLst>
              <a:innerShdw blurRad="63500" dir="135000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37" name="矩形 7"/>
          <p:cNvSpPr>
            <a:spLocks noChangeArrowheads="1"/>
          </p:cNvSpPr>
          <p:nvPr/>
        </p:nvSpPr>
        <p:spPr bwMode="auto">
          <a:xfrm>
            <a:off x="3015495" y="1403783"/>
            <a:ext cx="7187342"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r>
              <a:rPr altLang="en-US" lang="zh-CN" smtClean="0" sz="2000">
                <a:solidFill>
                  <a:srgbClr val="3F3F3F"/>
                </a:solidFill>
                <a:latin charset="-122" panose="020b0503020204020204" pitchFamily="34" typeface="微软雅黑"/>
                <a:ea charset="-122" pitchFamily="34" typeface="微软雅黑"/>
              </a:rPr>
              <a:t>公司总经理，本项目团队负责人</a:t>
            </a:r>
          </a:p>
        </p:txBody>
      </p:sp>
      <p:sp>
        <p:nvSpPr>
          <p:cNvPr id="38" name="矩形 9"/>
          <p:cNvSpPr>
            <a:spLocks noChangeArrowheads="1"/>
          </p:cNvSpPr>
          <p:nvPr/>
        </p:nvSpPr>
        <p:spPr bwMode="auto">
          <a:xfrm>
            <a:off x="3019610" y="980728"/>
            <a:ext cx="1541076"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r>
              <a:rPr altLang="en-US" b="1" lang="zh-CN" smtClean="0" sz="2400">
                <a:solidFill>
                  <a:srgbClr val="3F3F3F"/>
                </a:solidFill>
                <a:latin charset="-122" panose="020b0503020204020204" pitchFamily="34" typeface="微软雅黑"/>
                <a:ea charset="-122" pitchFamily="34" typeface="微软雅黑"/>
              </a:rPr>
              <a:t>熊猫某</a:t>
            </a:r>
          </a:p>
        </p:txBody>
      </p:sp>
      <p:sp>
        <p:nvSpPr>
          <p:cNvPr id="39" name="TextBox 27"/>
          <p:cNvSpPr txBox="1"/>
          <p:nvPr/>
        </p:nvSpPr>
        <p:spPr>
          <a:xfrm>
            <a:off x="3015495" y="1901582"/>
            <a:ext cx="8339470" cy="1361440"/>
          </a:xfrm>
          <a:prstGeom prst="rect">
            <a:avLst/>
          </a:prstGeom>
          <a:noFill/>
        </p:spPr>
        <p:txBody>
          <a:bodyPr wrap="square">
            <a:spAutoFit/>
          </a:bodyPr>
          <a:lstStyle>
            <a:defPPr>
              <a:defRPr lang="zh-CN"/>
            </a:defPPr>
            <a:lvl1pPr>
              <a:buFont charset="0" pitchFamily="34" typeface="Arial"/>
              <a:buNone/>
              <a:defRPr>
                <a:solidFill>
                  <a:srgbClr val="333333"/>
                </a:solidFill>
                <a:latin typeface="微软雅黑"/>
                <a:ea typeface="微软雅黑"/>
              </a:defRPr>
            </a:lvl1pPr>
          </a:lstStyle>
          <a:p>
            <a:pPr>
              <a:lnSpc>
                <a:spcPts val="2500"/>
              </a:lnSpc>
            </a:pPr>
            <a:r>
              <a:rPr altLang="en-US" lang="zh-CN" smtClean="0">
                <a:solidFill>
                  <a:srgbClr val="3F3F3F"/>
                </a:solidFill>
              </a:rPr>
              <a:t>长江工商学院研究生，有十余年行业经验，是某领域领军人物。1992年在某公司担任中层管理；2003年任某公司执COO；2007年担任某公司执行总裁。曾于2006年、2008年、2012年分别获得熊猫奖项。后面还可以填写你的文字后面还可以填写你的文字。</a:t>
            </a:r>
          </a:p>
        </p:txBody>
      </p:sp>
      <p:sp>
        <p:nvSpPr>
          <p:cNvPr id="40" name="矩形 7"/>
          <p:cNvSpPr>
            <a:spLocks noChangeArrowheads="1"/>
          </p:cNvSpPr>
          <p:nvPr/>
        </p:nvSpPr>
        <p:spPr bwMode="auto">
          <a:xfrm>
            <a:off x="3015495" y="4298255"/>
            <a:ext cx="7187342"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r>
              <a:rPr altLang="en-US" lang="zh-CN" smtClean="0" sz="2000">
                <a:solidFill>
                  <a:srgbClr val="3F3F3F"/>
                </a:solidFill>
                <a:latin charset="-122" panose="020b0503020204020204" pitchFamily="34" typeface="微软雅黑"/>
                <a:ea charset="-122" pitchFamily="34" typeface="微软雅黑"/>
              </a:rPr>
              <a:t>公司总工程师，团队技术总监</a:t>
            </a:r>
          </a:p>
        </p:txBody>
      </p:sp>
      <p:sp>
        <p:nvSpPr>
          <p:cNvPr id="41" name="矩形 9"/>
          <p:cNvSpPr>
            <a:spLocks noChangeArrowheads="1"/>
          </p:cNvSpPr>
          <p:nvPr/>
        </p:nvSpPr>
        <p:spPr bwMode="auto">
          <a:xfrm>
            <a:off x="3019610" y="3805814"/>
            <a:ext cx="1541076"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r>
              <a:rPr altLang="en-US" b="1" lang="zh-CN" smtClean="0" sz="2400">
                <a:solidFill>
                  <a:srgbClr val="3F3F3F"/>
                </a:solidFill>
                <a:latin charset="-122" panose="020b0503020204020204" pitchFamily="34" typeface="微软雅黑"/>
                <a:ea charset="-122" pitchFamily="34" typeface="微软雅黑"/>
              </a:rPr>
              <a:t>熊猫某</a:t>
            </a:r>
          </a:p>
        </p:txBody>
      </p:sp>
      <p:sp>
        <p:nvSpPr>
          <p:cNvPr id="42" name="TextBox 32"/>
          <p:cNvSpPr txBox="1"/>
          <p:nvPr/>
        </p:nvSpPr>
        <p:spPr>
          <a:xfrm>
            <a:off x="3015495" y="4726667"/>
            <a:ext cx="8339470" cy="1043940"/>
          </a:xfrm>
          <a:prstGeom prst="rect">
            <a:avLst/>
          </a:prstGeom>
          <a:noFill/>
        </p:spPr>
        <p:txBody>
          <a:bodyPr wrap="square">
            <a:spAutoFit/>
          </a:bodyPr>
          <a:lstStyle>
            <a:defPPr>
              <a:defRPr lang="zh-CN"/>
            </a:defPPr>
            <a:lvl1pPr>
              <a:buFont charset="0" pitchFamily="34" typeface="Arial"/>
              <a:buNone/>
              <a:defRPr>
                <a:solidFill>
                  <a:srgbClr val="333333"/>
                </a:solidFill>
                <a:latin typeface="微软雅黑"/>
                <a:ea typeface="微软雅黑"/>
              </a:defRPr>
            </a:lvl1pPr>
          </a:lstStyle>
          <a:p>
            <a:pPr>
              <a:lnSpc>
                <a:spcPts val="2500"/>
              </a:lnSpc>
            </a:pPr>
            <a:r>
              <a:rPr altLang="en-US" lang="zh-CN" smtClean="0">
                <a:solidFill>
                  <a:srgbClr val="3F3F3F"/>
                </a:solidFill>
              </a:rPr>
              <a:t>长江工商学院研究生，有十余年行业经验，是某领域领军人物。1992年在某公司担任中层管理；2003年任某公司执COO；2007年担任某公司执行总裁。曾于2006年、2008年、2012年分别获得熊猫奖项。</a:t>
            </a:r>
          </a:p>
        </p:txBody>
      </p:sp>
    </p:spTree>
    <p:extLst>
      <p:ext uri="{BB962C8B-B14F-4D97-AF65-F5344CB8AC3E}">
        <p14:creationId val="98845998"/>
      </p:ext>
    </p:extLst>
  </p:cSld>
  <p:clrMapOvr>
    <a:masterClrMapping/>
  </p:clrMapOvr>
  <mc:AlternateContent>
    <mc:Choice Requires="p15">
      <p:transition p14:dur="1250" spd="slow">
        <p15:prstTrans prst="pageCurlDoubl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 presetSubtype="2">
                                  <p:stCondLst>
                                    <p:cond delay="0"/>
                                  </p:stCondLst>
                                  <p:childTnLst>
                                    <p:set>
                                      <p:cBhvr>
                                        <p:cTn dur="1" fill="hold" id="6">
                                          <p:stCondLst>
                                            <p:cond delay="0"/>
                                          </p:stCondLst>
                                        </p:cTn>
                                        <p:tgtEl>
                                          <p:spTgt spid="9"/>
                                        </p:tgtEl>
                                        <p:attrNameLst>
                                          <p:attrName>style.visibility</p:attrName>
                                        </p:attrNameLst>
                                      </p:cBhvr>
                                      <p:to>
                                        <p:strVal val="visible"/>
                                      </p:to>
                                    </p:set>
                                    <p:anim calcmode="lin" valueType="num">
                                      <p:cBhvr additive="base">
                                        <p:cTn dur="500" fill="hold" id="7"/>
                                        <p:tgtEl>
                                          <p:spTgt spid="9"/>
                                        </p:tgtEl>
                                        <p:attrNameLst>
                                          <p:attrName>ppt_x</p:attrName>
                                        </p:attrNameLst>
                                      </p:cBhvr>
                                      <p:tavLst>
                                        <p:tav tm="0">
                                          <p:val>
                                            <p:strVal val="1+#ppt_w/2"/>
                                          </p:val>
                                        </p:tav>
                                        <p:tav tm="100000">
                                          <p:val>
                                            <p:strVal val="#ppt_x"/>
                                          </p:val>
                                        </p:tav>
                                      </p:tavLst>
                                    </p:anim>
                                    <p:anim calcmode="lin" valueType="num">
                                      <p:cBhvr additive="base">
                                        <p:cTn dur="500" fill="hold" id="8"/>
                                        <p:tgtEl>
                                          <p:spTgt spid="9"/>
                                        </p:tgtEl>
                                        <p:attrNameLst>
                                          <p:attrName>ppt_y</p:attrName>
                                        </p:attrNameLst>
                                      </p:cBhvr>
                                      <p:tavLst>
                                        <p:tav tm="0">
                                          <p:val>
                                            <p:strVal val="#ppt_y"/>
                                          </p:val>
                                        </p:tav>
                                        <p:tav tm="100000">
                                          <p:val>
                                            <p:strVal val="#ppt_y"/>
                                          </p:val>
                                        </p:tav>
                                      </p:tavLst>
                                    </p:anim>
                                  </p:childTnLst>
                                </p:cTn>
                              </p:par>
                              <p:par>
                                <p:cTn fill="hold" id="9" nodeType="withEffect" presetClass="entr" presetID="22" presetSubtype="2">
                                  <p:stCondLst>
                                    <p:cond delay="100"/>
                                  </p:stCondLst>
                                  <p:childTnLst>
                                    <p:set>
                                      <p:cBhvr>
                                        <p:cTn dur="1" fill="hold" id="10">
                                          <p:stCondLst>
                                            <p:cond delay="0"/>
                                          </p:stCondLst>
                                        </p:cTn>
                                        <p:tgtEl>
                                          <p:spTgt spid="10"/>
                                        </p:tgtEl>
                                        <p:attrNameLst>
                                          <p:attrName>style.visibility</p:attrName>
                                        </p:attrNameLst>
                                      </p:cBhvr>
                                      <p:to>
                                        <p:strVal val="visible"/>
                                      </p:to>
                                    </p:set>
                                    <p:animEffect filter="wipe(right)" transition="in">
                                      <p:cBhvr>
                                        <p:cTn dur="500" id="11"/>
                                        <p:tgtEl>
                                          <p:spTgt spid="10"/>
                                        </p:tgtEl>
                                      </p:cBhvr>
                                    </p:animEffect>
                                  </p:childTnLst>
                                </p:cTn>
                              </p:par>
                            </p:childTnLst>
                          </p:cTn>
                        </p:par>
                        <p:par>
                          <p:cTn fill="hold" id="12" nodeType="afterGroup">
                            <p:stCondLst>
                              <p:cond delay="600"/>
                            </p:stCondLst>
                            <p:childTnLst>
                              <p:par>
                                <p:cTn fill="hold" grpId="0" id="13" nodeType="afterEffect" presetClass="entr" presetID="41" presetSubtype="0">
                                  <p:stCondLst>
                                    <p:cond delay="0"/>
                                  </p:stCondLst>
                                  <p:iterate type="lt">
                                    <p:tmPct val="10000"/>
                                  </p:iterate>
                                  <p:childTnLst>
                                    <p:set>
                                      <p:cBhvr>
                                        <p:cTn dur="1" fill="hold" id="14">
                                          <p:stCondLst>
                                            <p:cond delay="0"/>
                                          </p:stCondLst>
                                        </p:cTn>
                                        <p:tgtEl>
                                          <p:spTgt spid="8"/>
                                        </p:tgtEl>
                                        <p:attrNameLst>
                                          <p:attrName>style.visibility</p:attrName>
                                        </p:attrNameLst>
                                      </p:cBhvr>
                                      <p:to>
                                        <p:strVal val="visible"/>
                                      </p:to>
                                    </p:set>
                                    <p:anim calcmode="lin" valueType="num">
                                      <p:cBhvr>
                                        <p:cTn dur="400" fill="hold" id="15"/>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dur="400" fill="hold" id="16"/>
                                        <p:tgtEl>
                                          <p:spTgt spid="8"/>
                                        </p:tgtEl>
                                        <p:attrNameLst>
                                          <p:attrName>ppt_y</p:attrName>
                                        </p:attrNameLst>
                                      </p:cBhvr>
                                      <p:tavLst>
                                        <p:tav tm="0">
                                          <p:val>
                                            <p:strVal val="#ppt_y"/>
                                          </p:val>
                                        </p:tav>
                                        <p:tav tm="100000">
                                          <p:val>
                                            <p:strVal val="#ppt_y"/>
                                          </p:val>
                                        </p:tav>
                                      </p:tavLst>
                                    </p:anim>
                                    <p:anim calcmode="lin" valueType="num">
                                      <p:cBhvr>
                                        <p:cTn dur="400" fill="hold" id="17"/>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dur="400" fill="hold" id="18"/>
                                        <p:tgtEl>
                                          <p:spTgt spid="8"/>
                                        </p:tgtEl>
                                        <p:attrNameLst>
                                          <p:attrName>ppt_w</p:attrName>
                                        </p:attrNameLst>
                                      </p:cBhvr>
                                      <p:tavLst>
                                        <p:tav tm="0">
                                          <p:val>
                                            <p:strVal val="#ppt_w/10"/>
                                          </p:val>
                                        </p:tav>
                                        <p:tav tm="50000">
                                          <p:val>
                                            <p:strVal val="#ppt_w+.01"/>
                                          </p:val>
                                        </p:tav>
                                        <p:tav tm="100000">
                                          <p:val>
                                            <p:strVal val="#ppt_w"/>
                                          </p:val>
                                        </p:tav>
                                      </p:tavLst>
                                    </p:anim>
                                    <p:animEffect filter="fade" transition="in">
                                      <p:cBhvr>
                                        <p:cTn dur="400" id="19" tmFilter="0,0; .5, 1; 1, 1"/>
                                        <p:tgtEl>
                                          <p:spTgt spid="8"/>
                                        </p:tgtEl>
                                      </p:cBhvr>
                                    </p:animEffect>
                                  </p:childTnLst>
                                </p:cTn>
                              </p:par>
                            </p:childTnLst>
                          </p:cTn>
                        </p:par>
                        <p:par>
                          <p:cTn fill="hold" id="20" nodeType="afterGroup">
                            <p:stCondLst>
                              <p:cond delay="1000"/>
                            </p:stCondLst>
                            <p:childTnLst>
                              <p:par>
                                <p:cTn fill="hold" id="21" nodeType="afterEffect" presetClass="entr" presetID="53" presetSubtype="0">
                                  <p:stCondLst>
                                    <p:cond delay="0"/>
                                  </p:stCondLst>
                                  <p:childTnLst>
                                    <p:set>
                                      <p:cBhvr>
                                        <p:cTn dur="1" fill="hold" id="22">
                                          <p:stCondLst>
                                            <p:cond delay="0"/>
                                          </p:stCondLst>
                                        </p:cTn>
                                        <p:tgtEl>
                                          <p:spTgt spid="17"/>
                                        </p:tgtEl>
                                        <p:attrNameLst>
                                          <p:attrName>style.visibility</p:attrName>
                                        </p:attrNameLst>
                                      </p:cBhvr>
                                      <p:to>
                                        <p:strVal val="visible"/>
                                      </p:to>
                                    </p:set>
                                    <p:anim calcmode="lin" valueType="num">
                                      <p:cBhvr>
                                        <p:cTn dur="500" fill="hold" id="23"/>
                                        <p:tgtEl>
                                          <p:spTgt spid="17"/>
                                        </p:tgtEl>
                                        <p:attrNameLst>
                                          <p:attrName>ppt_w</p:attrName>
                                        </p:attrNameLst>
                                      </p:cBhvr>
                                      <p:tavLst>
                                        <p:tav tm="0">
                                          <p:val>
                                            <p:fltVal val="0"/>
                                          </p:val>
                                        </p:tav>
                                        <p:tav tm="100000">
                                          <p:val>
                                            <p:strVal val="#ppt_w"/>
                                          </p:val>
                                        </p:tav>
                                      </p:tavLst>
                                    </p:anim>
                                    <p:anim calcmode="lin" valueType="num">
                                      <p:cBhvr>
                                        <p:cTn dur="500" fill="hold" id="24"/>
                                        <p:tgtEl>
                                          <p:spTgt spid="17"/>
                                        </p:tgtEl>
                                        <p:attrNameLst>
                                          <p:attrName>ppt_h</p:attrName>
                                        </p:attrNameLst>
                                      </p:cBhvr>
                                      <p:tavLst>
                                        <p:tav tm="0">
                                          <p:val>
                                            <p:fltVal val="0"/>
                                          </p:val>
                                        </p:tav>
                                        <p:tav tm="100000">
                                          <p:val>
                                            <p:strVal val="#ppt_h"/>
                                          </p:val>
                                        </p:tav>
                                      </p:tavLst>
                                    </p:anim>
                                    <p:animEffect filter="fade" transition="in">
                                      <p:cBhvr>
                                        <p:cTn dur="500" id="25"/>
                                        <p:tgtEl>
                                          <p:spTgt spid="17"/>
                                        </p:tgtEl>
                                      </p:cBhvr>
                                    </p:animEffect>
                                  </p:childTnLst>
                                </p:cTn>
                              </p:par>
                            </p:childTnLst>
                          </p:cTn>
                        </p:par>
                        <p:par>
                          <p:cTn fill="hold" id="26" nodeType="afterGroup">
                            <p:stCondLst>
                              <p:cond delay="1500"/>
                            </p:stCondLst>
                            <p:childTnLst>
                              <p:par>
                                <p:cTn fill="hold" grpId="0" id="27" nodeType="afterEffect" presetClass="entr" presetID="56" presetSubtype="0">
                                  <p:stCondLst>
                                    <p:cond delay="0"/>
                                  </p:stCondLst>
                                  <p:iterate type="lt">
                                    <p:tmPct val="10000"/>
                                  </p:iterate>
                                  <p:childTnLst>
                                    <p:set>
                                      <p:cBhvr>
                                        <p:cTn dur="1" fill="hold" id="28">
                                          <p:stCondLst>
                                            <p:cond delay="0"/>
                                          </p:stCondLst>
                                        </p:cTn>
                                        <p:tgtEl>
                                          <p:spTgt spid="38"/>
                                        </p:tgtEl>
                                        <p:attrNameLst>
                                          <p:attrName>style.visibility</p:attrName>
                                        </p:attrNameLst>
                                      </p:cBhvr>
                                      <p:to>
                                        <p:strVal val="visible"/>
                                      </p:to>
                                    </p:set>
                                    <p:anim by="(-#ppt_w*2)" calcmode="lin" valueType="num">
                                      <p:cBhvr rctx="PPT">
                                        <p:cTn autoRev="1" dur="500" fill="hold" id="29">
                                          <p:stCondLst>
                                            <p:cond delay="0"/>
                                          </p:stCondLst>
                                        </p:cTn>
                                        <p:tgtEl>
                                          <p:spTgt spid="38"/>
                                        </p:tgtEl>
                                        <p:attrNameLst>
                                          <p:attrName>ppt_w</p:attrName>
                                        </p:attrNameLst>
                                      </p:cBhvr>
                                    </p:anim>
                                    <p:anim by="(#ppt_w*0.50)" calcmode="lin" valueType="num">
                                      <p:cBhvr>
                                        <p:cTn autoRev="1" decel="50000" dur="500" fill="hold" id="30">
                                          <p:stCondLst>
                                            <p:cond delay="0"/>
                                          </p:stCondLst>
                                        </p:cTn>
                                        <p:tgtEl>
                                          <p:spTgt spid="38"/>
                                        </p:tgtEl>
                                        <p:attrNameLst>
                                          <p:attrName>ppt_x</p:attrName>
                                        </p:attrNameLst>
                                      </p:cBhvr>
                                    </p:anim>
                                    <p:anim calcmode="lin" from="(-#ppt_h/2)" to="(#ppt_y)" valueType="num">
                                      <p:cBhvr>
                                        <p:cTn dur="1000" fill="hold" id="31">
                                          <p:stCondLst>
                                            <p:cond delay="0"/>
                                          </p:stCondLst>
                                        </p:cTn>
                                        <p:tgtEl>
                                          <p:spTgt spid="38"/>
                                        </p:tgtEl>
                                        <p:attrNameLst>
                                          <p:attrName>ppt_y</p:attrName>
                                        </p:attrNameLst>
                                      </p:cBhvr>
                                    </p:anim>
                                    <p:animRot by="21600000">
                                      <p:cBhvr>
                                        <p:cTn dur="1000" fill="hold" id="32">
                                          <p:stCondLst>
                                            <p:cond delay="0"/>
                                          </p:stCondLst>
                                        </p:cTn>
                                        <p:tgtEl>
                                          <p:spTgt spid="38"/>
                                        </p:tgtEl>
                                        <p:attrNameLst>
                                          <p:attrName>r</p:attrName>
                                        </p:attrNameLst>
                                      </p:cBhvr>
                                    </p:animRot>
                                  </p:childTnLst>
                                </p:cTn>
                              </p:par>
                            </p:childTnLst>
                          </p:cTn>
                        </p:par>
                        <p:par>
                          <p:cTn fill="hold" id="33" nodeType="afterGroup">
                            <p:stCondLst>
                              <p:cond delay="2500"/>
                            </p:stCondLst>
                            <p:childTnLst>
                              <p:par>
                                <p:cTn fill="hold" grpId="0" id="34" nodeType="afterEffect" presetClass="entr" presetID="41" presetSubtype="0">
                                  <p:stCondLst>
                                    <p:cond delay="0"/>
                                  </p:stCondLst>
                                  <p:iterate type="lt">
                                    <p:tmPct val="10000"/>
                                  </p:iterate>
                                  <p:childTnLst>
                                    <p:set>
                                      <p:cBhvr>
                                        <p:cTn dur="1" fill="hold" id="35">
                                          <p:stCondLst>
                                            <p:cond delay="0"/>
                                          </p:stCondLst>
                                        </p:cTn>
                                        <p:tgtEl>
                                          <p:spTgt spid="37"/>
                                        </p:tgtEl>
                                        <p:attrNameLst>
                                          <p:attrName>style.visibility</p:attrName>
                                        </p:attrNameLst>
                                      </p:cBhvr>
                                      <p:to>
                                        <p:strVal val="visible"/>
                                      </p:to>
                                    </p:set>
                                    <p:anim calcmode="lin" valueType="num">
                                      <p:cBhvr>
                                        <p:cTn dur="500" fill="hold" id="36"/>
                                        <p:tgtEl>
                                          <p:spTgt spid="37"/>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37"/>
                                        <p:tgtEl>
                                          <p:spTgt spid="37"/>
                                        </p:tgtEl>
                                        <p:attrNameLst>
                                          <p:attrName>ppt_y</p:attrName>
                                        </p:attrNameLst>
                                      </p:cBhvr>
                                      <p:tavLst>
                                        <p:tav tm="0">
                                          <p:val>
                                            <p:strVal val="#ppt_y"/>
                                          </p:val>
                                        </p:tav>
                                        <p:tav tm="100000">
                                          <p:val>
                                            <p:strVal val="#ppt_y"/>
                                          </p:val>
                                        </p:tav>
                                      </p:tavLst>
                                    </p:anim>
                                    <p:anim calcmode="lin" valueType="num">
                                      <p:cBhvr>
                                        <p:cTn dur="500" fill="hold" id="38"/>
                                        <p:tgtEl>
                                          <p:spTgt spid="37"/>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39"/>
                                        <p:tgtEl>
                                          <p:spTgt spid="37"/>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40" tmFilter="0,0; .5, 1; 1, 1"/>
                                        <p:tgtEl>
                                          <p:spTgt spid="37"/>
                                        </p:tgtEl>
                                      </p:cBhvr>
                                    </p:animEffect>
                                  </p:childTnLst>
                                </p:cTn>
                              </p:par>
                            </p:childTnLst>
                          </p:cTn>
                        </p:par>
                        <p:par>
                          <p:cTn fill="hold" id="41" nodeType="afterGroup">
                            <p:stCondLst>
                              <p:cond delay="3000"/>
                            </p:stCondLst>
                            <p:childTnLst>
                              <p:par>
                                <p:cTn fill="hold" grpId="0" id="42" nodeType="afterEffect" presetClass="entr" presetID="22" presetSubtype="1">
                                  <p:stCondLst>
                                    <p:cond delay="0"/>
                                  </p:stCondLst>
                                  <p:childTnLst>
                                    <p:set>
                                      <p:cBhvr>
                                        <p:cTn dur="1" fill="hold" id="43">
                                          <p:stCondLst>
                                            <p:cond delay="0"/>
                                          </p:stCondLst>
                                        </p:cTn>
                                        <p:tgtEl>
                                          <p:spTgt spid="39"/>
                                        </p:tgtEl>
                                        <p:attrNameLst>
                                          <p:attrName>style.visibility</p:attrName>
                                        </p:attrNameLst>
                                      </p:cBhvr>
                                      <p:to>
                                        <p:strVal val="visible"/>
                                      </p:to>
                                    </p:set>
                                    <p:animEffect filter="wipe(up)" transition="in">
                                      <p:cBhvr>
                                        <p:cTn dur="500" id="44"/>
                                        <p:tgtEl>
                                          <p:spTgt spid="39"/>
                                        </p:tgtEl>
                                      </p:cBhvr>
                                    </p:animEffect>
                                  </p:childTnLst>
                                </p:cTn>
                              </p:par>
                            </p:childTnLst>
                          </p:cTn>
                        </p:par>
                        <p:par>
                          <p:cTn fill="hold" id="45" nodeType="afterGroup">
                            <p:stCondLst>
                              <p:cond delay="3500"/>
                            </p:stCondLst>
                            <p:childTnLst>
                              <p:par>
                                <p:cTn fill="hold" id="46" nodeType="afterEffect" presetClass="entr" presetID="53" presetSubtype="0">
                                  <p:stCondLst>
                                    <p:cond delay="0"/>
                                  </p:stCondLst>
                                  <p:childTnLst>
                                    <p:set>
                                      <p:cBhvr>
                                        <p:cTn dur="1" fill="hold" id="47">
                                          <p:stCondLst>
                                            <p:cond delay="0"/>
                                          </p:stCondLst>
                                        </p:cTn>
                                        <p:tgtEl>
                                          <p:spTgt spid="21"/>
                                        </p:tgtEl>
                                        <p:attrNameLst>
                                          <p:attrName>style.visibility</p:attrName>
                                        </p:attrNameLst>
                                      </p:cBhvr>
                                      <p:to>
                                        <p:strVal val="visible"/>
                                      </p:to>
                                    </p:set>
                                    <p:anim calcmode="lin" valueType="num">
                                      <p:cBhvr>
                                        <p:cTn dur="500" fill="hold" id="48"/>
                                        <p:tgtEl>
                                          <p:spTgt spid="21"/>
                                        </p:tgtEl>
                                        <p:attrNameLst>
                                          <p:attrName>ppt_w</p:attrName>
                                        </p:attrNameLst>
                                      </p:cBhvr>
                                      <p:tavLst>
                                        <p:tav tm="0">
                                          <p:val>
                                            <p:fltVal val="0"/>
                                          </p:val>
                                        </p:tav>
                                        <p:tav tm="100000">
                                          <p:val>
                                            <p:strVal val="#ppt_w"/>
                                          </p:val>
                                        </p:tav>
                                      </p:tavLst>
                                    </p:anim>
                                    <p:anim calcmode="lin" valueType="num">
                                      <p:cBhvr>
                                        <p:cTn dur="500" fill="hold" id="49"/>
                                        <p:tgtEl>
                                          <p:spTgt spid="21"/>
                                        </p:tgtEl>
                                        <p:attrNameLst>
                                          <p:attrName>ppt_h</p:attrName>
                                        </p:attrNameLst>
                                      </p:cBhvr>
                                      <p:tavLst>
                                        <p:tav tm="0">
                                          <p:val>
                                            <p:fltVal val="0"/>
                                          </p:val>
                                        </p:tav>
                                        <p:tav tm="100000">
                                          <p:val>
                                            <p:strVal val="#ppt_h"/>
                                          </p:val>
                                        </p:tav>
                                      </p:tavLst>
                                    </p:anim>
                                    <p:animEffect filter="fade" transition="in">
                                      <p:cBhvr>
                                        <p:cTn dur="500" id="50"/>
                                        <p:tgtEl>
                                          <p:spTgt spid="21"/>
                                        </p:tgtEl>
                                      </p:cBhvr>
                                    </p:animEffect>
                                  </p:childTnLst>
                                </p:cTn>
                              </p:par>
                            </p:childTnLst>
                          </p:cTn>
                        </p:par>
                        <p:par>
                          <p:cTn fill="hold" id="51" nodeType="afterGroup">
                            <p:stCondLst>
                              <p:cond delay="4000"/>
                            </p:stCondLst>
                            <p:childTnLst>
                              <p:par>
                                <p:cTn fill="hold" grpId="0" id="52" nodeType="afterEffect" presetClass="entr" presetID="56" presetSubtype="0">
                                  <p:stCondLst>
                                    <p:cond delay="0"/>
                                  </p:stCondLst>
                                  <p:iterate type="lt">
                                    <p:tmPct val="10000"/>
                                  </p:iterate>
                                  <p:childTnLst>
                                    <p:set>
                                      <p:cBhvr>
                                        <p:cTn dur="1" fill="hold" id="53">
                                          <p:stCondLst>
                                            <p:cond delay="0"/>
                                          </p:stCondLst>
                                        </p:cTn>
                                        <p:tgtEl>
                                          <p:spTgt spid="41"/>
                                        </p:tgtEl>
                                        <p:attrNameLst>
                                          <p:attrName>style.visibility</p:attrName>
                                        </p:attrNameLst>
                                      </p:cBhvr>
                                      <p:to>
                                        <p:strVal val="visible"/>
                                      </p:to>
                                    </p:set>
                                    <p:anim by="(-#ppt_w*2)" calcmode="lin" valueType="num">
                                      <p:cBhvr rctx="PPT">
                                        <p:cTn autoRev="1" dur="500" fill="hold" id="54">
                                          <p:stCondLst>
                                            <p:cond delay="0"/>
                                          </p:stCondLst>
                                        </p:cTn>
                                        <p:tgtEl>
                                          <p:spTgt spid="41"/>
                                        </p:tgtEl>
                                        <p:attrNameLst>
                                          <p:attrName>ppt_w</p:attrName>
                                        </p:attrNameLst>
                                      </p:cBhvr>
                                    </p:anim>
                                    <p:anim by="(#ppt_w*0.50)" calcmode="lin" valueType="num">
                                      <p:cBhvr>
                                        <p:cTn autoRev="1" decel="50000" dur="500" fill="hold" id="55">
                                          <p:stCondLst>
                                            <p:cond delay="0"/>
                                          </p:stCondLst>
                                        </p:cTn>
                                        <p:tgtEl>
                                          <p:spTgt spid="41"/>
                                        </p:tgtEl>
                                        <p:attrNameLst>
                                          <p:attrName>ppt_x</p:attrName>
                                        </p:attrNameLst>
                                      </p:cBhvr>
                                    </p:anim>
                                    <p:anim calcmode="lin" from="(-#ppt_h/2)" to="(#ppt_y)" valueType="num">
                                      <p:cBhvr>
                                        <p:cTn dur="1000" fill="hold" id="56">
                                          <p:stCondLst>
                                            <p:cond delay="0"/>
                                          </p:stCondLst>
                                        </p:cTn>
                                        <p:tgtEl>
                                          <p:spTgt spid="41"/>
                                        </p:tgtEl>
                                        <p:attrNameLst>
                                          <p:attrName>ppt_y</p:attrName>
                                        </p:attrNameLst>
                                      </p:cBhvr>
                                    </p:anim>
                                    <p:animRot by="21600000">
                                      <p:cBhvr>
                                        <p:cTn dur="1000" fill="hold" id="57">
                                          <p:stCondLst>
                                            <p:cond delay="0"/>
                                          </p:stCondLst>
                                        </p:cTn>
                                        <p:tgtEl>
                                          <p:spTgt spid="41"/>
                                        </p:tgtEl>
                                        <p:attrNameLst>
                                          <p:attrName>r</p:attrName>
                                        </p:attrNameLst>
                                      </p:cBhvr>
                                    </p:animRot>
                                  </p:childTnLst>
                                </p:cTn>
                              </p:par>
                            </p:childTnLst>
                          </p:cTn>
                        </p:par>
                        <p:par>
                          <p:cTn fill="hold" id="58" nodeType="afterGroup">
                            <p:stCondLst>
                              <p:cond delay="5000"/>
                            </p:stCondLst>
                            <p:childTnLst>
                              <p:par>
                                <p:cTn fill="hold" grpId="0" id="59" nodeType="afterEffect" presetClass="entr" presetID="41" presetSubtype="0">
                                  <p:stCondLst>
                                    <p:cond delay="0"/>
                                  </p:stCondLst>
                                  <p:iterate type="lt">
                                    <p:tmPct val="10000"/>
                                  </p:iterate>
                                  <p:childTnLst>
                                    <p:set>
                                      <p:cBhvr>
                                        <p:cTn dur="1" fill="hold" id="60">
                                          <p:stCondLst>
                                            <p:cond delay="0"/>
                                          </p:stCondLst>
                                        </p:cTn>
                                        <p:tgtEl>
                                          <p:spTgt spid="40"/>
                                        </p:tgtEl>
                                        <p:attrNameLst>
                                          <p:attrName>style.visibility</p:attrName>
                                        </p:attrNameLst>
                                      </p:cBhvr>
                                      <p:to>
                                        <p:strVal val="visible"/>
                                      </p:to>
                                    </p:set>
                                    <p:anim calcmode="lin" valueType="num">
                                      <p:cBhvr>
                                        <p:cTn dur="500" fill="hold" id="61"/>
                                        <p:tgtEl>
                                          <p:spTgt spid="40"/>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62"/>
                                        <p:tgtEl>
                                          <p:spTgt spid="40"/>
                                        </p:tgtEl>
                                        <p:attrNameLst>
                                          <p:attrName>ppt_y</p:attrName>
                                        </p:attrNameLst>
                                      </p:cBhvr>
                                      <p:tavLst>
                                        <p:tav tm="0">
                                          <p:val>
                                            <p:strVal val="#ppt_y"/>
                                          </p:val>
                                        </p:tav>
                                        <p:tav tm="100000">
                                          <p:val>
                                            <p:strVal val="#ppt_y"/>
                                          </p:val>
                                        </p:tav>
                                      </p:tavLst>
                                    </p:anim>
                                    <p:anim calcmode="lin" valueType="num">
                                      <p:cBhvr>
                                        <p:cTn dur="500" fill="hold" id="63"/>
                                        <p:tgtEl>
                                          <p:spTgt spid="40"/>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64"/>
                                        <p:tgtEl>
                                          <p:spTgt spid="40"/>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65" tmFilter="0,0; .5, 1; 1, 1"/>
                                        <p:tgtEl>
                                          <p:spTgt spid="40"/>
                                        </p:tgtEl>
                                      </p:cBhvr>
                                    </p:animEffect>
                                  </p:childTnLst>
                                </p:cTn>
                              </p:par>
                            </p:childTnLst>
                          </p:cTn>
                        </p:par>
                        <p:par>
                          <p:cTn fill="hold" id="66" nodeType="afterGroup">
                            <p:stCondLst>
                              <p:cond delay="5500"/>
                            </p:stCondLst>
                            <p:childTnLst>
                              <p:par>
                                <p:cTn fill="hold" grpId="0" id="67" nodeType="afterEffect" presetClass="entr" presetID="22" presetSubtype="1">
                                  <p:stCondLst>
                                    <p:cond delay="0"/>
                                  </p:stCondLst>
                                  <p:childTnLst>
                                    <p:set>
                                      <p:cBhvr>
                                        <p:cTn dur="1" fill="hold" id="68">
                                          <p:stCondLst>
                                            <p:cond delay="0"/>
                                          </p:stCondLst>
                                        </p:cTn>
                                        <p:tgtEl>
                                          <p:spTgt spid="42"/>
                                        </p:tgtEl>
                                        <p:attrNameLst>
                                          <p:attrName>style.visibility</p:attrName>
                                        </p:attrNameLst>
                                      </p:cBhvr>
                                      <p:to>
                                        <p:strVal val="visible"/>
                                      </p:to>
                                    </p:set>
                                    <p:animEffect filter="wipe(up)" transition="in">
                                      <p:cBhvr>
                                        <p:cTn dur="500" id="69"/>
                                        <p:tgtEl>
                                          <p:spTgt spid="4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8"/>
      <p:bldP grpId="0" spid="9"/>
      <p:bldP grpId="0" spid="37"/>
      <p:bldP grpId="0" spid="38"/>
      <p:bldP grpId="0" spid="39"/>
      <p:bldP grpId="0" spid="40"/>
      <p:bldP grpId="0" spid="41"/>
      <p:bldP grpId="0" spid="42"/>
    </p:bldLst>
  </p:timing>
</p:sld>
</file>

<file path=ppt/slides/slide1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8" name="TextBox 33"/>
          <p:cNvSpPr txBox="1"/>
          <p:nvPr/>
        </p:nvSpPr>
        <p:spPr>
          <a:xfrm>
            <a:off x="1184888" y="171551"/>
            <a:ext cx="2011680" cy="457200"/>
          </a:xfrm>
          <a:prstGeom prst="rect">
            <a:avLst/>
          </a:prstGeom>
          <a:noFill/>
        </p:spPr>
        <p:txBody>
          <a:bodyPr rtlCol="0" wrap="none">
            <a:spAutoFit/>
          </a:bodyPr>
          <a:lstStyle/>
          <a:p>
            <a:r>
              <a:rPr altLang="en-US" lang="zh-CN" sz="2400">
                <a:solidFill>
                  <a:srgbClr val="3F3F3F"/>
                </a:solidFill>
                <a:latin typeface="微软雅黑"/>
                <a:ea typeface="微软雅黑"/>
              </a:rPr>
              <a:t>团队成员介绍</a:t>
            </a:r>
          </a:p>
        </p:txBody>
      </p:sp>
      <p:sp>
        <p:nvSpPr>
          <p:cNvPr id="9" name="Freeform 40"/>
          <p:cNvSpPr>
            <a:spLocks noEditPoints="1"/>
          </p:cNvSpPr>
          <p:nvPr/>
        </p:nvSpPr>
        <p:spPr bwMode="auto">
          <a:xfrm>
            <a:off x="553476" y="227694"/>
            <a:ext cx="264760" cy="392994"/>
          </a:xfrm>
          <a:custGeom>
            <a:gdLst>
              <a:gd fmla="*/ 173 w 579" name="T0"/>
              <a:gd fmla="*/ 818 h 857" name="T1"/>
              <a:gd fmla="*/ 551 w 579" name="T2"/>
              <a:gd fmla="*/ 818 h 857" name="T3"/>
              <a:gd fmla="*/ 571 w 579" name="T4"/>
              <a:gd fmla="*/ 838 h 857" name="T5"/>
              <a:gd fmla="*/ 551 w 579" name="T6"/>
              <a:gd fmla="*/ 857 h 857" name="T7"/>
              <a:gd fmla="*/ 173 w 579" name="T8"/>
              <a:gd fmla="*/ 857 h 857" name="T9"/>
              <a:gd fmla="*/ 153 w 579" name="T10"/>
              <a:gd fmla="*/ 838 h 857" name="T11"/>
              <a:gd fmla="*/ 173 w 579" name="T12"/>
              <a:gd fmla="*/ 818 h 857" name="T13"/>
              <a:gd fmla="*/ 181 w 579" name="T14"/>
              <a:gd fmla="*/ 632 h 857" name="T15"/>
              <a:gd fmla="*/ 389 w 579" name="T16"/>
              <a:gd fmla="*/ 290 h 857" name="T17"/>
              <a:gd fmla="*/ 462 w 579" name="T18"/>
              <a:gd fmla="*/ 334 h 857" name="T19"/>
              <a:gd fmla="*/ 255 w 579" name="T20"/>
              <a:gd fmla="*/ 676 h 857" name="T21"/>
              <a:gd fmla="*/ 181 w 579" name="T22"/>
              <a:gd fmla="*/ 632 h 857" name="T23"/>
              <a:gd fmla="*/ 35 w 579" name="T24"/>
              <a:gd fmla="*/ 543 h 857" name="T25"/>
              <a:gd fmla="*/ 243 w 579" name="T26"/>
              <a:gd fmla="*/ 201 h 857" name="T27"/>
              <a:gd fmla="*/ 316 w 579" name="T28"/>
              <a:gd fmla="*/ 245 h 857" name="T29"/>
              <a:gd fmla="*/ 108 w 579" name="T30"/>
              <a:gd fmla="*/ 587 h 857" name="T31"/>
              <a:gd fmla="*/ 35 w 579" name="T32"/>
              <a:gd fmla="*/ 543 h 857" name="T33"/>
              <a:gd fmla="*/ 2 w 579" name="T34"/>
              <a:gd fmla="*/ 820 h 857" name="T35"/>
              <a:gd fmla="*/ 22 w 579" name="T36"/>
              <a:gd fmla="*/ 650 h 857" name="T37"/>
              <a:gd fmla="*/ 165 w 579" name="T38"/>
              <a:gd fmla="*/ 736 h 857" name="T39"/>
              <a:gd fmla="*/ 24 w 579" name="T40"/>
              <a:gd fmla="*/ 833 h 857" name="T41"/>
              <a:gd fmla="*/ 2 w 579" name="T42"/>
              <a:gd fmla="*/ 820 h 857" name="T43"/>
              <a:gd fmla="*/ 299 w 579" name="T44"/>
              <a:gd fmla="*/ 106 h 857" name="T45"/>
              <a:gd fmla="*/ 269 w 579" name="T46"/>
              <a:gd fmla="*/ 156 h 857" name="T47"/>
              <a:gd fmla="*/ 488 w 579" name="T48"/>
              <a:gd fmla="*/ 289 h 857" name="T49"/>
              <a:gd fmla="*/ 519 w 579" name="T50"/>
              <a:gd fmla="*/ 239 h 857" name="T51"/>
              <a:gd fmla="*/ 299 w 579" name="T52"/>
              <a:gd fmla="*/ 106 h 857" name="T53"/>
              <a:gd fmla="*/ 346 w 579" name="T54"/>
              <a:gd fmla="*/ 30 h 857" name="T55"/>
              <a:gd fmla="*/ 412 w 579" name="T56"/>
              <a:gd fmla="*/ 14 h 857" name="T57"/>
              <a:gd fmla="*/ 549 w 579" name="T58"/>
              <a:gd fmla="*/ 97 h 857" name="T59"/>
              <a:gd fmla="*/ 566 w 579" name="T60"/>
              <a:gd fmla="*/ 163 h 857" name="T61"/>
              <a:gd fmla="*/ 547 w 579" name="T62"/>
              <a:gd fmla="*/ 194 h 857" name="T63"/>
              <a:gd fmla="*/ 327 w 579" name="T64"/>
              <a:gd fmla="*/ 61 h 857" name="T65"/>
              <a:gd fmla="*/ 346 w 579" name="T66"/>
              <a:gd fmla="*/ 30 h 857" name="T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b="b" l="0" r="r" t="0"/>
            <a:pathLst>
              <a:path h="857" w="579">
                <a:moveTo>
                  <a:pt x="173" y="818"/>
                </a:moveTo>
                <a:lnTo>
                  <a:pt x="551" y="818"/>
                </a:lnTo>
                <a:cubicBezTo>
                  <a:pt x="562" y="818"/>
                  <a:pt x="571" y="827"/>
                  <a:pt x="571" y="838"/>
                </a:cubicBezTo>
                <a:cubicBezTo>
                  <a:pt x="571" y="849"/>
                  <a:pt x="562" y="857"/>
                  <a:pt x="551" y="857"/>
                </a:cubicBezTo>
                <a:lnTo>
                  <a:pt x="173" y="857"/>
                </a:lnTo>
                <a:cubicBezTo>
                  <a:pt x="162" y="857"/>
                  <a:pt x="153" y="849"/>
                  <a:pt x="153" y="838"/>
                </a:cubicBezTo>
                <a:cubicBezTo>
                  <a:pt x="153" y="827"/>
                  <a:pt x="162" y="818"/>
                  <a:pt x="173" y="818"/>
                </a:cubicBezTo>
                <a:close/>
                <a:moveTo>
                  <a:pt x="181" y="632"/>
                </a:moveTo>
                <a:lnTo>
                  <a:pt x="389" y="290"/>
                </a:lnTo>
                <a:lnTo>
                  <a:pt x="462" y="334"/>
                </a:lnTo>
                <a:lnTo>
                  <a:pt x="255" y="676"/>
                </a:lnTo>
                <a:lnTo>
                  <a:pt x="181" y="632"/>
                </a:lnTo>
                <a:close/>
                <a:moveTo>
                  <a:pt x="35" y="543"/>
                </a:moveTo>
                <a:lnTo>
                  <a:pt x="243" y="201"/>
                </a:lnTo>
                <a:lnTo>
                  <a:pt x="316" y="245"/>
                </a:lnTo>
                <a:lnTo>
                  <a:pt x="108" y="587"/>
                </a:lnTo>
                <a:lnTo>
                  <a:pt x="35" y="543"/>
                </a:lnTo>
                <a:close/>
                <a:moveTo>
                  <a:pt x="2" y="820"/>
                </a:moveTo>
                <a:lnTo>
                  <a:pt x="22" y="650"/>
                </a:lnTo>
                <a:lnTo>
                  <a:pt x="165" y="736"/>
                </a:lnTo>
                <a:lnTo>
                  <a:pt x="24" y="833"/>
                </a:lnTo>
                <a:cubicBezTo>
                  <a:pt x="9" y="844"/>
                  <a:pt x="0" y="838"/>
                  <a:pt x="2" y="820"/>
                </a:cubicBezTo>
                <a:close/>
                <a:moveTo>
                  <a:pt x="299" y="106"/>
                </a:moveTo>
                <a:lnTo>
                  <a:pt x="269" y="156"/>
                </a:lnTo>
                <a:lnTo>
                  <a:pt x="488" y="289"/>
                </a:lnTo>
                <a:lnTo>
                  <a:pt x="519" y="239"/>
                </a:lnTo>
                <a:lnTo>
                  <a:pt x="299" y="106"/>
                </a:lnTo>
                <a:close/>
                <a:moveTo>
                  <a:pt x="346" y="30"/>
                </a:moveTo>
                <a:cubicBezTo>
                  <a:pt x="360" y="7"/>
                  <a:pt x="390" y="0"/>
                  <a:pt x="412" y="14"/>
                </a:cubicBezTo>
                <a:lnTo>
                  <a:pt x="549" y="97"/>
                </a:lnTo>
                <a:cubicBezTo>
                  <a:pt x="572" y="110"/>
                  <a:pt x="579" y="140"/>
                  <a:pt x="566" y="163"/>
                </a:cubicBezTo>
                <a:lnTo>
                  <a:pt x="547" y="194"/>
                </a:lnTo>
                <a:lnTo>
                  <a:pt x="327" y="61"/>
                </a:lnTo>
                <a:lnTo>
                  <a:pt x="346" y="30"/>
                </a:lnTo>
                <a:close/>
              </a:path>
            </a:pathLst>
          </a:custGeom>
          <a:solidFill>
            <a:srgbClr val="7F7F7F"/>
          </a:solidFill>
          <a:ln>
            <a:noFill/>
          </a:ln>
        </p:spPr>
        <p:txBody>
          <a:bodyPr anchor="t" anchorCtr="0" bIns="45720" compatLnSpc="1" lIns="91440" numCol="1" rIns="91440" tIns="45720" vert="horz" wrap="square">
            <a:prstTxWarp prst="textNoShape">
              <a:avLst/>
            </a:prstTxWarp>
          </a:bodyPr>
          <a:lstStyle/>
          <a:p>
            <a:endParaRPr altLang="en-US" lang="zh-CN"/>
          </a:p>
        </p:txBody>
      </p:sp>
      <p:cxnSp>
        <p:nvCxnSpPr>
          <p:cNvPr id="10" name="直接连接符 9"/>
          <p:cNvCxnSpPr/>
          <p:nvPr/>
        </p:nvCxnSpPr>
        <p:spPr bwMode="auto">
          <a:xfrm flipH="1">
            <a:off x="985302" y="616159"/>
            <a:ext cx="10746000" cy="0"/>
          </a:xfrm>
          <a:prstGeom prst="line">
            <a:avLst/>
          </a:prstGeom>
          <a:solidFill>
            <a:schemeClr val="accent1"/>
          </a:solidFill>
          <a:ln algn="ctr" cap="flat" cmpd="sng" w="9525">
            <a:solidFill>
              <a:srgbClr val="A6A6A6"/>
            </a:solidFill>
            <a:prstDash val="solid"/>
            <a:round/>
            <a:headEnd len="med" type="none" w="med"/>
            <a:tailEnd len="med" type="none" w="med"/>
          </a:ln>
          <a:effectLst/>
          <a:extLst>
            <a:ext uri="{AF507438-7753-43E0-B8FC-AC1667EBCBE1}">
              <a14:hiddenEffects>
                <a:effectLst>
                  <a:outerShdw algn="ctr" dir="2700000" dist="35921" rotWithShape="0">
                    <a:schemeClr val="bg2"/>
                  </a:outerShdw>
                </a:effectLst>
              </a14:hiddenEffects>
            </a:ext>
          </a:extLst>
        </p:spPr>
      </p:cxnSp>
      <p:grpSp>
        <p:nvGrpSpPr>
          <p:cNvPr id="94" name="组合 93"/>
          <p:cNvGrpSpPr/>
          <p:nvPr/>
        </p:nvGrpSpPr>
        <p:grpSpPr>
          <a:xfrm>
            <a:off x="8303312" y="1120983"/>
            <a:ext cx="2701946" cy="2701946"/>
            <a:chOff x="5739856" y="1447489"/>
            <a:chExt cx="2701946" cy="2701946"/>
          </a:xfrm>
        </p:grpSpPr>
        <p:sp>
          <p:nvSpPr>
            <p:cNvPr id="95" name="椭圆 94"/>
            <p:cNvSpPr/>
            <p:nvPr/>
          </p:nvSpPr>
          <p:spPr>
            <a:xfrm>
              <a:off x="5739856" y="1447489"/>
              <a:ext cx="2701946" cy="2701946"/>
            </a:xfrm>
            <a:prstGeom prst="ellipse">
              <a:avLst/>
            </a:prstGeom>
            <a:gradFill flip="none" rotWithShape="1">
              <a:gsLst>
                <a:gs pos="0">
                  <a:schemeClr val="bg1"/>
                </a:gs>
                <a:gs pos="100000">
                  <a:schemeClr val="bg1">
                    <a:lumMod val="85000"/>
                  </a:schemeClr>
                </a:gs>
              </a:gsLst>
              <a:lin ang="5400000" scaled="1"/>
            </a:gradFill>
            <a:ln w="12700">
              <a:gradFill>
                <a:gsLst>
                  <a:gs pos="0">
                    <a:schemeClr val="bg1"/>
                  </a:gs>
                  <a:gs pos="100000">
                    <a:schemeClr val="bg1">
                      <a:lumMod val="75000"/>
                    </a:schemeClr>
                  </a:gs>
                </a:gsLst>
                <a:lin ang="5400000" scaled="1"/>
              </a:gradFill>
            </a:ln>
            <a:effectLst>
              <a:outerShdw algn="tl" blurRad="279400" dir="2700000" dist="152400" rotWithShape="0" sx="102000" sy="10200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6" name="圆角矩形 95"/>
            <p:cNvSpPr/>
            <p:nvPr/>
          </p:nvSpPr>
          <p:spPr>
            <a:xfrm>
              <a:off x="6091462" y="1799095"/>
              <a:ext cx="1998734" cy="1998734"/>
            </a:xfrm>
            <a:prstGeom prst="roundRect">
              <a:avLst>
                <a:gd fmla="val 50000" name="adj"/>
              </a:avLst>
            </a:prstGeom>
            <a:gradFill flip="none" rotWithShape="1">
              <a:gsLst>
                <a:gs pos="100000">
                  <a:schemeClr val="bg1"/>
                </a:gs>
                <a:gs pos="0">
                  <a:srgbClr val="B8BBBC"/>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7" name="椭圆 96"/>
            <p:cNvSpPr/>
            <p:nvPr/>
          </p:nvSpPr>
          <p:spPr>
            <a:xfrm>
              <a:off x="6243325" y="1955558"/>
              <a:ext cx="1685808" cy="1685808"/>
            </a:xfrm>
            <a:prstGeom prst="ellipse">
              <a:avLst/>
            </a:prstGeom>
            <a:blipFill>
              <a:blip r:embed="rId3"/>
              <a:stretch>
                <a:fillRect/>
              </a:stretch>
            </a:blipFill>
            <a:ln>
              <a:noFill/>
            </a:ln>
            <a:effectLst>
              <a:innerShdw blurRad="63500" dir="135000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98" name="组合 97"/>
          <p:cNvGrpSpPr/>
          <p:nvPr/>
        </p:nvGrpSpPr>
        <p:grpSpPr>
          <a:xfrm>
            <a:off x="5921814" y="1120983"/>
            <a:ext cx="2701946" cy="2701946"/>
            <a:chOff x="5739856" y="1447489"/>
            <a:chExt cx="2701946" cy="2701946"/>
          </a:xfrm>
        </p:grpSpPr>
        <p:sp>
          <p:nvSpPr>
            <p:cNvPr id="99" name="椭圆 98"/>
            <p:cNvSpPr/>
            <p:nvPr/>
          </p:nvSpPr>
          <p:spPr>
            <a:xfrm>
              <a:off x="5739856" y="1447489"/>
              <a:ext cx="2701946" cy="2701946"/>
            </a:xfrm>
            <a:prstGeom prst="ellipse">
              <a:avLst/>
            </a:prstGeom>
            <a:gradFill flip="none" rotWithShape="1">
              <a:gsLst>
                <a:gs pos="0">
                  <a:schemeClr val="bg1"/>
                </a:gs>
                <a:gs pos="100000">
                  <a:schemeClr val="bg1">
                    <a:lumMod val="85000"/>
                  </a:schemeClr>
                </a:gs>
              </a:gsLst>
              <a:lin ang="5400000" scaled="1"/>
            </a:gradFill>
            <a:ln w="12700">
              <a:gradFill>
                <a:gsLst>
                  <a:gs pos="0">
                    <a:schemeClr val="bg1"/>
                  </a:gs>
                  <a:gs pos="100000">
                    <a:schemeClr val="bg1">
                      <a:lumMod val="75000"/>
                    </a:schemeClr>
                  </a:gs>
                </a:gsLst>
                <a:lin ang="5400000" scaled="1"/>
              </a:gradFill>
            </a:ln>
            <a:effectLst>
              <a:outerShdw algn="tl" blurRad="279400" dir="2700000" dist="152400" rotWithShape="0" sx="102000" sy="10200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0" name="圆角矩形 99"/>
            <p:cNvSpPr/>
            <p:nvPr/>
          </p:nvSpPr>
          <p:spPr>
            <a:xfrm>
              <a:off x="6091462" y="1799095"/>
              <a:ext cx="1998734" cy="1998734"/>
            </a:xfrm>
            <a:prstGeom prst="roundRect">
              <a:avLst>
                <a:gd fmla="val 50000" name="adj"/>
              </a:avLst>
            </a:prstGeom>
            <a:gradFill flip="none" rotWithShape="1">
              <a:gsLst>
                <a:gs pos="100000">
                  <a:schemeClr val="bg1"/>
                </a:gs>
                <a:gs pos="0">
                  <a:srgbClr val="B8BBBC"/>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1" name="椭圆 100"/>
            <p:cNvSpPr/>
            <p:nvPr/>
          </p:nvSpPr>
          <p:spPr>
            <a:xfrm>
              <a:off x="6243325" y="1955558"/>
              <a:ext cx="1685808" cy="1685808"/>
            </a:xfrm>
            <a:prstGeom prst="ellipse">
              <a:avLst/>
            </a:prstGeom>
            <a:blipFill>
              <a:blip r:embed="rId4"/>
              <a:stretch>
                <a:fillRect/>
              </a:stretch>
            </a:blipFill>
            <a:ln>
              <a:noFill/>
            </a:ln>
            <a:effectLst>
              <a:innerShdw blurRad="63500" dir="135000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102" name="组合 101"/>
          <p:cNvGrpSpPr/>
          <p:nvPr/>
        </p:nvGrpSpPr>
        <p:grpSpPr>
          <a:xfrm>
            <a:off x="3540317" y="1120983"/>
            <a:ext cx="2701946" cy="2701946"/>
            <a:chOff x="1735432" y="1544478"/>
            <a:chExt cx="2701946" cy="2701946"/>
          </a:xfrm>
        </p:grpSpPr>
        <p:sp>
          <p:nvSpPr>
            <p:cNvPr id="103" name="椭圆 102"/>
            <p:cNvSpPr/>
            <p:nvPr/>
          </p:nvSpPr>
          <p:spPr>
            <a:xfrm>
              <a:off x="1735432" y="1544478"/>
              <a:ext cx="2701946" cy="2701946"/>
            </a:xfrm>
            <a:prstGeom prst="ellipse">
              <a:avLst/>
            </a:prstGeom>
            <a:gradFill flip="none" rotWithShape="1">
              <a:gsLst>
                <a:gs pos="0">
                  <a:schemeClr val="bg1"/>
                </a:gs>
                <a:gs pos="100000">
                  <a:schemeClr val="bg1">
                    <a:lumMod val="85000"/>
                  </a:schemeClr>
                </a:gs>
              </a:gsLst>
              <a:lin ang="5400000" scaled="1"/>
            </a:gradFill>
            <a:ln w="19050">
              <a:gradFill>
                <a:gsLst>
                  <a:gs pos="0">
                    <a:schemeClr val="bg1"/>
                  </a:gs>
                  <a:gs pos="100000">
                    <a:schemeClr val="bg1">
                      <a:lumMod val="75000"/>
                    </a:schemeClr>
                  </a:gs>
                </a:gsLst>
                <a:lin ang="5400000" scaled="1"/>
              </a:gradFill>
            </a:ln>
            <a:effectLst>
              <a:outerShdw algn="tl" blurRad="279400" dir="2700000" dist="152400" rotWithShape="0" sx="102000" sy="10200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4" name="圆角矩形 103"/>
            <p:cNvSpPr/>
            <p:nvPr/>
          </p:nvSpPr>
          <p:spPr>
            <a:xfrm>
              <a:off x="2087038" y="1896084"/>
              <a:ext cx="1998734" cy="1998734"/>
            </a:xfrm>
            <a:prstGeom prst="roundRect">
              <a:avLst>
                <a:gd fmla="val 50000" name="adj"/>
              </a:avLst>
            </a:prstGeom>
            <a:gradFill flip="none" rotWithShape="1">
              <a:gsLst>
                <a:gs pos="100000">
                  <a:schemeClr val="bg1"/>
                </a:gs>
                <a:gs pos="0">
                  <a:srgbClr val="B8BBBC"/>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5" name="椭圆 104"/>
            <p:cNvSpPr/>
            <p:nvPr/>
          </p:nvSpPr>
          <p:spPr>
            <a:xfrm>
              <a:off x="2243501" y="2052547"/>
              <a:ext cx="1685808" cy="1685808"/>
            </a:xfrm>
            <a:prstGeom prst="ellipse">
              <a:avLst/>
            </a:prstGeom>
            <a:blipFill>
              <a:blip r:embed="rId5"/>
              <a:stretch>
                <a:fillRect/>
              </a:stretch>
            </a:blipFill>
            <a:ln>
              <a:noFill/>
            </a:ln>
            <a:effectLst>
              <a:innerShdw blurRad="63500" dir="135000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106" name="组合 105"/>
          <p:cNvGrpSpPr/>
          <p:nvPr/>
        </p:nvGrpSpPr>
        <p:grpSpPr>
          <a:xfrm>
            <a:off x="1158820" y="1067487"/>
            <a:ext cx="2701946" cy="2701946"/>
            <a:chOff x="926446" y="1741376"/>
            <a:chExt cx="2701946" cy="2701946"/>
          </a:xfrm>
        </p:grpSpPr>
        <p:sp>
          <p:nvSpPr>
            <p:cNvPr id="107" name="椭圆 106"/>
            <p:cNvSpPr/>
            <p:nvPr/>
          </p:nvSpPr>
          <p:spPr>
            <a:xfrm>
              <a:off x="926446" y="1741376"/>
              <a:ext cx="2701946" cy="2701946"/>
            </a:xfrm>
            <a:prstGeom prst="ellipse">
              <a:avLst/>
            </a:prstGeom>
            <a:gradFill flip="none" rotWithShape="1">
              <a:gsLst>
                <a:gs pos="0">
                  <a:schemeClr val="bg1"/>
                </a:gs>
                <a:gs pos="100000">
                  <a:schemeClr val="bg1">
                    <a:lumMod val="85000"/>
                  </a:schemeClr>
                </a:gs>
              </a:gsLst>
              <a:lin ang="5400000" scaled="1"/>
            </a:gradFill>
            <a:ln w="19050">
              <a:gradFill>
                <a:gsLst>
                  <a:gs pos="0">
                    <a:schemeClr val="bg1"/>
                  </a:gs>
                  <a:gs pos="100000">
                    <a:schemeClr val="bg1">
                      <a:lumMod val="75000"/>
                    </a:schemeClr>
                  </a:gs>
                </a:gsLst>
                <a:lin ang="5400000" scaled="1"/>
              </a:gradFill>
            </a:ln>
            <a:effectLst>
              <a:outerShdw algn="tl" blurRad="279400" dir="2700000" dist="152400" rotWithShape="0" sx="102000" sy="10200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8" name="圆角矩形 107"/>
            <p:cNvSpPr/>
            <p:nvPr/>
          </p:nvSpPr>
          <p:spPr>
            <a:xfrm>
              <a:off x="1278052" y="2092982"/>
              <a:ext cx="1998734" cy="1998734"/>
            </a:xfrm>
            <a:prstGeom prst="roundRect">
              <a:avLst>
                <a:gd fmla="val 50000" name="adj"/>
              </a:avLst>
            </a:prstGeom>
            <a:gradFill flip="none" rotWithShape="1">
              <a:gsLst>
                <a:gs pos="100000">
                  <a:schemeClr val="bg1"/>
                </a:gs>
                <a:gs pos="0">
                  <a:srgbClr val="B8BBBC"/>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9" name="椭圆 108"/>
            <p:cNvSpPr/>
            <p:nvPr/>
          </p:nvSpPr>
          <p:spPr>
            <a:xfrm>
              <a:off x="1444790" y="2259720"/>
              <a:ext cx="1665258" cy="1665258"/>
            </a:xfrm>
            <a:prstGeom prst="ellipse">
              <a:avLst/>
            </a:prstGeom>
            <a:blipFill>
              <a:blip r:embed="rId6"/>
              <a:stretch>
                <a:fillRect/>
              </a:stretch>
            </a:blipFill>
            <a:ln>
              <a:noFill/>
            </a:ln>
            <a:effectLst>
              <a:innerShdw blurRad="63500" dir="135000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110" name="组合 109"/>
          <p:cNvGrpSpPr/>
          <p:nvPr/>
        </p:nvGrpSpPr>
        <p:grpSpPr>
          <a:xfrm>
            <a:off x="1793812" y="4026347"/>
            <a:ext cx="1702648" cy="404014"/>
            <a:chOff x="1793812" y="4421987"/>
            <a:chExt cx="1702648" cy="404014"/>
          </a:xfrm>
        </p:grpSpPr>
        <p:sp>
          <p:nvSpPr>
            <p:cNvPr id="111" name="圆角矩形 110"/>
            <p:cNvSpPr/>
            <p:nvPr/>
          </p:nvSpPr>
          <p:spPr>
            <a:xfrm>
              <a:off x="1793812" y="4421987"/>
              <a:ext cx="1702648" cy="404014"/>
            </a:xfrm>
            <a:prstGeom prst="roundRect">
              <a:avLst>
                <a:gd fmla="val 50000" name="adj"/>
              </a:avLst>
            </a:prstGeom>
            <a:gradFill>
              <a:gsLst>
                <a:gs pos="100000">
                  <a:schemeClr val="tx2">
                    <a:lumMod val="60000"/>
                    <a:lumOff val="40000"/>
                  </a:schemeClr>
                </a:gs>
                <a:gs pos="0">
                  <a:schemeClr val="tx2"/>
                </a:gs>
              </a:gsLst>
              <a:lin ang="5400000" scaled="1"/>
            </a:gradFill>
            <a:ln cap="flat" w="28575">
              <a:gradFill>
                <a:gsLst>
                  <a:gs pos="0">
                    <a:schemeClr val="tx2">
                      <a:lumMod val="60000"/>
                      <a:lumOff val="40000"/>
                    </a:schemeClr>
                  </a:gs>
                  <a:gs pos="100000">
                    <a:schemeClr val="tx2"/>
                  </a:gs>
                </a:gsLst>
                <a:lin ang="5400000" scaled="1"/>
              </a:gradFill>
              <a:prstDash val="solid"/>
              <a:miter lim="800000"/>
            </a:ln>
            <a:effectLst>
              <a:outerShdw algn="t" blurRad="228600" dir="5400000" dist="228600" rotWithShape="0">
                <a:schemeClr val="bg1">
                  <a:lumMod val="50000"/>
                  <a:alpha val="28000"/>
                </a:schemeClr>
              </a:outerShdw>
            </a:effectLst>
          </p:spPr>
          <p:txBody>
            <a:bodyPr anchor="t" anchorCtr="0" bIns="45720" compatLnSpc="1" lIns="91440" numCol="1" rIns="91440" tIns="45720" vert="horz" wrap="square">
              <a:prstTxWarp prst="textNoShape">
                <a:avLst/>
              </a:prstTxWarp>
            </a:bodyPr>
            <a:lstStyle/>
            <a:p>
              <a:endParaRPr altLang="en-US" lang="zh-CN">
                <a:solidFill>
                  <a:prstClr val="black"/>
                </a:solidFill>
              </a:endParaRPr>
            </a:p>
          </p:txBody>
        </p:sp>
        <p:sp>
          <p:nvSpPr>
            <p:cNvPr id="112" name="文本框 111"/>
            <p:cNvSpPr txBox="1"/>
            <p:nvPr/>
          </p:nvSpPr>
          <p:spPr>
            <a:xfrm>
              <a:off x="2065738" y="4439327"/>
              <a:ext cx="1233805" cy="365760"/>
            </a:xfrm>
            <a:prstGeom prst="rect">
              <a:avLst/>
            </a:prstGeom>
            <a:noFill/>
          </p:spPr>
          <p:txBody>
            <a:bodyPr rtlCol="0" wrap="none">
              <a:spAutoFit/>
            </a:bodyPr>
            <a:lstStyle/>
            <a:p>
              <a:r>
                <a:rPr altLang="en-US" lang="zh-CN" smtClean="0">
                  <a:solidFill>
                    <a:schemeClr val="bg1"/>
                  </a:solidFill>
                  <a:latin charset="-122" panose="020b0503020204020204" pitchFamily="34" typeface="微软雅黑"/>
                  <a:ea charset="-122" pitchFamily="34" typeface="微软雅黑"/>
                </a:rPr>
                <a:t>姓名  职务</a:t>
              </a:r>
            </a:p>
          </p:txBody>
        </p:sp>
      </p:grpSp>
      <p:grpSp>
        <p:nvGrpSpPr>
          <p:cNvPr id="113" name="组合 112"/>
          <p:cNvGrpSpPr/>
          <p:nvPr/>
        </p:nvGrpSpPr>
        <p:grpSpPr>
          <a:xfrm>
            <a:off x="4128769" y="4026347"/>
            <a:ext cx="1702648" cy="404014"/>
            <a:chOff x="4128769" y="4421987"/>
            <a:chExt cx="1702648" cy="404014"/>
          </a:xfrm>
        </p:grpSpPr>
        <p:sp>
          <p:nvSpPr>
            <p:cNvPr id="114" name="圆角矩形 113"/>
            <p:cNvSpPr/>
            <p:nvPr/>
          </p:nvSpPr>
          <p:spPr>
            <a:xfrm flipH="1">
              <a:off x="4128769" y="4421987"/>
              <a:ext cx="1702648" cy="404014"/>
            </a:xfrm>
            <a:prstGeom prst="roundRect">
              <a:avLst>
                <a:gd fmla="val 50000" name="adj"/>
              </a:avLst>
            </a:prstGeom>
            <a:gradFill>
              <a:gsLst>
                <a:gs pos="100000">
                  <a:schemeClr val="tx1">
                    <a:lumMod val="60000"/>
                    <a:lumOff val="40000"/>
                  </a:schemeClr>
                </a:gs>
                <a:gs pos="0">
                  <a:schemeClr val="tx1"/>
                </a:gs>
              </a:gsLst>
              <a:lin ang="5400000" scaled="1"/>
            </a:gradFill>
            <a:ln cap="flat" w="28575">
              <a:gradFill>
                <a:gsLst>
                  <a:gs pos="0">
                    <a:schemeClr val="tx1">
                      <a:lumMod val="60000"/>
                      <a:lumOff val="40000"/>
                    </a:schemeClr>
                  </a:gs>
                  <a:gs pos="100000">
                    <a:schemeClr val="tx1"/>
                  </a:gs>
                </a:gsLst>
                <a:lin ang="5400000" scaled="1"/>
              </a:gradFill>
              <a:prstDash val="solid"/>
              <a:miter lim="800000"/>
            </a:ln>
            <a:effectLst>
              <a:outerShdw algn="t" blurRad="228600" dir="5400000" dist="228600" rotWithShape="0">
                <a:schemeClr val="bg1">
                  <a:lumMod val="50000"/>
                  <a:alpha val="28000"/>
                </a:schemeClr>
              </a:outerShdw>
            </a:effectLst>
          </p:spPr>
          <p:txBody>
            <a:bodyPr anchor="t" anchorCtr="0" bIns="45720" compatLnSpc="1" lIns="91440" numCol="1" rIns="91440" tIns="45720" vert="horz" wrap="square">
              <a:prstTxWarp prst="textNoShape">
                <a:avLst/>
              </a:prstTxWarp>
            </a:bodyPr>
            <a:lstStyle/>
            <a:p>
              <a:endParaRPr altLang="en-US" lang="zh-CN">
                <a:solidFill>
                  <a:prstClr val="black"/>
                </a:solidFill>
              </a:endParaRPr>
            </a:p>
          </p:txBody>
        </p:sp>
        <p:sp>
          <p:nvSpPr>
            <p:cNvPr id="115" name="文本框 114"/>
            <p:cNvSpPr txBox="1"/>
            <p:nvPr/>
          </p:nvSpPr>
          <p:spPr>
            <a:xfrm>
              <a:off x="4426095" y="4439327"/>
              <a:ext cx="1233805" cy="365760"/>
            </a:xfrm>
            <a:prstGeom prst="rect">
              <a:avLst/>
            </a:prstGeom>
            <a:noFill/>
          </p:spPr>
          <p:txBody>
            <a:bodyPr rtlCol="0" wrap="none">
              <a:spAutoFit/>
            </a:bodyPr>
            <a:lstStyle/>
            <a:p>
              <a:r>
                <a:rPr altLang="en-US" lang="zh-CN">
                  <a:solidFill>
                    <a:schemeClr val="bg1"/>
                  </a:solidFill>
                  <a:latin charset="-122" panose="020b0503020204020204" pitchFamily="34" typeface="微软雅黑"/>
                  <a:ea charset="-122" pitchFamily="34" typeface="微软雅黑"/>
                </a:rPr>
                <a:t>姓名  职务</a:t>
              </a:r>
            </a:p>
          </p:txBody>
        </p:sp>
      </p:grpSp>
      <p:grpSp>
        <p:nvGrpSpPr>
          <p:cNvPr id="116" name="组合 115"/>
          <p:cNvGrpSpPr/>
          <p:nvPr/>
        </p:nvGrpSpPr>
        <p:grpSpPr>
          <a:xfrm>
            <a:off x="6463726" y="4026347"/>
            <a:ext cx="1702648" cy="404014"/>
            <a:chOff x="6463726" y="4421987"/>
            <a:chExt cx="1702648" cy="404014"/>
          </a:xfrm>
        </p:grpSpPr>
        <p:sp>
          <p:nvSpPr>
            <p:cNvPr id="117" name="圆角矩形 116"/>
            <p:cNvSpPr/>
            <p:nvPr/>
          </p:nvSpPr>
          <p:spPr>
            <a:xfrm>
              <a:off x="6463726" y="4421987"/>
              <a:ext cx="1702648" cy="404014"/>
            </a:xfrm>
            <a:prstGeom prst="roundRect">
              <a:avLst>
                <a:gd fmla="val 50000" name="adj"/>
              </a:avLst>
            </a:prstGeom>
            <a:gradFill>
              <a:gsLst>
                <a:gs pos="100000">
                  <a:schemeClr val="tx2">
                    <a:lumMod val="60000"/>
                    <a:lumOff val="40000"/>
                  </a:schemeClr>
                </a:gs>
                <a:gs pos="0">
                  <a:schemeClr val="tx2"/>
                </a:gs>
              </a:gsLst>
              <a:lin ang="5400000" scaled="1"/>
            </a:gradFill>
            <a:ln cap="flat" w="28575">
              <a:gradFill>
                <a:gsLst>
                  <a:gs pos="0">
                    <a:schemeClr val="tx2">
                      <a:lumMod val="60000"/>
                      <a:lumOff val="40000"/>
                    </a:schemeClr>
                  </a:gs>
                  <a:gs pos="100000">
                    <a:schemeClr val="tx2"/>
                  </a:gs>
                </a:gsLst>
                <a:lin ang="5400000" scaled="1"/>
              </a:gradFill>
              <a:prstDash val="solid"/>
              <a:miter lim="800000"/>
            </a:ln>
            <a:effectLst>
              <a:outerShdw algn="t" blurRad="228600" dir="5400000" dist="228600" rotWithShape="0">
                <a:schemeClr val="bg1">
                  <a:lumMod val="50000"/>
                  <a:alpha val="28000"/>
                </a:schemeClr>
              </a:outerShdw>
            </a:effectLst>
          </p:spPr>
          <p:txBody>
            <a:bodyPr anchor="t" anchorCtr="0" bIns="45720" compatLnSpc="1" lIns="91440" numCol="1" rIns="91440" tIns="45720" vert="horz" wrap="square">
              <a:prstTxWarp prst="textNoShape">
                <a:avLst/>
              </a:prstTxWarp>
            </a:bodyPr>
            <a:lstStyle/>
            <a:p>
              <a:endParaRPr altLang="en-US" lang="zh-CN">
                <a:solidFill>
                  <a:prstClr val="black"/>
                </a:solidFill>
              </a:endParaRPr>
            </a:p>
          </p:txBody>
        </p:sp>
        <p:sp>
          <p:nvSpPr>
            <p:cNvPr id="118" name="文本框 117"/>
            <p:cNvSpPr txBox="1"/>
            <p:nvPr/>
          </p:nvSpPr>
          <p:spPr>
            <a:xfrm>
              <a:off x="6761052" y="4439327"/>
              <a:ext cx="1233805" cy="365760"/>
            </a:xfrm>
            <a:prstGeom prst="rect">
              <a:avLst/>
            </a:prstGeom>
            <a:noFill/>
          </p:spPr>
          <p:txBody>
            <a:bodyPr rtlCol="0" wrap="none">
              <a:spAutoFit/>
            </a:bodyPr>
            <a:lstStyle/>
            <a:p>
              <a:r>
                <a:rPr altLang="en-US" lang="zh-CN">
                  <a:solidFill>
                    <a:schemeClr val="bg1"/>
                  </a:solidFill>
                  <a:latin charset="-122" panose="020b0503020204020204" pitchFamily="34" typeface="微软雅黑"/>
                  <a:ea charset="-122" pitchFamily="34" typeface="微软雅黑"/>
                </a:rPr>
                <a:t>姓名  职务</a:t>
              </a:r>
            </a:p>
          </p:txBody>
        </p:sp>
      </p:grpSp>
      <p:grpSp>
        <p:nvGrpSpPr>
          <p:cNvPr id="119" name="组合 118"/>
          <p:cNvGrpSpPr/>
          <p:nvPr/>
        </p:nvGrpSpPr>
        <p:grpSpPr>
          <a:xfrm>
            <a:off x="8798682" y="4026347"/>
            <a:ext cx="1702648" cy="404014"/>
            <a:chOff x="8798682" y="4421987"/>
            <a:chExt cx="1702648" cy="404014"/>
          </a:xfrm>
        </p:grpSpPr>
        <p:sp>
          <p:nvSpPr>
            <p:cNvPr id="120" name="圆角矩形 119"/>
            <p:cNvSpPr/>
            <p:nvPr/>
          </p:nvSpPr>
          <p:spPr>
            <a:xfrm flipH="1">
              <a:off x="8798682" y="4421987"/>
              <a:ext cx="1702648" cy="404014"/>
            </a:xfrm>
            <a:prstGeom prst="roundRect">
              <a:avLst>
                <a:gd fmla="val 50000" name="adj"/>
              </a:avLst>
            </a:prstGeom>
            <a:gradFill>
              <a:gsLst>
                <a:gs pos="100000">
                  <a:schemeClr val="tx1">
                    <a:lumMod val="60000"/>
                    <a:lumOff val="40000"/>
                  </a:schemeClr>
                </a:gs>
                <a:gs pos="0">
                  <a:schemeClr val="tx1"/>
                </a:gs>
              </a:gsLst>
              <a:lin ang="5400000" scaled="1"/>
            </a:gradFill>
            <a:ln cap="flat" w="28575">
              <a:gradFill>
                <a:gsLst>
                  <a:gs pos="0">
                    <a:schemeClr val="tx1">
                      <a:lumMod val="60000"/>
                      <a:lumOff val="40000"/>
                    </a:schemeClr>
                  </a:gs>
                  <a:gs pos="100000">
                    <a:schemeClr val="tx1"/>
                  </a:gs>
                </a:gsLst>
                <a:lin ang="5400000" scaled="1"/>
              </a:gradFill>
              <a:prstDash val="solid"/>
              <a:miter lim="800000"/>
            </a:ln>
            <a:effectLst>
              <a:outerShdw algn="t" blurRad="228600" dir="5400000" dist="228600" rotWithShape="0">
                <a:schemeClr val="bg1">
                  <a:lumMod val="50000"/>
                  <a:alpha val="28000"/>
                </a:schemeClr>
              </a:outerShdw>
            </a:effectLst>
          </p:spPr>
          <p:txBody>
            <a:bodyPr anchor="t" anchorCtr="0" bIns="45720" compatLnSpc="1" lIns="91440" numCol="1" rIns="91440" tIns="45720" vert="horz" wrap="square">
              <a:prstTxWarp prst="textNoShape">
                <a:avLst/>
              </a:prstTxWarp>
            </a:bodyPr>
            <a:lstStyle/>
            <a:p>
              <a:endParaRPr altLang="en-US" lang="zh-CN">
                <a:solidFill>
                  <a:prstClr val="black"/>
                </a:solidFill>
              </a:endParaRPr>
            </a:p>
          </p:txBody>
        </p:sp>
        <p:sp>
          <p:nvSpPr>
            <p:cNvPr id="121" name="文本框 120"/>
            <p:cNvSpPr txBox="1"/>
            <p:nvPr/>
          </p:nvSpPr>
          <p:spPr>
            <a:xfrm>
              <a:off x="9096010" y="4439327"/>
              <a:ext cx="1233805" cy="365760"/>
            </a:xfrm>
            <a:prstGeom prst="rect">
              <a:avLst/>
            </a:prstGeom>
            <a:noFill/>
          </p:spPr>
          <p:txBody>
            <a:bodyPr rtlCol="0" wrap="none">
              <a:spAutoFit/>
            </a:bodyPr>
            <a:lstStyle/>
            <a:p>
              <a:r>
                <a:rPr altLang="en-US" lang="zh-CN">
                  <a:solidFill>
                    <a:schemeClr val="bg1"/>
                  </a:solidFill>
                  <a:latin charset="-122" panose="020b0503020204020204" pitchFamily="34" typeface="微软雅黑"/>
                  <a:ea charset="-122" pitchFamily="34" typeface="微软雅黑"/>
                </a:rPr>
                <a:t>姓名  职务</a:t>
              </a:r>
            </a:p>
          </p:txBody>
        </p:sp>
      </p:grpSp>
      <p:sp>
        <p:nvSpPr>
          <p:cNvPr id="122" name="矩形 121"/>
          <p:cNvSpPr/>
          <p:nvPr/>
        </p:nvSpPr>
        <p:spPr>
          <a:xfrm>
            <a:off x="1480392" y="4602097"/>
            <a:ext cx="2218620" cy="1851660"/>
          </a:xfrm>
          <a:prstGeom prst="rect">
            <a:avLst/>
          </a:prstGeom>
        </p:spPr>
        <p:txBody>
          <a:bodyPr wrap="square">
            <a:spAutoFit/>
          </a:bodyPr>
          <a:lstStyle/>
          <a:p>
            <a:pPr>
              <a:lnSpc>
                <a:spcPct val="150000"/>
              </a:lnSpc>
            </a:pPr>
            <a:r>
              <a:rPr altLang="en-US" lang="zh-CN" sz="1100">
                <a:solidFill>
                  <a:srgbClr val="3F3F3F"/>
                </a:solidFill>
                <a:latin charset="-122" panose="020b0503020204020204" pitchFamily="34" typeface="微软雅黑"/>
                <a:ea charset="-122" pitchFamily="34" typeface="微软雅黑"/>
                <a:sym charset="0" typeface="Gill Sans"/>
              </a:rPr>
              <a:t>长江工商学院研究生，有十余年行业经验，是某领域领军人物。1992年在某公司担任中层管理；2003年任某公司执COO；2007年担任某公司执行总裁。曾于2006年、2008年、2012年分别获得熊猫奖项。</a:t>
            </a:r>
          </a:p>
        </p:txBody>
      </p:sp>
      <p:sp>
        <p:nvSpPr>
          <p:cNvPr id="123" name="矩形 122"/>
          <p:cNvSpPr/>
          <p:nvPr/>
        </p:nvSpPr>
        <p:spPr>
          <a:xfrm>
            <a:off x="3857281" y="4602097"/>
            <a:ext cx="2218620" cy="1851660"/>
          </a:xfrm>
          <a:prstGeom prst="rect">
            <a:avLst/>
          </a:prstGeom>
        </p:spPr>
        <p:txBody>
          <a:bodyPr wrap="square">
            <a:spAutoFit/>
          </a:bodyPr>
          <a:lstStyle/>
          <a:p>
            <a:pPr>
              <a:lnSpc>
                <a:spcPct val="150000"/>
              </a:lnSpc>
            </a:pPr>
            <a:r>
              <a:rPr altLang="en-US" lang="zh-CN" sz="1100">
                <a:solidFill>
                  <a:srgbClr val="3F3F3F"/>
                </a:solidFill>
                <a:latin charset="-122" panose="020b0503020204020204" pitchFamily="34" typeface="微软雅黑"/>
                <a:ea charset="-122" pitchFamily="34" typeface="微软雅黑"/>
                <a:sym charset="0" typeface="Gill Sans"/>
              </a:rPr>
              <a:t>长江工商学院研究生，有十余年行业经验，是某领域领军人物。1992年在某公司担任中层管理；2003年任某公司执COO；2007年担任某公司执行总裁。曾于2006年、2008年、2012年分别获得熊猫奖项。</a:t>
            </a:r>
          </a:p>
        </p:txBody>
      </p:sp>
      <p:sp>
        <p:nvSpPr>
          <p:cNvPr id="124" name="矩形 123"/>
          <p:cNvSpPr/>
          <p:nvPr/>
        </p:nvSpPr>
        <p:spPr>
          <a:xfrm>
            <a:off x="6234170" y="4602097"/>
            <a:ext cx="2218620" cy="1851660"/>
          </a:xfrm>
          <a:prstGeom prst="rect">
            <a:avLst/>
          </a:prstGeom>
        </p:spPr>
        <p:txBody>
          <a:bodyPr wrap="square">
            <a:spAutoFit/>
          </a:bodyPr>
          <a:lstStyle/>
          <a:p>
            <a:pPr>
              <a:lnSpc>
                <a:spcPct val="150000"/>
              </a:lnSpc>
            </a:pPr>
            <a:r>
              <a:rPr altLang="en-US" lang="zh-CN" sz="1100">
                <a:solidFill>
                  <a:srgbClr val="3F3F3F"/>
                </a:solidFill>
                <a:latin charset="-122" panose="020b0503020204020204" pitchFamily="34" typeface="微软雅黑"/>
                <a:ea charset="-122" pitchFamily="34" typeface="微软雅黑"/>
                <a:sym charset="0" typeface="Gill Sans"/>
              </a:rPr>
              <a:t>长江工商学院研究生，有十余年行业经验，是某领域领军人物。1992年在某公司担任中层管理；2003年任某公司执COO；2007年担任某公司执行总裁。曾于2006年、2008年、2012年分别获得熊猫奖项。</a:t>
            </a:r>
          </a:p>
        </p:txBody>
      </p:sp>
      <p:sp>
        <p:nvSpPr>
          <p:cNvPr id="125" name="矩形 124"/>
          <p:cNvSpPr/>
          <p:nvPr/>
        </p:nvSpPr>
        <p:spPr>
          <a:xfrm>
            <a:off x="8611060" y="4602097"/>
            <a:ext cx="2218620" cy="1851660"/>
          </a:xfrm>
          <a:prstGeom prst="rect">
            <a:avLst/>
          </a:prstGeom>
        </p:spPr>
        <p:txBody>
          <a:bodyPr wrap="square">
            <a:spAutoFit/>
          </a:bodyPr>
          <a:lstStyle/>
          <a:p>
            <a:pPr>
              <a:lnSpc>
                <a:spcPct val="150000"/>
              </a:lnSpc>
            </a:pPr>
            <a:r>
              <a:rPr altLang="en-US" lang="zh-CN" sz="1100">
                <a:solidFill>
                  <a:srgbClr val="3F3F3F"/>
                </a:solidFill>
                <a:latin charset="-122" panose="020b0503020204020204" pitchFamily="34" typeface="微软雅黑"/>
                <a:ea charset="-122" pitchFamily="34" typeface="微软雅黑"/>
                <a:sym charset="0" typeface="Gill Sans"/>
              </a:rPr>
              <a:t>长江工商学院研究生，有十余年行业经验，是某领域领军人物。1992年在某公司担任中层管理；2003年任某公司执COO；2007年担任某公司执行总裁。曾于2006年、2008年、2012年分别获得熊猫奖项。</a:t>
            </a:r>
          </a:p>
        </p:txBody>
      </p:sp>
    </p:spTree>
    <p:extLst>
      <p:ext uri="{BB962C8B-B14F-4D97-AF65-F5344CB8AC3E}">
        <p14:creationId val="1053133644"/>
      </p:ext>
    </p:extLst>
  </p:cSld>
  <p:clrMapOvr>
    <a:masterClrMapping/>
  </p:clrMapOvr>
  <mc:AlternateContent>
    <mc:Choice Requires="p15">
      <p:transition p14:dur="1250" spd="slow">
        <p15:prstTrans prst="pageCurlDoubl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 presetSubtype="2">
                                  <p:stCondLst>
                                    <p:cond delay="0"/>
                                  </p:stCondLst>
                                  <p:childTnLst>
                                    <p:set>
                                      <p:cBhvr>
                                        <p:cTn dur="1" fill="hold" id="6">
                                          <p:stCondLst>
                                            <p:cond delay="0"/>
                                          </p:stCondLst>
                                        </p:cTn>
                                        <p:tgtEl>
                                          <p:spTgt spid="9"/>
                                        </p:tgtEl>
                                        <p:attrNameLst>
                                          <p:attrName>style.visibility</p:attrName>
                                        </p:attrNameLst>
                                      </p:cBhvr>
                                      <p:to>
                                        <p:strVal val="visible"/>
                                      </p:to>
                                    </p:set>
                                    <p:anim calcmode="lin" valueType="num">
                                      <p:cBhvr additive="base">
                                        <p:cTn dur="500" fill="hold" id="7"/>
                                        <p:tgtEl>
                                          <p:spTgt spid="9"/>
                                        </p:tgtEl>
                                        <p:attrNameLst>
                                          <p:attrName>ppt_x</p:attrName>
                                        </p:attrNameLst>
                                      </p:cBhvr>
                                      <p:tavLst>
                                        <p:tav tm="0">
                                          <p:val>
                                            <p:strVal val="1+#ppt_w/2"/>
                                          </p:val>
                                        </p:tav>
                                        <p:tav tm="100000">
                                          <p:val>
                                            <p:strVal val="#ppt_x"/>
                                          </p:val>
                                        </p:tav>
                                      </p:tavLst>
                                    </p:anim>
                                    <p:anim calcmode="lin" valueType="num">
                                      <p:cBhvr additive="base">
                                        <p:cTn dur="500" fill="hold" id="8"/>
                                        <p:tgtEl>
                                          <p:spTgt spid="9"/>
                                        </p:tgtEl>
                                        <p:attrNameLst>
                                          <p:attrName>ppt_y</p:attrName>
                                        </p:attrNameLst>
                                      </p:cBhvr>
                                      <p:tavLst>
                                        <p:tav tm="0">
                                          <p:val>
                                            <p:strVal val="#ppt_y"/>
                                          </p:val>
                                        </p:tav>
                                        <p:tav tm="100000">
                                          <p:val>
                                            <p:strVal val="#ppt_y"/>
                                          </p:val>
                                        </p:tav>
                                      </p:tavLst>
                                    </p:anim>
                                  </p:childTnLst>
                                </p:cTn>
                              </p:par>
                              <p:par>
                                <p:cTn fill="hold" id="9" nodeType="withEffect" presetClass="entr" presetID="22" presetSubtype="2">
                                  <p:stCondLst>
                                    <p:cond delay="100"/>
                                  </p:stCondLst>
                                  <p:childTnLst>
                                    <p:set>
                                      <p:cBhvr>
                                        <p:cTn dur="1" fill="hold" id="10">
                                          <p:stCondLst>
                                            <p:cond delay="0"/>
                                          </p:stCondLst>
                                        </p:cTn>
                                        <p:tgtEl>
                                          <p:spTgt spid="10"/>
                                        </p:tgtEl>
                                        <p:attrNameLst>
                                          <p:attrName>style.visibility</p:attrName>
                                        </p:attrNameLst>
                                      </p:cBhvr>
                                      <p:to>
                                        <p:strVal val="visible"/>
                                      </p:to>
                                    </p:set>
                                    <p:animEffect filter="wipe(right)" transition="in">
                                      <p:cBhvr>
                                        <p:cTn dur="500" id="11"/>
                                        <p:tgtEl>
                                          <p:spTgt spid="10"/>
                                        </p:tgtEl>
                                      </p:cBhvr>
                                    </p:animEffect>
                                  </p:childTnLst>
                                </p:cTn>
                              </p:par>
                            </p:childTnLst>
                          </p:cTn>
                        </p:par>
                        <p:par>
                          <p:cTn fill="hold" id="12" nodeType="afterGroup">
                            <p:stCondLst>
                              <p:cond delay="600"/>
                            </p:stCondLst>
                            <p:childTnLst>
                              <p:par>
                                <p:cTn fill="hold" grpId="0" id="13" nodeType="afterEffect" presetClass="entr" presetID="41" presetSubtype="0">
                                  <p:stCondLst>
                                    <p:cond delay="0"/>
                                  </p:stCondLst>
                                  <p:iterate type="lt">
                                    <p:tmPct val="10000"/>
                                  </p:iterate>
                                  <p:childTnLst>
                                    <p:set>
                                      <p:cBhvr>
                                        <p:cTn dur="1" fill="hold" id="14">
                                          <p:stCondLst>
                                            <p:cond delay="0"/>
                                          </p:stCondLst>
                                        </p:cTn>
                                        <p:tgtEl>
                                          <p:spTgt spid="8"/>
                                        </p:tgtEl>
                                        <p:attrNameLst>
                                          <p:attrName>style.visibility</p:attrName>
                                        </p:attrNameLst>
                                      </p:cBhvr>
                                      <p:to>
                                        <p:strVal val="visible"/>
                                      </p:to>
                                    </p:set>
                                    <p:anim calcmode="lin" valueType="num">
                                      <p:cBhvr>
                                        <p:cTn dur="400" fill="hold" id="15"/>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dur="400" fill="hold" id="16"/>
                                        <p:tgtEl>
                                          <p:spTgt spid="8"/>
                                        </p:tgtEl>
                                        <p:attrNameLst>
                                          <p:attrName>ppt_y</p:attrName>
                                        </p:attrNameLst>
                                      </p:cBhvr>
                                      <p:tavLst>
                                        <p:tav tm="0">
                                          <p:val>
                                            <p:strVal val="#ppt_y"/>
                                          </p:val>
                                        </p:tav>
                                        <p:tav tm="100000">
                                          <p:val>
                                            <p:strVal val="#ppt_y"/>
                                          </p:val>
                                        </p:tav>
                                      </p:tavLst>
                                    </p:anim>
                                    <p:anim calcmode="lin" valueType="num">
                                      <p:cBhvr>
                                        <p:cTn dur="400" fill="hold" id="17"/>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dur="400" fill="hold" id="18"/>
                                        <p:tgtEl>
                                          <p:spTgt spid="8"/>
                                        </p:tgtEl>
                                        <p:attrNameLst>
                                          <p:attrName>ppt_w</p:attrName>
                                        </p:attrNameLst>
                                      </p:cBhvr>
                                      <p:tavLst>
                                        <p:tav tm="0">
                                          <p:val>
                                            <p:strVal val="#ppt_w/10"/>
                                          </p:val>
                                        </p:tav>
                                        <p:tav tm="50000">
                                          <p:val>
                                            <p:strVal val="#ppt_w+.01"/>
                                          </p:val>
                                        </p:tav>
                                        <p:tav tm="100000">
                                          <p:val>
                                            <p:strVal val="#ppt_w"/>
                                          </p:val>
                                        </p:tav>
                                      </p:tavLst>
                                    </p:anim>
                                    <p:animEffect filter="fade" transition="in">
                                      <p:cBhvr>
                                        <p:cTn dur="400" id="19" tmFilter="0,0; .5, 1; 1, 1"/>
                                        <p:tgtEl>
                                          <p:spTgt spid="8"/>
                                        </p:tgtEl>
                                      </p:cBhvr>
                                    </p:animEffect>
                                  </p:childTnLst>
                                </p:cTn>
                              </p:par>
                            </p:childTnLst>
                          </p:cTn>
                        </p:par>
                        <p:par>
                          <p:cTn fill="hold" id="20" nodeType="afterGroup">
                            <p:stCondLst>
                              <p:cond delay="1000"/>
                            </p:stCondLst>
                            <p:childTnLst>
                              <p:par>
                                <p:cTn decel="100000" fill="hold" id="21" nodeType="afterEffect" presetClass="entr" presetID="2" presetSubtype="2">
                                  <p:stCondLst>
                                    <p:cond delay="0"/>
                                  </p:stCondLst>
                                  <p:childTnLst>
                                    <p:set>
                                      <p:cBhvr>
                                        <p:cTn dur="1" fill="hold" id="22">
                                          <p:stCondLst>
                                            <p:cond delay="0"/>
                                          </p:stCondLst>
                                        </p:cTn>
                                        <p:tgtEl>
                                          <p:spTgt spid="106"/>
                                        </p:tgtEl>
                                        <p:attrNameLst>
                                          <p:attrName>style.visibility</p:attrName>
                                        </p:attrNameLst>
                                      </p:cBhvr>
                                      <p:to>
                                        <p:strVal val="visible"/>
                                      </p:to>
                                    </p:set>
                                    <p:anim calcmode="lin" valueType="num">
                                      <p:cBhvr additive="base">
                                        <p:cTn dur="500" fill="hold" id="23"/>
                                        <p:tgtEl>
                                          <p:spTgt spid="106"/>
                                        </p:tgtEl>
                                        <p:attrNameLst>
                                          <p:attrName>ppt_x</p:attrName>
                                        </p:attrNameLst>
                                      </p:cBhvr>
                                      <p:tavLst>
                                        <p:tav tm="0">
                                          <p:val>
                                            <p:strVal val="1+#ppt_w/2"/>
                                          </p:val>
                                        </p:tav>
                                        <p:tav tm="100000">
                                          <p:val>
                                            <p:strVal val="#ppt_x"/>
                                          </p:val>
                                        </p:tav>
                                      </p:tavLst>
                                    </p:anim>
                                    <p:anim calcmode="lin" valueType="num">
                                      <p:cBhvr additive="base">
                                        <p:cTn dur="500" fill="hold" id="24"/>
                                        <p:tgtEl>
                                          <p:spTgt spid="106"/>
                                        </p:tgtEl>
                                        <p:attrNameLst>
                                          <p:attrName>ppt_y</p:attrName>
                                        </p:attrNameLst>
                                      </p:cBhvr>
                                      <p:tavLst>
                                        <p:tav tm="0">
                                          <p:val>
                                            <p:strVal val="#ppt_y"/>
                                          </p:val>
                                        </p:tav>
                                        <p:tav tm="100000">
                                          <p:val>
                                            <p:strVal val="#ppt_y"/>
                                          </p:val>
                                        </p:tav>
                                      </p:tavLst>
                                    </p:anim>
                                  </p:childTnLst>
                                </p:cTn>
                              </p:par>
                              <p:par>
                                <p:cTn fill="hold" id="25" nodeType="withEffect" presetClass="entr" presetID="47" presetSubtype="0">
                                  <p:stCondLst>
                                    <p:cond delay="600"/>
                                  </p:stCondLst>
                                  <p:childTnLst>
                                    <p:set>
                                      <p:cBhvr>
                                        <p:cTn dur="1" fill="hold" id="26">
                                          <p:stCondLst>
                                            <p:cond delay="0"/>
                                          </p:stCondLst>
                                        </p:cTn>
                                        <p:tgtEl>
                                          <p:spTgt spid="110"/>
                                        </p:tgtEl>
                                        <p:attrNameLst>
                                          <p:attrName>style.visibility</p:attrName>
                                        </p:attrNameLst>
                                      </p:cBhvr>
                                      <p:to>
                                        <p:strVal val="visible"/>
                                      </p:to>
                                    </p:set>
                                    <p:animEffect filter="fade" transition="in">
                                      <p:cBhvr>
                                        <p:cTn dur="500" id="27"/>
                                        <p:tgtEl>
                                          <p:spTgt spid="110"/>
                                        </p:tgtEl>
                                      </p:cBhvr>
                                    </p:animEffect>
                                    <p:anim calcmode="lin" valueType="num">
                                      <p:cBhvr>
                                        <p:cTn dur="500" fill="hold" id="28"/>
                                        <p:tgtEl>
                                          <p:spTgt spid="110"/>
                                        </p:tgtEl>
                                        <p:attrNameLst>
                                          <p:attrName>ppt_x</p:attrName>
                                        </p:attrNameLst>
                                      </p:cBhvr>
                                      <p:tavLst>
                                        <p:tav tm="0">
                                          <p:val>
                                            <p:strVal val="#ppt_x"/>
                                          </p:val>
                                        </p:tav>
                                        <p:tav tm="100000">
                                          <p:val>
                                            <p:strVal val="#ppt_x"/>
                                          </p:val>
                                        </p:tav>
                                      </p:tavLst>
                                    </p:anim>
                                    <p:anim calcmode="lin" valueType="num">
                                      <p:cBhvr>
                                        <p:cTn dur="500" fill="hold" id="29"/>
                                        <p:tgtEl>
                                          <p:spTgt spid="110"/>
                                        </p:tgtEl>
                                        <p:attrNameLst>
                                          <p:attrName>ppt_y</p:attrName>
                                        </p:attrNameLst>
                                      </p:cBhvr>
                                      <p:tavLst>
                                        <p:tav tm="0">
                                          <p:val>
                                            <p:strVal val="#ppt_y-.1"/>
                                          </p:val>
                                        </p:tav>
                                        <p:tav tm="100000">
                                          <p:val>
                                            <p:strVal val="#ppt_y"/>
                                          </p:val>
                                        </p:tav>
                                      </p:tavLst>
                                    </p:anim>
                                  </p:childTnLst>
                                </p:cTn>
                              </p:par>
                              <p:par>
                                <p:cTn fill="hold" grpId="0" id="30" nodeType="withEffect" presetClass="entr" presetID="22" presetSubtype="1">
                                  <p:stCondLst>
                                    <p:cond delay="1100"/>
                                  </p:stCondLst>
                                  <p:childTnLst>
                                    <p:set>
                                      <p:cBhvr>
                                        <p:cTn dur="1" fill="hold" id="31">
                                          <p:stCondLst>
                                            <p:cond delay="0"/>
                                          </p:stCondLst>
                                        </p:cTn>
                                        <p:tgtEl>
                                          <p:spTgt spid="122"/>
                                        </p:tgtEl>
                                        <p:attrNameLst>
                                          <p:attrName>style.visibility</p:attrName>
                                        </p:attrNameLst>
                                      </p:cBhvr>
                                      <p:to>
                                        <p:strVal val="visible"/>
                                      </p:to>
                                    </p:set>
                                    <p:animEffect filter="wipe(up)" transition="in">
                                      <p:cBhvr>
                                        <p:cTn dur="500" id="32"/>
                                        <p:tgtEl>
                                          <p:spTgt spid="122"/>
                                        </p:tgtEl>
                                      </p:cBhvr>
                                    </p:animEffect>
                                  </p:childTnLst>
                                </p:cTn>
                              </p:par>
                              <p:par>
                                <p:cTn decel="100000" fill="hold" id="33" nodeType="withEffect" presetClass="entr" presetID="2" presetSubtype="2">
                                  <p:stCondLst>
                                    <p:cond delay="200"/>
                                  </p:stCondLst>
                                  <p:childTnLst>
                                    <p:set>
                                      <p:cBhvr>
                                        <p:cTn dur="1" fill="hold" id="34">
                                          <p:stCondLst>
                                            <p:cond delay="0"/>
                                          </p:stCondLst>
                                        </p:cTn>
                                        <p:tgtEl>
                                          <p:spTgt spid="102"/>
                                        </p:tgtEl>
                                        <p:attrNameLst>
                                          <p:attrName>style.visibility</p:attrName>
                                        </p:attrNameLst>
                                      </p:cBhvr>
                                      <p:to>
                                        <p:strVal val="visible"/>
                                      </p:to>
                                    </p:set>
                                    <p:anim calcmode="lin" valueType="num">
                                      <p:cBhvr additive="base">
                                        <p:cTn dur="500" fill="hold" id="35"/>
                                        <p:tgtEl>
                                          <p:spTgt spid="102"/>
                                        </p:tgtEl>
                                        <p:attrNameLst>
                                          <p:attrName>ppt_x</p:attrName>
                                        </p:attrNameLst>
                                      </p:cBhvr>
                                      <p:tavLst>
                                        <p:tav tm="0">
                                          <p:val>
                                            <p:strVal val="1+#ppt_w/2"/>
                                          </p:val>
                                        </p:tav>
                                        <p:tav tm="100000">
                                          <p:val>
                                            <p:strVal val="#ppt_x"/>
                                          </p:val>
                                        </p:tav>
                                      </p:tavLst>
                                    </p:anim>
                                    <p:anim calcmode="lin" valueType="num">
                                      <p:cBhvr additive="base">
                                        <p:cTn dur="500" fill="hold" id="36"/>
                                        <p:tgtEl>
                                          <p:spTgt spid="102"/>
                                        </p:tgtEl>
                                        <p:attrNameLst>
                                          <p:attrName>ppt_y</p:attrName>
                                        </p:attrNameLst>
                                      </p:cBhvr>
                                      <p:tavLst>
                                        <p:tav tm="0">
                                          <p:val>
                                            <p:strVal val="#ppt_y"/>
                                          </p:val>
                                        </p:tav>
                                        <p:tav tm="100000">
                                          <p:val>
                                            <p:strVal val="#ppt_y"/>
                                          </p:val>
                                        </p:tav>
                                      </p:tavLst>
                                    </p:anim>
                                  </p:childTnLst>
                                </p:cTn>
                              </p:par>
                              <p:par>
                                <p:cTn fill="hold" id="37" nodeType="withEffect" presetClass="entr" presetID="47" presetSubtype="0">
                                  <p:stCondLst>
                                    <p:cond delay="600"/>
                                  </p:stCondLst>
                                  <p:childTnLst>
                                    <p:set>
                                      <p:cBhvr>
                                        <p:cTn dur="1" fill="hold" id="38">
                                          <p:stCondLst>
                                            <p:cond delay="0"/>
                                          </p:stCondLst>
                                        </p:cTn>
                                        <p:tgtEl>
                                          <p:spTgt spid="113"/>
                                        </p:tgtEl>
                                        <p:attrNameLst>
                                          <p:attrName>style.visibility</p:attrName>
                                        </p:attrNameLst>
                                      </p:cBhvr>
                                      <p:to>
                                        <p:strVal val="visible"/>
                                      </p:to>
                                    </p:set>
                                    <p:animEffect filter="fade" transition="in">
                                      <p:cBhvr>
                                        <p:cTn dur="500" id="39"/>
                                        <p:tgtEl>
                                          <p:spTgt spid="113"/>
                                        </p:tgtEl>
                                      </p:cBhvr>
                                    </p:animEffect>
                                    <p:anim calcmode="lin" valueType="num">
                                      <p:cBhvr>
                                        <p:cTn dur="500" fill="hold" id="40"/>
                                        <p:tgtEl>
                                          <p:spTgt spid="113"/>
                                        </p:tgtEl>
                                        <p:attrNameLst>
                                          <p:attrName>ppt_x</p:attrName>
                                        </p:attrNameLst>
                                      </p:cBhvr>
                                      <p:tavLst>
                                        <p:tav tm="0">
                                          <p:val>
                                            <p:strVal val="#ppt_x"/>
                                          </p:val>
                                        </p:tav>
                                        <p:tav tm="100000">
                                          <p:val>
                                            <p:strVal val="#ppt_x"/>
                                          </p:val>
                                        </p:tav>
                                      </p:tavLst>
                                    </p:anim>
                                    <p:anim calcmode="lin" valueType="num">
                                      <p:cBhvr>
                                        <p:cTn dur="500" fill="hold" id="41"/>
                                        <p:tgtEl>
                                          <p:spTgt spid="113"/>
                                        </p:tgtEl>
                                        <p:attrNameLst>
                                          <p:attrName>ppt_y</p:attrName>
                                        </p:attrNameLst>
                                      </p:cBhvr>
                                      <p:tavLst>
                                        <p:tav tm="0">
                                          <p:val>
                                            <p:strVal val="#ppt_y-.1"/>
                                          </p:val>
                                        </p:tav>
                                        <p:tav tm="100000">
                                          <p:val>
                                            <p:strVal val="#ppt_y"/>
                                          </p:val>
                                        </p:tav>
                                      </p:tavLst>
                                    </p:anim>
                                  </p:childTnLst>
                                </p:cTn>
                              </p:par>
                              <p:par>
                                <p:cTn fill="hold" grpId="0" id="42" nodeType="withEffect" presetClass="entr" presetID="22" presetSubtype="1">
                                  <p:stCondLst>
                                    <p:cond delay="1100"/>
                                  </p:stCondLst>
                                  <p:childTnLst>
                                    <p:set>
                                      <p:cBhvr>
                                        <p:cTn dur="1" fill="hold" id="43">
                                          <p:stCondLst>
                                            <p:cond delay="0"/>
                                          </p:stCondLst>
                                        </p:cTn>
                                        <p:tgtEl>
                                          <p:spTgt spid="123"/>
                                        </p:tgtEl>
                                        <p:attrNameLst>
                                          <p:attrName>style.visibility</p:attrName>
                                        </p:attrNameLst>
                                      </p:cBhvr>
                                      <p:to>
                                        <p:strVal val="visible"/>
                                      </p:to>
                                    </p:set>
                                    <p:animEffect filter="wipe(up)" transition="in">
                                      <p:cBhvr>
                                        <p:cTn dur="500" id="44"/>
                                        <p:tgtEl>
                                          <p:spTgt spid="123"/>
                                        </p:tgtEl>
                                      </p:cBhvr>
                                    </p:animEffect>
                                  </p:childTnLst>
                                </p:cTn>
                              </p:par>
                              <p:par>
                                <p:cTn decel="100000" fill="hold" id="45" nodeType="withEffect" presetClass="entr" presetID="2" presetSubtype="2">
                                  <p:stCondLst>
                                    <p:cond delay="400"/>
                                  </p:stCondLst>
                                  <p:childTnLst>
                                    <p:set>
                                      <p:cBhvr>
                                        <p:cTn dur="1" fill="hold" id="46">
                                          <p:stCondLst>
                                            <p:cond delay="0"/>
                                          </p:stCondLst>
                                        </p:cTn>
                                        <p:tgtEl>
                                          <p:spTgt spid="98"/>
                                        </p:tgtEl>
                                        <p:attrNameLst>
                                          <p:attrName>style.visibility</p:attrName>
                                        </p:attrNameLst>
                                      </p:cBhvr>
                                      <p:to>
                                        <p:strVal val="visible"/>
                                      </p:to>
                                    </p:set>
                                    <p:anim calcmode="lin" valueType="num">
                                      <p:cBhvr additive="base">
                                        <p:cTn dur="500" fill="hold" id="47"/>
                                        <p:tgtEl>
                                          <p:spTgt spid="98"/>
                                        </p:tgtEl>
                                        <p:attrNameLst>
                                          <p:attrName>ppt_x</p:attrName>
                                        </p:attrNameLst>
                                      </p:cBhvr>
                                      <p:tavLst>
                                        <p:tav tm="0">
                                          <p:val>
                                            <p:strVal val="1+#ppt_w/2"/>
                                          </p:val>
                                        </p:tav>
                                        <p:tav tm="100000">
                                          <p:val>
                                            <p:strVal val="#ppt_x"/>
                                          </p:val>
                                        </p:tav>
                                      </p:tavLst>
                                    </p:anim>
                                    <p:anim calcmode="lin" valueType="num">
                                      <p:cBhvr additive="base">
                                        <p:cTn dur="500" fill="hold" id="48"/>
                                        <p:tgtEl>
                                          <p:spTgt spid="98"/>
                                        </p:tgtEl>
                                        <p:attrNameLst>
                                          <p:attrName>ppt_y</p:attrName>
                                        </p:attrNameLst>
                                      </p:cBhvr>
                                      <p:tavLst>
                                        <p:tav tm="0">
                                          <p:val>
                                            <p:strVal val="#ppt_y"/>
                                          </p:val>
                                        </p:tav>
                                        <p:tav tm="100000">
                                          <p:val>
                                            <p:strVal val="#ppt_y"/>
                                          </p:val>
                                        </p:tav>
                                      </p:tavLst>
                                    </p:anim>
                                  </p:childTnLst>
                                </p:cTn>
                              </p:par>
                              <p:par>
                                <p:cTn fill="hold" id="49" nodeType="withEffect" presetClass="entr" presetID="47" presetSubtype="0">
                                  <p:stCondLst>
                                    <p:cond delay="900"/>
                                  </p:stCondLst>
                                  <p:childTnLst>
                                    <p:set>
                                      <p:cBhvr>
                                        <p:cTn dur="1" fill="hold" id="50">
                                          <p:stCondLst>
                                            <p:cond delay="0"/>
                                          </p:stCondLst>
                                        </p:cTn>
                                        <p:tgtEl>
                                          <p:spTgt spid="116"/>
                                        </p:tgtEl>
                                        <p:attrNameLst>
                                          <p:attrName>style.visibility</p:attrName>
                                        </p:attrNameLst>
                                      </p:cBhvr>
                                      <p:to>
                                        <p:strVal val="visible"/>
                                      </p:to>
                                    </p:set>
                                    <p:animEffect filter="fade" transition="in">
                                      <p:cBhvr>
                                        <p:cTn dur="500" id="51"/>
                                        <p:tgtEl>
                                          <p:spTgt spid="116"/>
                                        </p:tgtEl>
                                      </p:cBhvr>
                                    </p:animEffect>
                                    <p:anim calcmode="lin" valueType="num">
                                      <p:cBhvr>
                                        <p:cTn dur="500" fill="hold" id="52"/>
                                        <p:tgtEl>
                                          <p:spTgt spid="116"/>
                                        </p:tgtEl>
                                        <p:attrNameLst>
                                          <p:attrName>ppt_x</p:attrName>
                                        </p:attrNameLst>
                                      </p:cBhvr>
                                      <p:tavLst>
                                        <p:tav tm="0">
                                          <p:val>
                                            <p:strVal val="#ppt_x"/>
                                          </p:val>
                                        </p:tav>
                                        <p:tav tm="100000">
                                          <p:val>
                                            <p:strVal val="#ppt_x"/>
                                          </p:val>
                                        </p:tav>
                                      </p:tavLst>
                                    </p:anim>
                                    <p:anim calcmode="lin" valueType="num">
                                      <p:cBhvr>
                                        <p:cTn dur="500" fill="hold" id="53"/>
                                        <p:tgtEl>
                                          <p:spTgt spid="116"/>
                                        </p:tgtEl>
                                        <p:attrNameLst>
                                          <p:attrName>ppt_y</p:attrName>
                                        </p:attrNameLst>
                                      </p:cBhvr>
                                      <p:tavLst>
                                        <p:tav tm="0">
                                          <p:val>
                                            <p:strVal val="#ppt_y-.1"/>
                                          </p:val>
                                        </p:tav>
                                        <p:tav tm="100000">
                                          <p:val>
                                            <p:strVal val="#ppt_y"/>
                                          </p:val>
                                        </p:tav>
                                      </p:tavLst>
                                    </p:anim>
                                  </p:childTnLst>
                                </p:cTn>
                              </p:par>
                              <p:par>
                                <p:cTn fill="hold" grpId="0" id="54" nodeType="withEffect" presetClass="entr" presetID="22" presetSubtype="1">
                                  <p:stCondLst>
                                    <p:cond delay="1400"/>
                                  </p:stCondLst>
                                  <p:childTnLst>
                                    <p:set>
                                      <p:cBhvr>
                                        <p:cTn dur="1" fill="hold" id="55">
                                          <p:stCondLst>
                                            <p:cond delay="0"/>
                                          </p:stCondLst>
                                        </p:cTn>
                                        <p:tgtEl>
                                          <p:spTgt spid="124"/>
                                        </p:tgtEl>
                                        <p:attrNameLst>
                                          <p:attrName>style.visibility</p:attrName>
                                        </p:attrNameLst>
                                      </p:cBhvr>
                                      <p:to>
                                        <p:strVal val="visible"/>
                                      </p:to>
                                    </p:set>
                                    <p:animEffect filter="wipe(up)" transition="in">
                                      <p:cBhvr>
                                        <p:cTn dur="500" id="56"/>
                                        <p:tgtEl>
                                          <p:spTgt spid="124"/>
                                        </p:tgtEl>
                                      </p:cBhvr>
                                    </p:animEffect>
                                  </p:childTnLst>
                                </p:cTn>
                              </p:par>
                              <p:par>
                                <p:cTn decel="100000" fill="hold" id="57" nodeType="withEffect" presetClass="entr" presetID="2" presetSubtype="2">
                                  <p:stCondLst>
                                    <p:cond delay="600"/>
                                  </p:stCondLst>
                                  <p:childTnLst>
                                    <p:set>
                                      <p:cBhvr>
                                        <p:cTn dur="1" fill="hold" id="58">
                                          <p:stCondLst>
                                            <p:cond delay="0"/>
                                          </p:stCondLst>
                                        </p:cTn>
                                        <p:tgtEl>
                                          <p:spTgt spid="94"/>
                                        </p:tgtEl>
                                        <p:attrNameLst>
                                          <p:attrName>style.visibility</p:attrName>
                                        </p:attrNameLst>
                                      </p:cBhvr>
                                      <p:to>
                                        <p:strVal val="visible"/>
                                      </p:to>
                                    </p:set>
                                    <p:anim calcmode="lin" valueType="num">
                                      <p:cBhvr additive="base">
                                        <p:cTn dur="500" fill="hold" id="59"/>
                                        <p:tgtEl>
                                          <p:spTgt spid="94"/>
                                        </p:tgtEl>
                                        <p:attrNameLst>
                                          <p:attrName>ppt_x</p:attrName>
                                        </p:attrNameLst>
                                      </p:cBhvr>
                                      <p:tavLst>
                                        <p:tav tm="0">
                                          <p:val>
                                            <p:strVal val="1+#ppt_w/2"/>
                                          </p:val>
                                        </p:tav>
                                        <p:tav tm="100000">
                                          <p:val>
                                            <p:strVal val="#ppt_x"/>
                                          </p:val>
                                        </p:tav>
                                      </p:tavLst>
                                    </p:anim>
                                    <p:anim calcmode="lin" valueType="num">
                                      <p:cBhvr additive="base">
                                        <p:cTn dur="500" fill="hold" id="60"/>
                                        <p:tgtEl>
                                          <p:spTgt spid="94"/>
                                        </p:tgtEl>
                                        <p:attrNameLst>
                                          <p:attrName>ppt_y</p:attrName>
                                        </p:attrNameLst>
                                      </p:cBhvr>
                                      <p:tavLst>
                                        <p:tav tm="0">
                                          <p:val>
                                            <p:strVal val="#ppt_y"/>
                                          </p:val>
                                        </p:tav>
                                        <p:tav tm="100000">
                                          <p:val>
                                            <p:strVal val="#ppt_y"/>
                                          </p:val>
                                        </p:tav>
                                      </p:tavLst>
                                    </p:anim>
                                  </p:childTnLst>
                                </p:cTn>
                              </p:par>
                              <p:par>
                                <p:cTn fill="hold" id="61" nodeType="withEffect" presetClass="entr" presetID="47" presetSubtype="0">
                                  <p:stCondLst>
                                    <p:cond delay="1100"/>
                                  </p:stCondLst>
                                  <p:childTnLst>
                                    <p:set>
                                      <p:cBhvr>
                                        <p:cTn dur="1" fill="hold" id="62">
                                          <p:stCondLst>
                                            <p:cond delay="0"/>
                                          </p:stCondLst>
                                        </p:cTn>
                                        <p:tgtEl>
                                          <p:spTgt spid="119"/>
                                        </p:tgtEl>
                                        <p:attrNameLst>
                                          <p:attrName>style.visibility</p:attrName>
                                        </p:attrNameLst>
                                      </p:cBhvr>
                                      <p:to>
                                        <p:strVal val="visible"/>
                                      </p:to>
                                    </p:set>
                                    <p:animEffect filter="fade" transition="in">
                                      <p:cBhvr>
                                        <p:cTn dur="500" id="63"/>
                                        <p:tgtEl>
                                          <p:spTgt spid="119"/>
                                        </p:tgtEl>
                                      </p:cBhvr>
                                    </p:animEffect>
                                    <p:anim calcmode="lin" valueType="num">
                                      <p:cBhvr>
                                        <p:cTn dur="500" fill="hold" id="64"/>
                                        <p:tgtEl>
                                          <p:spTgt spid="119"/>
                                        </p:tgtEl>
                                        <p:attrNameLst>
                                          <p:attrName>ppt_x</p:attrName>
                                        </p:attrNameLst>
                                      </p:cBhvr>
                                      <p:tavLst>
                                        <p:tav tm="0">
                                          <p:val>
                                            <p:strVal val="#ppt_x"/>
                                          </p:val>
                                        </p:tav>
                                        <p:tav tm="100000">
                                          <p:val>
                                            <p:strVal val="#ppt_x"/>
                                          </p:val>
                                        </p:tav>
                                      </p:tavLst>
                                    </p:anim>
                                    <p:anim calcmode="lin" valueType="num">
                                      <p:cBhvr>
                                        <p:cTn dur="500" fill="hold" id="65"/>
                                        <p:tgtEl>
                                          <p:spTgt spid="119"/>
                                        </p:tgtEl>
                                        <p:attrNameLst>
                                          <p:attrName>ppt_y</p:attrName>
                                        </p:attrNameLst>
                                      </p:cBhvr>
                                      <p:tavLst>
                                        <p:tav tm="0">
                                          <p:val>
                                            <p:strVal val="#ppt_y-.1"/>
                                          </p:val>
                                        </p:tav>
                                        <p:tav tm="100000">
                                          <p:val>
                                            <p:strVal val="#ppt_y"/>
                                          </p:val>
                                        </p:tav>
                                      </p:tavLst>
                                    </p:anim>
                                  </p:childTnLst>
                                </p:cTn>
                              </p:par>
                              <p:par>
                                <p:cTn fill="hold" grpId="0" id="66" nodeType="withEffect" presetClass="entr" presetID="22" presetSubtype="1">
                                  <p:stCondLst>
                                    <p:cond delay="1600"/>
                                  </p:stCondLst>
                                  <p:childTnLst>
                                    <p:set>
                                      <p:cBhvr>
                                        <p:cTn dur="1" fill="hold" id="67">
                                          <p:stCondLst>
                                            <p:cond delay="0"/>
                                          </p:stCondLst>
                                        </p:cTn>
                                        <p:tgtEl>
                                          <p:spTgt spid="125"/>
                                        </p:tgtEl>
                                        <p:attrNameLst>
                                          <p:attrName>style.visibility</p:attrName>
                                        </p:attrNameLst>
                                      </p:cBhvr>
                                      <p:to>
                                        <p:strVal val="visible"/>
                                      </p:to>
                                    </p:set>
                                    <p:animEffect filter="wipe(up)" transition="in">
                                      <p:cBhvr>
                                        <p:cTn dur="500" id="68"/>
                                        <p:tgtEl>
                                          <p:spTgt spid="12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8"/>
      <p:bldP grpId="0" spid="9"/>
      <p:bldP grpId="0" spid="122"/>
      <p:bldP grpId="0" spid="123"/>
      <p:bldP grpId="0" spid="124"/>
      <p:bldP grpId="0" spid="125"/>
    </p:bldLst>
  </p:timing>
</p:sld>
</file>

<file path=ppt/slides/slide1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8" name="TextBox 33"/>
          <p:cNvSpPr txBox="1"/>
          <p:nvPr/>
        </p:nvSpPr>
        <p:spPr>
          <a:xfrm>
            <a:off x="1184888" y="171551"/>
            <a:ext cx="2011680" cy="457200"/>
          </a:xfrm>
          <a:prstGeom prst="rect">
            <a:avLst/>
          </a:prstGeom>
          <a:noFill/>
        </p:spPr>
        <p:txBody>
          <a:bodyPr rtlCol="0" wrap="none">
            <a:spAutoFit/>
          </a:bodyPr>
          <a:lstStyle/>
          <a:p>
            <a:r>
              <a:rPr altLang="en-US" lang="zh-CN" sz="2400">
                <a:solidFill>
                  <a:srgbClr val="3F3F3F"/>
                </a:solidFill>
                <a:latin typeface="微软雅黑"/>
                <a:ea typeface="微软雅黑"/>
              </a:rPr>
              <a:t>年度工作概述</a:t>
            </a:r>
          </a:p>
        </p:txBody>
      </p:sp>
      <p:sp>
        <p:nvSpPr>
          <p:cNvPr id="9" name="Freeform 40"/>
          <p:cNvSpPr>
            <a:spLocks noEditPoints="1"/>
          </p:cNvSpPr>
          <p:nvPr/>
        </p:nvSpPr>
        <p:spPr bwMode="auto">
          <a:xfrm>
            <a:off x="553476" y="227694"/>
            <a:ext cx="264760" cy="392994"/>
          </a:xfrm>
          <a:custGeom>
            <a:gdLst>
              <a:gd fmla="*/ 173 w 579" name="T0"/>
              <a:gd fmla="*/ 818 h 857" name="T1"/>
              <a:gd fmla="*/ 551 w 579" name="T2"/>
              <a:gd fmla="*/ 818 h 857" name="T3"/>
              <a:gd fmla="*/ 571 w 579" name="T4"/>
              <a:gd fmla="*/ 838 h 857" name="T5"/>
              <a:gd fmla="*/ 551 w 579" name="T6"/>
              <a:gd fmla="*/ 857 h 857" name="T7"/>
              <a:gd fmla="*/ 173 w 579" name="T8"/>
              <a:gd fmla="*/ 857 h 857" name="T9"/>
              <a:gd fmla="*/ 153 w 579" name="T10"/>
              <a:gd fmla="*/ 838 h 857" name="T11"/>
              <a:gd fmla="*/ 173 w 579" name="T12"/>
              <a:gd fmla="*/ 818 h 857" name="T13"/>
              <a:gd fmla="*/ 181 w 579" name="T14"/>
              <a:gd fmla="*/ 632 h 857" name="T15"/>
              <a:gd fmla="*/ 389 w 579" name="T16"/>
              <a:gd fmla="*/ 290 h 857" name="T17"/>
              <a:gd fmla="*/ 462 w 579" name="T18"/>
              <a:gd fmla="*/ 334 h 857" name="T19"/>
              <a:gd fmla="*/ 255 w 579" name="T20"/>
              <a:gd fmla="*/ 676 h 857" name="T21"/>
              <a:gd fmla="*/ 181 w 579" name="T22"/>
              <a:gd fmla="*/ 632 h 857" name="T23"/>
              <a:gd fmla="*/ 35 w 579" name="T24"/>
              <a:gd fmla="*/ 543 h 857" name="T25"/>
              <a:gd fmla="*/ 243 w 579" name="T26"/>
              <a:gd fmla="*/ 201 h 857" name="T27"/>
              <a:gd fmla="*/ 316 w 579" name="T28"/>
              <a:gd fmla="*/ 245 h 857" name="T29"/>
              <a:gd fmla="*/ 108 w 579" name="T30"/>
              <a:gd fmla="*/ 587 h 857" name="T31"/>
              <a:gd fmla="*/ 35 w 579" name="T32"/>
              <a:gd fmla="*/ 543 h 857" name="T33"/>
              <a:gd fmla="*/ 2 w 579" name="T34"/>
              <a:gd fmla="*/ 820 h 857" name="T35"/>
              <a:gd fmla="*/ 22 w 579" name="T36"/>
              <a:gd fmla="*/ 650 h 857" name="T37"/>
              <a:gd fmla="*/ 165 w 579" name="T38"/>
              <a:gd fmla="*/ 736 h 857" name="T39"/>
              <a:gd fmla="*/ 24 w 579" name="T40"/>
              <a:gd fmla="*/ 833 h 857" name="T41"/>
              <a:gd fmla="*/ 2 w 579" name="T42"/>
              <a:gd fmla="*/ 820 h 857" name="T43"/>
              <a:gd fmla="*/ 299 w 579" name="T44"/>
              <a:gd fmla="*/ 106 h 857" name="T45"/>
              <a:gd fmla="*/ 269 w 579" name="T46"/>
              <a:gd fmla="*/ 156 h 857" name="T47"/>
              <a:gd fmla="*/ 488 w 579" name="T48"/>
              <a:gd fmla="*/ 289 h 857" name="T49"/>
              <a:gd fmla="*/ 519 w 579" name="T50"/>
              <a:gd fmla="*/ 239 h 857" name="T51"/>
              <a:gd fmla="*/ 299 w 579" name="T52"/>
              <a:gd fmla="*/ 106 h 857" name="T53"/>
              <a:gd fmla="*/ 346 w 579" name="T54"/>
              <a:gd fmla="*/ 30 h 857" name="T55"/>
              <a:gd fmla="*/ 412 w 579" name="T56"/>
              <a:gd fmla="*/ 14 h 857" name="T57"/>
              <a:gd fmla="*/ 549 w 579" name="T58"/>
              <a:gd fmla="*/ 97 h 857" name="T59"/>
              <a:gd fmla="*/ 566 w 579" name="T60"/>
              <a:gd fmla="*/ 163 h 857" name="T61"/>
              <a:gd fmla="*/ 547 w 579" name="T62"/>
              <a:gd fmla="*/ 194 h 857" name="T63"/>
              <a:gd fmla="*/ 327 w 579" name="T64"/>
              <a:gd fmla="*/ 61 h 857" name="T65"/>
              <a:gd fmla="*/ 346 w 579" name="T66"/>
              <a:gd fmla="*/ 30 h 857" name="T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b="b" l="0" r="r" t="0"/>
            <a:pathLst>
              <a:path h="857" w="579">
                <a:moveTo>
                  <a:pt x="173" y="818"/>
                </a:moveTo>
                <a:lnTo>
                  <a:pt x="551" y="818"/>
                </a:lnTo>
                <a:cubicBezTo>
                  <a:pt x="562" y="818"/>
                  <a:pt x="571" y="827"/>
                  <a:pt x="571" y="838"/>
                </a:cubicBezTo>
                <a:cubicBezTo>
                  <a:pt x="571" y="849"/>
                  <a:pt x="562" y="857"/>
                  <a:pt x="551" y="857"/>
                </a:cubicBezTo>
                <a:lnTo>
                  <a:pt x="173" y="857"/>
                </a:lnTo>
                <a:cubicBezTo>
                  <a:pt x="162" y="857"/>
                  <a:pt x="153" y="849"/>
                  <a:pt x="153" y="838"/>
                </a:cubicBezTo>
                <a:cubicBezTo>
                  <a:pt x="153" y="827"/>
                  <a:pt x="162" y="818"/>
                  <a:pt x="173" y="818"/>
                </a:cubicBezTo>
                <a:close/>
                <a:moveTo>
                  <a:pt x="181" y="632"/>
                </a:moveTo>
                <a:lnTo>
                  <a:pt x="389" y="290"/>
                </a:lnTo>
                <a:lnTo>
                  <a:pt x="462" y="334"/>
                </a:lnTo>
                <a:lnTo>
                  <a:pt x="255" y="676"/>
                </a:lnTo>
                <a:lnTo>
                  <a:pt x="181" y="632"/>
                </a:lnTo>
                <a:close/>
                <a:moveTo>
                  <a:pt x="35" y="543"/>
                </a:moveTo>
                <a:lnTo>
                  <a:pt x="243" y="201"/>
                </a:lnTo>
                <a:lnTo>
                  <a:pt x="316" y="245"/>
                </a:lnTo>
                <a:lnTo>
                  <a:pt x="108" y="587"/>
                </a:lnTo>
                <a:lnTo>
                  <a:pt x="35" y="543"/>
                </a:lnTo>
                <a:close/>
                <a:moveTo>
                  <a:pt x="2" y="820"/>
                </a:moveTo>
                <a:lnTo>
                  <a:pt x="22" y="650"/>
                </a:lnTo>
                <a:lnTo>
                  <a:pt x="165" y="736"/>
                </a:lnTo>
                <a:lnTo>
                  <a:pt x="24" y="833"/>
                </a:lnTo>
                <a:cubicBezTo>
                  <a:pt x="9" y="844"/>
                  <a:pt x="0" y="838"/>
                  <a:pt x="2" y="820"/>
                </a:cubicBezTo>
                <a:close/>
                <a:moveTo>
                  <a:pt x="299" y="106"/>
                </a:moveTo>
                <a:lnTo>
                  <a:pt x="269" y="156"/>
                </a:lnTo>
                <a:lnTo>
                  <a:pt x="488" y="289"/>
                </a:lnTo>
                <a:lnTo>
                  <a:pt x="519" y="239"/>
                </a:lnTo>
                <a:lnTo>
                  <a:pt x="299" y="106"/>
                </a:lnTo>
                <a:close/>
                <a:moveTo>
                  <a:pt x="346" y="30"/>
                </a:moveTo>
                <a:cubicBezTo>
                  <a:pt x="360" y="7"/>
                  <a:pt x="390" y="0"/>
                  <a:pt x="412" y="14"/>
                </a:cubicBezTo>
                <a:lnTo>
                  <a:pt x="549" y="97"/>
                </a:lnTo>
                <a:cubicBezTo>
                  <a:pt x="572" y="110"/>
                  <a:pt x="579" y="140"/>
                  <a:pt x="566" y="163"/>
                </a:cubicBezTo>
                <a:lnTo>
                  <a:pt x="547" y="194"/>
                </a:lnTo>
                <a:lnTo>
                  <a:pt x="327" y="61"/>
                </a:lnTo>
                <a:lnTo>
                  <a:pt x="346" y="30"/>
                </a:lnTo>
                <a:close/>
              </a:path>
            </a:pathLst>
          </a:custGeom>
          <a:solidFill>
            <a:srgbClr val="7F7F7F"/>
          </a:solidFill>
          <a:ln>
            <a:noFill/>
          </a:ln>
        </p:spPr>
        <p:txBody>
          <a:bodyPr anchor="t" anchorCtr="0" bIns="45720" compatLnSpc="1" lIns="91440" numCol="1" rIns="91440" tIns="45720" vert="horz" wrap="square">
            <a:prstTxWarp prst="textNoShape">
              <a:avLst/>
            </a:prstTxWarp>
          </a:bodyPr>
          <a:lstStyle/>
          <a:p>
            <a:endParaRPr altLang="en-US" lang="zh-CN"/>
          </a:p>
        </p:txBody>
      </p:sp>
      <p:cxnSp>
        <p:nvCxnSpPr>
          <p:cNvPr id="10" name="直接连接符 9"/>
          <p:cNvCxnSpPr/>
          <p:nvPr/>
        </p:nvCxnSpPr>
        <p:spPr bwMode="auto">
          <a:xfrm flipH="1">
            <a:off x="985302" y="616159"/>
            <a:ext cx="10746000" cy="0"/>
          </a:xfrm>
          <a:prstGeom prst="line">
            <a:avLst/>
          </a:prstGeom>
          <a:solidFill>
            <a:schemeClr val="accent1"/>
          </a:solidFill>
          <a:ln algn="ctr" cap="flat" cmpd="sng" w="9525">
            <a:solidFill>
              <a:srgbClr val="A6A6A6"/>
            </a:solidFill>
            <a:prstDash val="solid"/>
            <a:round/>
            <a:headEnd len="med" type="none" w="med"/>
            <a:tailEnd len="med" type="none" w="med"/>
          </a:ln>
          <a:effectLst/>
          <a:extLst>
            <a:ext uri="{AF507438-7753-43E0-B8FC-AC1667EBCBE1}">
              <a14:hiddenEffects>
                <a:effectLst>
                  <a:outerShdw algn="ctr" dir="2700000" dist="35921" rotWithShape="0">
                    <a:schemeClr val="bg2"/>
                  </a:outerShdw>
                </a:effectLst>
              </a14:hiddenEffects>
            </a:ext>
          </a:extLst>
        </p:spPr>
      </p:cxnSp>
      <p:pic>
        <p:nvPicPr>
          <p:cNvPr descr="E:\XXXPPT\00001PNG素材\企业文化\红绸带.png" id="35" name="Picture 5"/>
          <p:cNvPicPr>
            <a:picLocks noChangeArrowheads="1" noChangeAspect="1"/>
          </p:cNvPicPr>
          <p:nvPr/>
        </p:nvPicPr>
        <p:blipFill>
          <a:blip r:embed="rId3">
            <a:extLst>
              <a:ext uri="{28A0092B-C50C-407E-A947-70E740481C1C}">
                <a14:useLocalDpi val="0"/>
              </a:ext>
            </a:extLst>
          </a:blip>
          <a:srcRect t="5577"/>
          <a:stretch>
            <a:fillRect/>
          </a:stretch>
        </p:blipFill>
        <p:spPr bwMode="auto">
          <a:xfrm>
            <a:off x="6144380" y="430"/>
            <a:ext cx="6144943" cy="5570632"/>
          </a:xfrm>
          <a:prstGeom prst="rect">
            <a:avLst/>
          </a:prstGeom>
          <a:noFill/>
          <a:extLst>
            <a:ext uri="{909E8E84-426E-40DD-AFC4-6F175D3DCCD1}">
              <a14:hiddenFill>
                <a:solidFill>
                  <a:srgbClr val="FFFFFF"/>
                </a:solidFill>
              </a14:hiddenFill>
            </a:ext>
          </a:extLst>
        </p:spPr>
      </p:pic>
      <p:pic>
        <p:nvPicPr>
          <p:cNvPr descr="E:\XXXPPT\00001PNG素材\企业文化\金色鼎.png" id="36" name="Picture 4"/>
          <p:cNvPicPr>
            <a:picLocks noChangeArrowheads="1" noChangeAspect="1"/>
          </p:cNvPicPr>
          <p:nvPr/>
        </p:nvPicPr>
        <p:blipFill>
          <a:blip r:embed="rId4">
            <a:extLst>
              <a:ext uri="{28A0092B-C50C-407E-A947-70E740481C1C}">
                <a14:useLocalDpi val="0"/>
              </a:ext>
            </a:extLst>
          </a:blip>
          <a:stretch>
            <a:fillRect/>
          </a:stretch>
        </p:blipFill>
        <p:spPr bwMode="auto">
          <a:xfrm>
            <a:off x="6297524" y="1905661"/>
            <a:ext cx="4875398" cy="5468146"/>
          </a:xfrm>
          <a:prstGeom prst="rect">
            <a:avLst/>
          </a:prstGeom>
          <a:noFill/>
          <a:extLst>
            <a:ext uri="{909E8E84-426E-40DD-AFC4-6F175D3DCCD1}">
              <a14:hiddenFill>
                <a:solidFill>
                  <a:srgbClr val="FFFFFF"/>
                </a:solidFill>
              </a14:hiddenFill>
            </a:ext>
          </a:extLst>
        </p:spPr>
      </p:pic>
      <p:sp>
        <p:nvSpPr>
          <p:cNvPr id="82" name="Oval 6"/>
          <p:cNvSpPr/>
          <p:nvPr/>
        </p:nvSpPr>
        <p:spPr>
          <a:xfrm>
            <a:off x="1269876" y="1749946"/>
            <a:ext cx="954842" cy="960321"/>
          </a:xfrm>
          <a:prstGeom prst="ellipse">
            <a:avLst/>
          </a:prstGeom>
          <a:gradFill flip="none" rotWithShape="1">
            <a:gsLst>
              <a:gs pos="79000">
                <a:schemeClr val="tx1">
                  <a:lumMod val="90000"/>
                  <a:lumOff val="10000"/>
                </a:schemeClr>
              </a:gs>
              <a:gs pos="41000">
                <a:schemeClr val="tx1"/>
              </a:gs>
            </a:gsLst>
            <a:path path="circle">
              <a:fillToRect b="100000" l="100000"/>
            </a:path>
            <a:tileRect r="-100000" t="-100000"/>
          </a:gradFill>
          <a:ln w="25400">
            <a:gradFill flip="none" rotWithShape="1">
              <a:gsLst>
                <a:gs pos="0">
                  <a:schemeClr val="bg1"/>
                </a:gs>
                <a:gs pos="100000">
                  <a:schemeClr val="bg1">
                    <a:lumMod val="50000"/>
                  </a:schemeClr>
                </a:gs>
              </a:gsLst>
              <a:lin ang="8100000" scaled="1"/>
            </a:gradFill>
          </a:ln>
          <a:effectLst>
            <a:outerShdw algn="tr" blurRad="292100" dir="8400000" dist="152400" rotWithShape="0">
              <a:prstClr val="black">
                <a:alpha val="22000"/>
              </a:prstClr>
            </a:outerShdw>
          </a:effectLst>
          <a:scene3d>
            <a:camera prst="orthographicFront"/>
            <a:lightRig dir="t" rig="twoPt"/>
          </a:scene3d>
          <a:sp3d prstMaterial="plastic">
            <a:extrusionClr>
              <a:schemeClr val="accent1"/>
            </a:extrusionClr>
            <a:contourClr>
              <a:schemeClr val="tx2"/>
            </a:contourClr>
          </a:sp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b="1" lang="en-US" sz="4799">
              <a:solidFill>
                <a:schemeClr val="tx1"/>
              </a:solidFill>
              <a:latin typeface="+mj-lt"/>
            </a:endParaRPr>
          </a:p>
        </p:txBody>
      </p:sp>
      <p:sp>
        <p:nvSpPr>
          <p:cNvPr id="83" name="Text Box 10"/>
          <p:cNvSpPr txBox="1">
            <a:spLocks noChangeArrowheads="1"/>
          </p:cNvSpPr>
          <p:nvPr/>
        </p:nvSpPr>
        <p:spPr bwMode="auto">
          <a:xfrm>
            <a:off x="2375370" y="1840358"/>
            <a:ext cx="2410704" cy="1198457"/>
          </a:xfrm>
          <a:prstGeom prst="rect">
            <a:avLst/>
          </a:prstGeom>
          <a:noFill/>
          <a:ln w="9525">
            <a:noFill/>
            <a:miter lim="800000"/>
          </a:ln>
        </p:spPr>
        <p:txBody>
          <a:bodyPr bIns="30472" lIns="60944" rIns="60944" tIns="30472" wrap="square">
            <a:spAutoFit/>
          </a:bodyPr>
          <a:lstStyle/>
          <a:p>
            <a:pPr defTabSz="1450613"/>
            <a:r>
              <a:rPr altLang="en-US" b="1" lang="zh-CN" sz="1866">
                <a:solidFill>
                  <a:srgbClr val="3F3F3F"/>
                </a:solidFill>
                <a:latin charset="-122" panose="020b0503020204020204" pitchFamily="34" typeface="微软雅黑"/>
                <a:ea charset="-122" pitchFamily="34" typeface="微软雅黑"/>
                <a:cs charset="0" pitchFamily="34" typeface="Open Sans"/>
              </a:rPr>
              <a:t>总体目标顺利完成</a:t>
            </a:r>
          </a:p>
          <a:p>
            <a:pPr defTabSz="1450613"/>
            <a:r>
              <a:rPr altLang="en-US" b="1" lang="zh-CN" sz="1866">
                <a:solidFill>
                  <a:srgbClr val="3F3F3F"/>
                </a:solidFill>
                <a:latin charset="-122" panose="020b0503020204020204" pitchFamily="34" typeface="微软雅黑"/>
                <a:ea charset="-122" pitchFamily="34" typeface="微软雅黑"/>
                <a:cs charset="0" pitchFamily="34" typeface="Open Sans"/>
              </a:rPr>
              <a:t>单击这里修改填写你的文字内容，或复制的文本信息。</a:t>
            </a:r>
          </a:p>
        </p:txBody>
      </p:sp>
      <p:sp>
        <p:nvSpPr>
          <p:cNvPr id="84" name="Oval 8"/>
          <p:cNvSpPr/>
          <p:nvPr/>
        </p:nvSpPr>
        <p:spPr>
          <a:xfrm>
            <a:off x="1269876" y="3273549"/>
            <a:ext cx="954842" cy="960321"/>
          </a:xfrm>
          <a:prstGeom prst="ellipse">
            <a:avLst/>
          </a:prstGeom>
          <a:gradFill flip="none" rotWithShape="1">
            <a:gsLst>
              <a:gs pos="79000">
                <a:schemeClr val="tx1">
                  <a:lumMod val="90000"/>
                  <a:lumOff val="10000"/>
                </a:schemeClr>
              </a:gs>
              <a:gs pos="41000">
                <a:schemeClr val="tx1"/>
              </a:gs>
            </a:gsLst>
            <a:path path="circle">
              <a:fillToRect b="100000" l="100000"/>
            </a:path>
            <a:tileRect r="-100000" t="-100000"/>
          </a:gradFill>
          <a:ln w="25400">
            <a:gradFill flip="none" rotWithShape="1">
              <a:gsLst>
                <a:gs pos="0">
                  <a:schemeClr val="accent1"/>
                </a:gs>
                <a:gs pos="100000">
                  <a:schemeClr val="bg1">
                    <a:lumMod val="50000"/>
                  </a:schemeClr>
                </a:gs>
              </a:gsLst>
              <a:lin ang="8100000" scaled="1"/>
            </a:gradFill>
          </a:ln>
          <a:effectLst>
            <a:outerShdw algn="tr" blurRad="292100" dir="8400000" dist="152400" rotWithShape="0">
              <a:prstClr val="black">
                <a:alpha val="22000"/>
              </a:prstClr>
            </a:outerShdw>
          </a:effectLst>
          <a:scene3d>
            <a:camera prst="orthographicFront"/>
            <a:lightRig dir="t" rig="twoPt"/>
          </a:scene3d>
          <a:sp3d prstMaterial="plastic">
            <a:extrusionClr>
              <a:schemeClr val="accent1"/>
            </a:extrusionClr>
            <a:contourClr>
              <a:schemeClr val="tx2"/>
            </a:contourClr>
          </a:sp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b="1" lang="en-US" sz="4799">
              <a:solidFill>
                <a:schemeClr val="tx1"/>
              </a:solidFill>
              <a:latin typeface="+mj-lt"/>
            </a:endParaRPr>
          </a:p>
        </p:txBody>
      </p:sp>
      <p:sp>
        <p:nvSpPr>
          <p:cNvPr id="85" name="Oval 10"/>
          <p:cNvSpPr/>
          <p:nvPr/>
        </p:nvSpPr>
        <p:spPr>
          <a:xfrm>
            <a:off x="1269876" y="4797152"/>
            <a:ext cx="954842" cy="960321"/>
          </a:xfrm>
          <a:prstGeom prst="ellipse">
            <a:avLst/>
          </a:prstGeom>
          <a:gradFill flip="none" rotWithShape="1">
            <a:gsLst>
              <a:gs pos="79000">
                <a:schemeClr val="tx1">
                  <a:lumMod val="90000"/>
                  <a:lumOff val="10000"/>
                </a:schemeClr>
              </a:gs>
              <a:gs pos="41000">
                <a:schemeClr val="tx1"/>
              </a:gs>
            </a:gsLst>
            <a:path path="circle">
              <a:fillToRect b="100000" l="100000"/>
            </a:path>
            <a:tileRect r="-100000" t="-100000"/>
          </a:gradFill>
          <a:ln w="25400">
            <a:gradFill flip="none" rotWithShape="1">
              <a:gsLst>
                <a:gs pos="0">
                  <a:schemeClr val="accent1"/>
                </a:gs>
                <a:gs pos="100000">
                  <a:schemeClr val="bg1">
                    <a:lumMod val="50000"/>
                  </a:schemeClr>
                </a:gs>
              </a:gsLst>
              <a:lin ang="8100000" scaled="1"/>
            </a:gradFill>
          </a:ln>
          <a:effectLst>
            <a:outerShdw algn="tr" blurRad="292100" dir="8400000" dist="152400" rotWithShape="0">
              <a:prstClr val="black">
                <a:alpha val="22000"/>
              </a:prstClr>
            </a:outerShdw>
          </a:effectLst>
          <a:scene3d>
            <a:camera prst="orthographicFront"/>
            <a:lightRig dir="t" rig="twoPt"/>
          </a:scene3d>
          <a:sp3d prstMaterial="plastic">
            <a:extrusionClr>
              <a:schemeClr val="accent1"/>
            </a:extrusionClr>
            <a:contourClr>
              <a:schemeClr val="tx2"/>
            </a:contourClr>
          </a:sp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b="1" lang="en-US" sz="4799">
              <a:solidFill>
                <a:schemeClr val="tx1"/>
              </a:solidFill>
              <a:latin typeface="+mj-lt"/>
            </a:endParaRPr>
          </a:p>
        </p:txBody>
      </p:sp>
      <p:grpSp>
        <p:nvGrpSpPr>
          <p:cNvPr id="86" name="Group 22"/>
          <p:cNvGrpSpPr/>
          <p:nvPr/>
        </p:nvGrpSpPr>
        <p:grpSpPr>
          <a:xfrm>
            <a:off x="1533755" y="5071049"/>
            <a:ext cx="427087" cy="412529"/>
            <a:chOff x="5099140" y="1309474"/>
            <a:chExt cx="439257" cy="424283"/>
          </a:xfrm>
          <a:solidFill>
            <a:schemeClr val="bg2"/>
          </a:solidFill>
        </p:grpSpPr>
        <p:sp>
          <p:nvSpPr>
            <p:cNvPr id="87" name="Rectangle 18"/>
            <p:cNvSpPr>
              <a:spLocks noChangeArrowheads="1"/>
            </p:cNvSpPr>
            <p:nvPr/>
          </p:nvSpPr>
          <p:spPr bwMode="auto">
            <a:xfrm>
              <a:off x="5256374" y="1479187"/>
              <a:ext cx="47421" cy="44924"/>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60944" compatLnSpc="1" lIns="121888" numCol="1" rIns="121888" tIns="60944" vert="horz" wrap="square">
              <a:prstTxWarp prst="textNoShape">
                <a:avLst/>
              </a:prstTxWarp>
            </a:bodyPr>
            <a:lstStyle/>
            <a:p>
              <a:endParaRPr lang="en-US" sz="3199"/>
            </a:p>
          </p:txBody>
        </p:sp>
        <p:sp>
          <p:nvSpPr>
            <p:cNvPr id="88" name="Rectangle 19"/>
            <p:cNvSpPr>
              <a:spLocks noChangeArrowheads="1"/>
            </p:cNvSpPr>
            <p:nvPr/>
          </p:nvSpPr>
          <p:spPr bwMode="auto">
            <a:xfrm>
              <a:off x="5331247" y="1479187"/>
              <a:ext cx="49916" cy="44924"/>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60944" compatLnSpc="1" lIns="121888" numCol="1" rIns="121888" tIns="60944" vert="horz" wrap="square">
              <a:prstTxWarp prst="textNoShape">
                <a:avLst/>
              </a:prstTxWarp>
            </a:bodyPr>
            <a:lstStyle/>
            <a:p>
              <a:endParaRPr lang="en-US" sz="3199"/>
            </a:p>
          </p:txBody>
        </p:sp>
        <p:sp>
          <p:nvSpPr>
            <p:cNvPr id="89" name="Rectangle 20"/>
            <p:cNvSpPr>
              <a:spLocks noChangeArrowheads="1"/>
            </p:cNvSpPr>
            <p:nvPr/>
          </p:nvSpPr>
          <p:spPr bwMode="auto">
            <a:xfrm>
              <a:off x="5408617" y="1479187"/>
              <a:ext cx="49916" cy="44924"/>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60944" compatLnSpc="1" lIns="121888" numCol="1" rIns="121888" tIns="60944" vert="horz" wrap="square">
              <a:prstTxWarp prst="textNoShape">
                <a:avLst/>
              </a:prstTxWarp>
            </a:bodyPr>
            <a:lstStyle/>
            <a:p>
              <a:endParaRPr lang="en-US" sz="3199"/>
            </a:p>
          </p:txBody>
        </p:sp>
        <p:sp>
          <p:nvSpPr>
            <p:cNvPr id="90" name="Rectangle 21"/>
            <p:cNvSpPr>
              <a:spLocks noChangeArrowheads="1"/>
            </p:cNvSpPr>
            <p:nvPr/>
          </p:nvSpPr>
          <p:spPr bwMode="auto">
            <a:xfrm>
              <a:off x="5256374" y="1546573"/>
              <a:ext cx="47421" cy="47421"/>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60944" compatLnSpc="1" lIns="121888" numCol="1" rIns="121888" tIns="60944" vert="horz" wrap="square">
              <a:prstTxWarp prst="textNoShape">
                <a:avLst/>
              </a:prstTxWarp>
            </a:bodyPr>
            <a:lstStyle/>
            <a:p>
              <a:endParaRPr lang="en-US" sz="3199"/>
            </a:p>
          </p:txBody>
        </p:sp>
        <p:sp>
          <p:nvSpPr>
            <p:cNvPr id="91" name="Rectangle 22"/>
            <p:cNvSpPr>
              <a:spLocks noChangeArrowheads="1"/>
            </p:cNvSpPr>
            <p:nvPr/>
          </p:nvSpPr>
          <p:spPr bwMode="auto">
            <a:xfrm>
              <a:off x="5331247" y="1546573"/>
              <a:ext cx="49916" cy="47421"/>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60944" compatLnSpc="1" lIns="121888" numCol="1" rIns="121888" tIns="60944" vert="horz" wrap="square">
              <a:prstTxWarp prst="textNoShape">
                <a:avLst/>
              </a:prstTxWarp>
            </a:bodyPr>
            <a:lstStyle/>
            <a:p>
              <a:endParaRPr lang="en-US" sz="3199"/>
            </a:p>
          </p:txBody>
        </p:sp>
        <p:sp>
          <p:nvSpPr>
            <p:cNvPr id="92" name="Rectangle 23"/>
            <p:cNvSpPr>
              <a:spLocks noChangeArrowheads="1"/>
            </p:cNvSpPr>
            <p:nvPr/>
          </p:nvSpPr>
          <p:spPr bwMode="auto">
            <a:xfrm>
              <a:off x="5408617" y="1546573"/>
              <a:ext cx="49916" cy="47421"/>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60944" compatLnSpc="1" lIns="121888" numCol="1" rIns="121888" tIns="60944" vert="horz" wrap="square">
              <a:prstTxWarp prst="textNoShape">
                <a:avLst/>
              </a:prstTxWarp>
            </a:bodyPr>
            <a:lstStyle/>
            <a:p>
              <a:endParaRPr lang="en-US" sz="3199"/>
            </a:p>
          </p:txBody>
        </p:sp>
        <p:sp>
          <p:nvSpPr>
            <p:cNvPr id="93" name="Rectangle 24"/>
            <p:cNvSpPr>
              <a:spLocks noChangeArrowheads="1"/>
            </p:cNvSpPr>
            <p:nvPr/>
          </p:nvSpPr>
          <p:spPr bwMode="auto">
            <a:xfrm>
              <a:off x="5256374" y="1618951"/>
              <a:ext cx="47421" cy="44924"/>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60944" compatLnSpc="1" lIns="121888" numCol="1" rIns="121888" tIns="60944" vert="horz" wrap="square">
              <a:prstTxWarp prst="textNoShape">
                <a:avLst/>
              </a:prstTxWarp>
            </a:bodyPr>
            <a:lstStyle/>
            <a:p>
              <a:endParaRPr lang="en-US" sz="3199"/>
            </a:p>
          </p:txBody>
        </p:sp>
        <p:sp>
          <p:nvSpPr>
            <p:cNvPr id="94" name="Rectangle 25"/>
            <p:cNvSpPr>
              <a:spLocks noChangeArrowheads="1"/>
            </p:cNvSpPr>
            <p:nvPr/>
          </p:nvSpPr>
          <p:spPr bwMode="auto">
            <a:xfrm>
              <a:off x="5179005" y="1546573"/>
              <a:ext cx="49916" cy="47421"/>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60944" compatLnSpc="1" lIns="121888" numCol="1" rIns="121888" tIns="60944" vert="horz" wrap="square">
              <a:prstTxWarp prst="textNoShape">
                <a:avLst/>
              </a:prstTxWarp>
            </a:bodyPr>
            <a:lstStyle/>
            <a:p>
              <a:endParaRPr lang="en-US" sz="3199"/>
            </a:p>
          </p:txBody>
        </p:sp>
        <p:sp>
          <p:nvSpPr>
            <p:cNvPr id="95" name="Rectangle 26"/>
            <p:cNvSpPr>
              <a:spLocks noChangeArrowheads="1"/>
            </p:cNvSpPr>
            <p:nvPr/>
          </p:nvSpPr>
          <p:spPr bwMode="auto">
            <a:xfrm>
              <a:off x="5179005" y="1618951"/>
              <a:ext cx="49916" cy="44924"/>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60944" compatLnSpc="1" lIns="121888" numCol="1" rIns="121888" tIns="60944" vert="horz" wrap="square">
              <a:prstTxWarp prst="textNoShape">
                <a:avLst/>
              </a:prstTxWarp>
            </a:bodyPr>
            <a:lstStyle/>
            <a:p>
              <a:endParaRPr lang="en-US" sz="3199"/>
            </a:p>
          </p:txBody>
        </p:sp>
        <p:sp>
          <p:nvSpPr>
            <p:cNvPr id="96" name="Rectangle 27"/>
            <p:cNvSpPr>
              <a:spLocks noChangeArrowheads="1"/>
            </p:cNvSpPr>
            <p:nvPr/>
          </p:nvSpPr>
          <p:spPr bwMode="auto">
            <a:xfrm>
              <a:off x="5331247" y="1618951"/>
              <a:ext cx="49916" cy="44924"/>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60944" compatLnSpc="1" lIns="121888" numCol="1" rIns="121888" tIns="60944" vert="horz" wrap="square">
              <a:prstTxWarp prst="textNoShape">
                <a:avLst/>
              </a:prstTxWarp>
            </a:bodyPr>
            <a:lstStyle/>
            <a:p>
              <a:endParaRPr lang="en-US" sz="3199"/>
            </a:p>
          </p:txBody>
        </p:sp>
        <p:sp>
          <p:nvSpPr>
            <p:cNvPr id="97" name="Rectangle 28"/>
            <p:cNvSpPr>
              <a:spLocks noChangeArrowheads="1"/>
            </p:cNvSpPr>
            <p:nvPr/>
          </p:nvSpPr>
          <p:spPr bwMode="auto">
            <a:xfrm>
              <a:off x="5408617" y="1618951"/>
              <a:ext cx="49916" cy="44924"/>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60944" compatLnSpc="1" lIns="121888" numCol="1" rIns="121888" tIns="60944" vert="horz" wrap="square">
              <a:prstTxWarp prst="textNoShape">
                <a:avLst/>
              </a:prstTxWarp>
            </a:bodyPr>
            <a:lstStyle/>
            <a:p>
              <a:endParaRPr lang="en-US" sz="3199"/>
            </a:p>
          </p:txBody>
        </p:sp>
        <p:sp>
          <p:nvSpPr>
            <p:cNvPr id="98" name="Freeform 29"/>
            <p:cNvSpPr>
              <a:spLocks noEditPoints="1"/>
            </p:cNvSpPr>
            <p:nvPr/>
          </p:nvSpPr>
          <p:spPr bwMode="auto">
            <a:xfrm>
              <a:off x="5099140" y="1339424"/>
              <a:ext cx="439257" cy="394333"/>
            </a:xfrm>
            <a:custGeom>
              <a:gdLst>
                <a:gd fmla="*/ 174 w 176" name="T0"/>
                <a:gd fmla="*/ 0 h 158" name="T1"/>
                <a:gd fmla="*/ 150 w 176" name="T2"/>
                <a:gd fmla="*/ 0 h 158" name="T3"/>
                <a:gd fmla="*/ 150 w 176" name="T4"/>
                <a:gd fmla="*/ 16 h 158" name="T5"/>
                <a:gd fmla="*/ 126 w 176" name="T6"/>
                <a:gd fmla="*/ 16 h 158" name="T7"/>
                <a:gd fmla="*/ 126 w 176" name="T8"/>
                <a:gd fmla="*/ 0 h 158" name="T9"/>
                <a:gd fmla="*/ 52 w 176" name="T10"/>
                <a:gd fmla="*/ 0 h 158" name="T11"/>
                <a:gd fmla="*/ 52 w 176" name="T12"/>
                <a:gd fmla="*/ 16 h 158" name="T13"/>
                <a:gd fmla="*/ 28 w 176" name="T14"/>
                <a:gd fmla="*/ 16 h 158" name="T15"/>
                <a:gd fmla="*/ 28 w 176" name="T16"/>
                <a:gd fmla="*/ 0 h 158" name="T17"/>
                <a:gd fmla="*/ 0 w 176" name="T18"/>
                <a:gd fmla="*/ 0 h 158" name="T19"/>
                <a:gd fmla="*/ 0 w 176" name="T20"/>
                <a:gd fmla="*/ 158 h 158" name="T21"/>
                <a:gd fmla="*/ 13 w 176" name="T22"/>
                <a:gd fmla="*/ 158 h 158" name="T23"/>
                <a:gd fmla="*/ 162 w 176" name="T24"/>
                <a:gd fmla="*/ 158 h 158" name="T25"/>
                <a:gd fmla="*/ 176 w 176" name="T26"/>
                <a:gd fmla="*/ 158 h 158" name="T27"/>
                <a:gd fmla="*/ 174 w 176" name="T28"/>
                <a:gd fmla="*/ 0 h 158" name="T29"/>
                <a:gd fmla="*/ 162 w 176" name="T30"/>
                <a:gd fmla="*/ 144 h 158" name="T31"/>
                <a:gd fmla="*/ 13 w 176" name="T32"/>
                <a:gd fmla="*/ 144 h 158" name="T33"/>
                <a:gd fmla="*/ 13 w 176" name="T34"/>
                <a:gd fmla="*/ 44 h 158" name="T35"/>
                <a:gd fmla="*/ 162 w 176" name="T36"/>
                <a:gd fmla="*/ 44 h 158" name="T37"/>
                <a:gd fmla="*/ 162 w 176" name="T38"/>
                <a:gd fmla="*/ 144 h 158"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158" w="176">
                  <a:moveTo>
                    <a:pt x="174" y="0"/>
                  </a:moveTo>
                  <a:lnTo>
                    <a:pt x="150" y="0"/>
                  </a:lnTo>
                  <a:lnTo>
                    <a:pt x="150" y="16"/>
                  </a:lnTo>
                  <a:lnTo>
                    <a:pt x="126" y="16"/>
                  </a:lnTo>
                  <a:lnTo>
                    <a:pt x="126" y="0"/>
                  </a:lnTo>
                  <a:lnTo>
                    <a:pt x="52" y="0"/>
                  </a:lnTo>
                  <a:lnTo>
                    <a:pt x="52" y="16"/>
                  </a:lnTo>
                  <a:lnTo>
                    <a:pt x="28" y="16"/>
                  </a:lnTo>
                  <a:lnTo>
                    <a:pt x="28" y="0"/>
                  </a:lnTo>
                  <a:lnTo>
                    <a:pt x="0" y="0"/>
                  </a:lnTo>
                  <a:lnTo>
                    <a:pt x="0" y="158"/>
                  </a:lnTo>
                  <a:lnTo>
                    <a:pt x="13" y="158"/>
                  </a:lnTo>
                  <a:lnTo>
                    <a:pt x="162" y="158"/>
                  </a:lnTo>
                  <a:lnTo>
                    <a:pt x="176" y="158"/>
                  </a:lnTo>
                  <a:lnTo>
                    <a:pt x="174" y="0"/>
                  </a:lnTo>
                  <a:close/>
                  <a:moveTo>
                    <a:pt x="162" y="144"/>
                  </a:moveTo>
                  <a:lnTo>
                    <a:pt x="13" y="144"/>
                  </a:lnTo>
                  <a:lnTo>
                    <a:pt x="13" y="44"/>
                  </a:lnTo>
                  <a:lnTo>
                    <a:pt x="162" y="44"/>
                  </a:lnTo>
                  <a:lnTo>
                    <a:pt x="162" y="144"/>
                  </a:lnTo>
                  <a:close/>
                </a:path>
              </a:pathLst>
            </a:custGeom>
            <a:grpFill/>
            <a:ln>
              <a:noFill/>
            </a:ln>
            <a:extLst>
              <a:ext uri="{91240B29-F687-4F45-9708-019B960494DF}">
                <a14:hiddenLine w="9525">
                  <a:solidFill>
                    <a:srgbClr val="000000"/>
                  </a:solidFill>
                  <a:round/>
                  <a:headEnd/>
                  <a:tailEnd/>
                </a14:hiddenLine>
              </a:ext>
            </a:extLst>
          </p:spPr>
          <p:txBody>
            <a:bodyPr anchor="t" anchorCtr="0" bIns="60944" compatLnSpc="1" lIns="121888" numCol="1" rIns="121888" tIns="60944" vert="horz" wrap="square">
              <a:prstTxWarp prst="textNoShape">
                <a:avLst/>
              </a:prstTxWarp>
            </a:bodyPr>
            <a:lstStyle/>
            <a:p>
              <a:endParaRPr lang="en-US" sz="3199"/>
            </a:p>
          </p:txBody>
        </p:sp>
        <p:sp>
          <p:nvSpPr>
            <p:cNvPr id="99" name="Rectangle 30"/>
            <p:cNvSpPr>
              <a:spLocks noChangeArrowheads="1"/>
            </p:cNvSpPr>
            <p:nvPr/>
          </p:nvSpPr>
          <p:spPr bwMode="auto">
            <a:xfrm>
              <a:off x="5181500" y="1309474"/>
              <a:ext cx="37438" cy="59899"/>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60944" compatLnSpc="1" lIns="121888" numCol="1" rIns="121888" tIns="60944" vert="horz" wrap="square">
              <a:prstTxWarp prst="textNoShape">
                <a:avLst/>
              </a:prstTxWarp>
            </a:bodyPr>
            <a:lstStyle/>
            <a:p>
              <a:endParaRPr lang="en-US" sz="3199"/>
            </a:p>
          </p:txBody>
        </p:sp>
        <p:sp>
          <p:nvSpPr>
            <p:cNvPr id="100" name="Rectangle 31"/>
            <p:cNvSpPr>
              <a:spLocks noChangeArrowheads="1"/>
            </p:cNvSpPr>
            <p:nvPr/>
          </p:nvSpPr>
          <p:spPr bwMode="auto">
            <a:xfrm>
              <a:off x="5428583" y="1309474"/>
              <a:ext cx="34941" cy="59899"/>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60944" compatLnSpc="1" lIns="121888" numCol="1" rIns="121888" tIns="60944" vert="horz" wrap="square">
              <a:prstTxWarp prst="textNoShape">
                <a:avLst/>
              </a:prstTxWarp>
            </a:bodyPr>
            <a:lstStyle/>
            <a:p>
              <a:endParaRPr lang="en-US" sz="3199"/>
            </a:p>
          </p:txBody>
        </p:sp>
      </p:grpSp>
      <p:sp>
        <p:nvSpPr>
          <p:cNvPr id="101" name="Freeform 35"/>
          <p:cNvSpPr>
            <a:spLocks noEditPoints="1"/>
          </p:cNvSpPr>
          <p:nvPr/>
        </p:nvSpPr>
        <p:spPr bwMode="auto">
          <a:xfrm>
            <a:off x="1493714" y="2041257"/>
            <a:ext cx="507167" cy="342156"/>
          </a:xfrm>
          <a:custGeom>
            <a:gdLst>
              <a:gd fmla="*/ 135 w 157" name="T0"/>
              <a:gd fmla="*/ 46 h 106" name="T1"/>
              <a:gd fmla="*/ 136 w 157" name="T2"/>
              <a:gd fmla="*/ 37 h 106" name="T3"/>
              <a:gd fmla="*/ 99 w 157" name="T4"/>
              <a:gd fmla="*/ 0 h 106" name="T5"/>
              <a:gd fmla="*/ 73 w 157" name="T6"/>
              <a:gd fmla="*/ 18 h 106" name="T7"/>
              <a:gd fmla="*/ 45 w 157" name="T8"/>
              <a:gd fmla="*/ 8 h 106" name="T9"/>
              <a:gd fmla="*/ 19 w 157" name="T10"/>
              <a:gd fmla="*/ 39 h 106" name="T11"/>
              <a:gd fmla="*/ 20 w 157" name="T12"/>
              <a:gd fmla="*/ 47 h 106" name="T13"/>
              <a:gd fmla="*/ 0 w 157" name="T14"/>
              <a:gd fmla="*/ 75 h 106" name="T15"/>
              <a:gd fmla="*/ 31 w 157" name="T16"/>
              <a:gd fmla="*/ 106 h 106" name="T17"/>
              <a:gd fmla="*/ 126 w 157" name="T18"/>
              <a:gd fmla="*/ 106 h 106" name="T19"/>
              <a:gd fmla="*/ 157 w 157" name="T20"/>
              <a:gd fmla="*/ 75 h 106" name="T21"/>
              <a:gd fmla="*/ 135 w 157" name="T22"/>
              <a:gd fmla="*/ 46 h 106" name="T23"/>
              <a:gd fmla="*/ 120 w 157" name="T24"/>
              <a:gd fmla="*/ 100 h 106" name="T25"/>
              <a:gd fmla="*/ 79 w 157" name="T26"/>
              <a:gd fmla="*/ 100 h 106" name="T27"/>
              <a:gd fmla="*/ 103 w 157" name="T28"/>
              <a:gd fmla="*/ 75 h 106" name="T29"/>
              <a:gd fmla="*/ 102 w 157" name="T30"/>
              <a:gd fmla="*/ 72 h 106" name="T31"/>
              <a:gd fmla="*/ 92 w 157" name="T32"/>
              <a:gd fmla="*/ 72 h 106" name="T33"/>
              <a:gd fmla="*/ 92 w 157" name="T34"/>
              <a:gd fmla="*/ 68 h 106" name="T35"/>
              <a:gd fmla="*/ 92 w 157" name="T36"/>
              <a:gd fmla="*/ 37 h 106" name="T37"/>
              <a:gd fmla="*/ 90 w 157" name="T38"/>
              <a:gd fmla="*/ 35 h 106" name="T39"/>
              <a:gd fmla="*/ 64 w 157" name="T40"/>
              <a:gd fmla="*/ 35 h 106" name="T41"/>
              <a:gd fmla="*/ 62 w 157" name="T42"/>
              <a:gd fmla="*/ 37 h 106" name="T43"/>
              <a:gd fmla="*/ 62 w 157" name="T44"/>
              <a:gd fmla="*/ 68 h 106" name="T45"/>
              <a:gd fmla="*/ 62 w 157" name="T46"/>
              <a:gd fmla="*/ 73 h 106" name="T47"/>
              <a:gd fmla="*/ 51 w 157" name="T48"/>
              <a:gd fmla="*/ 73 h 106" name="T49"/>
              <a:gd fmla="*/ 50 w 157" name="T50"/>
              <a:gd fmla="*/ 76 h 106" name="T51"/>
              <a:gd fmla="*/ 75 w 157" name="T52"/>
              <a:gd fmla="*/ 100 h 106" name="T53"/>
              <a:gd fmla="*/ 38 w 157" name="T54"/>
              <a:gd fmla="*/ 100 h 106" name="T55"/>
              <a:gd fmla="*/ 11 w 157" name="T56"/>
              <a:gd fmla="*/ 74 h 106" name="T57"/>
              <a:gd fmla="*/ 29 w 157" name="T58"/>
              <a:gd fmla="*/ 50 h 106" name="T59"/>
              <a:gd fmla="*/ 28 w 157" name="T60"/>
              <a:gd fmla="*/ 44 h 106" name="T61"/>
              <a:gd fmla="*/ 50 w 157" name="T62"/>
              <a:gd fmla="*/ 17 h 106" name="T63"/>
              <a:gd fmla="*/ 74 w 157" name="T64"/>
              <a:gd fmla="*/ 29 h 106" name="T65"/>
              <a:gd fmla="*/ 97 w 157" name="T66"/>
              <a:gd fmla="*/ 10 h 106" name="T67"/>
              <a:gd fmla="*/ 128 w 157" name="T68"/>
              <a:gd fmla="*/ 42 h 106" name="T69"/>
              <a:gd fmla="*/ 127 w 157" name="T70"/>
              <a:gd fmla="*/ 49 h 106" name="T71"/>
              <a:gd fmla="*/ 147 w 157" name="T72"/>
              <a:gd fmla="*/ 74 h 106" name="T73"/>
              <a:gd fmla="*/ 120 w 157" name="T74"/>
              <a:gd fmla="*/ 100 h 106"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105" w="157">
                <a:moveTo>
                  <a:pt x="135" y="46"/>
                </a:moveTo>
                <a:cubicBezTo>
                  <a:pt x="136" y="43"/>
                  <a:pt x="136" y="40"/>
                  <a:pt x="136" y="37"/>
                </a:cubicBezTo>
                <a:cubicBezTo>
                  <a:pt x="136" y="16"/>
                  <a:pt x="120" y="0"/>
                  <a:pt x="99" y="0"/>
                </a:cubicBezTo>
                <a:cubicBezTo>
                  <a:pt x="76" y="0"/>
                  <a:pt x="73" y="18"/>
                  <a:pt x="73" y="18"/>
                </a:cubicBezTo>
                <a:cubicBezTo>
                  <a:pt x="73" y="18"/>
                  <a:pt x="63" y="6"/>
                  <a:pt x="45" y="8"/>
                </a:cubicBezTo>
                <a:cubicBezTo>
                  <a:pt x="30" y="11"/>
                  <a:pt x="19" y="25"/>
                  <a:pt x="19" y="39"/>
                </a:cubicBezTo>
                <a:cubicBezTo>
                  <a:pt x="19" y="42"/>
                  <a:pt x="20" y="44"/>
                  <a:pt x="20" y="47"/>
                </a:cubicBezTo>
                <a:cubicBezTo>
                  <a:pt x="9" y="51"/>
                  <a:pt x="0" y="62"/>
                  <a:pt x="0" y="75"/>
                </a:cubicBezTo>
                <a:cubicBezTo>
                  <a:pt x="0" y="92"/>
                  <a:pt x="14" y="106"/>
                  <a:pt x="31" y="106"/>
                </a:cubicBezTo>
                <a:cubicBezTo>
                  <a:pt x="126" y="106"/>
                  <a:pt x="126" y="106"/>
                  <a:pt x="126" y="106"/>
                </a:cubicBezTo>
                <a:cubicBezTo>
                  <a:pt x="143" y="106"/>
                  <a:pt x="157" y="92"/>
                  <a:pt x="157" y="75"/>
                </a:cubicBezTo>
                <a:cubicBezTo>
                  <a:pt x="157" y="62"/>
                  <a:pt x="148" y="50"/>
                  <a:pt x="135" y="46"/>
                </a:cubicBezTo>
                <a:close/>
                <a:moveTo>
                  <a:pt x="120" y="100"/>
                </a:moveTo>
                <a:cubicBezTo>
                  <a:pt x="79" y="100"/>
                  <a:pt x="79" y="100"/>
                  <a:pt x="79" y="100"/>
                </a:cubicBezTo>
                <a:cubicBezTo>
                  <a:pt x="82" y="97"/>
                  <a:pt x="103" y="75"/>
                  <a:pt x="103" y="75"/>
                </a:cubicBezTo>
                <a:cubicBezTo>
                  <a:pt x="103" y="75"/>
                  <a:pt x="106" y="72"/>
                  <a:pt x="102" y="72"/>
                </a:cubicBezTo>
                <a:cubicBezTo>
                  <a:pt x="98" y="72"/>
                  <a:pt x="92" y="72"/>
                  <a:pt x="92" y="72"/>
                </a:cubicBezTo>
                <a:cubicBezTo>
                  <a:pt x="92" y="72"/>
                  <a:pt x="92" y="70"/>
                  <a:pt x="92" y="68"/>
                </a:cubicBezTo>
                <a:cubicBezTo>
                  <a:pt x="92" y="59"/>
                  <a:pt x="92" y="43"/>
                  <a:pt x="92" y="37"/>
                </a:cubicBezTo>
                <a:cubicBezTo>
                  <a:pt x="92" y="37"/>
                  <a:pt x="92" y="35"/>
                  <a:pt x="90" y="35"/>
                </a:cubicBezTo>
                <a:cubicBezTo>
                  <a:pt x="88" y="35"/>
                  <a:pt x="67" y="35"/>
                  <a:pt x="64" y="35"/>
                </a:cubicBezTo>
                <a:cubicBezTo>
                  <a:pt x="61" y="35"/>
                  <a:pt x="62" y="37"/>
                  <a:pt x="62" y="37"/>
                </a:cubicBezTo>
                <a:cubicBezTo>
                  <a:pt x="62" y="44"/>
                  <a:pt x="62" y="59"/>
                  <a:pt x="62" y="68"/>
                </a:cubicBezTo>
                <a:cubicBezTo>
                  <a:pt x="62" y="71"/>
                  <a:pt x="62" y="73"/>
                  <a:pt x="62" y="73"/>
                </a:cubicBezTo>
                <a:cubicBezTo>
                  <a:pt x="62" y="73"/>
                  <a:pt x="54" y="73"/>
                  <a:pt x="51" y="73"/>
                </a:cubicBezTo>
                <a:cubicBezTo>
                  <a:pt x="47" y="73"/>
                  <a:pt x="50" y="76"/>
                  <a:pt x="50" y="76"/>
                </a:cubicBezTo>
                <a:cubicBezTo>
                  <a:pt x="75" y="100"/>
                  <a:pt x="75" y="100"/>
                  <a:pt x="75" y="100"/>
                </a:cubicBezTo>
                <a:cubicBezTo>
                  <a:pt x="38" y="100"/>
                  <a:pt x="38" y="100"/>
                  <a:pt x="38" y="100"/>
                </a:cubicBezTo>
                <a:cubicBezTo>
                  <a:pt x="23" y="100"/>
                  <a:pt x="11" y="88"/>
                  <a:pt x="11" y="74"/>
                </a:cubicBezTo>
                <a:cubicBezTo>
                  <a:pt x="11" y="63"/>
                  <a:pt x="18" y="53"/>
                  <a:pt x="29" y="50"/>
                </a:cubicBezTo>
                <a:cubicBezTo>
                  <a:pt x="28" y="48"/>
                  <a:pt x="28" y="46"/>
                  <a:pt x="28" y="44"/>
                </a:cubicBezTo>
                <a:cubicBezTo>
                  <a:pt x="28" y="31"/>
                  <a:pt x="37" y="19"/>
                  <a:pt x="50" y="17"/>
                </a:cubicBezTo>
                <a:cubicBezTo>
                  <a:pt x="65" y="15"/>
                  <a:pt x="74" y="29"/>
                  <a:pt x="74" y="29"/>
                </a:cubicBezTo>
                <a:cubicBezTo>
                  <a:pt x="74" y="29"/>
                  <a:pt x="77" y="10"/>
                  <a:pt x="97" y="10"/>
                </a:cubicBezTo>
                <a:cubicBezTo>
                  <a:pt x="115" y="10"/>
                  <a:pt x="128" y="24"/>
                  <a:pt x="128" y="42"/>
                </a:cubicBezTo>
                <a:cubicBezTo>
                  <a:pt x="128" y="44"/>
                  <a:pt x="127" y="47"/>
                  <a:pt x="127" y="49"/>
                </a:cubicBezTo>
                <a:cubicBezTo>
                  <a:pt x="138" y="53"/>
                  <a:pt x="147" y="62"/>
                  <a:pt x="147" y="74"/>
                </a:cubicBezTo>
                <a:cubicBezTo>
                  <a:pt x="147" y="88"/>
                  <a:pt x="135" y="100"/>
                  <a:pt x="120" y="100"/>
                </a:cubicBezTo>
                <a:close/>
              </a:path>
            </a:pathLst>
          </a:custGeom>
          <a:solidFill>
            <a:schemeClr val="bg2"/>
          </a:solidFill>
          <a:ln>
            <a:noFill/>
          </a:ln>
        </p:spPr>
        <p:txBody>
          <a:bodyPr anchor="t" anchorCtr="0" bIns="60944" compatLnSpc="1" lIns="121888" numCol="1" rIns="121888" tIns="60944" vert="horz" wrap="square">
            <a:prstTxWarp prst="textNoShape">
              <a:avLst/>
            </a:prstTxWarp>
          </a:bodyPr>
          <a:lstStyle/>
          <a:p>
            <a:endParaRPr lang="en-US" sz="3199"/>
          </a:p>
        </p:txBody>
      </p:sp>
      <p:grpSp>
        <p:nvGrpSpPr>
          <p:cNvPr id="102" name="Group 38"/>
          <p:cNvGrpSpPr/>
          <p:nvPr/>
        </p:nvGrpSpPr>
        <p:grpSpPr>
          <a:xfrm>
            <a:off x="1538606" y="3559954"/>
            <a:ext cx="417382" cy="470769"/>
            <a:chOff x="5513440" y="1766202"/>
            <a:chExt cx="429274" cy="484183"/>
          </a:xfrm>
          <a:solidFill>
            <a:schemeClr val="bg2"/>
          </a:solidFill>
        </p:grpSpPr>
        <p:sp>
          <p:nvSpPr>
            <p:cNvPr id="103" name="Freeform 147"/>
            <p:cNvSpPr/>
            <p:nvPr/>
          </p:nvSpPr>
          <p:spPr bwMode="auto">
            <a:xfrm>
              <a:off x="5513440" y="1766202"/>
              <a:ext cx="429274" cy="87353"/>
            </a:xfrm>
            <a:custGeom>
              <a:gdLst>
                <a:gd fmla="*/ 68 w 129" name="T0"/>
                <a:gd fmla="*/ 8 h 26" name="T1"/>
                <a:gd fmla="*/ 68 w 129" name="T2"/>
                <a:gd fmla="*/ 4 h 26" name="T3"/>
                <a:gd fmla="*/ 64 w 129" name="T4"/>
                <a:gd fmla="*/ 0 h 26" name="T5"/>
                <a:gd fmla="*/ 61 w 129" name="T6"/>
                <a:gd fmla="*/ 4 h 26" name="T7"/>
                <a:gd fmla="*/ 61 w 129" name="T8"/>
                <a:gd fmla="*/ 8 h 26" name="T9"/>
                <a:gd fmla="*/ 0 w 129" name="T10"/>
                <a:gd fmla="*/ 8 h 26" name="T11"/>
                <a:gd fmla="*/ 0 w 129" name="T12"/>
                <a:gd fmla="*/ 26 h 26" name="T13"/>
                <a:gd fmla="*/ 129 w 129" name="T14"/>
                <a:gd fmla="*/ 26 h 26" name="T15"/>
                <a:gd fmla="*/ 129 w 129" name="T16"/>
                <a:gd fmla="*/ 8 h 26" name="T17"/>
                <a:gd fmla="*/ 68 w 129" name="T18"/>
                <a:gd fmla="*/ 8 h 26"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26" w="129">
                  <a:moveTo>
                    <a:pt x="68" y="8"/>
                  </a:moveTo>
                  <a:cubicBezTo>
                    <a:pt x="68" y="4"/>
                    <a:pt x="68" y="4"/>
                    <a:pt x="68" y="4"/>
                  </a:cubicBezTo>
                  <a:cubicBezTo>
                    <a:pt x="68" y="2"/>
                    <a:pt x="66" y="0"/>
                    <a:pt x="64" y="0"/>
                  </a:cubicBezTo>
                  <a:cubicBezTo>
                    <a:pt x="63" y="0"/>
                    <a:pt x="61" y="2"/>
                    <a:pt x="61" y="4"/>
                  </a:cubicBezTo>
                  <a:cubicBezTo>
                    <a:pt x="61" y="8"/>
                    <a:pt x="61" y="8"/>
                    <a:pt x="61" y="8"/>
                  </a:cubicBezTo>
                  <a:cubicBezTo>
                    <a:pt x="0" y="8"/>
                    <a:pt x="0" y="8"/>
                    <a:pt x="0" y="8"/>
                  </a:cubicBezTo>
                  <a:cubicBezTo>
                    <a:pt x="0" y="26"/>
                    <a:pt x="0" y="26"/>
                    <a:pt x="0" y="26"/>
                  </a:cubicBezTo>
                  <a:cubicBezTo>
                    <a:pt x="129" y="26"/>
                    <a:pt x="129" y="26"/>
                    <a:pt x="129" y="26"/>
                  </a:cubicBezTo>
                  <a:cubicBezTo>
                    <a:pt x="129" y="8"/>
                    <a:pt x="129" y="8"/>
                    <a:pt x="129" y="8"/>
                  </a:cubicBezTo>
                  <a:lnTo>
                    <a:pt x="68" y="8"/>
                  </a:lnTo>
                  <a:close/>
                </a:path>
              </a:pathLst>
            </a:custGeom>
            <a:grpFill/>
            <a:ln>
              <a:noFill/>
            </a:ln>
            <a:extLst>
              <a:ext uri="{91240B29-F687-4F45-9708-019B960494DF}">
                <a14:hiddenLine w="9525">
                  <a:solidFill>
                    <a:srgbClr val="000000"/>
                  </a:solidFill>
                  <a:round/>
                  <a:headEnd/>
                  <a:tailEnd/>
                </a14:hiddenLine>
              </a:ext>
            </a:extLst>
          </p:spPr>
          <p:txBody>
            <a:bodyPr anchor="t" anchorCtr="0" bIns="60944" compatLnSpc="1" lIns="121888" numCol="1" rIns="121888" tIns="60944" vert="horz" wrap="square">
              <a:prstTxWarp prst="textNoShape">
                <a:avLst/>
              </a:prstTxWarp>
            </a:bodyPr>
            <a:lstStyle/>
            <a:p>
              <a:endParaRPr lang="en-US" sz="3199"/>
            </a:p>
          </p:txBody>
        </p:sp>
        <p:sp>
          <p:nvSpPr>
            <p:cNvPr id="104" name="Freeform 148"/>
            <p:cNvSpPr>
              <a:spLocks noEditPoints="1"/>
            </p:cNvSpPr>
            <p:nvPr/>
          </p:nvSpPr>
          <p:spPr bwMode="auto">
            <a:xfrm>
              <a:off x="5550876" y="1873521"/>
              <a:ext cx="356897" cy="376864"/>
            </a:xfrm>
            <a:custGeom>
              <a:gdLst>
                <a:gd fmla="*/ 143 w 143" name="T0"/>
                <a:gd fmla="*/ 95 h 151" name="T1"/>
                <a:gd fmla="*/ 143 w 143" name="T2"/>
                <a:gd fmla="*/ 0 h 151" name="T3"/>
                <a:gd fmla="*/ 0 w 143" name="T4"/>
                <a:gd fmla="*/ 0 h 151" name="T5"/>
                <a:gd fmla="*/ 0 w 143" name="T6"/>
                <a:gd fmla="*/ 95 h 151" name="T7"/>
                <a:gd fmla="*/ 63 w 143" name="T8"/>
                <a:gd fmla="*/ 95 h 151" name="T9"/>
                <a:gd fmla="*/ 63 w 143" name="T10"/>
                <a:gd fmla="*/ 125 h 151" name="T11"/>
                <a:gd fmla="*/ 45 w 143" name="T12"/>
                <a:gd fmla="*/ 125 h 151" name="T13"/>
                <a:gd fmla="*/ 45 w 143" name="T14"/>
                <a:gd fmla="*/ 121 h 151" name="T15"/>
                <a:gd fmla="*/ 37 w 143" name="T16"/>
                <a:gd fmla="*/ 121 h 151" name="T17"/>
                <a:gd fmla="*/ 25 w 143" name="T18"/>
                <a:gd fmla="*/ 151 h 151" name="T19"/>
                <a:gd fmla="*/ 33 w 143" name="T20"/>
                <a:gd fmla="*/ 151 h 151" name="T21"/>
                <a:gd fmla="*/ 40 w 143" name="T22"/>
                <a:gd fmla="*/ 137 h 151" name="T23"/>
                <a:gd fmla="*/ 104 w 143" name="T24"/>
                <a:gd fmla="*/ 137 h 151" name="T25"/>
                <a:gd fmla="*/ 109 w 143" name="T26"/>
                <a:gd fmla="*/ 151 h 151" name="T27"/>
                <a:gd fmla="*/ 119 w 143" name="T28"/>
                <a:gd fmla="*/ 151 h 151" name="T29"/>
                <a:gd fmla="*/ 107 w 143" name="T30"/>
                <a:gd fmla="*/ 121 h 151" name="T31"/>
                <a:gd fmla="*/ 97 w 143" name="T32"/>
                <a:gd fmla="*/ 121 h 151" name="T33"/>
                <a:gd fmla="*/ 97 w 143" name="T34"/>
                <a:gd fmla="*/ 125 h 151" name="T35"/>
                <a:gd fmla="*/ 80 w 143" name="T36"/>
                <a:gd fmla="*/ 125 h 151" name="T37"/>
                <a:gd fmla="*/ 80 w 143" name="T38"/>
                <a:gd fmla="*/ 95 h 151" name="T39"/>
                <a:gd fmla="*/ 143 w 143" name="T40"/>
                <a:gd fmla="*/ 95 h 151" name="T41"/>
                <a:gd fmla="*/ 92 w 143" name="T42"/>
                <a:gd fmla="*/ 28 h 151" name="T43"/>
                <a:gd fmla="*/ 133 w 143" name="T44"/>
                <a:gd fmla="*/ 28 h 151" name="T45"/>
                <a:gd fmla="*/ 133 w 143" name="T46"/>
                <a:gd fmla="*/ 37 h 151" name="T47"/>
                <a:gd fmla="*/ 92 w 143" name="T48"/>
                <a:gd fmla="*/ 37 h 151" name="T49"/>
                <a:gd fmla="*/ 92 w 143" name="T50"/>
                <a:gd fmla="*/ 28 h 151" name="T51"/>
                <a:gd fmla="*/ 92 w 143" name="T52"/>
                <a:gd fmla="*/ 46 h 151" name="T53"/>
                <a:gd fmla="*/ 133 w 143" name="T54"/>
                <a:gd fmla="*/ 46 h 151" name="T55"/>
                <a:gd fmla="*/ 133 w 143" name="T56"/>
                <a:gd fmla="*/ 56 h 151" name="T57"/>
                <a:gd fmla="*/ 92 w 143" name="T58"/>
                <a:gd fmla="*/ 56 h 151" name="T59"/>
                <a:gd fmla="*/ 92 w 143" name="T60"/>
                <a:gd fmla="*/ 46 h 151" name="T61"/>
                <a:gd fmla="*/ 92 w 143" name="T62"/>
                <a:gd fmla="*/ 63 h 151" name="T63"/>
                <a:gd fmla="*/ 133 w 143" name="T64"/>
                <a:gd fmla="*/ 63 h 151" name="T65"/>
                <a:gd fmla="*/ 133 w 143" name="T66"/>
                <a:gd fmla="*/ 74 h 151" name="T67"/>
                <a:gd fmla="*/ 92 w 143" name="T68"/>
                <a:gd fmla="*/ 74 h 151" name="T69"/>
                <a:gd fmla="*/ 92 w 143" name="T70"/>
                <a:gd fmla="*/ 63 h 151" name="T71"/>
                <a:gd fmla="*/ 8 w 143" name="T72"/>
                <a:gd fmla="*/ 75 h 151" name="T73"/>
                <a:gd fmla="*/ 8 w 143" name="T74"/>
                <a:gd fmla="*/ 24 h 151" name="T75"/>
                <a:gd fmla="*/ 83 w 143" name="T76"/>
                <a:gd fmla="*/ 24 h 151" name="T77"/>
                <a:gd fmla="*/ 83 w 143" name="T78"/>
                <a:gd fmla="*/ 75 h 151" name="T79"/>
                <a:gd fmla="*/ 8 w 143" name="T80"/>
                <a:gd fmla="*/ 75 h 151" name="T8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b="b" l="0" r="r" t="0"/>
              <a:pathLst>
                <a:path h="151" w="143">
                  <a:moveTo>
                    <a:pt x="143" y="95"/>
                  </a:moveTo>
                  <a:lnTo>
                    <a:pt x="143" y="0"/>
                  </a:lnTo>
                  <a:lnTo>
                    <a:pt x="0" y="0"/>
                  </a:lnTo>
                  <a:lnTo>
                    <a:pt x="0" y="95"/>
                  </a:lnTo>
                  <a:lnTo>
                    <a:pt x="63" y="95"/>
                  </a:lnTo>
                  <a:lnTo>
                    <a:pt x="63" y="125"/>
                  </a:lnTo>
                  <a:lnTo>
                    <a:pt x="45" y="125"/>
                  </a:lnTo>
                  <a:lnTo>
                    <a:pt x="45" y="121"/>
                  </a:lnTo>
                  <a:lnTo>
                    <a:pt x="37" y="121"/>
                  </a:lnTo>
                  <a:lnTo>
                    <a:pt x="25" y="151"/>
                  </a:lnTo>
                  <a:lnTo>
                    <a:pt x="33" y="151"/>
                  </a:lnTo>
                  <a:lnTo>
                    <a:pt x="40" y="137"/>
                  </a:lnTo>
                  <a:lnTo>
                    <a:pt x="104" y="137"/>
                  </a:lnTo>
                  <a:lnTo>
                    <a:pt x="109" y="151"/>
                  </a:lnTo>
                  <a:lnTo>
                    <a:pt x="119" y="151"/>
                  </a:lnTo>
                  <a:lnTo>
                    <a:pt x="107" y="121"/>
                  </a:lnTo>
                  <a:lnTo>
                    <a:pt x="97" y="121"/>
                  </a:lnTo>
                  <a:lnTo>
                    <a:pt x="97" y="125"/>
                  </a:lnTo>
                  <a:lnTo>
                    <a:pt x="80" y="125"/>
                  </a:lnTo>
                  <a:lnTo>
                    <a:pt x="80" y="95"/>
                  </a:lnTo>
                  <a:lnTo>
                    <a:pt x="143" y="95"/>
                  </a:lnTo>
                  <a:close/>
                  <a:moveTo>
                    <a:pt x="92" y="28"/>
                  </a:moveTo>
                  <a:lnTo>
                    <a:pt x="133" y="28"/>
                  </a:lnTo>
                  <a:lnTo>
                    <a:pt x="133" y="37"/>
                  </a:lnTo>
                  <a:lnTo>
                    <a:pt x="92" y="37"/>
                  </a:lnTo>
                  <a:lnTo>
                    <a:pt x="92" y="28"/>
                  </a:lnTo>
                  <a:close/>
                  <a:moveTo>
                    <a:pt x="92" y="46"/>
                  </a:moveTo>
                  <a:lnTo>
                    <a:pt x="133" y="46"/>
                  </a:lnTo>
                  <a:lnTo>
                    <a:pt x="133" y="56"/>
                  </a:lnTo>
                  <a:lnTo>
                    <a:pt x="92" y="56"/>
                  </a:lnTo>
                  <a:lnTo>
                    <a:pt x="92" y="46"/>
                  </a:lnTo>
                  <a:close/>
                  <a:moveTo>
                    <a:pt x="92" y="63"/>
                  </a:moveTo>
                  <a:lnTo>
                    <a:pt x="133" y="63"/>
                  </a:lnTo>
                  <a:lnTo>
                    <a:pt x="133" y="74"/>
                  </a:lnTo>
                  <a:lnTo>
                    <a:pt x="92" y="74"/>
                  </a:lnTo>
                  <a:lnTo>
                    <a:pt x="92" y="63"/>
                  </a:lnTo>
                  <a:close/>
                  <a:moveTo>
                    <a:pt x="8" y="75"/>
                  </a:moveTo>
                  <a:lnTo>
                    <a:pt x="8" y="24"/>
                  </a:lnTo>
                  <a:lnTo>
                    <a:pt x="83" y="24"/>
                  </a:lnTo>
                  <a:lnTo>
                    <a:pt x="83" y="75"/>
                  </a:lnTo>
                  <a:lnTo>
                    <a:pt x="8" y="75"/>
                  </a:lnTo>
                  <a:close/>
                </a:path>
              </a:pathLst>
            </a:custGeom>
            <a:grpFill/>
            <a:ln>
              <a:noFill/>
            </a:ln>
            <a:extLst>
              <a:ext uri="{91240B29-F687-4F45-9708-019B960494DF}">
                <a14:hiddenLine w="9525">
                  <a:solidFill>
                    <a:srgbClr val="000000"/>
                  </a:solidFill>
                  <a:round/>
                  <a:headEnd/>
                  <a:tailEnd/>
                </a14:hiddenLine>
              </a:ext>
            </a:extLst>
          </p:spPr>
          <p:txBody>
            <a:bodyPr anchor="t" anchorCtr="0" bIns="60944" compatLnSpc="1" lIns="121888" numCol="1" rIns="121888" tIns="60944" vert="horz" wrap="square">
              <a:prstTxWarp prst="textNoShape">
                <a:avLst/>
              </a:prstTxWarp>
            </a:bodyPr>
            <a:lstStyle/>
            <a:p>
              <a:endParaRPr lang="en-US" sz="3199"/>
            </a:p>
          </p:txBody>
        </p:sp>
        <p:sp>
          <p:nvSpPr>
            <p:cNvPr id="105" name="Freeform 149"/>
            <p:cNvSpPr/>
            <p:nvPr/>
          </p:nvSpPr>
          <p:spPr bwMode="auto">
            <a:xfrm>
              <a:off x="5578330" y="1945898"/>
              <a:ext cx="174705" cy="102328"/>
            </a:xfrm>
            <a:custGeom>
              <a:gdLst>
                <a:gd fmla="*/ 58 w 70" name="T0"/>
                <a:gd fmla="*/ 12 h 41" name="T1"/>
                <a:gd fmla="*/ 54 w 70" name="T2"/>
                <a:gd fmla="*/ 20 h 41" name="T3"/>
                <a:gd fmla="*/ 48 w 70" name="T4"/>
                <a:gd fmla="*/ 16 h 41" name="T5"/>
                <a:gd fmla="*/ 48 w 70" name="T6"/>
                <a:gd fmla="*/ 16 h 41" name="T7"/>
                <a:gd fmla="*/ 34 w 70" name="T8"/>
                <a:gd fmla="*/ 8 h 41" name="T9"/>
                <a:gd fmla="*/ 32 w 70" name="T10"/>
                <a:gd fmla="*/ 12 h 41" name="T11"/>
                <a:gd fmla="*/ 28 w 70" name="T12"/>
                <a:gd fmla="*/ 20 h 41" name="T13"/>
                <a:gd fmla="*/ 16 w 70" name="T14"/>
                <a:gd fmla="*/ 12 h 41" name="T15"/>
                <a:gd fmla="*/ 12 w 70" name="T16"/>
                <a:gd fmla="*/ 17 h 41" name="T17"/>
                <a:gd fmla="*/ 12 w 70" name="T18"/>
                <a:gd fmla="*/ 17 h 41" name="T19"/>
                <a:gd fmla="*/ 0 w 70" name="T20"/>
                <a:gd fmla="*/ 37 h 41" name="T21"/>
                <a:gd fmla="*/ 5 w 70" name="T22"/>
                <a:gd fmla="*/ 41 h 41" name="T23"/>
                <a:gd fmla="*/ 17 w 70" name="T24"/>
                <a:gd fmla="*/ 21 h 41" name="T25"/>
                <a:gd fmla="*/ 24 w 70" name="T26"/>
                <a:gd fmla="*/ 25 h 41" name="T27"/>
                <a:gd fmla="*/ 24 w 70" name="T28"/>
                <a:gd fmla="*/ 25 h 41" name="T29"/>
                <a:gd fmla="*/ 30 w 70" name="T30"/>
                <a:gd fmla="*/ 29 h 41" name="T31"/>
                <a:gd fmla="*/ 37 w 70" name="T32"/>
                <a:gd fmla="*/ 17 h 41" name="T33"/>
                <a:gd fmla="*/ 42 w 70" name="T34"/>
                <a:gd fmla="*/ 21 h 41" name="T35"/>
                <a:gd fmla="*/ 42 w 70" name="T36"/>
                <a:gd fmla="*/ 21 h 41" name="T37"/>
                <a:gd fmla="*/ 56 w 70" name="T38"/>
                <a:gd fmla="*/ 28 h 41" name="T39"/>
                <a:gd fmla="*/ 57 w 70" name="T40"/>
                <a:gd fmla="*/ 28 h 41" name="T41"/>
                <a:gd fmla="*/ 57 w 70" name="T42"/>
                <a:gd fmla="*/ 28 h 41" name="T43"/>
                <a:gd fmla="*/ 64 w 70" name="T44"/>
                <a:gd fmla="*/ 17 h 41" name="T45"/>
                <a:gd fmla="*/ 64 w 70" name="T46"/>
                <a:gd fmla="*/ 17 h 41" name="T47"/>
                <a:gd fmla="*/ 70 w 70" name="T48"/>
                <a:gd fmla="*/ 4 h 41" name="T49"/>
                <a:gd fmla="*/ 65 w 70" name="T50"/>
                <a:gd fmla="*/ 0 h 41" name="T51"/>
                <a:gd fmla="*/ 58 w 70" name="T52"/>
                <a:gd fmla="*/ 12 h 41" name="T5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b="b" l="0" r="r" t="0"/>
              <a:pathLst>
                <a:path h="41" w="70">
                  <a:moveTo>
                    <a:pt x="58" y="12"/>
                  </a:moveTo>
                  <a:lnTo>
                    <a:pt x="54" y="20"/>
                  </a:lnTo>
                  <a:lnTo>
                    <a:pt x="48" y="16"/>
                  </a:lnTo>
                  <a:lnTo>
                    <a:pt x="48" y="16"/>
                  </a:lnTo>
                  <a:lnTo>
                    <a:pt x="34" y="8"/>
                  </a:lnTo>
                  <a:lnTo>
                    <a:pt x="32" y="12"/>
                  </a:lnTo>
                  <a:lnTo>
                    <a:pt x="28" y="20"/>
                  </a:lnTo>
                  <a:lnTo>
                    <a:pt x="16" y="12"/>
                  </a:lnTo>
                  <a:lnTo>
                    <a:pt x="12" y="17"/>
                  </a:lnTo>
                  <a:lnTo>
                    <a:pt x="12" y="17"/>
                  </a:lnTo>
                  <a:lnTo>
                    <a:pt x="0" y="37"/>
                  </a:lnTo>
                  <a:lnTo>
                    <a:pt x="5" y="41"/>
                  </a:lnTo>
                  <a:lnTo>
                    <a:pt x="17" y="21"/>
                  </a:lnTo>
                  <a:lnTo>
                    <a:pt x="24" y="25"/>
                  </a:lnTo>
                  <a:lnTo>
                    <a:pt x="24" y="25"/>
                  </a:lnTo>
                  <a:lnTo>
                    <a:pt x="30" y="29"/>
                  </a:lnTo>
                  <a:lnTo>
                    <a:pt x="37" y="17"/>
                  </a:lnTo>
                  <a:lnTo>
                    <a:pt x="42" y="21"/>
                  </a:lnTo>
                  <a:lnTo>
                    <a:pt x="42" y="21"/>
                  </a:lnTo>
                  <a:lnTo>
                    <a:pt x="56" y="28"/>
                  </a:lnTo>
                  <a:lnTo>
                    <a:pt x="57" y="28"/>
                  </a:lnTo>
                  <a:lnTo>
                    <a:pt x="57" y="28"/>
                  </a:lnTo>
                  <a:lnTo>
                    <a:pt x="64" y="17"/>
                  </a:lnTo>
                  <a:lnTo>
                    <a:pt x="64" y="17"/>
                  </a:lnTo>
                  <a:lnTo>
                    <a:pt x="70" y="4"/>
                  </a:lnTo>
                  <a:lnTo>
                    <a:pt x="65" y="0"/>
                  </a:lnTo>
                  <a:lnTo>
                    <a:pt x="58" y="12"/>
                  </a:lnTo>
                  <a:close/>
                </a:path>
              </a:pathLst>
            </a:custGeom>
            <a:grpFill/>
            <a:ln>
              <a:noFill/>
            </a:ln>
            <a:extLst>
              <a:ext uri="{91240B29-F687-4F45-9708-019B960494DF}">
                <a14:hiddenLine w="9525">
                  <a:solidFill>
                    <a:srgbClr val="000000"/>
                  </a:solidFill>
                  <a:round/>
                  <a:headEnd/>
                  <a:tailEnd/>
                </a14:hiddenLine>
              </a:ext>
            </a:extLst>
          </p:spPr>
          <p:txBody>
            <a:bodyPr anchor="t" anchorCtr="0" bIns="60944" compatLnSpc="1" lIns="121888" numCol="1" rIns="121888" tIns="60944" vert="horz" wrap="square">
              <a:prstTxWarp prst="textNoShape">
                <a:avLst/>
              </a:prstTxWarp>
            </a:bodyPr>
            <a:lstStyle/>
            <a:p>
              <a:endParaRPr lang="en-US" sz="3199"/>
            </a:p>
          </p:txBody>
        </p:sp>
      </p:grpSp>
      <p:sp>
        <p:nvSpPr>
          <p:cNvPr id="106" name="Text Box 10"/>
          <p:cNvSpPr txBox="1">
            <a:spLocks noChangeArrowheads="1"/>
          </p:cNvSpPr>
          <p:nvPr/>
        </p:nvSpPr>
        <p:spPr bwMode="auto">
          <a:xfrm>
            <a:off x="2375370" y="3400517"/>
            <a:ext cx="2410704" cy="1198457"/>
          </a:xfrm>
          <a:prstGeom prst="rect">
            <a:avLst/>
          </a:prstGeom>
          <a:noFill/>
          <a:ln w="9525">
            <a:noFill/>
            <a:miter lim="800000"/>
          </a:ln>
        </p:spPr>
        <p:txBody>
          <a:bodyPr bIns="30472" lIns="60944" rIns="60944" tIns="30472" wrap="square">
            <a:spAutoFit/>
          </a:bodyPr>
          <a:lstStyle/>
          <a:p>
            <a:pPr defTabSz="1450613"/>
            <a:r>
              <a:rPr altLang="en-US" b="1" lang="zh-CN" sz="1866">
                <a:solidFill>
                  <a:srgbClr val="3F3F3F"/>
                </a:solidFill>
                <a:latin charset="-122" panose="020b0503020204020204" pitchFamily="34" typeface="微软雅黑"/>
                <a:ea charset="-122" pitchFamily="34" typeface="微软雅黑"/>
                <a:cs charset="0" pitchFamily="34" typeface="Open Sans"/>
              </a:rPr>
              <a:t>思想认识不断提高</a:t>
            </a:r>
          </a:p>
          <a:p>
            <a:pPr defTabSz="1450613"/>
            <a:r>
              <a:rPr altLang="en-US" b="1" lang="zh-CN" sz="1866">
                <a:solidFill>
                  <a:srgbClr val="3F3F3F"/>
                </a:solidFill>
                <a:latin charset="-122" panose="020b0503020204020204" pitchFamily="34" typeface="微软雅黑"/>
                <a:ea charset="-122" pitchFamily="34" typeface="微软雅黑"/>
                <a:cs charset="0" pitchFamily="34" typeface="Open Sans"/>
              </a:rPr>
              <a:t>单击这里修改填写你的文字内容，或复制的文本信息。</a:t>
            </a:r>
          </a:p>
        </p:txBody>
      </p:sp>
      <p:sp>
        <p:nvSpPr>
          <p:cNvPr id="107" name="Text Box 10"/>
          <p:cNvSpPr txBox="1">
            <a:spLocks noChangeArrowheads="1"/>
          </p:cNvSpPr>
          <p:nvPr/>
        </p:nvSpPr>
        <p:spPr bwMode="auto">
          <a:xfrm>
            <a:off x="2375370" y="4934885"/>
            <a:ext cx="2410704" cy="1198457"/>
          </a:xfrm>
          <a:prstGeom prst="rect">
            <a:avLst/>
          </a:prstGeom>
          <a:noFill/>
          <a:ln w="9525">
            <a:noFill/>
            <a:miter lim="800000"/>
          </a:ln>
        </p:spPr>
        <p:txBody>
          <a:bodyPr bIns="30472" lIns="60944" rIns="60944" tIns="30472" wrap="square">
            <a:spAutoFit/>
          </a:bodyPr>
          <a:lstStyle/>
          <a:p>
            <a:pPr defTabSz="1450613"/>
            <a:r>
              <a:rPr altLang="en-US" b="1" lang="zh-CN" sz="1866">
                <a:solidFill>
                  <a:srgbClr val="3F3F3F"/>
                </a:solidFill>
                <a:latin charset="-122" panose="020b0503020204020204" pitchFamily="34" typeface="微软雅黑"/>
                <a:ea charset="-122" pitchFamily="34" typeface="微软雅黑"/>
                <a:cs charset="0" pitchFamily="34" typeface="Open Sans"/>
              </a:rPr>
              <a:t>部门管理逐渐强化</a:t>
            </a:r>
          </a:p>
          <a:p>
            <a:pPr defTabSz="1450613"/>
            <a:r>
              <a:rPr altLang="en-US" b="1" lang="zh-CN" sz="1866">
                <a:solidFill>
                  <a:srgbClr val="3F3F3F"/>
                </a:solidFill>
                <a:latin charset="-122" panose="020b0503020204020204" pitchFamily="34" typeface="微软雅黑"/>
                <a:ea charset="-122" pitchFamily="34" typeface="微软雅黑"/>
                <a:cs charset="0" pitchFamily="34" typeface="Open Sans"/>
              </a:rPr>
              <a:t>单击这里修改填写你的文字内容，或复制的文本信息。</a:t>
            </a:r>
          </a:p>
        </p:txBody>
      </p:sp>
    </p:spTree>
    <p:extLst>
      <p:ext uri="{BB962C8B-B14F-4D97-AF65-F5344CB8AC3E}">
        <p14:creationId val="3113030231"/>
      </p:ext>
    </p:extLst>
  </p:cSld>
  <p:clrMapOvr>
    <a:masterClrMapping/>
  </p:clrMapOvr>
  <mc:AlternateContent>
    <mc:Choice Requires="p15">
      <p:transition p14:dur="1250" spd="slow">
        <p15:prstTrans prst="pageCurlDoubl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 presetSubtype="2">
                                  <p:stCondLst>
                                    <p:cond delay="0"/>
                                  </p:stCondLst>
                                  <p:childTnLst>
                                    <p:set>
                                      <p:cBhvr>
                                        <p:cTn dur="1" fill="hold" id="6">
                                          <p:stCondLst>
                                            <p:cond delay="0"/>
                                          </p:stCondLst>
                                        </p:cTn>
                                        <p:tgtEl>
                                          <p:spTgt spid="9"/>
                                        </p:tgtEl>
                                        <p:attrNameLst>
                                          <p:attrName>style.visibility</p:attrName>
                                        </p:attrNameLst>
                                      </p:cBhvr>
                                      <p:to>
                                        <p:strVal val="visible"/>
                                      </p:to>
                                    </p:set>
                                    <p:anim calcmode="lin" valueType="num">
                                      <p:cBhvr additive="base">
                                        <p:cTn dur="500" fill="hold" id="7"/>
                                        <p:tgtEl>
                                          <p:spTgt spid="9"/>
                                        </p:tgtEl>
                                        <p:attrNameLst>
                                          <p:attrName>ppt_x</p:attrName>
                                        </p:attrNameLst>
                                      </p:cBhvr>
                                      <p:tavLst>
                                        <p:tav tm="0">
                                          <p:val>
                                            <p:strVal val="1+#ppt_w/2"/>
                                          </p:val>
                                        </p:tav>
                                        <p:tav tm="100000">
                                          <p:val>
                                            <p:strVal val="#ppt_x"/>
                                          </p:val>
                                        </p:tav>
                                      </p:tavLst>
                                    </p:anim>
                                    <p:anim calcmode="lin" valueType="num">
                                      <p:cBhvr additive="base">
                                        <p:cTn dur="500" fill="hold" id="8"/>
                                        <p:tgtEl>
                                          <p:spTgt spid="9"/>
                                        </p:tgtEl>
                                        <p:attrNameLst>
                                          <p:attrName>ppt_y</p:attrName>
                                        </p:attrNameLst>
                                      </p:cBhvr>
                                      <p:tavLst>
                                        <p:tav tm="0">
                                          <p:val>
                                            <p:strVal val="#ppt_y"/>
                                          </p:val>
                                        </p:tav>
                                        <p:tav tm="100000">
                                          <p:val>
                                            <p:strVal val="#ppt_y"/>
                                          </p:val>
                                        </p:tav>
                                      </p:tavLst>
                                    </p:anim>
                                  </p:childTnLst>
                                </p:cTn>
                              </p:par>
                              <p:par>
                                <p:cTn fill="hold" id="9" nodeType="withEffect" presetClass="entr" presetID="22" presetSubtype="2">
                                  <p:stCondLst>
                                    <p:cond delay="100"/>
                                  </p:stCondLst>
                                  <p:childTnLst>
                                    <p:set>
                                      <p:cBhvr>
                                        <p:cTn dur="1" fill="hold" id="10">
                                          <p:stCondLst>
                                            <p:cond delay="0"/>
                                          </p:stCondLst>
                                        </p:cTn>
                                        <p:tgtEl>
                                          <p:spTgt spid="10"/>
                                        </p:tgtEl>
                                        <p:attrNameLst>
                                          <p:attrName>style.visibility</p:attrName>
                                        </p:attrNameLst>
                                      </p:cBhvr>
                                      <p:to>
                                        <p:strVal val="visible"/>
                                      </p:to>
                                    </p:set>
                                    <p:animEffect filter="wipe(right)" transition="in">
                                      <p:cBhvr>
                                        <p:cTn dur="500" id="11"/>
                                        <p:tgtEl>
                                          <p:spTgt spid="10"/>
                                        </p:tgtEl>
                                      </p:cBhvr>
                                    </p:animEffect>
                                  </p:childTnLst>
                                </p:cTn>
                              </p:par>
                            </p:childTnLst>
                          </p:cTn>
                        </p:par>
                        <p:par>
                          <p:cTn fill="hold" id="12" nodeType="afterGroup">
                            <p:stCondLst>
                              <p:cond delay="600"/>
                            </p:stCondLst>
                            <p:childTnLst>
                              <p:par>
                                <p:cTn fill="hold" grpId="0" id="13" nodeType="afterEffect" presetClass="entr" presetID="41" presetSubtype="0">
                                  <p:stCondLst>
                                    <p:cond delay="0"/>
                                  </p:stCondLst>
                                  <p:iterate type="lt">
                                    <p:tmPct val="10000"/>
                                  </p:iterate>
                                  <p:childTnLst>
                                    <p:set>
                                      <p:cBhvr>
                                        <p:cTn dur="1" fill="hold" id="14">
                                          <p:stCondLst>
                                            <p:cond delay="0"/>
                                          </p:stCondLst>
                                        </p:cTn>
                                        <p:tgtEl>
                                          <p:spTgt spid="8"/>
                                        </p:tgtEl>
                                        <p:attrNameLst>
                                          <p:attrName>style.visibility</p:attrName>
                                        </p:attrNameLst>
                                      </p:cBhvr>
                                      <p:to>
                                        <p:strVal val="visible"/>
                                      </p:to>
                                    </p:set>
                                    <p:anim calcmode="lin" valueType="num">
                                      <p:cBhvr>
                                        <p:cTn dur="400" fill="hold" id="15"/>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dur="400" fill="hold" id="16"/>
                                        <p:tgtEl>
                                          <p:spTgt spid="8"/>
                                        </p:tgtEl>
                                        <p:attrNameLst>
                                          <p:attrName>ppt_y</p:attrName>
                                        </p:attrNameLst>
                                      </p:cBhvr>
                                      <p:tavLst>
                                        <p:tav tm="0">
                                          <p:val>
                                            <p:strVal val="#ppt_y"/>
                                          </p:val>
                                        </p:tav>
                                        <p:tav tm="100000">
                                          <p:val>
                                            <p:strVal val="#ppt_y"/>
                                          </p:val>
                                        </p:tav>
                                      </p:tavLst>
                                    </p:anim>
                                    <p:anim calcmode="lin" valueType="num">
                                      <p:cBhvr>
                                        <p:cTn dur="400" fill="hold" id="17"/>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dur="400" fill="hold" id="18"/>
                                        <p:tgtEl>
                                          <p:spTgt spid="8"/>
                                        </p:tgtEl>
                                        <p:attrNameLst>
                                          <p:attrName>ppt_w</p:attrName>
                                        </p:attrNameLst>
                                      </p:cBhvr>
                                      <p:tavLst>
                                        <p:tav tm="0">
                                          <p:val>
                                            <p:strVal val="#ppt_w/10"/>
                                          </p:val>
                                        </p:tav>
                                        <p:tav tm="50000">
                                          <p:val>
                                            <p:strVal val="#ppt_w+.01"/>
                                          </p:val>
                                        </p:tav>
                                        <p:tav tm="100000">
                                          <p:val>
                                            <p:strVal val="#ppt_w"/>
                                          </p:val>
                                        </p:tav>
                                      </p:tavLst>
                                    </p:anim>
                                    <p:animEffect filter="fade" transition="in">
                                      <p:cBhvr>
                                        <p:cTn dur="400" id="19" tmFilter="0,0; .5, 1; 1, 1"/>
                                        <p:tgtEl>
                                          <p:spTgt spid="8"/>
                                        </p:tgtEl>
                                      </p:cBhvr>
                                    </p:animEffect>
                                  </p:childTnLst>
                                </p:cTn>
                              </p:par>
                            </p:childTnLst>
                          </p:cTn>
                        </p:par>
                        <p:par>
                          <p:cTn fill="hold" id="20" nodeType="afterGroup">
                            <p:stCondLst>
                              <p:cond delay="1000"/>
                            </p:stCondLst>
                            <p:childTnLst>
                              <p:par>
                                <p:cTn fill="hold" id="21" nodeType="afterEffect" presetClass="entr" presetID="42" presetSubtype="0">
                                  <p:stCondLst>
                                    <p:cond delay="0"/>
                                  </p:stCondLst>
                                  <p:childTnLst>
                                    <p:set>
                                      <p:cBhvr>
                                        <p:cTn dur="1" fill="hold" id="22">
                                          <p:stCondLst>
                                            <p:cond delay="0"/>
                                          </p:stCondLst>
                                        </p:cTn>
                                        <p:tgtEl>
                                          <p:spTgt spid="36"/>
                                        </p:tgtEl>
                                        <p:attrNameLst>
                                          <p:attrName>style.visibility</p:attrName>
                                        </p:attrNameLst>
                                      </p:cBhvr>
                                      <p:to>
                                        <p:strVal val="visible"/>
                                      </p:to>
                                    </p:set>
                                    <p:animEffect filter="fade" transition="in">
                                      <p:cBhvr>
                                        <p:cTn dur="1000" id="23"/>
                                        <p:tgtEl>
                                          <p:spTgt spid="36"/>
                                        </p:tgtEl>
                                      </p:cBhvr>
                                    </p:animEffect>
                                    <p:anim calcmode="lin" valueType="num">
                                      <p:cBhvr>
                                        <p:cTn dur="1000" fill="hold" id="24"/>
                                        <p:tgtEl>
                                          <p:spTgt spid="36"/>
                                        </p:tgtEl>
                                        <p:attrNameLst>
                                          <p:attrName>ppt_x</p:attrName>
                                        </p:attrNameLst>
                                      </p:cBhvr>
                                      <p:tavLst>
                                        <p:tav tm="0">
                                          <p:val>
                                            <p:strVal val="#ppt_x"/>
                                          </p:val>
                                        </p:tav>
                                        <p:tav tm="100000">
                                          <p:val>
                                            <p:strVal val="#ppt_x"/>
                                          </p:val>
                                        </p:tav>
                                      </p:tavLst>
                                    </p:anim>
                                    <p:anim calcmode="lin" valueType="num">
                                      <p:cBhvr>
                                        <p:cTn dur="1000" fill="hold" id="25"/>
                                        <p:tgtEl>
                                          <p:spTgt spid="36"/>
                                        </p:tgtEl>
                                        <p:attrNameLst>
                                          <p:attrName>ppt_y</p:attrName>
                                        </p:attrNameLst>
                                      </p:cBhvr>
                                      <p:tavLst>
                                        <p:tav tm="0">
                                          <p:val>
                                            <p:strVal val="#ppt_y+.1"/>
                                          </p:val>
                                        </p:tav>
                                        <p:tav tm="100000">
                                          <p:val>
                                            <p:strVal val="#ppt_y"/>
                                          </p:val>
                                        </p:tav>
                                      </p:tavLst>
                                    </p:anim>
                                  </p:childTnLst>
                                </p:cTn>
                              </p:par>
                            </p:childTnLst>
                          </p:cTn>
                        </p:par>
                        <p:par>
                          <p:cTn fill="hold" id="26" nodeType="afterGroup">
                            <p:stCondLst>
                              <p:cond delay="2000"/>
                            </p:stCondLst>
                            <p:childTnLst>
                              <p:par>
                                <p:cTn fill="hold" id="27" nodeType="afterEffect" presetClass="entr" presetID="22" presetSubtype="1">
                                  <p:stCondLst>
                                    <p:cond delay="0"/>
                                  </p:stCondLst>
                                  <p:childTnLst>
                                    <p:set>
                                      <p:cBhvr>
                                        <p:cTn dur="1" fill="hold" id="28">
                                          <p:stCondLst>
                                            <p:cond delay="0"/>
                                          </p:stCondLst>
                                        </p:cTn>
                                        <p:tgtEl>
                                          <p:spTgt spid="35"/>
                                        </p:tgtEl>
                                        <p:attrNameLst>
                                          <p:attrName>style.visibility</p:attrName>
                                        </p:attrNameLst>
                                      </p:cBhvr>
                                      <p:to>
                                        <p:strVal val="visible"/>
                                      </p:to>
                                    </p:set>
                                    <p:animEffect filter="wipe(up)" transition="in">
                                      <p:cBhvr>
                                        <p:cTn dur="500" id="29"/>
                                        <p:tgtEl>
                                          <p:spTgt spid="35"/>
                                        </p:tgtEl>
                                      </p:cBhvr>
                                    </p:animEffect>
                                  </p:childTnLst>
                                </p:cTn>
                              </p:par>
                            </p:childTnLst>
                          </p:cTn>
                        </p:par>
                        <p:par>
                          <p:cTn fill="hold" id="30" nodeType="afterGroup">
                            <p:stCondLst>
                              <p:cond delay="2500"/>
                            </p:stCondLst>
                            <p:childTnLst>
                              <p:par>
                                <p:cTn fill="hold" grpId="0" id="31" nodeType="afterEffect" presetClass="entr" presetID="2" presetSubtype="4">
                                  <p:stCondLst>
                                    <p:cond delay="0"/>
                                  </p:stCondLst>
                                  <p:childTnLst>
                                    <p:set>
                                      <p:cBhvr>
                                        <p:cTn dur="1" fill="hold" id="32">
                                          <p:stCondLst>
                                            <p:cond delay="0"/>
                                          </p:stCondLst>
                                        </p:cTn>
                                        <p:tgtEl>
                                          <p:spTgt spid="82"/>
                                        </p:tgtEl>
                                        <p:attrNameLst>
                                          <p:attrName>style.visibility</p:attrName>
                                        </p:attrNameLst>
                                      </p:cBhvr>
                                      <p:to>
                                        <p:strVal val="visible"/>
                                      </p:to>
                                    </p:set>
                                    <p:anim calcmode="lin" valueType="num">
                                      <p:cBhvr additive="base">
                                        <p:cTn dur="250" fill="hold" id="33"/>
                                        <p:tgtEl>
                                          <p:spTgt spid="82"/>
                                        </p:tgtEl>
                                        <p:attrNameLst>
                                          <p:attrName>ppt_x</p:attrName>
                                        </p:attrNameLst>
                                      </p:cBhvr>
                                      <p:tavLst>
                                        <p:tav tm="0">
                                          <p:val>
                                            <p:strVal val="#ppt_x"/>
                                          </p:val>
                                        </p:tav>
                                        <p:tav tm="100000">
                                          <p:val>
                                            <p:strVal val="#ppt_x"/>
                                          </p:val>
                                        </p:tav>
                                      </p:tavLst>
                                    </p:anim>
                                    <p:anim calcmode="lin" valueType="num">
                                      <p:cBhvr additive="base">
                                        <p:cTn dur="250" fill="hold" id="34"/>
                                        <p:tgtEl>
                                          <p:spTgt spid="82"/>
                                        </p:tgtEl>
                                        <p:attrNameLst>
                                          <p:attrName>ppt_y</p:attrName>
                                        </p:attrNameLst>
                                      </p:cBhvr>
                                      <p:tavLst>
                                        <p:tav tm="0">
                                          <p:val>
                                            <p:strVal val="1+#ppt_h/2"/>
                                          </p:val>
                                        </p:tav>
                                        <p:tav tm="100000">
                                          <p:val>
                                            <p:strVal val="#ppt_y"/>
                                          </p:val>
                                        </p:tav>
                                      </p:tavLst>
                                    </p:anim>
                                  </p:childTnLst>
                                </p:cTn>
                              </p:par>
                            </p:childTnLst>
                          </p:cTn>
                        </p:par>
                        <p:par>
                          <p:cTn fill="hold" id="35" nodeType="afterGroup">
                            <p:stCondLst>
                              <p:cond delay="2750"/>
                            </p:stCondLst>
                            <p:childTnLst>
                              <p:par>
                                <p:cTn fill="hold" grpId="0" id="36" nodeType="afterEffect" presetClass="entr" presetID="2" presetSubtype="4">
                                  <p:stCondLst>
                                    <p:cond delay="0"/>
                                  </p:stCondLst>
                                  <p:childTnLst>
                                    <p:set>
                                      <p:cBhvr>
                                        <p:cTn dur="1" fill="hold" id="37">
                                          <p:stCondLst>
                                            <p:cond delay="0"/>
                                          </p:stCondLst>
                                        </p:cTn>
                                        <p:tgtEl>
                                          <p:spTgt spid="101"/>
                                        </p:tgtEl>
                                        <p:attrNameLst>
                                          <p:attrName>style.visibility</p:attrName>
                                        </p:attrNameLst>
                                      </p:cBhvr>
                                      <p:to>
                                        <p:strVal val="visible"/>
                                      </p:to>
                                    </p:set>
                                    <p:anim calcmode="lin" valueType="num">
                                      <p:cBhvr additive="base">
                                        <p:cTn dur="250" fill="hold" id="38"/>
                                        <p:tgtEl>
                                          <p:spTgt spid="101"/>
                                        </p:tgtEl>
                                        <p:attrNameLst>
                                          <p:attrName>ppt_x</p:attrName>
                                        </p:attrNameLst>
                                      </p:cBhvr>
                                      <p:tavLst>
                                        <p:tav tm="0">
                                          <p:val>
                                            <p:strVal val="#ppt_x"/>
                                          </p:val>
                                        </p:tav>
                                        <p:tav tm="100000">
                                          <p:val>
                                            <p:strVal val="#ppt_x"/>
                                          </p:val>
                                        </p:tav>
                                      </p:tavLst>
                                    </p:anim>
                                    <p:anim calcmode="lin" valueType="num">
                                      <p:cBhvr additive="base">
                                        <p:cTn dur="250" fill="hold" id="39"/>
                                        <p:tgtEl>
                                          <p:spTgt spid="101"/>
                                        </p:tgtEl>
                                        <p:attrNameLst>
                                          <p:attrName>ppt_y</p:attrName>
                                        </p:attrNameLst>
                                      </p:cBhvr>
                                      <p:tavLst>
                                        <p:tav tm="0">
                                          <p:val>
                                            <p:strVal val="1+#ppt_h/2"/>
                                          </p:val>
                                        </p:tav>
                                        <p:tav tm="100000">
                                          <p:val>
                                            <p:strVal val="#ppt_y"/>
                                          </p:val>
                                        </p:tav>
                                      </p:tavLst>
                                    </p:anim>
                                  </p:childTnLst>
                                </p:cTn>
                              </p:par>
                            </p:childTnLst>
                          </p:cTn>
                        </p:par>
                        <p:par>
                          <p:cTn fill="hold" id="40" nodeType="afterGroup">
                            <p:stCondLst>
                              <p:cond delay="3000"/>
                            </p:stCondLst>
                            <p:childTnLst>
                              <p:par>
                                <p:cTn fill="hold" grpId="0" id="41" nodeType="afterEffect" presetClass="entr" presetID="2" presetSubtype="4">
                                  <p:stCondLst>
                                    <p:cond delay="0"/>
                                  </p:stCondLst>
                                  <p:childTnLst>
                                    <p:set>
                                      <p:cBhvr>
                                        <p:cTn dur="1" fill="hold" id="42">
                                          <p:stCondLst>
                                            <p:cond delay="0"/>
                                          </p:stCondLst>
                                        </p:cTn>
                                        <p:tgtEl>
                                          <p:spTgt spid="83"/>
                                        </p:tgtEl>
                                        <p:attrNameLst>
                                          <p:attrName>style.visibility</p:attrName>
                                        </p:attrNameLst>
                                      </p:cBhvr>
                                      <p:to>
                                        <p:strVal val="visible"/>
                                      </p:to>
                                    </p:set>
                                    <p:anim calcmode="lin" valueType="num">
                                      <p:cBhvr additive="base">
                                        <p:cTn dur="250" fill="hold" id="43"/>
                                        <p:tgtEl>
                                          <p:spTgt spid="83"/>
                                        </p:tgtEl>
                                        <p:attrNameLst>
                                          <p:attrName>ppt_x</p:attrName>
                                        </p:attrNameLst>
                                      </p:cBhvr>
                                      <p:tavLst>
                                        <p:tav tm="0">
                                          <p:val>
                                            <p:strVal val="#ppt_x"/>
                                          </p:val>
                                        </p:tav>
                                        <p:tav tm="100000">
                                          <p:val>
                                            <p:strVal val="#ppt_x"/>
                                          </p:val>
                                        </p:tav>
                                      </p:tavLst>
                                    </p:anim>
                                    <p:anim calcmode="lin" valueType="num">
                                      <p:cBhvr additive="base">
                                        <p:cTn dur="250" fill="hold" id="44"/>
                                        <p:tgtEl>
                                          <p:spTgt spid="83"/>
                                        </p:tgtEl>
                                        <p:attrNameLst>
                                          <p:attrName>ppt_y</p:attrName>
                                        </p:attrNameLst>
                                      </p:cBhvr>
                                      <p:tavLst>
                                        <p:tav tm="0">
                                          <p:val>
                                            <p:strVal val="1+#ppt_h/2"/>
                                          </p:val>
                                        </p:tav>
                                        <p:tav tm="100000">
                                          <p:val>
                                            <p:strVal val="#ppt_y"/>
                                          </p:val>
                                        </p:tav>
                                      </p:tavLst>
                                    </p:anim>
                                  </p:childTnLst>
                                </p:cTn>
                              </p:par>
                            </p:childTnLst>
                          </p:cTn>
                        </p:par>
                        <p:par>
                          <p:cTn fill="hold" id="45" nodeType="afterGroup">
                            <p:stCondLst>
                              <p:cond delay="3250"/>
                            </p:stCondLst>
                            <p:childTnLst>
                              <p:par>
                                <p:cTn fill="hold" grpId="0" id="46" nodeType="afterEffect" presetClass="entr" presetID="2" presetSubtype="4">
                                  <p:stCondLst>
                                    <p:cond delay="0"/>
                                  </p:stCondLst>
                                  <p:childTnLst>
                                    <p:set>
                                      <p:cBhvr>
                                        <p:cTn dur="1" fill="hold" id="47">
                                          <p:stCondLst>
                                            <p:cond delay="0"/>
                                          </p:stCondLst>
                                        </p:cTn>
                                        <p:tgtEl>
                                          <p:spTgt spid="84"/>
                                        </p:tgtEl>
                                        <p:attrNameLst>
                                          <p:attrName>style.visibility</p:attrName>
                                        </p:attrNameLst>
                                      </p:cBhvr>
                                      <p:to>
                                        <p:strVal val="visible"/>
                                      </p:to>
                                    </p:set>
                                    <p:anim calcmode="lin" valueType="num">
                                      <p:cBhvr additive="base">
                                        <p:cTn dur="250" fill="hold" id="48"/>
                                        <p:tgtEl>
                                          <p:spTgt spid="84"/>
                                        </p:tgtEl>
                                        <p:attrNameLst>
                                          <p:attrName>ppt_x</p:attrName>
                                        </p:attrNameLst>
                                      </p:cBhvr>
                                      <p:tavLst>
                                        <p:tav tm="0">
                                          <p:val>
                                            <p:strVal val="#ppt_x"/>
                                          </p:val>
                                        </p:tav>
                                        <p:tav tm="100000">
                                          <p:val>
                                            <p:strVal val="#ppt_x"/>
                                          </p:val>
                                        </p:tav>
                                      </p:tavLst>
                                    </p:anim>
                                    <p:anim calcmode="lin" valueType="num">
                                      <p:cBhvr additive="base">
                                        <p:cTn dur="250" fill="hold" id="49"/>
                                        <p:tgtEl>
                                          <p:spTgt spid="84"/>
                                        </p:tgtEl>
                                        <p:attrNameLst>
                                          <p:attrName>ppt_y</p:attrName>
                                        </p:attrNameLst>
                                      </p:cBhvr>
                                      <p:tavLst>
                                        <p:tav tm="0">
                                          <p:val>
                                            <p:strVal val="1+#ppt_h/2"/>
                                          </p:val>
                                        </p:tav>
                                        <p:tav tm="100000">
                                          <p:val>
                                            <p:strVal val="#ppt_y"/>
                                          </p:val>
                                        </p:tav>
                                      </p:tavLst>
                                    </p:anim>
                                  </p:childTnLst>
                                </p:cTn>
                              </p:par>
                            </p:childTnLst>
                          </p:cTn>
                        </p:par>
                        <p:par>
                          <p:cTn fill="hold" id="50" nodeType="afterGroup">
                            <p:stCondLst>
                              <p:cond delay="3500"/>
                            </p:stCondLst>
                            <p:childTnLst>
                              <p:par>
                                <p:cTn fill="hold" id="51" nodeType="afterEffect" presetClass="entr" presetID="2" presetSubtype="4">
                                  <p:stCondLst>
                                    <p:cond delay="0"/>
                                  </p:stCondLst>
                                  <p:childTnLst>
                                    <p:set>
                                      <p:cBhvr>
                                        <p:cTn dur="1" fill="hold" id="52">
                                          <p:stCondLst>
                                            <p:cond delay="0"/>
                                          </p:stCondLst>
                                        </p:cTn>
                                        <p:tgtEl>
                                          <p:spTgt spid="102"/>
                                        </p:tgtEl>
                                        <p:attrNameLst>
                                          <p:attrName>style.visibility</p:attrName>
                                        </p:attrNameLst>
                                      </p:cBhvr>
                                      <p:to>
                                        <p:strVal val="visible"/>
                                      </p:to>
                                    </p:set>
                                    <p:anim calcmode="lin" valueType="num">
                                      <p:cBhvr additive="base">
                                        <p:cTn dur="250" fill="hold" id="53"/>
                                        <p:tgtEl>
                                          <p:spTgt spid="102"/>
                                        </p:tgtEl>
                                        <p:attrNameLst>
                                          <p:attrName>ppt_x</p:attrName>
                                        </p:attrNameLst>
                                      </p:cBhvr>
                                      <p:tavLst>
                                        <p:tav tm="0">
                                          <p:val>
                                            <p:strVal val="#ppt_x"/>
                                          </p:val>
                                        </p:tav>
                                        <p:tav tm="100000">
                                          <p:val>
                                            <p:strVal val="#ppt_x"/>
                                          </p:val>
                                        </p:tav>
                                      </p:tavLst>
                                    </p:anim>
                                    <p:anim calcmode="lin" valueType="num">
                                      <p:cBhvr additive="base">
                                        <p:cTn dur="250" fill="hold" id="54"/>
                                        <p:tgtEl>
                                          <p:spTgt spid="102"/>
                                        </p:tgtEl>
                                        <p:attrNameLst>
                                          <p:attrName>ppt_y</p:attrName>
                                        </p:attrNameLst>
                                      </p:cBhvr>
                                      <p:tavLst>
                                        <p:tav tm="0">
                                          <p:val>
                                            <p:strVal val="1+#ppt_h/2"/>
                                          </p:val>
                                        </p:tav>
                                        <p:tav tm="100000">
                                          <p:val>
                                            <p:strVal val="#ppt_y"/>
                                          </p:val>
                                        </p:tav>
                                      </p:tavLst>
                                    </p:anim>
                                  </p:childTnLst>
                                </p:cTn>
                              </p:par>
                            </p:childTnLst>
                          </p:cTn>
                        </p:par>
                        <p:par>
                          <p:cTn fill="hold" id="55" nodeType="afterGroup">
                            <p:stCondLst>
                              <p:cond delay="3750"/>
                            </p:stCondLst>
                            <p:childTnLst>
                              <p:par>
                                <p:cTn fill="hold" grpId="0" id="56" nodeType="afterEffect" presetClass="entr" presetID="2" presetSubtype="4">
                                  <p:stCondLst>
                                    <p:cond delay="0"/>
                                  </p:stCondLst>
                                  <p:childTnLst>
                                    <p:set>
                                      <p:cBhvr>
                                        <p:cTn dur="1" fill="hold" id="57">
                                          <p:stCondLst>
                                            <p:cond delay="0"/>
                                          </p:stCondLst>
                                        </p:cTn>
                                        <p:tgtEl>
                                          <p:spTgt spid="85"/>
                                        </p:tgtEl>
                                        <p:attrNameLst>
                                          <p:attrName>style.visibility</p:attrName>
                                        </p:attrNameLst>
                                      </p:cBhvr>
                                      <p:to>
                                        <p:strVal val="visible"/>
                                      </p:to>
                                    </p:set>
                                    <p:anim calcmode="lin" valueType="num">
                                      <p:cBhvr additive="base">
                                        <p:cTn dur="250" fill="hold" id="58"/>
                                        <p:tgtEl>
                                          <p:spTgt spid="85"/>
                                        </p:tgtEl>
                                        <p:attrNameLst>
                                          <p:attrName>ppt_x</p:attrName>
                                        </p:attrNameLst>
                                      </p:cBhvr>
                                      <p:tavLst>
                                        <p:tav tm="0">
                                          <p:val>
                                            <p:strVal val="#ppt_x"/>
                                          </p:val>
                                        </p:tav>
                                        <p:tav tm="100000">
                                          <p:val>
                                            <p:strVal val="#ppt_x"/>
                                          </p:val>
                                        </p:tav>
                                      </p:tavLst>
                                    </p:anim>
                                    <p:anim calcmode="lin" valueType="num">
                                      <p:cBhvr additive="base">
                                        <p:cTn dur="250" fill="hold" id="59"/>
                                        <p:tgtEl>
                                          <p:spTgt spid="85"/>
                                        </p:tgtEl>
                                        <p:attrNameLst>
                                          <p:attrName>ppt_y</p:attrName>
                                        </p:attrNameLst>
                                      </p:cBhvr>
                                      <p:tavLst>
                                        <p:tav tm="0">
                                          <p:val>
                                            <p:strVal val="1+#ppt_h/2"/>
                                          </p:val>
                                        </p:tav>
                                        <p:tav tm="100000">
                                          <p:val>
                                            <p:strVal val="#ppt_y"/>
                                          </p:val>
                                        </p:tav>
                                      </p:tavLst>
                                    </p:anim>
                                  </p:childTnLst>
                                </p:cTn>
                              </p:par>
                            </p:childTnLst>
                          </p:cTn>
                        </p:par>
                        <p:par>
                          <p:cTn fill="hold" id="60" nodeType="afterGroup">
                            <p:stCondLst>
                              <p:cond delay="4000"/>
                            </p:stCondLst>
                            <p:childTnLst>
                              <p:par>
                                <p:cTn fill="hold" id="61" nodeType="afterEffect" presetClass="entr" presetID="2" presetSubtype="4">
                                  <p:stCondLst>
                                    <p:cond delay="0"/>
                                  </p:stCondLst>
                                  <p:childTnLst>
                                    <p:set>
                                      <p:cBhvr>
                                        <p:cTn dur="1" fill="hold" id="62">
                                          <p:stCondLst>
                                            <p:cond delay="0"/>
                                          </p:stCondLst>
                                        </p:cTn>
                                        <p:tgtEl>
                                          <p:spTgt spid="86"/>
                                        </p:tgtEl>
                                        <p:attrNameLst>
                                          <p:attrName>style.visibility</p:attrName>
                                        </p:attrNameLst>
                                      </p:cBhvr>
                                      <p:to>
                                        <p:strVal val="visible"/>
                                      </p:to>
                                    </p:set>
                                    <p:anim calcmode="lin" valueType="num">
                                      <p:cBhvr additive="base">
                                        <p:cTn dur="250" fill="hold" id="63"/>
                                        <p:tgtEl>
                                          <p:spTgt spid="86"/>
                                        </p:tgtEl>
                                        <p:attrNameLst>
                                          <p:attrName>ppt_x</p:attrName>
                                        </p:attrNameLst>
                                      </p:cBhvr>
                                      <p:tavLst>
                                        <p:tav tm="0">
                                          <p:val>
                                            <p:strVal val="#ppt_x"/>
                                          </p:val>
                                        </p:tav>
                                        <p:tav tm="100000">
                                          <p:val>
                                            <p:strVal val="#ppt_x"/>
                                          </p:val>
                                        </p:tav>
                                      </p:tavLst>
                                    </p:anim>
                                    <p:anim calcmode="lin" valueType="num">
                                      <p:cBhvr additive="base">
                                        <p:cTn dur="250" fill="hold" id="64"/>
                                        <p:tgtEl>
                                          <p:spTgt spid="86"/>
                                        </p:tgtEl>
                                        <p:attrNameLst>
                                          <p:attrName>ppt_y</p:attrName>
                                        </p:attrNameLst>
                                      </p:cBhvr>
                                      <p:tavLst>
                                        <p:tav tm="0">
                                          <p:val>
                                            <p:strVal val="1+#ppt_h/2"/>
                                          </p:val>
                                        </p:tav>
                                        <p:tav tm="100000">
                                          <p:val>
                                            <p:strVal val="#ppt_y"/>
                                          </p:val>
                                        </p:tav>
                                      </p:tavLst>
                                    </p:anim>
                                  </p:childTnLst>
                                </p:cTn>
                              </p:par>
                            </p:childTnLst>
                          </p:cTn>
                        </p:par>
                        <p:par>
                          <p:cTn fill="hold" id="65" nodeType="afterGroup">
                            <p:stCondLst>
                              <p:cond delay="4250"/>
                            </p:stCondLst>
                            <p:childTnLst>
                              <p:par>
                                <p:cTn fill="hold" grpId="0" id="66" nodeType="afterEffect" presetClass="entr" presetID="2" presetSubtype="4">
                                  <p:stCondLst>
                                    <p:cond delay="0"/>
                                  </p:stCondLst>
                                  <p:childTnLst>
                                    <p:set>
                                      <p:cBhvr>
                                        <p:cTn dur="1" fill="hold" id="67">
                                          <p:stCondLst>
                                            <p:cond delay="0"/>
                                          </p:stCondLst>
                                        </p:cTn>
                                        <p:tgtEl>
                                          <p:spTgt spid="106"/>
                                        </p:tgtEl>
                                        <p:attrNameLst>
                                          <p:attrName>style.visibility</p:attrName>
                                        </p:attrNameLst>
                                      </p:cBhvr>
                                      <p:to>
                                        <p:strVal val="visible"/>
                                      </p:to>
                                    </p:set>
                                    <p:anim calcmode="lin" valueType="num">
                                      <p:cBhvr additive="base">
                                        <p:cTn dur="250" fill="hold" id="68"/>
                                        <p:tgtEl>
                                          <p:spTgt spid="106"/>
                                        </p:tgtEl>
                                        <p:attrNameLst>
                                          <p:attrName>ppt_x</p:attrName>
                                        </p:attrNameLst>
                                      </p:cBhvr>
                                      <p:tavLst>
                                        <p:tav tm="0">
                                          <p:val>
                                            <p:strVal val="#ppt_x"/>
                                          </p:val>
                                        </p:tav>
                                        <p:tav tm="100000">
                                          <p:val>
                                            <p:strVal val="#ppt_x"/>
                                          </p:val>
                                        </p:tav>
                                      </p:tavLst>
                                    </p:anim>
                                    <p:anim calcmode="lin" valueType="num">
                                      <p:cBhvr additive="base">
                                        <p:cTn dur="250" fill="hold" id="69"/>
                                        <p:tgtEl>
                                          <p:spTgt spid="106"/>
                                        </p:tgtEl>
                                        <p:attrNameLst>
                                          <p:attrName>ppt_y</p:attrName>
                                        </p:attrNameLst>
                                      </p:cBhvr>
                                      <p:tavLst>
                                        <p:tav tm="0">
                                          <p:val>
                                            <p:strVal val="1+#ppt_h/2"/>
                                          </p:val>
                                        </p:tav>
                                        <p:tav tm="100000">
                                          <p:val>
                                            <p:strVal val="#ppt_y"/>
                                          </p:val>
                                        </p:tav>
                                      </p:tavLst>
                                    </p:anim>
                                  </p:childTnLst>
                                </p:cTn>
                              </p:par>
                            </p:childTnLst>
                          </p:cTn>
                        </p:par>
                        <p:par>
                          <p:cTn fill="hold" id="70" nodeType="afterGroup">
                            <p:stCondLst>
                              <p:cond delay="4500"/>
                            </p:stCondLst>
                            <p:childTnLst>
                              <p:par>
                                <p:cTn fill="hold" grpId="0" id="71" nodeType="afterEffect" presetClass="entr" presetID="2" presetSubtype="4">
                                  <p:stCondLst>
                                    <p:cond delay="0"/>
                                  </p:stCondLst>
                                  <p:childTnLst>
                                    <p:set>
                                      <p:cBhvr>
                                        <p:cTn dur="1" fill="hold" id="72">
                                          <p:stCondLst>
                                            <p:cond delay="0"/>
                                          </p:stCondLst>
                                        </p:cTn>
                                        <p:tgtEl>
                                          <p:spTgt spid="107"/>
                                        </p:tgtEl>
                                        <p:attrNameLst>
                                          <p:attrName>style.visibility</p:attrName>
                                        </p:attrNameLst>
                                      </p:cBhvr>
                                      <p:to>
                                        <p:strVal val="visible"/>
                                      </p:to>
                                    </p:set>
                                    <p:anim calcmode="lin" valueType="num">
                                      <p:cBhvr additive="base">
                                        <p:cTn dur="250" fill="hold" id="73"/>
                                        <p:tgtEl>
                                          <p:spTgt spid="107"/>
                                        </p:tgtEl>
                                        <p:attrNameLst>
                                          <p:attrName>ppt_x</p:attrName>
                                        </p:attrNameLst>
                                      </p:cBhvr>
                                      <p:tavLst>
                                        <p:tav tm="0">
                                          <p:val>
                                            <p:strVal val="#ppt_x"/>
                                          </p:val>
                                        </p:tav>
                                        <p:tav tm="100000">
                                          <p:val>
                                            <p:strVal val="#ppt_x"/>
                                          </p:val>
                                        </p:tav>
                                      </p:tavLst>
                                    </p:anim>
                                    <p:anim calcmode="lin" valueType="num">
                                      <p:cBhvr additive="base">
                                        <p:cTn dur="250" fill="hold" id="74"/>
                                        <p:tgtEl>
                                          <p:spTgt spid="107"/>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8"/>
      <p:bldP grpId="0" spid="9"/>
      <p:bldP grpId="0" spid="82"/>
      <p:bldP grpId="0" spid="83"/>
      <p:bldP grpId="0" spid="84"/>
      <p:bldP grpId="0" spid="85"/>
      <p:bldP grpId="0" spid="101"/>
      <p:bldP grpId="0" spid="106"/>
      <p:bldP grpId="0" spid="107"/>
    </p:bldLst>
  </p:timing>
</p:sld>
</file>

<file path=ppt/slides/slide1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8" name="TextBox 33"/>
          <p:cNvSpPr txBox="1"/>
          <p:nvPr/>
        </p:nvSpPr>
        <p:spPr>
          <a:xfrm>
            <a:off x="1184888" y="171551"/>
            <a:ext cx="2011680" cy="457200"/>
          </a:xfrm>
          <a:prstGeom prst="rect">
            <a:avLst/>
          </a:prstGeom>
          <a:noFill/>
        </p:spPr>
        <p:txBody>
          <a:bodyPr rtlCol="0" wrap="none">
            <a:spAutoFit/>
          </a:bodyPr>
          <a:lstStyle/>
          <a:p>
            <a:r>
              <a:rPr altLang="en-US" lang="zh-CN" sz="2400">
                <a:solidFill>
                  <a:srgbClr val="3F3F3F"/>
                </a:solidFill>
                <a:latin typeface="微软雅黑"/>
                <a:ea typeface="微软雅黑"/>
              </a:rPr>
              <a:t>重点工作回顾</a:t>
            </a:r>
          </a:p>
        </p:txBody>
      </p:sp>
      <p:sp>
        <p:nvSpPr>
          <p:cNvPr id="9" name="Freeform 40"/>
          <p:cNvSpPr>
            <a:spLocks noEditPoints="1"/>
          </p:cNvSpPr>
          <p:nvPr/>
        </p:nvSpPr>
        <p:spPr bwMode="auto">
          <a:xfrm>
            <a:off x="553476" y="227694"/>
            <a:ext cx="264760" cy="392994"/>
          </a:xfrm>
          <a:custGeom>
            <a:gdLst>
              <a:gd fmla="*/ 173 w 579" name="T0"/>
              <a:gd fmla="*/ 818 h 857" name="T1"/>
              <a:gd fmla="*/ 551 w 579" name="T2"/>
              <a:gd fmla="*/ 818 h 857" name="T3"/>
              <a:gd fmla="*/ 571 w 579" name="T4"/>
              <a:gd fmla="*/ 838 h 857" name="T5"/>
              <a:gd fmla="*/ 551 w 579" name="T6"/>
              <a:gd fmla="*/ 857 h 857" name="T7"/>
              <a:gd fmla="*/ 173 w 579" name="T8"/>
              <a:gd fmla="*/ 857 h 857" name="T9"/>
              <a:gd fmla="*/ 153 w 579" name="T10"/>
              <a:gd fmla="*/ 838 h 857" name="T11"/>
              <a:gd fmla="*/ 173 w 579" name="T12"/>
              <a:gd fmla="*/ 818 h 857" name="T13"/>
              <a:gd fmla="*/ 181 w 579" name="T14"/>
              <a:gd fmla="*/ 632 h 857" name="T15"/>
              <a:gd fmla="*/ 389 w 579" name="T16"/>
              <a:gd fmla="*/ 290 h 857" name="T17"/>
              <a:gd fmla="*/ 462 w 579" name="T18"/>
              <a:gd fmla="*/ 334 h 857" name="T19"/>
              <a:gd fmla="*/ 255 w 579" name="T20"/>
              <a:gd fmla="*/ 676 h 857" name="T21"/>
              <a:gd fmla="*/ 181 w 579" name="T22"/>
              <a:gd fmla="*/ 632 h 857" name="T23"/>
              <a:gd fmla="*/ 35 w 579" name="T24"/>
              <a:gd fmla="*/ 543 h 857" name="T25"/>
              <a:gd fmla="*/ 243 w 579" name="T26"/>
              <a:gd fmla="*/ 201 h 857" name="T27"/>
              <a:gd fmla="*/ 316 w 579" name="T28"/>
              <a:gd fmla="*/ 245 h 857" name="T29"/>
              <a:gd fmla="*/ 108 w 579" name="T30"/>
              <a:gd fmla="*/ 587 h 857" name="T31"/>
              <a:gd fmla="*/ 35 w 579" name="T32"/>
              <a:gd fmla="*/ 543 h 857" name="T33"/>
              <a:gd fmla="*/ 2 w 579" name="T34"/>
              <a:gd fmla="*/ 820 h 857" name="T35"/>
              <a:gd fmla="*/ 22 w 579" name="T36"/>
              <a:gd fmla="*/ 650 h 857" name="T37"/>
              <a:gd fmla="*/ 165 w 579" name="T38"/>
              <a:gd fmla="*/ 736 h 857" name="T39"/>
              <a:gd fmla="*/ 24 w 579" name="T40"/>
              <a:gd fmla="*/ 833 h 857" name="T41"/>
              <a:gd fmla="*/ 2 w 579" name="T42"/>
              <a:gd fmla="*/ 820 h 857" name="T43"/>
              <a:gd fmla="*/ 299 w 579" name="T44"/>
              <a:gd fmla="*/ 106 h 857" name="T45"/>
              <a:gd fmla="*/ 269 w 579" name="T46"/>
              <a:gd fmla="*/ 156 h 857" name="T47"/>
              <a:gd fmla="*/ 488 w 579" name="T48"/>
              <a:gd fmla="*/ 289 h 857" name="T49"/>
              <a:gd fmla="*/ 519 w 579" name="T50"/>
              <a:gd fmla="*/ 239 h 857" name="T51"/>
              <a:gd fmla="*/ 299 w 579" name="T52"/>
              <a:gd fmla="*/ 106 h 857" name="T53"/>
              <a:gd fmla="*/ 346 w 579" name="T54"/>
              <a:gd fmla="*/ 30 h 857" name="T55"/>
              <a:gd fmla="*/ 412 w 579" name="T56"/>
              <a:gd fmla="*/ 14 h 857" name="T57"/>
              <a:gd fmla="*/ 549 w 579" name="T58"/>
              <a:gd fmla="*/ 97 h 857" name="T59"/>
              <a:gd fmla="*/ 566 w 579" name="T60"/>
              <a:gd fmla="*/ 163 h 857" name="T61"/>
              <a:gd fmla="*/ 547 w 579" name="T62"/>
              <a:gd fmla="*/ 194 h 857" name="T63"/>
              <a:gd fmla="*/ 327 w 579" name="T64"/>
              <a:gd fmla="*/ 61 h 857" name="T65"/>
              <a:gd fmla="*/ 346 w 579" name="T66"/>
              <a:gd fmla="*/ 30 h 857" name="T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b="b" l="0" r="r" t="0"/>
            <a:pathLst>
              <a:path h="857" w="579">
                <a:moveTo>
                  <a:pt x="173" y="818"/>
                </a:moveTo>
                <a:lnTo>
                  <a:pt x="551" y="818"/>
                </a:lnTo>
                <a:cubicBezTo>
                  <a:pt x="562" y="818"/>
                  <a:pt x="571" y="827"/>
                  <a:pt x="571" y="838"/>
                </a:cubicBezTo>
                <a:cubicBezTo>
                  <a:pt x="571" y="849"/>
                  <a:pt x="562" y="857"/>
                  <a:pt x="551" y="857"/>
                </a:cubicBezTo>
                <a:lnTo>
                  <a:pt x="173" y="857"/>
                </a:lnTo>
                <a:cubicBezTo>
                  <a:pt x="162" y="857"/>
                  <a:pt x="153" y="849"/>
                  <a:pt x="153" y="838"/>
                </a:cubicBezTo>
                <a:cubicBezTo>
                  <a:pt x="153" y="827"/>
                  <a:pt x="162" y="818"/>
                  <a:pt x="173" y="818"/>
                </a:cubicBezTo>
                <a:close/>
                <a:moveTo>
                  <a:pt x="181" y="632"/>
                </a:moveTo>
                <a:lnTo>
                  <a:pt x="389" y="290"/>
                </a:lnTo>
                <a:lnTo>
                  <a:pt x="462" y="334"/>
                </a:lnTo>
                <a:lnTo>
                  <a:pt x="255" y="676"/>
                </a:lnTo>
                <a:lnTo>
                  <a:pt x="181" y="632"/>
                </a:lnTo>
                <a:close/>
                <a:moveTo>
                  <a:pt x="35" y="543"/>
                </a:moveTo>
                <a:lnTo>
                  <a:pt x="243" y="201"/>
                </a:lnTo>
                <a:lnTo>
                  <a:pt x="316" y="245"/>
                </a:lnTo>
                <a:lnTo>
                  <a:pt x="108" y="587"/>
                </a:lnTo>
                <a:lnTo>
                  <a:pt x="35" y="543"/>
                </a:lnTo>
                <a:close/>
                <a:moveTo>
                  <a:pt x="2" y="820"/>
                </a:moveTo>
                <a:lnTo>
                  <a:pt x="22" y="650"/>
                </a:lnTo>
                <a:lnTo>
                  <a:pt x="165" y="736"/>
                </a:lnTo>
                <a:lnTo>
                  <a:pt x="24" y="833"/>
                </a:lnTo>
                <a:cubicBezTo>
                  <a:pt x="9" y="844"/>
                  <a:pt x="0" y="838"/>
                  <a:pt x="2" y="820"/>
                </a:cubicBezTo>
                <a:close/>
                <a:moveTo>
                  <a:pt x="299" y="106"/>
                </a:moveTo>
                <a:lnTo>
                  <a:pt x="269" y="156"/>
                </a:lnTo>
                <a:lnTo>
                  <a:pt x="488" y="289"/>
                </a:lnTo>
                <a:lnTo>
                  <a:pt x="519" y="239"/>
                </a:lnTo>
                <a:lnTo>
                  <a:pt x="299" y="106"/>
                </a:lnTo>
                <a:close/>
                <a:moveTo>
                  <a:pt x="346" y="30"/>
                </a:moveTo>
                <a:cubicBezTo>
                  <a:pt x="360" y="7"/>
                  <a:pt x="390" y="0"/>
                  <a:pt x="412" y="14"/>
                </a:cubicBezTo>
                <a:lnTo>
                  <a:pt x="549" y="97"/>
                </a:lnTo>
                <a:cubicBezTo>
                  <a:pt x="572" y="110"/>
                  <a:pt x="579" y="140"/>
                  <a:pt x="566" y="163"/>
                </a:cubicBezTo>
                <a:lnTo>
                  <a:pt x="547" y="194"/>
                </a:lnTo>
                <a:lnTo>
                  <a:pt x="327" y="61"/>
                </a:lnTo>
                <a:lnTo>
                  <a:pt x="346" y="30"/>
                </a:lnTo>
                <a:close/>
              </a:path>
            </a:pathLst>
          </a:custGeom>
          <a:solidFill>
            <a:srgbClr val="7F7F7F"/>
          </a:solidFill>
          <a:ln>
            <a:noFill/>
          </a:ln>
        </p:spPr>
        <p:txBody>
          <a:bodyPr anchor="t" anchorCtr="0" bIns="45720" compatLnSpc="1" lIns="91440" numCol="1" rIns="91440" tIns="45720" vert="horz" wrap="square">
            <a:prstTxWarp prst="textNoShape">
              <a:avLst/>
            </a:prstTxWarp>
          </a:bodyPr>
          <a:lstStyle/>
          <a:p>
            <a:endParaRPr altLang="en-US" lang="zh-CN"/>
          </a:p>
        </p:txBody>
      </p:sp>
      <p:cxnSp>
        <p:nvCxnSpPr>
          <p:cNvPr id="10" name="直接连接符 9"/>
          <p:cNvCxnSpPr/>
          <p:nvPr/>
        </p:nvCxnSpPr>
        <p:spPr bwMode="auto">
          <a:xfrm flipH="1">
            <a:off x="985302" y="616159"/>
            <a:ext cx="10746000" cy="0"/>
          </a:xfrm>
          <a:prstGeom prst="line">
            <a:avLst/>
          </a:prstGeom>
          <a:solidFill>
            <a:schemeClr val="accent1"/>
          </a:solidFill>
          <a:ln algn="ctr" cap="flat" cmpd="sng" w="9525">
            <a:solidFill>
              <a:srgbClr val="A6A6A6"/>
            </a:solidFill>
            <a:prstDash val="solid"/>
            <a:round/>
            <a:headEnd len="med" type="none" w="med"/>
            <a:tailEnd len="med" type="none" w="med"/>
          </a:ln>
          <a:effectLst/>
          <a:extLst>
            <a:ext uri="{AF507438-7753-43E0-B8FC-AC1667EBCBE1}">
              <a14:hiddenEffects>
                <a:effectLst>
                  <a:outerShdw algn="ctr" dir="2700000" dist="35921" rotWithShape="0">
                    <a:schemeClr val="bg2"/>
                  </a:outerShdw>
                </a:effectLst>
              </a14:hiddenEffects>
            </a:ext>
          </a:extLst>
        </p:spPr>
      </p:cxnSp>
      <p:sp>
        <p:nvSpPr>
          <p:cNvPr id="31" name="Freeform 10"/>
          <p:cNvSpPr/>
          <p:nvPr/>
        </p:nvSpPr>
        <p:spPr bwMode="auto">
          <a:xfrm>
            <a:off x="8936290" y="4013021"/>
            <a:ext cx="2063212" cy="2069840"/>
          </a:xfrm>
          <a:custGeom>
            <a:gdLst>
              <a:gd fmla="*/ 160 w 321" name="T0"/>
              <a:gd fmla="*/ 322 h 322" name="T1"/>
              <a:gd fmla="*/ 321 w 321" name="T2"/>
              <a:gd fmla="*/ 161 h 322" name="T3"/>
              <a:gd fmla="*/ 160 w 321" name="T4"/>
              <a:gd fmla="*/ 0 h 322" name="T5"/>
              <a:gd fmla="*/ 0 w 321" name="T6"/>
              <a:gd fmla="*/ 161 h 322" name="T7"/>
              <a:gd fmla="*/ 0 w 321" name="T8"/>
              <a:gd fmla="*/ 322 h 322" name="T9"/>
              <a:gd fmla="*/ 160 w 321" name="T10"/>
              <a:gd fmla="*/ 322 h 322" name="T11"/>
            </a:gdLst>
            <a:cxnLst>
              <a:cxn ang="0">
                <a:pos x="T0" y="T1"/>
              </a:cxn>
              <a:cxn ang="0">
                <a:pos x="T2" y="T3"/>
              </a:cxn>
              <a:cxn ang="0">
                <a:pos x="T4" y="T5"/>
              </a:cxn>
              <a:cxn ang="0">
                <a:pos x="T6" y="T7"/>
              </a:cxn>
              <a:cxn ang="0">
                <a:pos x="T8" y="T9"/>
              </a:cxn>
              <a:cxn ang="0">
                <a:pos x="T10" y="T11"/>
              </a:cxn>
            </a:cxnLst>
            <a:rect b="b" l="0" r="r" t="0"/>
            <a:pathLst>
              <a:path h="322" w="321">
                <a:moveTo>
                  <a:pt x="160" y="322"/>
                </a:moveTo>
                <a:cubicBezTo>
                  <a:pt x="249" y="322"/>
                  <a:pt x="321" y="250"/>
                  <a:pt x="321" y="161"/>
                </a:cubicBezTo>
                <a:cubicBezTo>
                  <a:pt x="321" y="72"/>
                  <a:pt x="249" y="0"/>
                  <a:pt x="160" y="0"/>
                </a:cubicBezTo>
                <a:cubicBezTo>
                  <a:pt x="71" y="0"/>
                  <a:pt x="0" y="72"/>
                  <a:pt x="0" y="161"/>
                </a:cubicBezTo>
                <a:cubicBezTo>
                  <a:pt x="0" y="322"/>
                  <a:pt x="0" y="322"/>
                  <a:pt x="0" y="322"/>
                </a:cubicBezTo>
                <a:lnTo>
                  <a:pt x="160" y="322"/>
                </a:lnTo>
                <a:close/>
              </a:path>
            </a:pathLst>
          </a:custGeom>
          <a:solidFill>
            <a:srgbClr val="E1E5E7"/>
          </a:solidFill>
          <a:ln w="28575">
            <a:solidFill>
              <a:sysClr lastClr="FFFFFF" val="window">
                <a:lumMod val="95000"/>
              </a:sysClr>
            </a:solidFill>
          </a:ln>
          <a:effectLst>
            <a:innerShdw blurRad="152400" dir="13500000" dist="88900">
              <a:prstClr val="black">
                <a:alpha val="29000"/>
              </a:prstClr>
            </a:innerShdw>
          </a:effectLst>
        </p:spPr>
        <p:txBody>
          <a:bodyPr bIns="45707" lIns="91412" rIns="91412" tIns="45707"/>
          <a:lstStyle/>
          <a:p>
            <a:pPr defTabSz="1218712">
              <a:defRPr/>
            </a:pPr>
            <a:endParaRPr altLang="en-US" kern="0" lang="zh-CN">
              <a:solidFill>
                <a:sysClr lastClr="000000" val="windowText"/>
              </a:solidFill>
              <a:latin typeface="Calibri"/>
              <a:ea typeface="微软雅黑"/>
            </a:endParaRPr>
          </a:p>
        </p:txBody>
      </p:sp>
      <p:sp>
        <p:nvSpPr>
          <p:cNvPr id="32" name="Freeform 10"/>
          <p:cNvSpPr/>
          <p:nvPr/>
        </p:nvSpPr>
        <p:spPr bwMode="auto">
          <a:xfrm>
            <a:off x="8936290" y="1435036"/>
            <a:ext cx="2063212" cy="2069840"/>
          </a:xfrm>
          <a:custGeom>
            <a:gdLst>
              <a:gd fmla="*/ 160 w 321" name="T0"/>
              <a:gd fmla="*/ 322 h 322" name="T1"/>
              <a:gd fmla="*/ 321 w 321" name="T2"/>
              <a:gd fmla="*/ 161 h 322" name="T3"/>
              <a:gd fmla="*/ 160 w 321" name="T4"/>
              <a:gd fmla="*/ 0 h 322" name="T5"/>
              <a:gd fmla="*/ 0 w 321" name="T6"/>
              <a:gd fmla="*/ 161 h 322" name="T7"/>
              <a:gd fmla="*/ 0 w 321" name="T8"/>
              <a:gd fmla="*/ 322 h 322" name="T9"/>
              <a:gd fmla="*/ 160 w 321" name="T10"/>
              <a:gd fmla="*/ 322 h 322" name="T11"/>
            </a:gdLst>
            <a:cxnLst>
              <a:cxn ang="0">
                <a:pos x="T0" y="T1"/>
              </a:cxn>
              <a:cxn ang="0">
                <a:pos x="T2" y="T3"/>
              </a:cxn>
              <a:cxn ang="0">
                <a:pos x="T4" y="T5"/>
              </a:cxn>
              <a:cxn ang="0">
                <a:pos x="T6" y="T7"/>
              </a:cxn>
              <a:cxn ang="0">
                <a:pos x="T8" y="T9"/>
              </a:cxn>
              <a:cxn ang="0">
                <a:pos x="T10" y="T11"/>
              </a:cxn>
            </a:cxnLst>
            <a:rect b="b" l="0" r="r" t="0"/>
            <a:pathLst>
              <a:path h="322" w="321">
                <a:moveTo>
                  <a:pt x="160" y="322"/>
                </a:moveTo>
                <a:cubicBezTo>
                  <a:pt x="249" y="322"/>
                  <a:pt x="321" y="250"/>
                  <a:pt x="321" y="161"/>
                </a:cubicBezTo>
                <a:cubicBezTo>
                  <a:pt x="321" y="72"/>
                  <a:pt x="249" y="0"/>
                  <a:pt x="160" y="0"/>
                </a:cubicBezTo>
                <a:cubicBezTo>
                  <a:pt x="71" y="0"/>
                  <a:pt x="0" y="72"/>
                  <a:pt x="0" y="161"/>
                </a:cubicBezTo>
                <a:cubicBezTo>
                  <a:pt x="0" y="322"/>
                  <a:pt x="0" y="322"/>
                  <a:pt x="0" y="322"/>
                </a:cubicBezTo>
                <a:lnTo>
                  <a:pt x="160" y="322"/>
                </a:lnTo>
                <a:close/>
              </a:path>
            </a:pathLst>
          </a:custGeom>
          <a:solidFill>
            <a:srgbClr val="E1E5E7"/>
          </a:solidFill>
          <a:ln w="28575">
            <a:solidFill>
              <a:sysClr lastClr="FFFFFF" val="window">
                <a:lumMod val="95000"/>
              </a:sysClr>
            </a:solidFill>
          </a:ln>
          <a:effectLst>
            <a:innerShdw blurRad="152400" dir="13500000" dist="88900">
              <a:prstClr val="black">
                <a:alpha val="29000"/>
              </a:prstClr>
            </a:innerShdw>
          </a:effectLst>
        </p:spPr>
        <p:txBody>
          <a:bodyPr bIns="45707" lIns="91412" rIns="91412" tIns="45707"/>
          <a:lstStyle/>
          <a:p>
            <a:pPr defTabSz="1218712">
              <a:defRPr/>
            </a:pPr>
            <a:endParaRPr altLang="en-US" kern="0" lang="zh-CN">
              <a:solidFill>
                <a:sysClr lastClr="000000" val="windowText"/>
              </a:solidFill>
              <a:latin typeface="Calibri"/>
              <a:ea typeface="微软雅黑"/>
            </a:endParaRPr>
          </a:p>
        </p:txBody>
      </p:sp>
      <p:sp>
        <p:nvSpPr>
          <p:cNvPr id="33" name="Freeform 10"/>
          <p:cNvSpPr/>
          <p:nvPr/>
        </p:nvSpPr>
        <p:spPr bwMode="auto">
          <a:xfrm>
            <a:off x="6523501" y="1435036"/>
            <a:ext cx="2063212" cy="2069840"/>
          </a:xfrm>
          <a:custGeom>
            <a:gdLst>
              <a:gd fmla="*/ 160 w 321" name="T0"/>
              <a:gd fmla="*/ 322 h 322" name="T1"/>
              <a:gd fmla="*/ 321 w 321" name="T2"/>
              <a:gd fmla="*/ 161 h 322" name="T3"/>
              <a:gd fmla="*/ 160 w 321" name="T4"/>
              <a:gd fmla="*/ 0 h 322" name="T5"/>
              <a:gd fmla="*/ 0 w 321" name="T6"/>
              <a:gd fmla="*/ 161 h 322" name="T7"/>
              <a:gd fmla="*/ 0 w 321" name="T8"/>
              <a:gd fmla="*/ 322 h 322" name="T9"/>
              <a:gd fmla="*/ 160 w 321" name="T10"/>
              <a:gd fmla="*/ 322 h 322" name="T11"/>
            </a:gdLst>
            <a:cxnLst>
              <a:cxn ang="0">
                <a:pos x="T0" y="T1"/>
              </a:cxn>
              <a:cxn ang="0">
                <a:pos x="T2" y="T3"/>
              </a:cxn>
              <a:cxn ang="0">
                <a:pos x="T4" y="T5"/>
              </a:cxn>
              <a:cxn ang="0">
                <a:pos x="T6" y="T7"/>
              </a:cxn>
              <a:cxn ang="0">
                <a:pos x="T8" y="T9"/>
              </a:cxn>
              <a:cxn ang="0">
                <a:pos x="T10" y="T11"/>
              </a:cxn>
            </a:cxnLst>
            <a:rect b="b" l="0" r="r" t="0"/>
            <a:pathLst>
              <a:path h="322" w="321">
                <a:moveTo>
                  <a:pt x="160" y="322"/>
                </a:moveTo>
                <a:cubicBezTo>
                  <a:pt x="249" y="322"/>
                  <a:pt x="321" y="250"/>
                  <a:pt x="321" y="161"/>
                </a:cubicBezTo>
                <a:cubicBezTo>
                  <a:pt x="321" y="72"/>
                  <a:pt x="249" y="0"/>
                  <a:pt x="160" y="0"/>
                </a:cubicBezTo>
                <a:cubicBezTo>
                  <a:pt x="71" y="0"/>
                  <a:pt x="0" y="72"/>
                  <a:pt x="0" y="161"/>
                </a:cubicBezTo>
                <a:cubicBezTo>
                  <a:pt x="0" y="322"/>
                  <a:pt x="0" y="322"/>
                  <a:pt x="0" y="322"/>
                </a:cubicBezTo>
                <a:lnTo>
                  <a:pt x="160" y="322"/>
                </a:lnTo>
                <a:close/>
              </a:path>
            </a:pathLst>
          </a:custGeom>
          <a:solidFill>
            <a:srgbClr val="E1E5E7"/>
          </a:solidFill>
          <a:ln w="28575">
            <a:solidFill>
              <a:sysClr lastClr="FFFFFF" val="window">
                <a:lumMod val="95000"/>
              </a:sysClr>
            </a:solidFill>
          </a:ln>
          <a:effectLst>
            <a:innerShdw blurRad="152400" dir="13500000" dist="88900">
              <a:prstClr val="black">
                <a:alpha val="29000"/>
              </a:prstClr>
            </a:innerShdw>
          </a:effectLst>
        </p:spPr>
        <p:txBody>
          <a:bodyPr bIns="45707" lIns="91412" rIns="91412" tIns="45707"/>
          <a:lstStyle/>
          <a:p>
            <a:pPr defTabSz="1218712">
              <a:defRPr/>
            </a:pPr>
            <a:endParaRPr altLang="en-US" kern="0" lang="zh-CN">
              <a:solidFill>
                <a:sysClr lastClr="000000" val="windowText"/>
              </a:solidFill>
              <a:latin typeface="Calibri"/>
              <a:ea typeface="微软雅黑"/>
            </a:endParaRPr>
          </a:p>
        </p:txBody>
      </p:sp>
      <p:sp>
        <p:nvSpPr>
          <p:cNvPr id="34" name="Freeform 10"/>
          <p:cNvSpPr/>
          <p:nvPr/>
        </p:nvSpPr>
        <p:spPr bwMode="auto">
          <a:xfrm>
            <a:off x="6523501" y="4013021"/>
            <a:ext cx="2063212" cy="2069840"/>
          </a:xfrm>
          <a:custGeom>
            <a:gdLst>
              <a:gd fmla="*/ 160 w 321" name="T0"/>
              <a:gd fmla="*/ 322 h 322" name="T1"/>
              <a:gd fmla="*/ 321 w 321" name="T2"/>
              <a:gd fmla="*/ 161 h 322" name="T3"/>
              <a:gd fmla="*/ 160 w 321" name="T4"/>
              <a:gd fmla="*/ 0 h 322" name="T5"/>
              <a:gd fmla="*/ 0 w 321" name="T6"/>
              <a:gd fmla="*/ 161 h 322" name="T7"/>
              <a:gd fmla="*/ 0 w 321" name="T8"/>
              <a:gd fmla="*/ 322 h 322" name="T9"/>
              <a:gd fmla="*/ 160 w 321" name="T10"/>
              <a:gd fmla="*/ 322 h 322" name="T11"/>
            </a:gdLst>
            <a:cxnLst>
              <a:cxn ang="0">
                <a:pos x="T0" y="T1"/>
              </a:cxn>
              <a:cxn ang="0">
                <a:pos x="T2" y="T3"/>
              </a:cxn>
              <a:cxn ang="0">
                <a:pos x="T4" y="T5"/>
              </a:cxn>
              <a:cxn ang="0">
                <a:pos x="T6" y="T7"/>
              </a:cxn>
              <a:cxn ang="0">
                <a:pos x="T8" y="T9"/>
              </a:cxn>
              <a:cxn ang="0">
                <a:pos x="T10" y="T11"/>
              </a:cxn>
            </a:cxnLst>
            <a:rect b="b" l="0" r="r" t="0"/>
            <a:pathLst>
              <a:path h="322" w="321">
                <a:moveTo>
                  <a:pt x="160" y="322"/>
                </a:moveTo>
                <a:cubicBezTo>
                  <a:pt x="249" y="322"/>
                  <a:pt x="321" y="250"/>
                  <a:pt x="321" y="161"/>
                </a:cubicBezTo>
                <a:cubicBezTo>
                  <a:pt x="321" y="72"/>
                  <a:pt x="249" y="0"/>
                  <a:pt x="160" y="0"/>
                </a:cubicBezTo>
                <a:cubicBezTo>
                  <a:pt x="71" y="0"/>
                  <a:pt x="0" y="72"/>
                  <a:pt x="0" y="161"/>
                </a:cubicBezTo>
                <a:cubicBezTo>
                  <a:pt x="0" y="322"/>
                  <a:pt x="0" y="322"/>
                  <a:pt x="0" y="322"/>
                </a:cubicBezTo>
                <a:lnTo>
                  <a:pt x="160" y="322"/>
                </a:lnTo>
                <a:close/>
              </a:path>
            </a:pathLst>
          </a:custGeom>
          <a:solidFill>
            <a:srgbClr val="E1E5E7"/>
          </a:solidFill>
          <a:ln w="28575">
            <a:solidFill>
              <a:sysClr lastClr="FFFFFF" val="window">
                <a:lumMod val="95000"/>
              </a:sysClr>
            </a:solidFill>
          </a:ln>
          <a:effectLst>
            <a:innerShdw blurRad="152400" dir="13500000" dist="88900">
              <a:prstClr val="black">
                <a:alpha val="29000"/>
              </a:prstClr>
            </a:innerShdw>
          </a:effectLst>
        </p:spPr>
        <p:txBody>
          <a:bodyPr bIns="45707" lIns="91412" rIns="91412" tIns="45707"/>
          <a:lstStyle/>
          <a:p>
            <a:pPr defTabSz="1218712">
              <a:defRPr/>
            </a:pPr>
            <a:endParaRPr altLang="en-US" kern="0" lang="zh-CN">
              <a:solidFill>
                <a:sysClr lastClr="000000" val="windowText"/>
              </a:solidFill>
              <a:latin typeface="Calibri"/>
              <a:ea typeface="微软雅黑"/>
            </a:endParaRPr>
          </a:p>
        </p:txBody>
      </p:sp>
      <p:sp>
        <p:nvSpPr>
          <p:cNvPr id="35" name="Freeform 10"/>
          <p:cNvSpPr/>
          <p:nvPr/>
        </p:nvSpPr>
        <p:spPr bwMode="auto">
          <a:xfrm>
            <a:off x="6698289" y="1244924"/>
            <a:ext cx="2063212" cy="2069840"/>
          </a:xfrm>
          <a:custGeom>
            <a:gdLst>
              <a:gd fmla="*/ 160 w 321" name="T0"/>
              <a:gd fmla="*/ 322 h 322" name="T1"/>
              <a:gd fmla="*/ 321 w 321" name="T2"/>
              <a:gd fmla="*/ 161 h 322" name="T3"/>
              <a:gd fmla="*/ 160 w 321" name="T4"/>
              <a:gd fmla="*/ 0 h 322" name="T5"/>
              <a:gd fmla="*/ 0 w 321" name="T6"/>
              <a:gd fmla="*/ 161 h 322" name="T7"/>
              <a:gd fmla="*/ 0 w 321" name="T8"/>
              <a:gd fmla="*/ 322 h 322" name="T9"/>
              <a:gd fmla="*/ 160 w 321" name="T10"/>
              <a:gd fmla="*/ 322 h 322" name="T11"/>
            </a:gdLst>
            <a:cxnLst>
              <a:cxn ang="0">
                <a:pos x="T0" y="T1"/>
              </a:cxn>
              <a:cxn ang="0">
                <a:pos x="T2" y="T3"/>
              </a:cxn>
              <a:cxn ang="0">
                <a:pos x="T4" y="T5"/>
              </a:cxn>
              <a:cxn ang="0">
                <a:pos x="T6" y="T7"/>
              </a:cxn>
              <a:cxn ang="0">
                <a:pos x="T8" y="T9"/>
              </a:cxn>
              <a:cxn ang="0">
                <a:pos x="T10" y="T11"/>
              </a:cxn>
            </a:cxnLst>
            <a:rect b="b" l="0" r="r" t="0"/>
            <a:pathLst>
              <a:path h="322" w="321">
                <a:moveTo>
                  <a:pt x="160" y="322"/>
                </a:moveTo>
                <a:cubicBezTo>
                  <a:pt x="249" y="322"/>
                  <a:pt x="321" y="250"/>
                  <a:pt x="321" y="161"/>
                </a:cubicBezTo>
                <a:cubicBezTo>
                  <a:pt x="321" y="72"/>
                  <a:pt x="249" y="0"/>
                  <a:pt x="160" y="0"/>
                </a:cubicBezTo>
                <a:cubicBezTo>
                  <a:pt x="71" y="0"/>
                  <a:pt x="0" y="72"/>
                  <a:pt x="0" y="161"/>
                </a:cubicBezTo>
                <a:cubicBezTo>
                  <a:pt x="0" y="322"/>
                  <a:pt x="0" y="322"/>
                  <a:pt x="0" y="322"/>
                </a:cubicBezTo>
                <a:lnTo>
                  <a:pt x="160" y="322"/>
                </a:lnTo>
                <a:close/>
              </a:path>
            </a:pathLst>
          </a:custGeom>
          <a:gradFill flip="none" rotWithShape="1">
            <a:gsLst>
              <a:gs pos="100000">
                <a:srgbClr val="FFFFFF"/>
              </a:gs>
              <a:gs pos="0">
                <a:srgbClr val="D9DEDF"/>
              </a:gs>
            </a:gsLst>
            <a:lin ang="2700000" scaled="0"/>
          </a:gradFill>
          <a:ln algn="ctr" cap="flat" cmpd="sng" w="28575">
            <a:gradFill flip="none" rotWithShape="1">
              <a:gsLst>
                <a:gs pos="0">
                  <a:srgbClr val="FFFFFF"/>
                </a:gs>
                <a:gs pos="100000">
                  <a:srgbClr val="D9D9DA"/>
                </a:gs>
              </a:gsLst>
              <a:lin ang="2700000" scaled="0"/>
            </a:gradFill>
            <a:prstDash val="solid"/>
            <a:miter lim="800000"/>
          </a:ln>
          <a:effectLst>
            <a:outerShdw algn="tl" blurRad="279400" dir="2700000" dist="76200" rotWithShape="0" sx="101000" sy="101000">
              <a:prstClr val="black">
                <a:alpha val="28000"/>
              </a:prstClr>
            </a:outerShdw>
          </a:effectLst>
        </p:spPr>
        <p:txBody>
          <a:bodyPr anchor="ctr" bIns="45707" lIns="91412" rIns="91412" tIns="45707"/>
          <a:lstStyle/>
          <a:p>
            <a:pPr algn="ctr" defTabSz="1218712">
              <a:defRPr/>
            </a:pPr>
            <a:endParaRPr altLang="en-US" kern="0" lang="zh-CN">
              <a:solidFill>
                <a:sysClr lastClr="FFFFFF" val="window"/>
              </a:solidFill>
              <a:latin typeface="Calibri"/>
              <a:ea typeface="微软雅黑"/>
            </a:endParaRPr>
          </a:p>
        </p:txBody>
      </p:sp>
      <p:sp>
        <p:nvSpPr>
          <p:cNvPr id="62" name="Freeform 10"/>
          <p:cNvSpPr/>
          <p:nvPr/>
        </p:nvSpPr>
        <p:spPr bwMode="auto">
          <a:xfrm>
            <a:off x="9111076" y="1244924"/>
            <a:ext cx="2063212" cy="2069840"/>
          </a:xfrm>
          <a:custGeom>
            <a:gdLst>
              <a:gd fmla="*/ 160 w 321" name="T0"/>
              <a:gd fmla="*/ 322 h 322" name="T1"/>
              <a:gd fmla="*/ 321 w 321" name="T2"/>
              <a:gd fmla="*/ 161 h 322" name="T3"/>
              <a:gd fmla="*/ 160 w 321" name="T4"/>
              <a:gd fmla="*/ 0 h 322" name="T5"/>
              <a:gd fmla="*/ 0 w 321" name="T6"/>
              <a:gd fmla="*/ 161 h 322" name="T7"/>
              <a:gd fmla="*/ 0 w 321" name="T8"/>
              <a:gd fmla="*/ 322 h 322" name="T9"/>
              <a:gd fmla="*/ 160 w 321" name="T10"/>
              <a:gd fmla="*/ 322 h 322" name="T11"/>
            </a:gdLst>
            <a:cxnLst>
              <a:cxn ang="0">
                <a:pos x="T0" y="T1"/>
              </a:cxn>
              <a:cxn ang="0">
                <a:pos x="T2" y="T3"/>
              </a:cxn>
              <a:cxn ang="0">
                <a:pos x="T4" y="T5"/>
              </a:cxn>
              <a:cxn ang="0">
                <a:pos x="T6" y="T7"/>
              </a:cxn>
              <a:cxn ang="0">
                <a:pos x="T8" y="T9"/>
              </a:cxn>
              <a:cxn ang="0">
                <a:pos x="T10" y="T11"/>
              </a:cxn>
            </a:cxnLst>
            <a:rect b="b" l="0" r="r" t="0"/>
            <a:pathLst>
              <a:path h="322" w="321">
                <a:moveTo>
                  <a:pt x="160" y="322"/>
                </a:moveTo>
                <a:cubicBezTo>
                  <a:pt x="249" y="322"/>
                  <a:pt x="321" y="250"/>
                  <a:pt x="321" y="161"/>
                </a:cubicBezTo>
                <a:cubicBezTo>
                  <a:pt x="321" y="72"/>
                  <a:pt x="249" y="0"/>
                  <a:pt x="160" y="0"/>
                </a:cubicBezTo>
                <a:cubicBezTo>
                  <a:pt x="71" y="0"/>
                  <a:pt x="0" y="72"/>
                  <a:pt x="0" y="161"/>
                </a:cubicBezTo>
                <a:cubicBezTo>
                  <a:pt x="0" y="322"/>
                  <a:pt x="0" y="322"/>
                  <a:pt x="0" y="322"/>
                </a:cubicBezTo>
                <a:lnTo>
                  <a:pt x="160" y="322"/>
                </a:lnTo>
                <a:close/>
              </a:path>
            </a:pathLst>
          </a:custGeom>
          <a:gradFill flip="none" rotWithShape="1">
            <a:gsLst>
              <a:gs pos="100000">
                <a:srgbClr val="FFFFFF"/>
              </a:gs>
              <a:gs pos="0">
                <a:srgbClr val="D9DEDF"/>
              </a:gs>
            </a:gsLst>
            <a:lin ang="2700000" scaled="0"/>
          </a:gradFill>
          <a:ln algn="ctr" cap="flat" cmpd="sng" w="28575">
            <a:gradFill flip="none" rotWithShape="1">
              <a:gsLst>
                <a:gs pos="0">
                  <a:srgbClr val="FFFFFF"/>
                </a:gs>
                <a:gs pos="100000">
                  <a:srgbClr val="D9D9DA"/>
                </a:gs>
              </a:gsLst>
              <a:lin ang="2700000" scaled="0"/>
            </a:gradFill>
            <a:prstDash val="solid"/>
            <a:miter lim="800000"/>
          </a:ln>
          <a:effectLst>
            <a:outerShdw algn="tl" blurRad="279400" dir="2700000" dist="76200" rotWithShape="0" sx="101000" sy="101000">
              <a:prstClr val="black">
                <a:alpha val="28000"/>
              </a:prstClr>
            </a:outerShdw>
          </a:effectLst>
        </p:spPr>
        <p:txBody>
          <a:bodyPr anchor="ctr" bIns="45707" lIns="91412" rIns="91412" tIns="45707"/>
          <a:lstStyle/>
          <a:p>
            <a:pPr algn="ctr" defTabSz="1218712">
              <a:defRPr/>
            </a:pPr>
            <a:endParaRPr altLang="en-US" kern="0" lang="zh-CN">
              <a:solidFill>
                <a:sysClr lastClr="FFFFFF" val="window"/>
              </a:solidFill>
              <a:latin typeface="Calibri"/>
              <a:ea typeface="微软雅黑"/>
            </a:endParaRPr>
          </a:p>
        </p:txBody>
      </p:sp>
      <p:sp>
        <p:nvSpPr>
          <p:cNvPr id="63" name="Freeform 10"/>
          <p:cNvSpPr/>
          <p:nvPr/>
        </p:nvSpPr>
        <p:spPr bwMode="auto">
          <a:xfrm>
            <a:off x="6698289" y="3822909"/>
            <a:ext cx="2063212" cy="2069840"/>
          </a:xfrm>
          <a:custGeom>
            <a:gdLst>
              <a:gd fmla="*/ 160 w 321" name="T0"/>
              <a:gd fmla="*/ 322 h 322" name="T1"/>
              <a:gd fmla="*/ 321 w 321" name="T2"/>
              <a:gd fmla="*/ 161 h 322" name="T3"/>
              <a:gd fmla="*/ 160 w 321" name="T4"/>
              <a:gd fmla="*/ 0 h 322" name="T5"/>
              <a:gd fmla="*/ 0 w 321" name="T6"/>
              <a:gd fmla="*/ 161 h 322" name="T7"/>
              <a:gd fmla="*/ 0 w 321" name="T8"/>
              <a:gd fmla="*/ 322 h 322" name="T9"/>
              <a:gd fmla="*/ 160 w 321" name="T10"/>
              <a:gd fmla="*/ 322 h 322" name="T11"/>
            </a:gdLst>
            <a:cxnLst>
              <a:cxn ang="0">
                <a:pos x="T0" y="T1"/>
              </a:cxn>
              <a:cxn ang="0">
                <a:pos x="T2" y="T3"/>
              </a:cxn>
              <a:cxn ang="0">
                <a:pos x="T4" y="T5"/>
              </a:cxn>
              <a:cxn ang="0">
                <a:pos x="T6" y="T7"/>
              </a:cxn>
              <a:cxn ang="0">
                <a:pos x="T8" y="T9"/>
              </a:cxn>
              <a:cxn ang="0">
                <a:pos x="T10" y="T11"/>
              </a:cxn>
            </a:cxnLst>
            <a:rect b="b" l="0" r="r" t="0"/>
            <a:pathLst>
              <a:path h="322" w="321">
                <a:moveTo>
                  <a:pt x="160" y="322"/>
                </a:moveTo>
                <a:cubicBezTo>
                  <a:pt x="249" y="322"/>
                  <a:pt x="321" y="250"/>
                  <a:pt x="321" y="161"/>
                </a:cubicBezTo>
                <a:cubicBezTo>
                  <a:pt x="321" y="72"/>
                  <a:pt x="249" y="0"/>
                  <a:pt x="160" y="0"/>
                </a:cubicBezTo>
                <a:cubicBezTo>
                  <a:pt x="71" y="0"/>
                  <a:pt x="0" y="72"/>
                  <a:pt x="0" y="161"/>
                </a:cubicBezTo>
                <a:cubicBezTo>
                  <a:pt x="0" y="322"/>
                  <a:pt x="0" y="322"/>
                  <a:pt x="0" y="322"/>
                </a:cubicBezTo>
                <a:lnTo>
                  <a:pt x="160" y="322"/>
                </a:lnTo>
                <a:close/>
              </a:path>
            </a:pathLst>
          </a:custGeom>
          <a:gradFill flip="none" rotWithShape="1">
            <a:gsLst>
              <a:gs pos="100000">
                <a:srgbClr val="FFFFFF"/>
              </a:gs>
              <a:gs pos="0">
                <a:srgbClr val="D9DEDF"/>
              </a:gs>
            </a:gsLst>
            <a:lin ang="2700000" scaled="0"/>
          </a:gradFill>
          <a:ln algn="ctr" cap="flat" cmpd="sng" w="28575">
            <a:gradFill flip="none" rotWithShape="1">
              <a:gsLst>
                <a:gs pos="0">
                  <a:srgbClr val="FFFFFF"/>
                </a:gs>
                <a:gs pos="100000">
                  <a:srgbClr val="D9D9DA"/>
                </a:gs>
              </a:gsLst>
              <a:lin ang="2700000" scaled="0"/>
            </a:gradFill>
            <a:prstDash val="solid"/>
            <a:miter lim="800000"/>
          </a:ln>
          <a:effectLst>
            <a:outerShdw algn="tl" blurRad="279400" dir="2700000" dist="76200" rotWithShape="0" sx="101000" sy="101000">
              <a:prstClr val="black">
                <a:alpha val="28000"/>
              </a:prstClr>
            </a:outerShdw>
          </a:effectLst>
        </p:spPr>
        <p:txBody>
          <a:bodyPr anchor="ctr" bIns="45707" lIns="91412" rIns="91412" tIns="45707"/>
          <a:lstStyle/>
          <a:p>
            <a:pPr algn="ctr" defTabSz="1218712">
              <a:defRPr/>
            </a:pPr>
            <a:endParaRPr altLang="en-US" kern="0" lang="zh-CN">
              <a:solidFill>
                <a:sysClr lastClr="FFFFFF" val="window"/>
              </a:solidFill>
              <a:latin typeface="Calibri"/>
              <a:ea typeface="微软雅黑"/>
            </a:endParaRPr>
          </a:p>
        </p:txBody>
      </p:sp>
      <p:sp>
        <p:nvSpPr>
          <p:cNvPr id="64" name="Freeform 10"/>
          <p:cNvSpPr/>
          <p:nvPr/>
        </p:nvSpPr>
        <p:spPr bwMode="auto">
          <a:xfrm>
            <a:off x="9111076" y="3822909"/>
            <a:ext cx="2063212" cy="2069840"/>
          </a:xfrm>
          <a:custGeom>
            <a:gdLst>
              <a:gd fmla="*/ 160 w 321" name="T0"/>
              <a:gd fmla="*/ 322 h 322" name="T1"/>
              <a:gd fmla="*/ 321 w 321" name="T2"/>
              <a:gd fmla="*/ 161 h 322" name="T3"/>
              <a:gd fmla="*/ 160 w 321" name="T4"/>
              <a:gd fmla="*/ 0 h 322" name="T5"/>
              <a:gd fmla="*/ 0 w 321" name="T6"/>
              <a:gd fmla="*/ 161 h 322" name="T7"/>
              <a:gd fmla="*/ 0 w 321" name="T8"/>
              <a:gd fmla="*/ 322 h 322" name="T9"/>
              <a:gd fmla="*/ 160 w 321" name="T10"/>
              <a:gd fmla="*/ 322 h 322" name="T11"/>
            </a:gdLst>
            <a:cxnLst>
              <a:cxn ang="0">
                <a:pos x="T0" y="T1"/>
              </a:cxn>
              <a:cxn ang="0">
                <a:pos x="T2" y="T3"/>
              </a:cxn>
              <a:cxn ang="0">
                <a:pos x="T4" y="T5"/>
              </a:cxn>
              <a:cxn ang="0">
                <a:pos x="T6" y="T7"/>
              </a:cxn>
              <a:cxn ang="0">
                <a:pos x="T8" y="T9"/>
              </a:cxn>
              <a:cxn ang="0">
                <a:pos x="T10" y="T11"/>
              </a:cxn>
            </a:cxnLst>
            <a:rect b="b" l="0" r="r" t="0"/>
            <a:pathLst>
              <a:path h="322" w="321">
                <a:moveTo>
                  <a:pt x="160" y="322"/>
                </a:moveTo>
                <a:cubicBezTo>
                  <a:pt x="249" y="322"/>
                  <a:pt x="321" y="250"/>
                  <a:pt x="321" y="161"/>
                </a:cubicBezTo>
                <a:cubicBezTo>
                  <a:pt x="321" y="72"/>
                  <a:pt x="249" y="0"/>
                  <a:pt x="160" y="0"/>
                </a:cubicBezTo>
                <a:cubicBezTo>
                  <a:pt x="71" y="0"/>
                  <a:pt x="0" y="72"/>
                  <a:pt x="0" y="161"/>
                </a:cubicBezTo>
                <a:cubicBezTo>
                  <a:pt x="0" y="322"/>
                  <a:pt x="0" y="322"/>
                  <a:pt x="0" y="322"/>
                </a:cubicBezTo>
                <a:lnTo>
                  <a:pt x="160" y="322"/>
                </a:lnTo>
                <a:close/>
              </a:path>
            </a:pathLst>
          </a:custGeom>
          <a:gradFill flip="none" rotWithShape="1">
            <a:gsLst>
              <a:gs pos="100000">
                <a:srgbClr val="FFFFFF"/>
              </a:gs>
              <a:gs pos="0">
                <a:srgbClr val="D9DEDF"/>
              </a:gs>
            </a:gsLst>
            <a:lin ang="2700000" scaled="0"/>
          </a:gradFill>
          <a:ln algn="ctr" cap="flat" cmpd="sng" w="28575">
            <a:gradFill flip="none" rotWithShape="1">
              <a:gsLst>
                <a:gs pos="0">
                  <a:srgbClr val="FFFFFF"/>
                </a:gs>
                <a:gs pos="100000">
                  <a:srgbClr val="D9D9DA"/>
                </a:gs>
              </a:gsLst>
              <a:lin ang="2700000" scaled="0"/>
            </a:gradFill>
            <a:prstDash val="solid"/>
            <a:miter lim="800000"/>
          </a:ln>
          <a:effectLst>
            <a:outerShdw algn="tl" blurRad="279400" dir="2700000" dist="76200" rotWithShape="0" sx="101000" sy="101000">
              <a:prstClr val="black">
                <a:alpha val="28000"/>
              </a:prstClr>
            </a:outerShdw>
          </a:effectLst>
        </p:spPr>
        <p:txBody>
          <a:bodyPr anchor="ctr" bIns="45707" lIns="91412" rIns="91412" tIns="45707"/>
          <a:lstStyle/>
          <a:p>
            <a:pPr algn="ctr" defTabSz="1218712">
              <a:defRPr/>
            </a:pPr>
            <a:endParaRPr altLang="en-US" kern="0" lang="zh-CN">
              <a:solidFill>
                <a:sysClr lastClr="FFFFFF" val="window"/>
              </a:solidFill>
              <a:latin typeface="Calibri"/>
              <a:ea typeface="微软雅黑"/>
            </a:endParaRPr>
          </a:p>
        </p:txBody>
      </p:sp>
      <p:grpSp>
        <p:nvGrpSpPr>
          <p:cNvPr id="65" name="组合 64"/>
          <p:cNvGrpSpPr/>
          <p:nvPr/>
        </p:nvGrpSpPr>
        <p:grpSpPr>
          <a:xfrm>
            <a:off x="6473496" y="1244925"/>
            <a:ext cx="1079469" cy="963985"/>
            <a:chOff x="4765330" y="1060376"/>
            <a:chExt cx="809953" cy="723303"/>
          </a:xfrm>
        </p:grpSpPr>
        <p:sp>
          <p:nvSpPr>
            <p:cNvPr id="66" name="椭圆 65"/>
            <p:cNvSpPr/>
            <p:nvPr/>
          </p:nvSpPr>
          <p:spPr>
            <a:xfrm>
              <a:off x="4765330" y="1060376"/>
              <a:ext cx="723206" cy="723303"/>
            </a:xfrm>
            <a:prstGeom prst="ellipse">
              <a:avLst/>
            </a:prstGeom>
            <a:solidFill>
              <a:schemeClr val="tx1"/>
            </a:solidFill>
            <a:ln cap="flat" w="28575">
              <a:noFill/>
              <a:prstDash val="solid"/>
              <a:miter lim="800000"/>
            </a:ln>
          </p:spPr>
          <p:txBody>
            <a:bodyPr bIns="45707" lIns="91412" rIns="91412" tIns="45707"/>
            <a:lstStyle/>
            <a:p>
              <a:pPr defTabSz="1218712">
                <a:defRPr/>
              </a:pPr>
              <a:endParaRPr altLang="en-US" kern="0" lang="zh-CN">
                <a:solidFill>
                  <a:sysClr lastClr="000000" val="windowText"/>
                </a:solidFill>
                <a:latin typeface="Calibri"/>
                <a:ea typeface="微软雅黑"/>
              </a:endParaRPr>
            </a:p>
          </p:txBody>
        </p:sp>
        <p:grpSp>
          <p:nvGrpSpPr>
            <p:cNvPr id="67" name="组合 52"/>
            <p:cNvGrpSpPr/>
            <p:nvPr/>
          </p:nvGrpSpPr>
          <p:grpSpPr>
            <a:xfrm>
              <a:off x="4950096" y="1208391"/>
              <a:ext cx="625187" cy="575249"/>
              <a:chOff x="5722963" y="2742165"/>
              <a:chExt cx="500063" cy="460375"/>
            </a:xfrm>
          </p:grpSpPr>
          <p:sp>
            <p:nvSpPr>
              <p:cNvPr id="68" name="Freeform 55"/>
              <p:cNvSpPr/>
              <p:nvPr/>
            </p:nvSpPr>
            <p:spPr bwMode="auto">
              <a:xfrm>
                <a:off x="5742013" y="2745340"/>
                <a:ext cx="481013" cy="457200"/>
              </a:xfrm>
              <a:custGeom>
                <a:gdLst>
                  <a:gd fmla="*/ 137 w 303" name="T0"/>
                  <a:gd fmla="*/ 288 h 288" name="T1"/>
                  <a:gd fmla="*/ 0 w 303" name="T2"/>
                  <a:gd fmla="*/ 174 h 288" name="T3"/>
                  <a:gd fmla="*/ 2 w 303" name="T4"/>
                  <a:gd fmla="*/ 15 h 288" name="T5"/>
                  <a:gd fmla="*/ 54 w 303" name="T6"/>
                  <a:gd fmla="*/ 10 h 288" name="T7"/>
                  <a:gd fmla="*/ 85 w 303" name="T8"/>
                  <a:gd fmla="*/ 43 h 288" name="T9"/>
                  <a:gd fmla="*/ 106 w 303" name="T10"/>
                  <a:gd fmla="*/ 22 h 288" name="T11"/>
                  <a:gd fmla="*/ 128 w 303" name="T12"/>
                  <a:gd fmla="*/ 0 h 288" name="T13"/>
                  <a:gd fmla="*/ 303 w 303" name="T14"/>
                  <a:gd fmla="*/ 150 h 288" name="T15"/>
                  <a:gd fmla="*/ 137 w 303" name="T16"/>
                  <a:gd fmla="*/ 288 h 288"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88" w="303">
                    <a:moveTo>
                      <a:pt x="137" y="288"/>
                    </a:moveTo>
                    <a:lnTo>
                      <a:pt x="0" y="174"/>
                    </a:lnTo>
                    <a:lnTo>
                      <a:pt x="2" y="15"/>
                    </a:lnTo>
                    <a:lnTo>
                      <a:pt x="54" y="10"/>
                    </a:lnTo>
                    <a:lnTo>
                      <a:pt x="85" y="43"/>
                    </a:lnTo>
                    <a:lnTo>
                      <a:pt x="106" y="22"/>
                    </a:lnTo>
                    <a:lnTo>
                      <a:pt x="128" y="0"/>
                    </a:lnTo>
                    <a:lnTo>
                      <a:pt x="303" y="150"/>
                    </a:lnTo>
                    <a:lnTo>
                      <a:pt x="137" y="288"/>
                    </a:lnTo>
                    <a:close/>
                  </a:path>
                </a:pathLst>
              </a:custGeom>
              <a:gradFill flip="none" rotWithShape="1">
                <a:gsLst>
                  <a:gs pos="73000">
                    <a:srgbClr val="0D0D0D">
                      <a:alpha val="0"/>
                    </a:srgbClr>
                  </a:gs>
                  <a:gs pos="100000">
                    <a:sysClr lastClr="000000" val="windowText">
                      <a:lumMod val="95000"/>
                      <a:lumOff val="5000"/>
                      <a:alpha val="0"/>
                    </a:sysClr>
                  </a:gs>
                  <a:gs pos="0">
                    <a:sysClr lastClr="000000" val="windowText">
                      <a:lumMod val="95000"/>
                      <a:lumOff val="5000"/>
                      <a:alpha val="55000"/>
                    </a:sysClr>
                  </a:gs>
                </a:gsLst>
                <a:lin ang="2700000" scaled="1"/>
              </a:gradFill>
              <a:ln>
                <a:noFill/>
              </a:ln>
            </p:spPr>
            <p:txBody>
              <a:bodyPr/>
              <a:lstStyle/>
              <a:p>
                <a:pPr defTabSz="1218712">
                  <a:defRPr/>
                </a:pPr>
                <a:endParaRPr altLang="en-US" kern="0" lang="zh-CN">
                  <a:solidFill>
                    <a:sysClr lastClr="000000" val="windowText"/>
                  </a:solidFill>
                  <a:latin typeface="Calibri"/>
                  <a:ea typeface="微软雅黑"/>
                </a:endParaRPr>
              </a:p>
            </p:txBody>
          </p:sp>
          <p:sp>
            <p:nvSpPr>
              <p:cNvPr id="69" name="Freeform 56"/>
              <p:cNvSpPr>
                <a:spLocks noEditPoints="1"/>
              </p:cNvSpPr>
              <p:nvPr/>
            </p:nvSpPr>
            <p:spPr bwMode="auto">
              <a:xfrm>
                <a:off x="5722963" y="2742165"/>
                <a:ext cx="115888" cy="290513"/>
              </a:xfrm>
              <a:custGeom>
                <a:gdLst>
                  <a:gd fmla="*/ 63551 w 31" name="T0"/>
                  <a:gd fmla="*/ 0 h 77" name="T1"/>
                  <a:gd fmla="*/ 104673 w 31" name="T2"/>
                  <a:gd fmla="*/ 18864 h 77" name="T3"/>
                  <a:gd fmla="*/ 115888 w 31" name="T4"/>
                  <a:gd fmla="*/ 67912 h 77" name="T5"/>
                  <a:gd fmla="*/ 115888 w 31" name="T6"/>
                  <a:gd fmla="*/ 237692 h 77" name="T7"/>
                  <a:gd fmla="*/ 100935 w 31" name="T8"/>
                  <a:gd fmla="*/ 279194 h 77" name="T9"/>
                  <a:gd fmla="*/ 59813 w 31" name="T10"/>
                  <a:gd fmla="*/ 290513 h 77" name="T11"/>
                  <a:gd fmla="*/ 7477 w 31" name="T12"/>
                  <a:gd fmla="*/ 271649 h 77" name="T13"/>
                  <a:gd fmla="*/ 0 w 31" name="T14"/>
                  <a:gd fmla="*/ 215055 h 77" name="T15"/>
                  <a:gd fmla="*/ 0 w 31" name="T16"/>
                  <a:gd fmla="*/ 79231 h 77" name="T17"/>
                  <a:gd fmla="*/ 11215 w 31" name="T18"/>
                  <a:gd fmla="*/ 22637 h 77" name="T19"/>
                  <a:gd fmla="*/ 63551 w 31" name="T20"/>
                  <a:gd fmla="*/ 0 h 77" name="T21"/>
                  <a:gd fmla="*/ 59813 w 31" name="T22"/>
                  <a:gd fmla="*/ 264103 h 77" name="T23"/>
                  <a:gd fmla="*/ 82243 w 31" name="T24"/>
                  <a:gd fmla="*/ 222601 h 77" name="T25"/>
                  <a:gd fmla="*/ 82243 w 31" name="T26"/>
                  <a:gd fmla="*/ 64139 h 77" name="T27"/>
                  <a:gd fmla="*/ 59813 w 31" name="T28"/>
                  <a:gd fmla="*/ 26410 h 77" name="T29"/>
                  <a:gd fmla="*/ 33645 w 31" name="T30"/>
                  <a:gd fmla="*/ 64139 h 77" name="T31"/>
                  <a:gd fmla="*/ 33645 w 31" name="T32"/>
                  <a:gd fmla="*/ 75458 h 77" name="T33"/>
                  <a:gd fmla="*/ 33645 w 31" name="T34"/>
                  <a:gd fmla="*/ 86777 h 77" name="T35"/>
                  <a:gd fmla="*/ 33645 w 31" name="T36"/>
                  <a:gd fmla="*/ 132051 h 77" name="T37"/>
                  <a:gd fmla="*/ 33645 w 31" name="T38"/>
                  <a:gd fmla="*/ 181099 h 77" name="T39"/>
                  <a:gd fmla="*/ 33645 w 31" name="T40"/>
                  <a:gd fmla="*/ 222601 h 77" name="T41"/>
                  <a:gd fmla="*/ 59813 w 31" name="T42"/>
                  <a:gd fmla="*/ 264103 h 77"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b="b" l="0" r="r" t="0"/>
                <a:pathLst>
                  <a:path h="77" w="31">
                    <a:moveTo>
                      <a:pt x="17" y="0"/>
                    </a:moveTo>
                    <a:cubicBezTo>
                      <a:pt x="22" y="0"/>
                      <a:pt x="26" y="2"/>
                      <a:pt x="28" y="5"/>
                    </a:cubicBezTo>
                    <a:cubicBezTo>
                      <a:pt x="30" y="8"/>
                      <a:pt x="31" y="12"/>
                      <a:pt x="31" y="18"/>
                    </a:cubicBezTo>
                    <a:cubicBezTo>
                      <a:pt x="31" y="63"/>
                      <a:pt x="31" y="63"/>
                      <a:pt x="31" y="63"/>
                    </a:cubicBezTo>
                    <a:cubicBezTo>
                      <a:pt x="31" y="67"/>
                      <a:pt x="30" y="71"/>
                      <a:pt x="27" y="74"/>
                    </a:cubicBezTo>
                    <a:cubicBezTo>
                      <a:pt x="24" y="76"/>
                      <a:pt x="21" y="77"/>
                      <a:pt x="16" y="77"/>
                    </a:cubicBezTo>
                    <a:cubicBezTo>
                      <a:pt x="9" y="77"/>
                      <a:pt x="5" y="76"/>
                      <a:pt x="2" y="72"/>
                    </a:cubicBezTo>
                    <a:cubicBezTo>
                      <a:pt x="1" y="69"/>
                      <a:pt x="0" y="64"/>
                      <a:pt x="0" y="57"/>
                    </a:cubicBezTo>
                    <a:cubicBezTo>
                      <a:pt x="0" y="21"/>
                      <a:pt x="0" y="21"/>
                      <a:pt x="0" y="21"/>
                    </a:cubicBezTo>
                    <a:cubicBezTo>
                      <a:pt x="0" y="14"/>
                      <a:pt x="1" y="8"/>
                      <a:pt x="3" y="6"/>
                    </a:cubicBezTo>
                    <a:cubicBezTo>
                      <a:pt x="5" y="2"/>
                      <a:pt x="10" y="0"/>
                      <a:pt x="17" y="0"/>
                    </a:cubicBezTo>
                    <a:close/>
                    <a:moveTo>
                      <a:pt x="16" y="70"/>
                    </a:moveTo>
                    <a:cubicBezTo>
                      <a:pt x="20" y="70"/>
                      <a:pt x="22" y="66"/>
                      <a:pt x="22" y="59"/>
                    </a:cubicBezTo>
                    <a:cubicBezTo>
                      <a:pt x="22" y="17"/>
                      <a:pt x="22" y="17"/>
                      <a:pt x="22" y="17"/>
                    </a:cubicBezTo>
                    <a:cubicBezTo>
                      <a:pt x="22" y="10"/>
                      <a:pt x="20" y="7"/>
                      <a:pt x="16" y="7"/>
                    </a:cubicBezTo>
                    <a:cubicBezTo>
                      <a:pt x="11" y="7"/>
                      <a:pt x="9" y="11"/>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1" y="70"/>
                      <a:pt x="16" y="70"/>
                    </a:cubicBezTo>
                    <a:close/>
                  </a:path>
                </a:pathLst>
              </a:custGeom>
              <a:solidFill>
                <a:srgbClr val="FFFFFF"/>
              </a:solidFill>
              <a:ln>
                <a:noFill/>
              </a:ln>
              <a:extLst>
                <a:ext uri="{91240B29-F687-4F45-9708-019B960494DF}">
                  <a14:hiddenLine cap="flat" w="15875">
                    <a:solidFill>
                      <a:srgbClr val="000000"/>
                    </a:solidFill>
                    <a:prstDash val="solid"/>
                    <a:miter lim="800000"/>
                    <a:headEnd/>
                    <a:tailEnd/>
                  </a14:hiddenLine>
                </a:ext>
              </a:extLst>
            </p:spPr>
            <p:txBody>
              <a:bodyPr/>
              <a:lstStyle/>
              <a:p>
                <a:pPr defTabSz="1218712">
                  <a:defRPr/>
                </a:pPr>
                <a:endParaRPr altLang="en-US" kern="0" lang="zh-CN">
                  <a:solidFill>
                    <a:sysClr lastClr="000000" val="windowText"/>
                  </a:solidFill>
                </a:endParaRPr>
              </a:p>
            </p:txBody>
          </p:sp>
          <p:sp>
            <p:nvSpPr>
              <p:cNvPr id="70" name="Freeform 57"/>
              <p:cNvSpPr/>
              <p:nvPr/>
            </p:nvSpPr>
            <p:spPr bwMode="auto">
              <a:xfrm>
                <a:off x="5876951" y="2745340"/>
                <a:ext cx="68263" cy="287338"/>
              </a:xfrm>
              <a:custGeom>
                <a:gdLst>
                  <a:gd fmla="*/ 0 w 18" name="T0"/>
                  <a:gd fmla="*/ 41588 h 76" name="T1"/>
                  <a:gd fmla="*/ 41716 w 18" name="T2"/>
                  <a:gd fmla="*/ 0 h 76" name="T3"/>
                  <a:gd fmla="*/ 68263 w 18" name="T4"/>
                  <a:gd fmla="*/ 0 h 76" name="T5"/>
                  <a:gd fmla="*/ 68263 w 18" name="T6"/>
                  <a:gd fmla="*/ 287338 h 76" name="T7"/>
                  <a:gd fmla="*/ 30339 w 18" name="T8"/>
                  <a:gd fmla="*/ 287338 h 76" name="T9"/>
                  <a:gd fmla="*/ 30339 w 18" name="T10"/>
                  <a:gd fmla="*/ 71835 h 76" name="T11"/>
                  <a:gd fmla="*/ 0 w 18" name="T12"/>
                  <a:gd fmla="*/ 71835 h 76" name="T13"/>
                  <a:gd fmla="*/ 0 w 18" name="T14"/>
                  <a:gd fmla="*/ 41588 h 76" name="T15"/>
                  <a:gd fmla="*/ 0 60000 65536" name="T16"/>
                  <a:gd fmla="*/ 0 60000 65536" name="T17"/>
                  <a:gd fmla="*/ 0 60000 65536" name="T18"/>
                  <a:gd fmla="*/ 0 60000 65536" name="T19"/>
                  <a:gd fmla="*/ 0 60000 65536" name="T20"/>
                  <a:gd fmla="*/ 0 60000 65536" name="T21"/>
                  <a:gd fmla="*/ 0 60000 65536" name="T22"/>
                  <a:gd fmla="*/ 0 60000 65536" name="T23"/>
                </a:gdLst>
                <a:cxnLst>
                  <a:cxn ang="T16">
                    <a:pos x="T0" y="T1"/>
                  </a:cxn>
                  <a:cxn ang="T17">
                    <a:pos x="T2" y="T3"/>
                  </a:cxn>
                  <a:cxn ang="T18">
                    <a:pos x="T4" y="T5"/>
                  </a:cxn>
                  <a:cxn ang="T19">
                    <a:pos x="T6" y="T7"/>
                  </a:cxn>
                  <a:cxn ang="T20">
                    <a:pos x="T8" y="T9"/>
                  </a:cxn>
                  <a:cxn ang="T21">
                    <a:pos x="T10" y="T11"/>
                  </a:cxn>
                  <a:cxn ang="T22">
                    <a:pos x="T12" y="T13"/>
                  </a:cxn>
                  <a:cxn ang="T23">
                    <a:pos x="T14" y="T15"/>
                  </a:cxn>
                </a:cxnLst>
                <a:rect b="b" l="0" r="r" t="0"/>
                <a:pathLst>
                  <a:path h="76" w="18">
                    <a:moveTo>
                      <a:pt x="0" y="11"/>
                    </a:moveTo>
                    <a:cubicBezTo>
                      <a:pt x="7" y="10"/>
                      <a:pt x="10" y="7"/>
                      <a:pt x="11" y="0"/>
                    </a:cubicBezTo>
                    <a:cubicBezTo>
                      <a:pt x="18" y="0"/>
                      <a:pt x="18" y="0"/>
                      <a:pt x="18" y="0"/>
                    </a:cubicBezTo>
                    <a:cubicBezTo>
                      <a:pt x="18" y="76"/>
                      <a:pt x="18" y="76"/>
                      <a:pt x="18" y="76"/>
                    </a:cubicBezTo>
                    <a:cubicBezTo>
                      <a:pt x="8" y="76"/>
                      <a:pt x="8" y="76"/>
                      <a:pt x="8" y="76"/>
                    </a:cubicBezTo>
                    <a:cubicBezTo>
                      <a:pt x="8" y="19"/>
                      <a:pt x="8" y="19"/>
                      <a:pt x="8" y="19"/>
                    </a:cubicBezTo>
                    <a:cubicBezTo>
                      <a:pt x="0" y="19"/>
                      <a:pt x="0" y="19"/>
                      <a:pt x="0" y="19"/>
                    </a:cubicBezTo>
                    <a:lnTo>
                      <a:pt x="0" y="11"/>
                    </a:lnTo>
                    <a:close/>
                  </a:path>
                </a:pathLst>
              </a:custGeom>
              <a:solidFill>
                <a:srgbClr val="FFFFFF"/>
              </a:solidFill>
              <a:ln>
                <a:noFill/>
              </a:ln>
              <a:extLst>
                <a:ext uri="{91240B29-F687-4F45-9708-019B960494DF}">
                  <a14:hiddenLine cap="flat" w="15875">
                    <a:solidFill>
                      <a:srgbClr val="000000"/>
                    </a:solidFill>
                    <a:prstDash val="solid"/>
                    <a:miter lim="800000"/>
                    <a:headEnd/>
                    <a:tailEnd/>
                  </a14:hiddenLine>
                </a:ext>
              </a:extLst>
            </p:spPr>
            <p:txBody>
              <a:bodyPr/>
              <a:lstStyle/>
              <a:p>
                <a:pPr defTabSz="1218712">
                  <a:defRPr/>
                </a:pPr>
                <a:endParaRPr altLang="en-US" kern="0" lang="zh-CN">
                  <a:solidFill>
                    <a:sysClr lastClr="000000" val="windowText"/>
                  </a:solidFill>
                </a:endParaRPr>
              </a:p>
            </p:txBody>
          </p:sp>
        </p:grpSp>
      </p:grpSp>
      <p:grpSp>
        <p:nvGrpSpPr>
          <p:cNvPr id="71" name="组合 70"/>
          <p:cNvGrpSpPr/>
          <p:nvPr/>
        </p:nvGrpSpPr>
        <p:grpSpPr>
          <a:xfrm>
            <a:off x="10222155" y="1244925"/>
            <a:ext cx="1081095" cy="971870"/>
            <a:chOff x="7578045" y="1060376"/>
            <a:chExt cx="811173" cy="729219"/>
          </a:xfrm>
        </p:grpSpPr>
        <p:sp>
          <p:nvSpPr>
            <p:cNvPr id="72" name="椭圆 71"/>
            <p:cNvSpPr/>
            <p:nvPr/>
          </p:nvSpPr>
          <p:spPr>
            <a:xfrm>
              <a:off x="7578045" y="1060376"/>
              <a:ext cx="723206" cy="723303"/>
            </a:xfrm>
            <a:prstGeom prst="ellipse">
              <a:avLst/>
            </a:prstGeom>
            <a:solidFill>
              <a:schemeClr val="tx1"/>
            </a:solidFill>
            <a:ln algn="ctr" cap="flat" cmpd="sng" w="28575">
              <a:noFill/>
              <a:prstDash val="solid"/>
              <a:miter lim="800000"/>
            </a:ln>
            <a:effectLst>
              <a:outerShdw algn="tl" blurRad="279400" dir="2700000" dist="76200" rotWithShape="0" sx="101000" sy="101000">
                <a:prstClr val="black">
                  <a:alpha val="28000"/>
                </a:prstClr>
              </a:outerShdw>
            </a:effectLst>
          </p:spPr>
          <p:txBody>
            <a:bodyPr anchor="ctr" bIns="45707" lIns="91412" rIns="91412" tIns="45707"/>
            <a:lstStyle/>
            <a:p>
              <a:pPr algn="ctr" defTabSz="1218712">
                <a:defRPr/>
              </a:pPr>
              <a:endParaRPr altLang="en-US" kern="0" lang="zh-CN">
                <a:solidFill>
                  <a:sysClr lastClr="FFFFFF" val="window"/>
                </a:solidFill>
                <a:latin typeface="Calibri"/>
                <a:ea typeface="微软雅黑"/>
              </a:endParaRPr>
            </a:p>
          </p:txBody>
        </p:sp>
        <p:grpSp>
          <p:nvGrpSpPr>
            <p:cNvPr id="73" name="组合 63"/>
            <p:cNvGrpSpPr/>
            <p:nvPr/>
          </p:nvGrpSpPr>
          <p:grpSpPr>
            <a:xfrm>
              <a:off x="7749742" y="1213155"/>
              <a:ext cx="639476" cy="576440"/>
              <a:chOff x="952501" y="6013451"/>
              <a:chExt cx="511175" cy="460375"/>
            </a:xfrm>
          </p:grpSpPr>
          <p:sp>
            <p:nvSpPr>
              <p:cNvPr id="74" name="Freeform 58"/>
              <p:cNvSpPr/>
              <p:nvPr/>
            </p:nvSpPr>
            <p:spPr bwMode="auto">
              <a:xfrm>
                <a:off x="971551" y="6021388"/>
                <a:ext cx="492125" cy="452438"/>
              </a:xfrm>
              <a:custGeom>
                <a:gdLst>
                  <a:gd fmla="*/ 137 w 310" name="T0"/>
                  <a:gd fmla="*/ 285 h 285" name="T1"/>
                  <a:gd fmla="*/ 0 w 310" name="T2"/>
                  <a:gd fmla="*/ 171 h 285" name="T3"/>
                  <a:gd fmla="*/ 2 w 310" name="T4"/>
                  <a:gd fmla="*/ 12 h 285" name="T5"/>
                  <a:gd fmla="*/ 54 w 310" name="T6"/>
                  <a:gd fmla="*/ 7 h 285" name="T7"/>
                  <a:gd fmla="*/ 87 w 310" name="T8"/>
                  <a:gd fmla="*/ 40 h 285" name="T9"/>
                  <a:gd fmla="*/ 97 w 310" name="T10"/>
                  <a:gd fmla="*/ 7 h 285" name="T11"/>
                  <a:gd fmla="*/ 137 w 310" name="T12"/>
                  <a:gd fmla="*/ 0 h 285" name="T13"/>
                  <a:gd fmla="*/ 310 w 310" name="T14"/>
                  <a:gd fmla="*/ 150 h 285" name="T15"/>
                  <a:gd fmla="*/ 137 w 310" name="T16"/>
                  <a:gd fmla="*/ 285 h 285"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85" w="310">
                    <a:moveTo>
                      <a:pt x="137" y="285"/>
                    </a:moveTo>
                    <a:lnTo>
                      <a:pt x="0" y="171"/>
                    </a:lnTo>
                    <a:lnTo>
                      <a:pt x="2" y="12"/>
                    </a:lnTo>
                    <a:lnTo>
                      <a:pt x="54" y="7"/>
                    </a:lnTo>
                    <a:lnTo>
                      <a:pt x="87" y="40"/>
                    </a:lnTo>
                    <a:lnTo>
                      <a:pt x="97" y="7"/>
                    </a:lnTo>
                    <a:lnTo>
                      <a:pt x="137" y="0"/>
                    </a:lnTo>
                    <a:lnTo>
                      <a:pt x="310" y="150"/>
                    </a:lnTo>
                    <a:lnTo>
                      <a:pt x="137" y="285"/>
                    </a:lnTo>
                    <a:close/>
                  </a:path>
                </a:pathLst>
              </a:custGeom>
              <a:gradFill flip="none" rotWithShape="1">
                <a:gsLst>
                  <a:gs pos="73000">
                    <a:srgbClr val="0D0D0D">
                      <a:alpha val="0"/>
                    </a:srgbClr>
                  </a:gs>
                  <a:gs pos="100000">
                    <a:sysClr lastClr="000000" val="windowText">
                      <a:lumMod val="95000"/>
                      <a:lumOff val="5000"/>
                      <a:alpha val="0"/>
                    </a:sysClr>
                  </a:gs>
                  <a:gs pos="0">
                    <a:sysClr lastClr="000000" val="windowText">
                      <a:lumMod val="95000"/>
                      <a:lumOff val="5000"/>
                      <a:alpha val="55000"/>
                    </a:sysClr>
                  </a:gs>
                </a:gsLst>
                <a:lin ang="2700000" scaled="1"/>
              </a:gradFill>
              <a:ln>
                <a:noFill/>
              </a:ln>
            </p:spPr>
            <p:txBody>
              <a:bodyPr/>
              <a:lstStyle/>
              <a:p>
                <a:pPr defTabSz="1218712">
                  <a:defRPr/>
                </a:pPr>
                <a:endParaRPr altLang="en-US" kern="0" lang="zh-CN">
                  <a:solidFill>
                    <a:sysClr lastClr="000000" val="windowText"/>
                  </a:solidFill>
                  <a:latin typeface="Calibri"/>
                  <a:ea typeface="微软雅黑"/>
                </a:endParaRPr>
              </a:p>
            </p:txBody>
          </p:sp>
          <p:sp>
            <p:nvSpPr>
              <p:cNvPr id="75" name="Freeform 59"/>
              <p:cNvSpPr>
                <a:spLocks noEditPoints="1"/>
              </p:cNvSpPr>
              <p:nvPr/>
            </p:nvSpPr>
            <p:spPr bwMode="auto">
              <a:xfrm>
                <a:off x="952501" y="6013451"/>
                <a:ext cx="115888" cy="290513"/>
              </a:xfrm>
              <a:custGeom>
                <a:gdLst>
                  <a:gd fmla="*/ 63551 w 31" name="T0"/>
                  <a:gd fmla="*/ 0 h 77" name="T1"/>
                  <a:gd fmla="*/ 104673 w 31" name="T2"/>
                  <a:gd fmla="*/ 18864 h 77" name="T3"/>
                  <a:gd fmla="*/ 115888 w 31" name="T4"/>
                  <a:gd fmla="*/ 67912 h 77" name="T5"/>
                  <a:gd fmla="*/ 115888 w 31" name="T6"/>
                  <a:gd fmla="*/ 233920 h 77" name="T7"/>
                  <a:gd fmla="*/ 100935 w 31" name="T8"/>
                  <a:gd fmla="*/ 275421 h 77" name="T9"/>
                  <a:gd fmla="*/ 59813 w 31" name="T10"/>
                  <a:gd fmla="*/ 290513 h 77" name="T11"/>
                  <a:gd fmla="*/ 11215 w 31" name="T12"/>
                  <a:gd fmla="*/ 267876 h 77" name="T13"/>
                  <a:gd fmla="*/ 0 w 31" name="T14"/>
                  <a:gd fmla="*/ 211282 h 77" name="T15"/>
                  <a:gd fmla="*/ 0 w 31" name="T16"/>
                  <a:gd fmla="*/ 79231 h 77" name="T17"/>
                  <a:gd fmla="*/ 11215 w 31" name="T18"/>
                  <a:gd fmla="*/ 18864 h 77" name="T19"/>
                  <a:gd fmla="*/ 63551 w 31" name="T20"/>
                  <a:gd fmla="*/ 0 h 77" name="T21"/>
                  <a:gd fmla="*/ 59813 w 31" name="T22"/>
                  <a:gd fmla="*/ 264103 h 77" name="T23"/>
                  <a:gd fmla="*/ 82243 w 31" name="T24"/>
                  <a:gd fmla="*/ 222601 h 77" name="T25"/>
                  <a:gd fmla="*/ 82243 w 31" name="T26"/>
                  <a:gd fmla="*/ 64139 h 77" name="T27"/>
                  <a:gd fmla="*/ 59813 w 31" name="T28"/>
                  <a:gd fmla="*/ 26410 h 77" name="T29"/>
                  <a:gd fmla="*/ 33645 w 31" name="T30"/>
                  <a:gd fmla="*/ 64139 h 77" name="T31"/>
                  <a:gd fmla="*/ 33645 w 31" name="T32"/>
                  <a:gd fmla="*/ 75458 h 77" name="T33"/>
                  <a:gd fmla="*/ 33645 w 31" name="T34"/>
                  <a:gd fmla="*/ 86777 h 77" name="T35"/>
                  <a:gd fmla="*/ 33645 w 31" name="T36"/>
                  <a:gd fmla="*/ 132051 h 77" name="T37"/>
                  <a:gd fmla="*/ 33645 w 31" name="T38"/>
                  <a:gd fmla="*/ 181099 h 77" name="T39"/>
                  <a:gd fmla="*/ 33645 w 31" name="T40"/>
                  <a:gd fmla="*/ 222601 h 77" name="T41"/>
                  <a:gd fmla="*/ 59813 w 31" name="T42"/>
                  <a:gd fmla="*/ 264103 h 77"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b="b" l="0" r="r" t="0"/>
                <a:pathLst>
                  <a:path h="77" w="31">
                    <a:moveTo>
                      <a:pt x="17" y="0"/>
                    </a:moveTo>
                    <a:cubicBezTo>
                      <a:pt x="22" y="0"/>
                      <a:pt x="26" y="1"/>
                      <a:pt x="28" y="5"/>
                    </a:cubicBezTo>
                    <a:cubicBezTo>
                      <a:pt x="30" y="8"/>
                      <a:pt x="31" y="12"/>
                      <a:pt x="31" y="18"/>
                    </a:cubicBezTo>
                    <a:cubicBezTo>
                      <a:pt x="31" y="62"/>
                      <a:pt x="31" y="62"/>
                      <a:pt x="31" y="62"/>
                    </a:cubicBezTo>
                    <a:cubicBezTo>
                      <a:pt x="31" y="67"/>
                      <a:pt x="30" y="71"/>
                      <a:pt x="27" y="73"/>
                    </a:cubicBezTo>
                    <a:cubicBezTo>
                      <a:pt x="25" y="76"/>
                      <a:pt x="21" y="77"/>
                      <a:pt x="16" y="77"/>
                    </a:cubicBezTo>
                    <a:cubicBezTo>
                      <a:pt x="9" y="77"/>
                      <a:pt x="5" y="75"/>
                      <a:pt x="3" y="71"/>
                    </a:cubicBezTo>
                    <a:cubicBezTo>
                      <a:pt x="1" y="69"/>
                      <a:pt x="0" y="64"/>
                      <a:pt x="0" y="56"/>
                    </a:cubicBezTo>
                    <a:cubicBezTo>
                      <a:pt x="0" y="21"/>
                      <a:pt x="0" y="21"/>
                      <a:pt x="0" y="21"/>
                    </a:cubicBezTo>
                    <a:cubicBezTo>
                      <a:pt x="0" y="13"/>
                      <a:pt x="1" y="8"/>
                      <a:pt x="3" y="5"/>
                    </a:cubicBezTo>
                    <a:cubicBezTo>
                      <a:pt x="5" y="2"/>
                      <a:pt x="10" y="0"/>
                      <a:pt x="17" y="0"/>
                    </a:cubicBezTo>
                    <a:close/>
                    <a:moveTo>
                      <a:pt x="16" y="70"/>
                    </a:moveTo>
                    <a:cubicBezTo>
                      <a:pt x="20" y="70"/>
                      <a:pt x="22" y="66"/>
                      <a:pt x="22" y="59"/>
                    </a:cubicBezTo>
                    <a:cubicBezTo>
                      <a:pt x="22" y="17"/>
                      <a:pt x="22" y="17"/>
                      <a:pt x="22" y="17"/>
                    </a:cubicBezTo>
                    <a:cubicBezTo>
                      <a:pt x="22" y="10"/>
                      <a:pt x="20" y="7"/>
                      <a:pt x="16" y="7"/>
                    </a:cubicBezTo>
                    <a:cubicBezTo>
                      <a:pt x="11" y="7"/>
                      <a:pt x="9" y="10"/>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1" y="70"/>
                      <a:pt x="16" y="70"/>
                    </a:cubicBezTo>
                    <a:close/>
                  </a:path>
                </a:pathLst>
              </a:custGeom>
              <a:solidFill>
                <a:srgbClr val="FFFFFF"/>
              </a:solidFill>
              <a:ln>
                <a:noFill/>
              </a:ln>
              <a:extLst>
                <a:ext uri="{91240B29-F687-4F45-9708-019B960494DF}">
                  <a14:hiddenLine cap="flat" w="15875">
                    <a:solidFill>
                      <a:srgbClr val="000000"/>
                    </a:solidFill>
                    <a:prstDash val="solid"/>
                    <a:miter lim="800000"/>
                    <a:headEnd/>
                    <a:tailEnd/>
                  </a14:hiddenLine>
                </a:ext>
              </a:extLst>
            </p:spPr>
            <p:txBody>
              <a:bodyPr/>
              <a:lstStyle/>
              <a:p>
                <a:pPr defTabSz="1218712">
                  <a:defRPr/>
                </a:pPr>
                <a:endParaRPr altLang="en-US" kern="0" lang="zh-CN">
                  <a:solidFill>
                    <a:sysClr lastClr="000000" val="windowText"/>
                  </a:solidFill>
                </a:endParaRPr>
              </a:p>
            </p:txBody>
          </p:sp>
          <p:sp>
            <p:nvSpPr>
              <p:cNvPr id="76" name="Freeform 60"/>
              <p:cNvSpPr/>
              <p:nvPr/>
            </p:nvSpPr>
            <p:spPr bwMode="auto">
              <a:xfrm>
                <a:off x="1090613" y="6013451"/>
                <a:ext cx="117475" cy="290513"/>
              </a:xfrm>
              <a:custGeom>
                <a:gdLst>
                  <a:gd fmla="*/ 0 w 31" name="T0"/>
                  <a:gd fmla="*/ 60366 h 77" name="T1"/>
                  <a:gd fmla="*/ 15158 w 31" name="T2"/>
                  <a:gd fmla="*/ 15092 h 77" name="T3"/>
                  <a:gd fmla="*/ 60632 w 31" name="T4"/>
                  <a:gd fmla="*/ 0 h 77" name="T5"/>
                  <a:gd fmla="*/ 109896 w 31" name="T6"/>
                  <a:gd fmla="*/ 22637 h 77" name="T7"/>
                  <a:gd fmla="*/ 117475 w 31" name="T8"/>
                  <a:gd fmla="*/ 83004 h 77" name="T9"/>
                  <a:gd fmla="*/ 113685 w 31" name="T10"/>
                  <a:gd fmla="*/ 113187 h 77" name="T11"/>
                  <a:gd fmla="*/ 102317 w 31" name="T12"/>
                  <a:gd fmla="*/ 143370 h 77" name="T13"/>
                  <a:gd fmla="*/ 68211 w 31" name="T14"/>
                  <a:gd fmla="*/ 196191 h 77" name="T15"/>
                  <a:gd fmla="*/ 41685 w 31" name="T16"/>
                  <a:gd fmla="*/ 256557 h 77" name="T17"/>
                  <a:gd fmla="*/ 117475 w 31" name="T18"/>
                  <a:gd fmla="*/ 256557 h 77" name="T19"/>
                  <a:gd fmla="*/ 117475 w 31" name="T20"/>
                  <a:gd fmla="*/ 286740 h 77" name="T21"/>
                  <a:gd fmla="*/ 30316 w 31" name="T22"/>
                  <a:gd fmla="*/ 290513 h 77" name="T23"/>
                  <a:gd fmla="*/ 0 w 31" name="T24"/>
                  <a:gd fmla="*/ 286740 h 77" name="T25"/>
                  <a:gd fmla="*/ 0 w 31" name="T26"/>
                  <a:gd fmla="*/ 286740 h 77" name="T27"/>
                  <a:gd fmla="*/ 18948 w 31" name="T28"/>
                  <a:gd fmla="*/ 207509 h 77" name="T29"/>
                  <a:gd fmla="*/ 64422 w 31" name="T30"/>
                  <a:gd fmla="*/ 139597 h 77" name="T31"/>
                  <a:gd fmla="*/ 79580 w 31" name="T32"/>
                  <a:gd fmla="*/ 75458 h 77" name="T33"/>
                  <a:gd fmla="*/ 79580 w 31" name="T34"/>
                  <a:gd fmla="*/ 71685 h 77" name="T35"/>
                  <a:gd fmla="*/ 79580 w 31" name="T36"/>
                  <a:gd fmla="*/ 64139 h 77" name="T37"/>
                  <a:gd fmla="*/ 79580 w 31" name="T38"/>
                  <a:gd fmla="*/ 45275 h 77" name="T39"/>
                  <a:gd fmla="*/ 56843 w 31" name="T40"/>
                  <a:gd fmla="*/ 26410 h 77" name="T41"/>
                  <a:gd fmla="*/ 37895 w 31" name="T42"/>
                  <a:gd fmla="*/ 60366 h 77" name="T43"/>
                  <a:gd fmla="*/ 37895 w 31" name="T44"/>
                  <a:gd fmla="*/ 71685 h 77" name="T45"/>
                  <a:gd fmla="*/ 37895 w 31" name="T46"/>
                  <a:gd fmla="*/ 79231 h 77" name="T47"/>
                  <a:gd fmla="*/ 37895 w 31" name="T48"/>
                  <a:gd fmla="*/ 86777 h 77" name="T49"/>
                  <a:gd fmla="*/ 37895 w 31" name="T50"/>
                  <a:gd fmla="*/ 98095 h 77" name="T51"/>
                  <a:gd fmla="*/ 0 w 31" name="T52"/>
                  <a:gd fmla="*/ 98095 h 77" name="T53"/>
                  <a:gd fmla="*/ 0 w 31" name="T54"/>
                  <a:gd fmla="*/ 60366 h 77"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b="b" l="0" r="r" t="0"/>
                <a:pathLst>
                  <a:path h="77" w="31">
                    <a:moveTo>
                      <a:pt x="0" y="16"/>
                    </a:moveTo>
                    <a:cubicBezTo>
                      <a:pt x="0" y="10"/>
                      <a:pt x="2" y="6"/>
                      <a:pt x="4" y="4"/>
                    </a:cubicBezTo>
                    <a:cubicBezTo>
                      <a:pt x="6" y="1"/>
                      <a:pt x="10" y="0"/>
                      <a:pt x="16" y="0"/>
                    </a:cubicBezTo>
                    <a:cubicBezTo>
                      <a:pt x="23" y="0"/>
                      <a:pt x="27" y="2"/>
                      <a:pt x="29" y="6"/>
                    </a:cubicBezTo>
                    <a:cubicBezTo>
                      <a:pt x="30" y="9"/>
                      <a:pt x="31" y="14"/>
                      <a:pt x="31" y="22"/>
                    </a:cubicBezTo>
                    <a:cubicBezTo>
                      <a:pt x="31" y="25"/>
                      <a:pt x="31" y="28"/>
                      <a:pt x="30" y="30"/>
                    </a:cubicBezTo>
                    <a:cubicBezTo>
                      <a:pt x="30" y="32"/>
                      <a:pt x="29" y="35"/>
                      <a:pt x="27" y="38"/>
                    </a:cubicBezTo>
                    <a:cubicBezTo>
                      <a:pt x="18" y="52"/>
                      <a:pt x="18" y="52"/>
                      <a:pt x="18" y="52"/>
                    </a:cubicBezTo>
                    <a:cubicBezTo>
                      <a:pt x="14" y="58"/>
                      <a:pt x="12" y="63"/>
                      <a:pt x="11" y="68"/>
                    </a:cubicBezTo>
                    <a:cubicBezTo>
                      <a:pt x="31" y="68"/>
                      <a:pt x="31" y="68"/>
                      <a:pt x="31" y="68"/>
                    </a:cubicBezTo>
                    <a:cubicBezTo>
                      <a:pt x="31" y="76"/>
                      <a:pt x="31" y="76"/>
                      <a:pt x="31" y="76"/>
                    </a:cubicBezTo>
                    <a:cubicBezTo>
                      <a:pt x="8" y="77"/>
                      <a:pt x="8" y="77"/>
                      <a:pt x="8" y="77"/>
                    </a:cubicBezTo>
                    <a:cubicBezTo>
                      <a:pt x="0" y="76"/>
                      <a:pt x="0" y="76"/>
                      <a:pt x="0" y="76"/>
                    </a:cubicBezTo>
                    <a:cubicBezTo>
                      <a:pt x="0" y="76"/>
                      <a:pt x="0" y="76"/>
                      <a:pt x="0" y="76"/>
                    </a:cubicBezTo>
                    <a:cubicBezTo>
                      <a:pt x="0" y="68"/>
                      <a:pt x="2" y="61"/>
                      <a:pt x="5" y="55"/>
                    </a:cubicBezTo>
                    <a:cubicBezTo>
                      <a:pt x="7" y="51"/>
                      <a:pt x="11" y="45"/>
                      <a:pt x="17" y="37"/>
                    </a:cubicBezTo>
                    <a:cubicBezTo>
                      <a:pt x="20" y="32"/>
                      <a:pt x="21" y="27"/>
                      <a:pt x="21" y="20"/>
                    </a:cubicBezTo>
                    <a:cubicBezTo>
                      <a:pt x="21" y="19"/>
                      <a:pt x="21" y="19"/>
                      <a:pt x="21" y="19"/>
                    </a:cubicBezTo>
                    <a:cubicBezTo>
                      <a:pt x="21" y="17"/>
                      <a:pt x="21" y="17"/>
                      <a:pt x="21" y="17"/>
                    </a:cubicBezTo>
                    <a:cubicBezTo>
                      <a:pt x="21" y="15"/>
                      <a:pt x="21" y="13"/>
                      <a:pt x="21" y="12"/>
                    </a:cubicBezTo>
                    <a:cubicBezTo>
                      <a:pt x="20" y="9"/>
                      <a:pt x="18" y="7"/>
                      <a:pt x="15" y="7"/>
                    </a:cubicBezTo>
                    <a:cubicBezTo>
                      <a:pt x="11" y="7"/>
                      <a:pt x="10" y="10"/>
                      <a:pt x="10" y="16"/>
                    </a:cubicBezTo>
                    <a:cubicBezTo>
                      <a:pt x="10" y="19"/>
                      <a:pt x="10" y="19"/>
                      <a:pt x="10" y="19"/>
                    </a:cubicBezTo>
                    <a:cubicBezTo>
                      <a:pt x="10" y="21"/>
                      <a:pt x="10" y="21"/>
                      <a:pt x="10" y="21"/>
                    </a:cubicBezTo>
                    <a:cubicBezTo>
                      <a:pt x="10" y="23"/>
                      <a:pt x="10" y="23"/>
                      <a:pt x="10" y="23"/>
                    </a:cubicBezTo>
                    <a:cubicBezTo>
                      <a:pt x="10" y="26"/>
                      <a:pt x="10" y="26"/>
                      <a:pt x="10" y="26"/>
                    </a:cubicBezTo>
                    <a:cubicBezTo>
                      <a:pt x="0" y="26"/>
                      <a:pt x="0" y="26"/>
                      <a:pt x="0" y="26"/>
                    </a:cubicBezTo>
                    <a:lnTo>
                      <a:pt x="0" y="16"/>
                    </a:lnTo>
                    <a:close/>
                  </a:path>
                </a:pathLst>
              </a:custGeom>
              <a:solidFill>
                <a:srgbClr val="FFFFFF"/>
              </a:solidFill>
              <a:ln>
                <a:noFill/>
              </a:ln>
              <a:extLst>
                <a:ext uri="{91240B29-F687-4F45-9708-019B960494DF}">
                  <a14:hiddenLine cap="flat" w="15875">
                    <a:solidFill>
                      <a:srgbClr val="000000"/>
                    </a:solidFill>
                    <a:prstDash val="solid"/>
                    <a:miter lim="800000"/>
                    <a:headEnd/>
                    <a:tailEnd/>
                  </a14:hiddenLine>
                </a:ext>
              </a:extLst>
            </p:spPr>
            <p:txBody>
              <a:bodyPr/>
              <a:lstStyle/>
              <a:p>
                <a:pPr defTabSz="1218712">
                  <a:defRPr/>
                </a:pPr>
                <a:endParaRPr altLang="en-US" kern="0" lang="zh-CN">
                  <a:solidFill>
                    <a:sysClr lastClr="000000" val="windowText"/>
                  </a:solidFill>
                </a:endParaRPr>
              </a:p>
            </p:txBody>
          </p:sp>
        </p:grpSp>
      </p:grpSp>
      <p:grpSp>
        <p:nvGrpSpPr>
          <p:cNvPr id="77" name="组合 76"/>
          <p:cNvGrpSpPr/>
          <p:nvPr/>
        </p:nvGrpSpPr>
        <p:grpSpPr>
          <a:xfrm>
            <a:off x="6955422" y="5246796"/>
            <a:ext cx="1133977" cy="1025552"/>
            <a:chOff x="5126932" y="4063083"/>
            <a:chExt cx="850852" cy="769498"/>
          </a:xfrm>
        </p:grpSpPr>
        <p:sp>
          <p:nvSpPr>
            <p:cNvPr id="78" name="椭圆 77"/>
            <p:cNvSpPr/>
            <p:nvPr/>
          </p:nvSpPr>
          <p:spPr>
            <a:xfrm>
              <a:off x="5126932" y="4063083"/>
              <a:ext cx="723206" cy="723303"/>
            </a:xfrm>
            <a:prstGeom prst="ellipse">
              <a:avLst/>
            </a:prstGeom>
            <a:solidFill>
              <a:schemeClr val="tx1"/>
            </a:solidFill>
            <a:ln algn="ctr" cap="flat" cmpd="sng" w="28575">
              <a:noFill/>
              <a:prstDash val="solid"/>
              <a:miter lim="800000"/>
            </a:ln>
            <a:effectLst>
              <a:outerShdw algn="tl" blurRad="279400" dir="2700000" dist="76200" rotWithShape="0" sx="101000" sy="101000">
                <a:prstClr val="black">
                  <a:alpha val="28000"/>
                </a:prstClr>
              </a:outerShdw>
            </a:effectLst>
          </p:spPr>
          <p:txBody>
            <a:bodyPr anchor="ctr" bIns="45707" lIns="91412" rIns="91412" tIns="45707"/>
            <a:lstStyle/>
            <a:p>
              <a:pPr algn="ctr" defTabSz="1218712">
                <a:defRPr/>
              </a:pPr>
              <a:endParaRPr altLang="en-US" kern="0" lang="zh-CN">
                <a:solidFill>
                  <a:sysClr lastClr="FFFFFF" val="window"/>
                </a:solidFill>
                <a:latin typeface="Calibri"/>
                <a:ea typeface="微软雅黑"/>
              </a:endParaRPr>
            </a:p>
          </p:txBody>
        </p:sp>
        <p:grpSp>
          <p:nvGrpSpPr>
            <p:cNvPr id="79" name="组合 68"/>
            <p:cNvGrpSpPr/>
            <p:nvPr/>
          </p:nvGrpSpPr>
          <p:grpSpPr>
            <a:xfrm>
              <a:off x="5338307" y="4257332"/>
              <a:ext cx="639477" cy="575249"/>
              <a:chOff x="5405438" y="6815138"/>
              <a:chExt cx="511175" cy="460375"/>
            </a:xfrm>
          </p:grpSpPr>
          <p:sp>
            <p:nvSpPr>
              <p:cNvPr id="80" name="Freeform 61"/>
              <p:cNvSpPr/>
              <p:nvPr/>
            </p:nvSpPr>
            <p:spPr bwMode="auto">
              <a:xfrm>
                <a:off x="5424488" y="6821488"/>
                <a:ext cx="492125" cy="454025"/>
              </a:xfrm>
              <a:custGeom>
                <a:gdLst>
                  <a:gd fmla="*/ 140 w 310" name="T0"/>
                  <a:gd fmla="*/ 286 h 286" name="T1"/>
                  <a:gd fmla="*/ 0 w 310" name="T2"/>
                  <a:gd fmla="*/ 172 h 286" name="T3"/>
                  <a:gd fmla="*/ 2 w 310" name="T4"/>
                  <a:gd fmla="*/ 12 h 286" name="T5"/>
                  <a:gd fmla="*/ 57 w 310" name="T6"/>
                  <a:gd fmla="*/ 7 h 286" name="T7"/>
                  <a:gd fmla="*/ 88 w 310" name="T8"/>
                  <a:gd fmla="*/ 41 h 286" name="T9"/>
                  <a:gd fmla="*/ 97 w 310" name="T10"/>
                  <a:gd fmla="*/ 7 h 286" name="T11"/>
                  <a:gd fmla="*/ 135 w 310" name="T12"/>
                  <a:gd fmla="*/ 0 h 286" name="T13"/>
                  <a:gd fmla="*/ 310 w 310" name="T14"/>
                  <a:gd fmla="*/ 150 h 286" name="T15"/>
                  <a:gd fmla="*/ 140 w 310" name="T16"/>
                  <a:gd fmla="*/ 286 h 286"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86" w="310">
                    <a:moveTo>
                      <a:pt x="140" y="286"/>
                    </a:moveTo>
                    <a:lnTo>
                      <a:pt x="0" y="172"/>
                    </a:lnTo>
                    <a:lnTo>
                      <a:pt x="2" y="12"/>
                    </a:lnTo>
                    <a:lnTo>
                      <a:pt x="57" y="7"/>
                    </a:lnTo>
                    <a:lnTo>
                      <a:pt x="88" y="41"/>
                    </a:lnTo>
                    <a:lnTo>
                      <a:pt x="97" y="7"/>
                    </a:lnTo>
                    <a:lnTo>
                      <a:pt x="135" y="0"/>
                    </a:lnTo>
                    <a:lnTo>
                      <a:pt x="310" y="150"/>
                    </a:lnTo>
                    <a:lnTo>
                      <a:pt x="140" y="286"/>
                    </a:lnTo>
                    <a:close/>
                  </a:path>
                </a:pathLst>
              </a:custGeom>
              <a:gradFill flip="none" rotWithShape="1">
                <a:gsLst>
                  <a:gs pos="73000">
                    <a:srgbClr val="0D0D0D">
                      <a:alpha val="0"/>
                    </a:srgbClr>
                  </a:gs>
                  <a:gs pos="100000">
                    <a:sysClr lastClr="000000" val="windowText">
                      <a:lumMod val="95000"/>
                      <a:lumOff val="5000"/>
                      <a:alpha val="0"/>
                    </a:sysClr>
                  </a:gs>
                  <a:gs pos="0">
                    <a:sysClr lastClr="000000" val="windowText">
                      <a:lumMod val="95000"/>
                      <a:lumOff val="5000"/>
                      <a:alpha val="55000"/>
                    </a:sysClr>
                  </a:gs>
                </a:gsLst>
                <a:lin ang="2700000" scaled="1"/>
              </a:gradFill>
              <a:ln>
                <a:noFill/>
              </a:ln>
            </p:spPr>
            <p:txBody>
              <a:bodyPr/>
              <a:lstStyle/>
              <a:p>
                <a:pPr defTabSz="1218712">
                  <a:defRPr/>
                </a:pPr>
                <a:endParaRPr altLang="en-US" kern="0" lang="zh-CN">
                  <a:solidFill>
                    <a:sysClr lastClr="000000" val="windowText"/>
                  </a:solidFill>
                  <a:latin typeface="Calibri"/>
                  <a:ea typeface="微软雅黑"/>
                </a:endParaRPr>
              </a:p>
            </p:txBody>
          </p:sp>
          <p:sp>
            <p:nvSpPr>
              <p:cNvPr id="81" name="Freeform 62"/>
              <p:cNvSpPr>
                <a:spLocks noEditPoints="1"/>
              </p:cNvSpPr>
              <p:nvPr/>
            </p:nvSpPr>
            <p:spPr bwMode="auto">
              <a:xfrm>
                <a:off x="5405438" y="6815138"/>
                <a:ext cx="117475" cy="290513"/>
              </a:xfrm>
              <a:custGeom>
                <a:gdLst>
                  <a:gd fmla="*/ 64422 w 31" name="T0"/>
                  <a:gd fmla="*/ 0 h 77" name="T1"/>
                  <a:gd fmla="*/ 109896 w 31" name="T2"/>
                  <a:gd fmla="*/ 18864 h 77" name="T3"/>
                  <a:gd fmla="*/ 117475 w 31" name="T4"/>
                  <a:gd fmla="*/ 67912 h 77" name="T5"/>
                  <a:gd fmla="*/ 117475 w 31" name="T6"/>
                  <a:gd fmla="*/ 233920 h 77" name="T7"/>
                  <a:gd fmla="*/ 102317 w 31" name="T8"/>
                  <a:gd fmla="*/ 275421 h 77" name="T9"/>
                  <a:gd fmla="*/ 60632 w 31" name="T10"/>
                  <a:gd fmla="*/ 290513 h 77" name="T11"/>
                  <a:gd fmla="*/ 11369 w 31" name="T12"/>
                  <a:gd fmla="*/ 271649 h 77" name="T13"/>
                  <a:gd fmla="*/ 0 w 31" name="T14"/>
                  <a:gd fmla="*/ 211282 h 77" name="T15"/>
                  <a:gd fmla="*/ 0 w 31" name="T16"/>
                  <a:gd fmla="*/ 79231 h 77" name="T17"/>
                  <a:gd fmla="*/ 11369 w 31" name="T18"/>
                  <a:gd fmla="*/ 18864 h 77" name="T19"/>
                  <a:gd fmla="*/ 64422 w 31" name="T20"/>
                  <a:gd fmla="*/ 0 h 77" name="T21"/>
                  <a:gd fmla="*/ 60632 w 31" name="T22"/>
                  <a:gd fmla="*/ 264103 h 77" name="T23"/>
                  <a:gd fmla="*/ 87159 w 31" name="T24"/>
                  <a:gd fmla="*/ 222601 h 77" name="T25"/>
                  <a:gd fmla="*/ 87159 w 31" name="T26"/>
                  <a:gd fmla="*/ 64139 h 77" name="T27"/>
                  <a:gd fmla="*/ 60632 w 31" name="T28"/>
                  <a:gd fmla="*/ 26410 h 77" name="T29"/>
                  <a:gd fmla="*/ 34106 w 31" name="T30"/>
                  <a:gd fmla="*/ 64139 h 77" name="T31"/>
                  <a:gd fmla="*/ 34106 w 31" name="T32"/>
                  <a:gd fmla="*/ 75458 h 77" name="T33"/>
                  <a:gd fmla="*/ 34106 w 31" name="T34"/>
                  <a:gd fmla="*/ 86777 h 77" name="T35"/>
                  <a:gd fmla="*/ 34106 w 31" name="T36"/>
                  <a:gd fmla="*/ 132051 h 77" name="T37"/>
                  <a:gd fmla="*/ 34106 w 31" name="T38"/>
                  <a:gd fmla="*/ 181099 h 77" name="T39"/>
                  <a:gd fmla="*/ 34106 w 31" name="T40"/>
                  <a:gd fmla="*/ 222601 h 77" name="T41"/>
                  <a:gd fmla="*/ 60632 w 31" name="T42"/>
                  <a:gd fmla="*/ 264103 h 77"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b="b" l="0" r="r" t="0"/>
                <a:pathLst>
                  <a:path h="77" w="31">
                    <a:moveTo>
                      <a:pt x="17" y="0"/>
                    </a:moveTo>
                    <a:cubicBezTo>
                      <a:pt x="22" y="0"/>
                      <a:pt x="26" y="2"/>
                      <a:pt x="29" y="5"/>
                    </a:cubicBezTo>
                    <a:cubicBezTo>
                      <a:pt x="30" y="8"/>
                      <a:pt x="31" y="12"/>
                      <a:pt x="31" y="18"/>
                    </a:cubicBezTo>
                    <a:cubicBezTo>
                      <a:pt x="31" y="62"/>
                      <a:pt x="31" y="62"/>
                      <a:pt x="31" y="62"/>
                    </a:cubicBezTo>
                    <a:cubicBezTo>
                      <a:pt x="31" y="67"/>
                      <a:pt x="30" y="71"/>
                      <a:pt x="27" y="73"/>
                    </a:cubicBezTo>
                    <a:cubicBezTo>
                      <a:pt x="25" y="76"/>
                      <a:pt x="21" y="77"/>
                      <a:pt x="16" y="77"/>
                    </a:cubicBezTo>
                    <a:cubicBezTo>
                      <a:pt x="10" y="77"/>
                      <a:pt x="5" y="75"/>
                      <a:pt x="3" y="72"/>
                    </a:cubicBezTo>
                    <a:cubicBezTo>
                      <a:pt x="1" y="69"/>
                      <a:pt x="0" y="64"/>
                      <a:pt x="0" y="56"/>
                    </a:cubicBezTo>
                    <a:cubicBezTo>
                      <a:pt x="0" y="21"/>
                      <a:pt x="0" y="21"/>
                      <a:pt x="0" y="21"/>
                    </a:cubicBezTo>
                    <a:cubicBezTo>
                      <a:pt x="0" y="14"/>
                      <a:pt x="1" y="8"/>
                      <a:pt x="3" y="5"/>
                    </a:cubicBezTo>
                    <a:cubicBezTo>
                      <a:pt x="5" y="2"/>
                      <a:pt x="10" y="0"/>
                      <a:pt x="17" y="0"/>
                    </a:cubicBezTo>
                    <a:close/>
                    <a:moveTo>
                      <a:pt x="16" y="70"/>
                    </a:moveTo>
                    <a:cubicBezTo>
                      <a:pt x="20" y="70"/>
                      <a:pt x="23" y="66"/>
                      <a:pt x="23" y="59"/>
                    </a:cubicBezTo>
                    <a:cubicBezTo>
                      <a:pt x="23" y="17"/>
                      <a:pt x="23" y="17"/>
                      <a:pt x="23" y="17"/>
                    </a:cubicBezTo>
                    <a:cubicBezTo>
                      <a:pt x="23" y="10"/>
                      <a:pt x="20" y="7"/>
                      <a:pt x="16" y="7"/>
                    </a:cubicBezTo>
                    <a:cubicBezTo>
                      <a:pt x="12" y="7"/>
                      <a:pt x="9" y="10"/>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2" y="70"/>
                      <a:pt x="16" y="70"/>
                    </a:cubicBezTo>
                    <a:close/>
                  </a:path>
                </a:pathLst>
              </a:custGeom>
              <a:solidFill>
                <a:srgbClr val="FFFFFF"/>
              </a:solidFill>
              <a:ln>
                <a:noFill/>
              </a:ln>
              <a:extLst>
                <a:ext uri="{91240B29-F687-4F45-9708-019B960494DF}">
                  <a14:hiddenLine cap="flat" w="15875">
                    <a:solidFill>
                      <a:srgbClr val="000000"/>
                    </a:solidFill>
                    <a:prstDash val="solid"/>
                    <a:miter lim="800000"/>
                    <a:headEnd/>
                    <a:tailEnd/>
                  </a14:hiddenLine>
                </a:ext>
              </a:extLst>
            </p:spPr>
            <p:txBody>
              <a:bodyPr/>
              <a:lstStyle/>
              <a:p>
                <a:pPr defTabSz="1218712">
                  <a:defRPr/>
                </a:pPr>
                <a:endParaRPr altLang="en-US" kern="0" lang="zh-CN">
                  <a:solidFill>
                    <a:sysClr lastClr="000000" val="windowText"/>
                  </a:solidFill>
                </a:endParaRPr>
              </a:p>
            </p:txBody>
          </p:sp>
          <p:sp>
            <p:nvSpPr>
              <p:cNvPr id="82" name="Freeform 63"/>
              <p:cNvSpPr/>
              <p:nvPr/>
            </p:nvSpPr>
            <p:spPr bwMode="auto">
              <a:xfrm>
                <a:off x="5545138" y="6815138"/>
                <a:ext cx="112713" cy="290513"/>
              </a:xfrm>
              <a:custGeom>
                <a:gdLst>
                  <a:gd fmla="*/ 33814 w 30" name="T0"/>
                  <a:gd fmla="*/ 203736 h 77" name="T1"/>
                  <a:gd fmla="*/ 33814 w 30" name="T2"/>
                  <a:gd fmla="*/ 233920 h 77" name="T3"/>
                  <a:gd fmla="*/ 37571 w 30" name="T4"/>
                  <a:gd fmla="*/ 256557 h 77" name="T5"/>
                  <a:gd fmla="*/ 60114 w 30" name="T6"/>
                  <a:gd fmla="*/ 264103 h 77" name="T7"/>
                  <a:gd fmla="*/ 78899 w 30" name="T8"/>
                  <a:gd fmla="*/ 245238 h 77" name="T9"/>
                  <a:gd fmla="*/ 78899 w 30" name="T10"/>
                  <a:gd fmla="*/ 218828 h 77" name="T11"/>
                  <a:gd fmla="*/ 78899 w 30" name="T12"/>
                  <a:gd fmla="*/ 196191 h 77" name="T13"/>
                  <a:gd fmla="*/ 75142 w 30" name="T14"/>
                  <a:gd fmla="*/ 162235 h 77" name="T15"/>
                  <a:gd fmla="*/ 45085 w 30" name="T16"/>
                  <a:gd fmla="*/ 147143 h 77" name="T17"/>
                  <a:gd fmla="*/ 37571 w 30" name="T18"/>
                  <a:gd fmla="*/ 147143 h 77" name="T19"/>
                  <a:gd fmla="*/ 26300 w 30" name="T20"/>
                  <a:gd fmla="*/ 150916 h 77" name="T21"/>
                  <a:gd fmla="*/ 26300 w 30" name="T22"/>
                  <a:gd fmla="*/ 116960 h 77" name="T23"/>
                  <a:gd fmla="*/ 33814 w 30" name="T24"/>
                  <a:gd fmla="*/ 116960 h 77" name="T25"/>
                  <a:gd fmla="*/ 71385 w 30" name="T26"/>
                  <a:gd fmla="*/ 83004 h 77" name="T27"/>
                  <a:gd fmla="*/ 71385 w 30" name="T28"/>
                  <a:gd fmla="*/ 52821 h 77" name="T29"/>
                  <a:gd fmla="*/ 52599 w 30" name="T30"/>
                  <a:gd fmla="*/ 26410 h 77" name="T31"/>
                  <a:gd fmla="*/ 33814 w 30" name="T32"/>
                  <a:gd fmla="*/ 56593 h 77" name="T33"/>
                  <a:gd fmla="*/ 33814 w 30" name="T34"/>
                  <a:gd fmla="*/ 64139 h 77" name="T35"/>
                  <a:gd fmla="*/ 33814 w 30" name="T36"/>
                  <a:gd fmla="*/ 71685 h 77" name="T37"/>
                  <a:gd fmla="*/ 0 w 30" name="T38"/>
                  <a:gd fmla="*/ 71685 h 77" name="T39"/>
                  <a:gd fmla="*/ 0 w 30" name="T40"/>
                  <a:gd fmla="*/ 45275 h 77" name="T41"/>
                  <a:gd fmla="*/ 56357 w 30" name="T42"/>
                  <a:gd fmla="*/ 0 h 77" name="T43"/>
                  <a:gd fmla="*/ 108956 w 30" name="T44"/>
                  <a:gd fmla="*/ 49048 h 77" name="T45"/>
                  <a:gd fmla="*/ 108956 w 30" name="T46"/>
                  <a:gd fmla="*/ 64139 h 77" name="T47"/>
                  <a:gd fmla="*/ 108956 w 30" name="T48"/>
                  <a:gd fmla="*/ 75458 h 77" name="T49"/>
                  <a:gd fmla="*/ 82656 w 30" name="T50"/>
                  <a:gd fmla="*/ 128278 h 77" name="T51"/>
                  <a:gd fmla="*/ 105199 w 30" name="T52"/>
                  <a:gd fmla="*/ 147143 h 77" name="T53"/>
                  <a:gd fmla="*/ 112713 w 30" name="T54"/>
                  <a:gd fmla="*/ 181099 h 77" name="T55"/>
                  <a:gd fmla="*/ 112713 w 30" name="T56"/>
                  <a:gd fmla="*/ 241465 h 77" name="T57"/>
                  <a:gd fmla="*/ 52599 w 30" name="T58"/>
                  <a:gd fmla="*/ 290513 h 77" name="T59"/>
                  <a:gd fmla="*/ 0 w 30" name="T60"/>
                  <a:gd fmla="*/ 241465 h 77" name="T61"/>
                  <a:gd fmla="*/ 0 w 30" name="T62"/>
                  <a:gd fmla="*/ 203736 h 77" name="T63"/>
                  <a:gd fmla="*/ 33814 w 30" name="T64"/>
                  <a:gd fmla="*/ 203736 h 77"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b="b" l="0" r="r" t="0"/>
                <a:pathLst>
                  <a:path h="77" w="30">
                    <a:moveTo>
                      <a:pt x="9" y="54"/>
                    </a:moveTo>
                    <a:cubicBezTo>
                      <a:pt x="9" y="62"/>
                      <a:pt x="9" y="62"/>
                      <a:pt x="9" y="62"/>
                    </a:cubicBezTo>
                    <a:cubicBezTo>
                      <a:pt x="9" y="65"/>
                      <a:pt x="9" y="67"/>
                      <a:pt x="10" y="68"/>
                    </a:cubicBezTo>
                    <a:cubicBezTo>
                      <a:pt x="11" y="69"/>
                      <a:pt x="13" y="70"/>
                      <a:pt x="16" y="70"/>
                    </a:cubicBezTo>
                    <a:cubicBezTo>
                      <a:pt x="18" y="70"/>
                      <a:pt x="20" y="68"/>
                      <a:pt x="21" y="65"/>
                    </a:cubicBezTo>
                    <a:cubicBezTo>
                      <a:pt x="21" y="64"/>
                      <a:pt x="21" y="62"/>
                      <a:pt x="21" y="58"/>
                    </a:cubicBezTo>
                    <a:cubicBezTo>
                      <a:pt x="21" y="52"/>
                      <a:pt x="21" y="52"/>
                      <a:pt x="21" y="52"/>
                    </a:cubicBezTo>
                    <a:cubicBezTo>
                      <a:pt x="21" y="48"/>
                      <a:pt x="21" y="45"/>
                      <a:pt x="20" y="43"/>
                    </a:cubicBezTo>
                    <a:cubicBezTo>
                      <a:pt x="18" y="41"/>
                      <a:pt x="16" y="39"/>
                      <a:pt x="12" y="39"/>
                    </a:cubicBezTo>
                    <a:cubicBezTo>
                      <a:pt x="11" y="39"/>
                      <a:pt x="11" y="39"/>
                      <a:pt x="10" y="39"/>
                    </a:cubicBezTo>
                    <a:cubicBezTo>
                      <a:pt x="9" y="39"/>
                      <a:pt x="8" y="40"/>
                      <a:pt x="7" y="40"/>
                    </a:cubicBezTo>
                    <a:cubicBezTo>
                      <a:pt x="7" y="31"/>
                      <a:pt x="7" y="31"/>
                      <a:pt x="7" y="31"/>
                    </a:cubicBezTo>
                    <a:cubicBezTo>
                      <a:pt x="9" y="31"/>
                      <a:pt x="9" y="31"/>
                      <a:pt x="9" y="31"/>
                    </a:cubicBezTo>
                    <a:cubicBezTo>
                      <a:pt x="16" y="31"/>
                      <a:pt x="19" y="28"/>
                      <a:pt x="19" y="22"/>
                    </a:cubicBezTo>
                    <a:cubicBezTo>
                      <a:pt x="19" y="14"/>
                      <a:pt x="19" y="14"/>
                      <a:pt x="19" y="14"/>
                    </a:cubicBezTo>
                    <a:cubicBezTo>
                      <a:pt x="19" y="9"/>
                      <a:pt x="18" y="7"/>
                      <a:pt x="14" y="7"/>
                    </a:cubicBezTo>
                    <a:cubicBezTo>
                      <a:pt x="11" y="7"/>
                      <a:pt x="9" y="10"/>
                      <a:pt x="9" y="15"/>
                    </a:cubicBezTo>
                    <a:cubicBezTo>
                      <a:pt x="9" y="17"/>
                      <a:pt x="9" y="17"/>
                      <a:pt x="9" y="17"/>
                    </a:cubicBezTo>
                    <a:cubicBezTo>
                      <a:pt x="9" y="19"/>
                      <a:pt x="9" y="19"/>
                      <a:pt x="9" y="19"/>
                    </a:cubicBezTo>
                    <a:cubicBezTo>
                      <a:pt x="0" y="19"/>
                      <a:pt x="0" y="19"/>
                      <a:pt x="0" y="19"/>
                    </a:cubicBezTo>
                    <a:cubicBezTo>
                      <a:pt x="0" y="12"/>
                      <a:pt x="0" y="12"/>
                      <a:pt x="0" y="12"/>
                    </a:cubicBezTo>
                    <a:cubicBezTo>
                      <a:pt x="0" y="4"/>
                      <a:pt x="5" y="0"/>
                      <a:pt x="15" y="0"/>
                    </a:cubicBezTo>
                    <a:cubicBezTo>
                      <a:pt x="24" y="0"/>
                      <a:pt x="29" y="4"/>
                      <a:pt x="29" y="13"/>
                    </a:cubicBezTo>
                    <a:cubicBezTo>
                      <a:pt x="29" y="17"/>
                      <a:pt x="29" y="17"/>
                      <a:pt x="29" y="17"/>
                    </a:cubicBezTo>
                    <a:cubicBezTo>
                      <a:pt x="29" y="20"/>
                      <a:pt x="29" y="20"/>
                      <a:pt x="29" y="20"/>
                    </a:cubicBezTo>
                    <a:cubicBezTo>
                      <a:pt x="29" y="27"/>
                      <a:pt x="26" y="31"/>
                      <a:pt x="22" y="34"/>
                    </a:cubicBezTo>
                    <a:cubicBezTo>
                      <a:pt x="25" y="35"/>
                      <a:pt x="27" y="36"/>
                      <a:pt x="28" y="39"/>
                    </a:cubicBezTo>
                    <a:cubicBezTo>
                      <a:pt x="29" y="41"/>
                      <a:pt x="30" y="44"/>
                      <a:pt x="30" y="48"/>
                    </a:cubicBezTo>
                    <a:cubicBezTo>
                      <a:pt x="30" y="64"/>
                      <a:pt x="30" y="64"/>
                      <a:pt x="30" y="64"/>
                    </a:cubicBezTo>
                    <a:cubicBezTo>
                      <a:pt x="30" y="73"/>
                      <a:pt x="25" y="77"/>
                      <a:pt x="14" y="77"/>
                    </a:cubicBezTo>
                    <a:cubicBezTo>
                      <a:pt x="5" y="77"/>
                      <a:pt x="0" y="73"/>
                      <a:pt x="0" y="64"/>
                    </a:cubicBezTo>
                    <a:cubicBezTo>
                      <a:pt x="0" y="54"/>
                      <a:pt x="0" y="54"/>
                      <a:pt x="0" y="54"/>
                    </a:cubicBezTo>
                    <a:lnTo>
                      <a:pt x="9" y="54"/>
                    </a:lnTo>
                    <a:close/>
                  </a:path>
                </a:pathLst>
              </a:custGeom>
              <a:solidFill>
                <a:srgbClr val="FFFFFF"/>
              </a:solidFill>
              <a:ln>
                <a:noFill/>
              </a:ln>
              <a:extLst>
                <a:ext uri="{91240B29-F687-4F45-9708-019B960494DF}">
                  <a14:hiddenLine cap="flat" w="15875">
                    <a:solidFill>
                      <a:srgbClr val="000000"/>
                    </a:solidFill>
                    <a:prstDash val="solid"/>
                    <a:miter lim="800000"/>
                    <a:headEnd/>
                    <a:tailEnd/>
                  </a14:hiddenLine>
                </a:ext>
              </a:extLst>
            </p:spPr>
            <p:txBody>
              <a:bodyPr/>
              <a:lstStyle/>
              <a:p>
                <a:pPr defTabSz="1218712">
                  <a:defRPr/>
                </a:pPr>
                <a:endParaRPr altLang="en-US" kern="0" lang="zh-CN">
                  <a:solidFill>
                    <a:sysClr lastClr="000000" val="windowText"/>
                  </a:solidFill>
                </a:endParaRPr>
              </a:p>
            </p:txBody>
          </p:sp>
        </p:grpSp>
      </p:grpSp>
      <p:grpSp>
        <p:nvGrpSpPr>
          <p:cNvPr id="83" name="组合 82"/>
          <p:cNvGrpSpPr/>
          <p:nvPr/>
        </p:nvGrpSpPr>
        <p:grpSpPr>
          <a:xfrm>
            <a:off x="9915015" y="5308988"/>
            <a:ext cx="1145411" cy="963985"/>
            <a:chOff x="7347590" y="4109747"/>
            <a:chExt cx="859431" cy="723303"/>
          </a:xfrm>
        </p:grpSpPr>
        <p:sp>
          <p:nvSpPr>
            <p:cNvPr id="84" name="椭圆 83"/>
            <p:cNvSpPr/>
            <p:nvPr/>
          </p:nvSpPr>
          <p:spPr>
            <a:xfrm>
              <a:off x="7347590" y="4109747"/>
              <a:ext cx="723206" cy="723303"/>
            </a:xfrm>
            <a:prstGeom prst="ellipse">
              <a:avLst/>
            </a:prstGeom>
            <a:solidFill>
              <a:schemeClr val="tx1"/>
            </a:solidFill>
            <a:ln algn="ctr" cap="flat" cmpd="sng" w="28575">
              <a:noFill/>
              <a:prstDash val="solid"/>
              <a:miter lim="800000"/>
            </a:ln>
            <a:effectLst>
              <a:outerShdw algn="tl" blurRad="279400" dir="2700000" dist="76200" rotWithShape="0" sx="101000" sy="101000">
                <a:prstClr val="black">
                  <a:alpha val="28000"/>
                </a:prstClr>
              </a:outerShdw>
            </a:effectLst>
          </p:spPr>
          <p:txBody>
            <a:bodyPr anchor="ctr" bIns="45707" lIns="91412" rIns="91412" tIns="45707"/>
            <a:lstStyle/>
            <a:p>
              <a:pPr algn="ctr" defTabSz="1218712">
                <a:defRPr/>
              </a:pPr>
              <a:endParaRPr altLang="en-US" kern="0" lang="zh-CN">
                <a:solidFill>
                  <a:sysClr lastClr="FFFFFF" val="window"/>
                </a:solidFill>
                <a:latin typeface="Calibri"/>
                <a:ea typeface="微软雅黑"/>
              </a:endParaRPr>
            </a:p>
          </p:txBody>
        </p:sp>
        <p:grpSp>
          <p:nvGrpSpPr>
            <p:cNvPr id="85" name="组合 73"/>
            <p:cNvGrpSpPr/>
            <p:nvPr/>
          </p:nvGrpSpPr>
          <p:grpSpPr>
            <a:xfrm>
              <a:off x="7558017" y="4254951"/>
              <a:ext cx="649004" cy="577631"/>
              <a:chOff x="688976" y="7240588"/>
              <a:chExt cx="519113" cy="461963"/>
            </a:xfrm>
          </p:grpSpPr>
          <p:sp>
            <p:nvSpPr>
              <p:cNvPr id="86" name="Freeform 64"/>
              <p:cNvSpPr/>
              <p:nvPr/>
            </p:nvSpPr>
            <p:spPr bwMode="auto">
              <a:xfrm>
                <a:off x="708026" y="7245351"/>
                <a:ext cx="500063" cy="457200"/>
              </a:xfrm>
              <a:custGeom>
                <a:gdLst>
                  <a:gd fmla="*/ 140 w 315" name="T0"/>
                  <a:gd fmla="*/ 288 h 288" name="T1"/>
                  <a:gd fmla="*/ 0 w 315" name="T2"/>
                  <a:gd fmla="*/ 176 h 288" name="T3"/>
                  <a:gd fmla="*/ 2 w 315" name="T4"/>
                  <a:gd fmla="*/ 14 h 288" name="T5"/>
                  <a:gd fmla="*/ 57 w 315" name="T6"/>
                  <a:gd fmla="*/ 9 h 288" name="T7"/>
                  <a:gd fmla="*/ 97 w 315" name="T8"/>
                  <a:gd fmla="*/ 57 h 288" name="T9"/>
                  <a:gd fmla="*/ 113 w 315" name="T10"/>
                  <a:gd fmla="*/ 9 h 288" name="T11"/>
                  <a:gd fmla="*/ 140 w 315" name="T12"/>
                  <a:gd fmla="*/ 0 h 288" name="T13"/>
                  <a:gd fmla="*/ 315 w 315" name="T14"/>
                  <a:gd fmla="*/ 150 h 288" name="T15"/>
                  <a:gd fmla="*/ 140 w 315" name="T16"/>
                  <a:gd fmla="*/ 288 h 288"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88" w="315">
                    <a:moveTo>
                      <a:pt x="140" y="288"/>
                    </a:moveTo>
                    <a:lnTo>
                      <a:pt x="0" y="176"/>
                    </a:lnTo>
                    <a:lnTo>
                      <a:pt x="2" y="14"/>
                    </a:lnTo>
                    <a:lnTo>
                      <a:pt x="57" y="9"/>
                    </a:lnTo>
                    <a:lnTo>
                      <a:pt x="97" y="57"/>
                    </a:lnTo>
                    <a:lnTo>
                      <a:pt x="113" y="9"/>
                    </a:lnTo>
                    <a:lnTo>
                      <a:pt x="140" y="0"/>
                    </a:lnTo>
                    <a:lnTo>
                      <a:pt x="315" y="150"/>
                    </a:lnTo>
                    <a:lnTo>
                      <a:pt x="140" y="288"/>
                    </a:lnTo>
                    <a:close/>
                  </a:path>
                </a:pathLst>
              </a:custGeom>
              <a:gradFill flip="none" rotWithShape="1">
                <a:gsLst>
                  <a:gs pos="73000">
                    <a:srgbClr val="0D0D0D">
                      <a:alpha val="0"/>
                    </a:srgbClr>
                  </a:gs>
                  <a:gs pos="100000">
                    <a:sysClr lastClr="000000" val="windowText">
                      <a:lumMod val="95000"/>
                      <a:lumOff val="5000"/>
                      <a:alpha val="0"/>
                    </a:sysClr>
                  </a:gs>
                  <a:gs pos="0">
                    <a:sysClr lastClr="000000" val="windowText">
                      <a:lumMod val="95000"/>
                      <a:lumOff val="5000"/>
                      <a:alpha val="55000"/>
                    </a:sysClr>
                  </a:gs>
                </a:gsLst>
                <a:lin ang="2700000" scaled="1"/>
              </a:gradFill>
              <a:ln>
                <a:noFill/>
              </a:ln>
            </p:spPr>
            <p:txBody>
              <a:bodyPr/>
              <a:lstStyle/>
              <a:p>
                <a:pPr defTabSz="1218712">
                  <a:defRPr/>
                </a:pPr>
                <a:endParaRPr altLang="en-US" kern="0" lang="zh-CN">
                  <a:solidFill>
                    <a:sysClr lastClr="000000" val="windowText"/>
                  </a:solidFill>
                  <a:latin typeface="Calibri"/>
                  <a:ea typeface="微软雅黑"/>
                </a:endParaRPr>
              </a:p>
            </p:txBody>
          </p:sp>
          <p:sp>
            <p:nvSpPr>
              <p:cNvPr id="87" name="Freeform 65"/>
              <p:cNvSpPr>
                <a:spLocks noEditPoints="1"/>
              </p:cNvSpPr>
              <p:nvPr/>
            </p:nvSpPr>
            <p:spPr bwMode="auto">
              <a:xfrm>
                <a:off x="688976" y="7240588"/>
                <a:ext cx="115888" cy="295275"/>
              </a:xfrm>
              <a:custGeom>
                <a:gdLst>
                  <a:gd fmla="*/ 63551 w 31" name="T0"/>
                  <a:gd fmla="*/ 0 h 78" name="T1"/>
                  <a:gd fmla="*/ 108411 w 31" name="T2"/>
                  <a:gd fmla="*/ 18928 h 78" name="T3"/>
                  <a:gd fmla="*/ 115888 w 31" name="T4"/>
                  <a:gd fmla="*/ 68140 h 78" name="T5"/>
                  <a:gd fmla="*/ 115888 w 31" name="T6"/>
                  <a:gd fmla="*/ 238491 h 78" name="T7"/>
                  <a:gd fmla="*/ 100935 w 31" name="T8"/>
                  <a:gd fmla="*/ 280133 h 78" name="T9"/>
                  <a:gd fmla="*/ 59813 w 31" name="T10"/>
                  <a:gd fmla="*/ 295275 h 78" name="T11"/>
                  <a:gd fmla="*/ 11215 w 31" name="T12"/>
                  <a:gd fmla="*/ 272562 h 78" name="T13"/>
                  <a:gd fmla="*/ 0 w 31" name="T14"/>
                  <a:gd fmla="*/ 215778 h 78" name="T15"/>
                  <a:gd fmla="*/ 0 w 31" name="T16"/>
                  <a:gd fmla="*/ 79497 h 78" name="T17"/>
                  <a:gd fmla="*/ 11215 w 31" name="T18"/>
                  <a:gd fmla="*/ 22713 h 78" name="T19"/>
                  <a:gd fmla="*/ 63551 w 31" name="T20"/>
                  <a:gd fmla="*/ 0 h 78" name="T21"/>
                  <a:gd fmla="*/ 59813 w 31" name="T22"/>
                  <a:gd fmla="*/ 264990 h 78" name="T23"/>
                  <a:gd fmla="*/ 85981 w 31" name="T24"/>
                  <a:gd fmla="*/ 227135 h 78" name="T25"/>
                  <a:gd fmla="*/ 85981 w 31" name="T26"/>
                  <a:gd fmla="*/ 64355 h 78" name="T27"/>
                  <a:gd fmla="*/ 59813 w 31" name="T28"/>
                  <a:gd fmla="*/ 26499 h 78" name="T29"/>
                  <a:gd fmla="*/ 33645 w 31" name="T30"/>
                  <a:gd fmla="*/ 64355 h 78" name="T31"/>
                  <a:gd fmla="*/ 33645 w 31" name="T32"/>
                  <a:gd fmla="*/ 75712 h 78" name="T33"/>
                  <a:gd fmla="*/ 33645 w 31" name="T34"/>
                  <a:gd fmla="*/ 87068 h 78" name="T35"/>
                  <a:gd fmla="*/ 33645 w 31" name="T36"/>
                  <a:gd fmla="*/ 136281 h 78" name="T37"/>
                  <a:gd fmla="*/ 33645 w 31" name="T38"/>
                  <a:gd fmla="*/ 181708 h 78" name="T39"/>
                  <a:gd fmla="*/ 33645 w 31" name="T40"/>
                  <a:gd fmla="*/ 223349 h 78" name="T41"/>
                  <a:gd fmla="*/ 59813 w 31" name="T42"/>
                  <a:gd fmla="*/ 264990 h 78"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b="b" l="0" r="r" t="0"/>
                <a:pathLst>
                  <a:path h="78" w="31">
                    <a:moveTo>
                      <a:pt x="17" y="0"/>
                    </a:moveTo>
                    <a:cubicBezTo>
                      <a:pt x="22" y="0"/>
                      <a:pt x="26" y="2"/>
                      <a:pt x="29" y="5"/>
                    </a:cubicBezTo>
                    <a:cubicBezTo>
                      <a:pt x="31" y="8"/>
                      <a:pt x="31" y="12"/>
                      <a:pt x="31" y="18"/>
                    </a:cubicBezTo>
                    <a:cubicBezTo>
                      <a:pt x="31" y="63"/>
                      <a:pt x="31" y="63"/>
                      <a:pt x="31" y="63"/>
                    </a:cubicBezTo>
                    <a:cubicBezTo>
                      <a:pt x="31" y="67"/>
                      <a:pt x="30" y="71"/>
                      <a:pt x="27" y="74"/>
                    </a:cubicBezTo>
                    <a:cubicBezTo>
                      <a:pt x="25" y="76"/>
                      <a:pt x="21" y="78"/>
                      <a:pt x="16" y="78"/>
                    </a:cubicBezTo>
                    <a:cubicBezTo>
                      <a:pt x="10" y="78"/>
                      <a:pt x="5" y="76"/>
                      <a:pt x="3" y="72"/>
                    </a:cubicBezTo>
                    <a:cubicBezTo>
                      <a:pt x="1" y="69"/>
                      <a:pt x="0" y="64"/>
                      <a:pt x="0" y="57"/>
                    </a:cubicBezTo>
                    <a:cubicBezTo>
                      <a:pt x="0" y="21"/>
                      <a:pt x="0" y="21"/>
                      <a:pt x="0" y="21"/>
                    </a:cubicBezTo>
                    <a:cubicBezTo>
                      <a:pt x="0" y="14"/>
                      <a:pt x="1" y="9"/>
                      <a:pt x="3" y="6"/>
                    </a:cubicBezTo>
                    <a:cubicBezTo>
                      <a:pt x="5" y="2"/>
                      <a:pt x="10" y="0"/>
                      <a:pt x="17" y="0"/>
                    </a:cubicBezTo>
                    <a:close/>
                    <a:moveTo>
                      <a:pt x="16" y="70"/>
                    </a:moveTo>
                    <a:cubicBezTo>
                      <a:pt x="20" y="70"/>
                      <a:pt x="23" y="67"/>
                      <a:pt x="23" y="60"/>
                    </a:cubicBezTo>
                    <a:cubicBezTo>
                      <a:pt x="23" y="17"/>
                      <a:pt x="23" y="17"/>
                      <a:pt x="23" y="17"/>
                    </a:cubicBezTo>
                    <a:cubicBezTo>
                      <a:pt x="23" y="11"/>
                      <a:pt x="20" y="7"/>
                      <a:pt x="16" y="7"/>
                    </a:cubicBezTo>
                    <a:cubicBezTo>
                      <a:pt x="12" y="7"/>
                      <a:pt x="9" y="11"/>
                      <a:pt x="9" y="17"/>
                    </a:cubicBezTo>
                    <a:cubicBezTo>
                      <a:pt x="9" y="20"/>
                      <a:pt x="9" y="20"/>
                      <a:pt x="9" y="20"/>
                    </a:cubicBezTo>
                    <a:cubicBezTo>
                      <a:pt x="9" y="23"/>
                      <a:pt x="9" y="23"/>
                      <a:pt x="9" y="23"/>
                    </a:cubicBezTo>
                    <a:cubicBezTo>
                      <a:pt x="9" y="36"/>
                      <a:pt x="9" y="36"/>
                      <a:pt x="9" y="36"/>
                    </a:cubicBezTo>
                    <a:cubicBezTo>
                      <a:pt x="9" y="48"/>
                      <a:pt x="9" y="48"/>
                      <a:pt x="9" y="48"/>
                    </a:cubicBezTo>
                    <a:cubicBezTo>
                      <a:pt x="9" y="59"/>
                      <a:pt x="9" y="59"/>
                      <a:pt x="9" y="59"/>
                    </a:cubicBezTo>
                    <a:cubicBezTo>
                      <a:pt x="9" y="67"/>
                      <a:pt x="12" y="70"/>
                      <a:pt x="16" y="70"/>
                    </a:cubicBezTo>
                    <a:close/>
                  </a:path>
                </a:pathLst>
              </a:custGeom>
              <a:solidFill>
                <a:srgbClr val="FFFFFF"/>
              </a:solidFill>
              <a:ln>
                <a:noFill/>
              </a:ln>
              <a:extLst>
                <a:ext uri="{91240B29-F687-4F45-9708-019B960494DF}">
                  <a14:hiddenLine cap="flat" w="15875">
                    <a:solidFill>
                      <a:srgbClr val="000000"/>
                    </a:solidFill>
                    <a:prstDash val="solid"/>
                    <a:miter lim="800000"/>
                    <a:headEnd/>
                    <a:tailEnd/>
                  </a14:hiddenLine>
                </a:ext>
              </a:extLst>
            </p:spPr>
            <p:txBody>
              <a:bodyPr/>
              <a:lstStyle/>
              <a:p>
                <a:pPr defTabSz="1218712">
                  <a:defRPr/>
                </a:pPr>
                <a:endParaRPr altLang="en-US" kern="0" lang="zh-CN">
                  <a:solidFill>
                    <a:sysClr lastClr="000000" val="windowText"/>
                  </a:solidFill>
                </a:endParaRPr>
              </a:p>
            </p:txBody>
          </p:sp>
          <p:sp>
            <p:nvSpPr>
              <p:cNvPr id="88" name="Freeform 66"/>
              <p:cNvSpPr>
                <a:spLocks noEditPoints="1"/>
              </p:cNvSpPr>
              <p:nvPr/>
            </p:nvSpPr>
            <p:spPr bwMode="auto">
              <a:xfrm>
                <a:off x="817563" y="7245351"/>
                <a:ext cx="134938" cy="287338"/>
              </a:xfrm>
              <a:custGeom>
                <a:gdLst>
                  <a:gd fmla="*/ 63721 w 36" name="T0"/>
                  <a:gd fmla="*/ 0 h 76" name="T1"/>
                  <a:gd fmla="*/ 112448 w 36" name="T2"/>
                  <a:gd fmla="*/ 0 h 76" name="T3"/>
                  <a:gd fmla="*/ 112448 w 36" name="T4"/>
                  <a:gd fmla="*/ 192819 h 76" name="T5"/>
                  <a:gd fmla="*/ 134938 w 36" name="T6"/>
                  <a:gd fmla="*/ 192819 h 76" name="T7"/>
                  <a:gd fmla="*/ 134938 w 36" name="T8"/>
                  <a:gd fmla="*/ 219284 h 76" name="T9"/>
                  <a:gd fmla="*/ 112448 w 36" name="T10"/>
                  <a:gd fmla="*/ 219284 h 76" name="T11"/>
                  <a:gd fmla="*/ 112448 w 36" name="T12"/>
                  <a:gd fmla="*/ 287338 h 76" name="T13"/>
                  <a:gd fmla="*/ 78714 w 36" name="T14"/>
                  <a:gd fmla="*/ 287338 h 76" name="T15"/>
                  <a:gd fmla="*/ 78714 w 36" name="T16"/>
                  <a:gd fmla="*/ 219284 h 76" name="T17"/>
                  <a:gd fmla="*/ 0 w 36" name="T18"/>
                  <a:gd fmla="*/ 219284 h 76" name="T19"/>
                  <a:gd fmla="*/ 0 w 36" name="T20"/>
                  <a:gd fmla="*/ 192819 h 76" name="T21"/>
                  <a:gd fmla="*/ 63721 w 36" name="T22"/>
                  <a:gd fmla="*/ 0 h 76" name="T23"/>
                  <a:gd fmla="*/ 78714 w 36" name="T24"/>
                  <a:gd fmla="*/ 192819 h 76" name="T25"/>
                  <a:gd fmla="*/ 78714 w 36" name="T26"/>
                  <a:gd fmla="*/ 41588 h 76" name="T27"/>
                  <a:gd fmla="*/ 56224 w 36" name="T28"/>
                  <a:gd fmla="*/ 117204 h 76" name="T29"/>
                  <a:gd fmla="*/ 33735 w 36" name="T30"/>
                  <a:gd fmla="*/ 192819 h 76" name="T31"/>
                  <a:gd fmla="*/ 78714 w 36" name="T32"/>
                  <a:gd fmla="*/ 192819 h 76" name="T33"/>
                  <a:gd fmla="*/ 0 60000 65536" name="T34"/>
                  <a:gd fmla="*/ 0 60000 65536"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b="b" l="0" r="r" t="0"/>
                <a:pathLst>
                  <a:path h="76" w="36">
                    <a:moveTo>
                      <a:pt x="17" y="0"/>
                    </a:moveTo>
                    <a:cubicBezTo>
                      <a:pt x="30" y="0"/>
                      <a:pt x="30" y="0"/>
                      <a:pt x="30" y="0"/>
                    </a:cubicBezTo>
                    <a:cubicBezTo>
                      <a:pt x="30" y="51"/>
                      <a:pt x="30" y="51"/>
                      <a:pt x="30" y="51"/>
                    </a:cubicBezTo>
                    <a:cubicBezTo>
                      <a:pt x="36" y="51"/>
                      <a:pt x="36" y="51"/>
                      <a:pt x="36" y="51"/>
                    </a:cubicBezTo>
                    <a:cubicBezTo>
                      <a:pt x="36" y="58"/>
                      <a:pt x="36" y="58"/>
                      <a:pt x="36" y="58"/>
                    </a:cubicBezTo>
                    <a:cubicBezTo>
                      <a:pt x="30" y="58"/>
                      <a:pt x="30" y="58"/>
                      <a:pt x="30" y="58"/>
                    </a:cubicBezTo>
                    <a:cubicBezTo>
                      <a:pt x="30" y="76"/>
                      <a:pt x="30" y="76"/>
                      <a:pt x="30" y="76"/>
                    </a:cubicBezTo>
                    <a:cubicBezTo>
                      <a:pt x="21" y="76"/>
                      <a:pt x="21" y="76"/>
                      <a:pt x="21" y="76"/>
                    </a:cubicBezTo>
                    <a:cubicBezTo>
                      <a:pt x="21" y="58"/>
                      <a:pt x="21" y="58"/>
                      <a:pt x="21" y="58"/>
                    </a:cubicBezTo>
                    <a:cubicBezTo>
                      <a:pt x="0" y="58"/>
                      <a:pt x="0" y="58"/>
                      <a:pt x="0" y="58"/>
                    </a:cubicBezTo>
                    <a:cubicBezTo>
                      <a:pt x="0" y="51"/>
                      <a:pt x="0" y="51"/>
                      <a:pt x="0" y="51"/>
                    </a:cubicBezTo>
                    <a:lnTo>
                      <a:pt x="17" y="0"/>
                    </a:lnTo>
                    <a:close/>
                    <a:moveTo>
                      <a:pt x="21" y="51"/>
                    </a:moveTo>
                    <a:cubicBezTo>
                      <a:pt x="21" y="11"/>
                      <a:pt x="21" y="11"/>
                      <a:pt x="21" y="11"/>
                    </a:cubicBezTo>
                    <a:cubicBezTo>
                      <a:pt x="20" y="15"/>
                      <a:pt x="17" y="22"/>
                      <a:pt x="15" y="31"/>
                    </a:cubicBezTo>
                    <a:cubicBezTo>
                      <a:pt x="12" y="40"/>
                      <a:pt x="10" y="47"/>
                      <a:pt x="9" y="51"/>
                    </a:cubicBezTo>
                    <a:lnTo>
                      <a:pt x="21" y="51"/>
                    </a:lnTo>
                    <a:close/>
                  </a:path>
                </a:pathLst>
              </a:custGeom>
              <a:solidFill>
                <a:srgbClr val="FFFFFF"/>
              </a:solidFill>
              <a:ln>
                <a:noFill/>
              </a:ln>
              <a:extLst>
                <a:ext uri="{91240B29-F687-4F45-9708-019B960494DF}">
                  <a14:hiddenLine cap="flat" w="15875">
                    <a:solidFill>
                      <a:srgbClr val="000000"/>
                    </a:solidFill>
                    <a:prstDash val="solid"/>
                    <a:miter lim="800000"/>
                    <a:headEnd/>
                    <a:tailEnd/>
                  </a14:hiddenLine>
                </a:ext>
              </a:extLst>
            </p:spPr>
            <p:txBody>
              <a:bodyPr/>
              <a:lstStyle/>
              <a:p>
                <a:pPr defTabSz="1218712">
                  <a:defRPr/>
                </a:pPr>
                <a:endParaRPr altLang="en-US" kern="0" lang="zh-CN">
                  <a:solidFill>
                    <a:sysClr lastClr="000000" val="windowText"/>
                  </a:solidFill>
                </a:endParaRPr>
              </a:p>
            </p:txBody>
          </p:sp>
        </p:grpSp>
      </p:grpSp>
      <p:sp>
        <p:nvSpPr>
          <p:cNvPr id="89" name="文本框 84"/>
          <p:cNvSpPr txBox="1"/>
          <p:nvPr/>
        </p:nvSpPr>
        <p:spPr>
          <a:xfrm>
            <a:off x="1053852" y="4437112"/>
            <a:ext cx="1506799" cy="355523"/>
          </a:xfrm>
          <a:prstGeom prst="rect">
            <a:avLst/>
          </a:prstGeom>
          <a:noFill/>
        </p:spPr>
        <p:txBody>
          <a:bodyPr bIns="45707" lIns="91412" rIns="91412" tIns="45707" wrap="none">
            <a:spAutoFit/>
          </a:bodyPr>
          <a:lstStyle/>
          <a:p>
            <a:pPr defTabSz="1218712">
              <a:defRPr/>
            </a:pPr>
            <a:r>
              <a:rPr altLang="en-US" b="1" kern="0" lang="zh-CN" sz="1733">
                <a:solidFill>
                  <a:srgbClr val="3F3F3F"/>
                </a:solidFill>
                <a:latin charset="-122" panose="020b0503020204020204" pitchFamily="34" typeface="微软雅黑"/>
                <a:ea charset="-122" pitchFamily="34" typeface="微软雅黑"/>
              </a:rPr>
              <a:t>标题文字内容</a:t>
            </a:r>
          </a:p>
        </p:txBody>
      </p:sp>
      <p:sp>
        <p:nvSpPr>
          <p:cNvPr id="90" name="TextBox 49"/>
          <p:cNvSpPr txBox="1"/>
          <p:nvPr/>
        </p:nvSpPr>
        <p:spPr>
          <a:xfrm>
            <a:off x="1060384" y="4776360"/>
            <a:ext cx="4543703" cy="426694"/>
          </a:xfrm>
          <a:prstGeom prst="rect">
            <a:avLst/>
          </a:prstGeom>
          <a:noFill/>
          <a:ln w="3175">
            <a:noFill/>
          </a:ln>
        </p:spPr>
        <p:txBody>
          <a:bodyPr bIns="45707" lIns="91412" rIns="91412" tIns="45707" wrap="square">
            <a:spAutoFit/>
          </a:bodyPr>
          <a:lstStyle/>
          <a:p>
            <a:pPr defTabSz="1218712">
              <a:defRPr/>
            </a:pPr>
            <a:r>
              <a:rPr altLang="en-US" kern="0" lang="zh-CN" sz="1100">
                <a:solidFill>
                  <a:srgbClr val="3F3F3F"/>
                </a:solidFill>
                <a:latin charset="-122" panose="020b0503020204020204" pitchFamily="34" typeface="微软雅黑"/>
                <a:ea charset="-122" pitchFamily="34" typeface="微软雅黑"/>
                <a:cs charset="-122" panose="020b0604020202020204" pitchFamily="34" typeface="Arial Unicode MS"/>
                <a:sym typeface="Batang"/>
              </a:rPr>
              <a:t>添加相关的文字简介内容添加相关的文字简介内容添加相关的文字简介内容添加相关的文字简介内容添加相关的文字简介内容</a:t>
            </a:r>
          </a:p>
        </p:txBody>
      </p:sp>
      <p:sp>
        <p:nvSpPr>
          <p:cNvPr id="91" name="文本框 84"/>
          <p:cNvSpPr txBox="1"/>
          <p:nvPr/>
        </p:nvSpPr>
        <p:spPr>
          <a:xfrm>
            <a:off x="1053852" y="5323187"/>
            <a:ext cx="1506799" cy="355523"/>
          </a:xfrm>
          <a:prstGeom prst="rect">
            <a:avLst/>
          </a:prstGeom>
          <a:noFill/>
        </p:spPr>
        <p:txBody>
          <a:bodyPr bIns="45707" lIns="91412" rIns="91412" tIns="45707" wrap="none">
            <a:spAutoFit/>
          </a:bodyPr>
          <a:lstStyle/>
          <a:p>
            <a:pPr defTabSz="1218712">
              <a:defRPr/>
            </a:pPr>
            <a:r>
              <a:rPr altLang="en-US" b="1" kern="0" lang="zh-CN" sz="1733">
                <a:solidFill>
                  <a:srgbClr val="3F3F3F"/>
                </a:solidFill>
                <a:latin charset="-122" panose="020b0503020204020204" pitchFamily="34" typeface="微软雅黑"/>
                <a:ea charset="-122" pitchFamily="34" typeface="微软雅黑"/>
              </a:rPr>
              <a:t>标题文字内容</a:t>
            </a:r>
          </a:p>
        </p:txBody>
      </p:sp>
      <p:sp>
        <p:nvSpPr>
          <p:cNvPr id="92" name="TextBox 49"/>
          <p:cNvSpPr txBox="1"/>
          <p:nvPr/>
        </p:nvSpPr>
        <p:spPr>
          <a:xfrm>
            <a:off x="1060384" y="5662435"/>
            <a:ext cx="4543703" cy="426694"/>
          </a:xfrm>
          <a:prstGeom prst="rect">
            <a:avLst/>
          </a:prstGeom>
          <a:noFill/>
          <a:ln w="3175">
            <a:noFill/>
          </a:ln>
        </p:spPr>
        <p:txBody>
          <a:bodyPr bIns="45707" lIns="91412" rIns="91412" tIns="45707" wrap="square">
            <a:spAutoFit/>
          </a:bodyPr>
          <a:lstStyle/>
          <a:p>
            <a:pPr defTabSz="1218712">
              <a:defRPr/>
            </a:pPr>
            <a:r>
              <a:rPr altLang="en-US" kern="0" lang="zh-CN" sz="1100">
                <a:solidFill>
                  <a:srgbClr val="3F3F3F"/>
                </a:solidFill>
                <a:latin charset="-122" panose="020b0503020204020204" pitchFamily="34" typeface="微软雅黑"/>
                <a:ea charset="-122" pitchFamily="34" typeface="微软雅黑"/>
                <a:cs charset="-122" panose="020b0604020202020204" pitchFamily="34" typeface="Arial Unicode MS"/>
                <a:sym typeface="Batang"/>
              </a:rPr>
              <a:t>添加相关的文字简介内容添加相关的文字简介内容添加相关的文字简介内容添加相关的文字简介内容添加相关的文字简介内容</a:t>
            </a:r>
          </a:p>
        </p:txBody>
      </p:sp>
      <p:sp>
        <p:nvSpPr>
          <p:cNvPr id="93" name="文本框 84"/>
          <p:cNvSpPr txBox="1"/>
          <p:nvPr/>
        </p:nvSpPr>
        <p:spPr>
          <a:xfrm>
            <a:off x="6959145" y="1916708"/>
            <a:ext cx="1706824" cy="1005814"/>
          </a:xfrm>
          <a:prstGeom prst="rect">
            <a:avLst/>
          </a:prstGeom>
          <a:noFill/>
        </p:spPr>
        <p:txBody>
          <a:bodyPr bIns="45707" lIns="91412" rIns="91412" tIns="45707" wrap="none">
            <a:spAutoFit/>
          </a:bodyPr>
          <a:lstStyle/>
          <a:p>
            <a:pPr algn="ctr" defTabSz="1218712">
              <a:defRPr/>
            </a:pPr>
            <a:r>
              <a:rPr altLang="en-US" b="1" kern="0" lang="zh-CN" sz="3000">
                <a:solidFill>
                  <a:sysClr lastClr="000000" val="windowText">
                    <a:lumMod val="65000"/>
                    <a:lumOff val="35000"/>
                  </a:sysClr>
                </a:solidFill>
                <a:latin charset="0" panose="020b0806030902050204" pitchFamily="34" typeface="Impact"/>
                <a:ea typeface="微软雅黑"/>
              </a:rPr>
              <a:t>重要</a:t>
            </a:r>
          </a:p>
          <a:p>
            <a:pPr algn="ctr" defTabSz="1218712">
              <a:defRPr/>
            </a:pPr>
            <a:r>
              <a:rPr altLang="en-US" b="1" kern="0" lang="zh-CN" sz="3000">
                <a:solidFill>
                  <a:sysClr lastClr="000000" val="windowText">
                    <a:lumMod val="65000"/>
                    <a:lumOff val="35000"/>
                  </a:sysClr>
                </a:solidFill>
                <a:latin charset="0" panose="020b0806030902050204" pitchFamily="34" typeface="Impact"/>
                <a:ea typeface="微软雅黑"/>
              </a:rPr>
              <a:t>工作之一</a:t>
            </a:r>
          </a:p>
        </p:txBody>
      </p:sp>
      <p:sp>
        <p:nvSpPr>
          <p:cNvPr id="94" name="文本框 84"/>
          <p:cNvSpPr txBox="1"/>
          <p:nvPr/>
        </p:nvSpPr>
        <p:spPr>
          <a:xfrm>
            <a:off x="9070463" y="1949779"/>
            <a:ext cx="1706824" cy="1005814"/>
          </a:xfrm>
          <a:prstGeom prst="rect">
            <a:avLst/>
          </a:prstGeom>
          <a:noFill/>
        </p:spPr>
        <p:txBody>
          <a:bodyPr bIns="45707" lIns="91412" rIns="91412" tIns="45707" wrap="none">
            <a:spAutoFit/>
          </a:bodyPr>
          <a:lstStyle/>
          <a:p>
            <a:pPr algn="ctr" defTabSz="1218712">
              <a:defRPr/>
            </a:pPr>
            <a:r>
              <a:rPr altLang="en-US" b="1" kern="0" lang="zh-CN" sz="3000">
                <a:solidFill>
                  <a:sysClr lastClr="000000" val="windowText">
                    <a:lumMod val="65000"/>
                    <a:lumOff val="35000"/>
                  </a:sysClr>
                </a:solidFill>
                <a:latin charset="0" panose="020b0806030902050204" pitchFamily="34" typeface="Impact"/>
                <a:ea typeface="微软雅黑"/>
              </a:rPr>
              <a:t>重要</a:t>
            </a:r>
          </a:p>
          <a:p>
            <a:pPr algn="ctr" defTabSz="1218712">
              <a:defRPr/>
            </a:pPr>
            <a:r>
              <a:rPr altLang="en-US" b="1" kern="0" lang="zh-CN" sz="3000">
                <a:solidFill>
                  <a:sysClr lastClr="000000" val="windowText">
                    <a:lumMod val="65000"/>
                    <a:lumOff val="35000"/>
                  </a:sysClr>
                </a:solidFill>
                <a:latin charset="0" panose="020b0806030902050204" pitchFamily="34" typeface="Impact"/>
                <a:ea typeface="微软雅黑"/>
              </a:rPr>
              <a:t>工作之二</a:t>
            </a:r>
          </a:p>
        </p:txBody>
      </p:sp>
      <p:sp>
        <p:nvSpPr>
          <p:cNvPr id="95" name="文本框 84"/>
          <p:cNvSpPr txBox="1"/>
          <p:nvPr/>
        </p:nvSpPr>
        <p:spPr>
          <a:xfrm>
            <a:off x="6863176" y="4221088"/>
            <a:ext cx="1706824" cy="1005814"/>
          </a:xfrm>
          <a:prstGeom prst="rect">
            <a:avLst/>
          </a:prstGeom>
          <a:noFill/>
        </p:spPr>
        <p:txBody>
          <a:bodyPr bIns="45707" lIns="91412" rIns="91412" tIns="45707" wrap="none">
            <a:spAutoFit/>
          </a:bodyPr>
          <a:lstStyle/>
          <a:p>
            <a:pPr algn="ctr" defTabSz="1218712">
              <a:defRPr/>
            </a:pPr>
            <a:r>
              <a:rPr altLang="en-US" b="1" kern="0" lang="zh-CN" sz="3000">
                <a:solidFill>
                  <a:sysClr lastClr="000000" val="windowText">
                    <a:lumMod val="65000"/>
                    <a:lumOff val="35000"/>
                  </a:sysClr>
                </a:solidFill>
                <a:latin charset="0" panose="020b0806030902050204" pitchFamily="34" typeface="Impact"/>
                <a:ea typeface="微软雅黑"/>
              </a:rPr>
              <a:t>重要</a:t>
            </a:r>
          </a:p>
          <a:p>
            <a:pPr algn="ctr" defTabSz="1218712">
              <a:defRPr/>
            </a:pPr>
            <a:r>
              <a:rPr altLang="en-US" b="1" kern="0" lang="zh-CN" sz="3000">
                <a:solidFill>
                  <a:sysClr lastClr="000000" val="windowText">
                    <a:lumMod val="65000"/>
                    <a:lumOff val="35000"/>
                  </a:sysClr>
                </a:solidFill>
                <a:latin charset="0" panose="020b0806030902050204" pitchFamily="34" typeface="Impact"/>
                <a:ea typeface="微软雅黑"/>
              </a:rPr>
              <a:t>工作之三</a:t>
            </a:r>
          </a:p>
        </p:txBody>
      </p:sp>
      <p:sp>
        <p:nvSpPr>
          <p:cNvPr id="96" name="文本框 84"/>
          <p:cNvSpPr txBox="1"/>
          <p:nvPr/>
        </p:nvSpPr>
        <p:spPr>
          <a:xfrm>
            <a:off x="9262399" y="4254159"/>
            <a:ext cx="1706824" cy="1005814"/>
          </a:xfrm>
          <a:prstGeom prst="rect">
            <a:avLst/>
          </a:prstGeom>
          <a:noFill/>
        </p:spPr>
        <p:txBody>
          <a:bodyPr bIns="45707" lIns="91412" rIns="91412" tIns="45707" wrap="none">
            <a:spAutoFit/>
          </a:bodyPr>
          <a:lstStyle/>
          <a:p>
            <a:pPr algn="ctr" defTabSz="1218712">
              <a:defRPr/>
            </a:pPr>
            <a:r>
              <a:rPr altLang="en-US" b="1" kern="0" lang="zh-CN" sz="3000">
                <a:solidFill>
                  <a:sysClr lastClr="000000" val="windowText">
                    <a:lumMod val="65000"/>
                    <a:lumOff val="35000"/>
                  </a:sysClr>
                </a:solidFill>
                <a:latin charset="0" panose="020b0806030902050204" pitchFamily="34" typeface="Impact"/>
                <a:ea typeface="微软雅黑"/>
              </a:rPr>
              <a:t>重要</a:t>
            </a:r>
          </a:p>
          <a:p>
            <a:pPr algn="ctr" defTabSz="1218712">
              <a:defRPr/>
            </a:pPr>
            <a:r>
              <a:rPr altLang="en-US" b="1" kern="0" lang="zh-CN" sz="3000">
                <a:solidFill>
                  <a:sysClr lastClr="000000" val="windowText">
                    <a:lumMod val="65000"/>
                    <a:lumOff val="35000"/>
                  </a:sysClr>
                </a:solidFill>
                <a:latin charset="0" panose="020b0806030902050204" pitchFamily="34" typeface="Impact"/>
                <a:ea typeface="微软雅黑"/>
              </a:rPr>
              <a:t>工作之四</a:t>
            </a:r>
          </a:p>
        </p:txBody>
      </p:sp>
      <p:pic>
        <p:nvPicPr>
          <p:cNvPr id="97" name="Picture 4"/>
          <p:cNvPicPr>
            <a:picLocks noChangeArrowheads="1" noChangeAspect="1"/>
          </p:cNvPicPr>
          <p:nvPr/>
        </p:nvPicPr>
        <p:blipFill>
          <a:blip r:embed="rId3">
            <a:extLst>
              <a:ext uri="{28A0092B-C50C-407E-A947-70E740481C1C}">
                <a14:useLocalDpi val="0"/>
              </a:ext>
            </a:extLst>
          </a:blip>
          <a:stretch>
            <a:fillRect/>
          </a:stretch>
        </p:blipFill>
        <p:spPr bwMode="auto">
          <a:xfrm>
            <a:off x="1184888" y="1764067"/>
            <a:ext cx="4316497" cy="2238339"/>
          </a:xfrm>
          <a:prstGeom prst="rect">
            <a:avLst/>
          </a:prstGeom>
          <a:noFill/>
          <a:effectLst>
            <a:outerShdw algn="ctr" blurRad="63500" rotWithShape="0" sx="102000" sy="102000">
              <a:prstClr val="black">
                <a:alpha val="40000"/>
              </a:prstClr>
            </a:outerShdw>
          </a:effectLst>
          <a:extLst>
            <a:ext uri="{909E8E84-426E-40DD-AFC4-6F175D3DCCD1}">
              <a14:hiddenFill>
                <a:solidFill>
                  <a:srgbClr val="FFFFFF"/>
                </a:solidFill>
              </a14:hiddenFill>
            </a:ext>
          </a:extLst>
        </p:spPr>
      </p:pic>
    </p:spTree>
    <p:extLst>
      <p:ext uri="{BB962C8B-B14F-4D97-AF65-F5344CB8AC3E}">
        <p14:creationId val="2560624823"/>
      </p:ext>
    </p:extLst>
  </p:cSld>
  <p:clrMapOvr>
    <a:masterClrMapping/>
  </p:clrMapOvr>
  <mc:AlternateContent>
    <mc:Choice Requires="p15">
      <p:transition p14:dur="1250" spd="slow">
        <p15:prstTrans prst="pageCurlDoubl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 presetSubtype="2">
                                  <p:stCondLst>
                                    <p:cond delay="0"/>
                                  </p:stCondLst>
                                  <p:childTnLst>
                                    <p:set>
                                      <p:cBhvr>
                                        <p:cTn dur="1" fill="hold" id="6">
                                          <p:stCondLst>
                                            <p:cond delay="0"/>
                                          </p:stCondLst>
                                        </p:cTn>
                                        <p:tgtEl>
                                          <p:spTgt spid="9"/>
                                        </p:tgtEl>
                                        <p:attrNameLst>
                                          <p:attrName>style.visibility</p:attrName>
                                        </p:attrNameLst>
                                      </p:cBhvr>
                                      <p:to>
                                        <p:strVal val="visible"/>
                                      </p:to>
                                    </p:set>
                                    <p:anim calcmode="lin" valueType="num">
                                      <p:cBhvr additive="base">
                                        <p:cTn dur="500" fill="hold" id="7"/>
                                        <p:tgtEl>
                                          <p:spTgt spid="9"/>
                                        </p:tgtEl>
                                        <p:attrNameLst>
                                          <p:attrName>ppt_x</p:attrName>
                                        </p:attrNameLst>
                                      </p:cBhvr>
                                      <p:tavLst>
                                        <p:tav tm="0">
                                          <p:val>
                                            <p:strVal val="1+#ppt_w/2"/>
                                          </p:val>
                                        </p:tav>
                                        <p:tav tm="100000">
                                          <p:val>
                                            <p:strVal val="#ppt_x"/>
                                          </p:val>
                                        </p:tav>
                                      </p:tavLst>
                                    </p:anim>
                                    <p:anim calcmode="lin" valueType="num">
                                      <p:cBhvr additive="base">
                                        <p:cTn dur="500" fill="hold" id="8"/>
                                        <p:tgtEl>
                                          <p:spTgt spid="9"/>
                                        </p:tgtEl>
                                        <p:attrNameLst>
                                          <p:attrName>ppt_y</p:attrName>
                                        </p:attrNameLst>
                                      </p:cBhvr>
                                      <p:tavLst>
                                        <p:tav tm="0">
                                          <p:val>
                                            <p:strVal val="#ppt_y"/>
                                          </p:val>
                                        </p:tav>
                                        <p:tav tm="100000">
                                          <p:val>
                                            <p:strVal val="#ppt_y"/>
                                          </p:val>
                                        </p:tav>
                                      </p:tavLst>
                                    </p:anim>
                                  </p:childTnLst>
                                </p:cTn>
                              </p:par>
                              <p:par>
                                <p:cTn fill="hold" id="9" nodeType="withEffect" presetClass="entr" presetID="22" presetSubtype="2">
                                  <p:stCondLst>
                                    <p:cond delay="100"/>
                                  </p:stCondLst>
                                  <p:childTnLst>
                                    <p:set>
                                      <p:cBhvr>
                                        <p:cTn dur="1" fill="hold" id="10">
                                          <p:stCondLst>
                                            <p:cond delay="0"/>
                                          </p:stCondLst>
                                        </p:cTn>
                                        <p:tgtEl>
                                          <p:spTgt spid="10"/>
                                        </p:tgtEl>
                                        <p:attrNameLst>
                                          <p:attrName>style.visibility</p:attrName>
                                        </p:attrNameLst>
                                      </p:cBhvr>
                                      <p:to>
                                        <p:strVal val="visible"/>
                                      </p:to>
                                    </p:set>
                                    <p:animEffect filter="wipe(right)" transition="in">
                                      <p:cBhvr>
                                        <p:cTn dur="500" id="11"/>
                                        <p:tgtEl>
                                          <p:spTgt spid="10"/>
                                        </p:tgtEl>
                                      </p:cBhvr>
                                    </p:animEffect>
                                  </p:childTnLst>
                                </p:cTn>
                              </p:par>
                            </p:childTnLst>
                          </p:cTn>
                        </p:par>
                        <p:par>
                          <p:cTn fill="hold" id="12" nodeType="afterGroup">
                            <p:stCondLst>
                              <p:cond delay="600"/>
                            </p:stCondLst>
                            <p:childTnLst>
                              <p:par>
                                <p:cTn fill="hold" grpId="0" id="13" nodeType="afterEffect" presetClass="entr" presetID="41" presetSubtype="0">
                                  <p:stCondLst>
                                    <p:cond delay="0"/>
                                  </p:stCondLst>
                                  <p:iterate type="lt">
                                    <p:tmPct val="10000"/>
                                  </p:iterate>
                                  <p:childTnLst>
                                    <p:set>
                                      <p:cBhvr>
                                        <p:cTn dur="1" fill="hold" id="14">
                                          <p:stCondLst>
                                            <p:cond delay="0"/>
                                          </p:stCondLst>
                                        </p:cTn>
                                        <p:tgtEl>
                                          <p:spTgt spid="8"/>
                                        </p:tgtEl>
                                        <p:attrNameLst>
                                          <p:attrName>style.visibility</p:attrName>
                                        </p:attrNameLst>
                                      </p:cBhvr>
                                      <p:to>
                                        <p:strVal val="visible"/>
                                      </p:to>
                                    </p:set>
                                    <p:anim calcmode="lin" valueType="num">
                                      <p:cBhvr>
                                        <p:cTn dur="400" fill="hold" id="15"/>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dur="400" fill="hold" id="16"/>
                                        <p:tgtEl>
                                          <p:spTgt spid="8"/>
                                        </p:tgtEl>
                                        <p:attrNameLst>
                                          <p:attrName>ppt_y</p:attrName>
                                        </p:attrNameLst>
                                      </p:cBhvr>
                                      <p:tavLst>
                                        <p:tav tm="0">
                                          <p:val>
                                            <p:strVal val="#ppt_y"/>
                                          </p:val>
                                        </p:tav>
                                        <p:tav tm="100000">
                                          <p:val>
                                            <p:strVal val="#ppt_y"/>
                                          </p:val>
                                        </p:tav>
                                      </p:tavLst>
                                    </p:anim>
                                    <p:anim calcmode="lin" valueType="num">
                                      <p:cBhvr>
                                        <p:cTn dur="400" fill="hold" id="17"/>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dur="400" fill="hold" id="18"/>
                                        <p:tgtEl>
                                          <p:spTgt spid="8"/>
                                        </p:tgtEl>
                                        <p:attrNameLst>
                                          <p:attrName>ppt_w</p:attrName>
                                        </p:attrNameLst>
                                      </p:cBhvr>
                                      <p:tavLst>
                                        <p:tav tm="0">
                                          <p:val>
                                            <p:strVal val="#ppt_w/10"/>
                                          </p:val>
                                        </p:tav>
                                        <p:tav tm="50000">
                                          <p:val>
                                            <p:strVal val="#ppt_w+.01"/>
                                          </p:val>
                                        </p:tav>
                                        <p:tav tm="100000">
                                          <p:val>
                                            <p:strVal val="#ppt_w"/>
                                          </p:val>
                                        </p:tav>
                                      </p:tavLst>
                                    </p:anim>
                                    <p:animEffect filter="fade" transition="in">
                                      <p:cBhvr>
                                        <p:cTn dur="400" id="19" tmFilter="0,0; .5, 1; 1, 1"/>
                                        <p:tgtEl>
                                          <p:spTgt spid="8"/>
                                        </p:tgtEl>
                                      </p:cBhvr>
                                    </p:animEffect>
                                  </p:childTnLst>
                                </p:cTn>
                              </p:par>
                            </p:childTnLst>
                          </p:cTn>
                        </p:par>
                        <p:par>
                          <p:cTn fill="hold" id="20" nodeType="afterGroup">
                            <p:stCondLst>
                              <p:cond delay="1000"/>
                            </p:stCondLst>
                            <p:childTnLst>
                              <p:par>
                                <p:cTn fill="hold" id="21" nodeType="afterEffect" presetClass="entr" presetID="14" presetSubtype="10">
                                  <p:stCondLst>
                                    <p:cond delay="0"/>
                                  </p:stCondLst>
                                  <p:childTnLst>
                                    <p:set>
                                      <p:cBhvr>
                                        <p:cTn dur="1" fill="hold" id="22">
                                          <p:stCondLst>
                                            <p:cond delay="0"/>
                                          </p:stCondLst>
                                        </p:cTn>
                                        <p:tgtEl>
                                          <p:spTgt spid="97"/>
                                        </p:tgtEl>
                                        <p:attrNameLst>
                                          <p:attrName>style.visibility</p:attrName>
                                        </p:attrNameLst>
                                      </p:cBhvr>
                                      <p:to>
                                        <p:strVal val="visible"/>
                                      </p:to>
                                    </p:set>
                                    <p:animEffect filter="randombar(horizontal)" transition="in">
                                      <p:cBhvr>
                                        <p:cTn dur="500" id="23"/>
                                        <p:tgtEl>
                                          <p:spTgt spid="97"/>
                                        </p:tgtEl>
                                      </p:cBhvr>
                                    </p:animEffect>
                                  </p:childTnLst>
                                </p:cTn>
                              </p:par>
                            </p:childTnLst>
                          </p:cTn>
                        </p:par>
                        <p:par>
                          <p:cTn fill="hold" id="24" nodeType="afterGroup">
                            <p:stCondLst>
                              <p:cond delay="1500"/>
                            </p:stCondLst>
                            <p:childTnLst>
                              <p:par>
                                <p:cTn fill="hold" grpId="0" id="25" nodeType="afterEffect" presetClass="entr" presetID="22" presetSubtype="8">
                                  <p:stCondLst>
                                    <p:cond delay="0"/>
                                  </p:stCondLst>
                                  <p:childTnLst>
                                    <p:set>
                                      <p:cBhvr>
                                        <p:cTn dur="1" fill="hold" id="26">
                                          <p:stCondLst>
                                            <p:cond delay="0"/>
                                          </p:stCondLst>
                                        </p:cTn>
                                        <p:tgtEl>
                                          <p:spTgt spid="89"/>
                                        </p:tgtEl>
                                        <p:attrNameLst>
                                          <p:attrName>style.visibility</p:attrName>
                                        </p:attrNameLst>
                                      </p:cBhvr>
                                      <p:to>
                                        <p:strVal val="visible"/>
                                      </p:to>
                                    </p:set>
                                    <p:animEffect filter="wipe(left)" transition="in">
                                      <p:cBhvr>
                                        <p:cTn dur="500" id="27"/>
                                        <p:tgtEl>
                                          <p:spTgt spid="89"/>
                                        </p:tgtEl>
                                      </p:cBhvr>
                                    </p:animEffect>
                                  </p:childTnLst>
                                </p:cTn>
                              </p:par>
                              <p:par>
                                <p:cTn fill="hold" grpId="0" id="28" nodeType="withEffect" presetClass="entr" presetID="22" presetSubtype="8">
                                  <p:stCondLst>
                                    <p:cond delay="0"/>
                                  </p:stCondLst>
                                  <p:childTnLst>
                                    <p:set>
                                      <p:cBhvr>
                                        <p:cTn dur="1" fill="hold" id="29">
                                          <p:stCondLst>
                                            <p:cond delay="0"/>
                                          </p:stCondLst>
                                        </p:cTn>
                                        <p:tgtEl>
                                          <p:spTgt spid="90"/>
                                        </p:tgtEl>
                                        <p:attrNameLst>
                                          <p:attrName>style.visibility</p:attrName>
                                        </p:attrNameLst>
                                      </p:cBhvr>
                                      <p:to>
                                        <p:strVal val="visible"/>
                                      </p:to>
                                    </p:set>
                                    <p:animEffect filter="wipe(left)" transition="in">
                                      <p:cBhvr>
                                        <p:cTn dur="500" id="30"/>
                                        <p:tgtEl>
                                          <p:spTgt spid="90"/>
                                        </p:tgtEl>
                                      </p:cBhvr>
                                    </p:animEffect>
                                  </p:childTnLst>
                                </p:cTn>
                              </p:par>
                              <p:par>
                                <p:cTn fill="hold" grpId="0" id="31" nodeType="withEffect" presetClass="entr" presetID="22" presetSubtype="8">
                                  <p:stCondLst>
                                    <p:cond delay="0"/>
                                  </p:stCondLst>
                                  <p:childTnLst>
                                    <p:set>
                                      <p:cBhvr>
                                        <p:cTn dur="1" fill="hold" id="32">
                                          <p:stCondLst>
                                            <p:cond delay="0"/>
                                          </p:stCondLst>
                                        </p:cTn>
                                        <p:tgtEl>
                                          <p:spTgt spid="91"/>
                                        </p:tgtEl>
                                        <p:attrNameLst>
                                          <p:attrName>style.visibility</p:attrName>
                                        </p:attrNameLst>
                                      </p:cBhvr>
                                      <p:to>
                                        <p:strVal val="visible"/>
                                      </p:to>
                                    </p:set>
                                    <p:animEffect filter="wipe(left)" transition="in">
                                      <p:cBhvr>
                                        <p:cTn dur="500" id="33"/>
                                        <p:tgtEl>
                                          <p:spTgt spid="91"/>
                                        </p:tgtEl>
                                      </p:cBhvr>
                                    </p:animEffect>
                                  </p:childTnLst>
                                </p:cTn>
                              </p:par>
                              <p:par>
                                <p:cTn fill="hold" grpId="0" id="34" nodeType="withEffect" presetClass="entr" presetID="22" presetSubtype="8">
                                  <p:stCondLst>
                                    <p:cond delay="0"/>
                                  </p:stCondLst>
                                  <p:childTnLst>
                                    <p:set>
                                      <p:cBhvr>
                                        <p:cTn dur="1" fill="hold" id="35">
                                          <p:stCondLst>
                                            <p:cond delay="0"/>
                                          </p:stCondLst>
                                        </p:cTn>
                                        <p:tgtEl>
                                          <p:spTgt spid="92"/>
                                        </p:tgtEl>
                                        <p:attrNameLst>
                                          <p:attrName>style.visibility</p:attrName>
                                        </p:attrNameLst>
                                      </p:cBhvr>
                                      <p:to>
                                        <p:strVal val="visible"/>
                                      </p:to>
                                    </p:set>
                                    <p:animEffect filter="wipe(left)" transition="in">
                                      <p:cBhvr>
                                        <p:cTn dur="500" id="36"/>
                                        <p:tgtEl>
                                          <p:spTgt spid="92"/>
                                        </p:tgtEl>
                                      </p:cBhvr>
                                    </p:animEffect>
                                  </p:childTnLst>
                                </p:cTn>
                              </p:par>
                            </p:childTnLst>
                          </p:cTn>
                        </p:par>
                        <p:par>
                          <p:cTn fill="hold" id="37" nodeType="afterGroup">
                            <p:stCondLst>
                              <p:cond delay="2000"/>
                            </p:stCondLst>
                            <p:childTnLst>
                              <p:par>
                                <p:cTn fill="hold" grpId="0" id="38" nodeType="afterEffect" presetClass="entr" presetID="53" presetSubtype="0">
                                  <p:stCondLst>
                                    <p:cond delay="0"/>
                                  </p:stCondLst>
                                  <p:childTnLst>
                                    <p:set>
                                      <p:cBhvr>
                                        <p:cTn dur="1" fill="hold" id="39">
                                          <p:stCondLst>
                                            <p:cond delay="0"/>
                                          </p:stCondLst>
                                        </p:cTn>
                                        <p:tgtEl>
                                          <p:spTgt spid="33"/>
                                        </p:tgtEl>
                                        <p:attrNameLst>
                                          <p:attrName>style.visibility</p:attrName>
                                        </p:attrNameLst>
                                      </p:cBhvr>
                                      <p:to>
                                        <p:strVal val="visible"/>
                                      </p:to>
                                    </p:set>
                                    <p:anim calcmode="lin" valueType="num">
                                      <p:cBhvr>
                                        <p:cTn dur="500" fill="hold" id="40"/>
                                        <p:tgtEl>
                                          <p:spTgt spid="33"/>
                                        </p:tgtEl>
                                        <p:attrNameLst>
                                          <p:attrName>ppt_w</p:attrName>
                                        </p:attrNameLst>
                                      </p:cBhvr>
                                      <p:tavLst>
                                        <p:tav tm="0">
                                          <p:val>
                                            <p:fltVal val="0"/>
                                          </p:val>
                                        </p:tav>
                                        <p:tav tm="100000">
                                          <p:val>
                                            <p:strVal val="#ppt_w"/>
                                          </p:val>
                                        </p:tav>
                                      </p:tavLst>
                                    </p:anim>
                                    <p:anim calcmode="lin" valueType="num">
                                      <p:cBhvr>
                                        <p:cTn dur="500" fill="hold" id="41"/>
                                        <p:tgtEl>
                                          <p:spTgt spid="33"/>
                                        </p:tgtEl>
                                        <p:attrNameLst>
                                          <p:attrName>ppt_h</p:attrName>
                                        </p:attrNameLst>
                                      </p:cBhvr>
                                      <p:tavLst>
                                        <p:tav tm="0">
                                          <p:val>
                                            <p:fltVal val="0"/>
                                          </p:val>
                                        </p:tav>
                                        <p:tav tm="100000">
                                          <p:val>
                                            <p:strVal val="#ppt_h"/>
                                          </p:val>
                                        </p:tav>
                                      </p:tavLst>
                                    </p:anim>
                                    <p:animEffect filter="fade" transition="in">
                                      <p:cBhvr>
                                        <p:cTn dur="500" id="42"/>
                                        <p:tgtEl>
                                          <p:spTgt spid="33"/>
                                        </p:tgtEl>
                                      </p:cBhvr>
                                    </p:animEffect>
                                  </p:childTnLst>
                                </p:cTn>
                              </p:par>
                            </p:childTnLst>
                          </p:cTn>
                        </p:par>
                        <p:par>
                          <p:cTn fill="hold" id="43" nodeType="afterGroup">
                            <p:stCondLst>
                              <p:cond delay="2500"/>
                            </p:stCondLst>
                            <p:childTnLst>
                              <p:par>
                                <p:cTn fill="hold" grpId="0" id="44" nodeType="afterEffect" presetClass="entr" presetID="53" presetSubtype="0">
                                  <p:stCondLst>
                                    <p:cond delay="0"/>
                                  </p:stCondLst>
                                  <p:childTnLst>
                                    <p:set>
                                      <p:cBhvr>
                                        <p:cTn dur="1" fill="hold" id="45">
                                          <p:stCondLst>
                                            <p:cond delay="0"/>
                                          </p:stCondLst>
                                        </p:cTn>
                                        <p:tgtEl>
                                          <p:spTgt spid="35"/>
                                        </p:tgtEl>
                                        <p:attrNameLst>
                                          <p:attrName>style.visibility</p:attrName>
                                        </p:attrNameLst>
                                      </p:cBhvr>
                                      <p:to>
                                        <p:strVal val="visible"/>
                                      </p:to>
                                    </p:set>
                                    <p:anim calcmode="lin" valueType="num">
                                      <p:cBhvr>
                                        <p:cTn dur="500" fill="hold" id="46"/>
                                        <p:tgtEl>
                                          <p:spTgt spid="35"/>
                                        </p:tgtEl>
                                        <p:attrNameLst>
                                          <p:attrName>ppt_w</p:attrName>
                                        </p:attrNameLst>
                                      </p:cBhvr>
                                      <p:tavLst>
                                        <p:tav tm="0">
                                          <p:val>
                                            <p:fltVal val="0"/>
                                          </p:val>
                                        </p:tav>
                                        <p:tav tm="100000">
                                          <p:val>
                                            <p:strVal val="#ppt_w"/>
                                          </p:val>
                                        </p:tav>
                                      </p:tavLst>
                                    </p:anim>
                                    <p:anim calcmode="lin" valueType="num">
                                      <p:cBhvr>
                                        <p:cTn dur="500" fill="hold" id="47"/>
                                        <p:tgtEl>
                                          <p:spTgt spid="35"/>
                                        </p:tgtEl>
                                        <p:attrNameLst>
                                          <p:attrName>ppt_h</p:attrName>
                                        </p:attrNameLst>
                                      </p:cBhvr>
                                      <p:tavLst>
                                        <p:tav tm="0">
                                          <p:val>
                                            <p:fltVal val="0"/>
                                          </p:val>
                                        </p:tav>
                                        <p:tav tm="100000">
                                          <p:val>
                                            <p:strVal val="#ppt_h"/>
                                          </p:val>
                                        </p:tav>
                                      </p:tavLst>
                                    </p:anim>
                                    <p:animEffect filter="fade" transition="in">
                                      <p:cBhvr>
                                        <p:cTn dur="500" id="48"/>
                                        <p:tgtEl>
                                          <p:spTgt spid="35"/>
                                        </p:tgtEl>
                                      </p:cBhvr>
                                    </p:animEffect>
                                  </p:childTnLst>
                                </p:cTn>
                              </p:par>
                            </p:childTnLst>
                          </p:cTn>
                        </p:par>
                        <p:par>
                          <p:cTn fill="hold" id="49" nodeType="afterGroup">
                            <p:stCondLst>
                              <p:cond delay="3000"/>
                            </p:stCondLst>
                            <p:childTnLst>
                              <p:par>
                                <p:cTn fill="hold" id="50" nodeType="afterEffect" presetClass="entr" presetID="42" presetSubtype="0">
                                  <p:stCondLst>
                                    <p:cond delay="0"/>
                                  </p:stCondLst>
                                  <p:childTnLst>
                                    <p:set>
                                      <p:cBhvr>
                                        <p:cTn dur="1" fill="hold" id="51">
                                          <p:stCondLst>
                                            <p:cond delay="0"/>
                                          </p:stCondLst>
                                        </p:cTn>
                                        <p:tgtEl>
                                          <p:spTgt spid="65"/>
                                        </p:tgtEl>
                                        <p:attrNameLst>
                                          <p:attrName>style.visibility</p:attrName>
                                        </p:attrNameLst>
                                      </p:cBhvr>
                                      <p:to>
                                        <p:strVal val="visible"/>
                                      </p:to>
                                    </p:set>
                                    <p:animEffect filter="fade" transition="in">
                                      <p:cBhvr>
                                        <p:cTn dur="500" id="52"/>
                                        <p:tgtEl>
                                          <p:spTgt spid="65"/>
                                        </p:tgtEl>
                                      </p:cBhvr>
                                    </p:animEffect>
                                    <p:anim calcmode="lin" valueType="num">
                                      <p:cBhvr>
                                        <p:cTn dur="500" fill="hold" id="53"/>
                                        <p:tgtEl>
                                          <p:spTgt spid="65"/>
                                        </p:tgtEl>
                                        <p:attrNameLst>
                                          <p:attrName>ppt_x</p:attrName>
                                        </p:attrNameLst>
                                      </p:cBhvr>
                                      <p:tavLst>
                                        <p:tav tm="0">
                                          <p:val>
                                            <p:strVal val="#ppt_x"/>
                                          </p:val>
                                        </p:tav>
                                        <p:tav tm="100000">
                                          <p:val>
                                            <p:strVal val="#ppt_x"/>
                                          </p:val>
                                        </p:tav>
                                      </p:tavLst>
                                    </p:anim>
                                    <p:anim calcmode="lin" valueType="num">
                                      <p:cBhvr>
                                        <p:cTn dur="500" fill="hold" id="54"/>
                                        <p:tgtEl>
                                          <p:spTgt spid="65"/>
                                        </p:tgtEl>
                                        <p:attrNameLst>
                                          <p:attrName>ppt_y</p:attrName>
                                        </p:attrNameLst>
                                      </p:cBhvr>
                                      <p:tavLst>
                                        <p:tav tm="0">
                                          <p:val>
                                            <p:strVal val="#ppt_y+.1"/>
                                          </p:val>
                                        </p:tav>
                                        <p:tav tm="100000">
                                          <p:val>
                                            <p:strVal val="#ppt_y"/>
                                          </p:val>
                                        </p:tav>
                                      </p:tavLst>
                                    </p:anim>
                                  </p:childTnLst>
                                </p:cTn>
                              </p:par>
                              <p:par>
                                <p:cTn fill="hold" grpId="0" id="55" nodeType="withEffect" presetClass="entr" presetID="16" presetSubtype="21">
                                  <p:stCondLst>
                                    <p:cond delay="0"/>
                                  </p:stCondLst>
                                  <p:childTnLst>
                                    <p:set>
                                      <p:cBhvr>
                                        <p:cTn dur="1" fill="hold" id="56">
                                          <p:stCondLst>
                                            <p:cond delay="0"/>
                                          </p:stCondLst>
                                        </p:cTn>
                                        <p:tgtEl>
                                          <p:spTgt spid="93"/>
                                        </p:tgtEl>
                                        <p:attrNameLst>
                                          <p:attrName>style.visibility</p:attrName>
                                        </p:attrNameLst>
                                      </p:cBhvr>
                                      <p:to>
                                        <p:strVal val="visible"/>
                                      </p:to>
                                    </p:set>
                                    <p:animEffect filter="barn(inVertical)" transition="in">
                                      <p:cBhvr>
                                        <p:cTn dur="500" id="57"/>
                                        <p:tgtEl>
                                          <p:spTgt spid="93"/>
                                        </p:tgtEl>
                                      </p:cBhvr>
                                    </p:animEffect>
                                  </p:childTnLst>
                                </p:cTn>
                              </p:par>
                            </p:childTnLst>
                          </p:cTn>
                        </p:par>
                        <p:par>
                          <p:cTn fill="hold" id="58" nodeType="afterGroup">
                            <p:stCondLst>
                              <p:cond delay="3500"/>
                            </p:stCondLst>
                            <p:childTnLst>
                              <p:par>
                                <p:cTn fill="hold" grpId="0" id="59" nodeType="afterEffect" presetClass="entr" presetID="53" presetSubtype="0">
                                  <p:stCondLst>
                                    <p:cond delay="0"/>
                                  </p:stCondLst>
                                  <p:childTnLst>
                                    <p:set>
                                      <p:cBhvr>
                                        <p:cTn dur="1" fill="hold" id="60">
                                          <p:stCondLst>
                                            <p:cond delay="0"/>
                                          </p:stCondLst>
                                        </p:cTn>
                                        <p:tgtEl>
                                          <p:spTgt spid="32"/>
                                        </p:tgtEl>
                                        <p:attrNameLst>
                                          <p:attrName>style.visibility</p:attrName>
                                        </p:attrNameLst>
                                      </p:cBhvr>
                                      <p:to>
                                        <p:strVal val="visible"/>
                                      </p:to>
                                    </p:set>
                                    <p:anim calcmode="lin" valueType="num">
                                      <p:cBhvr>
                                        <p:cTn dur="500" fill="hold" id="61"/>
                                        <p:tgtEl>
                                          <p:spTgt spid="32"/>
                                        </p:tgtEl>
                                        <p:attrNameLst>
                                          <p:attrName>ppt_w</p:attrName>
                                        </p:attrNameLst>
                                      </p:cBhvr>
                                      <p:tavLst>
                                        <p:tav tm="0">
                                          <p:val>
                                            <p:fltVal val="0"/>
                                          </p:val>
                                        </p:tav>
                                        <p:tav tm="100000">
                                          <p:val>
                                            <p:strVal val="#ppt_w"/>
                                          </p:val>
                                        </p:tav>
                                      </p:tavLst>
                                    </p:anim>
                                    <p:anim calcmode="lin" valueType="num">
                                      <p:cBhvr>
                                        <p:cTn dur="500" fill="hold" id="62"/>
                                        <p:tgtEl>
                                          <p:spTgt spid="32"/>
                                        </p:tgtEl>
                                        <p:attrNameLst>
                                          <p:attrName>ppt_h</p:attrName>
                                        </p:attrNameLst>
                                      </p:cBhvr>
                                      <p:tavLst>
                                        <p:tav tm="0">
                                          <p:val>
                                            <p:fltVal val="0"/>
                                          </p:val>
                                        </p:tav>
                                        <p:tav tm="100000">
                                          <p:val>
                                            <p:strVal val="#ppt_h"/>
                                          </p:val>
                                        </p:tav>
                                      </p:tavLst>
                                    </p:anim>
                                    <p:animEffect filter="fade" transition="in">
                                      <p:cBhvr>
                                        <p:cTn dur="500" id="63"/>
                                        <p:tgtEl>
                                          <p:spTgt spid="32"/>
                                        </p:tgtEl>
                                      </p:cBhvr>
                                    </p:animEffect>
                                  </p:childTnLst>
                                </p:cTn>
                              </p:par>
                            </p:childTnLst>
                          </p:cTn>
                        </p:par>
                        <p:par>
                          <p:cTn fill="hold" id="64" nodeType="afterGroup">
                            <p:stCondLst>
                              <p:cond delay="4000"/>
                            </p:stCondLst>
                            <p:childTnLst>
                              <p:par>
                                <p:cTn fill="hold" grpId="0" id="65" nodeType="afterEffect" presetClass="entr" presetID="53" presetSubtype="0">
                                  <p:stCondLst>
                                    <p:cond delay="0"/>
                                  </p:stCondLst>
                                  <p:childTnLst>
                                    <p:set>
                                      <p:cBhvr>
                                        <p:cTn dur="1" fill="hold" id="66">
                                          <p:stCondLst>
                                            <p:cond delay="0"/>
                                          </p:stCondLst>
                                        </p:cTn>
                                        <p:tgtEl>
                                          <p:spTgt spid="62"/>
                                        </p:tgtEl>
                                        <p:attrNameLst>
                                          <p:attrName>style.visibility</p:attrName>
                                        </p:attrNameLst>
                                      </p:cBhvr>
                                      <p:to>
                                        <p:strVal val="visible"/>
                                      </p:to>
                                    </p:set>
                                    <p:anim calcmode="lin" valueType="num">
                                      <p:cBhvr>
                                        <p:cTn dur="500" fill="hold" id="67"/>
                                        <p:tgtEl>
                                          <p:spTgt spid="62"/>
                                        </p:tgtEl>
                                        <p:attrNameLst>
                                          <p:attrName>ppt_w</p:attrName>
                                        </p:attrNameLst>
                                      </p:cBhvr>
                                      <p:tavLst>
                                        <p:tav tm="0">
                                          <p:val>
                                            <p:fltVal val="0"/>
                                          </p:val>
                                        </p:tav>
                                        <p:tav tm="100000">
                                          <p:val>
                                            <p:strVal val="#ppt_w"/>
                                          </p:val>
                                        </p:tav>
                                      </p:tavLst>
                                    </p:anim>
                                    <p:anim calcmode="lin" valueType="num">
                                      <p:cBhvr>
                                        <p:cTn dur="500" fill="hold" id="68"/>
                                        <p:tgtEl>
                                          <p:spTgt spid="62"/>
                                        </p:tgtEl>
                                        <p:attrNameLst>
                                          <p:attrName>ppt_h</p:attrName>
                                        </p:attrNameLst>
                                      </p:cBhvr>
                                      <p:tavLst>
                                        <p:tav tm="0">
                                          <p:val>
                                            <p:fltVal val="0"/>
                                          </p:val>
                                        </p:tav>
                                        <p:tav tm="100000">
                                          <p:val>
                                            <p:strVal val="#ppt_h"/>
                                          </p:val>
                                        </p:tav>
                                      </p:tavLst>
                                    </p:anim>
                                    <p:animEffect filter="fade" transition="in">
                                      <p:cBhvr>
                                        <p:cTn dur="500" id="69"/>
                                        <p:tgtEl>
                                          <p:spTgt spid="62"/>
                                        </p:tgtEl>
                                      </p:cBhvr>
                                    </p:animEffect>
                                  </p:childTnLst>
                                </p:cTn>
                              </p:par>
                            </p:childTnLst>
                          </p:cTn>
                        </p:par>
                        <p:par>
                          <p:cTn fill="hold" id="70" nodeType="afterGroup">
                            <p:stCondLst>
                              <p:cond delay="4500"/>
                            </p:stCondLst>
                            <p:childTnLst>
                              <p:par>
                                <p:cTn fill="hold" id="71" nodeType="afterEffect" presetClass="entr" presetID="42" presetSubtype="0">
                                  <p:stCondLst>
                                    <p:cond delay="0"/>
                                  </p:stCondLst>
                                  <p:childTnLst>
                                    <p:set>
                                      <p:cBhvr>
                                        <p:cTn dur="1" fill="hold" id="72">
                                          <p:stCondLst>
                                            <p:cond delay="0"/>
                                          </p:stCondLst>
                                        </p:cTn>
                                        <p:tgtEl>
                                          <p:spTgt spid="71"/>
                                        </p:tgtEl>
                                        <p:attrNameLst>
                                          <p:attrName>style.visibility</p:attrName>
                                        </p:attrNameLst>
                                      </p:cBhvr>
                                      <p:to>
                                        <p:strVal val="visible"/>
                                      </p:to>
                                    </p:set>
                                    <p:animEffect filter="fade" transition="in">
                                      <p:cBhvr>
                                        <p:cTn dur="500" id="73"/>
                                        <p:tgtEl>
                                          <p:spTgt spid="71"/>
                                        </p:tgtEl>
                                      </p:cBhvr>
                                    </p:animEffect>
                                    <p:anim calcmode="lin" valueType="num">
                                      <p:cBhvr>
                                        <p:cTn dur="500" fill="hold" id="74"/>
                                        <p:tgtEl>
                                          <p:spTgt spid="71"/>
                                        </p:tgtEl>
                                        <p:attrNameLst>
                                          <p:attrName>ppt_x</p:attrName>
                                        </p:attrNameLst>
                                      </p:cBhvr>
                                      <p:tavLst>
                                        <p:tav tm="0">
                                          <p:val>
                                            <p:strVal val="#ppt_x"/>
                                          </p:val>
                                        </p:tav>
                                        <p:tav tm="100000">
                                          <p:val>
                                            <p:strVal val="#ppt_x"/>
                                          </p:val>
                                        </p:tav>
                                      </p:tavLst>
                                    </p:anim>
                                    <p:anim calcmode="lin" valueType="num">
                                      <p:cBhvr>
                                        <p:cTn dur="500" fill="hold" id="75"/>
                                        <p:tgtEl>
                                          <p:spTgt spid="71"/>
                                        </p:tgtEl>
                                        <p:attrNameLst>
                                          <p:attrName>ppt_y</p:attrName>
                                        </p:attrNameLst>
                                      </p:cBhvr>
                                      <p:tavLst>
                                        <p:tav tm="0">
                                          <p:val>
                                            <p:strVal val="#ppt_y+.1"/>
                                          </p:val>
                                        </p:tav>
                                        <p:tav tm="100000">
                                          <p:val>
                                            <p:strVal val="#ppt_y"/>
                                          </p:val>
                                        </p:tav>
                                      </p:tavLst>
                                    </p:anim>
                                  </p:childTnLst>
                                </p:cTn>
                              </p:par>
                              <p:par>
                                <p:cTn fill="hold" grpId="0" id="76" nodeType="withEffect" presetClass="entr" presetID="16" presetSubtype="21">
                                  <p:stCondLst>
                                    <p:cond delay="0"/>
                                  </p:stCondLst>
                                  <p:childTnLst>
                                    <p:set>
                                      <p:cBhvr>
                                        <p:cTn dur="1" fill="hold" id="77">
                                          <p:stCondLst>
                                            <p:cond delay="0"/>
                                          </p:stCondLst>
                                        </p:cTn>
                                        <p:tgtEl>
                                          <p:spTgt spid="94"/>
                                        </p:tgtEl>
                                        <p:attrNameLst>
                                          <p:attrName>style.visibility</p:attrName>
                                        </p:attrNameLst>
                                      </p:cBhvr>
                                      <p:to>
                                        <p:strVal val="visible"/>
                                      </p:to>
                                    </p:set>
                                    <p:animEffect filter="barn(inVertical)" transition="in">
                                      <p:cBhvr>
                                        <p:cTn dur="500" id="78"/>
                                        <p:tgtEl>
                                          <p:spTgt spid="94"/>
                                        </p:tgtEl>
                                      </p:cBhvr>
                                    </p:animEffect>
                                  </p:childTnLst>
                                </p:cTn>
                              </p:par>
                            </p:childTnLst>
                          </p:cTn>
                        </p:par>
                        <p:par>
                          <p:cTn fill="hold" id="79" nodeType="afterGroup">
                            <p:stCondLst>
                              <p:cond delay="5000"/>
                            </p:stCondLst>
                            <p:childTnLst>
                              <p:par>
                                <p:cTn fill="hold" grpId="0" id="80" nodeType="afterEffect" presetClass="entr" presetID="53" presetSubtype="0">
                                  <p:stCondLst>
                                    <p:cond delay="0"/>
                                  </p:stCondLst>
                                  <p:childTnLst>
                                    <p:set>
                                      <p:cBhvr>
                                        <p:cTn dur="1" fill="hold" id="81">
                                          <p:stCondLst>
                                            <p:cond delay="0"/>
                                          </p:stCondLst>
                                        </p:cTn>
                                        <p:tgtEl>
                                          <p:spTgt spid="34"/>
                                        </p:tgtEl>
                                        <p:attrNameLst>
                                          <p:attrName>style.visibility</p:attrName>
                                        </p:attrNameLst>
                                      </p:cBhvr>
                                      <p:to>
                                        <p:strVal val="visible"/>
                                      </p:to>
                                    </p:set>
                                    <p:anim calcmode="lin" valueType="num">
                                      <p:cBhvr>
                                        <p:cTn dur="500" fill="hold" id="82"/>
                                        <p:tgtEl>
                                          <p:spTgt spid="34"/>
                                        </p:tgtEl>
                                        <p:attrNameLst>
                                          <p:attrName>ppt_w</p:attrName>
                                        </p:attrNameLst>
                                      </p:cBhvr>
                                      <p:tavLst>
                                        <p:tav tm="0">
                                          <p:val>
                                            <p:fltVal val="0"/>
                                          </p:val>
                                        </p:tav>
                                        <p:tav tm="100000">
                                          <p:val>
                                            <p:strVal val="#ppt_w"/>
                                          </p:val>
                                        </p:tav>
                                      </p:tavLst>
                                    </p:anim>
                                    <p:anim calcmode="lin" valueType="num">
                                      <p:cBhvr>
                                        <p:cTn dur="500" fill="hold" id="83"/>
                                        <p:tgtEl>
                                          <p:spTgt spid="34"/>
                                        </p:tgtEl>
                                        <p:attrNameLst>
                                          <p:attrName>ppt_h</p:attrName>
                                        </p:attrNameLst>
                                      </p:cBhvr>
                                      <p:tavLst>
                                        <p:tav tm="0">
                                          <p:val>
                                            <p:fltVal val="0"/>
                                          </p:val>
                                        </p:tav>
                                        <p:tav tm="100000">
                                          <p:val>
                                            <p:strVal val="#ppt_h"/>
                                          </p:val>
                                        </p:tav>
                                      </p:tavLst>
                                    </p:anim>
                                    <p:animEffect filter="fade" transition="in">
                                      <p:cBhvr>
                                        <p:cTn dur="500" id="84"/>
                                        <p:tgtEl>
                                          <p:spTgt spid="34"/>
                                        </p:tgtEl>
                                      </p:cBhvr>
                                    </p:animEffect>
                                  </p:childTnLst>
                                </p:cTn>
                              </p:par>
                            </p:childTnLst>
                          </p:cTn>
                        </p:par>
                        <p:par>
                          <p:cTn fill="hold" id="85" nodeType="afterGroup">
                            <p:stCondLst>
                              <p:cond delay="5500"/>
                            </p:stCondLst>
                            <p:childTnLst>
                              <p:par>
                                <p:cTn fill="hold" grpId="0" id="86" nodeType="afterEffect" presetClass="entr" presetID="53" presetSubtype="0">
                                  <p:stCondLst>
                                    <p:cond delay="0"/>
                                  </p:stCondLst>
                                  <p:childTnLst>
                                    <p:set>
                                      <p:cBhvr>
                                        <p:cTn dur="1" fill="hold" id="87">
                                          <p:stCondLst>
                                            <p:cond delay="0"/>
                                          </p:stCondLst>
                                        </p:cTn>
                                        <p:tgtEl>
                                          <p:spTgt spid="63"/>
                                        </p:tgtEl>
                                        <p:attrNameLst>
                                          <p:attrName>style.visibility</p:attrName>
                                        </p:attrNameLst>
                                      </p:cBhvr>
                                      <p:to>
                                        <p:strVal val="visible"/>
                                      </p:to>
                                    </p:set>
                                    <p:anim calcmode="lin" valueType="num">
                                      <p:cBhvr>
                                        <p:cTn dur="500" fill="hold" id="88"/>
                                        <p:tgtEl>
                                          <p:spTgt spid="63"/>
                                        </p:tgtEl>
                                        <p:attrNameLst>
                                          <p:attrName>ppt_w</p:attrName>
                                        </p:attrNameLst>
                                      </p:cBhvr>
                                      <p:tavLst>
                                        <p:tav tm="0">
                                          <p:val>
                                            <p:fltVal val="0"/>
                                          </p:val>
                                        </p:tav>
                                        <p:tav tm="100000">
                                          <p:val>
                                            <p:strVal val="#ppt_w"/>
                                          </p:val>
                                        </p:tav>
                                      </p:tavLst>
                                    </p:anim>
                                    <p:anim calcmode="lin" valueType="num">
                                      <p:cBhvr>
                                        <p:cTn dur="500" fill="hold" id="89"/>
                                        <p:tgtEl>
                                          <p:spTgt spid="63"/>
                                        </p:tgtEl>
                                        <p:attrNameLst>
                                          <p:attrName>ppt_h</p:attrName>
                                        </p:attrNameLst>
                                      </p:cBhvr>
                                      <p:tavLst>
                                        <p:tav tm="0">
                                          <p:val>
                                            <p:fltVal val="0"/>
                                          </p:val>
                                        </p:tav>
                                        <p:tav tm="100000">
                                          <p:val>
                                            <p:strVal val="#ppt_h"/>
                                          </p:val>
                                        </p:tav>
                                      </p:tavLst>
                                    </p:anim>
                                    <p:animEffect filter="fade" transition="in">
                                      <p:cBhvr>
                                        <p:cTn dur="500" id="90"/>
                                        <p:tgtEl>
                                          <p:spTgt spid="63"/>
                                        </p:tgtEl>
                                      </p:cBhvr>
                                    </p:animEffect>
                                  </p:childTnLst>
                                </p:cTn>
                              </p:par>
                            </p:childTnLst>
                          </p:cTn>
                        </p:par>
                        <p:par>
                          <p:cTn fill="hold" id="91" nodeType="afterGroup">
                            <p:stCondLst>
                              <p:cond delay="6000"/>
                            </p:stCondLst>
                            <p:childTnLst>
                              <p:par>
                                <p:cTn fill="hold" id="92" nodeType="afterEffect" presetClass="entr" presetID="42" presetSubtype="0">
                                  <p:stCondLst>
                                    <p:cond delay="0"/>
                                  </p:stCondLst>
                                  <p:childTnLst>
                                    <p:set>
                                      <p:cBhvr>
                                        <p:cTn dur="1" fill="hold" id="93">
                                          <p:stCondLst>
                                            <p:cond delay="0"/>
                                          </p:stCondLst>
                                        </p:cTn>
                                        <p:tgtEl>
                                          <p:spTgt spid="77"/>
                                        </p:tgtEl>
                                        <p:attrNameLst>
                                          <p:attrName>style.visibility</p:attrName>
                                        </p:attrNameLst>
                                      </p:cBhvr>
                                      <p:to>
                                        <p:strVal val="visible"/>
                                      </p:to>
                                    </p:set>
                                    <p:animEffect filter="fade" transition="in">
                                      <p:cBhvr>
                                        <p:cTn dur="500" id="94"/>
                                        <p:tgtEl>
                                          <p:spTgt spid="77"/>
                                        </p:tgtEl>
                                      </p:cBhvr>
                                    </p:animEffect>
                                    <p:anim calcmode="lin" valueType="num">
                                      <p:cBhvr>
                                        <p:cTn dur="500" fill="hold" id="95"/>
                                        <p:tgtEl>
                                          <p:spTgt spid="77"/>
                                        </p:tgtEl>
                                        <p:attrNameLst>
                                          <p:attrName>ppt_x</p:attrName>
                                        </p:attrNameLst>
                                      </p:cBhvr>
                                      <p:tavLst>
                                        <p:tav tm="0">
                                          <p:val>
                                            <p:strVal val="#ppt_x"/>
                                          </p:val>
                                        </p:tav>
                                        <p:tav tm="100000">
                                          <p:val>
                                            <p:strVal val="#ppt_x"/>
                                          </p:val>
                                        </p:tav>
                                      </p:tavLst>
                                    </p:anim>
                                    <p:anim calcmode="lin" valueType="num">
                                      <p:cBhvr>
                                        <p:cTn dur="500" fill="hold" id="96"/>
                                        <p:tgtEl>
                                          <p:spTgt spid="77"/>
                                        </p:tgtEl>
                                        <p:attrNameLst>
                                          <p:attrName>ppt_y</p:attrName>
                                        </p:attrNameLst>
                                      </p:cBhvr>
                                      <p:tavLst>
                                        <p:tav tm="0">
                                          <p:val>
                                            <p:strVal val="#ppt_y+.1"/>
                                          </p:val>
                                        </p:tav>
                                        <p:tav tm="100000">
                                          <p:val>
                                            <p:strVal val="#ppt_y"/>
                                          </p:val>
                                        </p:tav>
                                      </p:tavLst>
                                    </p:anim>
                                  </p:childTnLst>
                                </p:cTn>
                              </p:par>
                              <p:par>
                                <p:cTn fill="hold" grpId="0" id="97" nodeType="withEffect" presetClass="entr" presetID="16" presetSubtype="21">
                                  <p:stCondLst>
                                    <p:cond delay="0"/>
                                  </p:stCondLst>
                                  <p:childTnLst>
                                    <p:set>
                                      <p:cBhvr>
                                        <p:cTn dur="1" fill="hold" id="98">
                                          <p:stCondLst>
                                            <p:cond delay="0"/>
                                          </p:stCondLst>
                                        </p:cTn>
                                        <p:tgtEl>
                                          <p:spTgt spid="95"/>
                                        </p:tgtEl>
                                        <p:attrNameLst>
                                          <p:attrName>style.visibility</p:attrName>
                                        </p:attrNameLst>
                                      </p:cBhvr>
                                      <p:to>
                                        <p:strVal val="visible"/>
                                      </p:to>
                                    </p:set>
                                    <p:animEffect filter="barn(inVertical)" transition="in">
                                      <p:cBhvr>
                                        <p:cTn dur="500" id="99"/>
                                        <p:tgtEl>
                                          <p:spTgt spid="95"/>
                                        </p:tgtEl>
                                      </p:cBhvr>
                                    </p:animEffect>
                                  </p:childTnLst>
                                </p:cTn>
                              </p:par>
                            </p:childTnLst>
                          </p:cTn>
                        </p:par>
                        <p:par>
                          <p:cTn fill="hold" id="100" nodeType="afterGroup">
                            <p:stCondLst>
                              <p:cond delay="6500"/>
                            </p:stCondLst>
                            <p:childTnLst>
                              <p:par>
                                <p:cTn fill="hold" grpId="0" id="101" nodeType="afterEffect" presetClass="entr" presetID="53" presetSubtype="0">
                                  <p:stCondLst>
                                    <p:cond delay="0"/>
                                  </p:stCondLst>
                                  <p:childTnLst>
                                    <p:set>
                                      <p:cBhvr>
                                        <p:cTn dur="1" fill="hold" id="102">
                                          <p:stCondLst>
                                            <p:cond delay="0"/>
                                          </p:stCondLst>
                                        </p:cTn>
                                        <p:tgtEl>
                                          <p:spTgt spid="31"/>
                                        </p:tgtEl>
                                        <p:attrNameLst>
                                          <p:attrName>style.visibility</p:attrName>
                                        </p:attrNameLst>
                                      </p:cBhvr>
                                      <p:to>
                                        <p:strVal val="visible"/>
                                      </p:to>
                                    </p:set>
                                    <p:anim calcmode="lin" valueType="num">
                                      <p:cBhvr>
                                        <p:cTn dur="500" fill="hold" id="103"/>
                                        <p:tgtEl>
                                          <p:spTgt spid="31"/>
                                        </p:tgtEl>
                                        <p:attrNameLst>
                                          <p:attrName>ppt_w</p:attrName>
                                        </p:attrNameLst>
                                      </p:cBhvr>
                                      <p:tavLst>
                                        <p:tav tm="0">
                                          <p:val>
                                            <p:fltVal val="0"/>
                                          </p:val>
                                        </p:tav>
                                        <p:tav tm="100000">
                                          <p:val>
                                            <p:strVal val="#ppt_w"/>
                                          </p:val>
                                        </p:tav>
                                      </p:tavLst>
                                    </p:anim>
                                    <p:anim calcmode="lin" valueType="num">
                                      <p:cBhvr>
                                        <p:cTn dur="500" fill="hold" id="104"/>
                                        <p:tgtEl>
                                          <p:spTgt spid="31"/>
                                        </p:tgtEl>
                                        <p:attrNameLst>
                                          <p:attrName>ppt_h</p:attrName>
                                        </p:attrNameLst>
                                      </p:cBhvr>
                                      <p:tavLst>
                                        <p:tav tm="0">
                                          <p:val>
                                            <p:fltVal val="0"/>
                                          </p:val>
                                        </p:tav>
                                        <p:tav tm="100000">
                                          <p:val>
                                            <p:strVal val="#ppt_h"/>
                                          </p:val>
                                        </p:tav>
                                      </p:tavLst>
                                    </p:anim>
                                    <p:animEffect filter="fade" transition="in">
                                      <p:cBhvr>
                                        <p:cTn dur="500" id="105"/>
                                        <p:tgtEl>
                                          <p:spTgt spid="31"/>
                                        </p:tgtEl>
                                      </p:cBhvr>
                                    </p:animEffect>
                                  </p:childTnLst>
                                </p:cTn>
                              </p:par>
                            </p:childTnLst>
                          </p:cTn>
                        </p:par>
                        <p:par>
                          <p:cTn fill="hold" id="106" nodeType="afterGroup">
                            <p:stCondLst>
                              <p:cond delay="7000"/>
                            </p:stCondLst>
                            <p:childTnLst>
                              <p:par>
                                <p:cTn fill="hold" grpId="0" id="107" nodeType="afterEffect" presetClass="entr" presetID="53" presetSubtype="0">
                                  <p:stCondLst>
                                    <p:cond delay="0"/>
                                  </p:stCondLst>
                                  <p:childTnLst>
                                    <p:set>
                                      <p:cBhvr>
                                        <p:cTn dur="1" fill="hold" id="108">
                                          <p:stCondLst>
                                            <p:cond delay="0"/>
                                          </p:stCondLst>
                                        </p:cTn>
                                        <p:tgtEl>
                                          <p:spTgt spid="64"/>
                                        </p:tgtEl>
                                        <p:attrNameLst>
                                          <p:attrName>style.visibility</p:attrName>
                                        </p:attrNameLst>
                                      </p:cBhvr>
                                      <p:to>
                                        <p:strVal val="visible"/>
                                      </p:to>
                                    </p:set>
                                    <p:anim calcmode="lin" valueType="num">
                                      <p:cBhvr>
                                        <p:cTn dur="500" fill="hold" id="109"/>
                                        <p:tgtEl>
                                          <p:spTgt spid="64"/>
                                        </p:tgtEl>
                                        <p:attrNameLst>
                                          <p:attrName>ppt_w</p:attrName>
                                        </p:attrNameLst>
                                      </p:cBhvr>
                                      <p:tavLst>
                                        <p:tav tm="0">
                                          <p:val>
                                            <p:fltVal val="0"/>
                                          </p:val>
                                        </p:tav>
                                        <p:tav tm="100000">
                                          <p:val>
                                            <p:strVal val="#ppt_w"/>
                                          </p:val>
                                        </p:tav>
                                      </p:tavLst>
                                    </p:anim>
                                    <p:anim calcmode="lin" valueType="num">
                                      <p:cBhvr>
                                        <p:cTn dur="500" fill="hold" id="110"/>
                                        <p:tgtEl>
                                          <p:spTgt spid="64"/>
                                        </p:tgtEl>
                                        <p:attrNameLst>
                                          <p:attrName>ppt_h</p:attrName>
                                        </p:attrNameLst>
                                      </p:cBhvr>
                                      <p:tavLst>
                                        <p:tav tm="0">
                                          <p:val>
                                            <p:fltVal val="0"/>
                                          </p:val>
                                        </p:tav>
                                        <p:tav tm="100000">
                                          <p:val>
                                            <p:strVal val="#ppt_h"/>
                                          </p:val>
                                        </p:tav>
                                      </p:tavLst>
                                    </p:anim>
                                    <p:animEffect filter="fade" transition="in">
                                      <p:cBhvr>
                                        <p:cTn dur="500" id="111"/>
                                        <p:tgtEl>
                                          <p:spTgt spid="64"/>
                                        </p:tgtEl>
                                      </p:cBhvr>
                                    </p:animEffect>
                                  </p:childTnLst>
                                </p:cTn>
                              </p:par>
                            </p:childTnLst>
                          </p:cTn>
                        </p:par>
                        <p:par>
                          <p:cTn fill="hold" id="112" nodeType="afterGroup">
                            <p:stCondLst>
                              <p:cond delay="7500"/>
                            </p:stCondLst>
                            <p:childTnLst>
                              <p:par>
                                <p:cTn fill="hold" id="113" nodeType="afterEffect" presetClass="entr" presetID="42" presetSubtype="0">
                                  <p:stCondLst>
                                    <p:cond delay="0"/>
                                  </p:stCondLst>
                                  <p:childTnLst>
                                    <p:set>
                                      <p:cBhvr>
                                        <p:cTn dur="1" fill="hold" id="114">
                                          <p:stCondLst>
                                            <p:cond delay="0"/>
                                          </p:stCondLst>
                                        </p:cTn>
                                        <p:tgtEl>
                                          <p:spTgt spid="83"/>
                                        </p:tgtEl>
                                        <p:attrNameLst>
                                          <p:attrName>style.visibility</p:attrName>
                                        </p:attrNameLst>
                                      </p:cBhvr>
                                      <p:to>
                                        <p:strVal val="visible"/>
                                      </p:to>
                                    </p:set>
                                    <p:animEffect filter="fade" transition="in">
                                      <p:cBhvr>
                                        <p:cTn dur="500" id="115"/>
                                        <p:tgtEl>
                                          <p:spTgt spid="83"/>
                                        </p:tgtEl>
                                      </p:cBhvr>
                                    </p:animEffect>
                                    <p:anim calcmode="lin" valueType="num">
                                      <p:cBhvr>
                                        <p:cTn dur="500" fill="hold" id="116"/>
                                        <p:tgtEl>
                                          <p:spTgt spid="83"/>
                                        </p:tgtEl>
                                        <p:attrNameLst>
                                          <p:attrName>ppt_x</p:attrName>
                                        </p:attrNameLst>
                                      </p:cBhvr>
                                      <p:tavLst>
                                        <p:tav tm="0">
                                          <p:val>
                                            <p:strVal val="#ppt_x"/>
                                          </p:val>
                                        </p:tav>
                                        <p:tav tm="100000">
                                          <p:val>
                                            <p:strVal val="#ppt_x"/>
                                          </p:val>
                                        </p:tav>
                                      </p:tavLst>
                                    </p:anim>
                                    <p:anim calcmode="lin" valueType="num">
                                      <p:cBhvr>
                                        <p:cTn dur="500" fill="hold" id="117"/>
                                        <p:tgtEl>
                                          <p:spTgt spid="83"/>
                                        </p:tgtEl>
                                        <p:attrNameLst>
                                          <p:attrName>ppt_y</p:attrName>
                                        </p:attrNameLst>
                                      </p:cBhvr>
                                      <p:tavLst>
                                        <p:tav tm="0">
                                          <p:val>
                                            <p:strVal val="#ppt_y+.1"/>
                                          </p:val>
                                        </p:tav>
                                        <p:tav tm="100000">
                                          <p:val>
                                            <p:strVal val="#ppt_y"/>
                                          </p:val>
                                        </p:tav>
                                      </p:tavLst>
                                    </p:anim>
                                  </p:childTnLst>
                                </p:cTn>
                              </p:par>
                              <p:par>
                                <p:cTn fill="hold" grpId="0" id="118" nodeType="withEffect" presetClass="entr" presetID="16" presetSubtype="21">
                                  <p:stCondLst>
                                    <p:cond delay="0"/>
                                  </p:stCondLst>
                                  <p:childTnLst>
                                    <p:set>
                                      <p:cBhvr>
                                        <p:cTn dur="1" fill="hold" id="119">
                                          <p:stCondLst>
                                            <p:cond delay="0"/>
                                          </p:stCondLst>
                                        </p:cTn>
                                        <p:tgtEl>
                                          <p:spTgt spid="96"/>
                                        </p:tgtEl>
                                        <p:attrNameLst>
                                          <p:attrName>style.visibility</p:attrName>
                                        </p:attrNameLst>
                                      </p:cBhvr>
                                      <p:to>
                                        <p:strVal val="visible"/>
                                      </p:to>
                                    </p:set>
                                    <p:animEffect filter="barn(inVertical)" transition="in">
                                      <p:cBhvr>
                                        <p:cTn dur="500" id="120"/>
                                        <p:tgtEl>
                                          <p:spTgt spid="9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8"/>
      <p:bldP grpId="0" spid="9"/>
      <p:bldP grpId="0" spid="31"/>
      <p:bldP grpId="0" spid="32"/>
      <p:bldP grpId="0" spid="33"/>
      <p:bldP grpId="0" spid="34"/>
      <p:bldP grpId="0" spid="35"/>
      <p:bldP grpId="0" spid="62"/>
      <p:bldP grpId="0" spid="63"/>
      <p:bldP grpId="0" spid="64"/>
      <p:bldP grpId="0" spid="89"/>
      <p:bldP grpId="0" spid="90"/>
      <p:bldP grpId="0" spid="91"/>
      <p:bldP grpId="0" spid="92"/>
      <p:bldP grpId="0" spid="93"/>
      <p:bldP grpId="0" spid="94"/>
      <p:bldP grpId="0" spid="95"/>
      <p:bldP grpId="0" spid="96"/>
    </p:bldLst>
  </p:timing>
</p:sld>
</file>

<file path=ppt/slides/slide1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8" name="TextBox 33"/>
          <p:cNvSpPr txBox="1"/>
          <p:nvPr/>
        </p:nvSpPr>
        <p:spPr>
          <a:xfrm>
            <a:off x="1184888" y="171551"/>
            <a:ext cx="2011680" cy="457200"/>
          </a:xfrm>
          <a:prstGeom prst="rect">
            <a:avLst/>
          </a:prstGeom>
          <a:noFill/>
        </p:spPr>
        <p:txBody>
          <a:bodyPr rtlCol="0" wrap="none">
            <a:spAutoFit/>
          </a:bodyPr>
          <a:lstStyle/>
          <a:p>
            <a:r>
              <a:rPr altLang="en-US" lang="zh-CN" sz="2400">
                <a:solidFill>
                  <a:srgbClr val="3F3F3F"/>
                </a:solidFill>
                <a:latin typeface="微软雅黑"/>
                <a:ea typeface="微软雅黑"/>
              </a:rPr>
              <a:t>重点工作回顾</a:t>
            </a:r>
          </a:p>
        </p:txBody>
      </p:sp>
      <p:sp>
        <p:nvSpPr>
          <p:cNvPr id="9" name="Freeform 40"/>
          <p:cNvSpPr>
            <a:spLocks noEditPoints="1"/>
          </p:cNvSpPr>
          <p:nvPr/>
        </p:nvSpPr>
        <p:spPr bwMode="auto">
          <a:xfrm>
            <a:off x="553476" y="227694"/>
            <a:ext cx="264760" cy="392994"/>
          </a:xfrm>
          <a:custGeom>
            <a:gdLst>
              <a:gd fmla="*/ 173 w 579" name="T0"/>
              <a:gd fmla="*/ 818 h 857" name="T1"/>
              <a:gd fmla="*/ 551 w 579" name="T2"/>
              <a:gd fmla="*/ 818 h 857" name="T3"/>
              <a:gd fmla="*/ 571 w 579" name="T4"/>
              <a:gd fmla="*/ 838 h 857" name="T5"/>
              <a:gd fmla="*/ 551 w 579" name="T6"/>
              <a:gd fmla="*/ 857 h 857" name="T7"/>
              <a:gd fmla="*/ 173 w 579" name="T8"/>
              <a:gd fmla="*/ 857 h 857" name="T9"/>
              <a:gd fmla="*/ 153 w 579" name="T10"/>
              <a:gd fmla="*/ 838 h 857" name="T11"/>
              <a:gd fmla="*/ 173 w 579" name="T12"/>
              <a:gd fmla="*/ 818 h 857" name="T13"/>
              <a:gd fmla="*/ 181 w 579" name="T14"/>
              <a:gd fmla="*/ 632 h 857" name="T15"/>
              <a:gd fmla="*/ 389 w 579" name="T16"/>
              <a:gd fmla="*/ 290 h 857" name="T17"/>
              <a:gd fmla="*/ 462 w 579" name="T18"/>
              <a:gd fmla="*/ 334 h 857" name="T19"/>
              <a:gd fmla="*/ 255 w 579" name="T20"/>
              <a:gd fmla="*/ 676 h 857" name="T21"/>
              <a:gd fmla="*/ 181 w 579" name="T22"/>
              <a:gd fmla="*/ 632 h 857" name="T23"/>
              <a:gd fmla="*/ 35 w 579" name="T24"/>
              <a:gd fmla="*/ 543 h 857" name="T25"/>
              <a:gd fmla="*/ 243 w 579" name="T26"/>
              <a:gd fmla="*/ 201 h 857" name="T27"/>
              <a:gd fmla="*/ 316 w 579" name="T28"/>
              <a:gd fmla="*/ 245 h 857" name="T29"/>
              <a:gd fmla="*/ 108 w 579" name="T30"/>
              <a:gd fmla="*/ 587 h 857" name="T31"/>
              <a:gd fmla="*/ 35 w 579" name="T32"/>
              <a:gd fmla="*/ 543 h 857" name="T33"/>
              <a:gd fmla="*/ 2 w 579" name="T34"/>
              <a:gd fmla="*/ 820 h 857" name="T35"/>
              <a:gd fmla="*/ 22 w 579" name="T36"/>
              <a:gd fmla="*/ 650 h 857" name="T37"/>
              <a:gd fmla="*/ 165 w 579" name="T38"/>
              <a:gd fmla="*/ 736 h 857" name="T39"/>
              <a:gd fmla="*/ 24 w 579" name="T40"/>
              <a:gd fmla="*/ 833 h 857" name="T41"/>
              <a:gd fmla="*/ 2 w 579" name="T42"/>
              <a:gd fmla="*/ 820 h 857" name="T43"/>
              <a:gd fmla="*/ 299 w 579" name="T44"/>
              <a:gd fmla="*/ 106 h 857" name="T45"/>
              <a:gd fmla="*/ 269 w 579" name="T46"/>
              <a:gd fmla="*/ 156 h 857" name="T47"/>
              <a:gd fmla="*/ 488 w 579" name="T48"/>
              <a:gd fmla="*/ 289 h 857" name="T49"/>
              <a:gd fmla="*/ 519 w 579" name="T50"/>
              <a:gd fmla="*/ 239 h 857" name="T51"/>
              <a:gd fmla="*/ 299 w 579" name="T52"/>
              <a:gd fmla="*/ 106 h 857" name="T53"/>
              <a:gd fmla="*/ 346 w 579" name="T54"/>
              <a:gd fmla="*/ 30 h 857" name="T55"/>
              <a:gd fmla="*/ 412 w 579" name="T56"/>
              <a:gd fmla="*/ 14 h 857" name="T57"/>
              <a:gd fmla="*/ 549 w 579" name="T58"/>
              <a:gd fmla="*/ 97 h 857" name="T59"/>
              <a:gd fmla="*/ 566 w 579" name="T60"/>
              <a:gd fmla="*/ 163 h 857" name="T61"/>
              <a:gd fmla="*/ 547 w 579" name="T62"/>
              <a:gd fmla="*/ 194 h 857" name="T63"/>
              <a:gd fmla="*/ 327 w 579" name="T64"/>
              <a:gd fmla="*/ 61 h 857" name="T65"/>
              <a:gd fmla="*/ 346 w 579" name="T66"/>
              <a:gd fmla="*/ 30 h 857" name="T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b="b" l="0" r="r" t="0"/>
            <a:pathLst>
              <a:path h="857" w="579">
                <a:moveTo>
                  <a:pt x="173" y="818"/>
                </a:moveTo>
                <a:lnTo>
                  <a:pt x="551" y="818"/>
                </a:lnTo>
                <a:cubicBezTo>
                  <a:pt x="562" y="818"/>
                  <a:pt x="571" y="827"/>
                  <a:pt x="571" y="838"/>
                </a:cubicBezTo>
                <a:cubicBezTo>
                  <a:pt x="571" y="849"/>
                  <a:pt x="562" y="857"/>
                  <a:pt x="551" y="857"/>
                </a:cubicBezTo>
                <a:lnTo>
                  <a:pt x="173" y="857"/>
                </a:lnTo>
                <a:cubicBezTo>
                  <a:pt x="162" y="857"/>
                  <a:pt x="153" y="849"/>
                  <a:pt x="153" y="838"/>
                </a:cubicBezTo>
                <a:cubicBezTo>
                  <a:pt x="153" y="827"/>
                  <a:pt x="162" y="818"/>
                  <a:pt x="173" y="818"/>
                </a:cubicBezTo>
                <a:close/>
                <a:moveTo>
                  <a:pt x="181" y="632"/>
                </a:moveTo>
                <a:lnTo>
                  <a:pt x="389" y="290"/>
                </a:lnTo>
                <a:lnTo>
                  <a:pt x="462" y="334"/>
                </a:lnTo>
                <a:lnTo>
                  <a:pt x="255" y="676"/>
                </a:lnTo>
                <a:lnTo>
                  <a:pt x="181" y="632"/>
                </a:lnTo>
                <a:close/>
                <a:moveTo>
                  <a:pt x="35" y="543"/>
                </a:moveTo>
                <a:lnTo>
                  <a:pt x="243" y="201"/>
                </a:lnTo>
                <a:lnTo>
                  <a:pt x="316" y="245"/>
                </a:lnTo>
                <a:lnTo>
                  <a:pt x="108" y="587"/>
                </a:lnTo>
                <a:lnTo>
                  <a:pt x="35" y="543"/>
                </a:lnTo>
                <a:close/>
                <a:moveTo>
                  <a:pt x="2" y="820"/>
                </a:moveTo>
                <a:lnTo>
                  <a:pt x="22" y="650"/>
                </a:lnTo>
                <a:lnTo>
                  <a:pt x="165" y="736"/>
                </a:lnTo>
                <a:lnTo>
                  <a:pt x="24" y="833"/>
                </a:lnTo>
                <a:cubicBezTo>
                  <a:pt x="9" y="844"/>
                  <a:pt x="0" y="838"/>
                  <a:pt x="2" y="820"/>
                </a:cubicBezTo>
                <a:close/>
                <a:moveTo>
                  <a:pt x="299" y="106"/>
                </a:moveTo>
                <a:lnTo>
                  <a:pt x="269" y="156"/>
                </a:lnTo>
                <a:lnTo>
                  <a:pt x="488" y="289"/>
                </a:lnTo>
                <a:lnTo>
                  <a:pt x="519" y="239"/>
                </a:lnTo>
                <a:lnTo>
                  <a:pt x="299" y="106"/>
                </a:lnTo>
                <a:close/>
                <a:moveTo>
                  <a:pt x="346" y="30"/>
                </a:moveTo>
                <a:cubicBezTo>
                  <a:pt x="360" y="7"/>
                  <a:pt x="390" y="0"/>
                  <a:pt x="412" y="14"/>
                </a:cubicBezTo>
                <a:lnTo>
                  <a:pt x="549" y="97"/>
                </a:lnTo>
                <a:cubicBezTo>
                  <a:pt x="572" y="110"/>
                  <a:pt x="579" y="140"/>
                  <a:pt x="566" y="163"/>
                </a:cubicBezTo>
                <a:lnTo>
                  <a:pt x="547" y="194"/>
                </a:lnTo>
                <a:lnTo>
                  <a:pt x="327" y="61"/>
                </a:lnTo>
                <a:lnTo>
                  <a:pt x="346" y="30"/>
                </a:lnTo>
                <a:close/>
              </a:path>
            </a:pathLst>
          </a:custGeom>
          <a:solidFill>
            <a:srgbClr val="7F7F7F"/>
          </a:solidFill>
          <a:ln>
            <a:noFill/>
          </a:ln>
        </p:spPr>
        <p:txBody>
          <a:bodyPr anchor="t" anchorCtr="0" bIns="45720" compatLnSpc="1" lIns="91440" numCol="1" rIns="91440" tIns="45720" vert="horz" wrap="square">
            <a:prstTxWarp prst="textNoShape">
              <a:avLst/>
            </a:prstTxWarp>
          </a:bodyPr>
          <a:lstStyle/>
          <a:p>
            <a:endParaRPr altLang="en-US" lang="zh-CN"/>
          </a:p>
        </p:txBody>
      </p:sp>
      <p:cxnSp>
        <p:nvCxnSpPr>
          <p:cNvPr id="10" name="直接连接符 9"/>
          <p:cNvCxnSpPr/>
          <p:nvPr/>
        </p:nvCxnSpPr>
        <p:spPr bwMode="auto">
          <a:xfrm flipH="1">
            <a:off x="985302" y="616159"/>
            <a:ext cx="10746000" cy="0"/>
          </a:xfrm>
          <a:prstGeom prst="line">
            <a:avLst/>
          </a:prstGeom>
          <a:solidFill>
            <a:schemeClr val="accent1"/>
          </a:solidFill>
          <a:ln algn="ctr" cap="flat" cmpd="sng" w="9525">
            <a:solidFill>
              <a:srgbClr val="A6A6A6"/>
            </a:solidFill>
            <a:prstDash val="solid"/>
            <a:round/>
            <a:headEnd len="med" type="none" w="med"/>
            <a:tailEnd len="med" type="none" w="med"/>
          </a:ln>
          <a:effectLst/>
          <a:extLst>
            <a:ext uri="{AF507438-7753-43E0-B8FC-AC1667EBCBE1}">
              <a14:hiddenEffects>
                <a:effectLst>
                  <a:outerShdw algn="ctr" dir="2700000" dist="35921" rotWithShape="0">
                    <a:schemeClr val="bg2"/>
                  </a:outerShdw>
                </a:effectLst>
              </a14:hiddenEffects>
            </a:ext>
          </a:extLst>
        </p:spPr>
      </p:cxnSp>
      <p:pic>
        <p:nvPicPr>
          <p:cNvPr descr="66vfr" id="283" name="Picture 91"/>
          <p:cNvPicPr>
            <a:picLocks noChangeArrowheads="1" noChangeAspect="1"/>
          </p:cNvPicPr>
          <p:nvPr/>
        </p:nvPicPr>
        <p:blipFill>
          <a:blip r:embed="rId3">
            <a:extLst>
              <a:ext uri="{28A0092B-C50C-407E-A947-70E740481C1C}">
                <a14:useLocalDpi val="0"/>
              </a:ext>
            </a:extLst>
          </a:blip>
          <a:stretch>
            <a:fillRect/>
          </a:stretch>
        </p:blipFill>
        <p:spPr bwMode="auto">
          <a:xfrm>
            <a:off x="510688" y="1175451"/>
            <a:ext cx="2371561" cy="5061861"/>
          </a:xfrm>
          <a:prstGeom prst="rect">
            <a:avLst/>
          </a:prstGeom>
          <a:noFill/>
          <a:extLst>
            <a:ext uri="{909E8E84-426E-40DD-AFC4-6F175D3DCCD1}">
              <a14:hiddenFill>
                <a:solidFill>
                  <a:srgbClr val="FFFFFF"/>
                </a:solidFill>
              </a14:hiddenFill>
            </a:ext>
          </a:extLst>
        </p:spPr>
      </p:pic>
      <p:sp>
        <p:nvSpPr>
          <p:cNvPr id="284" name="Freeform 5"/>
          <p:cNvSpPr/>
          <p:nvPr/>
        </p:nvSpPr>
        <p:spPr bwMode="auto">
          <a:xfrm>
            <a:off x="4734696" y="1324456"/>
            <a:ext cx="3905875" cy="4511785"/>
          </a:xfrm>
          <a:custGeom>
            <a:gdLst>
              <a:gd fmla="*/ 3349 w 3349" name="T0"/>
              <a:gd fmla="*/ 2902 h 3868" name="T1"/>
              <a:gd fmla="*/ 1675 w 3349" name="T2"/>
              <a:gd fmla="*/ 3868 h 3868" name="T3"/>
              <a:gd fmla="*/ 0 w 3349" name="T4"/>
              <a:gd fmla="*/ 2902 h 3868" name="T5"/>
              <a:gd fmla="*/ 0 w 3349" name="T6"/>
              <a:gd fmla="*/ 966 h 3868" name="T7"/>
              <a:gd fmla="*/ 1675 w 3349" name="T8"/>
              <a:gd fmla="*/ 0 h 3868" name="T9"/>
              <a:gd fmla="*/ 3349 w 3349" name="T10"/>
              <a:gd fmla="*/ 966 h 3868" name="T11"/>
              <a:gd fmla="*/ 3349 w 3349" name="T12"/>
              <a:gd fmla="*/ 2902 h 3868" name="T13"/>
            </a:gdLst>
            <a:cxnLst>
              <a:cxn ang="0">
                <a:pos x="T0" y="T1"/>
              </a:cxn>
              <a:cxn ang="0">
                <a:pos x="T2" y="T3"/>
              </a:cxn>
              <a:cxn ang="0">
                <a:pos x="T4" y="T5"/>
              </a:cxn>
              <a:cxn ang="0">
                <a:pos x="T6" y="T7"/>
              </a:cxn>
              <a:cxn ang="0">
                <a:pos x="T8" y="T9"/>
              </a:cxn>
              <a:cxn ang="0">
                <a:pos x="T10" y="T11"/>
              </a:cxn>
              <a:cxn ang="0">
                <a:pos x="T12" y="T13"/>
              </a:cxn>
            </a:cxnLst>
            <a:rect b="b" l="0" r="r" t="0"/>
            <a:pathLst>
              <a:path h="3867" w="3349">
                <a:moveTo>
                  <a:pt x="3349" y="2902"/>
                </a:moveTo>
                <a:lnTo>
                  <a:pt x="1675" y="3868"/>
                </a:lnTo>
                <a:lnTo>
                  <a:pt x="0" y="2902"/>
                </a:lnTo>
                <a:lnTo>
                  <a:pt x="0" y="966"/>
                </a:lnTo>
                <a:lnTo>
                  <a:pt x="1675" y="0"/>
                </a:lnTo>
                <a:lnTo>
                  <a:pt x="3349" y="966"/>
                </a:lnTo>
                <a:lnTo>
                  <a:pt x="3349" y="2902"/>
                </a:lnTo>
                <a:close/>
              </a:path>
            </a:pathLst>
          </a:custGeom>
          <a:solidFill>
            <a:sysClr lastClr="FFFFFF" val="window">
              <a:lumMod val="75000"/>
            </a:sysClr>
          </a:solidFill>
          <a:ln algn="ctr" cap="flat" cmpd="sng" w="12700">
            <a:noFill/>
            <a:prstDash val="solid"/>
            <a:miter lim="800000"/>
          </a:ln>
          <a:effectLst>
            <a:innerShdw blurRad="190500" dir="13500000" dist="50800">
              <a:prstClr val="black">
                <a:alpha val="42000"/>
              </a:prstClr>
            </a:innerShdw>
          </a:effectLst>
        </p:spPr>
        <p:txBody>
          <a:bodyPr anchor="ctr" bIns="45707" lIns="91412" rIns="91412" tIns="45707"/>
          <a:lstStyle/>
          <a:p>
            <a:pPr algn="ctr" defTabSz="1218712">
              <a:defRPr/>
            </a:pPr>
            <a:endParaRPr altLang="en-US" kern="0" lang="zh-CN">
              <a:solidFill>
                <a:sysClr lastClr="FFFFFF" val="window"/>
              </a:solidFill>
              <a:latin typeface="Calibri"/>
              <a:ea typeface="微软雅黑"/>
            </a:endParaRPr>
          </a:p>
        </p:txBody>
      </p:sp>
      <p:grpSp>
        <p:nvGrpSpPr>
          <p:cNvPr id="285" name="组合 284"/>
          <p:cNvGrpSpPr/>
          <p:nvPr/>
        </p:nvGrpSpPr>
        <p:grpSpPr>
          <a:xfrm>
            <a:off x="5967335" y="3081003"/>
            <a:ext cx="1562973" cy="1082963"/>
            <a:chOff x="4418585" y="2490160"/>
            <a:chExt cx="1172739" cy="812575"/>
          </a:xfrm>
        </p:grpSpPr>
        <p:grpSp>
          <p:nvGrpSpPr>
            <p:cNvPr id="286" name="组合 285"/>
            <p:cNvGrpSpPr/>
            <p:nvPr/>
          </p:nvGrpSpPr>
          <p:grpSpPr>
            <a:xfrm>
              <a:off x="4608405" y="2490160"/>
              <a:ext cx="702045" cy="434104"/>
              <a:chOff x="8513763" y="2622551"/>
              <a:chExt cx="765175" cy="473075"/>
            </a:xfrm>
            <a:solidFill>
              <a:sysClr lastClr="FFFFFF" val="window">
                <a:lumMod val="50000"/>
              </a:sysClr>
            </a:solidFill>
          </p:grpSpPr>
          <p:sp>
            <p:nvSpPr>
              <p:cNvPr id="288" name="Freeform 36"/>
              <p:cNvSpPr/>
              <p:nvPr/>
            </p:nvSpPr>
            <p:spPr bwMode="auto">
              <a:xfrm>
                <a:off x="8704263" y="2622551"/>
                <a:ext cx="382587" cy="473075"/>
              </a:xfrm>
              <a:custGeom>
                <a:gdLst>
                  <a:gd fmla="*/ 126 w 132" name="T0"/>
                  <a:gd fmla="*/ 135 h 163" name="T1"/>
                  <a:gd fmla="*/ 89 w 132" name="T2"/>
                  <a:gd fmla="*/ 73 h 163" name="T3"/>
                  <a:gd fmla="*/ 79 w 132" name="T4"/>
                  <a:gd fmla="*/ 73 h 163" name="T5"/>
                  <a:gd fmla="*/ 104 w 132" name="T6"/>
                  <a:gd fmla="*/ 38 h 163" name="T7"/>
                  <a:gd fmla="*/ 66 w 132" name="T8"/>
                  <a:gd fmla="*/ 0 h 163" name="T9"/>
                  <a:gd fmla="*/ 28 w 132" name="T10"/>
                  <a:gd fmla="*/ 38 h 163" name="T11"/>
                  <a:gd fmla="*/ 53 w 132" name="T12"/>
                  <a:gd fmla="*/ 73 h 163" name="T13"/>
                  <a:gd fmla="*/ 43 w 132" name="T14"/>
                  <a:gd fmla="*/ 73 h 163" name="T15"/>
                  <a:gd fmla="*/ 6 w 132" name="T16"/>
                  <a:gd fmla="*/ 135 h 163" name="T17"/>
                  <a:gd fmla="*/ 11 w 132" name="T18"/>
                  <a:gd fmla="*/ 163 h 163" name="T19"/>
                  <a:gd fmla="*/ 56 w 132" name="T20"/>
                  <a:gd fmla="*/ 163 h 163" name="T21"/>
                  <a:gd fmla="*/ 65 w 132" name="T22"/>
                  <a:gd fmla="*/ 86 h 163" name="T23"/>
                  <a:gd fmla="*/ 55 w 132" name="T24"/>
                  <a:gd fmla="*/ 76 h 163" name="T25"/>
                  <a:gd fmla="*/ 77 w 132" name="T26"/>
                  <a:gd fmla="*/ 76 h 163" name="T27"/>
                  <a:gd fmla="*/ 67 w 132" name="T28"/>
                  <a:gd fmla="*/ 86 h 163" name="T29"/>
                  <a:gd fmla="*/ 76 w 132" name="T30"/>
                  <a:gd fmla="*/ 163 h 163" name="T31"/>
                  <a:gd fmla="*/ 121 w 132" name="T32"/>
                  <a:gd fmla="*/ 163 h 163" name="T33"/>
                  <a:gd fmla="*/ 126 w 132" name="T34"/>
                  <a:gd fmla="*/ 135 h 163"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163" w="132">
                    <a:moveTo>
                      <a:pt x="126" y="135"/>
                    </a:moveTo>
                    <a:cubicBezTo>
                      <a:pt x="121" y="123"/>
                      <a:pt x="109" y="73"/>
                      <a:pt x="89" y="73"/>
                    </a:cubicBezTo>
                    <a:cubicBezTo>
                      <a:pt x="79" y="73"/>
                      <a:pt x="79" y="73"/>
                      <a:pt x="79" y="73"/>
                    </a:cubicBezTo>
                    <a:cubicBezTo>
                      <a:pt x="93" y="68"/>
                      <a:pt x="104" y="54"/>
                      <a:pt x="104" y="38"/>
                    </a:cubicBezTo>
                    <a:cubicBezTo>
                      <a:pt x="104" y="17"/>
                      <a:pt x="87" y="0"/>
                      <a:pt x="66" y="0"/>
                    </a:cubicBezTo>
                    <a:cubicBezTo>
                      <a:pt x="45" y="0"/>
                      <a:pt x="28" y="17"/>
                      <a:pt x="28" y="38"/>
                    </a:cubicBezTo>
                    <a:cubicBezTo>
                      <a:pt x="28" y="54"/>
                      <a:pt x="39" y="68"/>
                      <a:pt x="53" y="73"/>
                    </a:cubicBezTo>
                    <a:cubicBezTo>
                      <a:pt x="43" y="73"/>
                      <a:pt x="43" y="73"/>
                      <a:pt x="43" y="73"/>
                    </a:cubicBezTo>
                    <a:cubicBezTo>
                      <a:pt x="23" y="73"/>
                      <a:pt x="11" y="123"/>
                      <a:pt x="6" y="135"/>
                    </a:cubicBezTo>
                    <a:cubicBezTo>
                      <a:pt x="0" y="153"/>
                      <a:pt x="11" y="163"/>
                      <a:pt x="11" y="163"/>
                    </a:cubicBezTo>
                    <a:cubicBezTo>
                      <a:pt x="56" y="163"/>
                      <a:pt x="56" y="163"/>
                      <a:pt x="56" y="163"/>
                    </a:cubicBezTo>
                    <a:cubicBezTo>
                      <a:pt x="65" y="86"/>
                      <a:pt x="65" y="86"/>
                      <a:pt x="65" y="86"/>
                    </a:cubicBezTo>
                    <a:cubicBezTo>
                      <a:pt x="55" y="76"/>
                      <a:pt x="55" y="76"/>
                      <a:pt x="55" y="76"/>
                    </a:cubicBezTo>
                    <a:cubicBezTo>
                      <a:pt x="77" y="76"/>
                      <a:pt x="77" y="76"/>
                      <a:pt x="77" y="76"/>
                    </a:cubicBezTo>
                    <a:cubicBezTo>
                      <a:pt x="67" y="86"/>
                      <a:pt x="67" y="86"/>
                      <a:pt x="67" y="86"/>
                    </a:cubicBezTo>
                    <a:cubicBezTo>
                      <a:pt x="76" y="163"/>
                      <a:pt x="76" y="163"/>
                      <a:pt x="76" y="163"/>
                    </a:cubicBezTo>
                    <a:cubicBezTo>
                      <a:pt x="121" y="163"/>
                      <a:pt x="121" y="163"/>
                      <a:pt x="121" y="163"/>
                    </a:cubicBezTo>
                    <a:cubicBezTo>
                      <a:pt x="121" y="163"/>
                      <a:pt x="132" y="153"/>
                      <a:pt x="126" y="135"/>
                    </a:cubicBezTo>
                    <a:close/>
                  </a:path>
                </a:pathLst>
              </a:custGeom>
              <a:grpFill/>
              <a:ln>
                <a:noFill/>
              </a:ln>
              <a:extLst>
                <a:ext uri="{91240B29-F687-4F45-9708-019B960494DF}">
                  <a14:hiddenLine w="9525">
                    <a:solidFill>
                      <a:srgbClr val="000000"/>
                    </a:solidFill>
                    <a:round/>
                    <a:headEnd/>
                    <a:tailEnd/>
                  </a14:hiddenLine>
                </a:ext>
              </a:extLst>
            </p:spPr>
            <p:txBody>
              <a:bodyPr/>
              <a:lstStyle/>
              <a:p>
                <a:pPr defTabSz="1218712">
                  <a:defRPr/>
                </a:pPr>
                <a:endParaRPr altLang="en-US" kern="0" lang="zh-CN" sz="3199">
                  <a:solidFill>
                    <a:sysClr lastClr="000000" val="windowText"/>
                  </a:solidFill>
                  <a:latin typeface="Calibri"/>
                  <a:ea typeface="微软雅黑"/>
                </a:endParaRPr>
              </a:p>
            </p:txBody>
          </p:sp>
          <p:sp>
            <p:nvSpPr>
              <p:cNvPr id="289" name="Freeform 37"/>
              <p:cNvSpPr/>
              <p:nvPr/>
            </p:nvSpPr>
            <p:spPr bwMode="auto">
              <a:xfrm>
                <a:off x="8513763" y="2709863"/>
                <a:ext cx="242887" cy="385763"/>
              </a:xfrm>
              <a:custGeom>
                <a:gdLst>
                  <a:gd fmla="*/ 68 w 84" name="T0"/>
                  <a:gd fmla="*/ 104 h 133" name="T1"/>
                  <a:gd fmla="*/ 70 w 84" name="T2"/>
                  <a:gd fmla="*/ 96 h 133" name="T3"/>
                  <a:gd fmla="*/ 82 w 84" name="T4"/>
                  <a:gd fmla="*/ 64 h 133" name="T5"/>
                  <a:gd fmla="*/ 72 w 84" name="T6"/>
                  <a:gd fmla="*/ 60 h 133" name="T7"/>
                  <a:gd fmla="*/ 64 w 84" name="T8"/>
                  <a:gd fmla="*/ 60 h 133" name="T9"/>
                  <a:gd fmla="*/ 84 w 84" name="T10"/>
                  <a:gd fmla="*/ 31 h 133" name="T11"/>
                  <a:gd fmla="*/ 54 w 84" name="T12"/>
                  <a:gd fmla="*/ 0 h 133" name="T13"/>
                  <a:gd fmla="*/ 23 w 84" name="T14"/>
                  <a:gd fmla="*/ 31 h 133" name="T15"/>
                  <a:gd fmla="*/ 43 w 84" name="T16"/>
                  <a:gd fmla="*/ 60 h 133" name="T17"/>
                  <a:gd fmla="*/ 35 w 84" name="T18"/>
                  <a:gd fmla="*/ 60 h 133" name="T19"/>
                  <a:gd fmla="*/ 5 w 84" name="T20"/>
                  <a:gd fmla="*/ 110 h 133" name="T21"/>
                  <a:gd fmla="*/ 9 w 84" name="T22"/>
                  <a:gd fmla="*/ 133 h 133" name="T23"/>
                  <a:gd fmla="*/ 45 w 84" name="T24"/>
                  <a:gd fmla="*/ 133 h 133" name="T25"/>
                  <a:gd fmla="*/ 53 w 84" name="T26"/>
                  <a:gd fmla="*/ 70 h 133" name="T27"/>
                  <a:gd fmla="*/ 45 w 84" name="T28"/>
                  <a:gd fmla="*/ 62 h 133" name="T29"/>
                  <a:gd fmla="*/ 62 w 84" name="T30"/>
                  <a:gd fmla="*/ 62 h 133" name="T31"/>
                  <a:gd fmla="*/ 55 w 84" name="T32"/>
                  <a:gd fmla="*/ 70 h 133" name="T33"/>
                  <a:gd fmla="*/ 62 w 84" name="T34"/>
                  <a:gd fmla="*/ 133 h 133" name="T35"/>
                  <a:gd fmla="*/ 71 w 84" name="T36"/>
                  <a:gd fmla="*/ 133 h 133" name="T37"/>
                  <a:gd fmla="*/ 68 w 84" name="T38"/>
                  <a:gd fmla="*/ 104 h 133"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133" w="84">
                    <a:moveTo>
                      <a:pt x="68" y="104"/>
                    </a:moveTo>
                    <a:cubicBezTo>
                      <a:pt x="68" y="102"/>
                      <a:pt x="69" y="99"/>
                      <a:pt x="70" y="96"/>
                    </a:cubicBezTo>
                    <a:cubicBezTo>
                      <a:pt x="73" y="87"/>
                      <a:pt x="77" y="75"/>
                      <a:pt x="82" y="64"/>
                    </a:cubicBezTo>
                    <a:cubicBezTo>
                      <a:pt x="79" y="61"/>
                      <a:pt x="76" y="60"/>
                      <a:pt x="72" y="60"/>
                    </a:cubicBezTo>
                    <a:cubicBezTo>
                      <a:pt x="64" y="60"/>
                      <a:pt x="64" y="60"/>
                      <a:pt x="64" y="60"/>
                    </a:cubicBezTo>
                    <a:cubicBezTo>
                      <a:pt x="76" y="55"/>
                      <a:pt x="84" y="44"/>
                      <a:pt x="84" y="31"/>
                    </a:cubicBezTo>
                    <a:cubicBezTo>
                      <a:pt x="84" y="14"/>
                      <a:pt x="71" y="0"/>
                      <a:pt x="54" y="0"/>
                    </a:cubicBezTo>
                    <a:cubicBezTo>
                      <a:pt x="37" y="0"/>
                      <a:pt x="23" y="14"/>
                      <a:pt x="23" y="31"/>
                    </a:cubicBezTo>
                    <a:cubicBezTo>
                      <a:pt x="23" y="44"/>
                      <a:pt x="32" y="55"/>
                      <a:pt x="43" y="60"/>
                    </a:cubicBezTo>
                    <a:cubicBezTo>
                      <a:pt x="35" y="60"/>
                      <a:pt x="35" y="60"/>
                      <a:pt x="35" y="60"/>
                    </a:cubicBezTo>
                    <a:cubicBezTo>
                      <a:pt x="19" y="60"/>
                      <a:pt x="9" y="100"/>
                      <a:pt x="5" y="110"/>
                    </a:cubicBezTo>
                    <a:cubicBezTo>
                      <a:pt x="0" y="125"/>
                      <a:pt x="9" y="133"/>
                      <a:pt x="9" y="133"/>
                    </a:cubicBezTo>
                    <a:cubicBezTo>
                      <a:pt x="45" y="133"/>
                      <a:pt x="45" y="133"/>
                      <a:pt x="45" y="133"/>
                    </a:cubicBezTo>
                    <a:cubicBezTo>
                      <a:pt x="53" y="70"/>
                      <a:pt x="53" y="70"/>
                      <a:pt x="53" y="70"/>
                    </a:cubicBezTo>
                    <a:cubicBezTo>
                      <a:pt x="45" y="62"/>
                      <a:pt x="45" y="62"/>
                      <a:pt x="45" y="62"/>
                    </a:cubicBezTo>
                    <a:cubicBezTo>
                      <a:pt x="62" y="62"/>
                      <a:pt x="62" y="62"/>
                      <a:pt x="62" y="62"/>
                    </a:cubicBezTo>
                    <a:cubicBezTo>
                      <a:pt x="55" y="70"/>
                      <a:pt x="55" y="70"/>
                      <a:pt x="55" y="70"/>
                    </a:cubicBezTo>
                    <a:cubicBezTo>
                      <a:pt x="62" y="133"/>
                      <a:pt x="62" y="133"/>
                      <a:pt x="62" y="133"/>
                    </a:cubicBezTo>
                    <a:cubicBezTo>
                      <a:pt x="71" y="133"/>
                      <a:pt x="71" y="133"/>
                      <a:pt x="71" y="133"/>
                    </a:cubicBezTo>
                    <a:cubicBezTo>
                      <a:pt x="67" y="128"/>
                      <a:pt x="62" y="118"/>
                      <a:pt x="68" y="104"/>
                    </a:cubicBezTo>
                    <a:close/>
                  </a:path>
                </a:pathLst>
              </a:custGeom>
              <a:grpFill/>
              <a:ln>
                <a:noFill/>
              </a:ln>
              <a:extLst>
                <a:ext uri="{91240B29-F687-4F45-9708-019B960494DF}">
                  <a14:hiddenLine w="9525">
                    <a:solidFill>
                      <a:srgbClr val="000000"/>
                    </a:solidFill>
                    <a:round/>
                    <a:headEnd/>
                    <a:tailEnd/>
                  </a14:hiddenLine>
                </a:ext>
              </a:extLst>
            </p:spPr>
            <p:txBody>
              <a:bodyPr/>
              <a:lstStyle/>
              <a:p>
                <a:pPr defTabSz="1218712">
                  <a:defRPr/>
                </a:pPr>
                <a:endParaRPr altLang="en-US" kern="0" lang="zh-CN" sz="3199">
                  <a:solidFill>
                    <a:sysClr lastClr="000000" val="windowText"/>
                  </a:solidFill>
                  <a:latin typeface="Calibri"/>
                  <a:ea typeface="微软雅黑"/>
                </a:endParaRPr>
              </a:p>
            </p:txBody>
          </p:sp>
          <p:sp>
            <p:nvSpPr>
              <p:cNvPr id="290" name="Freeform 38"/>
              <p:cNvSpPr/>
              <p:nvPr/>
            </p:nvSpPr>
            <p:spPr bwMode="auto">
              <a:xfrm>
                <a:off x="9034463" y="2709863"/>
                <a:ext cx="244475" cy="385763"/>
              </a:xfrm>
              <a:custGeom>
                <a:gdLst>
                  <a:gd fmla="*/ 79 w 84" name="T0"/>
                  <a:gd fmla="*/ 110 h 133" name="T1"/>
                  <a:gd fmla="*/ 49 w 84" name="T2"/>
                  <a:gd fmla="*/ 60 h 133" name="T3"/>
                  <a:gd fmla="*/ 41 w 84" name="T4"/>
                  <a:gd fmla="*/ 60 h 133" name="T5"/>
                  <a:gd fmla="*/ 61 w 84" name="T6"/>
                  <a:gd fmla="*/ 31 h 133" name="T7"/>
                  <a:gd fmla="*/ 30 w 84" name="T8"/>
                  <a:gd fmla="*/ 0 h 133" name="T9"/>
                  <a:gd fmla="*/ 0 w 84" name="T10"/>
                  <a:gd fmla="*/ 31 h 133" name="T11"/>
                  <a:gd fmla="*/ 20 w 84" name="T12"/>
                  <a:gd fmla="*/ 60 h 133" name="T13"/>
                  <a:gd fmla="*/ 12 w 84" name="T14"/>
                  <a:gd fmla="*/ 60 h 133" name="T15"/>
                  <a:gd fmla="*/ 2 w 84" name="T16"/>
                  <a:gd fmla="*/ 64 h 133" name="T17"/>
                  <a:gd fmla="*/ 14 w 84" name="T18"/>
                  <a:gd fmla="*/ 96 h 133" name="T19"/>
                  <a:gd fmla="*/ 16 w 84" name="T20"/>
                  <a:gd fmla="*/ 104 h 133" name="T21"/>
                  <a:gd fmla="*/ 13 w 84" name="T22"/>
                  <a:gd fmla="*/ 133 h 133" name="T23"/>
                  <a:gd fmla="*/ 22 w 84" name="T24"/>
                  <a:gd fmla="*/ 133 h 133" name="T25"/>
                  <a:gd fmla="*/ 29 w 84" name="T26"/>
                  <a:gd fmla="*/ 70 h 133" name="T27"/>
                  <a:gd fmla="*/ 22 w 84" name="T28"/>
                  <a:gd fmla="*/ 62 h 133" name="T29"/>
                  <a:gd fmla="*/ 39 w 84" name="T30"/>
                  <a:gd fmla="*/ 62 h 133" name="T31"/>
                  <a:gd fmla="*/ 31 w 84" name="T32"/>
                  <a:gd fmla="*/ 70 h 133" name="T33"/>
                  <a:gd fmla="*/ 39 w 84" name="T34"/>
                  <a:gd fmla="*/ 133 h 133" name="T35"/>
                  <a:gd fmla="*/ 75 w 84" name="T36"/>
                  <a:gd fmla="*/ 133 h 133" name="T37"/>
                  <a:gd fmla="*/ 79 w 84" name="T38"/>
                  <a:gd fmla="*/ 110 h 133"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133" w="84">
                    <a:moveTo>
                      <a:pt x="79" y="110"/>
                    </a:moveTo>
                    <a:cubicBezTo>
                      <a:pt x="75" y="100"/>
                      <a:pt x="65" y="60"/>
                      <a:pt x="49" y="60"/>
                    </a:cubicBezTo>
                    <a:cubicBezTo>
                      <a:pt x="41" y="60"/>
                      <a:pt x="41" y="60"/>
                      <a:pt x="41" y="60"/>
                    </a:cubicBezTo>
                    <a:cubicBezTo>
                      <a:pt x="52" y="55"/>
                      <a:pt x="61" y="44"/>
                      <a:pt x="61" y="31"/>
                    </a:cubicBezTo>
                    <a:cubicBezTo>
                      <a:pt x="61" y="14"/>
                      <a:pt x="47" y="0"/>
                      <a:pt x="30" y="0"/>
                    </a:cubicBezTo>
                    <a:cubicBezTo>
                      <a:pt x="13" y="0"/>
                      <a:pt x="0" y="14"/>
                      <a:pt x="0" y="31"/>
                    </a:cubicBezTo>
                    <a:cubicBezTo>
                      <a:pt x="0" y="44"/>
                      <a:pt x="8" y="55"/>
                      <a:pt x="20" y="60"/>
                    </a:cubicBezTo>
                    <a:cubicBezTo>
                      <a:pt x="12" y="60"/>
                      <a:pt x="12" y="60"/>
                      <a:pt x="12" y="60"/>
                    </a:cubicBezTo>
                    <a:cubicBezTo>
                      <a:pt x="8" y="60"/>
                      <a:pt x="5" y="61"/>
                      <a:pt x="2" y="64"/>
                    </a:cubicBezTo>
                    <a:cubicBezTo>
                      <a:pt x="7" y="75"/>
                      <a:pt x="11" y="87"/>
                      <a:pt x="14" y="96"/>
                    </a:cubicBezTo>
                    <a:cubicBezTo>
                      <a:pt x="15" y="99"/>
                      <a:pt x="16" y="102"/>
                      <a:pt x="16" y="104"/>
                    </a:cubicBezTo>
                    <a:cubicBezTo>
                      <a:pt x="22" y="118"/>
                      <a:pt x="17" y="128"/>
                      <a:pt x="13" y="133"/>
                    </a:cubicBezTo>
                    <a:cubicBezTo>
                      <a:pt x="22" y="133"/>
                      <a:pt x="22" y="133"/>
                      <a:pt x="22" y="133"/>
                    </a:cubicBezTo>
                    <a:cubicBezTo>
                      <a:pt x="29" y="70"/>
                      <a:pt x="29" y="70"/>
                      <a:pt x="29" y="70"/>
                    </a:cubicBezTo>
                    <a:cubicBezTo>
                      <a:pt x="22" y="62"/>
                      <a:pt x="22" y="62"/>
                      <a:pt x="22" y="62"/>
                    </a:cubicBezTo>
                    <a:cubicBezTo>
                      <a:pt x="39" y="62"/>
                      <a:pt x="39" y="62"/>
                      <a:pt x="39" y="62"/>
                    </a:cubicBezTo>
                    <a:cubicBezTo>
                      <a:pt x="31" y="70"/>
                      <a:pt x="31" y="70"/>
                      <a:pt x="31" y="70"/>
                    </a:cubicBezTo>
                    <a:cubicBezTo>
                      <a:pt x="39" y="133"/>
                      <a:pt x="39" y="133"/>
                      <a:pt x="39" y="133"/>
                    </a:cubicBezTo>
                    <a:cubicBezTo>
                      <a:pt x="75" y="133"/>
                      <a:pt x="75" y="133"/>
                      <a:pt x="75" y="133"/>
                    </a:cubicBezTo>
                    <a:cubicBezTo>
                      <a:pt x="75" y="133"/>
                      <a:pt x="84" y="125"/>
                      <a:pt x="79" y="110"/>
                    </a:cubicBezTo>
                    <a:close/>
                  </a:path>
                </a:pathLst>
              </a:custGeom>
              <a:grpFill/>
              <a:ln>
                <a:noFill/>
              </a:ln>
              <a:extLst>
                <a:ext uri="{91240B29-F687-4F45-9708-019B960494DF}">
                  <a14:hiddenLine w="9525">
                    <a:solidFill>
                      <a:srgbClr val="000000"/>
                    </a:solidFill>
                    <a:round/>
                    <a:headEnd/>
                    <a:tailEnd/>
                  </a14:hiddenLine>
                </a:ext>
              </a:extLst>
            </p:spPr>
            <p:txBody>
              <a:bodyPr/>
              <a:lstStyle/>
              <a:p>
                <a:pPr defTabSz="1218712">
                  <a:defRPr/>
                </a:pPr>
                <a:endParaRPr altLang="en-US" kern="0" lang="zh-CN" sz="3199">
                  <a:solidFill>
                    <a:sysClr lastClr="000000" val="windowText"/>
                  </a:solidFill>
                  <a:latin typeface="Calibri"/>
                  <a:ea typeface="微软雅黑"/>
                </a:endParaRPr>
              </a:p>
            </p:txBody>
          </p:sp>
          <p:sp>
            <p:nvSpPr>
              <p:cNvPr id="291" name="Freeform 39"/>
              <p:cNvSpPr/>
              <p:nvPr/>
            </p:nvSpPr>
            <p:spPr bwMode="auto">
              <a:xfrm>
                <a:off x="8704263" y="2622551"/>
                <a:ext cx="382587" cy="473075"/>
              </a:xfrm>
              <a:custGeom>
                <a:gdLst>
                  <a:gd fmla="*/ 126 w 132" name="T0"/>
                  <a:gd fmla="*/ 135 h 163" name="T1"/>
                  <a:gd fmla="*/ 89 w 132" name="T2"/>
                  <a:gd fmla="*/ 73 h 163" name="T3"/>
                  <a:gd fmla="*/ 79 w 132" name="T4"/>
                  <a:gd fmla="*/ 73 h 163" name="T5"/>
                  <a:gd fmla="*/ 104 w 132" name="T6"/>
                  <a:gd fmla="*/ 38 h 163" name="T7"/>
                  <a:gd fmla="*/ 66 w 132" name="T8"/>
                  <a:gd fmla="*/ 0 h 163" name="T9"/>
                  <a:gd fmla="*/ 28 w 132" name="T10"/>
                  <a:gd fmla="*/ 38 h 163" name="T11"/>
                  <a:gd fmla="*/ 53 w 132" name="T12"/>
                  <a:gd fmla="*/ 73 h 163" name="T13"/>
                  <a:gd fmla="*/ 43 w 132" name="T14"/>
                  <a:gd fmla="*/ 73 h 163" name="T15"/>
                  <a:gd fmla="*/ 6 w 132" name="T16"/>
                  <a:gd fmla="*/ 135 h 163" name="T17"/>
                  <a:gd fmla="*/ 11 w 132" name="T18"/>
                  <a:gd fmla="*/ 163 h 163" name="T19"/>
                  <a:gd fmla="*/ 56 w 132" name="T20"/>
                  <a:gd fmla="*/ 163 h 163" name="T21"/>
                  <a:gd fmla="*/ 65 w 132" name="T22"/>
                  <a:gd fmla="*/ 86 h 163" name="T23"/>
                  <a:gd fmla="*/ 55 w 132" name="T24"/>
                  <a:gd fmla="*/ 76 h 163" name="T25"/>
                  <a:gd fmla="*/ 77 w 132" name="T26"/>
                  <a:gd fmla="*/ 76 h 163" name="T27"/>
                  <a:gd fmla="*/ 67 w 132" name="T28"/>
                  <a:gd fmla="*/ 86 h 163" name="T29"/>
                  <a:gd fmla="*/ 76 w 132" name="T30"/>
                  <a:gd fmla="*/ 163 h 163" name="T31"/>
                  <a:gd fmla="*/ 121 w 132" name="T32"/>
                  <a:gd fmla="*/ 163 h 163" name="T33"/>
                  <a:gd fmla="*/ 126 w 132" name="T34"/>
                  <a:gd fmla="*/ 135 h 163"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163" w="132">
                    <a:moveTo>
                      <a:pt x="126" y="135"/>
                    </a:moveTo>
                    <a:cubicBezTo>
                      <a:pt x="121" y="123"/>
                      <a:pt x="109" y="73"/>
                      <a:pt x="89" y="73"/>
                    </a:cubicBezTo>
                    <a:cubicBezTo>
                      <a:pt x="79" y="73"/>
                      <a:pt x="79" y="73"/>
                      <a:pt x="79" y="73"/>
                    </a:cubicBezTo>
                    <a:cubicBezTo>
                      <a:pt x="93" y="68"/>
                      <a:pt x="104" y="54"/>
                      <a:pt x="104" y="38"/>
                    </a:cubicBezTo>
                    <a:cubicBezTo>
                      <a:pt x="104" y="17"/>
                      <a:pt x="87" y="0"/>
                      <a:pt x="66" y="0"/>
                    </a:cubicBezTo>
                    <a:cubicBezTo>
                      <a:pt x="45" y="0"/>
                      <a:pt x="28" y="17"/>
                      <a:pt x="28" y="38"/>
                    </a:cubicBezTo>
                    <a:cubicBezTo>
                      <a:pt x="28" y="54"/>
                      <a:pt x="39" y="68"/>
                      <a:pt x="53" y="73"/>
                    </a:cubicBezTo>
                    <a:cubicBezTo>
                      <a:pt x="43" y="73"/>
                      <a:pt x="43" y="73"/>
                      <a:pt x="43" y="73"/>
                    </a:cubicBezTo>
                    <a:cubicBezTo>
                      <a:pt x="23" y="73"/>
                      <a:pt x="11" y="123"/>
                      <a:pt x="6" y="135"/>
                    </a:cubicBezTo>
                    <a:cubicBezTo>
                      <a:pt x="0" y="153"/>
                      <a:pt x="11" y="163"/>
                      <a:pt x="11" y="163"/>
                    </a:cubicBezTo>
                    <a:cubicBezTo>
                      <a:pt x="56" y="163"/>
                      <a:pt x="56" y="163"/>
                      <a:pt x="56" y="163"/>
                    </a:cubicBezTo>
                    <a:cubicBezTo>
                      <a:pt x="65" y="86"/>
                      <a:pt x="65" y="86"/>
                      <a:pt x="65" y="86"/>
                    </a:cubicBezTo>
                    <a:cubicBezTo>
                      <a:pt x="55" y="76"/>
                      <a:pt x="55" y="76"/>
                      <a:pt x="55" y="76"/>
                    </a:cubicBezTo>
                    <a:cubicBezTo>
                      <a:pt x="77" y="76"/>
                      <a:pt x="77" y="76"/>
                      <a:pt x="77" y="76"/>
                    </a:cubicBezTo>
                    <a:cubicBezTo>
                      <a:pt x="67" y="86"/>
                      <a:pt x="67" y="86"/>
                      <a:pt x="67" y="86"/>
                    </a:cubicBezTo>
                    <a:cubicBezTo>
                      <a:pt x="76" y="163"/>
                      <a:pt x="76" y="163"/>
                      <a:pt x="76" y="163"/>
                    </a:cubicBezTo>
                    <a:cubicBezTo>
                      <a:pt x="121" y="163"/>
                      <a:pt x="121" y="163"/>
                      <a:pt x="121" y="163"/>
                    </a:cubicBezTo>
                    <a:cubicBezTo>
                      <a:pt x="121" y="163"/>
                      <a:pt x="132" y="153"/>
                      <a:pt x="126" y="135"/>
                    </a:cubicBezTo>
                    <a:close/>
                  </a:path>
                </a:pathLst>
              </a:custGeom>
              <a:solidFill>
                <a:schemeClr val="tx1"/>
              </a:solidFill>
              <a:ln>
                <a:noFill/>
              </a:ln>
              <a:extLst>
                <a:ext uri="{91240B29-F687-4F45-9708-019B960494DF}">
                  <a14:hiddenLine w="9525">
                    <a:solidFill>
                      <a:srgbClr val="000000"/>
                    </a:solidFill>
                    <a:round/>
                    <a:headEnd/>
                    <a:tailEnd/>
                  </a14:hiddenLine>
                </a:ext>
              </a:extLst>
            </p:spPr>
            <p:txBody>
              <a:bodyPr/>
              <a:lstStyle/>
              <a:p>
                <a:pPr defTabSz="1218712">
                  <a:defRPr/>
                </a:pPr>
                <a:endParaRPr altLang="en-US" kern="0" lang="zh-CN" sz="3199">
                  <a:solidFill>
                    <a:sysClr lastClr="000000" val="windowText"/>
                  </a:solidFill>
                  <a:latin typeface="Calibri"/>
                  <a:ea typeface="微软雅黑"/>
                </a:endParaRPr>
              </a:p>
            </p:txBody>
          </p:sp>
          <p:sp>
            <p:nvSpPr>
              <p:cNvPr id="292" name="Freeform 40"/>
              <p:cNvSpPr/>
              <p:nvPr/>
            </p:nvSpPr>
            <p:spPr bwMode="auto">
              <a:xfrm>
                <a:off x="8513763" y="2709863"/>
                <a:ext cx="242887" cy="385763"/>
              </a:xfrm>
              <a:custGeom>
                <a:gdLst>
                  <a:gd fmla="*/ 68 w 84" name="T0"/>
                  <a:gd fmla="*/ 104 h 133" name="T1"/>
                  <a:gd fmla="*/ 70 w 84" name="T2"/>
                  <a:gd fmla="*/ 96 h 133" name="T3"/>
                  <a:gd fmla="*/ 82 w 84" name="T4"/>
                  <a:gd fmla="*/ 64 h 133" name="T5"/>
                  <a:gd fmla="*/ 72 w 84" name="T6"/>
                  <a:gd fmla="*/ 60 h 133" name="T7"/>
                  <a:gd fmla="*/ 64 w 84" name="T8"/>
                  <a:gd fmla="*/ 60 h 133" name="T9"/>
                  <a:gd fmla="*/ 84 w 84" name="T10"/>
                  <a:gd fmla="*/ 31 h 133" name="T11"/>
                  <a:gd fmla="*/ 54 w 84" name="T12"/>
                  <a:gd fmla="*/ 0 h 133" name="T13"/>
                  <a:gd fmla="*/ 23 w 84" name="T14"/>
                  <a:gd fmla="*/ 31 h 133" name="T15"/>
                  <a:gd fmla="*/ 43 w 84" name="T16"/>
                  <a:gd fmla="*/ 60 h 133" name="T17"/>
                  <a:gd fmla="*/ 35 w 84" name="T18"/>
                  <a:gd fmla="*/ 60 h 133" name="T19"/>
                  <a:gd fmla="*/ 5 w 84" name="T20"/>
                  <a:gd fmla="*/ 110 h 133" name="T21"/>
                  <a:gd fmla="*/ 9 w 84" name="T22"/>
                  <a:gd fmla="*/ 133 h 133" name="T23"/>
                  <a:gd fmla="*/ 45 w 84" name="T24"/>
                  <a:gd fmla="*/ 133 h 133" name="T25"/>
                  <a:gd fmla="*/ 53 w 84" name="T26"/>
                  <a:gd fmla="*/ 70 h 133" name="T27"/>
                  <a:gd fmla="*/ 45 w 84" name="T28"/>
                  <a:gd fmla="*/ 62 h 133" name="T29"/>
                  <a:gd fmla="*/ 62 w 84" name="T30"/>
                  <a:gd fmla="*/ 62 h 133" name="T31"/>
                  <a:gd fmla="*/ 55 w 84" name="T32"/>
                  <a:gd fmla="*/ 70 h 133" name="T33"/>
                  <a:gd fmla="*/ 62 w 84" name="T34"/>
                  <a:gd fmla="*/ 133 h 133" name="T35"/>
                  <a:gd fmla="*/ 71 w 84" name="T36"/>
                  <a:gd fmla="*/ 133 h 133" name="T37"/>
                  <a:gd fmla="*/ 68 w 84" name="T38"/>
                  <a:gd fmla="*/ 104 h 133"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133" w="84">
                    <a:moveTo>
                      <a:pt x="68" y="104"/>
                    </a:moveTo>
                    <a:cubicBezTo>
                      <a:pt x="68" y="102"/>
                      <a:pt x="69" y="99"/>
                      <a:pt x="70" y="96"/>
                    </a:cubicBezTo>
                    <a:cubicBezTo>
                      <a:pt x="73" y="87"/>
                      <a:pt x="77" y="75"/>
                      <a:pt x="82" y="64"/>
                    </a:cubicBezTo>
                    <a:cubicBezTo>
                      <a:pt x="79" y="61"/>
                      <a:pt x="76" y="60"/>
                      <a:pt x="72" y="60"/>
                    </a:cubicBezTo>
                    <a:cubicBezTo>
                      <a:pt x="64" y="60"/>
                      <a:pt x="64" y="60"/>
                      <a:pt x="64" y="60"/>
                    </a:cubicBezTo>
                    <a:cubicBezTo>
                      <a:pt x="76" y="55"/>
                      <a:pt x="84" y="44"/>
                      <a:pt x="84" y="31"/>
                    </a:cubicBezTo>
                    <a:cubicBezTo>
                      <a:pt x="84" y="14"/>
                      <a:pt x="71" y="0"/>
                      <a:pt x="54" y="0"/>
                    </a:cubicBezTo>
                    <a:cubicBezTo>
                      <a:pt x="37" y="0"/>
                      <a:pt x="23" y="14"/>
                      <a:pt x="23" y="31"/>
                    </a:cubicBezTo>
                    <a:cubicBezTo>
                      <a:pt x="23" y="44"/>
                      <a:pt x="32" y="55"/>
                      <a:pt x="43" y="60"/>
                    </a:cubicBezTo>
                    <a:cubicBezTo>
                      <a:pt x="35" y="60"/>
                      <a:pt x="35" y="60"/>
                      <a:pt x="35" y="60"/>
                    </a:cubicBezTo>
                    <a:cubicBezTo>
                      <a:pt x="19" y="60"/>
                      <a:pt x="9" y="100"/>
                      <a:pt x="5" y="110"/>
                    </a:cubicBezTo>
                    <a:cubicBezTo>
                      <a:pt x="0" y="125"/>
                      <a:pt x="9" y="133"/>
                      <a:pt x="9" y="133"/>
                    </a:cubicBezTo>
                    <a:cubicBezTo>
                      <a:pt x="45" y="133"/>
                      <a:pt x="45" y="133"/>
                      <a:pt x="45" y="133"/>
                    </a:cubicBezTo>
                    <a:cubicBezTo>
                      <a:pt x="53" y="70"/>
                      <a:pt x="53" y="70"/>
                      <a:pt x="53" y="70"/>
                    </a:cubicBezTo>
                    <a:cubicBezTo>
                      <a:pt x="45" y="62"/>
                      <a:pt x="45" y="62"/>
                      <a:pt x="45" y="62"/>
                    </a:cubicBezTo>
                    <a:cubicBezTo>
                      <a:pt x="62" y="62"/>
                      <a:pt x="62" y="62"/>
                      <a:pt x="62" y="62"/>
                    </a:cubicBezTo>
                    <a:cubicBezTo>
                      <a:pt x="55" y="70"/>
                      <a:pt x="55" y="70"/>
                      <a:pt x="55" y="70"/>
                    </a:cubicBezTo>
                    <a:cubicBezTo>
                      <a:pt x="62" y="133"/>
                      <a:pt x="62" y="133"/>
                      <a:pt x="62" y="133"/>
                    </a:cubicBezTo>
                    <a:cubicBezTo>
                      <a:pt x="71" y="133"/>
                      <a:pt x="71" y="133"/>
                      <a:pt x="71" y="133"/>
                    </a:cubicBezTo>
                    <a:cubicBezTo>
                      <a:pt x="67" y="128"/>
                      <a:pt x="62" y="118"/>
                      <a:pt x="68" y="104"/>
                    </a:cubicBezTo>
                    <a:close/>
                  </a:path>
                </a:pathLst>
              </a:custGeom>
              <a:solidFill>
                <a:schemeClr val="tx1"/>
              </a:solidFill>
              <a:ln>
                <a:noFill/>
              </a:ln>
              <a:extLst>
                <a:ext uri="{91240B29-F687-4F45-9708-019B960494DF}">
                  <a14:hiddenLine w="9525">
                    <a:solidFill>
                      <a:srgbClr val="000000"/>
                    </a:solidFill>
                    <a:round/>
                    <a:headEnd/>
                    <a:tailEnd/>
                  </a14:hiddenLine>
                </a:ext>
              </a:extLst>
            </p:spPr>
            <p:txBody>
              <a:bodyPr/>
              <a:lstStyle/>
              <a:p>
                <a:pPr defTabSz="1218712">
                  <a:defRPr/>
                </a:pPr>
                <a:endParaRPr altLang="en-US" kern="0" lang="zh-CN" sz="3199">
                  <a:solidFill>
                    <a:sysClr lastClr="000000" val="windowText"/>
                  </a:solidFill>
                  <a:latin typeface="Calibri"/>
                  <a:ea typeface="微软雅黑"/>
                </a:endParaRPr>
              </a:p>
            </p:txBody>
          </p:sp>
          <p:sp>
            <p:nvSpPr>
              <p:cNvPr id="293" name="Freeform 41"/>
              <p:cNvSpPr/>
              <p:nvPr/>
            </p:nvSpPr>
            <p:spPr bwMode="auto">
              <a:xfrm>
                <a:off x="9034463" y="2709863"/>
                <a:ext cx="244475" cy="385763"/>
              </a:xfrm>
              <a:custGeom>
                <a:gdLst>
                  <a:gd fmla="*/ 79 w 84" name="T0"/>
                  <a:gd fmla="*/ 110 h 133" name="T1"/>
                  <a:gd fmla="*/ 49 w 84" name="T2"/>
                  <a:gd fmla="*/ 60 h 133" name="T3"/>
                  <a:gd fmla="*/ 41 w 84" name="T4"/>
                  <a:gd fmla="*/ 60 h 133" name="T5"/>
                  <a:gd fmla="*/ 61 w 84" name="T6"/>
                  <a:gd fmla="*/ 31 h 133" name="T7"/>
                  <a:gd fmla="*/ 30 w 84" name="T8"/>
                  <a:gd fmla="*/ 0 h 133" name="T9"/>
                  <a:gd fmla="*/ 0 w 84" name="T10"/>
                  <a:gd fmla="*/ 31 h 133" name="T11"/>
                  <a:gd fmla="*/ 20 w 84" name="T12"/>
                  <a:gd fmla="*/ 60 h 133" name="T13"/>
                  <a:gd fmla="*/ 12 w 84" name="T14"/>
                  <a:gd fmla="*/ 60 h 133" name="T15"/>
                  <a:gd fmla="*/ 2 w 84" name="T16"/>
                  <a:gd fmla="*/ 64 h 133" name="T17"/>
                  <a:gd fmla="*/ 14 w 84" name="T18"/>
                  <a:gd fmla="*/ 96 h 133" name="T19"/>
                  <a:gd fmla="*/ 16 w 84" name="T20"/>
                  <a:gd fmla="*/ 104 h 133" name="T21"/>
                  <a:gd fmla="*/ 13 w 84" name="T22"/>
                  <a:gd fmla="*/ 133 h 133" name="T23"/>
                  <a:gd fmla="*/ 22 w 84" name="T24"/>
                  <a:gd fmla="*/ 133 h 133" name="T25"/>
                  <a:gd fmla="*/ 29 w 84" name="T26"/>
                  <a:gd fmla="*/ 70 h 133" name="T27"/>
                  <a:gd fmla="*/ 22 w 84" name="T28"/>
                  <a:gd fmla="*/ 62 h 133" name="T29"/>
                  <a:gd fmla="*/ 39 w 84" name="T30"/>
                  <a:gd fmla="*/ 62 h 133" name="T31"/>
                  <a:gd fmla="*/ 31 w 84" name="T32"/>
                  <a:gd fmla="*/ 70 h 133" name="T33"/>
                  <a:gd fmla="*/ 39 w 84" name="T34"/>
                  <a:gd fmla="*/ 133 h 133" name="T35"/>
                  <a:gd fmla="*/ 75 w 84" name="T36"/>
                  <a:gd fmla="*/ 133 h 133" name="T37"/>
                  <a:gd fmla="*/ 79 w 84" name="T38"/>
                  <a:gd fmla="*/ 110 h 133"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133" w="84">
                    <a:moveTo>
                      <a:pt x="79" y="110"/>
                    </a:moveTo>
                    <a:cubicBezTo>
                      <a:pt x="75" y="100"/>
                      <a:pt x="65" y="60"/>
                      <a:pt x="49" y="60"/>
                    </a:cubicBezTo>
                    <a:cubicBezTo>
                      <a:pt x="41" y="60"/>
                      <a:pt x="41" y="60"/>
                      <a:pt x="41" y="60"/>
                    </a:cubicBezTo>
                    <a:cubicBezTo>
                      <a:pt x="52" y="55"/>
                      <a:pt x="61" y="44"/>
                      <a:pt x="61" y="31"/>
                    </a:cubicBezTo>
                    <a:cubicBezTo>
                      <a:pt x="61" y="14"/>
                      <a:pt x="47" y="0"/>
                      <a:pt x="30" y="0"/>
                    </a:cubicBezTo>
                    <a:cubicBezTo>
                      <a:pt x="13" y="0"/>
                      <a:pt x="0" y="14"/>
                      <a:pt x="0" y="31"/>
                    </a:cubicBezTo>
                    <a:cubicBezTo>
                      <a:pt x="0" y="44"/>
                      <a:pt x="8" y="55"/>
                      <a:pt x="20" y="60"/>
                    </a:cubicBezTo>
                    <a:cubicBezTo>
                      <a:pt x="12" y="60"/>
                      <a:pt x="12" y="60"/>
                      <a:pt x="12" y="60"/>
                    </a:cubicBezTo>
                    <a:cubicBezTo>
                      <a:pt x="8" y="60"/>
                      <a:pt x="5" y="61"/>
                      <a:pt x="2" y="64"/>
                    </a:cubicBezTo>
                    <a:cubicBezTo>
                      <a:pt x="7" y="75"/>
                      <a:pt x="11" y="87"/>
                      <a:pt x="14" y="96"/>
                    </a:cubicBezTo>
                    <a:cubicBezTo>
                      <a:pt x="15" y="99"/>
                      <a:pt x="16" y="102"/>
                      <a:pt x="16" y="104"/>
                    </a:cubicBezTo>
                    <a:cubicBezTo>
                      <a:pt x="22" y="118"/>
                      <a:pt x="17" y="128"/>
                      <a:pt x="13" y="133"/>
                    </a:cubicBezTo>
                    <a:cubicBezTo>
                      <a:pt x="22" y="133"/>
                      <a:pt x="22" y="133"/>
                      <a:pt x="22" y="133"/>
                    </a:cubicBezTo>
                    <a:cubicBezTo>
                      <a:pt x="29" y="70"/>
                      <a:pt x="29" y="70"/>
                      <a:pt x="29" y="70"/>
                    </a:cubicBezTo>
                    <a:cubicBezTo>
                      <a:pt x="22" y="62"/>
                      <a:pt x="22" y="62"/>
                      <a:pt x="22" y="62"/>
                    </a:cubicBezTo>
                    <a:cubicBezTo>
                      <a:pt x="39" y="62"/>
                      <a:pt x="39" y="62"/>
                      <a:pt x="39" y="62"/>
                    </a:cubicBezTo>
                    <a:cubicBezTo>
                      <a:pt x="31" y="70"/>
                      <a:pt x="31" y="70"/>
                      <a:pt x="31" y="70"/>
                    </a:cubicBezTo>
                    <a:cubicBezTo>
                      <a:pt x="39" y="133"/>
                      <a:pt x="39" y="133"/>
                      <a:pt x="39" y="133"/>
                    </a:cubicBezTo>
                    <a:cubicBezTo>
                      <a:pt x="75" y="133"/>
                      <a:pt x="75" y="133"/>
                      <a:pt x="75" y="133"/>
                    </a:cubicBezTo>
                    <a:cubicBezTo>
                      <a:pt x="75" y="133"/>
                      <a:pt x="84" y="125"/>
                      <a:pt x="79" y="110"/>
                    </a:cubicBezTo>
                    <a:close/>
                  </a:path>
                </a:pathLst>
              </a:custGeom>
              <a:solidFill>
                <a:schemeClr val="tx1"/>
              </a:solidFill>
              <a:ln>
                <a:noFill/>
              </a:ln>
              <a:extLst>
                <a:ext uri="{91240B29-F687-4F45-9708-019B960494DF}">
                  <a14:hiddenLine w="9525">
                    <a:solidFill>
                      <a:srgbClr val="000000"/>
                    </a:solidFill>
                    <a:round/>
                    <a:headEnd/>
                    <a:tailEnd/>
                  </a14:hiddenLine>
                </a:ext>
              </a:extLst>
            </p:spPr>
            <p:txBody>
              <a:bodyPr/>
              <a:lstStyle/>
              <a:p>
                <a:pPr defTabSz="1218712">
                  <a:defRPr/>
                </a:pPr>
                <a:endParaRPr altLang="en-US" kern="0" lang="zh-CN" sz="3199">
                  <a:solidFill>
                    <a:sysClr lastClr="000000" val="windowText"/>
                  </a:solidFill>
                  <a:latin typeface="Calibri"/>
                  <a:ea typeface="微软雅黑"/>
                </a:endParaRPr>
              </a:p>
            </p:txBody>
          </p:sp>
        </p:grpSp>
        <p:sp>
          <p:nvSpPr>
            <p:cNvPr id="287" name="文本框 40"/>
            <p:cNvSpPr txBox="1">
              <a:spLocks noChangeArrowheads="1"/>
            </p:cNvSpPr>
            <p:nvPr/>
          </p:nvSpPr>
          <p:spPr bwMode="auto">
            <a:xfrm>
              <a:off x="4418585" y="2944809"/>
              <a:ext cx="1172739" cy="35446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07" lIns="91412" rIns="91412" tIns="45707" wrap="square">
              <a:spAutoFit/>
            </a:bodyPr>
            <a:lstStyle>
              <a:lvl1pPr>
                <a:defRPr>
                  <a:solidFill>
                    <a:schemeClr val="tx1"/>
                  </a:solidFill>
                  <a:latin charset="0" pitchFamily="34" typeface="Calibri"/>
                  <a:ea charset="-122" pitchFamily="34" typeface="微软雅黑"/>
                </a:defRPr>
              </a:lvl1pPr>
              <a:lvl2pPr indent="-285750" marL="742950">
                <a:defRPr>
                  <a:solidFill>
                    <a:schemeClr val="tx1"/>
                  </a:solidFill>
                  <a:latin charset="0" pitchFamily="34" typeface="Calibri"/>
                  <a:ea charset="-122" pitchFamily="34" typeface="微软雅黑"/>
                </a:defRPr>
              </a:lvl2pPr>
              <a:lvl3pPr indent="-228600" marL="1143000">
                <a:defRPr>
                  <a:solidFill>
                    <a:schemeClr val="tx1"/>
                  </a:solidFill>
                  <a:latin charset="0" pitchFamily="34" typeface="Calibri"/>
                  <a:ea charset="-122" pitchFamily="34" typeface="微软雅黑"/>
                </a:defRPr>
              </a:lvl3pPr>
              <a:lvl4pPr indent="-228600" marL="1600200">
                <a:defRPr>
                  <a:solidFill>
                    <a:schemeClr val="tx1"/>
                  </a:solidFill>
                  <a:latin charset="0" pitchFamily="34" typeface="Calibri"/>
                  <a:ea charset="-122" pitchFamily="34" typeface="微软雅黑"/>
                </a:defRPr>
              </a:lvl4pPr>
              <a:lvl5pPr indent="-228600" marL="2057400">
                <a:defRPr>
                  <a:solidFill>
                    <a:schemeClr val="tx1"/>
                  </a:solidFill>
                  <a:latin charset="0" pitchFamily="34" typeface="Calibri"/>
                  <a:ea charset="-122" pitchFamily="34" typeface="微软雅黑"/>
                </a:defRPr>
              </a:lvl5pPr>
              <a:lvl6pPr fontAlgn="base" indent="-228600" marL="2514600">
                <a:spcBef>
                  <a:spcPct val="0"/>
                </a:spcBef>
                <a:spcAft>
                  <a:spcPct val="0"/>
                </a:spcAft>
                <a:defRPr>
                  <a:solidFill>
                    <a:schemeClr val="tx1"/>
                  </a:solidFill>
                  <a:latin charset="0" pitchFamily="34" typeface="Calibri"/>
                  <a:ea charset="-122" pitchFamily="34" typeface="微软雅黑"/>
                </a:defRPr>
              </a:lvl6pPr>
              <a:lvl7pPr fontAlgn="base" indent="-228600" marL="2971800">
                <a:spcBef>
                  <a:spcPct val="0"/>
                </a:spcBef>
                <a:spcAft>
                  <a:spcPct val="0"/>
                </a:spcAft>
                <a:defRPr>
                  <a:solidFill>
                    <a:schemeClr val="tx1"/>
                  </a:solidFill>
                  <a:latin charset="0" pitchFamily="34" typeface="Calibri"/>
                  <a:ea charset="-122" pitchFamily="34" typeface="微软雅黑"/>
                </a:defRPr>
              </a:lvl7pPr>
              <a:lvl8pPr fontAlgn="base" indent="-228600" marL="3429000">
                <a:spcBef>
                  <a:spcPct val="0"/>
                </a:spcBef>
                <a:spcAft>
                  <a:spcPct val="0"/>
                </a:spcAft>
                <a:defRPr>
                  <a:solidFill>
                    <a:schemeClr val="tx1"/>
                  </a:solidFill>
                  <a:latin charset="0" pitchFamily="34" typeface="Calibri"/>
                  <a:ea charset="-122" pitchFamily="34" typeface="微软雅黑"/>
                </a:defRPr>
              </a:lvl8pPr>
              <a:lvl9pPr fontAlgn="base" indent="-228600" marL="3886200">
                <a:spcBef>
                  <a:spcPct val="0"/>
                </a:spcBef>
                <a:spcAft>
                  <a:spcPct val="0"/>
                </a:spcAft>
                <a:defRPr>
                  <a:solidFill>
                    <a:schemeClr val="tx1"/>
                  </a:solidFill>
                  <a:latin charset="0" pitchFamily="34" typeface="Calibri"/>
                  <a:ea charset="-122" pitchFamily="34" typeface="微软雅黑"/>
                </a:defRPr>
              </a:lvl9pPr>
            </a:lstStyle>
            <a:p>
              <a:r>
                <a:rPr altLang="en-US" b="1" lang="zh-CN" smtClean="0" sz="2500">
                  <a:solidFill>
                    <a:srgbClr val="3F3F3F"/>
                  </a:solidFill>
                  <a:latin charset="0" pitchFamily="34" typeface="Tahoma"/>
                  <a:cs charset="0" pitchFamily="34" typeface="Tahoma"/>
                </a:rPr>
                <a:t>重点工作</a:t>
              </a:r>
            </a:p>
          </p:txBody>
        </p:sp>
      </p:grpSp>
      <p:grpSp>
        <p:nvGrpSpPr>
          <p:cNvPr id="294" name="组合 293"/>
          <p:cNvGrpSpPr/>
          <p:nvPr/>
        </p:nvGrpSpPr>
        <p:grpSpPr>
          <a:xfrm>
            <a:off x="5211596" y="1418356"/>
            <a:ext cx="1366451" cy="1576366"/>
            <a:chOff x="3851534" y="1242634"/>
            <a:chExt cx="1025283" cy="1182788"/>
          </a:xfrm>
        </p:grpSpPr>
        <p:sp>
          <p:nvSpPr>
            <p:cNvPr id="295" name="Freeform 14"/>
            <p:cNvSpPr/>
            <p:nvPr/>
          </p:nvSpPr>
          <p:spPr bwMode="auto">
            <a:xfrm>
              <a:off x="3912442" y="1277154"/>
              <a:ext cx="451733" cy="202039"/>
            </a:xfrm>
            <a:custGeom>
              <a:gdLst>
                <a:gd fmla="*/ 0 w 516" name="T0"/>
                <a:gd fmla="*/ 316124 h 231" name="T1"/>
                <a:gd fmla="*/ 544663 w 516" name="T2"/>
                <a:gd fmla="*/ 0 h 231" name="T3"/>
                <a:gd fmla="*/ 706146 w 516" name="T4"/>
                <a:gd fmla="*/ 0 h 231" name="T5"/>
                <a:gd fmla="*/ 706146 w 516" name="T6"/>
                <a:gd fmla="*/ 316124 h 231" name="T7"/>
                <a:gd fmla="*/ 0 w 516" name="T8"/>
                <a:gd fmla="*/ 316124 h 231"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231" w="516">
                  <a:moveTo>
                    <a:pt x="0" y="231"/>
                  </a:moveTo>
                  <a:lnTo>
                    <a:pt x="398" y="0"/>
                  </a:lnTo>
                  <a:lnTo>
                    <a:pt x="516" y="0"/>
                  </a:lnTo>
                  <a:lnTo>
                    <a:pt x="516" y="231"/>
                  </a:lnTo>
                  <a:lnTo>
                    <a:pt x="0" y="231"/>
                  </a:lnTo>
                  <a:close/>
                </a:path>
              </a:pathLst>
            </a:custGeom>
            <a:solidFill>
              <a:srgbClr val="5F6524"/>
            </a:solidFill>
            <a:ln>
              <a:noFill/>
            </a:ln>
            <a:extLst>
              <a:ext uri="{91240B29-F687-4F45-9708-019B960494DF}">
                <a14:hiddenLine w="9525">
                  <a:solidFill>
                    <a:srgbClr val="000000"/>
                  </a:solidFill>
                  <a:round/>
                  <a:headEnd/>
                  <a:tailEnd/>
                </a14:hiddenLine>
              </a:ext>
            </a:extLst>
          </p:spPr>
          <p:txBody>
            <a:bodyPr bIns="45707" lIns="91412" rIns="91412" tIns="45707"/>
            <a:lstStyle/>
            <a:p>
              <a:pPr defTabSz="1218712">
                <a:defRPr/>
              </a:pPr>
              <a:endParaRPr altLang="en-US" kern="0" lang="zh-CN">
                <a:solidFill>
                  <a:sysClr lastClr="000000" val="windowText"/>
                </a:solidFill>
              </a:endParaRPr>
            </a:p>
          </p:txBody>
        </p:sp>
        <p:sp>
          <p:nvSpPr>
            <p:cNvPr id="296" name="Freeform 15"/>
            <p:cNvSpPr/>
            <p:nvPr/>
          </p:nvSpPr>
          <p:spPr bwMode="auto">
            <a:xfrm>
              <a:off x="3851534" y="1242634"/>
              <a:ext cx="1025283" cy="1182788"/>
            </a:xfrm>
            <a:custGeom>
              <a:gdLst>
                <a:gd fmla="*/ 0 w 1171" name="T0"/>
                <a:gd fmla="*/ 1014 h 1352" name="T1"/>
                <a:gd fmla="*/ 0 w 1171" name="T2"/>
                <a:gd fmla="*/ 338 h 1352" name="T3"/>
                <a:gd fmla="*/ 586 w 1171" name="T4"/>
                <a:gd fmla="*/ 0 h 1352" name="T5"/>
                <a:gd fmla="*/ 1171 w 1171" name="T6"/>
                <a:gd fmla="*/ 338 h 1352" name="T7"/>
                <a:gd fmla="*/ 1171 w 1171" name="T8"/>
                <a:gd fmla="*/ 1014 h 1352" name="T9"/>
                <a:gd fmla="*/ 586 w 1171" name="T10"/>
                <a:gd fmla="*/ 1352 h 1352" name="T11"/>
                <a:gd fmla="*/ 0 w 1171" name="T12"/>
                <a:gd fmla="*/ 1014 h 1352" name="T13"/>
              </a:gdLst>
              <a:cxnLst>
                <a:cxn ang="0">
                  <a:pos x="T0" y="T1"/>
                </a:cxn>
                <a:cxn ang="0">
                  <a:pos x="T2" y="T3"/>
                </a:cxn>
                <a:cxn ang="0">
                  <a:pos x="T4" y="T5"/>
                </a:cxn>
                <a:cxn ang="0">
                  <a:pos x="T6" y="T7"/>
                </a:cxn>
                <a:cxn ang="0">
                  <a:pos x="T8" y="T9"/>
                </a:cxn>
                <a:cxn ang="0">
                  <a:pos x="T10" y="T11"/>
                </a:cxn>
                <a:cxn ang="0">
                  <a:pos x="T12" y="T13"/>
                </a:cxn>
              </a:cxnLst>
              <a:rect b="b" l="0" r="r" t="0"/>
              <a:pathLst>
                <a:path h="1352" w="1171">
                  <a:moveTo>
                    <a:pt x="0" y="1014"/>
                  </a:moveTo>
                  <a:lnTo>
                    <a:pt x="0" y="338"/>
                  </a:lnTo>
                  <a:lnTo>
                    <a:pt x="586" y="0"/>
                  </a:lnTo>
                  <a:lnTo>
                    <a:pt x="1171" y="338"/>
                  </a:lnTo>
                  <a:lnTo>
                    <a:pt x="1171" y="1014"/>
                  </a:lnTo>
                  <a:lnTo>
                    <a:pt x="586" y="1352"/>
                  </a:lnTo>
                  <a:lnTo>
                    <a:pt x="0" y="1014"/>
                  </a:lnTo>
                  <a:close/>
                </a:path>
              </a:pathLst>
            </a:custGeom>
            <a:solidFill>
              <a:sysClr lastClr="FFFFFF" val="window">
                <a:lumMod val="95000"/>
              </a:sysClr>
            </a:solidFill>
            <a:ln>
              <a:noFill/>
            </a:ln>
            <a:effectLst>
              <a:outerShdw algn="ctr" blurRad="228600" rotWithShape="0" sx="102000" sy="102000">
                <a:prstClr val="black">
                  <a:alpha val="28000"/>
                </a:prstClr>
              </a:outerShdw>
            </a:effectLst>
            <a:extLst/>
          </p:spPr>
          <p:txBody>
            <a:bodyPr bIns="45707" lIns="91412" rIns="91412" tIns="45707"/>
            <a:lstStyle/>
            <a:p>
              <a:pPr defTabSz="1218712">
                <a:defRPr/>
              </a:pPr>
              <a:endParaRPr altLang="en-US" kern="0" lang="zh-CN">
                <a:solidFill>
                  <a:sysClr lastClr="000000" val="windowText"/>
                </a:solidFill>
                <a:latin typeface="Calibri"/>
                <a:ea typeface="微软雅黑"/>
              </a:endParaRPr>
            </a:p>
          </p:txBody>
        </p:sp>
        <p:sp>
          <p:nvSpPr>
            <p:cNvPr id="297" name="Freeform 16"/>
            <p:cNvSpPr/>
            <p:nvPr/>
          </p:nvSpPr>
          <p:spPr bwMode="auto">
            <a:xfrm>
              <a:off x="3912442" y="1277154"/>
              <a:ext cx="349205" cy="376665"/>
            </a:xfrm>
            <a:custGeom>
              <a:gdLst>
                <a:gd fmla="*/ 0 w 398" name="T0"/>
                <a:gd fmla="*/ 430 h 430" name="T1"/>
                <a:gd fmla="*/ 398 w 398" name="T2"/>
                <a:gd fmla="*/ 430 h 430" name="T3"/>
                <a:gd fmla="*/ 398 w 398" name="T4"/>
                <a:gd fmla="*/ 0 h 430" name="T5"/>
                <a:gd fmla="*/ 0 w 398" name="T6"/>
                <a:gd fmla="*/ 231 h 430" name="T7"/>
                <a:gd fmla="*/ 0 w 398" name="T8"/>
                <a:gd fmla="*/ 430 h 430" name="T9"/>
              </a:gdLst>
              <a:cxnLst>
                <a:cxn ang="0">
                  <a:pos x="T0" y="T1"/>
                </a:cxn>
                <a:cxn ang="0">
                  <a:pos x="T2" y="T3"/>
                </a:cxn>
                <a:cxn ang="0">
                  <a:pos x="T4" y="T5"/>
                </a:cxn>
                <a:cxn ang="0">
                  <a:pos x="T6" y="T7"/>
                </a:cxn>
                <a:cxn ang="0">
                  <a:pos x="T8" y="T9"/>
                </a:cxn>
              </a:cxnLst>
              <a:rect b="b" l="0" r="r" t="0"/>
              <a:pathLst>
                <a:path h="430" w="398">
                  <a:moveTo>
                    <a:pt x="0" y="430"/>
                  </a:moveTo>
                  <a:lnTo>
                    <a:pt x="398" y="430"/>
                  </a:lnTo>
                  <a:lnTo>
                    <a:pt x="398" y="0"/>
                  </a:lnTo>
                  <a:lnTo>
                    <a:pt x="0" y="231"/>
                  </a:lnTo>
                  <a:lnTo>
                    <a:pt x="0" y="430"/>
                  </a:lnTo>
                  <a:close/>
                </a:path>
              </a:pathLst>
            </a:custGeom>
            <a:solidFill>
              <a:schemeClr val="tx1"/>
            </a:solidFill>
            <a:ln algn="ctr" cap="flat" cmpd="sng" w="28575">
              <a:noFill/>
              <a:prstDash val="solid"/>
              <a:miter lim="800000"/>
            </a:ln>
            <a:effectLst>
              <a:outerShdw algn="tl" blurRad="279400" dir="2700000" dist="76200" rotWithShape="0" sx="101000" sy="101000">
                <a:prstClr val="black">
                  <a:alpha val="28000"/>
                </a:prstClr>
              </a:outerShdw>
            </a:effectLst>
            <a:extLst/>
          </p:spPr>
          <p:txBody>
            <a:bodyPr anchor="ctr" bIns="45707" lIns="91412" rIns="91412" tIns="45707"/>
            <a:lstStyle/>
            <a:p>
              <a:pPr algn="ctr" defTabSz="1218712">
                <a:defRPr/>
              </a:pPr>
              <a:endParaRPr altLang="en-US" kern="0" lang="zh-CN">
                <a:solidFill>
                  <a:sysClr lastClr="FFFFFF" val="window"/>
                </a:solidFill>
                <a:latin typeface="Calibri"/>
                <a:ea typeface="微软雅黑"/>
              </a:endParaRPr>
            </a:p>
          </p:txBody>
        </p:sp>
        <p:sp>
          <p:nvSpPr>
            <p:cNvPr id="298" name="Freeform 24"/>
            <p:cNvSpPr>
              <a:spLocks noEditPoints="1"/>
            </p:cNvSpPr>
            <p:nvPr/>
          </p:nvSpPr>
          <p:spPr bwMode="auto">
            <a:xfrm>
              <a:off x="4079938" y="1457872"/>
              <a:ext cx="80196" cy="171581"/>
            </a:xfrm>
            <a:custGeom>
              <a:gdLst>
                <a:gd fmla="*/ 125902 w 50" name="T0"/>
                <a:gd fmla="*/ 204508 h 107" name="T1"/>
                <a:gd fmla="*/ 105758 w 50" name="T2"/>
                <a:gd fmla="*/ 246906 h 107" name="T3"/>
                <a:gd fmla="*/ 62951 w 50" name="T4"/>
                <a:gd fmla="*/ 266858 h 107" name="T5"/>
                <a:gd fmla="*/ 17626 w 50" name="T6"/>
                <a:gd fmla="*/ 246906 h 107" name="T7"/>
                <a:gd fmla="*/ 0 w 50" name="T8"/>
                <a:gd fmla="*/ 204508 h 107" name="T9"/>
                <a:gd fmla="*/ 0 w 50" name="T10"/>
                <a:gd fmla="*/ 62350 h 107" name="T11"/>
                <a:gd fmla="*/ 17626 w 50" name="T12"/>
                <a:gd fmla="*/ 17458 h 107" name="T13"/>
                <a:gd fmla="*/ 62951 w 50" name="T14"/>
                <a:gd fmla="*/ 0 h 107" name="T15"/>
                <a:gd fmla="*/ 105758 w 50" name="T16"/>
                <a:gd fmla="*/ 17458 h 107" name="T17"/>
                <a:gd fmla="*/ 125902 w 50" name="T18"/>
                <a:gd fmla="*/ 62350 h 107" name="T19"/>
                <a:gd fmla="*/ 125902 w 50" name="T20"/>
                <a:gd fmla="*/ 204508 h 107" name="T21"/>
                <a:gd fmla="*/ 83095 w 50" name="T22"/>
                <a:gd fmla="*/ 59856 h 107" name="T23"/>
                <a:gd fmla="*/ 78059 w 50" name="T24"/>
                <a:gd fmla="*/ 44892 h 107" name="T25"/>
                <a:gd fmla="*/ 60433 w 50" name="T26"/>
                <a:gd fmla="*/ 37410 h 107" name="T27"/>
                <a:gd fmla="*/ 45325 w 50" name="T28"/>
                <a:gd fmla="*/ 44892 h 107" name="T29"/>
                <a:gd fmla="*/ 37771 w 50" name="T30"/>
                <a:gd fmla="*/ 59856 h 107" name="T31"/>
                <a:gd fmla="*/ 37771 w 50" name="T32"/>
                <a:gd fmla="*/ 204508 h 107" name="T33"/>
                <a:gd fmla="*/ 45325 w 50" name="T34"/>
                <a:gd fmla="*/ 219472 h 107" name="T35"/>
                <a:gd fmla="*/ 60433 w 50" name="T36"/>
                <a:gd fmla="*/ 226954 h 107" name="T37"/>
                <a:gd fmla="*/ 78059 w 50" name="T38"/>
                <a:gd fmla="*/ 219472 h 107" name="T39"/>
                <a:gd fmla="*/ 83095 w 50" name="T40"/>
                <a:gd fmla="*/ 204508 h 107" name="T41"/>
                <a:gd fmla="*/ 83095 w 50" name="T42"/>
                <a:gd fmla="*/ 59856 h 107"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b="b" l="0" r="r" t="0"/>
              <a:pathLst>
                <a:path h="107" w="50">
                  <a:moveTo>
                    <a:pt x="50" y="82"/>
                  </a:moveTo>
                  <a:cubicBezTo>
                    <a:pt x="50" y="89"/>
                    <a:pt x="47" y="95"/>
                    <a:pt x="42" y="99"/>
                  </a:cubicBezTo>
                  <a:cubicBezTo>
                    <a:pt x="37" y="104"/>
                    <a:pt x="31" y="107"/>
                    <a:pt x="25" y="107"/>
                  </a:cubicBezTo>
                  <a:cubicBezTo>
                    <a:pt x="18" y="107"/>
                    <a:pt x="12" y="104"/>
                    <a:pt x="7" y="99"/>
                  </a:cubicBezTo>
                  <a:cubicBezTo>
                    <a:pt x="2" y="95"/>
                    <a:pt x="0" y="89"/>
                    <a:pt x="0" y="82"/>
                  </a:cubicBezTo>
                  <a:cubicBezTo>
                    <a:pt x="0" y="25"/>
                    <a:pt x="0" y="25"/>
                    <a:pt x="0" y="25"/>
                  </a:cubicBezTo>
                  <a:cubicBezTo>
                    <a:pt x="0" y="18"/>
                    <a:pt x="2" y="12"/>
                    <a:pt x="7" y="7"/>
                  </a:cubicBezTo>
                  <a:cubicBezTo>
                    <a:pt x="12" y="2"/>
                    <a:pt x="18" y="0"/>
                    <a:pt x="25" y="0"/>
                  </a:cubicBezTo>
                  <a:cubicBezTo>
                    <a:pt x="32" y="0"/>
                    <a:pt x="37" y="2"/>
                    <a:pt x="42" y="7"/>
                  </a:cubicBezTo>
                  <a:cubicBezTo>
                    <a:pt x="47" y="12"/>
                    <a:pt x="50" y="18"/>
                    <a:pt x="50" y="25"/>
                  </a:cubicBezTo>
                  <a:lnTo>
                    <a:pt x="50" y="82"/>
                  </a:lnTo>
                  <a:close/>
                  <a:moveTo>
                    <a:pt x="33" y="24"/>
                  </a:moveTo>
                  <a:cubicBezTo>
                    <a:pt x="33" y="22"/>
                    <a:pt x="32" y="20"/>
                    <a:pt x="31" y="18"/>
                  </a:cubicBezTo>
                  <a:cubicBezTo>
                    <a:pt x="29" y="16"/>
                    <a:pt x="27" y="15"/>
                    <a:pt x="24" y="15"/>
                  </a:cubicBezTo>
                  <a:cubicBezTo>
                    <a:pt x="22" y="15"/>
                    <a:pt x="20" y="16"/>
                    <a:pt x="18" y="18"/>
                  </a:cubicBezTo>
                  <a:cubicBezTo>
                    <a:pt x="16" y="20"/>
                    <a:pt x="15" y="22"/>
                    <a:pt x="15" y="24"/>
                  </a:cubicBezTo>
                  <a:cubicBezTo>
                    <a:pt x="15" y="82"/>
                    <a:pt x="15" y="82"/>
                    <a:pt x="15" y="82"/>
                  </a:cubicBezTo>
                  <a:cubicBezTo>
                    <a:pt x="15" y="84"/>
                    <a:pt x="16" y="86"/>
                    <a:pt x="18" y="88"/>
                  </a:cubicBezTo>
                  <a:cubicBezTo>
                    <a:pt x="20" y="90"/>
                    <a:pt x="22" y="91"/>
                    <a:pt x="24" y="91"/>
                  </a:cubicBezTo>
                  <a:cubicBezTo>
                    <a:pt x="27" y="91"/>
                    <a:pt x="29" y="90"/>
                    <a:pt x="31" y="88"/>
                  </a:cubicBezTo>
                  <a:cubicBezTo>
                    <a:pt x="32" y="86"/>
                    <a:pt x="33" y="84"/>
                    <a:pt x="33" y="82"/>
                  </a:cubicBezTo>
                  <a:lnTo>
                    <a:pt x="33" y="24"/>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bIns="45707" lIns="91412" rIns="91412" tIns="45707"/>
            <a:lstStyle/>
            <a:p>
              <a:pPr defTabSz="1218712">
                <a:defRPr/>
              </a:pPr>
              <a:endParaRPr altLang="en-US" kern="0" lang="zh-CN">
                <a:solidFill>
                  <a:sysClr lastClr="000000" val="windowText"/>
                </a:solidFill>
              </a:endParaRPr>
            </a:p>
          </p:txBody>
        </p:sp>
        <p:sp>
          <p:nvSpPr>
            <p:cNvPr id="299" name="Freeform 25"/>
            <p:cNvSpPr/>
            <p:nvPr/>
          </p:nvSpPr>
          <p:spPr bwMode="auto">
            <a:xfrm>
              <a:off x="4179421" y="1459902"/>
              <a:ext cx="45681" cy="167519"/>
            </a:xfrm>
            <a:custGeom>
              <a:gdLst>
                <a:gd fmla="*/ 34354 w 29" name="T0"/>
                <a:gd fmla="*/ 261384 h 105" name="T1"/>
                <a:gd fmla="*/ 34354 w 29" name="T2"/>
                <a:gd fmla="*/ 59745 h 105" name="T3"/>
                <a:gd fmla="*/ 0 w 29" name="T4"/>
                <a:gd fmla="*/ 59745 h 105" name="T5"/>
                <a:gd fmla="*/ 0 w 29" name="T6"/>
                <a:gd fmla="*/ 32362 h 105" name="T7"/>
                <a:gd fmla="*/ 26992 w 29" name="T8"/>
                <a:gd fmla="*/ 22404 h 105" name="T9"/>
                <a:gd fmla="*/ 44170 w 29" name="T10"/>
                <a:gd fmla="*/ 0 h 105" name="T11"/>
                <a:gd fmla="*/ 71162 w 29" name="T12"/>
                <a:gd fmla="*/ 0 h 105" name="T13"/>
                <a:gd fmla="*/ 71162 w 29" name="T14"/>
                <a:gd fmla="*/ 261384 h 105" name="T15"/>
                <a:gd fmla="*/ 34354 w 29" name="T16"/>
                <a:gd fmla="*/ 261384 h 105"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b" l="0" r="r" t="0"/>
              <a:pathLst>
                <a:path h="105" w="28">
                  <a:moveTo>
                    <a:pt x="14" y="105"/>
                  </a:moveTo>
                  <a:cubicBezTo>
                    <a:pt x="14" y="24"/>
                    <a:pt x="14" y="24"/>
                    <a:pt x="14" y="24"/>
                  </a:cubicBezTo>
                  <a:cubicBezTo>
                    <a:pt x="0" y="24"/>
                    <a:pt x="0" y="24"/>
                    <a:pt x="0" y="24"/>
                  </a:cubicBezTo>
                  <a:cubicBezTo>
                    <a:pt x="0" y="13"/>
                    <a:pt x="0" y="13"/>
                    <a:pt x="0" y="13"/>
                  </a:cubicBezTo>
                  <a:cubicBezTo>
                    <a:pt x="4" y="13"/>
                    <a:pt x="8" y="11"/>
                    <a:pt x="11" y="9"/>
                  </a:cubicBezTo>
                  <a:cubicBezTo>
                    <a:pt x="15" y="7"/>
                    <a:pt x="17" y="4"/>
                    <a:pt x="18" y="0"/>
                  </a:cubicBezTo>
                  <a:cubicBezTo>
                    <a:pt x="29" y="0"/>
                    <a:pt x="29" y="0"/>
                    <a:pt x="29" y="0"/>
                  </a:cubicBezTo>
                  <a:cubicBezTo>
                    <a:pt x="29" y="105"/>
                    <a:pt x="29" y="105"/>
                    <a:pt x="29" y="105"/>
                  </a:cubicBezTo>
                  <a:lnTo>
                    <a:pt x="14" y="105"/>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bIns="45707" lIns="91412" rIns="91412" tIns="45707"/>
            <a:lstStyle/>
            <a:p>
              <a:pPr defTabSz="1218712">
                <a:defRPr/>
              </a:pPr>
              <a:endParaRPr altLang="en-US" kern="0" lang="zh-CN">
                <a:solidFill>
                  <a:sysClr lastClr="000000" val="windowText"/>
                </a:solidFill>
              </a:endParaRPr>
            </a:p>
          </p:txBody>
        </p:sp>
        <p:grpSp>
          <p:nvGrpSpPr>
            <p:cNvPr id="300" name="组合 299"/>
            <p:cNvGrpSpPr/>
            <p:nvPr/>
          </p:nvGrpSpPr>
          <p:grpSpPr>
            <a:xfrm>
              <a:off x="4121508" y="1711832"/>
              <a:ext cx="485102" cy="408178"/>
              <a:chOff x="5146675" y="766763"/>
              <a:chExt cx="1590676" cy="1338263"/>
            </a:xfrm>
            <a:solidFill>
              <a:srgbClr val="F74431"/>
            </a:solidFill>
          </p:grpSpPr>
          <p:sp>
            <p:nvSpPr>
              <p:cNvPr id="301" name="Oval 18"/>
              <p:cNvSpPr>
                <a:spLocks noChangeArrowheads="1"/>
              </p:cNvSpPr>
              <p:nvPr/>
            </p:nvSpPr>
            <p:spPr bwMode="auto">
              <a:xfrm>
                <a:off x="5675313" y="766763"/>
                <a:ext cx="533400" cy="534988"/>
              </a:xfrm>
              <a:prstGeom prst="ellipse">
                <a:avLst/>
              </a:prstGeom>
              <a:solidFill>
                <a:schemeClr val="tx1"/>
              </a:solidFill>
              <a:ln>
                <a:noFill/>
              </a:ln>
              <a:extLst>
                <a:ext uri="{91240B29-F687-4F45-9708-019B960494DF}">
                  <a14:hiddenLine w="9525">
                    <a:solidFill>
                      <a:srgbClr val="000000"/>
                    </a:solidFill>
                    <a:round/>
                    <a:headEnd/>
                    <a:tailEnd/>
                  </a14:hiddenLine>
                </a:ext>
              </a:extLst>
            </p:spPr>
            <p:txBody>
              <a:bodyPr/>
              <a:lstStyle/>
              <a:p>
                <a:pPr defTabSz="1218712">
                  <a:defRPr/>
                </a:pPr>
                <a:endParaRPr altLang="en-US" kern="0" lang="zh-CN">
                  <a:solidFill>
                    <a:sysClr lastClr="000000" val="windowText"/>
                  </a:solidFill>
                  <a:latin typeface="Calibri"/>
                  <a:ea typeface="微软雅黑"/>
                </a:endParaRPr>
              </a:p>
            </p:txBody>
          </p:sp>
          <p:sp>
            <p:nvSpPr>
              <p:cNvPr id="302" name="Freeform 19"/>
              <p:cNvSpPr/>
              <p:nvPr/>
            </p:nvSpPr>
            <p:spPr bwMode="auto">
              <a:xfrm>
                <a:off x="5511800" y="1344613"/>
                <a:ext cx="860425" cy="760413"/>
              </a:xfrm>
              <a:custGeom>
                <a:gdLst>
                  <a:gd fmla="*/ 201 w 301" name="T0"/>
                  <a:gd fmla="*/ 0 h 266" name="T1"/>
                  <a:gd fmla="*/ 151 w 301" name="T2"/>
                  <a:gd fmla="*/ 67 h 266" name="T3"/>
                  <a:gd fmla="*/ 101 w 301" name="T4"/>
                  <a:gd fmla="*/ 0 h 266" name="T5"/>
                  <a:gd fmla="*/ 0 w 301" name="T6"/>
                  <a:gd fmla="*/ 144 h 266" name="T7"/>
                  <a:gd fmla="*/ 0 w 301" name="T8"/>
                  <a:gd fmla="*/ 235 h 266" name="T9"/>
                  <a:gd fmla="*/ 0 w 301" name="T10"/>
                  <a:gd fmla="*/ 235 h 266" name="T11"/>
                  <a:gd fmla="*/ 151 w 301" name="T12"/>
                  <a:gd fmla="*/ 266 h 266" name="T13"/>
                  <a:gd fmla="*/ 301 w 301" name="T14"/>
                  <a:gd fmla="*/ 235 h 266" name="T15"/>
                  <a:gd fmla="*/ 301 w 301" name="T16"/>
                  <a:gd fmla="*/ 235 h 266" name="T17"/>
                  <a:gd fmla="*/ 301 w 301" name="T18"/>
                  <a:gd fmla="*/ 144 h 266" name="T19"/>
                  <a:gd fmla="*/ 201 w 301" name="T20"/>
                  <a:gd fmla="*/ 0 h 266"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266" w="301">
                    <a:moveTo>
                      <a:pt x="201" y="0"/>
                    </a:moveTo>
                    <a:cubicBezTo>
                      <a:pt x="151" y="67"/>
                      <a:pt x="151" y="67"/>
                      <a:pt x="151" y="67"/>
                    </a:cubicBezTo>
                    <a:cubicBezTo>
                      <a:pt x="101" y="0"/>
                      <a:pt x="101" y="0"/>
                      <a:pt x="101" y="0"/>
                    </a:cubicBezTo>
                    <a:cubicBezTo>
                      <a:pt x="42" y="21"/>
                      <a:pt x="0" y="78"/>
                      <a:pt x="0" y="144"/>
                    </a:cubicBezTo>
                    <a:cubicBezTo>
                      <a:pt x="0" y="235"/>
                      <a:pt x="0" y="235"/>
                      <a:pt x="0" y="235"/>
                    </a:cubicBezTo>
                    <a:cubicBezTo>
                      <a:pt x="0" y="235"/>
                      <a:pt x="0" y="235"/>
                      <a:pt x="0" y="235"/>
                    </a:cubicBezTo>
                    <a:cubicBezTo>
                      <a:pt x="3" y="252"/>
                      <a:pt x="69" y="266"/>
                      <a:pt x="151" y="266"/>
                    </a:cubicBezTo>
                    <a:cubicBezTo>
                      <a:pt x="232" y="266"/>
                      <a:pt x="298" y="252"/>
                      <a:pt x="301" y="235"/>
                    </a:cubicBezTo>
                    <a:cubicBezTo>
                      <a:pt x="301" y="235"/>
                      <a:pt x="301" y="235"/>
                      <a:pt x="301" y="235"/>
                    </a:cubicBezTo>
                    <a:cubicBezTo>
                      <a:pt x="301" y="144"/>
                      <a:pt x="301" y="144"/>
                      <a:pt x="301" y="144"/>
                    </a:cubicBezTo>
                    <a:cubicBezTo>
                      <a:pt x="301" y="78"/>
                      <a:pt x="259" y="21"/>
                      <a:pt x="201" y="0"/>
                    </a:cubicBezTo>
                    <a:close/>
                  </a:path>
                </a:pathLst>
              </a:custGeom>
              <a:solidFill>
                <a:schemeClr val="tx1"/>
              </a:solidFill>
              <a:ln>
                <a:noFill/>
              </a:ln>
              <a:extLst>
                <a:ext uri="{91240B29-F687-4F45-9708-019B960494DF}">
                  <a14:hiddenLine w="9525">
                    <a:solidFill>
                      <a:srgbClr val="000000"/>
                    </a:solidFill>
                    <a:round/>
                    <a:headEnd/>
                    <a:tailEnd/>
                  </a14:hiddenLine>
                </a:ext>
              </a:extLst>
            </p:spPr>
            <p:txBody>
              <a:bodyPr/>
              <a:lstStyle/>
              <a:p>
                <a:pPr defTabSz="1218712">
                  <a:defRPr/>
                </a:pPr>
                <a:endParaRPr altLang="en-US" kern="0" lang="zh-CN">
                  <a:solidFill>
                    <a:sysClr lastClr="000000" val="windowText"/>
                  </a:solidFill>
                  <a:latin typeface="Calibri"/>
                  <a:ea typeface="微软雅黑"/>
                </a:endParaRPr>
              </a:p>
            </p:txBody>
          </p:sp>
          <p:sp>
            <p:nvSpPr>
              <p:cNvPr id="303" name="Freeform 20"/>
              <p:cNvSpPr/>
              <p:nvPr/>
            </p:nvSpPr>
            <p:spPr bwMode="auto">
              <a:xfrm>
                <a:off x="5900738" y="1319213"/>
                <a:ext cx="85725" cy="50800"/>
              </a:xfrm>
              <a:custGeom>
                <a:gdLst>
                  <a:gd fmla="*/ 30 w 30" name="T0"/>
                  <a:gd fmla="*/ 1 h 18" name="T1"/>
                  <a:gd fmla="*/ 15 w 30" name="T2"/>
                  <a:gd fmla="*/ 0 h 18" name="T3"/>
                  <a:gd fmla="*/ 1 w 30" name="T4"/>
                  <a:gd fmla="*/ 1 h 18" name="T5"/>
                  <a:gd fmla="*/ 7 w 30" name="T6"/>
                  <a:gd fmla="*/ 18 h 18" name="T7"/>
                  <a:gd fmla="*/ 24 w 30" name="T8"/>
                  <a:gd fmla="*/ 18 h 18" name="T9"/>
                  <a:gd fmla="*/ 30 w 30" name="T10"/>
                  <a:gd fmla="*/ 1 h 18" name="T11"/>
                </a:gdLst>
                <a:cxnLst>
                  <a:cxn ang="0">
                    <a:pos x="T0" y="T1"/>
                  </a:cxn>
                  <a:cxn ang="0">
                    <a:pos x="T2" y="T3"/>
                  </a:cxn>
                  <a:cxn ang="0">
                    <a:pos x="T4" y="T5"/>
                  </a:cxn>
                  <a:cxn ang="0">
                    <a:pos x="T6" y="T7"/>
                  </a:cxn>
                  <a:cxn ang="0">
                    <a:pos x="T8" y="T9"/>
                  </a:cxn>
                  <a:cxn ang="0">
                    <a:pos x="T10" y="T11"/>
                  </a:cxn>
                </a:cxnLst>
                <a:rect b="b" l="0" r="r" t="0"/>
                <a:pathLst>
                  <a:path h="18" w="30">
                    <a:moveTo>
                      <a:pt x="30" y="1"/>
                    </a:moveTo>
                    <a:cubicBezTo>
                      <a:pt x="25" y="0"/>
                      <a:pt x="20" y="0"/>
                      <a:pt x="15" y="0"/>
                    </a:cubicBezTo>
                    <a:cubicBezTo>
                      <a:pt x="10" y="0"/>
                      <a:pt x="6" y="0"/>
                      <a:pt x="1" y="1"/>
                    </a:cubicBezTo>
                    <a:cubicBezTo>
                      <a:pt x="1" y="1"/>
                      <a:pt x="0" y="11"/>
                      <a:pt x="7" y="18"/>
                    </a:cubicBezTo>
                    <a:cubicBezTo>
                      <a:pt x="7" y="18"/>
                      <a:pt x="18" y="18"/>
                      <a:pt x="24" y="18"/>
                    </a:cubicBezTo>
                    <a:cubicBezTo>
                      <a:pt x="24" y="18"/>
                      <a:pt x="30" y="12"/>
                      <a:pt x="30" y="1"/>
                    </a:cubicBezTo>
                    <a:close/>
                  </a:path>
                </a:pathLst>
              </a:custGeom>
              <a:solidFill>
                <a:schemeClr val="tx1"/>
              </a:solidFill>
              <a:ln>
                <a:noFill/>
              </a:ln>
              <a:extLst>
                <a:ext uri="{91240B29-F687-4F45-9708-019B960494DF}">
                  <a14:hiddenLine w="9525">
                    <a:solidFill>
                      <a:srgbClr val="000000"/>
                    </a:solidFill>
                    <a:round/>
                    <a:headEnd/>
                    <a:tailEnd/>
                  </a14:hiddenLine>
                </a:ext>
              </a:extLst>
            </p:spPr>
            <p:txBody>
              <a:bodyPr/>
              <a:lstStyle/>
              <a:p>
                <a:pPr defTabSz="1218712">
                  <a:defRPr/>
                </a:pPr>
                <a:endParaRPr altLang="en-US" kern="0" lang="zh-CN">
                  <a:solidFill>
                    <a:sysClr lastClr="000000" val="windowText"/>
                  </a:solidFill>
                  <a:latin typeface="Calibri"/>
                  <a:ea typeface="微软雅黑"/>
                </a:endParaRPr>
              </a:p>
            </p:txBody>
          </p:sp>
          <p:sp>
            <p:nvSpPr>
              <p:cNvPr id="304" name="Freeform 21"/>
              <p:cNvSpPr/>
              <p:nvPr/>
            </p:nvSpPr>
            <p:spPr bwMode="auto">
              <a:xfrm>
                <a:off x="5894388" y="1377951"/>
                <a:ext cx="95250" cy="130175"/>
              </a:xfrm>
              <a:custGeom>
                <a:gdLst>
                  <a:gd fmla="*/ 15 w 60" name="T0"/>
                  <a:gd fmla="*/ 0 h 82" name="T1"/>
                  <a:gd fmla="*/ 47 w 60" name="T2"/>
                  <a:gd fmla="*/ 0 h 82" name="T3"/>
                  <a:gd fmla="*/ 60 w 60" name="T4"/>
                  <a:gd fmla="*/ 47 h 82" name="T5"/>
                  <a:gd fmla="*/ 31 w 60" name="T6"/>
                  <a:gd fmla="*/ 82 h 82" name="T7"/>
                  <a:gd fmla="*/ 0 w 60" name="T8"/>
                  <a:gd fmla="*/ 47 h 82" name="T9"/>
                  <a:gd fmla="*/ 15 w 60" name="T10"/>
                  <a:gd fmla="*/ 0 h 82" name="T11"/>
                </a:gdLst>
                <a:cxnLst>
                  <a:cxn ang="0">
                    <a:pos x="T0" y="T1"/>
                  </a:cxn>
                  <a:cxn ang="0">
                    <a:pos x="T2" y="T3"/>
                  </a:cxn>
                  <a:cxn ang="0">
                    <a:pos x="T4" y="T5"/>
                  </a:cxn>
                  <a:cxn ang="0">
                    <a:pos x="T6" y="T7"/>
                  </a:cxn>
                  <a:cxn ang="0">
                    <a:pos x="T8" y="T9"/>
                  </a:cxn>
                  <a:cxn ang="0">
                    <a:pos x="T10" y="T11"/>
                  </a:cxn>
                </a:cxnLst>
                <a:rect b="b" l="0" r="r" t="0"/>
                <a:pathLst>
                  <a:path h="82" w="60">
                    <a:moveTo>
                      <a:pt x="15" y="0"/>
                    </a:moveTo>
                    <a:lnTo>
                      <a:pt x="47" y="0"/>
                    </a:lnTo>
                    <a:lnTo>
                      <a:pt x="60" y="47"/>
                    </a:lnTo>
                    <a:lnTo>
                      <a:pt x="31" y="82"/>
                    </a:lnTo>
                    <a:lnTo>
                      <a:pt x="0" y="47"/>
                    </a:lnTo>
                    <a:lnTo>
                      <a:pt x="15" y="0"/>
                    </a:lnTo>
                    <a:close/>
                  </a:path>
                </a:pathLst>
              </a:custGeom>
              <a:solidFill>
                <a:schemeClr val="tx1"/>
              </a:solidFill>
              <a:ln>
                <a:noFill/>
              </a:ln>
              <a:extLst>
                <a:ext uri="{91240B29-F687-4F45-9708-019B960494DF}">
                  <a14:hiddenLine w="9525">
                    <a:solidFill>
                      <a:srgbClr val="000000"/>
                    </a:solidFill>
                    <a:round/>
                    <a:headEnd/>
                    <a:tailEnd/>
                  </a14:hiddenLine>
                </a:ext>
              </a:extLst>
            </p:spPr>
            <p:txBody>
              <a:bodyPr/>
              <a:lstStyle/>
              <a:p>
                <a:pPr defTabSz="1218712">
                  <a:defRPr/>
                </a:pPr>
                <a:endParaRPr altLang="en-US" kern="0" lang="zh-CN">
                  <a:solidFill>
                    <a:sysClr lastClr="000000" val="windowText"/>
                  </a:solidFill>
                  <a:latin typeface="Calibri"/>
                  <a:ea typeface="微软雅黑"/>
                </a:endParaRPr>
              </a:p>
            </p:txBody>
          </p:sp>
          <p:sp>
            <p:nvSpPr>
              <p:cNvPr id="305" name="Freeform 22"/>
              <p:cNvSpPr/>
              <p:nvPr/>
            </p:nvSpPr>
            <p:spPr bwMode="auto">
              <a:xfrm>
                <a:off x="5432425" y="1427163"/>
                <a:ext cx="71438" cy="96838"/>
              </a:xfrm>
              <a:custGeom>
                <a:gdLst>
                  <a:gd fmla="*/ 23 w 45" name="T0"/>
                  <a:gd fmla="*/ 61 h 61" name="T1"/>
                  <a:gd fmla="*/ 45 w 45" name="T2"/>
                  <a:gd fmla="*/ 34 h 61" name="T3"/>
                  <a:gd fmla="*/ 34 w 45" name="T4"/>
                  <a:gd fmla="*/ 0 h 61" name="T5"/>
                  <a:gd fmla="*/ 11 w 45" name="T6"/>
                  <a:gd fmla="*/ 0 h 61" name="T7"/>
                  <a:gd fmla="*/ 0 w 45" name="T8"/>
                  <a:gd fmla="*/ 34 h 61" name="T9"/>
                  <a:gd fmla="*/ 23 w 45" name="T10"/>
                  <a:gd fmla="*/ 61 h 61" name="T11"/>
                </a:gdLst>
                <a:cxnLst>
                  <a:cxn ang="0">
                    <a:pos x="T0" y="T1"/>
                  </a:cxn>
                  <a:cxn ang="0">
                    <a:pos x="T2" y="T3"/>
                  </a:cxn>
                  <a:cxn ang="0">
                    <a:pos x="T4" y="T5"/>
                  </a:cxn>
                  <a:cxn ang="0">
                    <a:pos x="T6" y="T7"/>
                  </a:cxn>
                  <a:cxn ang="0">
                    <a:pos x="T8" y="T9"/>
                  </a:cxn>
                  <a:cxn ang="0">
                    <a:pos x="T10" y="T11"/>
                  </a:cxn>
                </a:cxnLst>
                <a:rect b="b" l="0" r="r" t="0"/>
                <a:pathLst>
                  <a:path h="61" w="45">
                    <a:moveTo>
                      <a:pt x="23" y="61"/>
                    </a:moveTo>
                    <a:lnTo>
                      <a:pt x="45" y="34"/>
                    </a:lnTo>
                    <a:lnTo>
                      <a:pt x="34" y="0"/>
                    </a:lnTo>
                    <a:lnTo>
                      <a:pt x="11" y="0"/>
                    </a:lnTo>
                    <a:lnTo>
                      <a:pt x="0" y="34"/>
                    </a:lnTo>
                    <a:lnTo>
                      <a:pt x="23" y="61"/>
                    </a:lnTo>
                    <a:close/>
                  </a:path>
                </a:pathLst>
              </a:custGeom>
              <a:solidFill>
                <a:schemeClr val="tx1"/>
              </a:solidFill>
              <a:ln>
                <a:noFill/>
              </a:ln>
              <a:extLst>
                <a:ext uri="{91240B29-F687-4F45-9708-019B960494DF}">
                  <a14:hiddenLine w="9525">
                    <a:solidFill>
                      <a:srgbClr val="000000"/>
                    </a:solidFill>
                    <a:round/>
                    <a:headEnd/>
                    <a:tailEnd/>
                  </a14:hiddenLine>
                </a:ext>
              </a:extLst>
            </p:spPr>
            <p:txBody>
              <a:bodyPr/>
              <a:lstStyle/>
              <a:p>
                <a:pPr defTabSz="1218712">
                  <a:defRPr/>
                </a:pPr>
                <a:endParaRPr altLang="en-US" kern="0" lang="zh-CN">
                  <a:solidFill>
                    <a:sysClr lastClr="000000" val="windowText"/>
                  </a:solidFill>
                  <a:latin typeface="Calibri"/>
                  <a:ea typeface="微软雅黑"/>
                </a:endParaRPr>
              </a:p>
            </p:txBody>
          </p:sp>
          <p:sp>
            <p:nvSpPr>
              <p:cNvPr id="306" name="Freeform 23"/>
              <p:cNvSpPr/>
              <p:nvPr/>
            </p:nvSpPr>
            <p:spPr bwMode="auto">
              <a:xfrm>
                <a:off x="5146675" y="1401763"/>
                <a:ext cx="465138" cy="568325"/>
              </a:xfrm>
              <a:custGeom>
                <a:gdLst>
                  <a:gd fmla="*/ 150 w 163" name="T0"/>
                  <a:gd fmla="*/ 0 h 199" name="T1"/>
                  <a:gd fmla="*/ 113 w 163" name="T2"/>
                  <a:gd fmla="*/ 50 h 199" name="T3"/>
                  <a:gd fmla="*/ 75 w 163" name="T4"/>
                  <a:gd fmla="*/ 0 h 199" name="T5"/>
                  <a:gd fmla="*/ 0 w 163" name="T6"/>
                  <a:gd fmla="*/ 108 h 199" name="T7"/>
                  <a:gd fmla="*/ 0 w 163" name="T8"/>
                  <a:gd fmla="*/ 176 h 199" name="T9"/>
                  <a:gd fmla="*/ 0 w 163" name="T10"/>
                  <a:gd fmla="*/ 176 h 199" name="T11"/>
                  <a:gd fmla="*/ 113 w 163" name="T12"/>
                  <a:gd fmla="*/ 199 h 199" name="T13"/>
                  <a:gd fmla="*/ 114 w 163" name="T14"/>
                  <a:gd fmla="*/ 199 h 199" name="T15"/>
                  <a:gd fmla="*/ 114 w 163" name="T16"/>
                  <a:gd fmla="*/ 124 h 199" name="T17"/>
                  <a:gd fmla="*/ 163 w 163" name="T18"/>
                  <a:gd fmla="*/ 6 h 199" name="T19"/>
                  <a:gd fmla="*/ 150 w 163" name="T20"/>
                  <a:gd fmla="*/ 0 h 199"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199" w="163">
                    <a:moveTo>
                      <a:pt x="150" y="0"/>
                    </a:moveTo>
                    <a:cubicBezTo>
                      <a:pt x="113" y="50"/>
                      <a:pt x="113" y="50"/>
                      <a:pt x="113" y="50"/>
                    </a:cubicBezTo>
                    <a:cubicBezTo>
                      <a:pt x="75" y="0"/>
                      <a:pt x="75" y="0"/>
                      <a:pt x="75" y="0"/>
                    </a:cubicBezTo>
                    <a:cubicBezTo>
                      <a:pt x="31" y="16"/>
                      <a:pt x="0" y="58"/>
                      <a:pt x="0" y="108"/>
                    </a:cubicBezTo>
                    <a:cubicBezTo>
                      <a:pt x="0" y="176"/>
                      <a:pt x="0" y="176"/>
                      <a:pt x="0" y="176"/>
                    </a:cubicBezTo>
                    <a:cubicBezTo>
                      <a:pt x="0" y="176"/>
                      <a:pt x="0" y="176"/>
                      <a:pt x="0" y="176"/>
                    </a:cubicBezTo>
                    <a:cubicBezTo>
                      <a:pt x="2" y="189"/>
                      <a:pt x="52" y="199"/>
                      <a:pt x="113" y="199"/>
                    </a:cubicBezTo>
                    <a:cubicBezTo>
                      <a:pt x="113" y="199"/>
                      <a:pt x="114" y="199"/>
                      <a:pt x="114" y="199"/>
                    </a:cubicBezTo>
                    <a:cubicBezTo>
                      <a:pt x="114" y="124"/>
                      <a:pt x="114" y="124"/>
                      <a:pt x="114" y="124"/>
                    </a:cubicBezTo>
                    <a:cubicBezTo>
                      <a:pt x="114" y="78"/>
                      <a:pt x="133" y="36"/>
                      <a:pt x="163" y="6"/>
                    </a:cubicBezTo>
                    <a:cubicBezTo>
                      <a:pt x="159" y="3"/>
                      <a:pt x="155" y="2"/>
                      <a:pt x="150" y="0"/>
                    </a:cubicBezTo>
                    <a:close/>
                  </a:path>
                </a:pathLst>
              </a:custGeom>
              <a:solidFill>
                <a:schemeClr val="tx1"/>
              </a:solidFill>
              <a:ln>
                <a:noFill/>
              </a:ln>
              <a:extLst>
                <a:ext uri="{91240B29-F687-4F45-9708-019B960494DF}">
                  <a14:hiddenLine w="9525">
                    <a:solidFill>
                      <a:srgbClr val="000000"/>
                    </a:solidFill>
                    <a:round/>
                    <a:headEnd/>
                    <a:tailEnd/>
                  </a14:hiddenLine>
                </a:ext>
              </a:extLst>
            </p:spPr>
            <p:txBody>
              <a:bodyPr/>
              <a:lstStyle/>
              <a:p>
                <a:pPr defTabSz="1218712">
                  <a:defRPr/>
                </a:pPr>
                <a:endParaRPr altLang="en-US" kern="0" lang="zh-CN">
                  <a:solidFill>
                    <a:sysClr lastClr="000000" val="windowText"/>
                  </a:solidFill>
                  <a:latin typeface="Calibri"/>
                  <a:ea typeface="微软雅黑"/>
                </a:endParaRPr>
              </a:p>
            </p:txBody>
          </p:sp>
          <p:sp>
            <p:nvSpPr>
              <p:cNvPr id="307" name="Freeform 24"/>
              <p:cNvSpPr/>
              <p:nvPr/>
            </p:nvSpPr>
            <p:spPr bwMode="auto">
              <a:xfrm>
                <a:off x="5438775" y="1381126"/>
                <a:ext cx="61913" cy="41275"/>
              </a:xfrm>
              <a:custGeom>
                <a:gdLst>
                  <a:gd fmla="*/ 18 w 22" name="T0"/>
                  <a:gd fmla="*/ 14 h 14" name="T1"/>
                  <a:gd fmla="*/ 22 w 22" name="T2"/>
                  <a:gd fmla="*/ 1 h 14" name="T3"/>
                  <a:gd fmla="*/ 11 w 22" name="T4"/>
                  <a:gd fmla="*/ 0 h 14" name="T5"/>
                  <a:gd fmla="*/ 0 w 22" name="T6"/>
                  <a:gd fmla="*/ 1 h 14" name="T7"/>
                  <a:gd fmla="*/ 5 w 22" name="T8"/>
                  <a:gd fmla="*/ 14 h 14" name="T9"/>
                  <a:gd fmla="*/ 18 w 22" name="T10"/>
                  <a:gd fmla="*/ 14 h 14" name="T11"/>
                </a:gdLst>
                <a:cxnLst>
                  <a:cxn ang="0">
                    <a:pos x="T0" y="T1"/>
                  </a:cxn>
                  <a:cxn ang="0">
                    <a:pos x="T2" y="T3"/>
                  </a:cxn>
                  <a:cxn ang="0">
                    <a:pos x="T4" y="T5"/>
                  </a:cxn>
                  <a:cxn ang="0">
                    <a:pos x="T6" y="T7"/>
                  </a:cxn>
                  <a:cxn ang="0">
                    <a:pos x="T8" y="T9"/>
                  </a:cxn>
                  <a:cxn ang="0">
                    <a:pos x="T10" y="T11"/>
                  </a:cxn>
                </a:cxnLst>
                <a:rect b="b" l="0" r="r" t="0"/>
                <a:pathLst>
                  <a:path h="14" w="22">
                    <a:moveTo>
                      <a:pt x="18" y="14"/>
                    </a:moveTo>
                    <a:cubicBezTo>
                      <a:pt x="18" y="14"/>
                      <a:pt x="22" y="9"/>
                      <a:pt x="22" y="1"/>
                    </a:cubicBezTo>
                    <a:cubicBezTo>
                      <a:pt x="18" y="0"/>
                      <a:pt x="15" y="0"/>
                      <a:pt x="11" y="0"/>
                    </a:cubicBezTo>
                    <a:cubicBezTo>
                      <a:pt x="7" y="0"/>
                      <a:pt x="4" y="0"/>
                      <a:pt x="0" y="1"/>
                    </a:cubicBezTo>
                    <a:cubicBezTo>
                      <a:pt x="0" y="1"/>
                      <a:pt x="0" y="8"/>
                      <a:pt x="5" y="14"/>
                    </a:cubicBezTo>
                    <a:cubicBezTo>
                      <a:pt x="5" y="14"/>
                      <a:pt x="13" y="14"/>
                      <a:pt x="18" y="14"/>
                    </a:cubicBezTo>
                    <a:close/>
                  </a:path>
                </a:pathLst>
              </a:custGeom>
              <a:solidFill>
                <a:schemeClr val="tx1"/>
              </a:solidFill>
              <a:ln>
                <a:noFill/>
              </a:ln>
              <a:extLst>
                <a:ext uri="{91240B29-F687-4F45-9708-019B960494DF}">
                  <a14:hiddenLine w="9525">
                    <a:solidFill>
                      <a:srgbClr val="000000"/>
                    </a:solidFill>
                    <a:round/>
                    <a:headEnd/>
                    <a:tailEnd/>
                  </a14:hiddenLine>
                </a:ext>
              </a:extLst>
            </p:spPr>
            <p:txBody>
              <a:bodyPr/>
              <a:lstStyle/>
              <a:p>
                <a:pPr defTabSz="1218712">
                  <a:defRPr/>
                </a:pPr>
                <a:endParaRPr altLang="en-US" kern="0" lang="zh-CN">
                  <a:solidFill>
                    <a:sysClr lastClr="000000" val="windowText"/>
                  </a:solidFill>
                  <a:latin typeface="Calibri"/>
                  <a:ea typeface="微软雅黑"/>
                </a:endParaRPr>
              </a:p>
            </p:txBody>
          </p:sp>
          <p:sp>
            <p:nvSpPr>
              <p:cNvPr id="308" name="Oval 25"/>
              <p:cNvSpPr>
                <a:spLocks noChangeArrowheads="1"/>
              </p:cNvSpPr>
              <p:nvPr/>
            </p:nvSpPr>
            <p:spPr bwMode="auto">
              <a:xfrm>
                <a:off x="5267325" y="966788"/>
                <a:ext cx="401638" cy="403225"/>
              </a:xfrm>
              <a:prstGeom prst="ellipse">
                <a:avLst/>
              </a:prstGeom>
              <a:solidFill>
                <a:schemeClr val="tx1"/>
              </a:solidFill>
              <a:ln>
                <a:noFill/>
              </a:ln>
              <a:extLst>
                <a:ext uri="{91240B29-F687-4F45-9708-019B960494DF}">
                  <a14:hiddenLine w="9525">
                    <a:solidFill>
                      <a:srgbClr val="000000"/>
                    </a:solidFill>
                    <a:round/>
                    <a:headEnd/>
                    <a:tailEnd/>
                  </a14:hiddenLine>
                </a:ext>
              </a:extLst>
            </p:spPr>
            <p:txBody>
              <a:bodyPr/>
              <a:lstStyle/>
              <a:p>
                <a:pPr defTabSz="1218712">
                  <a:defRPr/>
                </a:pPr>
                <a:endParaRPr altLang="en-US" kern="0" lang="zh-CN">
                  <a:solidFill>
                    <a:sysClr lastClr="000000" val="windowText"/>
                  </a:solidFill>
                  <a:latin typeface="Calibri"/>
                  <a:ea typeface="微软雅黑"/>
                </a:endParaRPr>
              </a:p>
            </p:txBody>
          </p:sp>
          <p:sp>
            <p:nvSpPr>
              <p:cNvPr id="309" name="Freeform 26"/>
              <p:cNvSpPr/>
              <p:nvPr/>
            </p:nvSpPr>
            <p:spPr bwMode="auto">
              <a:xfrm>
                <a:off x="6386513" y="1381126"/>
                <a:ext cx="61913" cy="41275"/>
              </a:xfrm>
              <a:custGeom>
                <a:gdLst>
                  <a:gd fmla="*/ 17 w 22" name="T0"/>
                  <a:gd fmla="*/ 14 h 14" name="T1"/>
                  <a:gd fmla="*/ 22 w 22" name="T2"/>
                  <a:gd fmla="*/ 1 h 14" name="T3"/>
                  <a:gd fmla="*/ 11 w 22" name="T4"/>
                  <a:gd fmla="*/ 0 h 14" name="T5"/>
                  <a:gd fmla="*/ 0 w 22" name="T6"/>
                  <a:gd fmla="*/ 1 h 14" name="T7"/>
                  <a:gd fmla="*/ 5 w 22" name="T8"/>
                  <a:gd fmla="*/ 14 h 14" name="T9"/>
                  <a:gd fmla="*/ 17 w 22" name="T10"/>
                  <a:gd fmla="*/ 14 h 14" name="T11"/>
                </a:gdLst>
                <a:cxnLst>
                  <a:cxn ang="0">
                    <a:pos x="T0" y="T1"/>
                  </a:cxn>
                  <a:cxn ang="0">
                    <a:pos x="T2" y="T3"/>
                  </a:cxn>
                  <a:cxn ang="0">
                    <a:pos x="T4" y="T5"/>
                  </a:cxn>
                  <a:cxn ang="0">
                    <a:pos x="T6" y="T7"/>
                  </a:cxn>
                  <a:cxn ang="0">
                    <a:pos x="T8" y="T9"/>
                  </a:cxn>
                  <a:cxn ang="0">
                    <a:pos x="T10" y="T11"/>
                  </a:cxn>
                </a:cxnLst>
                <a:rect b="b" l="0" r="r" t="0"/>
                <a:pathLst>
                  <a:path h="14" w="22">
                    <a:moveTo>
                      <a:pt x="17" y="14"/>
                    </a:moveTo>
                    <a:cubicBezTo>
                      <a:pt x="17" y="14"/>
                      <a:pt x="22" y="9"/>
                      <a:pt x="22" y="1"/>
                    </a:cubicBezTo>
                    <a:cubicBezTo>
                      <a:pt x="18" y="0"/>
                      <a:pt x="15" y="0"/>
                      <a:pt x="11" y="0"/>
                    </a:cubicBezTo>
                    <a:cubicBezTo>
                      <a:pt x="7" y="0"/>
                      <a:pt x="4" y="0"/>
                      <a:pt x="0" y="1"/>
                    </a:cubicBezTo>
                    <a:cubicBezTo>
                      <a:pt x="0" y="1"/>
                      <a:pt x="0" y="8"/>
                      <a:pt x="5" y="14"/>
                    </a:cubicBezTo>
                    <a:cubicBezTo>
                      <a:pt x="5" y="14"/>
                      <a:pt x="13" y="14"/>
                      <a:pt x="17" y="14"/>
                    </a:cubicBezTo>
                    <a:close/>
                  </a:path>
                </a:pathLst>
              </a:custGeom>
              <a:solidFill>
                <a:schemeClr val="tx1"/>
              </a:solidFill>
              <a:ln>
                <a:noFill/>
              </a:ln>
              <a:extLst>
                <a:ext uri="{91240B29-F687-4F45-9708-019B960494DF}">
                  <a14:hiddenLine w="9525">
                    <a:solidFill>
                      <a:srgbClr val="000000"/>
                    </a:solidFill>
                    <a:round/>
                    <a:headEnd/>
                    <a:tailEnd/>
                  </a14:hiddenLine>
                </a:ext>
              </a:extLst>
            </p:spPr>
            <p:txBody>
              <a:bodyPr/>
              <a:lstStyle/>
              <a:p>
                <a:pPr defTabSz="1218712">
                  <a:defRPr/>
                </a:pPr>
                <a:endParaRPr altLang="en-US" kern="0" lang="zh-CN">
                  <a:solidFill>
                    <a:sysClr lastClr="000000" val="windowText"/>
                  </a:solidFill>
                  <a:latin typeface="Calibri"/>
                  <a:ea typeface="微软雅黑"/>
                </a:endParaRPr>
              </a:p>
            </p:txBody>
          </p:sp>
          <p:sp>
            <p:nvSpPr>
              <p:cNvPr id="310" name="Freeform 27"/>
              <p:cNvSpPr/>
              <p:nvPr/>
            </p:nvSpPr>
            <p:spPr bwMode="auto">
              <a:xfrm>
                <a:off x="6380163" y="1427163"/>
                <a:ext cx="71438" cy="96838"/>
              </a:xfrm>
              <a:custGeom>
                <a:gdLst>
                  <a:gd fmla="*/ 24 w 45" name="T0"/>
                  <a:gd fmla="*/ 61 h 61" name="T1"/>
                  <a:gd fmla="*/ 45 w 45" name="T2"/>
                  <a:gd fmla="*/ 34 h 61" name="T3"/>
                  <a:gd fmla="*/ 34 w 45" name="T4"/>
                  <a:gd fmla="*/ 0 h 61" name="T5"/>
                  <a:gd fmla="*/ 11 w 45" name="T6"/>
                  <a:gd fmla="*/ 0 h 61" name="T7"/>
                  <a:gd fmla="*/ 0 w 45" name="T8"/>
                  <a:gd fmla="*/ 34 h 61" name="T9"/>
                  <a:gd fmla="*/ 24 w 45" name="T10"/>
                  <a:gd fmla="*/ 61 h 61" name="T11"/>
                </a:gdLst>
                <a:cxnLst>
                  <a:cxn ang="0">
                    <a:pos x="T0" y="T1"/>
                  </a:cxn>
                  <a:cxn ang="0">
                    <a:pos x="T2" y="T3"/>
                  </a:cxn>
                  <a:cxn ang="0">
                    <a:pos x="T4" y="T5"/>
                  </a:cxn>
                  <a:cxn ang="0">
                    <a:pos x="T6" y="T7"/>
                  </a:cxn>
                  <a:cxn ang="0">
                    <a:pos x="T8" y="T9"/>
                  </a:cxn>
                  <a:cxn ang="0">
                    <a:pos x="T10" y="T11"/>
                  </a:cxn>
                </a:cxnLst>
                <a:rect b="b" l="0" r="r" t="0"/>
                <a:pathLst>
                  <a:path h="61" w="45">
                    <a:moveTo>
                      <a:pt x="24" y="61"/>
                    </a:moveTo>
                    <a:lnTo>
                      <a:pt x="45" y="34"/>
                    </a:lnTo>
                    <a:lnTo>
                      <a:pt x="34" y="0"/>
                    </a:lnTo>
                    <a:lnTo>
                      <a:pt x="11" y="0"/>
                    </a:lnTo>
                    <a:lnTo>
                      <a:pt x="0" y="34"/>
                    </a:lnTo>
                    <a:lnTo>
                      <a:pt x="24" y="61"/>
                    </a:lnTo>
                    <a:close/>
                  </a:path>
                </a:pathLst>
              </a:custGeom>
              <a:solidFill>
                <a:schemeClr val="tx1"/>
              </a:solidFill>
              <a:ln>
                <a:noFill/>
              </a:ln>
              <a:extLst>
                <a:ext uri="{91240B29-F687-4F45-9708-019B960494DF}">
                  <a14:hiddenLine w="9525">
                    <a:solidFill>
                      <a:srgbClr val="000000"/>
                    </a:solidFill>
                    <a:round/>
                    <a:headEnd/>
                    <a:tailEnd/>
                  </a14:hiddenLine>
                </a:ext>
              </a:extLst>
            </p:spPr>
            <p:txBody>
              <a:bodyPr/>
              <a:lstStyle/>
              <a:p>
                <a:pPr defTabSz="1218712">
                  <a:defRPr/>
                </a:pPr>
                <a:endParaRPr altLang="en-US" kern="0" lang="zh-CN">
                  <a:solidFill>
                    <a:sysClr lastClr="000000" val="windowText"/>
                  </a:solidFill>
                  <a:latin typeface="Calibri"/>
                  <a:ea typeface="微软雅黑"/>
                </a:endParaRPr>
              </a:p>
            </p:txBody>
          </p:sp>
          <p:sp>
            <p:nvSpPr>
              <p:cNvPr id="311" name="Oval 28"/>
              <p:cNvSpPr>
                <a:spLocks noChangeArrowheads="1"/>
              </p:cNvSpPr>
              <p:nvPr/>
            </p:nvSpPr>
            <p:spPr bwMode="auto">
              <a:xfrm>
                <a:off x="6215063" y="966788"/>
                <a:ext cx="403225" cy="403225"/>
              </a:xfrm>
              <a:prstGeom prst="ellipse">
                <a:avLst/>
              </a:prstGeom>
              <a:solidFill>
                <a:schemeClr val="tx1"/>
              </a:solidFill>
              <a:ln>
                <a:noFill/>
              </a:ln>
              <a:extLst>
                <a:ext uri="{91240B29-F687-4F45-9708-019B960494DF}">
                  <a14:hiddenLine w="9525">
                    <a:solidFill>
                      <a:srgbClr val="000000"/>
                    </a:solidFill>
                    <a:round/>
                    <a:headEnd/>
                    <a:tailEnd/>
                  </a14:hiddenLine>
                </a:ext>
              </a:extLst>
            </p:spPr>
            <p:txBody>
              <a:bodyPr/>
              <a:lstStyle/>
              <a:p>
                <a:pPr defTabSz="1218712">
                  <a:defRPr/>
                </a:pPr>
                <a:endParaRPr altLang="en-US" kern="0" lang="zh-CN">
                  <a:solidFill>
                    <a:sysClr lastClr="000000" val="windowText"/>
                  </a:solidFill>
                  <a:latin typeface="Calibri"/>
                  <a:ea typeface="微软雅黑"/>
                </a:endParaRPr>
              </a:p>
            </p:txBody>
          </p:sp>
          <p:sp>
            <p:nvSpPr>
              <p:cNvPr id="312" name="Freeform 29"/>
              <p:cNvSpPr/>
              <p:nvPr/>
            </p:nvSpPr>
            <p:spPr bwMode="auto">
              <a:xfrm>
                <a:off x="6272213" y="1401763"/>
                <a:ext cx="465138" cy="568325"/>
              </a:xfrm>
              <a:custGeom>
                <a:gdLst>
                  <a:gd fmla="*/ 88 w 163" name="T0"/>
                  <a:gd fmla="*/ 0 h 199" name="T1"/>
                  <a:gd fmla="*/ 51 w 163" name="T2"/>
                  <a:gd fmla="*/ 50 h 199" name="T3"/>
                  <a:gd fmla="*/ 13 w 163" name="T4"/>
                  <a:gd fmla="*/ 0 h 199" name="T5"/>
                  <a:gd fmla="*/ 0 w 163" name="T6"/>
                  <a:gd fmla="*/ 6 h 199" name="T7"/>
                  <a:gd fmla="*/ 49 w 163" name="T8"/>
                  <a:gd fmla="*/ 124 h 199" name="T9"/>
                  <a:gd fmla="*/ 49 w 163" name="T10"/>
                  <a:gd fmla="*/ 199 h 199" name="T11"/>
                  <a:gd fmla="*/ 51 w 163" name="T12"/>
                  <a:gd fmla="*/ 199 h 199" name="T13"/>
                  <a:gd fmla="*/ 163 w 163" name="T14"/>
                  <a:gd fmla="*/ 176 h 199" name="T15"/>
                  <a:gd fmla="*/ 163 w 163" name="T16"/>
                  <a:gd fmla="*/ 176 h 199" name="T17"/>
                  <a:gd fmla="*/ 163 w 163" name="T18"/>
                  <a:gd fmla="*/ 108 h 199" name="T19"/>
                  <a:gd fmla="*/ 88 w 163" name="T20"/>
                  <a:gd fmla="*/ 0 h 199"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199" w="163">
                    <a:moveTo>
                      <a:pt x="88" y="0"/>
                    </a:moveTo>
                    <a:cubicBezTo>
                      <a:pt x="51" y="50"/>
                      <a:pt x="51" y="50"/>
                      <a:pt x="51" y="50"/>
                    </a:cubicBezTo>
                    <a:cubicBezTo>
                      <a:pt x="13" y="0"/>
                      <a:pt x="13" y="0"/>
                      <a:pt x="13" y="0"/>
                    </a:cubicBezTo>
                    <a:cubicBezTo>
                      <a:pt x="9" y="2"/>
                      <a:pt x="4" y="3"/>
                      <a:pt x="0" y="6"/>
                    </a:cubicBezTo>
                    <a:cubicBezTo>
                      <a:pt x="30" y="36"/>
                      <a:pt x="49" y="78"/>
                      <a:pt x="49" y="124"/>
                    </a:cubicBezTo>
                    <a:cubicBezTo>
                      <a:pt x="49" y="199"/>
                      <a:pt x="49" y="199"/>
                      <a:pt x="49" y="199"/>
                    </a:cubicBezTo>
                    <a:cubicBezTo>
                      <a:pt x="50" y="199"/>
                      <a:pt x="50" y="199"/>
                      <a:pt x="51" y="199"/>
                    </a:cubicBezTo>
                    <a:cubicBezTo>
                      <a:pt x="112" y="199"/>
                      <a:pt x="161" y="189"/>
                      <a:pt x="163" y="176"/>
                    </a:cubicBezTo>
                    <a:cubicBezTo>
                      <a:pt x="163" y="176"/>
                      <a:pt x="163" y="176"/>
                      <a:pt x="163" y="176"/>
                    </a:cubicBezTo>
                    <a:cubicBezTo>
                      <a:pt x="163" y="108"/>
                      <a:pt x="163" y="108"/>
                      <a:pt x="163" y="108"/>
                    </a:cubicBezTo>
                    <a:cubicBezTo>
                      <a:pt x="163" y="58"/>
                      <a:pt x="132" y="16"/>
                      <a:pt x="88" y="0"/>
                    </a:cubicBezTo>
                    <a:close/>
                  </a:path>
                </a:pathLst>
              </a:custGeom>
              <a:solidFill>
                <a:schemeClr val="tx1"/>
              </a:solidFill>
              <a:ln>
                <a:noFill/>
              </a:ln>
              <a:extLst>
                <a:ext uri="{91240B29-F687-4F45-9708-019B960494DF}">
                  <a14:hiddenLine w="9525">
                    <a:solidFill>
                      <a:srgbClr val="000000"/>
                    </a:solidFill>
                    <a:round/>
                    <a:headEnd/>
                    <a:tailEnd/>
                  </a14:hiddenLine>
                </a:ext>
              </a:extLst>
            </p:spPr>
            <p:txBody>
              <a:bodyPr/>
              <a:lstStyle/>
              <a:p>
                <a:pPr defTabSz="1218712">
                  <a:defRPr/>
                </a:pPr>
                <a:endParaRPr altLang="en-US" kern="0" lang="zh-CN">
                  <a:solidFill>
                    <a:sysClr lastClr="000000" val="windowText"/>
                  </a:solidFill>
                  <a:latin typeface="Calibri"/>
                  <a:ea typeface="微软雅黑"/>
                </a:endParaRPr>
              </a:p>
            </p:txBody>
          </p:sp>
        </p:grpSp>
      </p:grpSp>
      <p:grpSp>
        <p:nvGrpSpPr>
          <p:cNvPr id="313" name="组合 312"/>
          <p:cNvGrpSpPr/>
          <p:nvPr/>
        </p:nvGrpSpPr>
        <p:grpSpPr>
          <a:xfrm>
            <a:off x="4420136" y="2791759"/>
            <a:ext cx="1362393" cy="1577719"/>
            <a:chOff x="3257682" y="2273133"/>
            <a:chExt cx="1022238" cy="1183803"/>
          </a:xfrm>
        </p:grpSpPr>
        <p:sp>
          <p:nvSpPr>
            <p:cNvPr id="314" name="Freeform 6"/>
            <p:cNvSpPr/>
            <p:nvPr/>
          </p:nvSpPr>
          <p:spPr bwMode="auto">
            <a:xfrm>
              <a:off x="3317575" y="2308667"/>
              <a:ext cx="450718" cy="202039"/>
            </a:xfrm>
            <a:custGeom>
              <a:gdLst>
                <a:gd fmla="*/ 0 w 515" name="T0"/>
                <a:gd fmla="*/ 316124 h 231" name="T1"/>
                <a:gd fmla="*/ 544663 w 515" name="T2"/>
                <a:gd fmla="*/ 0 h 231" name="T3"/>
                <a:gd fmla="*/ 704777 w 515" name="T4"/>
                <a:gd fmla="*/ 0 h 231" name="T5"/>
                <a:gd fmla="*/ 704777 w 515" name="T6"/>
                <a:gd fmla="*/ 316124 h 231" name="T7"/>
                <a:gd fmla="*/ 0 w 515" name="T8"/>
                <a:gd fmla="*/ 316124 h 231"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231" w="515">
                  <a:moveTo>
                    <a:pt x="0" y="231"/>
                  </a:moveTo>
                  <a:lnTo>
                    <a:pt x="398" y="0"/>
                  </a:lnTo>
                  <a:lnTo>
                    <a:pt x="515" y="0"/>
                  </a:lnTo>
                  <a:lnTo>
                    <a:pt x="515" y="231"/>
                  </a:lnTo>
                  <a:lnTo>
                    <a:pt x="0" y="231"/>
                  </a:lnTo>
                  <a:close/>
                </a:path>
              </a:pathLst>
            </a:custGeom>
            <a:solidFill>
              <a:srgbClr val="3C535B"/>
            </a:solidFill>
            <a:ln>
              <a:noFill/>
            </a:ln>
            <a:extLst>
              <a:ext uri="{91240B29-F687-4F45-9708-019B960494DF}">
                <a14:hiddenLine w="9525">
                  <a:solidFill>
                    <a:srgbClr val="000000"/>
                  </a:solidFill>
                  <a:round/>
                  <a:headEnd/>
                  <a:tailEnd/>
                </a14:hiddenLine>
              </a:ext>
            </a:extLst>
          </p:spPr>
          <p:txBody>
            <a:bodyPr bIns="45707" lIns="91412" rIns="91412" tIns="45707"/>
            <a:lstStyle/>
            <a:p>
              <a:pPr defTabSz="1218712">
                <a:defRPr/>
              </a:pPr>
              <a:endParaRPr altLang="en-US" kern="0" lang="zh-CN">
                <a:solidFill>
                  <a:sysClr lastClr="000000" val="windowText"/>
                </a:solidFill>
              </a:endParaRPr>
            </a:p>
          </p:txBody>
        </p:sp>
        <p:sp>
          <p:nvSpPr>
            <p:cNvPr id="315" name="Freeform 7"/>
            <p:cNvSpPr/>
            <p:nvPr/>
          </p:nvSpPr>
          <p:spPr bwMode="auto">
            <a:xfrm>
              <a:off x="3257682" y="2273133"/>
              <a:ext cx="1022238" cy="1183803"/>
            </a:xfrm>
            <a:custGeom>
              <a:gdLst>
                <a:gd fmla="*/ 0 w 1169" name="T0"/>
                <a:gd fmla="*/ 1014 h 1352" name="T1"/>
                <a:gd fmla="*/ 0 w 1169" name="T2"/>
                <a:gd fmla="*/ 338 h 1352" name="T3"/>
                <a:gd fmla="*/ 584 w 1169" name="T4"/>
                <a:gd fmla="*/ 0 h 1352" name="T5"/>
                <a:gd fmla="*/ 1169 w 1169" name="T6"/>
                <a:gd fmla="*/ 338 h 1352" name="T7"/>
                <a:gd fmla="*/ 1169 w 1169" name="T8"/>
                <a:gd fmla="*/ 1014 h 1352" name="T9"/>
                <a:gd fmla="*/ 584 w 1169" name="T10"/>
                <a:gd fmla="*/ 1352 h 1352" name="T11"/>
                <a:gd fmla="*/ 0 w 1169" name="T12"/>
                <a:gd fmla="*/ 1014 h 1352" name="T13"/>
              </a:gdLst>
              <a:cxnLst>
                <a:cxn ang="0">
                  <a:pos x="T0" y="T1"/>
                </a:cxn>
                <a:cxn ang="0">
                  <a:pos x="T2" y="T3"/>
                </a:cxn>
                <a:cxn ang="0">
                  <a:pos x="T4" y="T5"/>
                </a:cxn>
                <a:cxn ang="0">
                  <a:pos x="T6" y="T7"/>
                </a:cxn>
                <a:cxn ang="0">
                  <a:pos x="T8" y="T9"/>
                </a:cxn>
                <a:cxn ang="0">
                  <a:pos x="T10" y="T11"/>
                </a:cxn>
                <a:cxn ang="0">
                  <a:pos x="T12" y="T13"/>
                </a:cxn>
              </a:cxnLst>
              <a:rect b="b" l="0" r="r" t="0"/>
              <a:pathLst>
                <a:path h="1352" w="1169">
                  <a:moveTo>
                    <a:pt x="0" y="1014"/>
                  </a:moveTo>
                  <a:lnTo>
                    <a:pt x="0" y="338"/>
                  </a:lnTo>
                  <a:lnTo>
                    <a:pt x="584" y="0"/>
                  </a:lnTo>
                  <a:lnTo>
                    <a:pt x="1169" y="338"/>
                  </a:lnTo>
                  <a:lnTo>
                    <a:pt x="1169" y="1014"/>
                  </a:lnTo>
                  <a:lnTo>
                    <a:pt x="584" y="1352"/>
                  </a:lnTo>
                  <a:lnTo>
                    <a:pt x="0" y="1014"/>
                  </a:lnTo>
                  <a:close/>
                </a:path>
              </a:pathLst>
            </a:custGeom>
            <a:solidFill>
              <a:sysClr lastClr="FFFFFF" val="window">
                <a:lumMod val="95000"/>
              </a:sysClr>
            </a:solidFill>
            <a:ln>
              <a:noFill/>
            </a:ln>
            <a:effectLst>
              <a:outerShdw algn="ctr" blurRad="228600" rotWithShape="0" sx="102000" sy="102000">
                <a:prstClr val="black">
                  <a:alpha val="28000"/>
                </a:prstClr>
              </a:outerShdw>
            </a:effectLst>
            <a:extLst/>
          </p:spPr>
          <p:txBody>
            <a:bodyPr bIns="45707" lIns="91412" rIns="91412" tIns="45707"/>
            <a:lstStyle/>
            <a:p>
              <a:pPr defTabSz="1218712">
                <a:defRPr/>
              </a:pPr>
              <a:endParaRPr altLang="en-US" kern="0" lang="zh-CN">
                <a:solidFill>
                  <a:sysClr lastClr="000000" val="windowText"/>
                </a:solidFill>
                <a:latin typeface="Calibri"/>
                <a:ea typeface="微软雅黑"/>
              </a:endParaRPr>
            </a:p>
          </p:txBody>
        </p:sp>
        <p:sp>
          <p:nvSpPr>
            <p:cNvPr id="316" name="Freeform 22"/>
            <p:cNvSpPr/>
            <p:nvPr/>
          </p:nvSpPr>
          <p:spPr bwMode="auto">
            <a:xfrm>
              <a:off x="3317574" y="2308667"/>
              <a:ext cx="348190" cy="375649"/>
            </a:xfrm>
            <a:custGeom>
              <a:gdLst>
                <a:gd fmla="*/ 0 w 398" name="T0"/>
                <a:gd fmla="*/ 430 h 430" name="T1"/>
                <a:gd fmla="*/ 398 w 398" name="T2"/>
                <a:gd fmla="*/ 430 h 430" name="T3"/>
                <a:gd fmla="*/ 398 w 398" name="T4"/>
                <a:gd fmla="*/ 0 h 430" name="T5"/>
                <a:gd fmla="*/ 0 w 398" name="T6"/>
                <a:gd fmla="*/ 231 h 430" name="T7"/>
                <a:gd fmla="*/ 0 w 398" name="T8"/>
                <a:gd fmla="*/ 430 h 430" name="T9"/>
              </a:gdLst>
              <a:cxnLst>
                <a:cxn ang="0">
                  <a:pos x="T0" y="T1"/>
                </a:cxn>
                <a:cxn ang="0">
                  <a:pos x="T2" y="T3"/>
                </a:cxn>
                <a:cxn ang="0">
                  <a:pos x="T4" y="T5"/>
                </a:cxn>
                <a:cxn ang="0">
                  <a:pos x="T6" y="T7"/>
                </a:cxn>
                <a:cxn ang="0">
                  <a:pos x="T8" y="T9"/>
                </a:cxn>
              </a:cxnLst>
              <a:rect b="b" l="0" r="r" t="0"/>
              <a:pathLst>
                <a:path h="430" w="398">
                  <a:moveTo>
                    <a:pt x="0" y="430"/>
                  </a:moveTo>
                  <a:lnTo>
                    <a:pt x="398" y="430"/>
                  </a:lnTo>
                  <a:lnTo>
                    <a:pt x="398" y="0"/>
                  </a:lnTo>
                  <a:lnTo>
                    <a:pt x="0" y="231"/>
                  </a:lnTo>
                  <a:lnTo>
                    <a:pt x="0" y="430"/>
                  </a:lnTo>
                  <a:close/>
                </a:path>
              </a:pathLst>
            </a:custGeom>
            <a:solidFill>
              <a:schemeClr val="tx2"/>
            </a:solidFill>
            <a:ln algn="ctr" cap="flat" cmpd="sng" w="28575">
              <a:noFill/>
              <a:prstDash val="solid"/>
              <a:miter lim="800000"/>
            </a:ln>
            <a:effectLst>
              <a:outerShdw algn="tl" blurRad="279400" dir="2700000" dist="76200" rotWithShape="0" sx="101000" sy="101000">
                <a:prstClr val="black">
                  <a:alpha val="28000"/>
                </a:prstClr>
              </a:outerShdw>
            </a:effectLst>
            <a:extLst/>
          </p:spPr>
          <p:txBody>
            <a:bodyPr anchor="ctr" bIns="45707" lIns="91412" rIns="91412" tIns="45707"/>
            <a:lstStyle/>
            <a:p>
              <a:pPr algn="ctr" defTabSz="1218712">
                <a:defRPr/>
              </a:pPr>
              <a:endParaRPr altLang="en-US" kern="0" lang="zh-CN">
                <a:solidFill>
                  <a:sysClr lastClr="FFFFFF" val="window"/>
                </a:solidFill>
                <a:latin typeface="Calibri"/>
                <a:ea typeface="微软雅黑"/>
              </a:endParaRPr>
            </a:p>
          </p:txBody>
        </p:sp>
        <p:sp>
          <p:nvSpPr>
            <p:cNvPr id="317" name="Freeform 34"/>
            <p:cNvSpPr>
              <a:spLocks noEditPoints="1"/>
            </p:cNvSpPr>
            <p:nvPr/>
          </p:nvSpPr>
          <p:spPr bwMode="auto">
            <a:xfrm>
              <a:off x="3454618" y="2489384"/>
              <a:ext cx="79180" cy="170565"/>
            </a:xfrm>
            <a:custGeom>
              <a:gdLst>
                <a:gd fmla="*/ 124533 w 50" name="T0"/>
                <a:gd fmla="*/ 204508 h 107" name="T1"/>
                <a:gd fmla="*/ 107098 w 50" name="T2"/>
                <a:gd fmla="*/ 246906 h 107" name="T3"/>
                <a:gd fmla="*/ 62267 w 50" name="T4"/>
                <a:gd fmla="*/ 266858 h 107" name="T5"/>
                <a:gd fmla="*/ 17435 w 50" name="T6"/>
                <a:gd fmla="*/ 246906 h 107" name="T7"/>
                <a:gd fmla="*/ 0 w 50" name="T8"/>
                <a:gd fmla="*/ 204508 h 107" name="T9"/>
                <a:gd fmla="*/ 0 w 50" name="T10"/>
                <a:gd fmla="*/ 62350 h 107" name="T11"/>
                <a:gd fmla="*/ 17435 w 50" name="T12"/>
                <a:gd fmla="*/ 17458 h 107" name="T13"/>
                <a:gd fmla="*/ 62267 w 50" name="T14"/>
                <a:gd fmla="*/ 0 h 107" name="T15"/>
                <a:gd fmla="*/ 107098 w 50" name="T16"/>
                <a:gd fmla="*/ 17458 h 107" name="T17"/>
                <a:gd fmla="*/ 124533 w 50" name="T18"/>
                <a:gd fmla="*/ 62350 h 107" name="T19"/>
                <a:gd fmla="*/ 124533 w 50" name="T20"/>
                <a:gd fmla="*/ 204508 h 107" name="T21"/>
                <a:gd fmla="*/ 84682 w 50" name="T22"/>
                <a:gd fmla="*/ 59856 h 107" name="T23"/>
                <a:gd fmla="*/ 77210 w 50" name="T24"/>
                <a:gd fmla="*/ 44892 h 107" name="T25"/>
                <a:gd fmla="*/ 62267 w 50" name="T26"/>
                <a:gd fmla="*/ 37410 h 107" name="T27"/>
                <a:gd fmla="*/ 44832 w 50" name="T28"/>
                <a:gd fmla="*/ 44892 h 107" name="T29"/>
                <a:gd fmla="*/ 39851 w 50" name="T30"/>
                <a:gd fmla="*/ 59856 h 107" name="T31"/>
                <a:gd fmla="*/ 39851 w 50" name="T32"/>
                <a:gd fmla="*/ 202014 h 107" name="T33"/>
                <a:gd fmla="*/ 44832 w 50" name="T34"/>
                <a:gd fmla="*/ 219472 h 107" name="T35"/>
                <a:gd fmla="*/ 62267 w 50" name="T36"/>
                <a:gd fmla="*/ 226954 h 107" name="T37"/>
                <a:gd fmla="*/ 77210 w 50" name="T38"/>
                <a:gd fmla="*/ 219472 h 107" name="T39"/>
                <a:gd fmla="*/ 84682 w 50" name="T40"/>
                <a:gd fmla="*/ 202014 h 107" name="T41"/>
                <a:gd fmla="*/ 84682 w 50" name="T42"/>
                <a:gd fmla="*/ 59856 h 107"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b="b" l="0" r="r" t="0"/>
              <a:pathLst>
                <a:path h="107" w="50">
                  <a:moveTo>
                    <a:pt x="50" y="82"/>
                  </a:moveTo>
                  <a:cubicBezTo>
                    <a:pt x="50" y="89"/>
                    <a:pt x="47" y="95"/>
                    <a:pt x="43" y="99"/>
                  </a:cubicBezTo>
                  <a:cubicBezTo>
                    <a:pt x="38" y="104"/>
                    <a:pt x="32" y="107"/>
                    <a:pt x="25" y="107"/>
                  </a:cubicBezTo>
                  <a:cubicBezTo>
                    <a:pt x="18" y="107"/>
                    <a:pt x="12" y="104"/>
                    <a:pt x="7" y="99"/>
                  </a:cubicBezTo>
                  <a:cubicBezTo>
                    <a:pt x="2" y="95"/>
                    <a:pt x="0" y="89"/>
                    <a:pt x="0" y="82"/>
                  </a:cubicBezTo>
                  <a:cubicBezTo>
                    <a:pt x="0" y="25"/>
                    <a:pt x="0" y="25"/>
                    <a:pt x="0" y="25"/>
                  </a:cubicBezTo>
                  <a:cubicBezTo>
                    <a:pt x="0" y="18"/>
                    <a:pt x="2" y="12"/>
                    <a:pt x="7" y="7"/>
                  </a:cubicBezTo>
                  <a:cubicBezTo>
                    <a:pt x="12" y="2"/>
                    <a:pt x="18" y="0"/>
                    <a:pt x="25" y="0"/>
                  </a:cubicBezTo>
                  <a:cubicBezTo>
                    <a:pt x="32" y="0"/>
                    <a:pt x="38" y="2"/>
                    <a:pt x="43" y="7"/>
                  </a:cubicBezTo>
                  <a:cubicBezTo>
                    <a:pt x="48" y="12"/>
                    <a:pt x="50" y="18"/>
                    <a:pt x="50" y="25"/>
                  </a:cubicBezTo>
                  <a:lnTo>
                    <a:pt x="50" y="82"/>
                  </a:lnTo>
                  <a:close/>
                  <a:moveTo>
                    <a:pt x="34" y="24"/>
                  </a:moveTo>
                  <a:cubicBezTo>
                    <a:pt x="34" y="22"/>
                    <a:pt x="33" y="20"/>
                    <a:pt x="31" y="18"/>
                  </a:cubicBezTo>
                  <a:cubicBezTo>
                    <a:pt x="29" y="16"/>
                    <a:pt x="27" y="15"/>
                    <a:pt x="25" y="15"/>
                  </a:cubicBezTo>
                  <a:cubicBezTo>
                    <a:pt x="22" y="15"/>
                    <a:pt x="20" y="16"/>
                    <a:pt x="18" y="18"/>
                  </a:cubicBezTo>
                  <a:cubicBezTo>
                    <a:pt x="16" y="20"/>
                    <a:pt x="16" y="22"/>
                    <a:pt x="16" y="24"/>
                  </a:cubicBezTo>
                  <a:cubicBezTo>
                    <a:pt x="16" y="81"/>
                    <a:pt x="16" y="81"/>
                    <a:pt x="16" y="81"/>
                  </a:cubicBezTo>
                  <a:cubicBezTo>
                    <a:pt x="16" y="84"/>
                    <a:pt x="16" y="86"/>
                    <a:pt x="18" y="88"/>
                  </a:cubicBezTo>
                  <a:cubicBezTo>
                    <a:pt x="20" y="90"/>
                    <a:pt x="22" y="91"/>
                    <a:pt x="25" y="91"/>
                  </a:cubicBezTo>
                  <a:cubicBezTo>
                    <a:pt x="27" y="91"/>
                    <a:pt x="29" y="90"/>
                    <a:pt x="31" y="88"/>
                  </a:cubicBezTo>
                  <a:cubicBezTo>
                    <a:pt x="33" y="86"/>
                    <a:pt x="34" y="84"/>
                    <a:pt x="34" y="81"/>
                  </a:cubicBezTo>
                  <a:lnTo>
                    <a:pt x="34" y="24"/>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bIns="45707" lIns="91412" rIns="91412" tIns="45707"/>
            <a:lstStyle/>
            <a:p>
              <a:pPr defTabSz="1218712">
                <a:defRPr/>
              </a:pPr>
              <a:endParaRPr altLang="en-US" kern="0" lang="zh-CN">
                <a:solidFill>
                  <a:sysClr lastClr="000000" val="windowText"/>
                </a:solidFill>
              </a:endParaRPr>
            </a:p>
          </p:txBody>
        </p:sp>
        <p:sp>
          <p:nvSpPr>
            <p:cNvPr id="318" name="Freeform 35"/>
            <p:cNvSpPr>
              <a:spLocks noEditPoints="1"/>
            </p:cNvSpPr>
            <p:nvPr/>
          </p:nvSpPr>
          <p:spPr bwMode="auto">
            <a:xfrm>
              <a:off x="3556131" y="2489384"/>
              <a:ext cx="75120" cy="170565"/>
            </a:xfrm>
            <a:custGeom>
              <a:gdLst>
                <a:gd fmla="*/ 77626 w 47" name="T0"/>
                <a:gd fmla="*/ 67338 h 107" name="T1"/>
                <a:gd fmla="*/ 77626 w 47" name="T2"/>
                <a:gd fmla="*/ 59856 h 107" name="T3"/>
                <a:gd fmla="*/ 72618 w 47" name="T4"/>
                <a:gd fmla="*/ 44892 h 107" name="T5"/>
                <a:gd fmla="*/ 57593 w 47" name="T6"/>
                <a:gd fmla="*/ 37410 h 107" name="T7"/>
                <a:gd fmla="*/ 42569 w 47" name="T8"/>
                <a:gd fmla="*/ 44892 h 107" name="T9"/>
                <a:gd fmla="*/ 37561 w 47" name="T10"/>
                <a:gd fmla="*/ 59856 h 107" name="T11"/>
                <a:gd fmla="*/ 37561 w 47" name="T12"/>
                <a:gd fmla="*/ 112230 h 107" name="T13"/>
                <a:gd fmla="*/ 67610 w 47" name="T14"/>
                <a:gd fmla="*/ 99760 h 107" name="T15"/>
                <a:gd fmla="*/ 107675 w 47" name="T16"/>
                <a:gd fmla="*/ 119712 h 107" name="T17"/>
                <a:gd fmla="*/ 117691 w 47" name="T18"/>
                <a:gd fmla="*/ 162110 h 107" name="T19"/>
                <a:gd fmla="*/ 117691 w 47" name="T20"/>
                <a:gd fmla="*/ 207002 h 107" name="T21"/>
                <a:gd fmla="*/ 117691 w 47" name="T22"/>
                <a:gd fmla="*/ 207002 h 107" name="T23"/>
                <a:gd fmla="*/ 100163 w 47" name="T24"/>
                <a:gd fmla="*/ 249400 h 107" name="T25"/>
                <a:gd fmla="*/ 57593 w 47" name="T26"/>
                <a:gd fmla="*/ 266858 h 107" name="T27"/>
                <a:gd fmla="*/ 15024 w 47" name="T28"/>
                <a:gd fmla="*/ 246906 h 107" name="T29"/>
                <a:gd fmla="*/ 0 w 47" name="T30"/>
                <a:gd fmla="*/ 204508 h 107" name="T31"/>
                <a:gd fmla="*/ 0 w 47" name="T32"/>
                <a:gd fmla="*/ 62350 h 107" name="T33"/>
                <a:gd fmla="*/ 7512 w 47" name="T34"/>
                <a:gd fmla="*/ 27434 h 107" name="T35"/>
                <a:gd fmla="*/ 35057 w 47" name="T36"/>
                <a:gd fmla="*/ 4988 h 107" name="T37"/>
                <a:gd fmla="*/ 57593 w 47" name="T38"/>
                <a:gd fmla="*/ 0 h 107" name="T39"/>
                <a:gd fmla="*/ 102667 w 47" name="T40"/>
                <a:gd fmla="*/ 17458 h 107" name="T41"/>
                <a:gd fmla="*/ 117691 w 47" name="T42"/>
                <a:gd fmla="*/ 62350 h 107" name="T43"/>
                <a:gd fmla="*/ 117691 w 47" name="T44"/>
                <a:gd fmla="*/ 67338 h 107" name="T45"/>
                <a:gd fmla="*/ 77626 w 47" name="T46"/>
                <a:gd fmla="*/ 67338 h 107" name="T47"/>
                <a:gd fmla="*/ 37561 w 47" name="T48"/>
                <a:gd fmla="*/ 202014 h 107" name="T49"/>
                <a:gd fmla="*/ 42569 w 47" name="T50"/>
                <a:gd fmla="*/ 219472 h 107" name="T51"/>
                <a:gd fmla="*/ 57593 w 47" name="T52"/>
                <a:gd fmla="*/ 226954 h 107" name="T53"/>
                <a:gd fmla="*/ 72618 w 47" name="T54"/>
                <a:gd fmla="*/ 219472 h 107" name="T55"/>
                <a:gd fmla="*/ 77626 w 47" name="T56"/>
                <a:gd fmla="*/ 202014 h 107" name="T57"/>
                <a:gd fmla="*/ 77626 w 47" name="T58"/>
                <a:gd fmla="*/ 154628 h 107" name="T59"/>
                <a:gd fmla="*/ 67610 w 47" name="T60"/>
                <a:gd fmla="*/ 137170 h 107" name="T61"/>
                <a:gd fmla="*/ 57593 w 47" name="T62"/>
                <a:gd fmla="*/ 132182 h 107" name="T63"/>
                <a:gd fmla="*/ 42569 w 47" name="T64"/>
                <a:gd fmla="*/ 139664 h 107" name="T65"/>
                <a:gd fmla="*/ 37561 w 47" name="T66"/>
                <a:gd fmla="*/ 154628 h 107" name="T67"/>
                <a:gd fmla="*/ 37561 w 47" name="T68"/>
                <a:gd fmla="*/ 202014 h 107"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b="b" l="0" r="r" t="0"/>
              <a:pathLst>
                <a:path h="107" w="47">
                  <a:moveTo>
                    <a:pt x="31" y="27"/>
                  </a:moveTo>
                  <a:cubicBezTo>
                    <a:pt x="31" y="24"/>
                    <a:pt x="31" y="24"/>
                    <a:pt x="31" y="24"/>
                  </a:cubicBezTo>
                  <a:cubicBezTo>
                    <a:pt x="31" y="22"/>
                    <a:pt x="30" y="20"/>
                    <a:pt x="29" y="18"/>
                  </a:cubicBezTo>
                  <a:cubicBezTo>
                    <a:pt x="27" y="16"/>
                    <a:pt x="25" y="15"/>
                    <a:pt x="23" y="15"/>
                  </a:cubicBezTo>
                  <a:cubicBezTo>
                    <a:pt x="20" y="15"/>
                    <a:pt x="18" y="16"/>
                    <a:pt x="17" y="18"/>
                  </a:cubicBezTo>
                  <a:cubicBezTo>
                    <a:pt x="16" y="20"/>
                    <a:pt x="15" y="22"/>
                    <a:pt x="15" y="24"/>
                  </a:cubicBezTo>
                  <a:cubicBezTo>
                    <a:pt x="15" y="45"/>
                    <a:pt x="15" y="45"/>
                    <a:pt x="15" y="45"/>
                  </a:cubicBezTo>
                  <a:cubicBezTo>
                    <a:pt x="19" y="42"/>
                    <a:pt x="23" y="40"/>
                    <a:pt x="27" y="40"/>
                  </a:cubicBezTo>
                  <a:cubicBezTo>
                    <a:pt x="34" y="40"/>
                    <a:pt x="39" y="43"/>
                    <a:pt x="43" y="48"/>
                  </a:cubicBezTo>
                  <a:cubicBezTo>
                    <a:pt x="46" y="52"/>
                    <a:pt x="47" y="58"/>
                    <a:pt x="47" y="65"/>
                  </a:cubicBezTo>
                  <a:cubicBezTo>
                    <a:pt x="47" y="83"/>
                    <a:pt x="47" y="83"/>
                    <a:pt x="47" y="83"/>
                  </a:cubicBezTo>
                  <a:cubicBezTo>
                    <a:pt x="47" y="83"/>
                    <a:pt x="47" y="83"/>
                    <a:pt x="47" y="83"/>
                  </a:cubicBezTo>
                  <a:cubicBezTo>
                    <a:pt x="47" y="90"/>
                    <a:pt x="44" y="95"/>
                    <a:pt x="40" y="100"/>
                  </a:cubicBezTo>
                  <a:cubicBezTo>
                    <a:pt x="35" y="104"/>
                    <a:pt x="30" y="107"/>
                    <a:pt x="23" y="107"/>
                  </a:cubicBezTo>
                  <a:cubicBezTo>
                    <a:pt x="16" y="107"/>
                    <a:pt x="11" y="104"/>
                    <a:pt x="6" y="99"/>
                  </a:cubicBezTo>
                  <a:cubicBezTo>
                    <a:pt x="2" y="94"/>
                    <a:pt x="0" y="89"/>
                    <a:pt x="0" y="82"/>
                  </a:cubicBezTo>
                  <a:cubicBezTo>
                    <a:pt x="0" y="25"/>
                    <a:pt x="0" y="25"/>
                    <a:pt x="0" y="25"/>
                  </a:cubicBezTo>
                  <a:cubicBezTo>
                    <a:pt x="0" y="20"/>
                    <a:pt x="1" y="15"/>
                    <a:pt x="3" y="11"/>
                  </a:cubicBezTo>
                  <a:cubicBezTo>
                    <a:pt x="6" y="7"/>
                    <a:pt x="9" y="4"/>
                    <a:pt x="14" y="2"/>
                  </a:cubicBezTo>
                  <a:cubicBezTo>
                    <a:pt x="17" y="0"/>
                    <a:pt x="20" y="0"/>
                    <a:pt x="23" y="0"/>
                  </a:cubicBezTo>
                  <a:cubicBezTo>
                    <a:pt x="30" y="0"/>
                    <a:pt x="36" y="2"/>
                    <a:pt x="41" y="7"/>
                  </a:cubicBezTo>
                  <a:cubicBezTo>
                    <a:pt x="45" y="12"/>
                    <a:pt x="47" y="18"/>
                    <a:pt x="47" y="25"/>
                  </a:cubicBezTo>
                  <a:cubicBezTo>
                    <a:pt x="47" y="27"/>
                    <a:pt x="47" y="27"/>
                    <a:pt x="47" y="27"/>
                  </a:cubicBezTo>
                  <a:lnTo>
                    <a:pt x="31" y="27"/>
                  </a:lnTo>
                  <a:close/>
                  <a:moveTo>
                    <a:pt x="15" y="81"/>
                  </a:moveTo>
                  <a:cubicBezTo>
                    <a:pt x="15" y="84"/>
                    <a:pt x="16" y="86"/>
                    <a:pt x="17" y="88"/>
                  </a:cubicBezTo>
                  <a:cubicBezTo>
                    <a:pt x="18" y="90"/>
                    <a:pt x="20" y="91"/>
                    <a:pt x="23" y="91"/>
                  </a:cubicBezTo>
                  <a:cubicBezTo>
                    <a:pt x="25" y="91"/>
                    <a:pt x="27" y="90"/>
                    <a:pt x="29" y="88"/>
                  </a:cubicBezTo>
                  <a:cubicBezTo>
                    <a:pt x="30" y="86"/>
                    <a:pt x="31" y="84"/>
                    <a:pt x="31" y="81"/>
                  </a:cubicBezTo>
                  <a:cubicBezTo>
                    <a:pt x="31" y="62"/>
                    <a:pt x="31" y="62"/>
                    <a:pt x="31" y="62"/>
                  </a:cubicBezTo>
                  <a:cubicBezTo>
                    <a:pt x="31" y="59"/>
                    <a:pt x="30" y="57"/>
                    <a:pt x="27" y="55"/>
                  </a:cubicBezTo>
                  <a:cubicBezTo>
                    <a:pt x="26" y="54"/>
                    <a:pt x="25" y="53"/>
                    <a:pt x="23" y="53"/>
                  </a:cubicBezTo>
                  <a:cubicBezTo>
                    <a:pt x="20" y="53"/>
                    <a:pt x="18" y="54"/>
                    <a:pt x="17" y="56"/>
                  </a:cubicBezTo>
                  <a:cubicBezTo>
                    <a:pt x="16" y="58"/>
                    <a:pt x="15" y="60"/>
                    <a:pt x="15" y="62"/>
                  </a:cubicBezTo>
                  <a:lnTo>
                    <a:pt x="15" y="81"/>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bIns="45707" lIns="91412" rIns="91412" tIns="45707"/>
            <a:lstStyle/>
            <a:p>
              <a:pPr defTabSz="1218712">
                <a:defRPr/>
              </a:pPr>
              <a:endParaRPr altLang="en-US" kern="0" lang="zh-CN">
                <a:solidFill>
                  <a:sysClr lastClr="000000" val="windowText"/>
                </a:solidFill>
              </a:endParaRPr>
            </a:p>
          </p:txBody>
        </p:sp>
        <p:grpSp>
          <p:nvGrpSpPr>
            <p:cNvPr id="319" name="组合 318"/>
            <p:cNvGrpSpPr/>
            <p:nvPr/>
          </p:nvGrpSpPr>
          <p:grpSpPr>
            <a:xfrm>
              <a:off x="3558877" y="2774621"/>
              <a:ext cx="410060" cy="380578"/>
              <a:chOff x="5278438" y="2973388"/>
              <a:chExt cx="1344613" cy="1247775"/>
            </a:xfrm>
            <a:solidFill>
              <a:schemeClr val="accent4">
                <a:lumMod val="50000"/>
              </a:schemeClr>
            </a:solidFill>
          </p:grpSpPr>
          <p:sp>
            <p:nvSpPr>
              <p:cNvPr id="320" name="Freeform 67"/>
              <p:cNvSpPr>
                <a:spLocks noEditPoints="1"/>
              </p:cNvSpPr>
              <p:nvPr/>
            </p:nvSpPr>
            <p:spPr bwMode="auto">
              <a:xfrm>
                <a:off x="5821363" y="2973388"/>
                <a:ext cx="801688" cy="806450"/>
              </a:xfrm>
              <a:custGeom>
                <a:gdLst>
                  <a:gd fmla="*/ 256 w 281" name="T0"/>
                  <a:gd fmla="*/ 26 h 282" name="T1"/>
                  <a:gd fmla="*/ 163 w 281" name="T2"/>
                  <a:gd fmla="*/ 26 h 282" name="T3"/>
                  <a:gd fmla="*/ 0 w 281" name="T4"/>
                  <a:gd fmla="*/ 190 h 282" name="T5"/>
                  <a:gd fmla="*/ 92 w 281" name="T6"/>
                  <a:gd fmla="*/ 282 h 282" name="T7"/>
                  <a:gd fmla="*/ 256 w 281" name="T8"/>
                  <a:gd fmla="*/ 119 h 282" name="T9"/>
                  <a:gd fmla="*/ 256 w 281" name="T10"/>
                  <a:gd fmla="*/ 26 h 282" name="T11"/>
                  <a:gd fmla="*/ 55 w 281" name="T12"/>
                  <a:gd fmla="*/ 192 h 282" name="T13"/>
                  <a:gd fmla="*/ 44 w 281" name="T14"/>
                  <a:gd fmla="*/ 181 h 282" name="T15"/>
                  <a:gd fmla="*/ 183 w 281" name="T16"/>
                  <a:gd fmla="*/ 42 h 282" name="T17"/>
                  <a:gd fmla="*/ 194 w 281" name="T18"/>
                  <a:gd fmla="*/ 42 h 282" name="T19"/>
                  <a:gd fmla="*/ 194 w 281" name="T20"/>
                  <a:gd fmla="*/ 53 h 282" name="T21"/>
                  <a:gd fmla="*/ 55 w 281" name="T22"/>
                  <a:gd fmla="*/ 192 h 282" name="T23"/>
                  <a:gd fmla="*/ 78 w 281" name="T24"/>
                  <a:gd fmla="*/ 215 h 282" name="T25"/>
                  <a:gd fmla="*/ 67 w 281" name="T26"/>
                  <a:gd fmla="*/ 204 h 282" name="T27"/>
                  <a:gd fmla="*/ 217 w 281" name="T28"/>
                  <a:gd fmla="*/ 54 h 282" name="T29"/>
                  <a:gd fmla="*/ 228 w 281" name="T30"/>
                  <a:gd fmla="*/ 54 h 282" name="T31"/>
                  <a:gd fmla="*/ 228 w 281" name="T32"/>
                  <a:gd fmla="*/ 65 h 282" name="T33"/>
                  <a:gd fmla="*/ 78 w 281" name="T34"/>
                  <a:gd fmla="*/ 215 h 282" name="T35"/>
                  <a:gd fmla="*/ 101 w 281" name="T36"/>
                  <a:gd fmla="*/ 238 h 282" name="T37"/>
                  <a:gd fmla="*/ 90 w 281" name="T38"/>
                  <a:gd fmla="*/ 227 h 282" name="T39"/>
                  <a:gd fmla="*/ 229 w 281" name="T40"/>
                  <a:gd fmla="*/ 88 h 282" name="T41"/>
                  <a:gd fmla="*/ 240 w 281" name="T42"/>
                  <a:gd fmla="*/ 88 h 282" name="T43"/>
                  <a:gd fmla="*/ 240 w 281" name="T44"/>
                  <a:gd fmla="*/ 99 h 282" name="T45"/>
                  <a:gd fmla="*/ 101 w 281" name="T46"/>
                  <a:gd fmla="*/ 238 h 282" name="T4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b="b" l="0" r="r" t="0"/>
                <a:pathLst>
                  <a:path h="282" w="281">
                    <a:moveTo>
                      <a:pt x="256" y="26"/>
                    </a:moveTo>
                    <a:cubicBezTo>
                      <a:pt x="230" y="0"/>
                      <a:pt x="189" y="0"/>
                      <a:pt x="163" y="26"/>
                    </a:cubicBezTo>
                    <a:cubicBezTo>
                      <a:pt x="0" y="190"/>
                      <a:pt x="0" y="190"/>
                      <a:pt x="0" y="190"/>
                    </a:cubicBezTo>
                    <a:cubicBezTo>
                      <a:pt x="92" y="282"/>
                      <a:pt x="92" y="282"/>
                      <a:pt x="92" y="282"/>
                    </a:cubicBezTo>
                    <a:cubicBezTo>
                      <a:pt x="256" y="119"/>
                      <a:pt x="256" y="119"/>
                      <a:pt x="256" y="119"/>
                    </a:cubicBezTo>
                    <a:cubicBezTo>
                      <a:pt x="281" y="93"/>
                      <a:pt x="281" y="52"/>
                      <a:pt x="256" y="26"/>
                    </a:cubicBezTo>
                    <a:close/>
                    <a:moveTo>
                      <a:pt x="55" y="192"/>
                    </a:moveTo>
                    <a:cubicBezTo>
                      <a:pt x="44" y="181"/>
                      <a:pt x="44" y="181"/>
                      <a:pt x="44" y="181"/>
                    </a:cubicBezTo>
                    <a:cubicBezTo>
                      <a:pt x="183" y="42"/>
                      <a:pt x="183" y="42"/>
                      <a:pt x="183" y="42"/>
                    </a:cubicBezTo>
                    <a:cubicBezTo>
                      <a:pt x="186" y="39"/>
                      <a:pt x="191" y="39"/>
                      <a:pt x="194" y="42"/>
                    </a:cubicBezTo>
                    <a:cubicBezTo>
                      <a:pt x="197" y="45"/>
                      <a:pt x="197" y="50"/>
                      <a:pt x="194" y="53"/>
                    </a:cubicBezTo>
                    <a:lnTo>
                      <a:pt x="55" y="192"/>
                    </a:lnTo>
                    <a:close/>
                    <a:moveTo>
                      <a:pt x="78" y="215"/>
                    </a:moveTo>
                    <a:cubicBezTo>
                      <a:pt x="67" y="204"/>
                      <a:pt x="67" y="204"/>
                      <a:pt x="67" y="204"/>
                    </a:cubicBezTo>
                    <a:cubicBezTo>
                      <a:pt x="217" y="54"/>
                      <a:pt x="217" y="54"/>
                      <a:pt x="217" y="54"/>
                    </a:cubicBezTo>
                    <a:cubicBezTo>
                      <a:pt x="220" y="51"/>
                      <a:pt x="225" y="51"/>
                      <a:pt x="228" y="54"/>
                    </a:cubicBezTo>
                    <a:cubicBezTo>
                      <a:pt x="231" y="57"/>
                      <a:pt x="231" y="62"/>
                      <a:pt x="228" y="65"/>
                    </a:cubicBezTo>
                    <a:lnTo>
                      <a:pt x="78" y="215"/>
                    </a:lnTo>
                    <a:close/>
                    <a:moveTo>
                      <a:pt x="101" y="238"/>
                    </a:moveTo>
                    <a:cubicBezTo>
                      <a:pt x="90" y="227"/>
                      <a:pt x="90" y="227"/>
                      <a:pt x="90" y="227"/>
                    </a:cubicBezTo>
                    <a:cubicBezTo>
                      <a:pt x="229" y="88"/>
                      <a:pt x="229" y="88"/>
                      <a:pt x="229" y="88"/>
                    </a:cubicBezTo>
                    <a:cubicBezTo>
                      <a:pt x="232" y="85"/>
                      <a:pt x="237" y="85"/>
                      <a:pt x="240" y="88"/>
                    </a:cubicBezTo>
                    <a:cubicBezTo>
                      <a:pt x="243" y="91"/>
                      <a:pt x="243" y="96"/>
                      <a:pt x="240" y="99"/>
                    </a:cubicBezTo>
                    <a:lnTo>
                      <a:pt x="101" y="238"/>
                    </a:lnTo>
                    <a:close/>
                  </a:path>
                </a:pathLst>
              </a:custGeom>
              <a:solidFill>
                <a:schemeClr val="tx2"/>
              </a:solidFill>
              <a:ln>
                <a:noFill/>
              </a:ln>
              <a:extLst>
                <a:ext uri="{91240B29-F687-4F45-9708-019B960494DF}">
                  <a14:hiddenLine w="9525">
                    <a:solidFill>
                      <a:srgbClr val="000000"/>
                    </a:solidFill>
                    <a:round/>
                    <a:headEnd/>
                    <a:tailEnd/>
                  </a14:hiddenLine>
                </a:ext>
              </a:extLst>
            </p:spPr>
            <p:txBody>
              <a:bodyPr/>
              <a:lstStyle/>
              <a:p>
                <a:pPr defTabSz="1218712">
                  <a:defRPr/>
                </a:pPr>
                <a:endParaRPr altLang="en-US" kern="0" lang="zh-CN">
                  <a:solidFill>
                    <a:srgbClr val="78A6B6"/>
                  </a:solidFill>
                  <a:latin typeface="Calibri"/>
                  <a:ea typeface="微软雅黑"/>
                </a:endParaRPr>
              </a:p>
            </p:txBody>
          </p:sp>
          <p:sp>
            <p:nvSpPr>
              <p:cNvPr id="321" name="Freeform 68"/>
              <p:cNvSpPr/>
              <p:nvPr/>
            </p:nvSpPr>
            <p:spPr bwMode="auto">
              <a:xfrm>
                <a:off x="5375275" y="3662363"/>
                <a:ext cx="554038" cy="558800"/>
              </a:xfrm>
              <a:custGeom>
                <a:gdLst>
                  <a:gd fmla="*/ 227 w 349" name="T0"/>
                  <a:gd fmla="*/ 209 h 352" name="T1"/>
                  <a:gd fmla="*/ 210 w 349" name="T2"/>
                  <a:gd fmla="*/ 193 h 352" name="T3"/>
                  <a:gd fmla="*/ 349 w 349" name="T4"/>
                  <a:gd fmla="*/ 54 h 352" name="T5"/>
                  <a:gd fmla="*/ 295 w 349" name="T6"/>
                  <a:gd fmla="*/ 0 h 352" name="T7"/>
                  <a:gd fmla="*/ 156 w 349" name="T8"/>
                  <a:gd fmla="*/ 139 h 352" name="T9"/>
                  <a:gd fmla="*/ 142 w 349" name="T10"/>
                  <a:gd fmla="*/ 125 h 352" name="T11"/>
                  <a:gd fmla="*/ 110 w 349" name="T12"/>
                  <a:gd fmla="*/ 141 h 352" name="T13"/>
                  <a:gd fmla="*/ 0 w 349" name="T14"/>
                  <a:gd fmla="*/ 317 h 352" name="T15"/>
                  <a:gd fmla="*/ 32 w 349" name="T16"/>
                  <a:gd fmla="*/ 352 h 352" name="T17"/>
                  <a:gd fmla="*/ 207 w 349" name="T18"/>
                  <a:gd fmla="*/ 242 h 352" name="T19"/>
                  <a:gd fmla="*/ 227 w 349" name="T20"/>
                  <a:gd fmla="*/ 209 h 352"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352" w="349">
                    <a:moveTo>
                      <a:pt x="227" y="209"/>
                    </a:moveTo>
                    <a:lnTo>
                      <a:pt x="210" y="193"/>
                    </a:lnTo>
                    <a:lnTo>
                      <a:pt x="349" y="54"/>
                    </a:lnTo>
                    <a:lnTo>
                      <a:pt x="295" y="0"/>
                    </a:lnTo>
                    <a:lnTo>
                      <a:pt x="156" y="139"/>
                    </a:lnTo>
                    <a:lnTo>
                      <a:pt x="142" y="125"/>
                    </a:lnTo>
                    <a:lnTo>
                      <a:pt x="110" y="141"/>
                    </a:lnTo>
                    <a:lnTo>
                      <a:pt x="0" y="317"/>
                    </a:lnTo>
                    <a:lnTo>
                      <a:pt x="32" y="352"/>
                    </a:lnTo>
                    <a:lnTo>
                      <a:pt x="207" y="242"/>
                    </a:lnTo>
                    <a:lnTo>
                      <a:pt x="227" y="209"/>
                    </a:lnTo>
                    <a:close/>
                  </a:path>
                </a:pathLst>
              </a:custGeom>
              <a:solidFill>
                <a:schemeClr val="tx2"/>
              </a:solidFill>
              <a:ln>
                <a:noFill/>
              </a:ln>
              <a:extLst>
                <a:ext uri="{91240B29-F687-4F45-9708-019B960494DF}">
                  <a14:hiddenLine w="9525">
                    <a:solidFill>
                      <a:srgbClr val="000000"/>
                    </a:solidFill>
                    <a:round/>
                    <a:headEnd/>
                    <a:tailEnd/>
                  </a14:hiddenLine>
                </a:ext>
              </a:extLst>
            </p:spPr>
            <p:txBody>
              <a:bodyPr/>
              <a:lstStyle/>
              <a:p>
                <a:pPr defTabSz="1218712">
                  <a:defRPr/>
                </a:pPr>
                <a:endParaRPr altLang="en-US" kern="0" lang="zh-CN">
                  <a:solidFill>
                    <a:srgbClr val="78A6B6"/>
                  </a:solidFill>
                  <a:latin typeface="Calibri"/>
                  <a:ea typeface="微软雅黑"/>
                </a:endParaRPr>
              </a:p>
            </p:txBody>
          </p:sp>
          <p:sp>
            <p:nvSpPr>
              <p:cNvPr id="322" name="Freeform 69"/>
              <p:cNvSpPr/>
              <p:nvPr/>
            </p:nvSpPr>
            <p:spPr bwMode="auto">
              <a:xfrm>
                <a:off x="5278438" y="2986088"/>
                <a:ext cx="590550" cy="590550"/>
              </a:xfrm>
              <a:custGeom>
                <a:gdLst>
                  <a:gd fmla="*/ 104 w 207" name="T0"/>
                  <a:gd fmla="*/ 0 h 207" name="T1"/>
                  <a:gd fmla="*/ 78 w 207" name="T2"/>
                  <a:gd fmla="*/ 3 h 207" name="T3"/>
                  <a:gd fmla="*/ 81 w 207" name="T4"/>
                  <a:gd fmla="*/ 5 h 207" name="T5"/>
                  <a:gd fmla="*/ 118 w 207" name="T6"/>
                  <a:gd fmla="*/ 43 h 207" name="T7"/>
                  <a:gd fmla="*/ 118 w 207" name="T8"/>
                  <a:gd fmla="*/ 112 h 207" name="T9"/>
                  <a:gd fmla="*/ 49 w 207" name="T10"/>
                  <a:gd fmla="*/ 112 h 207" name="T11"/>
                  <a:gd fmla="*/ 12 w 207" name="T12"/>
                  <a:gd fmla="*/ 74 h 207" name="T13"/>
                  <a:gd fmla="*/ 7 w 207" name="T14"/>
                  <a:gd fmla="*/ 68 h 207" name="T15"/>
                  <a:gd fmla="*/ 0 w 207" name="T16"/>
                  <a:gd fmla="*/ 103 h 207" name="T17"/>
                  <a:gd fmla="*/ 104 w 207" name="T18"/>
                  <a:gd fmla="*/ 207 h 207" name="T19"/>
                  <a:gd fmla="*/ 207 w 207" name="T20"/>
                  <a:gd fmla="*/ 103 h 207" name="T21"/>
                  <a:gd fmla="*/ 104 w 207" name="T22"/>
                  <a:gd fmla="*/ 0 h 207"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206" w="206">
                    <a:moveTo>
                      <a:pt x="104" y="0"/>
                    </a:moveTo>
                    <a:cubicBezTo>
                      <a:pt x="95" y="0"/>
                      <a:pt x="86" y="1"/>
                      <a:pt x="78" y="3"/>
                    </a:cubicBezTo>
                    <a:cubicBezTo>
                      <a:pt x="79" y="4"/>
                      <a:pt x="80" y="5"/>
                      <a:pt x="81" y="5"/>
                    </a:cubicBezTo>
                    <a:cubicBezTo>
                      <a:pt x="118" y="43"/>
                      <a:pt x="118" y="43"/>
                      <a:pt x="118" y="43"/>
                    </a:cubicBezTo>
                    <a:cubicBezTo>
                      <a:pt x="137" y="62"/>
                      <a:pt x="137" y="93"/>
                      <a:pt x="118" y="112"/>
                    </a:cubicBezTo>
                    <a:cubicBezTo>
                      <a:pt x="99" y="131"/>
                      <a:pt x="68" y="131"/>
                      <a:pt x="49" y="112"/>
                    </a:cubicBezTo>
                    <a:cubicBezTo>
                      <a:pt x="12" y="74"/>
                      <a:pt x="12" y="74"/>
                      <a:pt x="12" y="74"/>
                    </a:cubicBezTo>
                    <a:cubicBezTo>
                      <a:pt x="10" y="72"/>
                      <a:pt x="8" y="70"/>
                      <a:pt x="7" y="68"/>
                    </a:cubicBezTo>
                    <a:cubicBezTo>
                      <a:pt x="3" y="79"/>
                      <a:pt x="0" y="91"/>
                      <a:pt x="0" y="103"/>
                    </a:cubicBezTo>
                    <a:cubicBezTo>
                      <a:pt x="0" y="161"/>
                      <a:pt x="47" y="207"/>
                      <a:pt x="104" y="207"/>
                    </a:cubicBezTo>
                    <a:cubicBezTo>
                      <a:pt x="161" y="207"/>
                      <a:pt x="207" y="161"/>
                      <a:pt x="207" y="103"/>
                    </a:cubicBezTo>
                    <a:cubicBezTo>
                      <a:pt x="207" y="46"/>
                      <a:pt x="161" y="0"/>
                      <a:pt x="104" y="0"/>
                    </a:cubicBezTo>
                    <a:close/>
                  </a:path>
                </a:pathLst>
              </a:custGeom>
              <a:solidFill>
                <a:schemeClr val="tx2"/>
              </a:solidFill>
              <a:ln>
                <a:noFill/>
              </a:ln>
              <a:extLst>
                <a:ext uri="{91240B29-F687-4F45-9708-019B960494DF}">
                  <a14:hiddenLine w="9525">
                    <a:solidFill>
                      <a:srgbClr val="000000"/>
                    </a:solidFill>
                    <a:round/>
                    <a:headEnd/>
                    <a:tailEnd/>
                  </a14:hiddenLine>
                </a:ext>
              </a:extLst>
            </p:spPr>
            <p:txBody>
              <a:bodyPr/>
              <a:lstStyle/>
              <a:p>
                <a:pPr defTabSz="1218712">
                  <a:defRPr/>
                </a:pPr>
                <a:endParaRPr altLang="en-US" kern="0" lang="zh-CN">
                  <a:solidFill>
                    <a:srgbClr val="78A6B6"/>
                  </a:solidFill>
                  <a:latin typeface="Calibri"/>
                  <a:ea typeface="微软雅黑"/>
                </a:endParaRPr>
              </a:p>
            </p:txBody>
          </p:sp>
          <p:sp>
            <p:nvSpPr>
              <p:cNvPr id="323" name="Freeform 70"/>
              <p:cNvSpPr>
                <a:spLocks noEditPoints="1"/>
              </p:cNvSpPr>
              <p:nvPr/>
            </p:nvSpPr>
            <p:spPr bwMode="auto">
              <a:xfrm>
                <a:off x="6008688" y="3686176"/>
                <a:ext cx="531813" cy="531813"/>
              </a:xfrm>
              <a:custGeom>
                <a:gdLst>
                  <a:gd fmla="*/ 164 w 186" name="T0"/>
                  <a:gd fmla="*/ 164 h 186" name="T1"/>
                  <a:gd fmla="*/ 164 w 186" name="T2"/>
                  <a:gd fmla="*/ 83 h 186" name="T3"/>
                  <a:gd fmla="*/ 81 w 186" name="T4"/>
                  <a:gd fmla="*/ 0 h 186" name="T5"/>
                  <a:gd fmla="*/ 0 w 186" name="T6"/>
                  <a:gd fmla="*/ 81 h 186" name="T7"/>
                  <a:gd fmla="*/ 82 w 186" name="T8"/>
                  <a:gd fmla="*/ 164 h 186" name="T9"/>
                  <a:gd fmla="*/ 164 w 186" name="T10"/>
                  <a:gd fmla="*/ 164 h 186" name="T11"/>
                  <a:gd fmla="*/ 109 w 186" name="T12"/>
                  <a:gd fmla="*/ 109 h 186" name="T13"/>
                  <a:gd fmla="*/ 142 w 186" name="T14"/>
                  <a:gd fmla="*/ 109 h 186" name="T15"/>
                  <a:gd fmla="*/ 142 w 186" name="T16"/>
                  <a:gd fmla="*/ 143 h 186" name="T17"/>
                  <a:gd fmla="*/ 109 w 186" name="T18"/>
                  <a:gd fmla="*/ 143 h 186" name="T19"/>
                  <a:gd fmla="*/ 109 w 186" name="T20"/>
                  <a:gd fmla="*/ 109 h 186"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186" w="186">
                    <a:moveTo>
                      <a:pt x="164" y="164"/>
                    </a:moveTo>
                    <a:cubicBezTo>
                      <a:pt x="186" y="142"/>
                      <a:pt x="186" y="105"/>
                      <a:pt x="164" y="83"/>
                    </a:cubicBezTo>
                    <a:cubicBezTo>
                      <a:pt x="81" y="0"/>
                      <a:pt x="81" y="0"/>
                      <a:pt x="81" y="0"/>
                    </a:cubicBezTo>
                    <a:cubicBezTo>
                      <a:pt x="0" y="81"/>
                      <a:pt x="0" y="81"/>
                      <a:pt x="0" y="81"/>
                    </a:cubicBezTo>
                    <a:cubicBezTo>
                      <a:pt x="82" y="164"/>
                      <a:pt x="82" y="164"/>
                      <a:pt x="82" y="164"/>
                    </a:cubicBezTo>
                    <a:cubicBezTo>
                      <a:pt x="105" y="186"/>
                      <a:pt x="141" y="186"/>
                      <a:pt x="164" y="164"/>
                    </a:cubicBezTo>
                    <a:close/>
                    <a:moveTo>
                      <a:pt x="109" y="109"/>
                    </a:moveTo>
                    <a:cubicBezTo>
                      <a:pt x="118" y="100"/>
                      <a:pt x="133" y="100"/>
                      <a:pt x="142" y="109"/>
                    </a:cubicBezTo>
                    <a:cubicBezTo>
                      <a:pt x="152" y="118"/>
                      <a:pt x="152" y="133"/>
                      <a:pt x="142" y="143"/>
                    </a:cubicBezTo>
                    <a:cubicBezTo>
                      <a:pt x="133" y="152"/>
                      <a:pt x="118" y="152"/>
                      <a:pt x="109" y="143"/>
                    </a:cubicBezTo>
                    <a:cubicBezTo>
                      <a:pt x="99" y="133"/>
                      <a:pt x="99" y="118"/>
                      <a:pt x="109" y="109"/>
                    </a:cubicBezTo>
                    <a:close/>
                  </a:path>
                </a:pathLst>
              </a:custGeom>
              <a:solidFill>
                <a:schemeClr val="tx2"/>
              </a:solidFill>
              <a:ln>
                <a:noFill/>
              </a:ln>
              <a:extLst>
                <a:ext uri="{91240B29-F687-4F45-9708-019B960494DF}">
                  <a14:hiddenLine w="9525">
                    <a:solidFill>
                      <a:srgbClr val="000000"/>
                    </a:solidFill>
                    <a:round/>
                    <a:headEnd/>
                    <a:tailEnd/>
                  </a14:hiddenLine>
                </a:ext>
              </a:extLst>
            </p:spPr>
            <p:txBody>
              <a:bodyPr/>
              <a:lstStyle/>
              <a:p>
                <a:pPr defTabSz="1218712">
                  <a:defRPr/>
                </a:pPr>
                <a:endParaRPr altLang="en-US" kern="0" lang="zh-CN">
                  <a:solidFill>
                    <a:srgbClr val="78A6B6"/>
                  </a:solidFill>
                  <a:latin typeface="Calibri"/>
                  <a:ea typeface="微软雅黑"/>
                </a:endParaRPr>
              </a:p>
            </p:txBody>
          </p:sp>
        </p:grpSp>
      </p:grpSp>
      <p:grpSp>
        <p:nvGrpSpPr>
          <p:cNvPr id="324" name="组合 323"/>
          <p:cNvGrpSpPr/>
          <p:nvPr/>
        </p:nvGrpSpPr>
        <p:grpSpPr>
          <a:xfrm>
            <a:off x="5211596" y="4166512"/>
            <a:ext cx="1366451" cy="1576365"/>
            <a:chOff x="3851534" y="3304645"/>
            <a:chExt cx="1025283" cy="1182787"/>
          </a:xfrm>
        </p:grpSpPr>
        <p:sp>
          <p:nvSpPr>
            <p:cNvPr id="325" name="Freeform 10"/>
            <p:cNvSpPr/>
            <p:nvPr/>
          </p:nvSpPr>
          <p:spPr bwMode="auto">
            <a:xfrm>
              <a:off x="3912442" y="3339164"/>
              <a:ext cx="451733" cy="202038"/>
            </a:xfrm>
            <a:custGeom>
              <a:gdLst>
                <a:gd fmla="*/ 0 w 516" name="T0"/>
                <a:gd fmla="*/ 316124 h 231" name="T1"/>
                <a:gd fmla="*/ 544663 w 516" name="T2"/>
                <a:gd fmla="*/ 0 h 231" name="T3"/>
                <a:gd fmla="*/ 706146 w 516" name="T4"/>
                <a:gd fmla="*/ 0 h 231" name="T5"/>
                <a:gd fmla="*/ 706146 w 516" name="T6"/>
                <a:gd fmla="*/ 316124 h 231" name="T7"/>
                <a:gd fmla="*/ 0 w 516" name="T8"/>
                <a:gd fmla="*/ 316124 h 231"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231" w="516">
                  <a:moveTo>
                    <a:pt x="0" y="231"/>
                  </a:moveTo>
                  <a:lnTo>
                    <a:pt x="398" y="0"/>
                  </a:lnTo>
                  <a:lnTo>
                    <a:pt x="516" y="0"/>
                  </a:lnTo>
                  <a:lnTo>
                    <a:pt x="516" y="231"/>
                  </a:lnTo>
                  <a:lnTo>
                    <a:pt x="0" y="231"/>
                  </a:lnTo>
                  <a:close/>
                </a:path>
              </a:pathLst>
            </a:custGeom>
            <a:solidFill>
              <a:srgbClr val="5A4C5B"/>
            </a:solidFill>
            <a:ln>
              <a:noFill/>
            </a:ln>
            <a:extLst>
              <a:ext uri="{91240B29-F687-4F45-9708-019B960494DF}">
                <a14:hiddenLine w="9525">
                  <a:solidFill>
                    <a:srgbClr val="000000"/>
                  </a:solidFill>
                  <a:round/>
                  <a:headEnd/>
                  <a:tailEnd/>
                </a14:hiddenLine>
              </a:ext>
            </a:extLst>
          </p:spPr>
          <p:txBody>
            <a:bodyPr bIns="45707" lIns="91412" rIns="91412" tIns="45707"/>
            <a:lstStyle/>
            <a:p>
              <a:pPr defTabSz="1218712">
                <a:defRPr/>
              </a:pPr>
              <a:endParaRPr altLang="en-US" kern="0" lang="zh-CN">
                <a:solidFill>
                  <a:sysClr lastClr="000000" val="windowText"/>
                </a:solidFill>
              </a:endParaRPr>
            </a:p>
          </p:txBody>
        </p:sp>
        <p:sp>
          <p:nvSpPr>
            <p:cNvPr id="326" name="Freeform 11"/>
            <p:cNvSpPr/>
            <p:nvPr/>
          </p:nvSpPr>
          <p:spPr bwMode="auto">
            <a:xfrm>
              <a:off x="3851534" y="3304645"/>
              <a:ext cx="1025283" cy="1182787"/>
            </a:xfrm>
            <a:custGeom>
              <a:gdLst>
                <a:gd fmla="*/ 0 w 1171" name="T0"/>
                <a:gd fmla="*/ 1014 h 1352" name="T1"/>
                <a:gd fmla="*/ 0 w 1171" name="T2"/>
                <a:gd fmla="*/ 338 h 1352" name="T3"/>
                <a:gd fmla="*/ 586 w 1171" name="T4"/>
                <a:gd fmla="*/ 0 h 1352" name="T5"/>
                <a:gd fmla="*/ 1171 w 1171" name="T6"/>
                <a:gd fmla="*/ 338 h 1352" name="T7"/>
                <a:gd fmla="*/ 1171 w 1171" name="T8"/>
                <a:gd fmla="*/ 1014 h 1352" name="T9"/>
                <a:gd fmla="*/ 586 w 1171" name="T10"/>
                <a:gd fmla="*/ 1352 h 1352" name="T11"/>
                <a:gd fmla="*/ 0 w 1171" name="T12"/>
                <a:gd fmla="*/ 1014 h 1352" name="T13"/>
              </a:gdLst>
              <a:cxnLst>
                <a:cxn ang="0">
                  <a:pos x="T0" y="T1"/>
                </a:cxn>
                <a:cxn ang="0">
                  <a:pos x="T2" y="T3"/>
                </a:cxn>
                <a:cxn ang="0">
                  <a:pos x="T4" y="T5"/>
                </a:cxn>
                <a:cxn ang="0">
                  <a:pos x="T6" y="T7"/>
                </a:cxn>
                <a:cxn ang="0">
                  <a:pos x="T8" y="T9"/>
                </a:cxn>
                <a:cxn ang="0">
                  <a:pos x="T10" y="T11"/>
                </a:cxn>
                <a:cxn ang="0">
                  <a:pos x="T12" y="T13"/>
                </a:cxn>
              </a:cxnLst>
              <a:rect b="b" l="0" r="r" t="0"/>
              <a:pathLst>
                <a:path h="1352" w="1171">
                  <a:moveTo>
                    <a:pt x="0" y="1014"/>
                  </a:moveTo>
                  <a:lnTo>
                    <a:pt x="0" y="338"/>
                  </a:lnTo>
                  <a:lnTo>
                    <a:pt x="586" y="0"/>
                  </a:lnTo>
                  <a:lnTo>
                    <a:pt x="1171" y="338"/>
                  </a:lnTo>
                  <a:lnTo>
                    <a:pt x="1171" y="1014"/>
                  </a:lnTo>
                  <a:lnTo>
                    <a:pt x="586" y="1352"/>
                  </a:lnTo>
                  <a:lnTo>
                    <a:pt x="0" y="1014"/>
                  </a:lnTo>
                  <a:close/>
                </a:path>
              </a:pathLst>
            </a:custGeom>
            <a:solidFill>
              <a:sysClr lastClr="FFFFFF" val="window">
                <a:lumMod val="95000"/>
              </a:sysClr>
            </a:solidFill>
            <a:ln>
              <a:noFill/>
            </a:ln>
            <a:effectLst>
              <a:outerShdw algn="ctr" blurRad="228600" rotWithShape="0" sx="102000" sy="102000">
                <a:prstClr val="black">
                  <a:alpha val="28000"/>
                </a:prstClr>
              </a:outerShdw>
            </a:effectLst>
            <a:extLst/>
          </p:spPr>
          <p:txBody>
            <a:bodyPr bIns="45707" lIns="91412" rIns="91412" tIns="45707"/>
            <a:lstStyle/>
            <a:p>
              <a:pPr defTabSz="1218712">
                <a:defRPr/>
              </a:pPr>
              <a:endParaRPr altLang="en-US" kern="0" lang="zh-CN">
                <a:solidFill>
                  <a:sysClr lastClr="000000" val="windowText"/>
                </a:solidFill>
                <a:latin typeface="Calibri"/>
                <a:ea typeface="微软雅黑"/>
              </a:endParaRPr>
            </a:p>
          </p:txBody>
        </p:sp>
        <p:sp>
          <p:nvSpPr>
            <p:cNvPr id="327" name="Freeform 21"/>
            <p:cNvSpPr/>
            <p:nvPr/>
          </p:nvSpPr>
          <p:spPr bwMode="auto">
            <a:xfrm>
              <a:off x="3912442" y="3339164"/>
              <a:ext cx="349205" cy="376664"/>
            </a:xfrm>
            <a:custGeom>
              <a:gdLst>
                <a:gd fmla="*/ 0 w 398" name="T0"/>
                <a:gd fmla="*/ 430 h 430" name="T1"/>
                <a:gd fmla="*/ 398 w 398" name="T2"/>
                <a:gd fmla="*/ 430 h 430" name="T3"/>
                <a:gd fmla="*/ 398 w 398" name="T4"/>
                <a:gd fmla="*/ 0 h 430" name="T5"/>
                <a:gd fmla="*/ 0 w 398" name="T6"/>
                <a:gd fmla="*/ 231 h 430" name="T7"/>
                <a:gd fmla="*/ 0 w 398" name="T8"/>
                <a:gd fmla="*/ 430 h 430" name="T9"/>
              </a:gdLst>
              <a:cxnLst>
                <a:cxn ang="0">
                  <a:pos x="T0" y="T1"/>
                </a:cxn>
                <a:cxn ang="0">
                  <a:pos x="T2" y="T3"/>
                </a:cxn>
                <a:cxn ang="0">
                  <a:pos x="T4" y="T5"/>
                </a:cxn>
                <a:cxn ang="0">
                  <a:pos x="T6" y="T7"/>
                </a:cxn>
                <a:cxn ang="0">
                  <a:pos x="T8" y="T9"/>
                </a:cxn>
              </a:cxnLst>
              <a:rect b="b" l="0" r="r" t="0"/>
              <a:pathLst>
                <a:path h="430" w="398">
                  <a:moveTo>
                    <a:pt x="0" y="430"/>
                  </a:moveTo>
                  <a:lnTo>
                    <a:pt x="398" y="430"/>
                  </a:lnTo>
                  <a:lnTo>
                    <a:pt x="398" y="0"/>
                  </a:lnTo>
                  <a:lnTo>
                    <a:pt x="0" y="231"/>
                  </a:lnTo>
                  <a:lnTo>
                    <a:pt x="0" y="430"/>
                  </a:lnTo>
                  <a:close/>
                </a:path>
              </a:pathLst>
            </a:custGeom>
            <a:solidFill>
              <a:schemeClr val="tx1"/>
            </a:solidFill>
            <a:ln cap="flat" w="28575">
              <a:noFill/>
              <a:prstDash val="solid"/>
              <a:miter lim="800000"/>
            </a:ln>
            <a:effectLst>
              <a:outerShdw algn="tl" blurRad="279400" dir="2700000" dist="76200" rotWithShape="0">
                <a:prstClr val="black">
                  <a:alpha val="28000"/>
                </a:prstClr>
              </a:outerShdw>
            </a:effectLst>
            <a:extLst/>
          </p:spPr>
          <p:txBody>
            <a:bodyPr bIns="45707" lIns="91412" rIns="91412" tIns="45707"/>
            <a:lstStyle/>
            <a:p>
              <a:pPr defTabSz="1218712">
                <a:defRPr/>
              </a:pPr>
              <a:endParaRPr altLang="en-US" kern="0" lang="zh-CN">
                <a:solidFill>
                  <a:sysClr lastClr="000000" val="windowText"/>
                </a:solidFill>
                <a:latin typeface="Calibri"/>
                <a:ea typeface="微软雅黑"/>
              </a:endParaRPr>
            </a:p>
          </p:txBody>
        </p:sp>
        <p:sp>
          <p:nvSpPr>
            <p:cNvPr id="328" name="Freeform 28"/>
            <p:cNvSpPr>
              <a:spLocks noEditPoints="1"/>
            </p:cNvSpPr>
            <p:nvPr/>
          </p:nvSpPr>
          <p:spPr bwMode="auto">
            <a:xfrm>
              <a:off x="4048470" y="3519882"/>
              <a:ext cx="79180" cy="171580"/>
            </a:xfrm>
            <a:custGeom>
              <a:gdLst>
                <a:gd fmla="*/ 124533 w 50" name="T0"/>
                <a:gd fmla="*/ 204508 h 107" name="T1"/>
                <a:gd fmla="*/ 104608 w 50" name="T2"/>
                <a:gd fmla="*/ 246906 h 107" name="T3"/>
                <a:gd fmla="*/ 62267 w 50" name="T4"/>
                <a:gd fmla="*/ 266858 h 107" name="T5"/>
                <a:gd fmla="*/ 17435 w 50" name="T6"/>
                <a:gd fmla="*/ 246906 h 107" name="T7"/>
                <a:gd fmla="*/ 0 w 50" name="T8"/>
                <a:gd fmla="*/ 204508 h 107" name="T9"/>
                <a:gd fmla="*/ 0 w 50" name="T10"/>
                <a:gd fmla="*/ 62350 h 107" name="T11"/>
                <a:gd fmla="*/ 17435 w 50" name="T12"/>
                <a:gd fmla="*/ 17458 h 107" name="T13"/>
                <a:gd fmla="*/ 62267 w 50" name="T14"/>
                <a:gd fmla="*/ 0 h 107" name="T15"/>
                <a:gd fmla="*/ 104608 w 50" name="T16"/>
                <a:gd fmla="*/ 17458 h 107" name="T17"/>
                <a:gd fmla="*/ 124533 w 50" name="T18"/>
                <a:gd fmla="*/ 62350 h 107" name="T19"/>
                <a:gd fmla="*/ 124533 w 50" name="T20"/>
                <a:gd fmla="*/ 204508 h 107" name="T21"/>
                <a:gd fmla="*/ 82192 w 50" name="T22"/>
                <a:gd fmla="*/ 59856 h 107" name="T23"/>
                <a:gd fmla="*/ 77210 w 50" name="T24"/>
                <a:gd fmla="*/ 44892 h 107" name="T25"/>
                <a:gd fmla="*/ 59776 w 50" name="T26"/>
                <a:gd fmla="*/ 37410 h 107" name="T27"/>
                <a:gd fmla="*/ 44832 w 50" name="T28"/>
                <a:gd fmla="*/ 44892 h 107" name="T29"/>
                <a:gd fmla="*/ 37360 w 50" name="T30"/>
                <a:gd fmla="*/ 59856 h 107" name="T31"/>
                <a:gd fmla="*/ 37360 w 50" name="T32"/>
                <a:gd fmla="*/ 204508 h 107" name="T33"/>
                <a:gd fmla="*/ 44832 w 50" name="T34"/>
                <a:gd fmla="*/ 219472 h 107" name="T35"/>
                <a:gd fmla="*/ 59776 w 50" name="T36"/>
                <a:gd fmla="*/ 226954 h 107" name="T37"/>
                <a:gd fmla="*/ 77210 w 50" name="T38"/>
                <a:gd fmla="*/ 219472 h 107" name="T39"/>
                <a:gd fmla="*/ 82192 w 50" name="T40"/>
                <a:gd fmla="*/ 204508 h 107" name="T41"/>
                <a:gd fmla="*/ 82192 w 50" name="T42"/>
                <a:gd fmla="*/ 59856 h 107"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b="b" l="0" r="r" t="0"/>
              <a:pathLst>
                <a:path h="107" w="50">
                  <a:moveTo>
                    <a:pt x="50" y="82"/>
                  </a:moveTo>
                  <a:cubicBezTo>
                    <a:pt x="50" y="89"/>
                    <a:pt x="47" y="95"/>
                    <a:pt x="42" y="99"/>
                  </a:cubicBezTo>
                  <a:cubicBezTo>
                    <a:pt x="37" y="104"/>
                    <a:pt x="32" y="107"/>
                    <a:pt x="25" y="107"/>
                  </a:cubicBezTo>
                  <a:cubicBezTo>
                    <a:pt x="18" y="107"/>
                    <a:pt x="12" y="104"/>
                    <a:pt x="7" y="99"/>
                  </a:cubicBezTo>
                  <a:cubicBezTo>
                    <a:pt x="2" y="95"/>
                    <a:pt x="0" y="89"/>
                    <a:pt x="0" y="82"/>
                  </a:cubicBezTo>
                  <a:cubicBezTo>
                    <a:pt x="0" y="25"/>
                    <a:pt x="0" y="25"/>
                    <a:pt x="0" y="25"/>
                  </a:cubicBezTo>
                  <a:cubicBezTo>
                    <a:pt x="0" y="18"/>
                    <a:pt x="2" y="12"/>
                    <a:pt x="7" y="7"/>
                  </a:cubicBezTo>
                  <a:cubicBezTo>
                    <a:pt x="12" y="2"/>
                    <a:pt x="18" y="0"/>
                    <a:pt x="25" y="0"/>
                  </a:cubicBezTo>
                  <a:cubicBezTo>
                    <a:pt x="32" y="0"/>
                    <a:pt x="38" y="2"/>
                    <a:pt x="42" y="7"/>
                  </a:cubicBezTo>
                  <a:cubicBezTo>
                    <a:pt x="47" y="12"/>
                    <a:pt x="50" y="18"/>
                    <a:pt x="50" y="25"/>
                  </a:cubicBezTo>
                  <a:lnTo>
                    <a:pt x="50" y="82"/>
                  </a:lnTo>
                  <a:close/>
                  <a:moveTo>
                    <a:pt x="33" y="24"/>
                  </a:moveTo>
                  <a:cubicBezTo>
                    <a:pt x="33" y="22"/>
                    <a:pt x="32" y="20"/>
                    <a:pt x="31" y="18"/>
                  </a:cubicBezTo>
                  <a:cubicBezTo>
                    <a:pt x="29" y="16"/>
                    <a:pt x="27" y="15"/>
                    <a:pt x="24" y="15"/>
                  </a:cubicBezTo>
                  <a:cubicBezTo>
                    <a:pt x="22" y="15"/>
                    <a:pt x="20" y="16"/>
                    <a:pt x="18" y="18"/>
                  </a:cubicBezTo>
                  <a:cubicBezTo>
                    <a:pt x="16" y="20"/>
                    <a:pt x="15" y="22"/>
                    <a:pt x="15" y="24"/>
                  </a:cubicBezTo>
                  <a:cubicBezTo>
                    <a:pt x="15" y="82"/>
                    <a:pt x="15" y="82"/>
                    <a:pt x="15" y="82"/>
                  </a:cubicBezTo>
                  <a:cubicBezTo>
                    <a:pt x="15" y="84"/>
                    <a:pt x="16" y="86"/>
                    <a:pt x="18" y="88"/>
                  </a:cubicBezTo>
                  <a:cubicBezTo>
                    <a:pt x="20" y="90"/>
                    <a:pt x="22" y="91"/>
                    <a:pt x="24" y="91"/>
                  </a:cubicBezTo>
                  <a:cubicBezTo>
                    <a:pt x="27" y="91"/>
                    <a:pt x="29" y="90"/>
                    <a:pt x="31" y="88"/>
                  </a:cubicBezTo>
                  <a:cubicBezTo>
                    <a:pt x="32" y="86"/>
                    <a:pt x="33" y="84"/>
                    <a:pt x="33" y="82"/>
                  </a:cubicBezTo>
                  <a:lnTo>
                    <a:pt x="33" y="24"/>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bIns="45707" lIns="91412" rIns="91412" tIns="45707"/>
            <a:lstStyle/>
            <a:p>
              <a:pPr defTabSz="1218712">
                <a:defRPr/>
              </a:pPr>
              <a:endParaRPr altLang="en-US" kern="0" lang="zh-CN">
                <a:solidFill>
                  <a:sysClr lastClr="000000" val="windowText"/>
                </a:solidFill>
              </a:endParaRPr>
            </a:p>
          </p:txBody>
        </p:sp>
        <p:sp>
          <p:nvSpPr>
            <p:cNvPr id="329" name="Freeform 29"/>
            <p:cNvSpPr/>
            <p:nvPr/>
          </p:nvSpPr>
          <p:spPr bwMode="auto">
            <a:xfrm>
              <a:off x="4148968" y="3521913"/>
              <a:ext cx="76135" cy="169549"/>
            </a:xfrm>
            <a:custGeom>
              <a:gdLst>
                <a:gd fmla="*/ 42167 w 48" name="T0"/>
                <a:gd fmla="*/ 39867 h 106" name="T1"/>
                <a:gd fmla="*/ 42167 w 48" name="T2"/>
                <a:gd fmla="*/ 94685 h 106" name="T3"/>
                <a:gd fmla="*/ 59530 w 48" name="T4"/>
                <a:gd fmla="*/ 82226 h 106" name="T5"/>
                <a:gd fmla="*/ 71931 w 48" name="T6"/>
                <a:gd fmla="*/ 79735 h 106" name="T7"/>
                <a:gd fmla="*/ 109137 w 48" name="T8"/>
                <a:gd fmla="*/ 97177 h 106" name="T9"/>
                <a:gd fmla="*/ 119059 w 48" name="T10"/>
                <a:gd fmla="*/ 142027 h 106" name="T11"/>
                <a:gd fmla="*/ 119059 w 48" name="T12"/>
                <a:gd fmla="*/ 199337 h 106" name="T13"/>
                <a:gd fmla="*/ 101696 w 48" name="T14"/>
                <a:gd fmla="*/ 246679 h 106" name="T15"/>
                <a:gd fmla="*/ 57049 w 48" name="T16"/>
                <a:gd fmla="*/ 264121 h 106" name="T17"/>
                <a:gd fmla="*/ 14882 w 48" name="T18"/>
                <a:gd fmla="*/ 244187 h 106" name="T19"/>
                <a:gd fmla="*/ 0 w 48" name="T20"/>
                <a:gd fmla="*/ 201828 h 106" name="T21"/>
                <a:gd fmla="*/ 0 w 48" name="T22"/>
                <a:gd fmla="*/ 194353 h 106" name="T23"/>
                <a:gd fmla="*/ 37206 w 48" name="T24"/>
                <a:gd fmla="*/ 191861 h 106" name="T25"/>
                <a:gd fmla="*/ 37206 w 48" name="T26"/>
                <a:gd fmla="*/ 201828 h 106" name="T27"/>
                <a:gd fmla="*/ 49608 w 48" name="T28"/>
                <a:gd fmla="*/ 221762 h 106" name="T29"/>
                <a:gd fmla="*/ 57049 w 48" name="T30"/>
                <a:gd fmla="*/ 224254 h 106" name="T31"/>
                <a:gd fmla="*/ 81853 w 48" name="T32"/>
                <a:gd fmla="*/ 199337 h 106" name="T33"/>
                <a:gd fmla="*/ 81853 w 48" name="T34"/>
                <a:gd fmla="*/ 134552 h 106" name="T35"/>
                <a:gd fmla="*/ 71931 w 48" name="T36"/>
                <a:gd fmla="*/ 114619 h 106" name="T37"/>
                <a:gd fmla="*/ 62010 w 48" name="T38"/>
                <a:gd fmla="*/ 112127 h 106" name="T39"/>
                <a:gd fmla="*/ 47128 w 48" name="T40"/>
                <a:gd fmla="*/ 119602 h 106" name="T41"/>
                <a:gd fmla="*/ 42167 w 48" name="T42"/>
                <a:gd fmla="*/ 134552 h 106" name="T43"/>
                <a:gd fmla="*/ 42167 w 48" name="T44"/>
                <a:gd fmla="*/ 142027 h 106" name="T45"/>
                <a:gd fmla="*/ 2480 w 48" name="T46"/>
                <a:gd fmla="*/ 142027 h 106" name="T47"/>
                <a:gd fmla="*/ 2480 w 48" name="T48"/>
                <a:gd fmla="*/ 0 h 106" name="T49"/>
                <a:gd fmla="*/ 116579 w 48" name="T50"/>
                <a:gd fmla="*/ 0 h 106" name="T51"/>
                <a:gd fmla="*/ 116579 w 48" name="T52"/>
                <a:gd fmla="*/ 39867 h 106" name="T53"/>
                <a:gd fmla="*/ 42167 w 48" name="T54"/>
                <a:gd fmla="*/ 39867 h 10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b="b" l="0" r="r" t="0"/>
              <a:pathLst>
                <a:path h="105" w="48">
                  <a:moveTo>
                    <a:pt x="17" y="16"/>
                  </a:moveTo>
                  <a:cubicBezTo>
                    <a:pt x="17" y="38"/>
                    <a:pt x="17" y="38"/>
                    <a:pt x="17" y="38"/>
                  </a:cubicBezTo>
                  <a:cubicBezTo>
                    <a:pt x="19" y="36"/>
                    <a:pt x="21" y="34"/>
                    <a:pt x="24" y="33"/>
                  </a:cubicBezTo>
                  <a:cubicBezTo>
                    <a:pt x="25" y="32"/>
                    <a:pt x="27" y="32"/>
                    <a:pt x="29" y="32"/>
                  </a:cubicBezTo>
                  <a:cubicBezTo>
                    <a:pt x="36" y="32"/>
                    <a:pt x="41" y="35"/>
                    <a:pt x="44" y="39"/>
                  </a:cubicBezTo>
                  <a:cubicBezTo>
                    <a:pt x="47" y="44"/>
                    <a:pt x="48" y="49"/>
                    <a:pt x="48" y="57"/>
                  </a:cubicBezTo>
                  <a:cubicBezTo>
                    <a:pt x="48" y="80"/>
                    <a:pt x="48" y="80"/>
                    <a:pt x="48" y="80"/>
                  </a:cubicBezTo>
                  <a:cubicBezTo>
                    <a:pt x="48" y="87"/>
                    <a:pt x="46" y="94"/>
                    <a:pt x="41" y="99"/>
                  </a:cubicBezTo>
                  <a:cubicBezTo>
                    <a:pt x="36" y="103"/>
                    <a:pt x="31" y="106"/>
                    <a:pt x="23" y="106"/>
                  </a:cubicBezTo>
                  <a:cubicBezTo>
                    <a:pt x="17" y="106"/>
                    <a:pt x="11" y="103"/>
                    <a:pt x="6" y="98"/>
                  </a:cubicBezTo>
                  <a:cubicBezTo>
                    <a:pt x="2" y="94"/>
                    <a:pt x="0" y="88"/>
                    <a:pt x="0" y="81"/>
                  </a:cubicBezTo>
                  <a:cubicBezTo>
                    <a:pt x="0" y="78"/>
                    <a:pt x="0" y="78"/>
                    <a:pt x="0" y="78"/>
                  </a:cubicBezTo>
                  <a:cubicBezTo>
                    <a:pt x="15" y="77"/>
                    <a:pt x="15" y="77"/>
                    <a:pt x="15" y="77"/>
                  </a:cubicBezTo>
                  <a:cubicBezTo>
                    <a:pt x="15" y="81"/>
                    <a:pt x="15" y="81"/>
                    <a:pt x="15" y="81"/>
                  </a:cubicBezTo>
                  <a:cubicBezTo>
                    <a:pt x="16" y="85"/>
                    <a:pt x="17" y="88"/>
                    <a:pt x="20" y="89"/>
                  </a:cubicBezTo>
                  <a:cubicBezTo>
                    <a:pt x="21" y="89"/>
                    <a:pt x="22" y="90"/>
                    <a:pt x="23" y="90"/>
                  </a:cubicBezTo>
                  <a:cubicBezTo>
                    <a:pt x="30" y="90"/>
                    <a:pt x="33" y="86"/>
                    <a:pt x="33" y="80"/>
                  </a:cubicBezTo>
                  <a:cubicBezTo>
                    <a:pt x="33" y="54"/>
                    <a:pt x="33" y="54"/>
                    <a:pt x="33" y="54"/>
                  </a:cubicBezTo>
                  <a:cubicBezTo>
                    <a:pt x="33" y="51"/>
                    <a:pt x="32" y="48"/>
                    <a:pt x="29" y="46"/>
                  </a:cubicBezTo>
                  <a:cubicBezTo>
                    <a:pt x="28" y="45"/>
                    <a:pt x="27" y="45"/>
                    <a:pt x="25" y="45"/>
                  </a:cubicBezTo>
                  <a:cubicBezTo>
                    <a:pt x="22" y="45"/>
                    <a:pt x="20" y="46"/>
                    <a:pt x="19" y="48"/>
                  </a:cubicBezTo>
                  <a:cubicBezTo>
                    <a:pt x="18" y="50"/>
                    <a:pt x="17" y="52"/>
                    <a:pt x="17" y="54"/>
                  </a:cubicBezTo>
                  <a:cubicBezTo>
                    <a:pt x="17" y="57"/>
                    <a:pt x="17" y="57"/>
                    <a:pt x="17" y="57"/>
                  </a:cubicBezTo>
                  <a:cubicBezTo>
                    <a:pt x="1" y="57"/>
                    <a:pt x="1" y="57"/>
                    <a:pt x="1" y="57"/>
                  </a:cubicBezTo>
                  <a:cubicBezTo>
                    <a:pt x="1" y="0"/>
                    <a:pt x="1" y="0"/>
                    <a:pt x="1" y="0"/>
                  </a:cubicBezTo>
                  <a:cubicBezTo>
                    <a:pt x="47" y="0"/>
                    <a:pt x="47" y="0"/>
                    <a:pt x="47" y="0"/>
                  </a:cubicBezTo>
                  <a:cubicBezTo>
                    <a:pt x="47" y="16"/>
                    <a:pt x="47" y="16"/>
                    <a:pt x="47" y="16"/>
                  </a:cubicBezTo>
                  <a:lnTo>
                    <a:pt x="17" y="16"/>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bIns="45707" lIns="91412" rIns="91412" tIns="45707"/>
            <a:lstStyle/>
            <a:p>
              <a:pPr defTabSz="1218712">
                <a:defRPr/>
              </a:pPr>
              <a:endParaRPr altLang="en-US" kern="0" lang="zh-CN">
                <a:solidFill>
                  <a:sysClr lastClr="000000" val="windowText"/>
                </a:solidFill>
              </a:endParaRPr>
            </a:p>
          </p:txBody>
        </p:sp>
        <p:grpSp>
          <p:nvGrpSpPr>
            <p:cNvPr id="330" name="组合 329"/>
            <p:cNvGrpSpPr/>
            <p:nvPr/>
          </p:nvGrpSpPr>
          <p:grpSpPr>
            <a:xfrm>
              <a:off x="4191779" y="3796448"/>
              <a:ext cx="360200" cy="471494"/>
              <a:chOff x="2951163" y="2495550"/>
              <a:chExt cx="1208088" cy="1581150"/>
            </a:xfrm>
            <a:solidFill>
              <a:srgbClr val="F9C04D"/>
            </a:solidFill>
          </p:grpSpPr>
          <p:sp>
            <p:nvSpPr>
              <p:cNvPr id="331" name="Freeform 29"/>
              <p:cNvSpPr/>
              <p:nvPr/>
            </p:nvSpPr>
            <p:spPr bwMode="auto">
              <a:xfrm>
                <a:off x="2978150" y="2911475"/>
                <a:ext cx="230188" cy="306388"/>
              </a:xfrm>
              <a:custGeom>
                <a:gdLst>
                  <a:gd fmla="*/ 69 w 79" name="T0"/>
                  <a:gd fmla="*/ 40 h 105" name="T1"/>
                  <a:gd fmla="*/ 70 w 79" name="T2"/>
                  <a:gd fmla="*/ 3 h 105" name="T3"/>
                  <a:gd fmla="*/ 52 w 79" name="T4"/>
                  <a:gd fmla="*/ 0 h 105" name="T5"/>
                  <a:gd fmla="*/ 0 w 79" name="T6"/>
                  <a:gd fmla="*/ 52 h 105" name="T7"/>
                  <a:gd fmla="*/ 52 w 79" name="T8"/>
                  <a:gd fmla="*/ 105 h 105" name="T9"/>
                  <a:gd fmla="*/ 79 w 79" name="T10"/>
                  <a:gd fmla="*/ 97 h 105" name="T11"/>
                  <a:gd fmla="*/ 69 w 79" name="T12"/>
                  <a:gd fmla="*/ 40 h 105" name="T13"/>
                </a:gdLst>
                <a:cxnLst>
                  <a:cxn ang="0">
                    <a:pos x="T0" y="T1"/>
                  </a:cxn>
                  <a:cxn ang="0">
                    <a:pos x="T2" y="T3"/>
                  </a:cxn>
                  <a:cxn ang="0">
                    <a:pos x="T4" y="T5"/>
                  </a:cxn>
                  <a:cxn ang="0">
                    <a:pos x="T6" y="T7"/>
                  </a:cxn>
                  <a:cxn ang="0">
                    <a:pos x="T8" y="T9"/>
                  </a:cxn>
                  <a:cxn ang="0">
                    <a:pos x="T10" y="T11"/>
                  </a:cxn>
                  <a:cxn ang="0">
                    <a:pos x="T12" y="T13"/>
                  </a:cxn>
                </a:cxnLst>
                <a:rect b="b" l="0" r="r" t="0"/>
                <a:pathLst>
                  <a:path h="105" w="79">
                    <a:moveTo>
                      <a:pt x="69" y="40"/>
                    </a:moveTo>
                    <a:cubicBezTo>
                      <a:pt x="69" y="25"/>
                      <a:pt x="62" y="15"/>
                      <a:pt x="70" y="3"/>
                    </a:cubicBezTo>
                    <a:cubicBezTo>
                      <a:pt x="65" y="1"/>
                      <a:pt x="59" y="0"/>
                      <a:pt x="52" y="0"/>
                    </a:cubicBezTo>
                    <a:cubicBezTo>
                      <a:pt x="23" y="0"/>
                      <a:pt x="0" y="24"/>
                      <a:pt x="0" y="52"/>
                    </a:cubicBezTo>
                    <a:cubicBezTo>
                      <a:pt x="0" y="81"/>
                      <a:pt x="23" y="105"/>
                      <a:pt x="52" y="105"/>
                    </a:cubicBezTo>
                    <a:cubicBezTo>
                      <a:pt x="62" y="105"/>
                      <a:pt x="71" y="102"/>
                      <a:pt x="79" y="97"/>
                    </a:cubicBezTo>
                    <a:cubicBezTo>
                      <a:pt x="75" y="84"/>
                      <a:pt x="69" y="60"/>
                      <a:pt x="69" y="40"/>
                    </a:cubicBezTo>
                    <a:close/>
                  </a:path>
                </a:pathLst>
              </a:custGeom>
              <a:solidFill>
                <a:schemeClr val="tx1"/>
              </a:solidFill>
              <a:ln>
                <a:noFill/>
              </a:ln>
              <a:extLst>
                <a:ext uri="{91240B29-F687-4F45-9708-019B960494DF}">
                  <a14:hiddenLine w="9525">
                    <a:solidFill>
                      <a:srgbClr val="000000"/>
                    </a:solidFill>
                    <a:round/>
                    <a:headEnd/>
                    <a:tailEnd/>
                  </a14:hiddenLine>
                </a:ext>
              </a:extLst>
            </p:spPr>
            <p:txBody>
              <a:bodyPr/>
              <a:lstStyle/>
              <a:p>
                <a:pPr defTabSz="1218712">
                  <a:defRPr/>
                </a:pPr>
                <a:endParaRPr altLang="en-US" kern="0" lang="zh-CN">
                  <a:solidFill>
                    <a:sysClr lastClr="000000" val="windowText"/>
                  </a:solidFill>
                  <a:latin typeface="Calibri"/>
                  <a:ea typeface="微软雅黑"/>
                </a:endParaRPr>
              </a:p>
            </p:txBody>
          </p:sp>
          <p:sp>
            <p:nvSpPr>
              <p:cNvPr id="332" name="Freeform 30"/>
              <p:cNvSpPr/>
              <p:nvPr/>
            </p:nvSpPr>
            <p:spPr bwMode="auto">
              <a:xfrm>
                <a:off x="3900488" y="2911475"/>
                <a:ext cx="228600" cy="306388"/>
              </a:xfrm>
              <a:custGeom>
                <a:gdLst>
                  <a:gd fmla="*/ 10 w 79" name="T0"/>
                  <a:gd fmla="*/ 40 h 105" name="T1"/>
                  <a:gd fmla="*/ 9 w 79" name="T2"/>
                  <a:gd fmla="*/ 3 h 105" name="T3"/>
                  <a:gd fmla="*/ 27 w 79" name="T4"/>
                  <a:gd fmla="*/ 0 h 105" name="T5"/>
                  <a:gd fmla="*/ 79 w 79" name="T6"/>
                  <a:gd fmla="*/ 52 h 105" name="T7"/>
                  <a:gd fmla="*/ 27 w 79" name="T8"/>
                  <a:gd fmla="*/ 105 h 105" name="T9"/>
                  <a:gd fmla="*/ 0 w 79" name="T10"/>
                  <a:gd fmla="*/ 97 h 105" name="T11"/>
                  <a:gd fmla="*/ 10 w 79" name="T12"/>
                  <a:gd fmla="*/ 40 h 105" name="T13"/>
                </a:gdLst>
                <a:cxnLst>
                  <a:cxn ang="0">
                    <a:pos x="T0" y="T1"/>
                  </a:cxn>
                  <a:cxn ang="0">
                    <a:pos x="T2" y="T3"/>
                  </a:cxn>
                  <a:cxn ang="0">
                    <a:pos x="T4" y="T5"/>
                  </a:cxn>
                  <a:cxn ang="0">
                    <a:pos x="T6" y="T7"/>
                  </a:cxn>
                  <a:cxn ang="0">
                    <a:pos x="T8" y="T9"/>
                  </a:cxn>
                  <a:cxn ang="0">
                    <a:pos x="T10" y="T11"/>
                  </a:cxn>
                  <a:cxn ang="0">
                    <a:pos x="T12" y="T13"/>
                  </a:cxn>
                </a:cxnLst>
                <a:rect b="b" l="0" r="r" t="0"/>
                <a:pathLst>
                  <a:path h="105" w="79">
                    <a:moveTo>
                      <a:pt x="10" y="40"/>
                    </a:moveTo>
                    <a:cubicBezTo>
                      <a:pt x="10" y="25"/>
                      <a:pt x="17" y="15"/>
                      <a:pt x="9" y="3"/>
                    </a:cubicBezTo>
                    <a:cubicBezTo>
                      <a:pt x="15" y="1"/>
                      <a:pt x="21" y="0"/>
                      <a:pt x="27" y="0"/>
                    </a:cubicBezTo>
                    <a:cubicBezTo>
                      <a:pt x="56" y="0"/>
                      <a:pt x="79" y="24"/>
                      <a:pt x="79" y="52"/>
                    </a:cubicBezTo>
                    <a:cubicBezTo>
                      <a:pt x="79" y="81"/>
                      <a:pt x="56" y="105"/>
                      <a:pt x="27" y="105"/>
                    </a:cubicBezTo>
                    <a:cubicBezTo>
                      <a:pt x="17" y="105"/>
                      <a:pt x="8" y="102"/>
                      <a:pt x="0" y="97"/>
                    </a:cubicBezTo>
                    <a:cubicBezTo>
                      <a:pt x="4" y="84"/>
                      <a:pt x="10" y="60"/>
                      <a:pt x="10" y="40"/>
                    </a:cubicBezTo>
                    <a:close/>
                  </a:path>
                </a:pathLst>
              </a:custGeom>
              <a:solidFill>
                <a:schemeClr val="tx1"/>
              </a:solidFill>
              <a:ln>
                <a:noFill/>
              </a:ln>
              <a:extLst>
                <a:ext uri="{91240B29-F687-4F45-9708-019B960494DF}">
                  <a14:hiddenLine w="9525">
                    <a:solidFill>
                      <a:srgbClr val="000000"/>
                    </a:solidFill>
                    <a:round/>
                    <a:headEnd/>
                    <a:tailEnd/>
                  </a14:hiddenLine>
                </a:ext>
              </a:extLst>
            </p:spPr>
            <p:txBody>
              <a:bodyPr/>
              <a:lstStyle/>
              <a:p>
                <a:pPr defTabSz="1218712">
                  <a:defRPr/>
                </a:pPr>
                <a:endParaRPr altLang="en-US" kern="0" lang="zh-CN">
                  <a:solidFill>
                    <a:sysClr lastClr="000000" val="windowText"/>
                  </a:solidFill>
                  <a:latin typeface="Calibri"/>
                  <a:ea typeface="微软雅黑"/>
                </a:endParaRPr>
              </a:p>
            </p:txBody>
          </p:sp>
          <p:sp>
            <p:nvSpPr>
              <p:cNvPr id="333" name="Freeform 31"/>
              <p:cNvSpPr/>
              <p:nvPr/>
            </p:nvSpPr>
            <p:spPr bwMode="auto">
              <a:xfrm>
                <a:off x="3481388" y="3570288"/>
                <a:ext cx="147638" cy="328613"/>
              </a:xfrm>
              <a:custGeom>
                <a:gdLst>
                  <a:gd fmla="*/ 25 w 93" name="T0"/>
                  <a:gd fmla="*/ 0 h 207" name="T1"/>
                  <a:gd fmla="*/ 0 w 93" name="T2"/>
                  <a:gd fmla="*/ 145 h 207" name="T3"/>
                  <a:gd fmla="*/ 47 w 93" name="T4"/>
                  <a:gd fmla="*/ 207 h 207" name="T5"/>
                  <a:gd fmla="*/ 93 w 93" name="T6"/>
                  <a:gd fmla="*/ 143 h 207" name="T7"/>
                  <a:gd fmla="*/ 68 w 93" name="T8"/>
                  <a:gd fmla="*/ 0 h 207" name="T9"/>
                  <a:gd fmla="*/ 25 w 93" name="T10"/>
                  <a:gd fmla="*/ 0 h 207" name="T11"/>
                </a:gdLst>
                <a:cxnLst>
                  <a:cxn ang="0">
                    <a:pos x="T0" y="T1"/>
                  </a:cxn>
                  <a:cxn ang="0">
                    <a:pos x="T2" y="T3"/>
                  </a:cxn>
                  <a:cxn ang="0">
                    <a:pos x="T4" y="T5"/>
                  </a:cxn>
                  <a:cxn ang="0">
                    <a:pos x="T6" y="T7"/>
                  </a:cxn>
                  <a:cxn ang="0">
                    <a:pos x="T8" y="T9"/>
                  </a:cxn>
                  <a:cxn ang="0">
                    <a:pos x="T10" y="T11"/>
                  </a:cxn>
                </a:cxnLst>
                <a:rect b="b" l="0" r="r" t="0"/>
                <a:pathLst>
                  <a:path h="206" w="93">
                    <a:moveTo>
                      <a:pt x="25" y="0"/>
                    </a:moveTo>
                    <a:lnTo>
                      <a:pt x="0" y="145"/>
                    </a:lnTo>
                    <a:lnTo>
                      <a:pt x="47" y="207"/>
                    </a:lnTo>
                    <a:lnTo>
                      <a:pt x="93" y="143"/>
                    </a:lnTo>
                    <a:lnTo>
                      <a:pt x="68" y="0"/>
                    </a:lnTo>
                    <a:lnTo>
                      <a:pt x="25" y="0"/>
                    </a:lnTo>
                    <a:close/>
                  </a:path>
                </a:pathLst>
              </a:custGeom>
              <a:solidFill>
                <a:schemeClr val="tx1"/>
              </a:solidFill>
              <a:ln>
                <a:noFill/>
              </a:ln>
              <a:extLst>
                <a:ext uri="{91240B29-F687-4F45-9708-019B960494DF}">
                  <a14:hiddenLine w="9525">
                    <a:solidFill>
                      <a:srgbClr val="000000"/>
                    </a:solidFill>
                    <a:round/>
                    <a:headEnd/>
                    <a:tailEnd/>
                  </a14:hiddenLine>
                </a:ext>
              </a:extLst>
            </p:spPr>
            <p:txBody>
              <a:bodyPr/>
              <a:lstStyle/>
              <a:p>
                <a:pPr defTabSz="1218712">
                  <a:defRPr/>
                </a:pPr>
                <a:endParaRPr altLang="en-US" kern="0" lang="zh-CN">
                  <a:solidFill>
                    <a:sysClr lastClr="000000" val="windowText"/>
                  </a:solidFill>
                  <a:latin typeface="Calibri"/>
                  <a:ea typeface="微软雅黑"/>
                </a:endParaRPr>
              </a:p>
            </p:txBody>
          </p:sp>
          <p:sp>
            <p:nvSpPr>
              <p:cNvPr id="334" name="Freeform 32"/>
              <p:cNvSpPr/>
              <p:nvPr/>
            </p:nvSpPr>
            <p:spPr bwMode="auto">
              <a:xfrm>
                <a:off x="3471863" y="3433763"/>
                <a:ext cx="166688" cy="115888"/>
              </a:xfrm>
              <a:custGeom>
                <a:gdLst>
                  <a:gd fmla="*/ 21 w 57" name="T0"/>
                  <a:gd fmla="*/ 7 h 40" name="T1"/>
                  <a:gd fmla="*/ 0 w 57" name="T2"/>
                  <a:gd fmla="*/ 5 h 40" name="T3"/>
                  <a:gd fmla="*/ 0 w 57" name="T4"/>
                  <a:gd fmla="*/ 14 h 40" name="T5"/>
                  <a:gd fmla="*/ 1 w 57" name="T6"/>
                  <a:gd fmla="*/ 13 h 40" name="T7"/>
                  <a:gd fmla="*/ 18 w 57" name="T8"/>
                  <a:gd fmla="*/ 40 h 40" name="T9"/>
                  <a:gd fmla="*/ 40 w 57" name="T10"/>
                  <a:gd fmla="*/ 40 h 40" name="T11"/>
                  <a:gd fmla="*/ 56 w 57" name="T12"/>
                  <a:gd fmla="*/ 15 h 40" name="T13"/>
                  <a:gd fmla="*/ 57 w 57" name="T14"/>
                  <a:gd fmla="*/ 0 h 40" name="T15"/>
                  <a:gd fmla="*/ 21 w 57" name="T16"/>
                  <a:gd fmla="*/ 7 h 40"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0" w="57">
                    <a:moveTo>
                      <a:pt x="21" y="7"/>
                    </a:moveTo>
                    <a:cubicBezTo>
                      <a:pt x="14" y="7"/>
                      <a:pt x="7" y="7"/>
                      <a:pt x="0" y="5"/>
                    </a:cubicBezTo>
                    <a:cubicBezTo>
                      <a:pt x="0" y="8"/>
                      <a:pt x="0" y="11"/>
                      <a:pt x="0" y="14"/>
                    </a:cubicBezTo>
                    <a:cubicBezTo>
                      <a:pt x="0" y="13"/>
                      <a:pt x="1" y="13"/>
                      <a:pt x="1" y="13"/>
                    </a:cubicBezTo>
                    <a:cubicBezTo>
                      <a:pt x="18" y="40"/>
                      <a:pt x="18" y="40"/>
                      <a:pt x="18" y="40"/>
                    </a:cubicBezTo>
                    <a:cubicBezTo>
                      <a:pt x="40" y="40"/>
                      <a:pt x="40" y="40"/>
                      <a:pt x="40" y="40"/>
                    </a:cubicBezTo>
                    <a:cubicBezTo>
                      <a:pt x="56" y="15"/>
                      <a:pt x="56" y="15"/>
                      <a:pt x="56" y="15"/>
                    </a:cubicBezTo>
                    <a:cubicBezTo>
                      <a:pt x="56" y="10"/>
                      <a:pt x="56" y="5"/>
                      <a:pt x="57" y="0"/>
                    </a:cubicBezTo>
                    <a:cubicBezTo>
                      <a:pt x="46" y="5"/>
                      <a:pt x="34" y="7"/>
                      <a:pt x="21" y="7"/>
                    </a:cubicBezTo>
                    <a:close/>
                  </a:path>
                </a:pathLst>
              </a:custGeom>
              <a:solidFill>
                <a:schemeClr val="tx1"/>
              </a:solidFill>
              <a:ln>
                <a:noFill/>
              </a:ln>
              <a:extLst>
                <a:ext uri="{91240B29-F687-4F45-9708-019B960494DF}">
                  <a14:hiddenLine w="9525">
                    <a:solidFill>
                      <a:srgbClr val="000000"/>
                    </a:solidFill>
                    <a:round/>
                    <a:headEnd/>
                    <a:tailEnd/>
                  </a14:hiddenLine>
                </a:ext>
              </a:extLst>
            </p:spPr>
            <p:txBody>
              <a:bodyPr/>
              <a:lstStyle/>
              <a:p>
                <a:pPr defTabSz="1218712">
                  <a:defRPr/>
                </a:pPr>
                <a:endParaRPr altLang="en-US" kern="0" lang="zh-CN">
                  <a:solidFill>
                    <a:sysClr lastClr="000000" val="windowText"/>
                  </a:solidFill>
                  <a:latin typeface="Calibri"/>
                  <a:ea typeface="微软雅黑"/>
                </a:endParaRPr>
              </a:p>
            </p:txBody>
          </p:sp>
          <p:sp>
            <p:nvSpPr>
              <p:cNvPr id="335" name="Freeform 33"/>
              <p:cNvSpPr>
                <a:spLocks noEditPoints="1"/>
              </p:cNvSpPr>
              <p:nvPr/>
            </p:nvSpPr>
            <p:spPr bwMode="auto">
              <a:xfrm>
                <a:off x="3140075" y="2582863"/>
                <a:ext cx="827088" cy="827088"/>
              </a:xfrm>
              <a:custGeom>
                <a:gdLst>
                  <a:gd fmla="*/ 0 w 284" name="T0"/>
                  <a:gd fmla="*/ 142 h 284" name="T1"/>
                  <a:gd fmla="*/ 142 w 284" name="T2"/>
                  <a:gd fmla="*/ 0 h 284" name="T3"/>
                  <a:gd fmla="*/ 142 w 284" name="T4"/>
                  <a:gd fmla="*/ 0 h 284" name="T5"/>
                  <a:gd fmla="*/ 284 w 284" name="T6"/>
                  <a:gd fmla="*/ 142 h 284" name="T7"/>
                  <a:gd fmla="*/ 284 w 284" name="T8"/>
                  <a:gd fmla="*/ 142 h 284" name="T9"/>
                  <a:gd fmla="*/ 142 w 284" name="T10"/>
                  <a:gd fmla="*/ 284 h 284" name="T11"/>
                  <a:gd fmla="*/ 142 w 284" name="T12"/>
                  <a:gd fmla="*/ 284 h 284" name="T13"/>
                  <a:gd fmla="*/ 0 w 284" name="T14"/>
                  <a:gd fmla="*/ 142 h 284" name="T15"/>
                  <a:gd fmla="*/ 25 w 284" name="T16"/>
                  <a:gd fmla="*/ 142 h 284" name="T17"/>
                  <a:gd fmla="*/ 142 w 284" name="T18"/>
                  <a:gd fmla="*/ 260 h 284" name="T19"/>
                  <a:gd fmla="*/ 142 w 284" name="T20"/>
                  <a:gd fmla="*/ 260 h 284" name="T21"/>
                  <a:gd fmla="*/ 260 w 284" name="T22"/>
                  <a:gd fmla="*/ 142 h 284" name="T23"/>
                  <a:gd fmla="*/ 260 w 284" name="T24"/>
                  <a:gd fmla="*/ 142 h 284" name="T25"/>
                  <a:gd fmla="*/ 142 w 284" name="T26"/>
                  <a:gd fmla="*/ 24 h 284" name="T27"/>
                  <a:gd fmla="*/ 142 w 284" name="T28"/>
                  <a:gd fmla="*/ 24 h 284" name="T29"/>
                  <a:gd fmla="*/ 25 w 284" name="T30"/>
                  <a:gd fmla="*/ 142 h 284" name="T31"/>
                  <a:gd fmla="*/ 25 w 284" name="T32"/>
                  <a:gd fmla="*/ 142 h 284"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284" w="284">
                    <a:moveTo>
                      <a:pt x="0" y="142"/>
                    </a:moveTo>
                    <a:cubicBezTo>
                      <a:pt x="0" y="63"/>
                      <a:pt x="64" y="0"/>
                      <a:pt x="142" y="0"/>
                    </a:cubicBezTo>
                    <a:cubicBezTo>
                      <a:pt x="142" y="0"/>
                      <a:pt x="142" y="0"/>
                      <a:pt x="142" y="0"/>
                    </a:cubicBezTo>
                    <a:cubicBezTo>
                      <a:pt x="221" y="0"/>
                      <a:pt x="284" y="63"/>
                      <a:pt x="284" y="142"/>
                    </a:cubicBezTo>
                    <a:cubicBezTo>
                      <a:pt x="284" y="142"/>
                      <a:pt x="284" y="142"/>
                      <a:pt x="284" y="142"/>
                    </a:cubicBezTo>
                    <a:cubicBezTo>
                      <a:pt x="284" y="220"/>
                      <a:pt x="221" y="284"/>
                      <a:pt x="142" y="284"/>
                    </a:cubicBezTo>
                    <a:cubicBezTo>
                      <a:pt x="142" y="284"/>
                      <a:pt x="142" y="284"/>
                      <a:pt x="142" y="284"/>
                    </a:cubicBezTo>
                    <a:cubicBezTo>
                      <a:pt x="64" y="284"/>
                      <a:pt x="0" y="220"/>
                      <a:pt x="0" y="142"/>
                    </a:cubicBezTo>
                    <a:close/>
                    <a:moveTo>
                      <a:pt x="25" y="142"/>
                    </a:moveTo>
                    <a:cubicBezTo>
                      <a:pt x="25" y="207"/>
                      <a:pt x="77" y="259"/>
                      <a:pt x="142" y="260"/>
                    </a:cubicBezTo>
                    <a:cubicBezTo>
                      <a:pt x="142" y="260"/>
                      <a:pt x="142" y="260"/>
                      <a:pt x="142" y="260"/>
                    </a:cubicBezTo>
                    <a:cubicBezTo>
                      <a:pt x="207" y="259"/>
                      <a:pt x="260" y="207"/>
                      <a:pt x="260" y="142"/>
                    </a:cubicBezTo>
                    <a:cubicBezTo>
                      <a:pt x="260" y="142"/>
                      <a:pt x="260" y="142"/>
                      <a:pt x="260" y="142"/>
                    </a:cubicBezTo>
                    <a:cubicBezTo>
                      <a:pt x="260" y="77"/>
                      <a:pt x="207" y="24"/>
                      <a:pt x="142" y="24"/>
                    </a:cubicBezTo>
                    <a:cubicBezTo>
                      <a:pt x="142" y="24"/>
                      <a:pt x="142" y="24"/>
                      <a:pt x="142" y="24"/>
                    </a:cubicBezTo>
                    <a:cubicBezTo>
                      <a:pt x="77" y="24"/>
                      <a:pt x="25" y="77"/>
                      <a:pt x="25" y="142"/>
                    </a:cubicBezTo>
                    <a:cubicBezTo>
                      <a:pt x="25" y="142"/>
                      <a:pt x="25" y="142"/>
                      <a:pt x="25" y="142"/>
                    </a:cubicBezTo>
                    <a:close/>
                  </a:path>
                </a:pathLst>
              </a:custGeom>
              <a:solidFill>
                <a:schemeClr val="tx1"/>
              </a:solidFill>
              <a:ln>
                <a:noFill/>
              </a:ln>
              <a:extLst>
                <a:ext uri="{91240B29-F687-4F45-9708-019B960494DF}">
                  <a14:hiddenLine w="9525">
                    <a:solidFill>
                      <a:srgbClr val="000000"/>
                    </a:solidFill>
                    <a:round/>
                    <a:headEnd/>
                    <a:tailEnd/>
                  </a14:hiddenLine>
                </a:ext>
              </a:extLst>
            </p:spPr>
            <p:txBody>
              <a:bodyPr/>
              <a:lstStyle/>
              <a:p>
                <a:pPr defTabSz="1218712">
                  <a:defRPr/>
                </a:pPr>
                <a:endParaRPr altLang="en-US" kern="0" lang="zh-CN">
                  <a:solidFill>
                    <a:sysClr lastClr="000000" val="windowText"/>
                  </a:solidFill>
                  <a:latin typeface="Calibri"/>
                  <a:ea typeface="微软雅黑"/>
                </a:endParaRPr>
              </a:p>
            </p:txBody>
          </p:sp>
          <p:sp>
            <p:nvSpPr>
              <p:cNvPr id="336" name="Freeform 34"/>
              <p:cNvSpPr/>
              <p:nvPr/>
            </p:nvSpPr>
            <p:spPr bwMode="auto">
              <a:xfrm>
                <a:off x="3068638" y="2495550"/>
                <a:ext cx="971550" cy="454025"/>
              </a:xfrm>
              <a:custGeom>
                <a:gdLst>
                  <a:gd fmla="*/ 0 w 334" name="T0"/>
                  <a:gd fmla="*/ 155 h 156" name="T1"/>
                  <a:gd fmla="*/ 167 w 334" name="T2"/>
                  <a:gd fmla="*/ 0 h 156" name="T3"/>
                  <a:gd fmla="*/ 167 w 334" name="T4"/>
                  <a:gd fmla="*/ 0 h 156" name="T5"/>
                  <a:gd fmla="*/ 334 w 334" name="T6"/>
                  <a:gd fmla="*/ 155 h 156" name="T7"/>
                  <a:gd fmla="*/ 334 w 334" name="T8"/>
                  <a:gd fmla="*/ 155 h 156" name="T9"/>
                  <a:gd fmla="*/ 322 w 334" name="T10"/>
                  <a:gd fmla="*/ 155 h 156" name="T11"/>
                  <a:gd fmla="*/ 167 w 334" name="T12"/>
                  <a:gd fmla="*/ 12 h 156" name="T13"/>
                  <a:gd fmla="*/ 167 w 334" name="T14"/>
                  <a:gd fmla="*/ 12 h 156" name="T15"/>
                  <a:gd fmla="*/ 12 w 334" name="T16"/>
                  <a:gd fmla="*/ 156 h 156" name="T17"/>
                  <a:gd fmla="*/ 12 w 334" name="T18"/>
                  <a:gd fmla="*/ 156 h 156" name="T19"/>
                  <a:gd fmla="*/ 0 w 334" name="T20"/>
                  <a:gd fmla="*/ 155 h 156"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156" w="334">
                    <a:moveTo>
                      <a:pt x="0" y="155"/>
                    </a:moveTo>
                    <a:cubicBezTo>
                      <a:pt x="7" y="68"/>
                      <a:pt x="79" y="0"/>
                      <a:pt x="167" y="0"/>
                    </a:cubicBezTo>
                    <a:cubicBezTo>
                      <a:pt x="167" y="0"/>
                      <a:pt x="167" y="0"/>
                      <a:pt x="167" y="0"/>
                    </a:cubicBezTo>
                    <a:cubicBezTo>
                      <a:pt x="255" y="0"/>
                      <a:pt x="328" y="68"/>
                      <a:pt x="334" y="155"/>
                    </a:cubicBezTo>
                    <a:cubicBezTo>
                      <a:pt x="334" y="155"/>
                      <a:pt x="334" y="155"/>
                      <a:pt x="334" y="155"/>
                    </a:cubicBezTo>
                    <a:cubicBezTo>
                      <a:pt x="322" y="155"/>
                      <a:pt x="322" y="155"/>
                      <a:pt x="322" y="155"/>
                    </a:cubicBezTo>
                    <a:cubicBezTo>
                      <a:pt x="316" y="75"/>
                      <a:pt x="249" y="12"/>
                      <a:pt x="167" y="12"/>
                    </a:cubicBezTo>
                    <a:cubicBezTo>
                      <a:pt x="167" y="12"/>
                      <a:pt x="167" y="12"/>
                      <a:pt x="167" y="12"/>
                    </a:cubicBezTo>
                    <a:cubicBezTo>
                      <a:pt x="85" y="12"/>
                      <a:pt x="18" y="75"/>
                      <a:pt x="12" y="156"/>
                    </a:cubicBezTo>
                    <a:cubicBezTo>
                      <a:pt x="12" y="156"/>
                      <a:pt x="12" y="156"/>
                      <a:pt x="12" y="156"/>
                    </a:cubicBezTo>
                    <a:cubicBezTo>
                      <a:pt x="0" y="155"/>
                      <a:pt x="0" y="155"/>
                      <a:pt x="0" y="155"/>
                    </a:cubicBezTo>
                    <a:close/>
                  </a:path>
                </a:pathLst>
              </a:custGeom>
              <a:solidFill>
                <a:schemeClr val="tx1"/>
              </a:solidFill>
              <a:ln>
                <a:noFill/>
              </a:ln>
              <a:extLst>
                <a:ext uri="{91240B29-F687-4F45-9708-019B960494DF}">
                  <a14:hiddenLine w="9525">
                    <a:solidFill>
                      <a:srgbClr val="000000"/>
                    </a:solidFill>
                    <a:round/>
                    <a:headEnd/>
                    <a:tailEnd/>
                  </a14:hiddenLine>
                </a:ext>
              </a:extLst>
            </p:spPr>
            <p:txBody>
              <a:bodyPr/>
              <a:lstStyle/>
              <a:p>
                <a:pPr defTabSz="1218712">
                  <a:defRPr/>
                </a:pPr>
                <a:endParaRPr altLang="en-US" kern="0" lang="zh-CN">
                  <a:solidFill>
                    <a:sysClr lastClr="000000" val="windowText"/>
                  </a:solidFill>
                  <a:latin typeface="Calibri"/>
                  <a:ea typeface="微软雅黑"/>
                </a:endParaRPr>
              </a:p>
            </p:txBody>
          </p:sp>
          <p:sp>
            <p:nvSpPr>
              <p:cNvPr id="337" name="Freeform 35"/>
              <p:cNvSpPr/>
              <p:nvPr/>
            </p:nvSpPr>
            <p:spPr bwMode="auto">
              <a:xfrm>
                <a:off x="2951163" y="3378200"/>
                <a:ext cx="1208088" cy="698500"/>
              </a:xfrm>
              <a:custGeom>
                <a:gdLst>
                  <a:gd fmla="*/ 382 w 415" name="T0"/>
                  <a:gd fmla="*/ 223 h 240" name="T1"/>
                  <a:gd fmla="*/ 326 w 415" name="T2"/>
                  <a:gd fmla="*/ 80 h 240" name="T3"/>
                  <a:gd fmla="*/ 326 w 415" name="T4"/>
                  <a:gd fmla="*/ 80 h 240" name="T5"/>
                  <a:gd fmla="*/ 207 w 415" name="T6"/>
                  <a:gd fmla="*/ 33 h 240" name="T7"/>
                  <a:gd fmla="*/ 207 w 415" name="T8"/>
                  <a:gd fmla="*/ 33 h 240" name="T9"/>
                  <a:gd fmla="*/ 161 w 415" name="T10"/>
                  <a:gd fmla="*/ 39 h 240" name="T11"/>
                  <a:gd fmla="*/ 161 w 415" name="T12"/>
                  <a:gd fmla="*/ 39 h 240" name="T13"/>
                  <a:gd fmla="*/ 60 w 415" name="T14"/>
                  <a:gd fmla="*/ 114 h 240" name="T15"/>
                  <a:gd fmla="*/ 60 w 415" name="T16"/>
                  <a:gd fmla="*/ 114 h 240" name="T17"/>
                  <a:gd fmla="*/ 33 w 415" name="T18"/>
                  <a:gd fmla="*/ 223 h 240" name="T19"/>
                  <a:gd fmla="*/ 33 w 415" name="T20"/>
                  <a:gd fmla="*/ 223 h 240" name="T21"/>
                  <a:gd fmla="*/ 16 w 415" name="T22"/>
                  <a:gd fmla="*/ 240 h 240" name="T23"/>
                  <a:gd fmla="*/ 16 w 415" name="T24"/>
                  <a:gd fmla="*/ 240 h 240" name="T25"/>
                  <a:gd fmla="*/ 0 w 415" name="T26"/>
                  <a:gd fmla="*/ 223 h 240" name="T27"/>
                  <a:gd fmla="*/ 0 w 415" name="T28"/>
                  <a:gd fmla="*/ 223 h 240" name="T29"/>
                  <a:gd fmla="*/ 32 w 415" name="T30"/>
                  <a:gd fmla="*/ 97 h 240" name="T31"/>
                  <a:gd fmla="*/ 32 w 415" name="T32"/>
                  <a:gd fmla="*/ 97 h 240" name="T33"/>
                  <a:gd fmla="*/ 152 w 415" name="T34"/>
                  <a:gd fmla="*/ 8 h 240" name="T35"/>
                  <a:gd fmla="*/ 152 w 415" name="T36"/>
                  <a:gd fmla="*/ 8 h 240" name="T37"/>
                  <a:gd fmla="*/ 207 w 415" name="T38"/>
                  <a:gd fmla="*/ 0 h 240" name="T39"/>
                  <a:gd fmla="*/ 207 w 415" name="T40"/>
                  <a:gd fmla="*/ 0 h 240" name="T41"/>
                  <a:gd fmla="*/ 349 w 415" name="T42"/>
                  <a:gd fmla="*/ 56 h 240" name="T43"/>
                  <a:gd fmla="*/ 349 w 415" name="T44"/>
                  <a:gd fmla="*/ 56 h 240" name="T45"/>
                  <a:gd fmla="*/ 414 w 415" name="T46"/>
                  <a:gd fmla="*/ 223 h 240" name="T47"/>
                  <a:gd fmla="*/ 414 w 415" name="T48"/>
                  <a:gd fmla="*/ 223 h 240" name="T49"/>
                  <a:gd fmla="*/ 398 w 415" name="T50"/>
                  <a:gd fmla="*/ 240 h 240" name="T51"/>
                  <a:gd fmla="*/ 398 w 415" name="T52"/>
                  <a:gd fmla="*/ 240 h 240" name="T53"/>
                  <a:gd fmla="*/ 382 w 415" name="T54"/>
                  <a:gd fmla="*/ 223 h 240" name="T5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b="b" l="0" r="r" t="0"/>
                <a:pathLst>
                  <a:path h="240" w="415">
                    <a:moveTo>
                      <a:pt x="382" y="223"/>
                    </a:moveTo>
                    <a:cubicBezTo>
                      <a:pt x="382" y="167"/>
                      <a:pt x="367" y="118"/>
                      <a:pt x="326" y="80"/>
                    </a:cubicBezTo>
                    <a:cubicBezTo>
                      <a:pt x="326" y="80"/>
                      <a:pt x="326" y="80"/>
                      <a:pt x="326" y="80"/>
                    </a:cubicBezTo>
                    <a:cubicBezTo>
                      <a:pt x="294" y="49"/>
                      <a:pt x="250" y="33"/>
                      <a:pt x="207" y="33"/>
                    </a:cubicBezTo>
                    <a:cubicBezTo>
                      <a:pt x="207" y="33"/>
                      <a:pt x="207" y="33"/>
                      <a:pt x="207" y="33"/>
                    </a:cubicBezTo>
                    <a:cubicBezTo>
                      <a:pt x="191" y="33"/>
                      <a:pt x="176" y="35"/>
                      <a:pt x="161" y="39"/>
                    </a:cubicBezTo>
                    <a:cubicBezTo>
                      <a:pt x="161" y="39"/>
                      <a:pt x="161" y="39"/>
                      <a:pt x="161" y="39"/>
                    </a:cubicBezTo>
                    <a:cubicBezTo>
                      <a:pt x="119" y="51"/>
                      <a:pt x="83" y="78"/>
                      <a:pt x="60" y="114"/>
                    </a:cubicBezTo>
                    <a:cubicBezTo>
                      <a:pt x="60" y="114"/>
                      <a:pt x="60" y="114"/>
                      <a:pt x="60" y="114"/>
                    </a:cubicBezTo>
                    <a:cubicBezTo>
                      <a:pt x="39" y="147"/>
                      <a:pt x="33" y="183"/>
                      <a:pt x="33" y="223"/>
                    </a:cubicBezTo>
                    <a:cubicBezTo>
                      <a:pt x="33" y="223"/>
                      <a:pt x="33" y="223"/>
                      <a:pt x="33" y="223"/>
                    </a:cubicBezTo>
                    <a:cubicBezTo>
                      <a:pt x="33" y="232"/>
                      <a:pt x="25" y="240"/>
                      <a:pt x="16" y="240"/>
                    </a:cubicBezTo>
                    <a:cubicBezTo>
                      <a:pt x="16" y="240"/>
                      <a:pt x="16" y="240"/>
                      <a:pt x="16" y="240"/>
                    </a:cubicBezTo>
                    <a:cubicBezTo>
                      <a:pt x="7" y="240"/>
                      <a:pt x="0" y="232"/>
                      <a:pt x="0" y="223"/>
                    </a:cubicBezTo>
                    <a:cubicBezTo>
                      <a:pt x="0" y="223"/>
                      <a:pt x="0" y="223"/>
                      <a:pt x="0" y="223"/>
                    </a:cubicBezTo>
                    <a:cubicBezTo>
                      <a:pt x="0" y="180"/>
                      <a:pt x="7" y="136"/>
                      <a:pt x="32" y="97"/>
                    </a:cubicBezTo>
                    <a:cubicBezTo>
                      <a:pt x="32" y="97"/>
                      <a:pt x="32" y="97"/>
                      <a:pt x="32" y="97"/>
                    </a:cubicBezTo>
                    <a:cubicBezTo>
                      <a:pt x="59" y="53"/>
                      <a:pt x="102" y="21"/>
                      <a:pt x="152" y="8"/>
                    </a:cubicBezTo>
                    <a:cubicBezTo>
                      <a:pt x="152" y="8"/>
                      <a:pt x="152" y="8"/>
                      <a:pt x="152" y="8"/>
                    </a:cubicBezTo>
                    <a:cubicBezTo>
                      <a:pt x="170" y="3"/>
                      <a:pt x="188" y="0"/>
                      <a:pt x="207" y="0"/>
                    </a:cubicBezTo>
                    <a:cubicBezTo>
                      <a:pt x="207" y="0"/>
                      <a:pt x="207" y="0"/>
                      <a:pt x="207" y="0"/>
                    </a:cubicBezTo>
                    <a:cubicBezTo>
                      <a:pt x="259" y="0"/>
                      <a:pt x="310" y="20"/>
                      <a:pt x="349" y="56"/>
                    </a:cubicBezTo>
                    <a:cubicBezTo>
                      <a:pt x="349" y="56"/>
                      <a:pt x="349" y="56"/>
                      <a:pt x="349" y="56"/>
                    </a:cubicBezTo>
                    <a:cubicBezTo>
                      <a:pt x="397" y="101"/>
                      <a:pt x="415" y="161"/>
                      <a:pt x="414" y="223"/>
                    </a:cubicBezTo>
                    <a:cubicBezTo>
                      <a:pt x="414" y="223"/>
                      <a:pt x="414" y="223"/>
                      <a:pt x="414" y="223"/>
                    </a:cubicBezTo>
                    <a:cubicBezTo>
                      <a:pt x="414" y="232"/>
                      <a:pt x="407" y="240"/>
                      <a:pt x="398" y="240"/>
                    </a:cubicBezTo>
                    <a:cubicBezTo>
                      <a:pt x="398" y="240"/>
                      <a:pt x="398" y="240"/>
                      <a:pt x="398" y="240"/>
                    </a:cubicBezTo>
                    <a:cubicBezTo>
                      <a:pt x="389" y="240"/>
                      <a:pt x="382" y="232"/>
                      <a:pt x="382" y="223"/>
                    </a:cubicBezTo>
                    <a:close/>
                  </a:path>
                </a:pathLst>
              </a:custGeom>
              <a:solidFill>
                <a:schemeClr val="tx1"/>
              </a:solidFill>
              <a:ln>
                <a:noFill/>
              </a:ln>
              <a:extLst>
                <a:ext uri="{91240B29-F687-4F45-9708-019B960494DF}">
                  <a14:hiddenLine w="9525">
                    <a:solidFill>
                      <a:srgbClr val="000000"/>
                    </a:solidFill>
                    <a:round/>
                    <a:headEnd/>
                    <a:tailEnd/>
                  </a14:hiddenLine>
                </a:ext>
              </a:extLst>
            </p:spPr>
            <p:txBody>
              <a:bodyPr/>
              <a:lstStyle/>
              <a:p>
                <a:pPr defTabSz="1218712">
                  <a:defRPr/>
                </a:pPr>
                <a:endParaRPr altLang="en-US" kern="0" lang="zh-CN">
                  <a:solidFill>
                    <a:sysClr lastClr="000000" val="windowText"/>
                  </a:solidFill>
                  <a:latin typeface="Calibri"/>
                  <a:ea typeface="微软雅黑"/>
                </a:endParaRPr>
              </a:p>
            </p:txBody>
          </p:sp>
          <p:sp>
            <p:nvSpPr>
              <p:cNvPr id="338" name="Freeform 36"/>
              <p:cNvSpPr/>
              <p:nvPr/>
            </p:nvSpPr>
            <p:spPr bwMode="auto">
              <a:xfrm>
                <a:off x="3446463" y="3189288"/>
                <a:ext cx="165100" cy="88900"/>
              </a:xfrm>
              <a:custGeom>
                <a:gdLst>
                  <a:gd fmla="*/ 57 w 57" name="T0"/>
                  <a:gd fmla="*/ 15 h 31" name="T1"/>
                  <a:gd fmla="*/ 41 w 57" name="T2"/>
                  <a:gd fmla="*/ 31 h 31" name="T3"/>
                  <a:gd fmla="*/ 16 w 57" name="T4"/>
                  <a:gd fmla="*/ 31 h 31" name="T5"/>
                  <a:gd fmla="*/ 0 w 57" name="T6"/>
                  <a:gd fmla="*/ 15 h 31" name="T7"/>
                  <a:gd fmla="*/ 0 w 57" name="T8"/>
                  <a:gd fmla="*/ 15 h 31" name="T9"/>
                  <a:gd fmla="*/ 16 w 57" name="T10"/>
                  <a:gd fmla="*/ 0 h 31" name="T11"/>
                  <a:gd fmla="*/ 41 w 57" name="T12"/>
                  <a:gd fmla="*/ 0 h 31" name="T13"/>
                  <a:gd fmla="*/ 57 w 57" name="T14"/>
                  <a:gd fmla="*/ 15 h 31"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31" w="57">
                    <a:moveTo>
                      <a:pt x="57" y="15"/>
                    </a:moveTo>
                    <a:cubicBezTo>
                      <a:pt x="57" y="24"/>
                      <a:pt x="50" y="31"/>
                      <a:pt x="41" y="31"/>
                    </a:cubicBezTo>
                    <a:cubicBezTo>
                      <a:pt x="16" y="31"/>
                      <a:pt x="16" y="31"/>
                      <a:pt x="16" y="31"/>
                    </a:cubicBezTo>
                    <a:cubicBezTo>
                      <a:pt x="7" y="31"/>
                      <a:pt x="0" y="24"/>
                      <a:pt x="0" y="15"/>
                    </a:cubicBezTo>
                    <a:cubicBezTo>
                      <a:pt x="0" y="15"/>
                      <a:pt x="0" y="15"/>
                      <a:pt x="0" y="15"/>
                    </a:cubicBezTo>
                    <a:cubicBezTo>
                      <a:pt x="0" y="7"/>
                      <a:pt x="7" y="0"/>
                      <a:pt x="16" y="0"/>
                    </a:cubicBezTo>
                    <a:cubicBezTo>
                      <a:pt x="41" y="0"/>
                      <a:pt x="41" y="0"/>
                      <a:pt x="41" y="0"/>
                    </a:cubicBezTo>
                    <a:cubicBezTo>
                      <a:pt x="50" y="0"/>
                      <a:pt x="57" y="7"/>
                      <a:pt x="57" y="15"/>
                    </a:cubicBezTo>
                    <a:close/>
                  </a:path>
                </a:pathLst>
              </a:custGeom>
              <a:solidFill>
                <a:schemeClr val="tx1"/>
              </a:solidFill>
              <a:ln>
                <a:noFill/>
              </a:ln>
              <a:extLst>
                <a:ext uri="{91240B29-F687-4F45-9708-019B960494DF}">
                  <a14:hiddenLine w="9525">
                    <a:solidFill>
                      <a:srgbClr val="000000"/>
                    </a:solidFill>
                    <a:round/>
                    <a:headEnd/>
                    <a:tailEnd/>
                  </a14:hiddenLine>
                </a:ext>
              </a:extLst>
            </p:spPr>
            <p:txBody>
              <a:bodyPr/>
              <a:lstStyle/>
              <a:p>
                <a:pPr defTabSz="1218712">
                  <a:defRPr/>
                </a:pPr>
                <a:endParaRPr altLang="en-US" kern="0" lang="zh-CN">
                  <a:solidFill>
                    <a:sysClr lastClr="000000" val="windowText"/>
                  </a:solidFill>
                  <a:latin typeface="Calibri"/>
                  <a:ea typeface="微软雅黑"/>
                </a:endParaRPr>
              </a:p>
            </p:txBody>
          </p:sp>
          <p:sp>
            <p:nvSpPr>
              <p:cNvPr id="339" name="Freeform 37"/>
              <p:cNvSpPr/>
              <p:nvPr/>
            </p:nvSpPr>
            <p:spPr bwMode="auto">
              <a:xfrm>
                <a:off x="3117850" y="3168650"/>
                <a:ext cx="349250" cy="92075"/>
              </a:xfrm>
              <a:custGeom>
                <a:gdLst>
                  <a:gd fmla="*/ 34 w 120" name="T0"/>
                  <a:gd fmla="*/ 32 h 32" name="T1"/>
                  <a:gd fmla="*/ 0 w 120" name="T2"/>
                  <a:gd fmla="*/ 2 h 32" name="T3"/>
                  <a:gd fmla="*/ 0 w 120" name="T4"/>
                  <a:gd fmla="*/ 2 h 32" name="T5"/>
                  <a:gd fmla="*/ 12 w 120" name="T6"/>
                  <a:gd fmla="*/ 0 h 32" name="T7"/>
                  <a:gd fmla="*/ 34 w 120" name="T8"/>
                  <a:gd fmla="*/ 20 h 32" name="T9"/>
                  <a:gd fmla="*/ 34 w 120" name="T10"/>
                  <a:gd fmla="*/ 20 h 32" name="T11"/>
                  <a:gd fmla="*/ 120 w 120" name="T12"/>
                  <a:gd fmla="*/ 20 h 32" name="T13"/>
                  <a:gd fmla="*/ 120 w 120" name="T14"/>
                  <a:gd fmla="*/ 20 h 32" name="T15"/>
                  <a:gd fmla="*/ 120 w 120" name="T16"/>
                  <a:gd fmla="*/ 32 h 32" name="T17"/>
                  <a:gd fmla="*/ 34 w 120" name="T18"/>
                  <a:gd fmla="*/ 32 h 32"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32" w="120">
                    <a:moveTo>
                      <a:pt x="34" y="32"/>
                    </a:moveTo>
                    <a:cubicBezTo>
                      <a:pt x="16" y="32"/>
                      <a:pt x="2" y="19"/>
                      <a:pt x="0" y="2"/>
                    </a:cubicBezTo>
                    <a:cubicBezTo>
                      <a:pt x="0" y="2"/>
                      <a:pt x="0" y="2"/>
                      <a:pt x="0" y="2"/>
                    </a:cubicBezTo>
                    <a:cubicBezTo>
                      <a:pt x="12" y="0"/>
                      <a:pt x="12" y="0"/>
                      <a:pt x="12" y="0"/>
                    </a:cubicBezTo>
                    <a:cubicBezTo>
                      <a:pt x="13" y="11"/>
                      <a:pt x="22" y="20"/>
                      <a:pt x="34" y="20"/>
                    </a:cubicBezTo>
                    <a:cubicBezTo>
                      <a:pt x="34" y="20"/>
                      <a:pt x="34" y="20"/>
                      <a:pt x="34" y="20"/>
                    </a:cubicBezTo>
                    <a:cubicBezTo>
                      <a:pt x="120" y="20"/>
                      <a:pt x="120" y="20"/>
                      <a:pt x="120" y="20"/>
                    </a:cubicBezTo>
                    <a:cubicBezTo>
                      <a:pt x="120" y="20"/>
                      <a:pt x="120" y="20"/>
                      <a:pt x="120" y="20"/>
                    </a:cubicBezTo>
                    <a:cubicBezTo>
                      <a:pt x="120" y="32"/>
                      <a:pt x="120" y="32"/>
                      <a:pt x="120" y="32"/>
                    </a:cubicBezTo>
                    <a:cubicBezTo>
                      <a:pt x="34" y="32"/>
                      <a:pt x="34" y="32"/>
                      <a:pt x="34" y="32"/>
                    </a:cubicBezTo>
                    <a:close/>
                  </a:path>
                </a:pathLst>
              </a:custGeom>
              <a:solidFill>
                <a:schemeClr val="tx1"/>
              </a:solidFill>
              <a:ln>
                <a:noFill/>
              </a:ln>
              <a:extLst>
                <a:ext uri="{91240B29-F687-4F45-9708-019B960494DF}">
                  <a14:hiddenLine w="9525">
                    <a:solidFill>
                      <a:srgbClr val="000000"/>
                    </a:solidFill>
                    <a:round/>
                    <a:headEnd/>
                    <a:tailEnd/>
                  </a14:hiddenLine>
                </a:ext>
              </a:extLst>
            </p:spPr>
            <p:txBody>
              <a:bodyPr/>
              <a:lstStyle/>
              <a:p>
                <a:pPr defTabSz="1218712">
                  <a:defRPr/>
                </a:pPr>
                <a:endParaRPr altLang="en-US" kern="0" lang="zh-CN">
                  <a:solidFill>
                    <a:sysClr lastClr="000000" val="windowText"/>
                  </a:solidFill>
                  <a:latin typeface="Calibri"/>
                  <a:ea typeface="微软雅黑"/>
                </a:endParaRPr>
              </a:p>
            </p:txBody>
          </p:sp>
        </p:grpSp>
      </p:grpSp>
      <p:grpSp>
        <p:nvGrpSpPr>
          <p:cNvPr id="340" name="组合 339"/>
          <p:cNvGrpSpPr/>
          <p:nvPr/>
        </p:nvGrpSpPr>
        <p:grpSpPr>
          <a:xfrm>
            <a:off x="6797222" y="4166511"/>
            <a:ext cx="1366452" cy="1576365"/>
            <a:chOff x="5041267" y="3304644"/>
            <a:chExt cx="1025283" cy="1182787"/>
          </a:xfrm>
        </p:grpSpPr>
        <p:sp>
          <p:nvSpPr>
            <p:cNvPr id="341" name="Freeform 12"/>
            <p:cNvSpPr/>
            <p:nvPr/>
          </p:nvSpPr>
          <p:spPr bwMode="auto">
            <a:xfrm>
              <a:off x="5103191" y="3339164"/>
              <a:ext cx="450718" cy="202038"/>
            </a:xfrm>
            <a:custGeom>
              <a:gdLst>
                <a:gd fmla="*/ 0 w 515" name="T0"/>
                <a:gd fmla="*/ 316124 h 231" name="T1"/>
                <a:gd fmla="*/ 544663 w 515" name="T2"/>
                <a:gd fmla="*/ 0 h 231" name="T3"/>
                <a:gd fmla="*/ 704777 w 515" name="T4"/>
                <a:gd fmla="*/ 0 h 231" name="T5"/>
                <a:gd fmla="*/ 704777 w 515" name="T6"/>
                <a:gd fmla="*/ 316124 h 231" name="T7"/>
                <a:gd fmla="*/ 0 w 515" name="T8"/>
                <a:gd fmla="*/ 316124 h 231"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231" w="515">
                  <a:moveTo>
                    <a:pt x="0" y="231"/>
                  </a:moveTo>
                  <a:lnTo>
                    <a:pt x="398" y="0"/>
                  </a:lnTo>
                  <a:lnTo>
                    <a:pt x="515" y="0"/>
                  </a:lnTo>
                  <a:lnTo>
                    <a:pt x="515" y="231"/>
                  </a:lnTo>
                  <a:lnTo>
                    <a:pt x="0" y="231"/>
                  </a:lnTo>
                  <a:close/>
                </a:path>
              </a:pathLst>
            </a:custGeom>
            <a:solidFill>
              <a:schemeClr val="tx2">
                <a:lumMod val="75000"/>
              </a:schemeClr>
            </a:solidFill>
            <a:ln>
              <a:noFill/>
            </a:ln>
            <a:extLst>
              <a:ext uri="{91240B29-F687-4F45-9708-019B960494DF}">
                <a14:hiddenLine w="9525">
                  <a:solidFill>
                    <a:srgbClr val="000000"/>
                  </a:solidFill>
                  <a:round/>
                  <a:headEnd/>
                  <a:tailEnd/>
                </a14:hiddenLine>
              </a:ext>
            </a:extLst>
          </p:spPr>
          <p:txBody>
            <a:bodyPr bIns="45707" lIns="91412" rIns="91412" tIns="45707"/>
            <a:lstStyle/>
            <a:p>
              <a:pPr defTabSz="1218712">
                <a:defRPr/>
              </a:pPr>
              <a:endParaRPr altLang="en-US" kern="0" lang="zh-CN">
                <a:solidFill>
                  <a:sysClr lastClr="000000" val="windowText"/>
                </a:solidFill>
              </a:endParaRPr>
            </a:p>
          </p:txBody>
        </p:sp>
        <p:sp>
          <p:nvSpPr>
            <p:cNvPr id="342" name="Freeform 13"/>
            <p:cNvSpPr/>
            <p:nvPr/>
          </p:nvSpPr>
          <p:spPr bwMode="auto">
            <a:xfrm>
              <a:off x="5041267" y="3304644"/>
              <a:ext cx="1025283" cy="1182787"/>
            </a:xfrm>
            <a:custGeom>
              <a:gdLst>
                <a:gd fmla="*/ 0 w 1171" name="T0"/>
                <a:gd fmla="*/ 1014 h 1352" name="T1"/>
                <a:gd fmla="*/ 0 w 1171" name="T2"/>
                <a:gd fmla="*/ 338 h 1352" name="T3"/>
                <a:gd fmla="*/ 585 w 1171" name="T4"/>
                <a:gd fmla="*/ 0 h 1352" name="T5"/>
                <a:gd fmla="*/ 1171 w 1171" name="T6"/>
                <a:gd fmla="*/ 338 h 1352" name="T7"/>
                <a:gd fmla="*/ 1171 w 1171" name="T8"/>
                <a:gd fmla="*/ 1014 h 1352" name="T9"/>
                <a:gd fmla="*/ 585 w 1171" name="T10"/>
                <a:gd fmla="*/ 1352 h 1352" name="T11"/>
                <a:gd fmla="*/ 0 w 1171" name="T12"/>
                <a:gd fmla="*/ 1014 h 1352" name="T13"/>
              </a:gdLst>
              <a:cxnLst>
                <a:cxn ang="0">
                  <a:pos x="T0" y="T1"/>
                </a:cxn>
                <a:cxn ang="0">
                  <a:pos x="T2" y="T3"/>
                </a:cxn>
                <a:cxn ang="0">
                  <a:pos x="T4" y="T5"/>
                </a:cxn>
                <a:cxn ang="0">
                  <a:pos x="T6" y="T7"/>
                </a:cxn>
                <a:cxn ang="0">
                  <a:pos x="T8" y="T9"/>
                </a:cxn>
                <a:cxn ang="0">
                  <a:pos x="T10" y="T11"/>
                </a:cxn>
                <a:cxn ang="0">
                  <a:pos x="T12" y="T13"/>
                </a:cxn>
              </a:cxnLst>
              <a:rect b="b" l="0" r="r" t="0"/>
              <a:pathLst>
                <a:path h="1352" w="1171">
                  <a:moveTo>
                    <a:pt x="0" y="1014"/>
                  </a:moveTo>
                  <a:lnTo>
                    <a:pt x="0" y="338"/>
                  </a:lnTo>
                  <a:lnTo>
                    <a:pt x="585" y="0"/>
                  </a:lnTo>
                  <a:lnTo>
                    <a:pt x="1171" y="338"/>
                  </a:lnTo>
                  <a:lnTo>
                    <a:pt x="1171" y="1014"/>
                  </a:lnTo>
                  <a:lnTo>
                    <a:pt x="585" y="1352"/>
                  </a:lnTo>
                  <a:lnTo>
                    <a:pt x="0" y="1014"/>
                  </a:lnTo>
                  <a:close/>
                </a:path>
              </a:pathLst>
            </a:custGeom>
            <a:solidFill>
              <a:sysClr lastClr="FFFFFF" val="window">
                <a:lumMod val="95000"/>
              </a:sysClr>
            </a:solidFill>
            <a:ln>
              <a:noFill/>
            </a:ln>
            <a:effectLst>
              <a:outerShdw algn="ctr" blurRad="228600" rotWithShape="0" sx="102000" sy="102000">
                <a:prstClr val="black">
                  <a:alpha val="28000"/>
                </a:prstClr>
              </a:outerShdw>
            </a:effectLst>
            <a:extLst/>
          </p:spPr>
          <p:txBody>
            <a:bodyPr bIns="45707" lIns="91412" rIns="91412" tIns="45707"/>
            <a:lstStyle/>
            <a:p>
              <a:pPr defTabSz="1218712">
                <a:defRPr/>
              </a:pPr>
              <a:endParaRPr altLang="en-US" kern="0" lang="zh-CN">
                <a:solidFill>
                  <a:sysClr lastClr="000000" val="windowText"/>
                </a:solidFill>
                <a:latin typeface="Calibri"/>
                <a:ea typeface="微软雅黑"/>
              </a:endParaRPr>
            </a:p>
          </p:txBody>
        </p:sp>
        <p:sp>
          <p:nvSpPr>
            <p:cNvPr id="343" name="Freeform 20"/>
            <p:cNvSpPr/>
            <p:nvPr/>
          </p:nvSpPr>
          <p:spPr bwMode="auto">
            <a:xfrm>
              <a:off x="5103425" y="3339163"/>
              <a:ext cx="348191" cy="376664"/>
            </a:xfrm>
            <a:custGeom>
              <a:gdLst>
                <a:gd fmla="*/ 0 w 398" name="T0"/>
                <a:gd fmla="*/ 430 h 430" name="T1"/>
                <a:gd fmla="*/ 398 w 398" name="T2"/>
                <a:gd fmla="*/ 430 h 430" name="T3"/>
                <a:gd fmla="*/ 398 w 398" name="T4"/>
                <a:gd fmla="*/ 0 h 430" name="T5"/>
                <a:gd fmla="*/ 0 w 398" name="T6"/>
                <a:gd fmla="*/ 231 h 430" name="T7"/>
                <a:gd fmla="*/ 0 w 398" name="T8"/>
                <a:gd fmla="*/ 430 h 430" name="T9"/>
              </a:gdLst>
              <a:cxnLst>
                <a:cxn ang="0">
                  <a:pos x="T0" y="T1"/>
                </a:cxn>
                <a:cxn ang="0">
                  <a:pos x="T2" y="T3"/>
                </a:cxn>
                <a:cxn ang="0">
                  <a:pos x="T4" y="T5"/>
                </a:cxn>
                <a:cxn ang="0">
                  <a:pos x="T6" y="T7"/>
                </a:cxn>
                <a:cxn ang="0">
                  <a:pos x="T8" y="T9"/>
                </a:cxn>
              </a:cxnLst>
              <a:rect b="b" l="0" r="r" t="0"/>
              <a:pathLst>
                <a:path h="430" w="398">
                  <a:moveTo>
                    <a:pt x="0" y="430"/>
                  </a:moveTo>
                  <a:lnTo>
                    <a:pt x="398" y="430"/>
                  </a:lnTo>
                  <a:lnTo>
                    <a:pt x="398" y="0"/>
                  </a:lnTo>
                  <a:lnTo>
                    <a:pt x="0" y="231"/>
                  </a:lnTo>
                  <a:lnTo>
                    <a:pt x="0" y="430"/>
                  </a:lnTo>
                  <a:close/>
                </a:path>
              </a:pathLst>
            </a:custGeom>
            <a:solidFill>
              <a:schemeClr val="tx2"/>
            </a:solidFill>
            <a:ln cap="flat" w="28575">
              <a:noFill/>
              <a:prstDash val="solid"/>
              <a:miter lim="800000"/>
            </a:ln>
            <a:effectLst>
              <a:outerShdw algn="tl" blurRad="279400" dir="2700000" dist="76200" rotWithShape="0">
                <a:prstClr val="black">
                  <a:alpha val="28000"/>
                </a:prstClr>
              </a:outerShdw>
            </a:effectLst>
            <a:extLst/>
          </p:spPr>
          <p:txBody>
            <a:bodyPr bIns="45707" lIns="91412" rIns="91412" tIns="45707"/>
            <a:lstStyle/>
            <a:p>
              <a:pPr defTabSz="1218712">
                <a:defRPr/>
              </a:pPr>
              <a:endParaRPr altLang="en-US" kern="0" lang="zh-CN">
                <a:solidFill>
                  <a:sysClr lastClr="000000" val="windowText"/>
                </a:solidFill>
                <a:latin typeface="Calibri"/>
                <a:ea typeface="微软雅黑"/>
              </a:endParaRPr>
            </a:p>
          </p:txBody>
        </p:sp>
        <p:sp>
          <p:nvSpPr>
            <p:cNvPr id="344" name="Freeform 30"/>
            <p:cNvSpPr>
              <a:spLocks noEditPoints="1"/>
            </p:cNvSpPr>
            <p:nvPr/>
          </p:nvSpPr>
          <p:spPr bwMode="auto">
            <a:xfrm>
              <a:off x="5234143" y="3519882"/>
              <a:ext cx="80195" cy="171580"/>
            </a:xfrm>
            <a:custGeom>
              <a:gdLst>
                <a:gd fmla="*/ 124533 w 50" name="T0"/>
                <a:gd fmla="*/ 204508 h 107" name="T1"/>
                <a:gd fmla="*/ 104608 w 50" name="T2"/>
                <a:gd fmla="*/ 246906 h 107" name="T3"/>
                <a:gd fmla="*/ 62267 w 50" name="T4"/>
                <a:gd fmla="*/ 266858 h 107" name="T5"/>
                <a:gd fmla="*/ 17435 w 50" name="T6"/>
                <a:gd fmla="*/ 246906 h 107" name="T7"/>
                <a:gd fmla="*/ 0 w 50" name="T8"/>
                <a:gd fmla="*/ 204508 h 107" name="T9"/>
                <a:gd fmla="*/ 0 w 50" name="T10"/>
                <a:gd fmla="*/ 62350 h 107" name="T11"/>
                <a:gd fmla="*/ 17435 w 50" name="T12"/>
                <a:gd fmla="*/ 17458 h 107" name="T13"/>
                <a:gd fmla="*/ 62267 w 50" name="T14"/>
                <a:gd fmla="*/ 0 h 107" name="T15"/>
                <a:gd fmla="*/ 104608 w 50" name="T16"/>
                <a:gd fmla="*/ 17458 h 107" name="T17"/>
                <a:gd fmla="*/ 124533 w 50" name="T18"/>
                <a:gd fmla="*/ 62350 h 107" name="T19"/>
                <a:gd fmla="*/ 124533 w 50" name="T20"/>
                <a:gd fmla="*/ 204508 h 107" name="T21"/>
                <a:gd fmla="*/ 82192 w 50" name="T22"/>
                <a:gd fmla="*/ 59856 h 107" name="T23"/>
                <a:gd fmla="*/ 77210 w 50" name="T24"/>
                <a:gd fmla="*/ 44892 h 107" name="T25"/>
                <a:gd fmla="*/ 59776 w 50" name="T26"/>
                <a:gd fmla="*/ 37410 h 107" name="T27"/>
                <a:gd fmla="*/ 44832 w 50" name="T28"/>
                <a:gd fmla="*/ 44892 h 107" name="T29"/>
                <a:gd fmla="*/ 37360 w 50" name="T30"/>
                <a:gd fmla="*/ 59856 h 107" name="T31"/>
                <a:gd fmla="*/ 37360 w 50" name="T32"/>
                <a:gd fmla="*/ 204508 h 107" name="T33"/>
                <a:gd fmla="*/ 44832 w 50" name="T34"/>
                <a:gd fmla="*/ 219472 h 107" name="T35"/>
                <a:gd fmla="*/ 59776 w 50" name="T36"/>
                <a:gd fmla="*/ 226954 h 107" name="T37"/>
                <a:gd fmla="*/ 77210 w 50" name="T38"/>
                <a:gd fmla="*/ 219472 h 107" name="T39"/>
                <a:gd fmla="*/ 82192 w 50" name="T40"/>
                <a:gd fmla="*/ 204508 h 107" name="T41"/>
                <a:gd fmla="*/ 82192 w 50" name="T42"/>
                <a:gd fmla="*/ 59856 h 107"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b="b" l="0" r="r" t="0"/>
              <a:pathLst>
                <a:path h="107" w="50">
                  <a:moveTo>
                    <a:pt x="50" y="82"/>
                  </a:moveTo>
                  <a:cubicBezTo>
                    <a:pt x="50" y="89"/>
                    <a:pt x="47" y="95"/>
                    <a:pt x="42" y="99"/>
                  </a:cubicBezTo>
                  <a:cubicBezTo>
                    <a:pt x="38" y="104"/>
                    <a:pt x="32" y="107"/>
                    <a:pt x="25" y="107"/>
                  </a:cubicBezTo>
                  <a:cubicBezTo>
                    <a:pt x="18" y="107"/>
                    <a:pt x="12" y="104"/>
                    <a:pt x="7" y="99"/>
                  </a:cubicBezTo>
                  <a:cubicBezTo>
                    <a:pt x="2" y="95"/>
                    <a:pt x="0" y="89"/>
                    <a:pt x="0" y="82"/>
                  </a:cubicBezTo>
                  <a:cubicBezTo>
                    <a:pt x="0" y="25"/>
                    <a:pt x="0" y="25"/>
                    <a:pt x="0" y="25"/>
                  </a:cubicBezTo>
                  <a:cubicBezTo>
                    <a:pt x="0" y="18"/>
                    <a:pt x="2" y="12"/>
                    <a:pt x="7" y="7"/>
                  </a:cubicBezTo>
                  <a:cubicBezTo>
                    <a:pt x="12" y="2"/>
                    <a:pt x="18" y="0"/>
                    <a:pt x="25" y="0"/>
                  </a:cubicBezTo>
                  <a:cubicBezTo>
                    <a:pt x="32" y="0"/>
                    <a:pt x="38" y="2"/>
                    <a:pt x="42" y="7"/>
                  </a:cubicBezTo>
                  <a:cubicBezTo>
                    <a:pt x="47" y="12"/>
                    <a:pt x="50" y="18"/>
                    <a:pt x="50" y="25"/>
                  </a:cubicBezTo>
                  <a:lnTo>
                    <a:pt x="50" y="82"/>
                  </a:lnTo>
                  <a:close/>
                  <a:moveTo>
                    <a:pt x="33" y="24"/>
                  </a:moveTo>
                  <a:cubicBezTo>
                    <a:pt x="33" y="22"/>
                    <a:pt x="33" y="20"/>
                    <a:pt x="31" y="18"/>
                  </a:cubicBezTo>
                  <a:cubicBezTo>
                    <a:pt x="29" y="16"/>
                    <a:pt x="27" y="15"/>
                    <a:pt x="24" y="15"/>
                  </a:cubicBezTo>
                  <a:cubicBezTo>
                    <a:pt x="22" y="15"/>
                    <a:pt x="20" y="16"/>
                    <a:pt x="18" y="18"/>
                  </a:cubicBezTo>
                  <a:cubicBezTo>
                    <a:pt x="16" y="20"/>
                    <a:pt x="15" y="22"/>
                    <a:pt x="15" y="24"/>
                  </a:cubicBezTo>
                  <a:cubicBezTo>
                    <a:pt x="15" y="82"/>
                    <a:pt x="15" y="82"/>
                    <a:pt x="15" y="82"/>
                  </a:cubicBezTo>
                  <a:cubicBezTo>
                    <a:pt x="15" y="84"/>
                    <a:pt x="16" y="86"/>
                    <a:pt x="18" y="88"/>
                  </a:cubicBezTo>
                  <a:cubicBezTo>
                    <a:pt x="20" y="90"/>
                    <a:pt x="22" y="91"/>
                    <a:pt x="24" y="91"/>
                  </a:cubicBezTo>
                  <a:cubicBezTo>
                    <a:pt x="27" y="91"/>
                    <a:pt x="29" y="90"/>
                    <a:pt x="31" y="88"/>
                  </a:cubicBezTo>
                  <a:cubicBezTo>
                    <a:pt x="33" y="86"/>
                    <a:pt x="33" y="84"/>
                    <a:pt x="33" y="82"/>
                  </a:cubicBezTo>
                  <a:lnTo>
                    <a:pt x="33" y="24"/>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bIns="45707" lIns="91412" rIns="91412" tIns="45707"/>
            <a:lstStyle/>
            <a:p>
              <a:pPr defTabSz="1218712">
                <a:defRPr/>
              </a:pPr>
              <a:endParaRPr altLang="en-US" kern="0" lang="zh-CN">
                <a:solidFill>
                  <a:sysClr lastClr="000000" val="windowText"/>
                </a:solidFill>
              </a:endParaRPr>
            </a:p>
          </p:txBody>
        </p:sp>
        <p:sp>
          <p:nvSpPr>
            <p:cNvPr id="345" name="Freeform 31"/>
            <p:cNvSpPr>
              <a:spLocks noEditPoints="1"/>
            </p:cNvSpPr>
            <p:nvPr/>
          </p:nvSpPr>
          <p:spPr bwMode="auto">
            <a:xfrm>
              <a:off x="5331595" y="3521913"/>
              <a:ext cx="84256" cy="167519"/>
            </a:xfrm>
            <a:custGeom>
              <a:gdLst>
                <a:gd fmla="*/ 0 w 97" name="T0"/>
                <a:gd fmla="*/ 164220 h 191" name="T1"/>
                <a:gd fmla="*/ 67056 w 97" name="T2"/>
                <a:gd fmla="*/ 0 h 191" name="T3"/>
                <a:gd fmla="*/ 106743 w 97" name="T4"/>
                <a:gd fmla="*/ 0 h 191" name="T5"/>
                <a:gd fmla="*/ 106743 w 97" name="T6"/>
                <a:gd fmla="*/ 164220 h 191" name="T7"/>
                <a:gd fmla="*/ 132744 w 97" name="T8"/>
                <a:gd fmla="*/ 164220 h 191" name="T9"/>
                <a:gd fmla="*/ 132744 w 97" name="T10"/>
                <a:gd fmla="*/ 203907 h 191" name="T11"/>
                <a:gd fmla="*/ 106743 w 97" name="T12"/>
                <a:gd fmla="*/ 203907 h 191" name="T13"/>
                <a:gd fmla="*/ 106743 w 97" name="T14"/>
                <a:gd fmla="*/ 261384 h 191" name="T15"/>
                <a:gd fmla="*/ 67056 w 97" name="T16"/>
                <a:gd fmla="*/ 261384 h 191" name="T17"/>
                <a:gd fmla="*/ 67056 w 97" name="T18"/>
                <a:gd fmla="*/ 203907 h 191" name="T19"/>
                <a:gd fmla="*/ 0 w 97" name="T20"/>
                <a:gd fmla="*/ 203907 h 191" name="T21"/>
                <a:gd fmla="*/ 0 w 97" name="T22"/>
                <a:gd fmla="*/ 164220 h 191" name="T23"/>
                <a:gd fmla="*/ 67056 w 97" name="T24"/>
                <a:gd fmla="*/ 164220 h 191" name="T25"/>
                <a:gd fmla="*/ 67056 w 97" name="T26"/>
                <a:gd fmla="*/ 84847 h 191" name="T27"/>
                <a:gd fmla="*/ 34212 w 97" name="T28"/>
                <a:gd fmla="*/ 164220 h 191" name="T29"/>
                <a:gd fmla="*/ 67056 w 97" name="T30"/>
                <a:gd fmla="*/ 164220 h 191"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b="b" l="0" r="r" t="0"/>
              <a:pathLst>
                <a:path h="191" w="97">
                  <a:moveTo>
                    <a:pt x="0" y="120"/>
                  </a:moveTo>
                  <a:lnTo>
                    <a:pt x="49" y="0"/>
                  </a:lnTo>
                  <a:lnTo>
                    <a:pt x="78" y="0"/>
                  </a:lnTo>
                  <a:lnTo>
                    <a:pt x="78" y="120"/>
                  </a:lnTo>
                  <a:lnTo>
                    <a:pt x="97" y="120"/>
                  </a:lnTo>
                  <a:lnTo>
                    <a:pt x="97" y="149"/>
                  </a:lnTo>
                  <a:lnTo>
                    <a:pt x="78" y="149"/>
                  </a:lnTo>
                  <a:lnTo>
                    <a:pt x="78" y="191"/>
                  </a:lnTo>
                  <a:lnTo>
                    <a:pt x="49" y="191"/>
                  </a:lnTo>
                  <a:lnTo>
                    <a:pt x="49" y="149"/>
                  </a:lnTo>
                  <a:lnTo>
                    <a:pt x="0" y="149"/>
                  </a:lnTo>
                  <a:lnTo>
                    <a:pt x="0" y="120"/>
                  </a:lnTo>
                  <a:close/>
                  <a:moveTo>
                    <a:pt x="49" y="120"/>
                  </a:moveTo>
                  <a:lnTo>
                    <a:pt x="49" y="62"/>
                  </a:lnTo>
                  <a:lnTo>
                    <a:pt x="25" y="120"/>
                  </a:lnTo>
                  <a:lnTo>
                    <a:pt x="49" y="12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bIns="45707" lIns="91412" rIns="91412" tIns="45707"/>
            <a:lstStyle/>
            <a:p>
              <a:pPr defTabSz="1218712">
                <a:defRPr/>
              </a:pPr>
              <a:endParaRPr altLang="en-US" kern="0" lang="zh-CN">
                <a:solidFill>
                  <a:sysClr lastClr="000000" val="windowText"/>
                </a:solidFill>
              </a:endParaRPr>
            </a:p>
          </p:txBody>
        </p:sp>
        <p:grpSp>
          <p:nvGrpSpPr>
            <p:cNvPr id="346" name="组合 345"/>
            <p:cNvGrpSpPr/>
            <p:nvPr/>
          </p:nvGrpSpPr>
          <p:grpSpPr>
            <a:xfrm>
              <a:off x="5292166" y="3823700"/>
              <a:ext cx="533996" cy="413020"/>
              <a:chOff x="3175" y="747713"/>
              <a:chExt cx="1751013" cy="1354138"/>
            </a:xfrm>
            <a:solidFill>
              <a:srgbClr val="ED750F"/>
            </a:solidFill>
          </p:grpSpPr>
          <p:sp>
            <p:nvSpPr>
              <p:cNvPr id="347" name="Freeform 6"/>
              <p:cNvSpPr/>
              <p:nvPr/>
            </p:nvSpPr>
            <p:spPr bwMode="auto">
              <a:xfrm>
                <a:off x="3175" y="747713"/>
                <a:ext cx="1308100" cy="854075"/>
              </a:xfrm>
              <a:custGeom>
                <a:gdLst>
                  <a:gd fmla="*/ 357 w 458" name="T0"/>
                  <a:gd fmla="*/ 8 h 299" name="T1"/>
                  <a:gd fmla="*/ 184 w 458" name="T2"/>
                  <a:gd fmla="*/ 54 h 299" name="T3"/>
                  <a:gd fmla="*/ 40 w 458" name="T4"/>
                  <a:gd fmla="*/ 161 h 299" name="T5"/>
                  <a:gd fmla="*/ 35 w 458" name="T6"/>
                  <a:gd fmla="*/ 277 h 299" name="T7"/>
                  <a:gd fmla="*/ 36 w 458" name="T8"/>
                  <a:gd fmla="*/ 279 h 299" name="T9"/>
                  <a:gd fmla="*/ 85 w 458" name="T10"/>
                  <a:gd fmla="*/ 288 h 299" name="T11"/>
                  <a:gd fmla="*/ 133 w 458" name="T12"/>
                  <a:gd fmla="*/ 256 h 299" name="T13"/>
                  <a:gd fmla="*/ 142 w 458" name="T14"/>
                  <a:gd fmla="*/ 207 h 299" name="T15"/>
                  <a:gd fmla="*/ 128 w 458" name="T16"/>
                  <a:gd fmla="*/ 195 h 299" name="T17"/>
                  <a:gd fmla="*/ 211 w 458" name="T18"/>
                  <a:gd fmla="*/ 112 h 299" name="T19"/>
                  <a:gd fmla="*/ 211 w 458" name="T20"/>
                  <a:gd fmla="*/ 112 h 299" name="T21"/>
                  <a:gd fmla="*/ 212 w 458" name="T22"/>
                  <a:gd fmla="*/ 112 h 299" name="T23"/>
                  <a:gd fmla="*/ 212 w 458" name="T24"/>
                  <a:gd fmla="*/ 112 h 299" name="T25"/>
                  <a:gd fmla="*/ 212 w 458" name="T26"/>
                  <a:gd fmla="*/ 112 h 299" name="T27"/>
                  <a:gd fmla="*/ 329 w 458" name="T28"/>
                  <a:gd fmla="*/ 97 h 299" name="T29"/>
                  <a:gd fmla="*/ 330 w 458" name="T30"/>
                  <a:gd fmla="*/ 116 h 299" name="T31"/>
                  <a:gd fmla="*/ 374 w 458" name="T32"/>
                  <a:gd fmla="*/ 139 h 299" name="T33"/>
                  <a:gd fmla="*/ 429 w 458" name="T34"/>
                  <a:gd fmla="*/ 121 h 299" name="T35"/>
                  <a:gd fmla="*/ 452 w 458" name="T36"/>
                  <a:gd fmla="*/ 77 h 299" name="T37"/>
                  <a:gd fmla="*/ 451 w 458" name="T38"/>
                  <a:gd fmla="*/ 75 h 299" name="T39"/>
                  <a:gd fmla="*/ 357 w 458" name="T40"/>
                  <a:gd fmla="*/ 8 h 299"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299" w="458">
                    <a:moveTo>
                      <a:pt x="357" y="8"/>
                    </a:moveTo>
                    <a:cubicBezTo>
                      <a:pt x="288" y="0"/>
                      <a:pt x="191" y="50"/>
                      <a:pt x="184" y="54"/>
                    </a:cubicBezTo>
                    <a:cubicBezTo>
                      <a:pt x="176" y="58"/>
                      <a:pt x="77" y="103"/>
                      <a:pt x="40" y="161"/>
                    </a:cubicBezTo>
                    <a:cubicBezTo>
                      <a:pt x="0" y="225"/>
                      <a:pt x="34" y="276"/>
                      <a:pt x="35" y="277"/>
                    </a:cubicBezTo>
                    <a:cubicBezTo>
                      <a:pt x="35" y="278"/>
                      <a:pt x="36" y="278"/>
                      <a:pt x="36" y="279"/>
                    </a:cubicBezTo>
                    <a:cubicBezTo>
                      <a:pt x="47" y="295"/>
                      <a:pt x="69" y="299"/>
                      <a:pt x="85" y="288"/>
                    </a:cubicBezTo>
                    <a:cubicBezTo>
                      <a:pt x="133" y="256"/>
                      <a:pt x="133" y="256"/>
                      <a:pt x="133" y="256"/>
                    </a:cubicBezTo>
                    <a:cubicBezTo>
                      <a:pt x="149" y="245"/>
                      <a:pt x="153" y="223"/>
                      <a:pt x="142" y="207"/>
                    </a:cubicBezTo>
                    <a:cubicBezTo>
                      <a:pt x="138" y="201"/>
                      <a:pt x="133" y="197"/>
                      <a:pt x="128" y="195"/>
                    </a:cubicBezTo>
                    <a:cubicBezTo>
                      <a:pt x="111" y="157"/>
                      <a:pt x="200" y="117"/>
                      <a:pt x="211" y="112"/>
                    </a:cubicBezTo>
                    <a:cubicBezTo>
                      <a:pt x="211" y="112"/>
                      <a:pt x="211" y="112"/>
                      <a:pt x="211" y="112"/>
                    </a:cubicBezTo>
                    <a:cubicBezTo>
                      <a:pt x="211" y="112"/>
                      <a:pt x="211" y="112"/>
                      <a:pt x="212" y="112"/>
                    </a:cubicBezTo>
                    <a:cubicBezTo>
                      <a:pt x="212" y="112"/>
                      <a:pt x="212" y="112"/>
                      <a:pt x="212" y="112"/>
                    </a:cubicBezTo>
                    <a:cubicBezTo>
                      <a:pt x="212" y="112"/>
                      <a:pt x="212" y="112"/>
                      <a:pt x="212" y="112"/>
                    </a:cubicBezTo>
                    <a:cubicBezTo>
                      <a:pt x="223" y="106"/>
                      <a:pt x="310" y="61"/>
                      <a:pt x="329" y="97"/>
                    </a:cubicBezTo>
                    <a:cubicBezTo>
                      <a:pt x="328" y="103"/>
                      <a:pt x="328" y="109"/>
                      <a:pt x="330" y="116"/>
                    </a:cubicBezTo>
                    <a:cubicBezTo>
                      <a:pt x="335" y="134"/>
                      <a:pt x="355" y="145"/>
                      <a:pt x="374" y="139"/>
                    </a:cubicBezTo>
                    <a:cubicBezTo>
                      <a:pt x="429" y="121"/>
                      <a:pt x="429" y="121"/>
                      <a:pt x="429" y="121"/>
                    </a:cubicBezTo>
                    <a:cubicBezTo>
                      <a:pt x="447" y="116"/>
                      <a:pt x="458" y="96"/>
                      <a:pt x="452" y="77"/>
                    </a:cubicBezTo>
                    <a:cubicBezTo>
                      <a:pt x="452" y="76"/>
                      <a:pt x="451" y="76"/>
                      <a:pt x="451" y="75"/>
                    </a:cubicBezTo>
                    <a:cubicBezTo>
                      <a:pt x="451" y="74"/>
                      <a:pt x="432" y="15"/>
                      <a:pt x="357" y="8"/>
                    </a:cubicBezTo>
                    <a:close/>
                  </a:path>
                </a:pathLst>
              </a:custGeom>
              <a:solidFill>
                <a:schemeClr val="tx2"/>
              </a:solidFill>
              <a:ln>
                <a:noFill/>
              </a:ln>
              <a:extLst>
                <a:ext uri="{91240B29-F687-4F45-9708-019B960494DF}">
                  <a14:hiddenLine w="9525">
                    <a:solidFill>
                      <a:srgbClr val="000000"/>
                    </a:solidFill>
                    <a:round/>
                    <a:headEnd/>
                    <a:tailEnd/>
                  </a14:hiddenLine>
                </a:ext>
              </a:extLst>
            </p:spPr>
            <p:txBody>
              <a:bodyPr/>
              <a:lstStyle/>
              <a:p>
                <a:pPr defTabSz="1218712">
                  <a:defRPr/>
                </a:pPr>
                <a:endParaRPr altLang="en-US" kern="0" lang="zh-CN">
                  <a:solidFill>
                    <a:sysClr lastClr="000000" val="windowText"/>
                  </a:solidFill>
                  <a:latin typeface="Calibri"/>
                  <a:ea typeface="微软雅黑"/>
                </a:endParaRPr>
              </a:p>
            </p:txBody>
          </p:sp>
          <p:sp>
            <p:nvSpPr>
              <p:cNvPr id="348" name="Freeform 7"/>
              <p:cNvSpPr>
                <a:spLocks noEditPoints="1"/>
              </p:cNvSpPr>
              <p:nvPr/>
            </p:nvSpPr>
            <p:spPr bwMode="auto">
              <a:xfrm>
                <a:off x="180975" y="1273176"/>
                <a:ext cx="1270000" cy="828675"/>
              </a:xfrm>
              <a:custGeom>
                <a:gdLst>
                  <a:gd fmla="*/ 442 w 445" name="T0"/>
                  <a:gd fmla="*/ 213 h 290" name="T1"/>
                  <a:gd fmla="*/ 313 w 445" name="T2"/>
                  <a:gd fmla="*/ 55 h 290" name="T3"/>
                  <a:gd fmla="*/ 313 w 445" name="T4"/>
                  <a:gd fmla="*/ 26 h 290" name="T5"/>
                  <a:gd fmla="*/ 262 w 445" name="T6"/>
                  <a:gd fmla="*/ 26 h 290" name="T7"/>
                  <a:gd fmla="*/ 183 w 445" name="T8"/>
                  <a:gd fmla="*/ 30 h 290" name="T9"/>
                  <a:gd fmla="*/ 157 w 445" name="T10"/>
                  <a:gd fmla="*/ 0 h 290" name="T11"/>
                  <a:gd fmla="*/ 132 w 445" name="T12"/>
                  <a:gd fmla="*/ 46 h 290" name="T13"/>
                  <a:gd fmla="*/ 132 w 445" name="T14"/>
                  <a:gd fmla="*/ 48 h 290" name="T15"/>
                  <a:gd fmla="*/ 132 w 445" name="T16"/>
                  <a:gd fmla="*/ 53 h 290" name="T17"/>
                  <a:gd fmla="*/ 3 w 445" name="T18"/>
                  <a:gd fmla="*/ 213 h 290" name="T19"/>
                  <a:gd fmla="*/ 0 w 445" name="T20"/>
                  <a:gd fmla="*/ 234 h 290" name="T21"/>
                  <a:gd fmla="*/ 0 w 445" name="T22"/>
                  <a:gd fmla="*/ 278 h 290" name="T23"/>
                  <a:gd fmla="*/ 433 w 445" name="T24"/>
                  <a:gd fmla="*/ 290 h 290" name="T25"/>
                  <a:gd fmla="*/ 445 w 445" name="T26"/>
                  <a:gd fmla="*/ 234 h 290" name="T27"/>
                  <a:gd fmla="*/ 445 w 445" name="T28"/>
                  <a:gd fmla="*/ 230 h 290" name="T29"/>
                  <a:gd fmla="*/ 175 w 445" name="T30"/>
                  <a:gd fmla="*/ 246 h 290" name="T31"/>
                  <a:gd fmla="*/ 146 w 445" name="T32"/>
                  <a:gd fmla="*/ 240 h 290" name="T33"/>
                  <a:gd fmla="*/ 153 w 445" name="T34"/>
                  <a:gd fmla="*/ 211 h 290" name="T35"/>
                  <a:gd fmla="*/ 181 w 445" name="T36"/>
                  <a:gd fmla="*/ 218 h 290" name="T37"/>
                  <a:gd fmla="*/ 181 w 445" name="T38"/>
                  <a:gd fmla="*/ 187 h 290" name="T39"/>
                  <a:gd fmla="*/ 153 w 445" name="T40"/>
                  <a:gd fmla="*/ 193 h 290" name="T41"/>
                  <a:gd fmla="*/ 146 w 445" name="T42"/>
                  <a:gd fmla="*/ 164 h 290" name="T43"/>
                  <a:gd fmla="*/ 175 w 445" name="T44"/>
                  <a:gd fmla="*/ 158 h 290" name="T45"/>
                  <a:gd fmla="*/ 181 w 445" name="T46"/>
                  <a:gd fmla="*/ 187 h 290" name="T47"/>
                  <a:gd fmla="*/ 175 w 445" name="T48"/>
                  <a:gd fmla="*/ 140 h 290" name="T49"/>
                  <a:gd fmla="*/ 146 w 445" name="T50"/>
                  <a:gd fmla="*/ 134 h 290" name="T51"/>
                  <a:gd fmla="*/ 153 w 445" name="T52"/>
                  <a:gd fmla="*/ 105 h 290" name="T53"/>
                  <a:gd fmla="*/ 181 w 445" name="T54"/>
                  <a:gd fmla="*/ 111 h 290" name="T55"/>
                  <a:gd fmla="*/ 240 w 445" name="T56"/>
                  <a:gd fmla="*/ 240 h 290" name="T57"/>
                  <a:gd fmla="*/ 211 w 445" name="T58"/>
                  <a:gd fmla="*/ 246 h 290" name="T59"/>
                  <a:gd fmla="*/ 205 w 445" name="T60"/>
                  <a:gd fmla="*/ 218 h 290" name="T61"/>
                  <a:gd fmla="*/ 234 w 445" name="T62"/>
                  <a:gd fmla="*/ 211 h 290" name="T63"/>
                  <a:gd fmla="*/ 240 w 445" name="T64"/>
                  <a:gd fmla="*/ 240 h 290" name="T65"/>
                  <a:gd fmla="*/ 234 w 445" name="T66"/>
                  <a:gd fmla="*/ 193 h 290" name="T67"/>
                  <a:gd fmla="*/ 205 w 445" name="T68"/>
                  <a:gd fmla="*/ 187 h 290" name="T69"/>
                  <a:gd fmla="*/ 211 w 445" name="T70"/>
                  <a:gd fmla="*/ 158 h 290" name="T71"/>
                  <a:gd fmla="*/ 240 w 445" name="T72"/>
                  <a:gd fmla="*/ 164 h 290" name="T73"/>
                  <a:gd fmla="*/ 240 w 445" name="T74"/>
                  <a:gd fmla="*/ 134 h 290" name="T75"/>
                  <a:gd fmla="*/ 211 w 445" name="T76"/>
                  <a:gd fmla="*/ 140 h 290" name="T77"/>
                  <a:gd fmla="*/ 205 w 445" name="T78"/>
                  <a:gd fmla="*/ 111 h 290" name="T79"/>
                  <a:gd fmla="*/ 234 w 445" name="T80"/>
                  <a:gd fmla="*/ 105 h 290" name="T81"/>
                  <a:gd fmla="*/ 240 w 445" name="T82"/>
                  <a:gd fmla="*/ 134 h 290" name="T83"/>
                  <a:gd fmla="*/ 292 w 445" name="T84"/>
                  <a:gd fmla="*/ 246 h 290" name="T85"/>
                  <a:gd fmla="*/ 263 w 445" name="T86"/>
                  <a:gd fmla="*/ 240 h 290" name="T87"/>
                  <a:gd fmla="*/ 269 w 445" name="T88"/>
                  <a:gd fmla="*/ 211 h 290" name="T89"/>
                  <a:gd fmla="*/ 298 w 445" name="T90"/>
                  <a:gd fmla="*/ 218 h 290" name="T91"/>
                  <a:gd fmla="*/ 298 w 445" name="T92"/>
                  <a:gd fmla="*/ 187 h 290" name="T93"/>
                  <a:gd fmla="*/ 269 w 445" name="T94"/>
                  <a:gd fmla="*/ 193 h 290" name="T95"/>
                  <a:gd fmla="*/ 263 w 445" name="T96"/>
                  <a:gd fmla="*/ 164 h 290" name="T97"/>
                  <a:gd fmla="*/ 292 w 445" name="T98"/>
                  <a:gd fmla="*/ 158 h 290" name="T99"/>
                  <a:gd fmla="*/ 298 w 445" name="T100"/>
                  <a:gd fmla="*/ 187 h 290" name="T101"/>
                  <a:gd fmla="*/ 292 w 445" name="T102"/>
                  <a:gd fmla="*/ 140 h 290" name="T103"/>
                  <a:gd fmla="*/ 263 w 445" name="T104"/>
                  <a:gd fmla="*/ 134 h 290" name="T105"/>
                  <a:gd fmla="*/ 269 w 445" name="T106"/>
                  <a:gd fmla="*/ 105 h 290" name="T107"/>
                  <a:gd fmla="*/ 298 w 445" name="T108"/>
                  <a:gd fmla="*/ 111 h 290" name="T10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b="b" l="0" r="r" t="0"/>
                <a:pathLst>
                  <a:path h="290" w="445">
                    <a:moveTo>
                      <a:pt x="445" y="230"/>
                    </a:moveTo>
                    <a:cubicBezTo>
                      <a:pt x="445" y="224"/>
                      <a:pt x="444" y="218"/>
                      <a:pt x="442" y="213"/>
                    </a:cubicBezTo>
                    <a:cubicBezTo>
                      <a:pt x="433" y="184"/>
                      <a:pt x="397" y="165"/>
                      <a:pt x="397" y="165"/>
                    </a:cubicBezTo>
                    <a:cubicBezTo>
                      <a:pt x="325" y="114"/>
                      <a:pt x="314" y="77"/>
                      <a:pt x="313" y="55"/>
                    </a:cubicBezTo>
                    <a:cubicBezTo>
                      <a:pt x="313" y="54"/>
                      <a:pt x="313" y="54"/>
                      <a:pt x="313" y="53"/>
                    </a:cubicBezTo>
                    <a:cubicBezTo>
                      <a:pt x="313" y="26"/>
                      <a:pt x="313" y="26"/>
                      <a:pt x="313" y="26"/>
                    </a:cubicBezTo>
                    <a:cubicBezTo>
                      <a:pt x="313" y="12"/>
                      <a:pt x="302" y="0"/>
                      <a:pt x="288" y="0"/>
                    </a:cubicBezTo>
                    <a:cubicBezTo>
                      <a:pt x="274" y="0"/>
                      <a:pt x="262" y="12"/>
                      <a:pt x="262" y="26"/>
                    </a:cubicBezTo>
                    <a:cubicBezTo>
                      <a:pt x="262" y="29"/>
                      <a:pt x="262" y="29"/>
                      <a:pt x="262" y="29"/>
                    </a:cubicBezTo>
                    <a:cubicBezTo>
                      <a:pt x="220" y="42"/>
                      <a:pt x="193" y="34"/>
                      <a:pt x="183" y="30"/>
                    </a:cubicBezTo>
                    <a:cubicBezTo>
                      <a:pt x="183" y="26"/>
                      <a:pt x="183" y="26"/>
                      <a:pt x="183" y="26"/>
                    </a:cubicBezTo>
                    <a:cubicBezTo>
                      <a:pt x="183" y="12"/>
                      <a:pt x="172" y="0"/>
                      <a:pt x="157" y="0"/>
                    </a:cubicBezTo>
                    <a:cubicBezTo>
                      <a:pt x="143" y="0"/>
                      <a:pt x="132" y="12"/>
                      <a:pt x="132" y="26"/>
                    </a:cubicBezTo>
                    <a:cubicBezTo>
                      <a:pt x="132" y="46"/>
                      <a:pt x="132" y="46"/>
                      <a:pt x="132" y="46"/>
                    </a:cubicBezTo>
                    <a:cubicBezTo>
                      <a:pt x="131" y="46"/>
                      <a:pt x="131" y="46"/>
                      <a:pt x="131" y="46"/>
                    </a:cubicBezTo>
                    <a:cubicBezTo>
                      <a:pt x="131" y="46"/>
                      <a:pt x="132" y="47"/>
                      <a:pt x="132" y="48"/>
                    </a:cubicBezTo>
                    <a:cubicBezTo>
                      <a:pt x="132" y="53"/>
                      <a:pt x="132" y="53"/>
                      <a:pt x="132" y="53"/>
                    </a:cubicBezTo>
                    <a:cubicBezTo>
                      <a:pt x="132" y="53"/>
                      <a:pt x="132" y="53"/>
                      <a:pt x="132" y="53"/>
                    </a:cubicBezTo>
                    <a:cubicBezTo>
                      <a:pt x="131" y="73"/>
                      <a:pt x="122" y="113"/>
                      <a:pt x="48" y="165"/>
                    </a:cubicBezTo>
                    <a:cubicBezTo>
                      <a:pt x="48" y="165"/>
                      <a:pt x="11" y="184"/>
                      <a:pt x="3" y="213"/>
                    </a:cubicBezTo>
                    <a:cubicBezTo>
                      <a:pt x="1" y="218"/>
                      <a:pt x="0" y="224"/>
                      <a:pt x="0" y="230"/>
                    </a:cubicBezTo>
                    <a:cubicBezTo>
                      <a:pt x="0" y="231"/>
                      <a:pt x="0" y="232"/>
                      <a:pt x="0" y="234"/>
                    </a:cubicBezTo>
                    <a:cubicBezTo>
                      <a:pt x="0" y="234"/>
                      <a:pt x="0" y="234"/>
                      <a:pt x="0" y="234"/>
                    </a:cubicBezTo>
                    <a:cubicBezTo>
                      <a:pt x="0" y="278"/>
                      <a:pt x="0" y="278"/>
                      <a:pt x="0" y="278"/>
                    </a:cubicBezTo>
                    <a:cubicBezTo>
                      <a:pt x="0" y="285"/>
                      <a:pt x="6" y="290"/>
                      <a:pt x="12" y="290"/>
                    </a:cubicBezTo>
                    <a:cubicBezTo>
                      <a:pt x="433" y="290"/>
                      <a:pt x="433" y="290"/>
                      <a:pt x="433" y="290"/>
                    </a:cubicBezTo>
                    <a:cubicBezTo>
                      <a:pt x="439" y="290"/>
                      <a:pt x="445" y="285"/>
                      <a:pt x="445" y="278"/>
                    </a:cubicBezTo>
                    <a:cubicBezTo>
                      <a:pt x="445" y="234"/>
                      <a:pt x="445" y="234"/>
                      <a:pt x="445" y="234"/>
                    </a:cubicBezTo>
                    <a:cubicBezTo>
                      <a:pt x="445" y="234"/>
                      <a:pt x="445" y="234"/>
                      <a:pt x="445" y="234"/>
                    </a:cubicBezTo>
                    <a:cubicBezTo>
                      <a:pt x="445" y="232"/>
                      <a:pt x="445" y="231"/>
                      <a:pt x="445" y="230"/>
                    </a:cubicBezTo>
                    <a:close/>
                    <a:moveTo>
                      <a:pt x="181" y="240"/>
                    </a:moveTo>
                    <a:cubicBezTo>
                      <a:pt x="181" y="244"/>
                      <a:pt x="179" y="246"/>
                      <a:pt x="175" y="246"/>
                    </a:cubicBezTo>
                    <a:cubicBezTo>
                      <a:pt x="153" y="246"/>
                      <a:pt x="153" y="246"/>
                      <a:pt x="153" y="246"/>
                    </a:cubicBezTo>
                    <a:cubicBezTo>
                      <a:pt x="149" y="246"/>
                      <a:pt x="146" y="244"/>
                      <a:pt x="146" y="240"/>
                    </a:cubicBezTo>
                    <a:cubicBezTo>
                      <a:pt x="146" y="218"/>
                      <a:pt x="146" y="218"/>
                      <a:pt x="146" y="218"/>
                    </a:cubicBezTo>
                    <a:cubicBezTo>
                      <a:pt x="146" y="214"/>
                      <a:pt x="149" y="211"/>
                      <a:pt x="153" y="211"/>
                    </a:cubicBezTo>
                    <a:cubicBezTo>
                      <a:pt x="175" y="211"/>
                      <a:pt x="175" y="211"/>
                      <a:pt x="175" y="211"/>
                    </a:cubicBezTo>
                    <a:cubicBezTo>
                      <a:pt x="179" y="211"/>
                      <a:pt x="181" y="214"/>
                      <a:pt x="181" y="218"/>
                    </a:cubicBezTo>
                    <a:lnTo>
                      <a:pt x="181" y="240"/>
                    </a:lnTo>
                    <a:close/>
                    <a:moveTo>
                      <a:pt x="181" y="187"/>
                    </a:moveTo>
                    <a:cubicBezTo>
                      <a:pt x="181" y="190"/>
                      <a:pt x="179" y="193"/>
                      <a:pt x="175" y="193"/>
                    </a:cubicBezTo>
                    <a:cubicBezTo>
                      <a:pt x="153" y="193"/>
                      <a:pt x="153" y="193"/>
                      <a:pt x="153" y="193"/>
                    </a:cubicBezTo>
                    <a:cubicBezTo>
                      <a:pt x="149" y="193"/>
                      <a:pt x="146" y="190"/>
                      <a:pt x="146" y="187"/>
                    </a:cubicBezTo>
                    <a:cubicBezTo>
                      <a:pt x="146" y="164"/>
                      <a:pt x="146" y="164"/>
                      <a:pt x="146" y="164"/>
                    </a:cubicBezTo>
                    <a:cubicBezTo>
                      <a:pt x="146" y="161"/>
                      <a:pt x="149" y="158"/>
                      <a:pt x="153" y="158"/>
                    </a:cubicBezTo>
                    <a:cubicBezTo>
                      <a:pt x="175" y="158"/>
                      <a:pt x="175" y="158"/>
                      <a:pt x="175" y="158"/>
                    </a:cubicBezTo>
                    <a:cubicBezTo>
                      <a:pt x="179" y="158"/>
                      <a:pt x="181" y="161"/>
                      <a:pt x="181" y="164"/>
                    </a:cubicBezTo>
                    <a:lnTo>
                      <a:pt x="181" y="187"/>
                    </a:lnTo>
                    <a:close/>
                    <a:moveTo>
                      <a:pt x="181" y="134"/>
                    </a:moveTo>
                    <a:cubicBezTo>
                      <a:pt x="181" y="137"/>
                      <a:pt x="179" y="140"/>
                      <a:pt x="175" y="140"/>
                    </a:cubicBezTo>
                    <a:cubicBezTo>
                      <a:pt x="153" y="140"/>
                      <a:pt x="153" y="140"/>
                      <a:pt x="153" y="140"/>
                    </a:cubicBezTo>
                    <a:cubicBezTo>
                      <a:pt x="149" y="140"/>
                      <a:pt x="146" y="137"/>
                      <a:pt x="146" y="134"/>
                    </a:cubicBezTo>
                    <a:cubicBezTo>
                      <a:pt x="146" y="111"/>
                      <a:pt x="146" y="111"/>
                      <a:pt x="146" y="111"/>
                    </a:cubicBezTo>
                    <a:cubicBezTo>
                      <a:pt x="146" y="108"/>
                      <a:pt x="149" y="105"/>
                      <a:pt x="153" y="105"/>
                    </a:cubicBezTo>
                    <a:cubicBezTo>
                      <a:pt x="175" y="105"/>
                      <a:pt x="175" y="105"/>
                      <a:pt x="175" y="105"/>
                    </a:cubicBezTo>
                    <a:cubicBezTo>
                      <a:pt x="179" y="105"/>
                      <a:pt x="181" y="108"/>
                      <a:pt x="181" y="111"/>
                    </a:cubicBezTo>
                    <a:lnTo>
                      <a:pt x="181" y="134"/>
                    </a:lnTo>
                    <a:close/>
                    <a:moveTo>
                      <a:pt x="240" y="240"/>
                    </a:moveTo>
                    <a:cubicBezTo>
                      <a:pt x="240" y="244"/>
                      <a:pt x="237" y="246"/>
                      <a:pt x="234" y="246"/>
                    </a:cubicBezTo>
                    <a:cubicBezTo>
                      <a:pt x="211" y="246"/>
                      <a:pt x="211" y="246"/>
                      <a:pt x="211" y="246"/>
                    </a:cubicBezTo>
                    <a:cubicBezTo>
                      <a:pt x="208" y="246"/>
                      <a:pt x="205" y="244"/>
                      <a:pt x="205" y="240"/>
                    </a:cubicBezTo>
                    <a:cubicBezTo>
                      <a:pt x="205" y="218"/>
                      <a:pt x="205" y="218"/>
                      <a:pt x="205" y="218"/>
                    </a:cubicBezTo>
                    <a:cubicBezTo>
                      <a:pt x="205" y="214"/>
                      <a:pt x="208" y="211"/>
                      <a:pt x="211" y="211"/>
                    </a:cubicBezTo>
                    <a:cubicBezTo>
                      <a:pt x="234" y="211"/>
                      <a:pt x="234" y="211"/>
                      <a:pt x="234" y="211"/>
                    </a:cubicBezTo>
                    <a:cubicBezTo>
                      <a:pt x="237" y="211"/>
                      <a:pt x="240" y="214"/>
                      <a:pt x="240" y="218"/>
                    </a:cubicBezTo>
                    <a:lnTo>
                      <a:pt x="240" y="240"/>
                    </a:lnTo>
                    <a:close/>
                    <a:moveTo>
                      <a:pt x="240" y="187"/>
                    </a:moveTo>
                    <a:cubicBezTo>
                      <a:pt x="240" y="190"/>
                      <a:pt x="237" y="193"/>
                      <a:pt x="234" y="193"/>
                    </a:cubicBezTo>
                    <a:cubicBezTo>
                      <a:pt x="211" y="193"/>
                      <a:pt x="211" y="193"/>
                      <a:pt x="211" y="193"/>
                    </a:cubicBezTo>
                    <a:cubicBezTo>
                      <a:pt x="208" y="193"/>
                      <a:pt x="205" y="190"/>
                      <a:pt x="205" y="187"/>
                    </a:cubicBezTo>
                    <a:cubicBezTo>
                      <a:pt x="205" y="164"/>
                      <a:pt x="205" y="164"/>
                      <a:pt x="205" y="164"/>
                    </a:cubicBezTo>
                    <a:cubicBezTo>
                      <a:pt x="205" y="161"/>
                      <a:pt x="208" y="158"/>
                      <a:pt x="211" y="158"/>
                    </a:cubicBezTo>
                    <a:cubicBezTo>
                      <a:pt x="234" y="158"/>
                      <a:pt x="234" y="158"/>
                      <a:pt x="234" y="158"/>
                    </a:cubicBezTo>
                    <a:cubicBezTo>
                      <a:pt x="237" y="158"/>
                      <a:pt x="240" y="161"/>
                      <a:pt x="240" y="164"/>
                    </a:cubicBezTo>
                    <a:lnTo>
                      <a:pt x="240" y="187"/>
                    </a:lnTo>
                    <a:close/>
                    <a:moveTo>
                      <a:pt x="240" y="134"/>
                    </a:moveTo>
                    <a:cubicBezTo>
                      <a:pt x="240" y="137"/>
                      <a:pt x="237" y="140"/>
                      <a:pt x="234" y="140"/>
                    </a:cubicBezTo>
                    <a:cubicBezTo>
                      <a:pt x="211" y="140"/>
                      <a:pt x="211" y="140"/>
                      <a:pt x="211" y="140"/>
                    </a:cubicBezTo>
                    <a:cubicBezTo>
                      <a:pt x="208" y="140"/>
                      <a:pt x="205" y="137"/>
                      <a:pt x="205" y="134"/>
                    </a:cubicBezTo>
                    <a:cubicBezTo>
                      <a:pt x="205" y="111"/>
                      <a:pt x="205" y="111"/>
                      <a:pt x="205" y="111"/>
                    </a:cubicBezTo>
                    <a:cubicBezTo>
                      <a:pt x="205" y="108"/>
                      <a:pt x="208" y="105"/>
                      <a:pt x="211" y="105"/>
                    </a:cubicBezTo>
                    <a:cubicBezTo>
                      <a:pt x="234" y="105"/>
                      <a:pt x="234" y="105"/>
                      <a:pt x="234" y="105"/>
                    </a:cubicBezTo>
                    <a:cubicBezTo>
                      <a:pt x="237" y="105"/>
                      <a:pt x="240" y="108"/>
                      <a:pt x="240" y="111"/>
                    </a:cubicBezTo>
                    <a:lnTo>
                      <a:pt x="240" y="134"/>
                    </a:lnTo>
                    <a:close/>
                    <a:moveTo>
                      <a:pt x="298" y="240"/>
                    </a:moveTo>
                    <a:cubicBezTo>
                      <a:pt x="298" y="244"/>
                      <a:pt x="296" y="246"/>
                      <a:pt x="292" y="246"/>
                    </a:cubicBezTo>
                    <a:cubicBezTo>
                      <a:pt x="269" y="246"/>
                      <a:pt x="269" y="246"/>
                      <a:pt x="269" y="246"/>
                    </a:cubicBezTo>
                    <a:cubicBezTo>
                      <a:pt x="266" y="246"/>
                      <a:pt x="263" y="244"/>
                      <a:pt x="263" y="240"/>
                    </a:cubicBezTo>
                    <a:cubicBezTo>
                      <a:pt x="263" y="218"/>
                      <a:pt x="263" y="218"/>
                      <a:pt x="263" y="218"/>
                    </a:cubicBezTo>
                    <a:cubicBezTo>
                      <a:pt x="263" y="214"/>
                      <a:pt x="266" y="211"/>
                      <a:pt x="269" y="211"/>
                    </a:cubicBezTo>
                    <a:cubicBezTo>
                      <a:pt x="292" y="211"/>
                      <a:pt x="292" y="211"/>
                      <a:pt x="292" y="211"/>
                    </a:cubicBezTo>
                    <a:cubicBezTo>
                      <a:pt x="296" y="211"/>
                      <a:pt x="298" y="214"/>
                      <a:pt x="298" y="218"/>
                    </a:cubicBezTo>
                    <a:lnTo>
                      <a:pt x="298" y="240"/>
                    </a:lnTo>
                    <a:close/>
                    <a:moveTo>
                      <a:pt x="298" y="187"/>
                    </a:moveTo>
                    <a:cubicBezTo>
                      <a:pt x="298" y="190"/>
                      <a:pt x="296" y="193"/>
                      <a:pt x="292" y="193"/>
                    </a:cubicBezTo>
                    <a:cubicBezTo>
                      <a:pt x="269" y="193"/>
                      <a:pt x="269" y="193"/>
                      <a:pt x="269" y="193"/>
                    </a:cubicBezTo>
                    <a:cubicBezTo>
                      <a:pt x="266" y="193"/>
                      <a:pt x="263" y="190"/>
                      <a:pt x="263" y="187"/>
                    </a:cubicBezTo>
                    <a:cubicBezTo>
                      <a:pt x="263" y="164"/>
                      <a:pt x="263" y="164"/>
                      <a:pt x="263" y="164"/>
                    </a:cubicBezTo>
                    <a:cubicBezTo>
                      <a:pt x="263" y="161"/>
                      <a:pt x="266" y="158"/>
                      <a:pt x="269" y="158"/>
                    </a:cubicBezTo>
                    <a:cubicBezTo>
                      <a:pt x="292" y="158"/>
                      <a:pt x="292" y="158"/>
                      <a:pt x="292" y="158"/>
                    </a:cubicBezTo>
                    <a:cubicBezTo>
                      <a:pt x="296" y="158"/>
                      <a:pt x="298" y="161"/>
                      <a:pt x="298" y="164"/>
                    </a:cubicBezTo>
                    <a:lnTo>
                      <a:pt x="298" y="187"/>
                    </a:lnTo>
                    <a:close/>
                    <a:moveTo>
                      <a:pt x="298" y="134"/>
                    </a:moveTo>
                    <a:cubicBezTo>
                      <a:pt x="298" y="137"/>
                      <a:pt x="296" y="140"/>
                      <a:pt x="292" y="140"/>
                    </a:cubicBezTo>
                    <a:cubicBezTo>
                      <a:pt x="269" y="140"/>
                      <a:pt x="269" y="140"/>
                      <a:pt x="269" y="140"/>
                    </a:cubicBezTo>
                    <a:cubicBezTo>
                      <a:pt x="266" y="140"/>
                      <a:pt x="263" y="137"/>
                      <a:pt x="263" y="134"/>
                    </a:cubicBezTo>
                    <a:cubicBezTo>
                      <a:pt x="263" y="111"/>
                      <a:pt x="263" y="111"/>
                      <a:pt x="263" y="111"/>
                    </a:cubicBezTo>
                    <a:cubicBezTo>
                      <a:pt x="263" y="108"/>
                      <a:pt x="266" y="105"/>
                      <a:pt x="269" y="105"/>
                    </a:cubicBezTo>
                    <a:cubicBezTo>
                      <a:pt x="292" y="105"/>
                      <a:pt x="292" y="105"/>
                      <a:pt x="292" y="105"/>
                    </a:cubicBezTo>
                    <a:cubicBezTo>
                      <a:pt x="296" y="105"/>
                      <a:pt x="298" y="108"/>
                      <a:pt x="298" y="111"/>
                    </a:cubicBezTo>
                    <a:lnTo>
                      <a:pt x="298" y="134"/>
                    </a:lnTo>
                    <a:close/>
                  </a:path>
                </a:pathLst>
              </a:custGeom>
              <a:solidFill>
                <a:schemeClr val="tx2"/>
              </a:solidFill>
              <a:ln>
                <a:noFill/>
              </a:ln>
              <a:extLst>
                <a:ext uri="{91240B29-F687-4F45-9708-019B960494DF}">
                  <a14:hiddenLine w="9525">
                    <a:solidFill>
                      <a:srgbClr val="000000"/>
                    </a:solidFill>
                    <a:round/>
                    <a:headEnd/>
                    <a:tailEnd/>
                  </a14:hiddenLine>
                </a:ext>
              </a:extLst>
            </p:spPr>
            <p:txBody>
              <a:bodyPr/>
              <a:lstStyle/>
              <a:p>
                <a:pPr defTabSz="1218712">
                  <a:defRPr/>
                </a:pPr>
                <a:endParaRPr altLang="en-US" kern="0" lang="zh-CN">
                  <a:solidFill>
                    <a:sysClr lastClr="000000" val="windowText"/>
                  </a:solidFill>
                  <a:latin typeface="Calibri"/>
                  <a:ea typeface="微软雅黑"/>
                </a:endParaRPr>
              </a:p>
            </p:txBody>
          </p:sp>
          <p:sp>
            <p:nvSpPr>
              <p:cNvPr id="349" name="Freeform 8"/>
              <p:cNvSpPr/>
              <p:nvPr/>
            </p:nvSpPr>
            <p:spPr bwMode="auto">
              <a:xfrm>
                <a:off x="1165225" y="1162051"/>
                <a:ext cx="157163" cy="150813"/>
              </a:xfrm>
              <a:custGeom>
                <a:gdLst>
                  <a:gd fmla="*/ 31 w 99" name="T0"/>
                  <a:gd fmla="*/ 95 h 95" name="T1"/>
                  <a:gd fmla="*/ 0 w 99" name="T2"/>
                  <a:gd fmla="*/ 0 h 95" name="T3"/>
                  <a:gd fmla="*/ 99 w 99" name="T4"/>
                  <a:gd fmla="*/ 39 h 95" name="T5"/>
                  <a:gd fmla="*/ 31 w 99" name="T6"/>
                  <a:gd fmla="*/ 95 h 95" name="T7"/>
                </a:gdLst>
                <a:cxnLst>
                  <a:cxn ang="0">
                    <a:pos x="T0" y="T1"/>
                  </a:cxn>
                  <a:cxn ang="0">
                    <a:pos x="T2" y="T3"/>
                  </a:cxn>
                  <a:cxn ang="0">
                    <a:pos x="T4" y="T5"/>
                  </a:cxn>
                  <a:cxn ang="0">
                    <a:pos x="T6" y="T7"/>
                  </a:cxn>
                </a:cxnLst>
                <a:rect b="b" l="0" r="r" t="0"/>
                <a:pathLst>
                  <a:path h="95" w="99">
                    <a:moveTo>
                      <a:pt x="31" y="95"/>
                    </a:moveTo>
                    <a:lnTo>
                      <a:pt x="0" y="0"/>
                    </a:lnTo>
                    <a:lnTo>
                      <a:pt x="99" y="39"/>
                    </a:lnTo>
                    <a:lnTo>
                      <a:pt x="31" y="95"/>
                    </a:lnTo>
                    <a:close/>
                  </a:path>
                </a:pathLst>
              </a:custGeom>
              <a:grpFill/>
              <a:ln>
                <a:noFill/>
              </a:ln>
              <a:extLst>
                <a:ext uri="{91240B29-F687-4F45-9708-019B960494DF}">
                  <a14:hiddenLine w="9525">
                    <a:solidFill>
                      <a:srgbClr val="000000"/>
                    </a:solidFill>
                    <a:round/>
                    <a:headEnd/>
                    <a:tailEnd/>
                  </a14:hiddenLine>
                </a:ext>
              </a:extLst>
            </p:spPr>
            <p:txBody>
              <a:bodyPr/>
              <a:lstStyle/>
              <a:p>
                <a:pPr defTabSz="1218712">
                  <a:defRPr/>
                </a:pPr>
                <a:endParaRPr altLang="en-US" kern="0" lang="zh-CN">
                  <a:solidFill>
                    <a:sysClr lastClr="000000" val="windowText"/>
                  </a:solidFill>
                  <a:latin typeface="Calibri"/>
                  <a:ea typeface="微软雅黑"/>
                </a:endParaRPr>
              </a:p>
            </p:txBody>
          </p:sp>
          <p:sp>
            <p:nvSpPr>
              <p:cNvPr id="350" name="Freeform 9"/>
              <p:cNvSpPr>
                <a:spLocks noEditPoints="1"/>
              </p:cNvSpPr>
              <p:nvPr/>
            </p:nvSpPr>
            <p:spPr bwMode="auto">
              <a:xfrm>
                <a:off x="1162050" y="1155701"/>
                <a:ext cx="592138" cy="409575"/>
              </a:xfrm>
              <a:custGeom>
                <a:gdLst>
                  <a:gd fmla="*/ 104 w 207" name="T0"/>
                  <a:gd fmla="*/ 0 h 143" name="T1"/>
                  <a:gd fmla="*/ 0 w 207" name="T2"/>
                  <a:gd fmla="*/ 71 h 143" name="T3"/>
                  <a:gd fmla="*/ 104 w 207" name="T4"/>
                  <a:gd fmla="*/ 143 h 143" name="T5"/>
                  <a:gd fmla="*/ 207 w 207" name="T6"/>
                  <a:gd fmla="*/ 71 h 143" name="T7"/>
                  <a:gd fmla="*/ 104 w 207" name="T8"/>
                  <a:gd fmla="*/ 0 h 143" name="T9"/>
                  <a:gd fmla="*/ 54 w 207" name="T10"/>
                  <a:gd fmla="*/ 85 h 143" name="T11"/>
                  <a:gd fmla="*/ 40 w 207" name="T12"/>
                  <a:gd fmla="*/ 71 h 143" name="T13"/>
                  <a:gd fmla="*/ 54 w 207" name="T14"/>
                  <a:gd fmla="*/ 57 h 143" name="T15"/>
                  <a:gd fmla="*/ 68 w 207" name="T16"/>
                  <a:gd fmla="*/ 71 h 143" name="T17"/>
                  <a:gd fmla="*/ 54 w 207" name="T18"/>
                  <a:gd fmla="*/ 85 h 143" name="T19"/>
                  <a:gd fmla="*/ 104 w 207" name="T20"/>
                  <a:gd fmla="*/ 85 h 143" name="T21"/>
                  <a:gd fmla="*/ 90 w 207" name="T22"/>
                  <a:gd fmla="*/ 71 h 143" name="T23"/>
                  <a:gd fmla="*/ 104 w 207" name="T24"/>
                  <a:gd fmla="*/ 57 h 143" name="T25"/>
                  <a:gd fmla="*/ 118 w 207" name="T26"/>
                  <a:gd fmla="*/ 71 h 143" name="T27"/>
                  <a:gd fmla="*/ 104 w 207" name="T28"/>
                  <a:gd fmla="*/ 85 h 143" name="T29"/>
                  <a:gd fmla="*/ 154 w 207" name="T30"/>
                  <a:gd fmla="*/ 85 h 143" name="T31"/>
                  <a:gd fmla="*/ 140 w 207" name="T32"/>
                  <a:gd fmla="*/ 71 h 143" name="T33"/>
                  <a:gd fmla="*/ 154 w 207" name="T34"/>
                  <a:gd fmla="*/ 57 h 143" name="T35"/>
                  <a:gd fmla="*/ 168 w 207" name="T36"/>
                  <a:gd fmla="*/ 71 h 143" name="T37"/>
                  <a:gd fmla="*/ 154 w 207" name="T38"/>
                  <a:gd fmla="*/ 85 h 143"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143" w="206">
                    <a:moveTo>
                      <a:pt x="104" y="0"/>
                    </a:moveTo>
                    <a:cubicBezTo>
                      <a:pt x="47" y="0"/>
                      <a:pt x="0" y="32"/>
                      <a:pt x="0" y="71"/>
                    </a:cubicBezTo>
                    <a:cubicBezTo>
                      <a:pt x="0" y="111"/>
                      <a:pt x="47" y="143"/>
                      <a:pt x="104" y="143"/>
                    </a:cubicBezTo>
                    <a:cubicBezTo>
                      <a:pt x="161" y="143"/>
                      <a:pt x="207" y="111"/>
                      <a:pt x="207" y="71"/>
                    </a:cubicBezTo>
                    <a:cubicBezTo>
                      <a:pt x="207" y="32"/>
                      <a:pt x="161" y="0"/>
                      <a:pt x="104" y="0"/>
                    </a:cubicBezTo>
                    <a:close/>
                    <a:moveTo>
                      <a:pt x="54" y="85"/>
                    </a:moveTo>
                    <a:cubicBezTo>
                      <a:pt x="46" y="85"/>
                      <a:pt x="40" y="79"/>
                      <a:pt x="40" y="71"/>
                    </a:cubicBezTo>
                    <a:cubicBezTo>
                      <a:pt x="40" y="64"/>
                      <a:pt x="46" y="57"/>
                      <a:pt x="54" y="57"/>
                    </a:cubicBezTo>
                    <a:cubicBezTo>
                      <a:pt x="62" y="57"/>
                      <a:pt x="68" y="64"/>
                      <a:pt x="68" y="71"/>
                    </a:cubicBezTo>
                    <a:cubicBezTo>
                      <a:pt x="68" y="79"/>
                      <a:pt x="62" y="85"/>
                      <a:pt x="54" y="85"/>
                    </a:cubicBezTo>
                    <a:close/>
                    <a:moveTo>
                      <a:pt x="104" y="85"/>
                    </a:moveTo>
                    <a:cubicBezTo>
                      <a:pt x="96" y="85"/>
                      <a:pt x="90" y="79"/>
                      <a:pt x="90" y="71"/>
                    </a:cubicBezTo>
                    <a:cubicBezTo>
                      <a:pt x="90" y="64"/>
                      <a:pt x="96" y="57"/>
                      <a:pt x="104" y="57"/>
                    </a:cubicBezTo>
                    <a:cubicBezTo>
                      <a:pt x="112" y="57"/>
                      <a:pt x="118" y="64"/>
                      <a:pt x="118" y="71"/>
                    </a:cubicBezTo>
                    <a:cubicBezTo>
                      <a:pt x="118" y="79"/>
                      <a:pt x="112" y="85"/>
                      <a:pt x="104" y="85"/>
                    </a:cubicBezTo>
                    <a:close/>
                    <a:moveTo>
                      <a:pt x="154" y="85"/>
                    </a:moveTo>
                    <a:cubicBezTo>
                      <a:pt x="146" y="85"/>
                      <a:pt x="140" y="79"/>
                      <a:pt x="140" y="71"/>
                    </a:cubicBezTo>
                    <a:cubicBezTo>
                      <a:pt x="140" y="64"/>
                      <a:pt x="146" y="57"/>
                      <a:pt x="154" y="57"/>
                    </a:cubicBezTo>
                    <a:cubicBezTo>
                      <a:pt x="162" y="57"/>
                      <a:pt x="168" y="64"/>
                      <a:pt x="168" y="71"/>
                    </a:cubicBezTo>
                    <a:cubicBezTo>
                      <a:pt x="168" y="79"/>
                      <a:pt x="162" y="85"/>
                      <a:pt x="154" y="85"/>
                    </a:cubicBezTo>
                    <a:close/>
                  </a:path>
                </a:pathLst>
              </a:custGeom>
              <a:solidFill>
                <a:schemeClr val="tx2"/>
              </a:solidFill>
              <a:ln>
                <a:noFill/>
              </a:ln>
              <a:extLst>
                <a:ext uri="{91240B29-F687-4F45-9708-019B960494DF}">
                  <a14:hiddenLine w="9525">
                    <a:solidFill>
                      <a:srgbClr val="000000"/>
                    </a:solidFill>
                    <a:round/>
                    <a:headEnd/>
                    <a:tailEnd/>
                  </a14:hiddenLine>
                </a:ext>
              </a:extLst>
            </p:spPr>
            <p:txBody>
              <a:bodyPr/>
              <a:lstStyle/>
              <a:p>
                <a:pPr defTabSz="1218712">
                  <a:defRPr/>
                </a:pPr>
                <a:endParaRPr altLang="en-US" kern="0" lang="zh-CN">
                  <a:solidFill>
                    <a:sysClr lastClr="000000" val="windowText"/>
                  </a:solidFill>
                  <a:latin typeface="Calibri"/>
                  <a:ea typeface="微软雅黑"/>
                </a:endParaRPr>
              </a:p>
            </p:txBody>
          </p:sp>
        </p:grpSp>
      </p:grpSp>
      <p:grpSp>
        <p:nvGrpSpPr>
          <p:cNvPr id="351" name="组合 350"/>
          <p:cNvGrpSpPr/>
          <p:nvPr/>
        </p:nvGrpSpPr>
        <p:grpSpPr>
          <a:xfrm>
            <a:off x="7592738" y="2791759"/>
            <a:ext cx="1362391" cy="1577719"/>
            <a:chOff x="5638166" y="2273133"/>
            <a:chExt cx="1022237" cy="1183803"/>
          </a:xfrm>
        </p:grpSpPr>
        <p:sp>
          <p:nvSpPr>
            <p:cNvPr id="352" name="Freeform 8"/>
            <p:cNvSpPr/>
            <p:nvPr/>
          </p:nvSpPr>
          <p:spPr bwMode="auto">
            <a:xfrm>
              <a:off x="5697043" y="2308667"/>
              <a:ext cx="452749" cy="202039"/>
            </a:xfrm>
            <a:custGeom>
              <a:gdLst>
                <a:gd fmla="*/ 0 w 517" name="T0"/>
                <a:gd fmla="*/ 316124 h 231" name="T1"/>
                <a:gd fmla="*/ 544663 w 517" name="T2"/>
                <a:gd fmla="*/ 0 h 231" name="T3"/>
                <a:gd fmla="*/ 707514 w 517" name="T4"/>
                <a:gd fmla="*/ 0 h 231" name="T5"/>
                <a:gd fmla="*/ 707514 w 517" name="T6"/>
                <a:gd fmla="*/ 316124 h 231" name="T7"/>
                <a:gd fmla="*/ 0 w 517" name="T8"/>
                <a:gd fmla="*/ 316124 h 231"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231" w="517">
                  <a:moveTo>
                    <a:pt x="0" y="231"/>
                  </a:moveTo>
                  <a:lnTo>
                    <a:pt x="398" y="0"/>
                  </a:lnTo>
                  <a:lnTo>
                    <a:pt x="517" y="0"/>
                  </a:lnTo>
                  <a:lnTo>
                    <a:pt x="517" y="231"/>
                  </a:lnTo>
                  <a:lnTo>
                    <a:pt x="0" y="231"/>
                  </a:lnTo>
                  <a:close/>
                </a:path>
              </a:pathLst>
            </a:custGeom>
            <a:solidFill>
              <a:srgbClr val="505711"/>
            </a:solidFill>
            <a:ln>
              <a:noFill/>
            </a:ln>
            <a:extLst>
              <a:ext uri="{91240B29-F687-4F45-9708-019B960494DF}">
                <a14:hiddenLine w="9525">
                  <a:solidFill>
                    <a:srgbClr val="000000"/>
                  </a:solidFill>
                  <a:round/>
                  <a:headEnd/>
                  <a:tailEnd/>
                </a14:hiddenLine>
              </a:ext>
            </a:extLst>
          </p:spPr>
          <p:txBody>
            <a:bodyPr bIns="45707" lIns="91412" rIns="91412" tIns="45707"/>
            <a:lstStyle/>
            <a:p>
              <a:pPr defTabSz="1218712">
                <a:defRPr/>
              </a:pPr>
              <a:endParaRPr altLang="en-US" kern="0" lang="zh-CN">
                <a:solidFill>
                  <a:sysClr lastClr="000000" val="windowText"/>
                </a:solidFill>
              </a:endParaRPr>
            </a:p>
          </p:txBody>
        </p:sp>
        <p:sp>
          <p:nvSpPr>
            <p:cNvPr id="353" name="Freeform 9"/>
            <p:cNvSpPr/>
            <p:nvPr/>
          </p:nvSpPr>
          <p:spPr bwMode="auto">
            <a:xfrm>
              <a:off x="5638166" y="2273133"/>
              <a:ext cx="1022237" cy="1183803"/>
            </a:xfrm>
            <a:custGeom>
              <a:gdLst>
                <a:gd fmla="*/ 0 w 1169" name="T0"/>
                <a:gd fmla="*/ 1014 h 1352" name="T1"/>
                <a:gd fmla="*/ 0 w 1169" name="T2"/>
                <a:gd fmla="*/ 338 h 1352" name="T3"/>
                <a:gd fmla="*/ 585 w 1169" name="T4"/>
                <a:gd fmla="*/ 0 h 1352" name="T5"/>
                <a:gd fmla="*/ 1169 w 1169" name="T6"/>
                <a:gd fmla="*/ 338 h 1352" name="T7"/>
                <a:gd fmla="*/ 1169 w 1169" name="T8"/>
                <a:gd fmla="*/ 1014 h 1352" name="T9"/>
                <a:gd fmla="*/ 585 w 1169" name="T10"/>
                <a:gd fmla="*/ 1352 h 1352" name="T11"/>
                <a:gd fmla="*/ 0 w 1169" name="T12"/>
                <a:gd fmla="*/ 1014 h 1352" name="T13"/>
              </a:gdLst>
              <a:cxnLst>
                <a:cxn ang="0">
                  <a:pos x="T0" y="T1"/>
                </a:cxn>
                <a:cxn ang="0">
                  <a:pos x="T2" y="T3"/>
                </a:cxn>
                <a:cxn ang="0">
                  <a:pos x="T4" y="T5"/>
                </a:cxn>
                <a:cxn ang="0">
                  <a:pos x="T6" y="T7"/>
                </a:cxn>
                <a:cxn ang="0">
                  <a:pos x="T8" y="T9"/>
                </a:cxn>
                <a:cxn ang="0">
                  <a:pos x="T10" y="T11"/>
                </a:cxn>
                <a:cxn ang="0">
                  <a:pos x="T12" y="T13"/>
                </a:cxn>
              </a:cxnLst>
              <a:rect b="b" l="0" r="r" t="0"/>
              <a:pathLst>
                <a:path h="1352" w="1169">
                  <a:moveTo>
                    <a:pt x="0" y="1014"/>
                  </a:moveTo>
                  <a:lnTo>
                    <a:pt x="0" y="338"/>
                  </a:lnTo>
                  <a:lnTo>
                    <a:pt x="585" y="0"/>
                  </a:lnTo>
                  <a:lnTo>
                    <a:pt x="1169" y="338"/>
                  </a:lnTo>
                  <a:lnTo>
                    <a:pt x="1169" y="1014"/>
                  </a:lnTo>
                  <a:lnTo>
                    <a:pt x="585" y="1352"/>
                  </a:lnTo>
                  <a:lnTo>
                    <a:pt x="0" y="1014"/>
                  </a:lnTo>
                  <a:close/>
                </a:path>
              </a:pathLst>
            </a:custGeom>
            <a:solidFill>
              <a:sysClr lastClr="FFFFFF" val="window">
                <a:lumMod val="95000"/>
              </a:sysClr>
            </a:solidFill>
            <a:ln>
              <a:noFill/>
            </a:ln>
            <a:effectLst>
              <a:outerShdw algn="ctr" blurRad="228600" rotWithShape="0" sx="102000" sy="102000">
                <a:prstClr val="black">
                  <a:alpha val="28000"/>
                </a:prstClr>
              </a:outerShdw>
            </a:effectLst>
            <a:extLst/>
          </p:spPr>
          <p:txBody>
            <a:bodyPr bIns="45707" lIns="91412" rIns="91412" tIns="45707"/>
            <a:lstStyle/>
            <a:p>
              <a:pPr defTabSz="1218712">
                <a:defRPr/>
              </a:pPr>
              <a:endParaRPr altLang="en-US" kern="0" lang="zh-CN">
                <a:solidFill>
                  <a:sysClr lastClr="000000" val="windowText"/>
                </a:solidFill>
                <a:latin typeface="Calibri"/>
                <a:ea typeface="微软雅黑"/>
              </a:endParaRPr>
            </a:p>
          </p:txBody>
        </p:sp>
        <p:sp>
          <p:nvSpPr>
            <p:cNvPr id="354" name="Freeform 23"/>
            <p:cNvSpPr/>
            <p:nvPr/>
          </p:nvSpPr>
          <p:spPr bwMode="auto">
            <a:xfrm>
              <a:off x="5697043" y="2308667"/>
              <a:ext cx="348190" cy="375649"/>
            </a:xfrm>
            <a:custGeom>
              <a:gdLst>
                <a:gd fmla="*/ 0 w 398" name="T0"/>
                <a:gd fmla="*/ 430 h 430" name="T1"/>
                <a:gd fmla="*/ 398 w 398" name="T2"/>
                <a:gd fmla="*/ 430 h 430" name="T3"/>
                <a:gd fmla="*/ 398 w 398" name="T4"/>
                <a:gd fmla="*/ 0 h 430" name="T5"/>
                <a:gd fmla="*/ 0 w 398" name="T6"/>
                <a:gd fmla="*/ 231 h 430" name="T7"/>
                <a:gd fmla="*/ 0 w 398" name="T8"/>
                <a:gd fmla="*/ 430 h 430" name="T9"/>
              </a:gdLst>
              <a:cxnLst>
                <a:cxn ang="0">
                  <a:pos x="T0" y="T1"/>
                </a:cxn>
                <a:cxn ang="0">
                  <a:pos x="T2" y="T3"/>
                </a:cxn>
                <a:cxn ang="0">
                  <a:pos x="T4" y="T5"/>
                </a:cxn>
                <a:cxn ang="0">
                  <a:pos x="T6" y="T7"/>
                </a:cxn>
                <a:cxn ang="0">
                  <a:pos x="T8" y="T9"/>
                </a:cxn>
              </a:cxnLst>
              <a:rect b="b" l="0" r="r" t="0"/>
              <a:pathLst>
                <a:path h="430" w="398">
                  <a:moveTo>
                    <a:pt x="0" y="430"/>
                  </a:moveTo>
                  <a:lnTo>
                    <a:pt x="398" y="430"/>
                  </a:lnTo>
                  <a:lnTo>
                    <a:pt x="398" y="0"/>
                  </a:lnTo>
                  <a:lnTo>
                    <a:pt x="0" y="231"/>
                  </a:lnTo>
                  <a:lnTo>
                    <a:pt x="0" y="430"/>
                  </a:lnTo>
                  <a:close/>
                </a:path>
              </a:pathLst>
            </a:custGeom>
            <a:solidFill>
              <a:schemeClr val="tx1"/>
            </a:solidFill>
            <a:ln algn="ctr" cap="flat" cmpd="sng" w="28575">
              <a:noFill/>
              <a:prstDash val="solid"/>
              <a:miter lim="800000"/>
            </a:ln>
            <a:effectLst>
              <a:outerShdw algn="tl" blurRad="279400" dir="2700000" dist="76200" rotWithShape="0" sx="101000" sy="101000">
                <a:prstClr val="black">
                  <a:alpha val="28000"/>
                </a:prstClr>
              </a:outerShdw>
            </a:effectLst>
            <a:extLst/>
          </p:spPr>
          <p:txBody>
            <a:bodyPr anchor="ctr" bIns="45707" lIns="91412" rIns="91412" tIns="45707"/>
            <a:lstStyle/>
            <a:p>
              <a:pPr algn="ctr" defTabSz="1218712">
                <a:defRPr/>
              </a:pPr>
              <a:endParaRPr altLang="en-US" kern="0" lang="zh-CN">
                <a:solidFill>
                  <a:sysClr lastClr="FFFFFF" val="window"/>
                </a:solidFill>
                <a:latin typeface="Calibri"/>
                <a:ea typeface="微软雅黑"/>
              </a:endParaRPr>
            </a:p>
          </p:txBody>
        </p:sp>
        <p:sp>
          <p:nvSpPr>
            <p:cNvPr id="355" name="Freeform 32"/>
            <p:cNvSpPr>
              <a:spLocks noEditPoints="1"/>
            </p:cNvSpPr>
            <p:nvPr/>
          </p:nvSpPr>
          <p:spPr bwMode="auto">
            <a:xfrm>
              <a:off x="5833071" y="2489384"/>
              <a:ext cx="79180" cy="170565"/>
            </a:xfrm>
            <a:custGeom>
              <a:gdLst>
                <a:gd fmla="*/ 124533 w 50" name="T0"/>
                <a:gd fmla="*/ 204508 h 107" name="T1"/>
                <a:gd fmla="*/ 104608 w 50" name="T2"/>
                <a:gd fmla="*/ 246906 h 107" name="T3"/>
                <a:gd fmla="*/ 62267 w 50" name="T4"/>
                <a:gd fmla="*/ 266858 h 107" name="T5"/>
                <a:gd fmla="*/ 17435 w 50" name="T6"/>
                <a:gd fmla="*/ 246906 h 107" name="T7"/>
                <a:gd fmla="*/ 0 w 50" name="T8"/>
                <a:gd fmla="*/ 204508 h 107" name="T9"/>
                <a:gd fmla="*/ 0 w 50" name="T10"/>
                <a:gd fmla="*/ 62350 h 107" name="T11"/>
                <a:gd fmla="*/ 17435 w 50" name="T12"/>
                <a:gd fmla="*/ 17458 h 107" name="T13"/>
                <a:gd fmla="*/ 62267 w 50" name="T14"/>
                <a:gd fmla="*/ 0 h 107" name="T15"/>
                <a:gd fmla="*/ 104608 w 50" name="T16"/>
                <a:gd fmla="*/ 17458 h 107" name="T17"/>
                <a:gd fmla="*/ 124533 w 50" name="T18"/>
                <a:gd fmla="*/ 62350 h 107" name="T19"/>
                <a:gd fmla="*/ 124533 w 50" name="T20"/>
                <a:gd fmla="*/ 204508 h 107" name="T21"/>
                <a:gd fmla="*/ 82192 w 50" name="T22"/>
                <a:gd fmla="*/ 59856 h 107" name="T23"/>
                <a:gd fmla="*/ 77210 w 50" name="T24"/>
                <a:gd fmla="*/ 44892 h 107" name="T25"/>
                <a:gd fmla="*/ 59776 w 50" name="T26"/>
                <a:gd fmla="*/ 37410 h 107" name="T27"/>
                <a:gd fmla="*/ 44832 w 50" name="T28"/>
                <a:gd fmla="*/ 44892 h 107" name="T29"/>
                <a:gd fmla="*/ 37360 w 50" name="T30"/>
                <a:gd fmla="*/ 59856 h 107" name="T31"/>
                <a:gd fmla="*/ 37360 w 50" name="T32"/>
                <a:gd fmla="*/ 202014 h 107" name="T33"/>
                <a:gd fmla="*/ 44832 w 50" name="T34"/>
                <a:gd fmla="*/ 219472 h 107" name="T35"/>
                <a:gd fmla="*/ 59776 w 50" name="T36"/>
                <a:gd fmla="*/ 226954 h 107" name="T37"/>
                <a:gd fmla="*/ 77210 w 50" name="T38"/>
                <a:gd fmla="*/ 219472 h 107" name="T39"/>
                <a:gd fmla="*/ 82192 w 50" name="T40"/>
                <a:gd fmla="*/ 202014 h 107" name="T41"/>
                <a:gd fmla="*/ 82192 w 50" name="T42"/>
                <a:gd fmla="*/ 59856 h 107"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b="b" l="0" r="r" t="0"/>
              <a:pathLst>
                <a:path h="107" w="50">
                  <a:moveTo>
                    <a:pt x="50" y="82"/>
                  </a:moveTo>
                  <a:cubicBezTo>
                    <a:pt x="50" y="89"/>
                    <a:pt x="47" y="95"/>
                    <a:pt x="42" y="99"/>
                  </a:cubicBezTo>
                  <a:cubicBezTo>
                    <a:pt x="37" y="104"/>
                    <a:pt x="32" y="107"/>
                    <a:pt x="25" y="107"/>
                  </a:cubicBezTo>
                  <a:cubicBezTo>
                    <a:pt x="18" y="107"/>
                    <a:pt x="12" y="104"/>
                    <a:pt x="7" y="99"/>
                  </a:cubicBezTo>
                  <a:cubicBezTo>
                    <a:pt x="2" y="95"/>
                    <a:pt x="0" y="89"/>
                    <a:pt x="0" y="82"/>
                  </a:cubicBezTo>
                  <a:cubicBezTo>
                    <a:pt x="0" y="25"/>
                    <a:pt x="0" y="25"/>
                    <a:pt x="0" y="25"/>
                  </a:cubicBezTo>
                  <a:cubicBezTo>
                    <a:pt x="0" y="18"/>
                    <a:pt x="2" y="12"/>
                    <a:pt x="7" y="7"/>
                  </a:cubicBezTo>
                  <a:cubicBezTo>
                    <a:pt x="12" y="2"/>
                    <a:pt x="18" y="0"/>
                    <a:pt x="25" y="0"/>
                  </a:cubicBezTo>
                  <a:cubicBezTo>
                    <a:pt x="32" y="0"/>
                    <a:pt x="38" y="2"/>
                    <a:pt x="42" y="7"/>
                  </a:cubicBezTo>
                  <a:cubicBezTo>
                    <a:pt x="47" y="12"/>
                    <a:pt x="50" y="18"/>
                    <a:pt x="50" y="25"/>
                  </a:cubicBezTo>
                  <a:lnTo>
                    <a:pt x="50" y="82"/>
                  </a:lnTo>
                  <a:close/>
                  <a:moveTo>
                    <a:pt x="33" y="24"/>
                  </a:moveTo>
                  <a:cubicBezTo>
                    <a:pt x="33" y="22"/>
                    <a:pt x="32" y="20"/>
                    <a:pt x="31" y="18"/>
                  </a:cubicBezTo>
                  <a:cubicBezTo>
                    <a:pt x="29" y="16"/>
                    <a:pt x="27" y="15"/>
                    <a:pt x="24" y="15"/>
                  </a:cubicBezTo>
                  <a:cubicBezTo>
                    <a:pt x="22" y="15"/>
                    <a:pt x="20" y="16"/>
                    <a:pt x="18" y="18"/>
                  </a:cubicBezTo>
                  <a:cubicBezTo>
                    <a:pt x="16" y="20"/>
                    <a:pt x="15" y="22"/>
                    <a:pt x="15" y="24"/>
                  </a:cubicBezTo>
                  <a:cubicBezTo>
                    <a:pt x="15" y="81"/>
                    <a:pt x="15" y="81"/>
                    <a:pt x="15" y="81"/>
                  </a:cubicBezTo>
                  <a:cubicBezTo>
                    <a:pt x="15" y="84"/>
                    <a:pt x="16" y="86"/>
                    <a:pt x="18" y="88"/>
                  </a:cubicBezTo>
                  <a:cubicBezTo>
                    <a:pt x="20" y="90"/>
                    <a:pt x="22" y="91"/>
                    <a:pt x="24" y="91"/>
                  </a:cubicBezTo>
                  <a:cubicBezTo>
                    <a:pt x="27" y="91"/>
                    <a:pt x="29" y="90"/>
                    <a:pt x="31" y="88"/>
                  </a:cubicBezTo>
                  <a:cubicBezTo>
                    <a:pt x="32" y="86"/>
                    <a:pt x="33" y="84"/>
                    <a:pt x="33" y="81"/>
                  </a:cubicBezTo>
                  <a:lnTo>
                    <a:pt x="33" y="24"/>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bIns="45707" lIns="91412" rIns="91412" tIns="45707"/>
            <a:lstStyle/>
            <a:p>
              <a:pPr defTabSz="1218712">
                <a:defRPr/>
              </a:pPr>
              <a:endParaRPr altLang="en-US" kern="0" lang="zh-CN">
                <a:solidFill>
                  <a:sysClr lastClr="000000" val="windowText"/>
                </a:solidFill>
              </a:endParaRPr>
            </a:p>
          </p:txBody>
        </p:sp>
        <p:sp>
          <p:nvSpPr>
            <p:cNvPr id="356" name="Freeform 33"/>
            <p:cNvSpPr/>
            <p:nvPr/>
          </p:nvSpPr>
          <p:spPr bwMode="auto">
            <a:xfrm>
              <a:off x="5930523" y="2489384"/>
              <a:ext cx="81211" cy="170565"/>
            </a:xfrm>
            <a:custGeom>
              <a:gdLst>
                <a:gd fmla="*/ 59892 w 51" name="T0"/>
                <a:gd fmla="*/ 226954 h 107" name="T1"/>
                <a:gd fmla="*/ 87342 w 51" name="T2"/>
                <a:gd fmla="*/ 202014 h 107" name="T3"/>
                <a:gd fmla="*/ 87342 w 51" name="T4"/>
                <a:gd fmla="*/ 184556 h 107" name="T5"/>
                <a:gd fmla="*/ 44919 w 51" name="T6"/>
                <a:gd fmla="*/ 144652 h 107" name="T7"/>
                <a:gd fmla="*/ 44919 w 51" name="T8"/>
                <a:gd fmla="*/ 112230 h 107" name="T9"/>
                <a:gd fmla="*/ 77360 w 51" name="T10"/>
                <a:gd fmla="*/ 99760 h 107" name="T11"/>
                <a:gd fmla="*/ 87342 w 51" name="T12"/>
                <a:gd fmla="*/ 67338 h 107" name="T13"/>
                <a:gd fmla="*/ 87342 w 51" name="T14"/>
                <a:gd fmla="*/ 59856 h 107" name="T15"/>
                <a:gd fmla="*/ 64883 w 51" name="T16"/>
                <a:gd fmla="*/ 34916 h 107" name="T17"/>
                <a:gd fmla="*/ 47414 w 51" name="T18"/>
                <a:gd fmla="*/ 44892 h 107" name="T19"/>
                <a:gd fmla="*/ 42423 w 51" name="T20"/>
                <a:gd fmla="*/ 64844 h 107" name="T21"/>
                <a:gd fmla="*/ 42423 w 51" name="T22"/>
                <a:gd fmla="*/ 69832 h 107" name="T23"/>
                <a:gd fmla="*/ 4991 w 51" name="T24"/>
                <a:gd fmla="*/ 69832 h 107" name="T25"/>
                <a:gd fmla="*/ 4991 w 51" name="T26"/>
                <a:gd fmla="*/ 64844 h 107" name="T27"/>
                <a:gd fmla="*/ 19964 w 51" name="T28"/>
                <a:gd fmla="*/ 19952 h 107" name="T29"/>
                <a:gd fmla="*/ 64883 w 51" name="T30"/>
                <a:gd fmla="*/ 0 h 107" name="T31"/>
                <a:gd fmla="*/ 107306 w 51" name="T32"/>
                <a:gd fmla="*/ 17458 h 107" name="T33"/>
                <a:gd fmla="*/ 122279 w 51" name="T34"/>
                <a:gd fmla="*/ 59856 h 107" name="T35"/>
                <a:gd fmla="*/ 122279 w 51" name="T36"/>
                <a:gd fmla="*/ 69832 h 107" name="T37"/>
                <a:gd fmla="*/ 109802 w 51" name="T38"/>
                <a:gd fmla="*/ 112230 h 107" name="T39"/>
                <a:gd fmla="*/ 94829 w 51" name="T40"/>
                <a:gd fmla="*/ 124700 h 107" name="T41"/>
                <a:gd fmla="*/ 122279 w 51" name="T42"/>
                <a:gd fmla="*/ 154628 h 107" name="T43"/>
                <a:gd fmla="*/ 127270 w 51" name="T44"/>
                <a:gd fmla="*/ 179568 h 107" name="T45"/>
                <a:gd fmla="*/ 127270 w 51" name="T46"/>
                <a:gd fmla="*/ 199520 h 107" name="T47"/>
                <a:gd fmla="*/ 107306 w 51" name="T48"/>
                <a:gd fmla="*/ 249400 h 107" name="T49"/>
                <a:gd fmla="*/ 59892 w 51" name="T50"/>
                <a:gd fmla="*/ 266858 h 107" name="T51"/>
                <a:gd fmla="*/ 17468 w 51" name="T52"/>
                <a:gd fmla="*/ 246906 h 107" name="T53"/>
                <a:gd fmla="*/ 0 w 51" name="T54"/>
                <a:gd fmla="*/ 204508 h 107" name="T55"/>
                <a:gd fmla="*/ 0 w 51" name="T56"/>
                <a:gd fmla="*/ 197026 h 107" name="T57"/>
                <a:gd fmla="*/ 37432 w 51" name="T58"/>
                <a:gd fmla="*/ 194532 h 107" name="T59"/>
                <a:gd fmla="*/ 37432 w 51" name="T60"/>
                <a:gd fmla="*/ 204508 h 107" name="T61"/>
                <a:gd fmla="*/ 44919 w 51" name="T62"/>
                <a:gd fmla="*/ 219472 h 107" name="T63"/>
                <a:gd fmla="*/ 59892 w 51" name="T64"/>
                <a:gd fmla="*/ 226954 h 107"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b="b" l="0" r="r" t="0"/>
              <a:pathLst>
                <a:path h="107" w="51">
                  <a:moveTo>
                    <a:pt x="24" y="91"/>
                  </a:moveTo>
                  <a:cubicBezTo>
                    <a:pt x="31" y="91"/>
                    <a:pt x="35" y="87"/>
                    <a:pt x="35" y="81"/>
                  </a:cubicBezTo>
                  <a:cubicBezTo>
                    <a:pt x="35" y="74"/>
                    <a:pt x="35" y="74"/>
                    <a:pt x="35" y="74"/>
                  </a:cubicBezTo>
                  <a:cubicBezTo>
                    <a:pt x="35" y="64"/>
                    <a:pt x="29" y="58"/>
                    <a:pt x="18" y="58"/>
                  </a:cubicBezTo>
                  <a:cubicBezTo>
                    <a:pt x="18" y="45"/>
                    <a:pt x="18" y="45"/>
                    <a:pt x="18" y="45"/>
                  </a:cubicBezTo>
                  <a:cubicBezTo>
                    <a:pt x="24" y="45"/>
                    <a:pt x="29" y="43"/>
                    <a:pt x="31" y="40"/>
                  </a:cubicBezTo>
                  <a:cubicBezTo>
                    <a:pt x="34" y="37"/>
                    <a:pt x="35" y="32"/>
                    <a:pt x="35" y="27"/>
                  </a:cubicBezTo>
                  <a:cubicBezTo>
                    <a:pt x="35" y="24"/>
                    <a:pt x="35" y="24"/>
                    <a:pt x="35" y="24"/>
                  </a:cubicBezTo>
                  <a:cubicBezTo>
                    <a:pt x="35" y="18"/>
                    <a:pt x="32" y="14"/>
                    <a:pt x="26" y="14"/>
                  </a:cubicBezTo>
                  <a:cubicBezTo>
                    <a:pt x="23" y="14"/>
                    <a:pt x="21" y="15"/>
                    <a:pt x="19" y="18"/>
                  </a:cubicBezTo>
                  <a:cubicBezTo>
                    <a:pt x="18" y="20"/>
                    <a:pt x="17" y="22"/>
                    <a:pt x="17" y="26"/>
                  </a:cubicBezTo>
                  <a:cubicBezTo>
                    <a:pt x="17" y="28"/>
                    <a:pt x="17" y="28"/>
                    <a:pt x="17" y="28"/>
                  </a:cubicBezTo>
                  <a:cubicBezTo>
                    <a:pt x="2" y="28"/>
                    <a:pt x="2" y="28"/>
                    <a:pt x="2" y="28"/>
                  </a:cubicBezTo>
                  <a:cubicBezTo>
                    <a:pt x="2" y="26"/>
                    <a:pt x="2" y="26"/>
                    <a:pt x="2" y="26"/>
                  </a:cubicBezTo>
                  <a:cubicBezTo>
                    <a:pt x="2" y="18"/>
                    <a:pt x="4" y="12"/>
                    <a:pt x="8" y="8"/>
                  </a:cubicBezTo>
                  <a:cubicBezTo>
                    <a:pt x="12" y="2"/>
                    <a:pt x="18" y="0"/>
                    <a:pt x="26" y="0"/>
                  </a:cubicBezTo>
                  <a:cubicBezTo>
                    <a:pt x="33" y="0"/>
                    <a:pt x="39" y="2"/>
                    <a:pt x="43" y="7"/>
                  </a:cubicBezTo>
                  <a:cubicBezTo>
                    <a:pt x="47" y="12"/>
                    <a:pt x="49" y="17"/>
                    <a:pt x="49" y="24"/>
                  </a:cubicBezTo>
                  <a:cubicBezTo>
                    <a:pt x="49" y="28"/>
                    <a:pt x="49" y="28"/>
                    <a:pt x="49" y="28"/>
                  </a:cubicBezTo>
                  <a:cubicBezTo>
                    <a:pt x="49" y="35"/>
                    <a:pt x="48" y="41"/>
                    <a:pt x="44" y="45"/>
                  </a:cubicBezTo>
                  <a:cubicBezTo>
                    <a:pt x="42" y="47"/>
                    <a:pt x="40" y="49"/>
                    <a:pt x="38" y="50"/>
                  </a:cubicBezTo>
                  <a:cubicBezTo>
                    <a:pt x="42" y="53"/>
                    <a:pt x="46" y="57"/>
                    <a:pt x="49" y="62"/>
                  </a:cubicBezTo>
                  <a:cubicBezTo>
                    <a:pt x="50" y="65"/>
                    <a:pt x="51" y="68"/>
                    <a:pt x="51" y="72"/>
                  </a:cubicBezTo>
                  <a:cubicBezTo>
                    <a:pt x="51" y="80"/>
                    <a:pt x="51" y="80"/>
                    <a:pt x="51" y="80"/>
                  </a:cubicBezTo>
                  <a:cubicBezTo>
                    <a:pt x="51" y="88"/>
                    <a:pt x="48" y="95"/>
                    <a:pt x="43" y="100"/>
                  </a:cubicBezTo>
                  <a:cubicBezTo>
                    <a:pt x="38" y="104"/>
                    <a:pt x="32" y="107"/>
                    <a:pt x="24" y="107"/>
                  </a:cubicBezTo>
                  <a:cubicBezTo>
                    <a:pt x="18" y="107"/>
                    <a:pt x="12" y="104"/>
                    <a:pt x="7" y="99"/>
                  </a:cubicBezTo>
                  <a:cubicBezTo>
                    <a:pt x="2" y="94"/>
                    <a:pt x="0" y="89"/>
                    <a:pt x="0" y="82"/>
                  </a:cubicBezTo>
                  <a:cubicBezTo>
                    <a:pt x="0" y="79"/>
                    <a:pt x="0" y="79"/>
                    <a:pt x="0" y="79"/>
                  </a:cubicBezTo>
                  <a:cubicBezTo>
                    <a:pt x="15" y="78"/>
                    <a:pt x="15" y="78"/>
                    <a:pt x="15" y="78"/>
                  </a:cubicBezTo>
                  <a:cubicBezTo>
                    <a:pt x="15" y="82"/>
                    <a:pt x="15" y="82"/>
                    <a:pt x="15" y="82"/>
                  </a:cubicBezTo>
                  <a:cubicBezTo>
                    <a:pt x="15" y="84"/>
                    <a:pt x="16" y="86"/>
                    <a:pt x="18" y="88"/>
                  </a:cubicBezTo>
                  <a:cubicBezTo>
                    <a:pt x="19" y="90"/>
                    <a:pt x="21" y="91"/>
                    <a:pt x="24" y="9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bIns="45707" lIns="91412" rIns="91412" tIns="45707"/>
            <a:lstStyle/>
            <a:p>
              <a:pPr defTabSz="1218712">
                <a:defRPr/>
              </a:pPr>
              <a:endParaRPr altLang="en-US" kern="0" lang="zh-CN">
                <a:solidFill>
                  <a:sysClr lastClr="000000" val="windowText"/>
                </a:solidFill>
              </a:endParaRPr>
            </a:p>
          </p:txBody>
        </p:sp>
        <p:grpSp>
          <p:nvGrpSpPr>
            <p:cNvPr id="357" name="组合 356"/>
            <p:cNvGrpSpPr/>
            <p:nvPr/>
          </p:nvGrpSpPr>
          <p:grpSpPr>
            <a:xfrm>
              <a:off x="5926157" y="2644551"/>
              <a:ext cx="447406" cy="502916"/>
              <a:chOff x="279399" y="2698750"/>
              <a:chExt cx="1473201" cy="1655765"/>
            </a:xfrm>
            <a:solidFill>
              <a:srgbClr val="7BB453"/>
            </a:solidFill>
          </p:grpSpPr>
          <p:sp>
            <p:nvSpPr>
              <p:cNvPr id="358" name="Freeform 45"/>
              <p:cNvSpPr>
                <a:spLocks noEditPoints="1"/>
              </p:cNvSpPr>
              <p:nvPr/>
            </p:nvSpPr>
            <p:spPr bwMode="auto">
              <a:xfrm>
                <a:off x="279399" y="2884488"/>
                <a:ext cx="1473201" cy="1470027"/>
              </a:xfrm>
              <a:custGeom>
                <a:gdLst>
                  <a:gd fmla="*/ 250 w 501" name="T0"/>
                  <a:gd fmla="*/ 0 h 501" name="T1"/>
                  <a:gd fmla="*/ 0 w 501" name="T2"/>
                  <a:gd fmla="*/ 251 h 501" name="T3"/>
                  <a:gd fmla="*/ 250 w 501" name="T4"/>
                  <a:gd fmla="*/ 501 h 501" name="T5"/>
                  <a:gd fmla="*/ 501 w 501" name="T6"/>
                  <a:gd fmla="*/ 251 h 501" name="T7"/>
                  <a:gd fmla="*/ 250 w 501" name="T8"/>
                  <a:gd fmla="*/ 0 h 501" name="T9"/>
                  <a:gd fmla="*/ 455 w 501" name="T10"/>
                  <a:gd fmla="*/ 267 h 501" name="T11"/>
                  <a:gd fmla="*/ 446 w 501" name="T12"/>
                  <a:gd fmla="*/ 267 h 501" name="T13"/>
                  <a:gd fmla="*/ 389 w 501" name="T14"/>
                  <a:gd fmla="*/ 390 h 501" name="T15"/>
                  <a:gd fmla="*/ 267 w 501" name="T16"/>
                  <a:gd fmla="*/ 447 h 501" name="T17"/>
                  <a:gd fmla="*/ 267 w 501" name="T18"/>
                  <a:gd fmla="*/ 455 h 501" name="T19"/>
                  <a:gd fmla="*/ 250 w 501" name="T20"/>
                  <a:gd fmla="*/ 471 h 501" name="T21"/>
                  <a:gd fmla="*/ 234 w 501" name="T22"/>
                  <a:gd fmla="*/ 455 h 501" name="T23"/>
                  <a:gd fmla="*/ 234 w 501" name="T24"/>
                  <a:gd fmla="*/ 447 h 501" name="T25"/>
                  <a:gd fmla="*/ 111 w 501" name="T26"/>
                  <a:gd fmla="*/ 390 h 501" name="T27"/>
                  <a:gd fmla="*/ 54 w 501" name="T28"/>
                  <a:gd fmla="*/ 267 h 501" name="T29"/>
                  <a:gd fmla="*/ 46 w 501" name="T30"/>
                  <a:gd fmla="*/ 267 h 501" name="T31"/>
                  <a:gd fmla="*/ 30 w 501" name="T32"/>
                  <a:gd fmla="*/ 251 h 501" name="T33"/>
                  <a:gd fmla="*/ 46 w 501" name="T34"/>
                  <a:gd fmla="*/ 234 h 501" name="T35"/>
                  <a:gd fmla="*/ 54 w 501" name="T36"/>
                  <a:gd fmla="*/ 234 h 501" name="T37"/>
                  <a:gd fmla="*/ 111 w 501" name="T38"/>
                  <a:gd fmla="*/ 111 h 501" name="T39"/>
                  <a:gd fmla="*/ 234 w 501" name="T40"/>
                  <a:gd fmla="*/ 54 h 501" name="T41"/>
                  <a:gd fmla="*/ 234 w 501" name="T42"/>
                  <a:gd fmla="*/ 46 h 501" name="T43"/>
                  <a:gd fmla="*/ 250 w 501" name="T44"/>
                  <a:gd fmla="*/ 30 h 501" name="T45"/>
                  <a:gd fmla="*/ 267 w 501" name="T46"/>
                  <a:gd fmla="*/ 46 h 501" name="T47"/>
                  <a:gd fmla="*/ 267 w 501" name="T48"/>
                  <a:gd fmla="*/ 54 h 501" name="T49"/>
                  <a:gd fmla="*/ 389 w 501" name="T50"/>
                  <a:gd fmla="*/ 111 h 501" name="T51"/>
                  <a:gd fmla="*/ 446 w 501" name="T52"/>
                  <a:gd fmla="*/ 234 h 501" name="T53"/>
                  <a:gd fmla="*/ 455 w 501" name="T54"/>
                  <a:gd fmla="*/ 234 h 501" name="T55"/>
                  <a:gd fmla="*/ 471 w 501" name="T56"/>
                  <a:gd fmla="*/ 251 h 501" name="T57"/>
                  <a:gd fmla="*/ 455 w 501" name="T58"/>
                  <a:gd fmla="*/ 267 h 501" name="T5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b="b" l="0" r="r" t="0"/>
                <a:pathLst>
                  <a:path h="501" w="501">
                    <a:moveTo>
                      <a:pt x="250" y="0"/>
                    </a:moveTo>
                    <a:cubicBezTo>
                      <a:pt x="112" y="0"/>
                      <a:pt x="0" y="112"/>
                      <a:pt x="0" y="251"/>
                    </a:cubicBezTo>
                    <a:cubicBezTo>
                      <a:pt x="0" y="389"/>
                      <a:pt x="112" y="501"/>
                      <a:pt x="250" y="501"/>
                    </a:cubicBezTo>
                    <a:cubicBezTo>
                      <a:pt x="389" y="501"/>
                      <a:pt x="501" y="389"/>
                      <a:pt x="501" y="251"/>
                    </a:cubicBezTo>
                    <a:cubicBezTo>
                      <a:pt x="501" y="112"/>
                      <a:pt x="389" y="0"/>
                      <a:pt x="250" y="0"/>
                    </a:cubicBezTo>
                    <a:close/>
                    <a:moveTo>
                      <a:pt x="455" y="267"/>
                    </a:moveTo>
                    <a:cubicBezTo>
                      <a:pt x="446" y="267"/>
                      <a:pt x="446" y="267"/>
                      <a:pt x="446" y="267"/>
                    </a:cubicBezTo>
                    <a:cubicBezTo>
                      <a:pt x="442" y="315"/>
                      <a:pt x="421" y="358"/>
                      <a:pt x="389" y="390"/>
                    </a:cubicBezTo>
                    <a:cubicBezTo>
                      <a:pt x="357" y="422"/>
                      <a:pt x="315" y="443"/>
                      <a:pt x="267" y="447"/>
                    </a:cubicBezTo>
                    <a:cubicBezTo>
                      <a:pt x="267" y="455"/>
                      <a:pt x="267" y="455"/>
                      <a:pt x="267" y="455"/>
                    </a:cubicBezTo>
                    <a:cubicBezTo>
                      <a:pt x="267" y="464"/>
                      <a:pt x="259" y="471"/>
                      <a:pt x="250" y="471"/>
                    </a:cubicBezTo>
                    <a:cubicBezTo>
                      <a:pt x="241" y="471"/>
                      <a:pt x="234" y="464"/>
                      <a:pt x="234" y="455"/>
                    </a:cubicBezTo>
                    <a:cubicBezTo>
                      <a:pt x="234" y="447"/>
                      <a:pt x="234" y="447"/>
                      <a:pt x="234" y="447"/>
                    </a:cubicBezTo>
                    <a:cubicBezTo>
                      <a:pt x="186" y="443"/>
                      <a:pt x="143" y="422"/>
                      <a:pt x="111" y="390"/>
                    </a:cubicBezTo>
                    <a:cubicBezTo>
                      <a:pt x="79" y="358"/>
                      <a:pt x="58" y="315"/>
                      <a:pt x="54" y="267"/>
                    </a:cubicBezTo>
                    <a:cubicBezTo>
                      <a:pt x="46" y="267"/>
                      <a:pt x="46" y="267"/>
                      <a:pt x="46" y="267"/>
                    </a:cubicBezTo>
                    <a:cubicBezTo>
                      <a:pt x="37" y="267"/>
                      <a:pt x="30" y="260"/>
                      <a:pt x="30" y="251"/>
                    </a:cubicBezTo>
                    <a:cubicBezTo>
                      <a:pt x="30" y="241"/>
                      <a:pt x="37" y="234"/>
                      <a:pt x="46" y="234"/>
                    </a:cubicBezTo>
                    <a:cubicBezTo>
                      <a:pt x="54" y="234"/>
                      <a:pt x="54" y="234"/>
                      <a:pt x="54" y="234"/>
                    </a:cubicBezTo>
                    <a:cubicBezTo>
                      <a:pt x="58" y="186"/>
                      <a:pt x="79" y="143"/>
                      <a:pt x="111" y="111"/>
                    </a:cubicBezTo>
                    <a:cubicBezTo>
                      <a:pt x="143" y="79"/>
                      <a:pt x="186" y="58"/>
                      <a:pt x="234" y="54"/>
                    </a:cubicBezTo>
                    <a:cubicBezTo>
                      <a:pt x="234" y="46"/>
                      <a:pt x="234" y="46"/>
                      <a:pt x="234" y="46"/>
                    </a:cubicBezTo>
                    <a:cubicBezTo>
                      <a:pt x="234" y="37"/>
                      <a:pt x="241" y="30"/>
                      <a:pt x="250" y="30"/>
                    </a:cubicBezTo>
                    <a:cubicBezTo>
                      <a:pt x="259" y="30"/>
                      <a:pt x="267" y="37"/>
                      <a:pt x="267" y="46"/>
                    </a:cubicBezTo>
                    <a:cubicBezTo>
                      <a:pt x="267" y="54"/>
                      <a:pt x="267" y="54"/>
                      <a:pt x="267" y="54"/>
                    </a:cubicBezTo>
                    <a:cubicBezTo>
                      <a:pt x="315" y="58"/>
                      <a:pt x="357" y="79"/>
                      <a:pt x="389" y="111"/>
                    </a:cubicBezTo>
                    <a:cubicBezTo>
                      <a:pt x="421" y="143"/>
                      <a:pt x="442" y="186"/>
                      <a:pt x="446" y="234"/>
                    </a:cubicBezTo>
                    <a:cubicBezTo>
                      <a:pt x="455" y="234"/>
                      <a:pt x="455" y="234"/>
                      <a:pt x="455" y="234"/>
                    </a:cubicBezTo>
                    <a:cubicBezTo>
                      <a:pt x="464" y="234"/>
                      <a:pt x="471" y="241"/>
                      <a:pt x="471" y="251"/>
                    </a:cubicBezTo>
                    <a:cubicBezTo>
                      <a:pt x="471" y="260"/>
                      <a:pt x="464" y="267"/>
                      <a:pt x="455" y="267"/>
                    </a:cubicBezTo>
                    <a:close/>
                  </a:path>
                </a:pathLst>
              </a:custGeom>
              <a:solidFill>
                <a:schemeClr val="tx1"/>
              </a:solidFill>
              <a:ln>
                <a:noFill/>
              </a:ln>
              <a:extLst>
                <a:ext uri="{91240B29-F687-4F45-9708-019B960494DF}">
                  <a14:hiddenLine w="9525">
                    <a:solidFill>
                      <a:srgbClr val="000000"/>
                    </a:solidFill>
                    <a:round/>
                    <a:headEnd/>
                    <a:tailEnd/>
                  </a14:hiddenLine>
                </a:ext>
              </a:extLst>
            </p:spPr>
            <p:txBody>
              <a:bodyPr/>
              <a:lstStyle/>
              <a:p>
                <a:pPr defTabSz="1218712">
                  <a:defRPr/>
                </a:pPr>
                <a:endParaRPr altLang="en-US" kern="0" lang="zh-CN">
                  <a:solidFill>
                    <a:sysClr lastClr="000000" val="windowText"/>
                  </a:solidFill>
                  <a:latin typeface="Calibri"/>
                  <a:ea typeface="微软雅黑"/>
                </a:endParaRPr>
              </a:p>
            </p:txBody>
          </p:sp>
          <p:sp>
            <p:nvSpPr>
              <p:cNvPr id="359" name="Freeform 46"/>
              <p:cNvSpPr/>
              <p:nvPr/>
            </p:nvSpPr>
            <p:spPr bwMode="auto">
              <a:xfrm>
                <a:off x="966788" y="3043238"/>
                <a:ext cx="96838" cy="117475"/>
              </a:xfrm>
              <a:custGeom>
                <a:gdLst>
                  <a:gd fmla="*/ 16 w 33" name="T0"/>
                  <a:gd fmla="*/ 40 h 40" name="T1"/>
                  <a:gd fmla="*/ 33 w 33" name="T2"/>
                  <a:gd fmla="*/ 24 h 40" name="T3"/>
                  <a:gd fmla="*/ 33 w 33" name="T4"/>
                  <a:gd fmla="*/ 0 h 40" name="T5"/>
                  <a:gd fmla="*/ 16 w 33" name="T6"/>
                  <a:gd fmla="*/ 0 h 40" name="T7"/>
                  <a:gd fmla="*/ 0 w 33" name="T8"/>
                  <a:gd fmla="*/ 0 h 40" name="T9"/>
                  <a:gd fmla="*/ 0 w 33" name="T10"/>
                  <a:gd fmla="*/ 24 h 40" name="T11"/>
                  <a:gd fmla="*/ 16 w 33" name="T12"/>
                  <a:gd fmla="*/ 40 h 40" name="T13"/>
                </a:gdLst>
                <a:cxnLst>
                  <a:cxn ang="0">
                    <a:pos x="T0" y="T1"/>
                  </a:cxn>
                  <a:cxn ang="0">
                    <a:pos x="T2" y="T3"/>
                  </a:cxn>
                  <a:cxn ang="0">
                    <a:pos x="T4" y="T5"/>
                  </a:cxn>
                  <a:cxn ang="0">
                    <a:pos x="T6" y="T7"/>
                  </a:cxn>
                  <a:cxn ang="0">
                    <a:pos x="T8" y="T9"/>
                  </a:cxn>
                  <a:cxn ang="0">
                    <a:pos x="T10" y="T11"/>
                  </a:cxn>
                  <a:cxn ang="0">
                    <a:pos x="T12" y="T13"/>
                  </a:cxn>
                </a:cxnLst>
                <a:rect b="b" l="0" r="r" t="0"/>
                <a:pathLst>
                  <a:path h="40" w="33">
                    <a:moveTo>
                      <a:pt x="16" y="40"/>
                    </a:moveTo>
                    <a:cubicBezTo>
                      <a:pt x="25" y="40"/>
                      <a:pt x="33" y="33"/>
                      <a:pt x="33" y="24"/>
                    </a:cubicBezTo>
                    <a:cubicBezTo>
                      <a:pt x="33" y="0"/>
                      <a:pt x="33" y="0"/>
                      <a:pt x="33" y="0"/>
                    </a:cubicBezTo>
                    <a:cubicBezTo>
                      <a:pt x="27" y="0"/>
                      <a:pt x="22" y="0"/>
                      <a:pt x="16" y="0"/>
                    </a:cubicBezTo>
                    <a:cubicBezTo>
                      <a:pt x="11" y="0"/>
                      <a:pt x="5" y="0"/>
                      <a:pt x="0" y="0"/>
                    </a:cubicBezTo>
                    <a:cubicBezTo>
                      <a:pt x="0" y="24"/>
                      <a:pt x="0" y="24"/>
                      <a:pt x="0" y="24"/>
                    </a:cubicBezTo>
                    <a:cubicBezTo>
                      <a:pt x="0" y="33"/>
                      <a:pt x="7" y="40"/>
                      <a:pt x="16" y="40"/>
                    </a:cubicBezTo>
                    <a:close/>
                  </a:path>
                </a:pathLst>
              </a:custGeom>
              <a:solidFill>
                <a:schemeClr val="tx1"/>
              </a:solidFill>
              <a:ln>
                <a:noFill/>
              </a:ln>
              <a:extLst>
                <a:ext uri="{91240B29-F687-4F45-9708-019B960494DF}">
                  <a14:hiddenLine w="9525">
                    <a:solidFill>
                      <a:srgbClr val="000000"/>
                    </a:solidFill>
                    <a:round/>
                    <a:headEnd/>
                    <a:tailEnd/>
                  </a14:hiddenLine>
                </a:ext>
              </a:extLst>
            </p:spPr>
            <p:txBody>
              <a:bodyPr/>
              <a:lstStyle/>
              <a:p>
                <a:pPr defTabSz="1218712">
                  <a:defRPr/>
                </a:pPr>
                <a:endParaRPr altLang="en-US" kern="0" lang="zh-CN">
                  <a:solidFill>
                    <a:sysClr lastClr="000000" val="windowText"/>
                  </a:solidFill>
                  <a:latin typeface="Calibri"/>
                  <a:ea typeface="微软雅黑"/>
                </a:endParaRPr>
              </a:p>
            </p:txBody>
          </p:sp>
          <p:sp>
            <p:nvSpPr>
              <p:cNvPr id="360" name="Freeform 47"/>
              <p:cNvSpPr/>
              <p:nvPr/>
            </p:nvSpPr>
            <p:spPr bwMode="auto">
              <a:xfrm>
                <a:off x="966788" y="4079875"/>
                <a:ext cx="96838" cy="115888"/>
              </a:xfrm>
              <a:custGeom>
                <a:gdLst>
                  <a:gd fmla="*/ 16 w 33" name="T0"/>
                  <a:gd fmla="*/ 0 h 40" name="T1"/>
                  <a:gd fmla="*/ 0 w 33" name="T2"/>
                  <a:gd fmla="*/ 17 h 40" name="T3"/>
                  <a:gd fmla="*/ 0 w 33" name="T4"/>
                  <a:gd fmla="*/ 40 h 40" name="T5"/>
                  <a:gd fmla="*/ 16 w 33" name="T6"/>
                  <a:gd fmla="*/ 40 h 40" name="T7"/>
                  <a:gd fmla="*/ 33 w 33" name="T8"/>
                  <a:gd fmla="*/ 40 h 40" name="T9"/>
                  <a:gd fmla="*/ 33 w 33" name="T10"/>
                  <a:gd fmla="*/ 17 h 40" name="T11"/>
                  <a:gd fmla="*/ 16 w 33" name="T12"/>
                  <a:gd fmla="*/ 0 h 40" name="T13"/>
                </a:gdLst>
                <a:cxnLst>
                  <a:cxn ang="0">
                    <a:pos x="T0" y="T1"/>
                  </a:cxn>
                  <a:cxn ang="0">
                    <a:pos x="T2" y="T3"/>
                  </a:cxn>
                  <a:cxn ang="0">
                    <a:pos x="T4" y="T5"/>
                  </a:cxn>
                  <a:cxn ang="0">
                    <a:pos x="T6" y="T7"/>
                  </a:cxn>
                  <a:cxn ang="0">
                    <a:pos x="T8" y="T9"/>
                  </a:cxn>
                  <a:cxn ang="0">
                    <a:pos x="T10" y="T11"/>
                  </a:cxn>
                  <a:cxn ang="0">
                    <a:pos x="T12" y="T13"/>
                  </a:cxn>
                </a:cxnLst>
                <a:rect b="b" l="0" r="r" t="0"/>
                <a:pathLst>
                  <a:path h="40" w="33">
                    <a:moveTo>
                      <a:pt x="16" y="0"/>
                    </a:moveTo>
                    <a:cubicBezTo>
                      <a:pt x="7" y="0"/>
                      <a:pt x="0" y="7"/>
                      <a:pt x="0" y="17"/>
                    </a:cubicBezTo>
                    <a:cubicBezTo>
                      <a:pt x="0" y="40"/>
                      <a:pt x="0" y="40"/>
                      <a:pt x="0" y="40"/>
                    </a:cubicBezTo>
                    <a:cubicBezTo>
                      <a:pt x="5" y="40"/>
                      <a:pt x="11" y="40"/>
                      <a:pt x="16" y="40"/>
                    </a:cubicBezTo>
                    <a:cubicBezTo>
                      <a:pt x="22" y="40"/>
                      <a:pt x="27" y="40"/>
                      <a:pt x="33" y="40"/>
                    </a:cubicBezTo>
                    <a:cubicBezTo>
                      <a:pt x="33" y="17"/>
                      <a:pt x="33" y="17"/>
                      <a:pt x="33" y="17"/>
                    </a:cubicBezTo>
                    <a:cubicBezTo>
                      <a:pt x="33" y="7"/>
                      <a:pt x="25" y="0"/>
                      <a:pt x="16" y="0"/>
                    </a:cubicBezTo>
                    <a:close/>
                  </a:path>
                </a:pathLst>
              </a:custGeom>
              <a:solidFill>
                <a:schemeClr val="tx1"/>
              </a:solidFill>
              <a:ln>
                <a:noFill/>
              </a:ln>
              <a:extLst>
                <a:ext uri="{91240B29-F687-4F45-9708-019B960494DF}">
                  <a14:hiddenLine w="9525">
                    <a:solidFill>
                      <a:srgbClr val="000000"/>
                    </a:solidFill>
                    <a:round/>
                    <a:headEnd/>
                    <a:tailEnd/>
                  </a14:hiddenLine>
                </a:ext>
              </a:extLst>
            </p:spPr>
            <p:txBody>
              <a:bodyPr/>
              <a:lstStyle/>
              <a:p>
                <a:pPr defTabSz="1218712">
                  <a:defRPr/>
                </a:pPr>
                <a:endParaRPr altLang="en-US" kern="0" lang="zh-CN">
                  <a:solidFill>
                    <a:sysClr lastClr="000000" val="windowText"/>
                  </a:solidFill>
                  <a:latin typeface="Calibri"/>
                  <a:ea typeface="微软雅黑"/>
                </a:endParaRPr>
              </a:p>
            </p:txBody>
          </p:sp>
          <p:sp>
            <p:nvSpPr>
              <p:cNvPr id="361" name="Freeform 48"/>
              <p:cNvSpPr/>
              <p:nvPr/>
            </p:nvSpPr>
            <p:spPr bwMode="auto">
              <a:xfrm>
                <a:off x="434976" y="3571875"/>
                <a:ext cx="120650" cy="96838"/>
              </a:xfrm>
              <a:custGeom>
                <a:gdLst>
                  <a:gd fmla="*/ 41 w 41" name="T0"/>
                  <a:gd fmla="*/ 17 h 33" name="T1"/>
                  <a:gd fmla="*/ 24 w 41" name="T2"/>
                  <a:gd fmla="*/ 0 h 33" name="T3"/>
                  <a:gd fmla="*/ 1 w 41" name="T4"/>
                  <a:gd fmla="*/ 0 h 33" name="T5"/>
                  <a:gd fmla="*/ 0 w 41" name="T6"/>
                  <a:gd fmla="*/ 17 h 33" name="T7"/>
                  <a:gd fmla="*/ 1 w 41" name="T8"/>
                  <a:gd fmla="*/ 33 h 33" name="T9"/>
                  <a:gd fmla="*/ 24 w 41" name="T10"/>
                  <a:gd fmla="*/ 33 h 33" name="T11"/>
                  <a:gd fmla="*/ 41 w 41" name="T12"/>
                  <a:gd fmla="*/ 17 h 33" name="T13"/>
                </a:gdLst>
                <a:cxnLst>
                  <a:cxn ang="0">
                    <a:pos x="T0" y="T1"/>
                  </a:cxn>
                  <a:cxn ang="0">
                    <a:pos x="T2" y="T3"/>
                  </a:cxn>
                  <a:cxn ang="0">
                    <a:pos x="T4" y="T5"/>
                  </a:cxn>
                  <a:cxn ang="0">
                    <a:pos x="T6" y="T7"/>
                  </a:cxn>
                  <a:cxn ang="0">
                    <a:pos x="T8" y="T9"/>
                  </a:cxn>
                  <a:cxn ang="0">
                    <a:pos x="T10" y="T11"/>
                  </a:cxn>
                  <a:cxn ang="0">
                    <a:pos x="T12" y="T13"/>
                  </a:cxn>
                </a:cxnLst>
                <a:rect b="b" l="0" r="r" t="0"/>
                <a:pathLst>
                  <a:path h="33" w="41">
                    <a:moveTo>
                      <a:pt x="41" y="17"/>
                    </a:moveTo>
                    <a:cubicBezTo>
                      <a:pt x="41" y="7"/>
                      <a:pt x="33" y="0"/>
                      <a:pt x="24" y="0"/>
                    </a:cubicBezTo>
                    <a:cubicBezTo>
                      <a:pt x="1" y="0"/>
                      <a:pt x="1" y="0"/>
                      <a:pt x="1" y="0"/>
                    </a:cubicBezTo>
                    <a:cubicBezTo>
                      <a:pt x="1" y="6"/>
                      <a:pt x="0" y="11"/>
                      <a:pt x="0" y="17"/>
                    </a:cubicBezTo>
                    <a:cubicBezTo>
                      <a:pt x="0" y="22"/>
                      <a:pt x="1" y="28"/>
                      <a:pt x="1" y="33"/>
                    </a:cubicBezTo>
                    <a:cubicBezTo>
                      <a:pt x="24" y="33"/>
                      <a:pt x="24" y="33"/>
                      <a:pt x="24" y="33"/>
                    </a:cubicBezTo>
                    <a:cubicBezTo>
                      <a:pt x="33" y="33"/>
                      <a:pt x="41" y="26"/>
                      <a:pt x="41" y="17"/>
                    </a:cubicBezTo>
                    <a:close/>
                  </a:path>
                </a:pathLst>
              </a:custGeom>
              <a:solidFill>
                <a:schemeClr val="tx1"/>
              </a:solidFill>
              <a:ln>
                <a:noFill/>
              </a:ln>
              <a:extLst>
                <a:ext uri="{91240B29-F687-4F45-9708-019B960494DF}">
                  <a14:hiddenLine w="9525">
                    <a:solidFill>
                      <a:srgbClr val="000000"/>
                    </a:solidFill>
                    <a:round/>
                    <a:headEnd/>
                    <a:tailEnd/>
                  </a14:hiddenLine>
                </a:ext>
              </a:extLst>
            </p:spPr>
            <p:txBody>
              <a:bodyPr/>
              <a:lstStyle/>
              <a:p>
                <a:pPr defTabSz="1218712">
                  <a:defRPr/>
                </a:pPr>
                <a:endParaRPr altLang="en-US" kern="0" lang="zh-CN">
                  <a:solidFill>
                    <a:sysClr lastClr="000000" val="windowText"/>
                  </a:solidFill>
                  <a:latin typeface="Calibri"/>
                  <a:ea typeface="微软雅黑"/>
                </a:endParaRPr>
              </a:p>
            </p:txBody>
          </p:sp>
          <p:sp>
            <p:nvSpPr>
              <p:cNvPr id="362" name="Freeform 49"/>
              <p:cNvSpPr/>
              <p:nvPr/>
            </p:nvSpPr>
            <p:spPr bwMode="auto">
              <a:xfrm>
                <a:off x="1474788" y="3571875"/>
                <a:ext cx="119063" cy="96838"/>
              </a:xfrm>
              <a:custGeom>
                <a:gdLst>
                  <a:gd fmla="*/ 39 w 40" name="T0"/>
                  <a:gd fmla="*/ 0 h 33" name="T1"/>
                  <a:gd fmla="*/ 16 w 40" name="T2"/>
                  <a:gd fmla="*/ 0 h 33" name="T3"/>
                  <a:gd fmla="*/ 0 w 40" name="T4"/>
                  <a:gd fmla="*/ 17 h 33" name="T5"/>
                  <a:gd fmla="*/ 16 w 40" name="T6"/>
                  <a:gd fmla="*/ 33 h 33" name="T7"/>
                  <a:gd fmla="*/ 39 w 40" name="T8"/>
                  <a:gd fmla="*/ 33 h 33" name="T9"/>
                  <a:gd fmla="*/ 40 w 40" name="T10"/>
                  <a:gd fmla="*/ 17 h 33" name="T11"/>
                  <a:gd fmla="*/ 39 w 40" name="T12"/>
                  <a:gd fmla="*/ 0 h 33" name="T13"/>
                </a:gdLst>
                <a:cxnLst>
                  <a:cxn ang="0">
                    <a:pos x="T0" y="T1"/>
                  </a:cxn>
                  <a:cxn ang="0">
                    <a:pos x="T2" y="T3"/>
                  </a:cxn>
                  <a:cxn ang="0">
                    <a:pos x="T4" y="T5"/>
                  </a:cxn>
                  <a:cxn ang="0">
                    <a:pos x="T6" y="T7"/>
                  </a:cxn>
                  <a:cxn ang="0">
                    <a:pos x="T8" y="T9"/>
                  </a:cxn>
                  <a:cxn ang="0">
                    <a:pos x="T10" y="T11"/>
                  </a:cxn>
                  <a:cxn ang="0">
                    <a:pos x="T12" y="T13"/>
                  </a:cxn>
                </a:cxnLst>
                <a:rect b="b" l="0" r="r" t="0"/>
                <a:pathLst>
                  <a:path h="33" w="40">
                    <a:moveTo>
                      <a:pt x="39" y="0"/>
                    </a:moveTo>
                    <a:cubicBezTo>
                      <a:pt x="16" y="0"/>
                      <a:pt x="16" y="0"/>
                      <a:pt x="16" y="0"/>
                    </a:cubicBezTo>
                    <a:cubicBezTo>
                      <a:pt x="7" y="0"/>
                      <a:pt x="0" y="7"/>
                      <a:pt x="0" y="17"/>
                    </a:cubicBezTo>
                    <a:cubicBezTo>
                      <a:pt x="0" y="26"/>
                      <a:pt x="7" y="33"/>
                      <a:pt x="16" y="33"/>
                    </a:cubicBezTo>
                    <a:cubicBezTo>
                      <a:pt x="39" y="33"/>
                      <a:pt x="39" y="33"/>
                      <a:pt x="39" y="33"/>
                    </a:cubicBezTo>
                    <a:cubicBezTo>
                      <a:pt x="40" y="28"/>
                      <a:pt x="40" y="22"/>
                      <a:pt x="40" y="17"/>
                    </a:cubicBezTo>
                    <a:cubicBezTo>
                      <a:pt x="40" y="11"/>
                      <a:pt x="40" y="6"/>
                      <a:pt x="39" y="0"/>
                    </a:cubicBezTo>
                    <a:close/>
                  </a:path>
                </a:pathLst>
              </a:custGeom>
              <a:solidFill>
                <a:schemeClr val="tx1"/>
              </a:solidFill>
              <a:ln>
                <a:noFill/>
              </a:ln>
              <a:extLst>
                <a:ext uri="{91240B29-F687-4F45-9708-019B960494DF}">
                  <a14:hiddenLine w="9525">
                    <a:solidFill>
                      <a:srgbClr val="000000"/>
                    </a:solidFill>
                    <a:round/>
                    <a:headEnd/>
                    <a:tailEnd/>
                  </a14:hiddenLine>
                </a:ext>
              </a:extLst>
            </p:spPr>
            <p:txBody>
              <a:bodyPr/>
              <a:lstStyle/>
              <a:p>
                <a:pPr defTabSz="1218712">
                  <a:defRPr/>
                </a:pPr>
                <a:endParaRPr altLang="en-US" kern="0" lang="zh-CN">
                  <a:solidFill>
                    <a:sysClr lastClr="000000" val="windowText"/>
                  </a:solidFill>
                  <a:latin typeface="Calibri"/>
                  <a:ea typeface="微软雅黑"/>
                </a:endParaRPr>
              </a:p>
            </p:txBody>
          </p:sp>
          <p:sp>
            <p:nvSpPr>
              <p:cNvPr id="363" name="Oval 50"/>
              <p:cNvSpPr>
                <a:spLocks noChangeArrowheads="1"/>
              </p:cNvSpPr>
              <p:nvPr/>
            </p:nvSpPr>
            <p:spPr bwMode="auto">
              <a:xfrm>
                <a:off x="925513" y="3532188"/>
                <a:ext cx="176213" cy="174625"/>
              </a:xfrm>
              <a:prstGeom prst="ellipse">
                <a:avLst/>
              </a:prstGeom>
              <a:solidFill>
                <a:schemeClr val="tx1"/>
              </a:solidFill>
              <a:ln>
                <a:noFill/>
              </a:ln>
              <a:extLst>
                <a:ext uri="{91240B29-F687-4F45-9708-019B960494DF}">
                  <a14:hiddenLine w="9525">
                    <a:solidFill>
                      <a:srgbClr val="000000"/>
                    </a:solidFill>
                    <a:round/>
                    <a:headEnd/>
                    <a:tailEnd/>
                  </a14:hiddenLine>
                </a:ext>
              </a:extLst>
            </p:spPr>
            <p:txBody>
              <a:bodyPr/>
              <a:lstStyle/>
              <a:p>
                <a:pPr defTabSz="1218712">
                  <a:defRPr/>
                </a:pPr>
                <a:endParaRPr altLang="en-US" kern="0" lang="zh-CN">
                  <a:solidFill>
                    <a:sysClr lastClr="000000" val="windowText"/>
                  </a:solidFill>
                  <a:latin typeface="Calibri"/>
                  <a:ea typeface="微软雅黑"/>
                </a:endParaRPr>
              </a:p>
            </p:txBody>
          </p:sp>
          <p:sp>
            <p:nvSpPr>
              <p:cNvPr id="364" name="Freeform 51"/>
              <p:cNvSpPr>
                <a:spLocks noEditPoints="1"/>
              </p:cNvSpPr>
              <p:nvPr/>
            </p:nvSpPr>
            <p:spPr bwMode="auto">
              <a:xfrm>
                <a:off x="652463" y="3254375"/>
                <a:ext cx="723900" cy="730250"/>
              </a:xfrm>
              <a:custGeom>
                <a:gdLst>
                  <a:gd fmla="*/ 106 w 246" name="T0"/>
                  <a:gd fmla="*/ 86 h 249" name="T1"/>
                  <a:gd fmla="*/ 109 w 246" name="T2"/>
                  <a:gd fmla="*/ 89 h 249" name="T3"/>
                  <a:gd fmla="*/ 123 w 246" name="T4"/>
                  <a:gd fmla="*/ 86 h 249" name="T5"/>
                  <a:gd fmla="*/ 162 w 246" name="T6"/>
                  <a:gd fmla="*/ 125 h 249" name="T7"/>
                  <a:gd fmla="*/ 159 w 246" name="T8"/>
                  <a:gd fmla="*/ 139 h 249" name="T9"/>
                  <a:gd fmla="*/ 162 w 246" name="T10"/>
                  <a:gd fmla="*/ 142 h 249" name="T11"/>
                  <a:gd fmla="*/ 246 w 246" name="T12"/>
                  <a:gd fmla="*/ 0 h 249" name="T13"/>
                  <a:gd fmla="*/ 106 w 246" name="T14"/>
                  <a:gd fmla="*/ 86 h 249" name="T15"/>
                  <a:gd fmla="*/ 123 w 246" name="T16"/>
                  <a:gd fmla="*/ 163 h 249" name="T17"/>
                  <a:gd fmla="*/ 84 w 246" name="T18"/>
                  <a:gd fmla="*/ 125 h 249" name="T19"/>
                  <a:gd fmla="*/ 87 w 246" name="T20"/>
                  <a:gd fmla="*/ 110 h 249" name="T21"/>
                  <a:gd fmla="*/ 85 w 246" name="T22"/>
                  <a:gd fmla="*/ 107 h 249" name="T23"/>
                  <a:gd fmla="*/ 0 w 246" name="T24"/>
                  <a:gd fmla="*/ 249 h 249" name="T25"/>
                  <a:gd fmla="*/ 140 w 246" name="T26"/>
                  <a:gd fmla="*/ 163 h 249" name="T27"/>
                  <a:gd fmla="*/ 138 w 246" name="T28"/>
                  <a:gd fmla="*/ 160 h 249" name="T29"/>
                  <a:gd fmla="*/ 123 w 246" name="T30"/>
                  <a:gd fmla="*/ 163 h 249"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249" w="246">
                    <a:moveTo>
                      <a:pt x="106" y="86"/>
                    </a:moveTo>
                    <a:cubicBezTo>
                      <a:pt x="109" y="89"/>
                      <a:pt x="109" y="89"/>
                      <a:pt x="109" y="89"/>
                    </a:cubicBezTo>
                    <a:cubicBezTo>
                      <a:pt x="113" y="87"/>
                      <a:pt x="118" y="86"/>
                      <a:pt x="123" y="86"/>
                    </a:cubicBezTo>
                    <a:cubicBezTo>
                      <a:pt x="145" y="86"/>
                      <a:pt x="162" y="103"/>
                      <a:pt x="162" y="125"/>
                    </a:cubicBezTo>
                    <a:cubicBezTo>
                      <a:pt x="162" y="130"/>
                      <a:pt x="161" y="135"/>
                      <a:pt x="159" y="139"/>
                    </a:cubicBezTo>
                    <a:cubicBezTo>
                      <a:pt x="162" y="142"/>
                      <a:pt x="162" y="142"/>
                      <a:pt x="162" y="142"/>
                    </a:cubicBezTo>
                    <a:cubicBezTo>
                      <a:pt x="246" y="0"/>
                      <a:pt x="246" y="0"/>
                      <a:pt x="246" y="0"/>
                    </a:cubicBezTo>
                    <a:lnTo>
                      <a:pt x="106" y="86"/>
                    </a:lnTo>
                    <a:close/>
                    <a:moveTo>
                      <a:pt x="123" y="163"/>
                    </a:moveTo>
                    <a:cubicBezTo>
                      <a:pt x="102" y="163"/>
                      <a:pt x="84" y="146"/>
                      <a:pt x="84" y="125"/>
                    </a:cubicBezTo>
                    <a:cubicBezTo>
                      <a:pt x="84" y="119"/>
                      <a:pt x="86" y="114"/>
                      <a:pt x="87" y="110"/>
                    </a:cubicBezTo>
                    <a:cubicBezTo>
                      <a:pt x="85" y="107"/>
                      <a:pt x="85" y="107"/>
                      <a:pt x="85" y="107"/>
                    </a:cubicBezTo>
                    <a:cubicBezTo>
                      <a:pt x="0" y="249"/>
                      <a:pt x="0" y="249"/>
                      <a:pt x="0" y="249"/>
                    </a:cubicBezTo>
                    <a:cubicBezTo>
                      <a:pt x="140" y="163"/>
                      <a:pt x="140" y="163"/>
                      <a:pt x="140" y="163"/>
                    </a:cubicBezTo>
                    <a:cubicBezTo>
                      <a:pt x="138" y="160"/>
                      <a:pt x="138" y="160"/>
                      <a:pt x="138" y="160"/>
                    </a:cubicBezTo>
                    <a:cubicBezTo>
                      <a:pt x="133" y="162"/>
                      <a:pt x="128" y="163"/>
                      <a:pt x="123" y="163"/>
                    </a:cubicBezTo>
                    <a:close/>
                  </a:path>
                </a:pathLst>
              </a:custGeom>
              <a:solidFill>
                <a:schemeClr val="tx1"/>
              </a:solidFill>
              <a:ln>
                <a:noFill/>
              </a:ln>
              <a:extLst>
                <a:ext uri="{91240B29-F687-4F45-9708-019B960494DF}">
                  <a14:hiddenLine w="9525">
                    <a:solidFill>
                      <a:srgbClr val="000000"/>
                    </a:solidFill>
                    <a:round/>
                    <a:headEnd/>
                    <a:tailEnd/>
                  </a14:hiddenLine>
                </a:ext>
              </a:extLst>
            </p:spPr>
            <p:txBody>
              <a:bodyPr/>
              <a:lstStyle/>
              <a:p>
                <a:pPr defTabSz="1218712">
                  <a:defRPr/>
                </a:pPr>
                <a:endParaRPr altLang="en-US" kern="0" lang="zh-CN">
                  <a:solidFill>
                    <a:sysClr lastClr="000000" val="windowText"/>
                  </a:solidFill>
                  <a:latin typeface="Calibri"/>
                  <a:ea typeface="微软雅黑"/>
                </a:endParaRPr>
              </a:p>
            </p:txBody>
          </p:sp>
          <p:sp>
            <p:nvSpPr>
              <p:cNvPr id="365" name="Freeform 52"/>
              <p:cNvSpPr/>
              <p:nvPr/>
            </p:nvSpPr>
            <p:spPr bwMode="auto">
              <a:xfrm>
                <a:off x="935038" y="2698750"/>
                <a:ext cx="158750" cy="158750"/>
              </a:xfrm>
              <a:custGeom>
                <a:gdLst>
                  <a:gd fmla="*/ 27 w 54" name="T0"/>
                  <a:gd fmla="*/ 0 h 54" name="T1"/>
                  <a:gd fmla="*/ 0 w 54" name="T2"/>
                  <a:gd fmla="*/ 27 h 54" name="T3"/>
                  <a:gd fmla="*/ 0 w 54" name="T4"/>
                  <a:gd fmla="*/ 54 h 54" name="T5"/>
                  <a:gd fmla="*/ 29 w 54" name="T6"/>
                  <a:gd fmla="*/ 52 h 54" name="T7"/>
                  <a:gd fmla="*/ 29 w 54" name="T8"/>
                  <a:gd fmla="*/ 52 h 54" name="T9"/>
                  <a:gd fmla="*/ 54 w 54" name="T10"/>
                  <a:gd fmla="*/ 53 h 54" name="T11"/>
                  <a:gd fmla="*/ 54 w 54" name="T12"/>
                  <a:gd fmla="*/ 27 h 54" name="T13"/>
                  <a:gd fmla="*/ 27 w 54" name="T14"/>
                  <a:gd fmla="*/ 0 h 54"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54" w="54">
                    <a:moveTo>
                      <a:pt x="27" y="0"/>
                    </a:moveTo>
                    <a:cubicBezTo>
                      <a:pt x="12" y="0"/>
                      <a:pt x="0" y="12"/>
                      <a:pt x="0" y="27"/>
                    </a:cubicBezTo>
                    <a:cubicBezTo>
                      <a:pt x="0" y="54"/>
                      <a:pt x="0" y="54"/>
                      <a:pt x="0" y="54"/>
                    </a:cubicBezTo>
                    <a:cubicBezTo>
                      <a:pt x="10" y="53"/>
                      <a:pt x="19" y="52"/>
                      <a:pt x="29" y="52"/>
                    </a:cubicBezTo>
                    <a:cubicBezTo>
                      <a:pt x="29" y="52"/>
                      <a:pt x="29" y="52"/>
                      <a:pt x="29" y="52"/>
                    </a:cubicBezTo>
                    <a:cubicBezTo>
                      <a:pt x="38" y="52"/>
                      <a:pt x="46" y="52"/>
                      <a:pt x="54" y="53"/>
                    </a:cubicBezTo>
                    <a:cubicBezTo>
                      <a:pt x="54" y="27"/>
                      <a:pt x="54" y="27"/>
                      <a:pt x="54" y="27"/>
                    </a:cubicBezTo>
                    <a:cubicBezTo>
                      <a:pt x="54" y="12"/>
                      <a:pt x="42" y="0"/>
                      <a:pt x="27" y="0"/>
                    </a:cubicBezTo>
                    <a:close/>
                  </a:path>
                </a:pathLst>
              </a:custGeom>
              <a:solidFill>
                <a:schemeClr val="tx1"/>
              </a:solidFill>
              <a:ln>
                <a:noFill/>
              </a:ln>
              <a:extLst>
                <a:ext uri="{91240B29-F687-4F45-9708-019B960494DF}">
                  <a14:hiddenLine w="9525">
                    <a:solidFill>
                      <a:srgbClr val="000000"/>
                    </a:solidFill>
                    <a:round/>
                    <a:headEnd/>
                    <a:tailEnd/>
                  </a14:hiddenLine>
                </a:ext>
              </a:extLst>
            </p:spPr>
            <p:txBody>
              <a:bodyPr/>
              <a:lstStyle/>
              <a:p>
                <a:pPr defTabSz="1218712">
                  <a:defRPr/>
                </a:pPr>
                <a:endParaRPr altLang="en-US" kern="0" lang="zh-CN">
                  <a:solidFill>
                    <a:sysClr lastClr="000000" val="windowText"/>
                  </a:solidFill>
                  <a:latin typeface="Calibri"/>
                  <a:ea typeface="微软雅黑"/>
                </a:endParaRPr>
              </a:p>
            </p:txBody>
          </p:sp>
        </p:grpSp>
      </p:grpSp>
      <p:grpSp>
        <p:nvGrpSpPr>
          <p:cNvPr id="366" name="组合 365"/>
          <p:cNvGrpSpPr/>
          <p:nvPr/>
        </p:nvGrpSpPr>
        <p:grpSpPr>
          <a:xfrm>
            <a:off x="6797219" y="1418356"/>
            <a:ext cx="1366451" cy="1576366"/>
            <a:chOff x="5041268" y="1242634"/>
            <a:chExt cx="1025283" cy="1182788"/>
          </a:xfrm>
        </p:grpSpPr>
        <p:sp>
          <p:nvSpPr>
            <p:cNvPr id="367" name="Freeform 17"/>
            <p:cNvSpPr/>
            <p:nvPr/>
          </p:nvSpPr>
          <p:spPr bwMode="auto">
            <a:xfrm>
              <a:off x="5103191" y="1277154"/>
              <a:ext cx="450718" cy="202039"/>
            </a:xfrm>
            <a:custGeom>
              <a:gdLst>
                <a:gd fmla="*/ 0 w 515" name="T0"/>
                <a:gd fmla="*/ 316124 h 231" name="T1"/>
                <a:gd fmla="*/ 544663 w 515" name="T2"/>
                <a:gd fmla="*/ 0 h 231" name="T3"/>
                <a:gd fmla="*/ 704777 w 515" name="T4"/>
                <a:gd fmla="*/ 0 h 231" name="T5"/>
                <a:gd fmla="*/ 704777 w 515" name="T6"/>
                <a:gd fmla="*/ 316124 h 231" name="T7"/>
                <a:gd fmla="*/ 0 w 515" name="T8"/>
                <a:gd fmla="*/ 316124 h 231"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231" w="515">
                  <a:moveTo>
                    <a:pt x="0" y="231"/>
                  </a:moveTo>
                  <a:lnTo>
                    <a:pt x="398" y="0"/>
                  </a:lnTo>
                  <a:lnTo>
                    <a:pt x="515" y="0"/>
                  </a:lnTo>
                  <a:lnTo>
                    <a:pt x="515" y="231"/>
                  </a:lnTo>
                  <a:lnTo>
                    <a:pt x="0" y="231"/>
                  </a:lnTo>
                  <a:close/>
                </a:path>
              </a:pathLst>
            </a:custGeom>
            <a:solidFill>
              <a:srgbClr val="765E0F"/>
            </a:solidFill>
            <a:ln>
              <a:noFill/>
            </a:ln>
            <a:extLst>
              <a:ext uri="{91240B29-F687-4F45-9708-019B960494DF}">
                <a14:hiddenLine w="9525">
                  <a:solidFill>
                    <a:srgbClr val="000000"/>
                  </a:solidFill>
                  <a:round/>
                  <a:headEnd/>
                  <a:tailEnd/>
                </a14:hiddenLine>
              </a:ext>
            </a:extLst>
          </p:spPr>
          <p:txBody>
            <a:bodyPr bIns="45707" lIns="91412" rIns="91412" tIns="45707"/>
            <a:lstStyle/>
            <a:p>
              <a:pPr defTabSz="1218712">
                <a:defRPr/>
              </a:pPr>
              <a:endParaRPr altLang="en-US" kern="0" lang="zh-CN">
                <a:solidFill>
                  <a:sysClr lastClr="000000" val="windowText"/>
                </a:solidFill>
              </a:endParaRPr>
            </a:p>
          </p:txBody>
        </p:sp>
        <p:sp>
          <p:nvSpPr>
            <p:cNvPr id="368" name="Freeform 18"/>
            <p:cNvSpPr/>
            <p:nvPr/>
          </p:nvSpPr>
          <p:spPr bwMode="auto">
            <a:xfrm>
              <a:off x="5041268" y="1242634"/>
              <a:ext cx="1025283" cy="1182788"/>
            </a:xfrm>
            <a:custGeom>
              <a:gdLst>
                <a:gd fmla="*/ 0 w 1171" name="T0"/>
                <a:gd fmla="*/ 1014 h 1352" name="T1"/>
                <a:gd fmla="*/ 0 w 1171" name="T2"/>
                <a:gd fmla="*/ 338 h 1352" name="T3"/>
                <a:gd fmla="*/ 585 w 1171" name="T4"/>
                <a:gd fmla="*/ 0 h 1352" name="T5"/>
                <a:gd fmla="*/ 1171 w 1171" name="T6"/>
                <a:gd fmla="*/ 338 h 1352" name="T7"/>
                <a:gd fmla="*/ 1171 w 1171" name="T8"/>
                <a:gd fmla="*/ 1014 h 1352" name="T9"/>
                <a:gd fmla="*/ 585 w 1171" name="T10"/>
                <a:gd fmla="*/ 1352 h 1352" name="T11"/>
                <a:gd fmla="*/ 0 w 1171" name="T12"/>
                <a:gd fmla="*/ 1014 h 1352" name="T13"/>
              </a:gdLst>
              <a:cxnLst>
                <a:cxn ang="0">
                  <a:pos x="T0" y="T1"/>
                </a:cxn>
                <a:cxn ang="0">
                  <a:pos x="T2" y="T3"/>
                </a:cxn>
                <a:cxn ang="0">
                  <a:pos x="T4" y="T5"/>
                </a:cxn>
                <a:cxn ang="0">
                  <a:pos x="T6" y="T7"/>
                </a:cxn>
                <a:cxn ang="0">
                  <a:pos x="T8" y="T9"/>
                </a:cxn>
                <a:cxn ang="0">
                  <a:pos x="T10" y="T11"/>
                </a:cxn>
                <a:cxn ang="0">
                  <a:pos x="T12" y="T13"/>
                </a:cxn>
              </a:cxnLst>
              <a:rect b="b" l="0" r="r" t="0"/>
              <a:pathLst>
                <a:path h="1352" w="1171">
                  <a:moveTo>
                    <a:pt x="0" y="1014"/>
                  </a:moveTo>
                  <a:lnTo>
                    <a:pt x="0" y="338"/>
                  </a:lnTo>
                  <a:lnTo>
                    <a:pt x="585" y="0"/>
                  </a:lnTo>
                  <a:lnTo>
                    <a:pt x="1171" y="338"/>
                  </a:lnTo>
                  <a:lnTo>
                    <a:pt x="1171" y="1014"/>
                  </a:lnTo>
                  <a:lnTo>
                    <a:pt x="585" y="1352"/>
                  </a:lnTo>
                  <a:lnTo>
                    <a:pt x="0" y="1014"/>
                  </a:lnTo>
                  <a:close/>
                </a:path>
              </a:pathLst>
            </a:custGeom>
            <a:solidFill>
              <a:sysClr lastClr="FFFFFF" val="window">
                <a:lumMod val="95000"/>
              </a:sysClr>
            </a:solidFill>
            <a:ln>
              <a:noFill/>
            </a:ln>
            <a:effectLst>
              <a:outerShdw algn="ctr" blurRad="228600" rotWithShape="0" sx="102000" sy="102000">
                <a:prstClr val="black">
                  <a:alpha val="28000"/>
                </a:prstClr>
              </a:outerShdw>
            </a:effectLst>
            <a:extLst/>
          </p:spPr>
          <p:txBody>
            <a:bodyPr bIns="45707" lIns="91412" rIns="91412" tIns="45707"/>
            <a:lstStyle/>
            <a:p>
              <a:pPr defTabSz="1218712">
                <a:defRPr/>
              </a:pPr>
              <a:endParaRPr altLang="en-US" kern="0" lang="zh-CN">
                <a:solidFill>
                  <a:sysClr lastClr="000000" val="windowText"/>
                </a:solidFill>
                <a:latin typeface="Calibri"/>
                <a:ea typeface="微软雅黑"/>
              </a:endParaRPr>
            </a:p>
          </p:txBody>
        </p:sp>
        <p:sp>
          <p:nvSpPr>
            <p:cNvPr id="369" name="Freeform 19"/>
            <p:cNvSpPr/>
            <p:nvPr/>
          </p:nvSpPr>
          <p:spPr bwMode="auto">
            <a:xfrm>
              <a:off x="5103191" y="1277154"/>
              <a:ext cx="348191" cy="376665"/>
            </a:xfrm>
            <a:custGeom>
              <a:gdLst>
                <a:gd fmla="*/ 0 w 398" name="T0"/>
                <a:gd fmla="*/ 430 h 430" name="T1"/>
                <a:gd fmla="*/ 398 w 398" name="T2"/>
                <a:gd fmla="*/ 430 h 430" name="T3"/>
                <a:gd fmla="*/ 398 w 398" name="T4"/>
                <a:gd fmla="*/ 0 h 430" name="T5"/>
                <a:gd fmla="*/ 0 w 398" name="T6"/>
                <a:gd fmla="*/ 231 h 430" name="T7"/>
                <a:gd fmla="*/ 0 w 398" name="T8"/>
                <a:gd fmla="*/ 430 h 430" name="T9"/>
              </a:gdLst>
              <a:cxnLst>
                <a:cxn ang="0">
                  <a:pos x="T0" y="T1"/>
                </a:cxn>
                <a:cxn ang="0">
                  <a:pos x="T2" y="T3"/>
                </a:cxn>
                <a:cxn ang="0">
                  <a:pos x="T4" y="T5"/>
                </a:cxn>
                <a:cxn ang="0">
                  <a:pos x="T6" y="T7"/>
                </a:cxn>
                <a:cxn ang="0">
                  <a:pos x="T8" y="T9"/>
                </a:cxn>
              </a:cxnLst>
              <a:rect b="b" l="0" r="r" t="0"/>
              <a:pathLst>
                <a:path h="430" w="398">
                  <a:moveTo>
                    <a:pt x="0" y="430"/>
                  </a:moveTo>
                  <a:lnTo>
                    <a:pt x="398" y="430"/>
                  </a:lnTo>
                  <a:lnTo>
                    <a:pt x="398" y="0"/>
                  </a:lnTo>
                  <a:lnTo>
                    <a:pt x="0" y="231"/>
                  </a:lnTo>
                  <a:lnTo>
                    <a:pt x="0" y="430"/>
                  </a:lnTo>
                  <a:close/>
                </a:path>
              </a:pathLst>
            </a:custGeom>
            <a:solidFill>
              <a:schemeClr val="tx2"/>
            </a:solidFill>
            <a:ln algn="ctr" cap="flat" cmpd="sng" w="28575">
              <a:noFill/>
              <a:prstDash val="solid"/>
              <a:miter lim="800000"/>
            </a:ln>
            <a:effectLst>
              <a:outerShdw algn="tl" blurRad="279400" dir="2700000" dist="76200" rotWithShape="0" sx="101000" sy="101000">
                <a:prstClr val="black">
                  <a:alpha val="28000"/>
                </a:prstClr>
              </a:outerShdw>
            </a:effectLst>
            <a:extLst/>
          </p:spPr>
          <p:txBody>
            <a:bodyPr anchor="ctr" bIns="45707" lIns="91412" rIns="91412" tIns="45707"/>
            <a:lstStyle/>
            <a:p>
              <a:pPr algn="ctr" defTabSz="1218712">
                <a:defRPr/>
              </a:pPr>
              <a:endParaRPr altLang="en-US" kern="0" lang="zh-CN">
                <a:solidFill>
                  <a:sysClr lastClr="FFFFFF" val="window"/>
                </a:solidFill>
                <a:latin typeface="Calibri"/>
                <a:ea typeface="微软雅黑"/>
              </a:endParaRPr>
            </a:p>
          </p:txBody>
        </p:sp>
        <p:sp>
          <p:nvSpPr>
            <p:cNvPr id="370" name="Freeform 26"/>
            <p:cNvSpPr>
              <a:spLocks noEditPoints="1"/>
            </p:cNvSpPr>
            <p:nvPr/>
          </p:nvSpPr>
          <p:spPr bwMode="auto">
            <a:xfrm>
              <a:off x="5234143" y="1457872"/>
              <a:ext cx="80195" cy="171581"/>
            </a:xfrm>
            <a:custGeom>
              <a:gdLst>
                <a:gd fmla="*/ 124533 w 50" name="T0"/>
                <a:gd fmla="*/ 204508 h 107" name="T1"/>
                <a:gd fmla="*/ 107098 w 50" name="T2"/>
                <a:gd fmla="*/ 246906 h 107" name="T3"/>
                <a:gd fmla="*/ 62267 w 50" name="T4"/>
                <a:gd fmla="*/ 266858 h 107" name="T5"/>
                <a:gd fmla="*/ 19925 w 50" name="T6"/>
                <a:gd fmla="*/ 246906 h 107" name="T7"/>
                <a:gd fmla="*/ 0 w 50" name="T8"/>
                <a:gd fmla="*/ 204508 h 107" name="T9"/>
                <a:gd fmla="*/ 0 w 50" name="T10"/>
                <a:gd fmla="*/ 62350 h 107" name="T11"/>
                <a:gd fmla="*/ 19925 w 50" name="T12"/>
                <a:gd fmla="*/ 17458 h 107" name="T13"/>
                <a:gd fmla="*/ 62267 w 50" name="T14"/>
                <a:gd fmla="*/ 0 h 107" name="T15"/>
                <a:gd fmla="*/ 107098 w 50" name="T16"/>
                <a:gd fmla="*/ 17458 h 107" name="T17"/>
                <a:gd fmla="*/ 124533 w 50" name="T18"/>
                <a:gd fmla="*/ 62350 h 107" name="T19"/>
                <a:gd fmla="*/ 124533 w 50" name="T20"/>
                <a:gd fmla="*/ 204508 h 107" name="T21"/>
                <a:gd fmla="*/ 84682 w 50" name="T22"/>
                <a:gd fmla="*/ 59856 h 107" name="T23"/>
                <a:gd fmla="*/ 77210 w 50" name="T24"/>
                <a:gd fmla="*/ 44892 h 107" name="T25"/>
                <a:gd fmla="*/ 62267 w 50" name="T26"/>
                <a:gd fmla="*/ 37410 h 107" name="T27"/>
                <a:gd fmla="*/ 47323 w 50" name="T28"/>
                <a:gd fmla="*/ 44892 h 107" name="T29"/>
                <a:gd fmla="*/ 39851 w 50" name="T30"/>
                <a:gd fmla="*/ 59856 h 107" name="T31"/>
                <a:gd fmla="*/ 39851 w 50" name="T32"/>
                <a:gd fmla="*/ 204508 h 107" name="T33"/>
                <a:gd fmla="*/ 47323 w 50" name="T34"/>
                <a:gd fmla="*/ 219472 h 107" name="T35"/>
                <a:gd fmla="*/ 62267 w 50" name="T36"/>
                <a:gd fmla="*/ 226954 h 107" name="T37"/>
                <a:gd fmla="*/ 77210 w 50" name="T38"/>
                <a:gd fmla="*/ 219472 h 107" name="T39"/>
                <a:gd fmla="*/ 84682 w 50" name="T40"/>
                <a:gd fmla="*/ 204508 h 107" name="T41"/>
                <a:gd fmla="*/ 84682 w 50" name="T42"/>
                <a:gd fmla="*/ 59856 h 107"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b="b" l="0" r="r" t="0"/>
              <a:pathLst>
                <a:path h="107" w="50">
                  <a:moveTo>
                    <a:pt x="50" y="82"/>
                  </a:moveTo>
                  <a:cubicBezTo>
                    <a:pt x="50" y="89"/>
                    <a:pt x="48" y="95"/>
                    <a:pt x="43" y="99"/>
                  </a:cubicBezTo>
                  <a:cubicBezTo>
                    <a:pt x="38" y="104"/>
                    <a:pt x="32" y="107"/>
                    <a:pt x="25" y="107"/>
                  </a:cubicBezTo>
                  <a:cubicBezTo>
                    <a:pt x="19" y="107"/>
                    <a:pt x="13" y="104"/>
                    <a:pt x="8" y="99"/>
                  </a:cubicBezTo>
                  <a:cubicBezTo>
                    <a:pt x="3" y="95"/>
                    <a:pt x="0" y="89"/>
                    <a:pt x="0" y="82"/>
                  </a:cubicBezTo>
                  <a:cubicBezTo>
                    <a:pt x="0" y="25"/>
                    <a:pt x="0" y="25"/>
                    <a:pt x="0" y="25"/>
                  </a:cubicBezTo>
                  <a:cubicBezTo>
                    <a:pt x="0" y="18"/>
                    <a:pt x="3" y="12"/>
                    <a:pt x="8" y="7"/>
                  </a:cubicBezTo>
                  <a:cubicBezTo>
                    <a:pt x="13" y="2"/>
                    <a:pt x="19" y="0"/>
                    <a:pt x="25" y="0"/>
                  </a:cubicBezTo>
                  <a:cubicBezTo>
                    <a:pt x="32" y="0"/>
                    <a:pt x="38" y="2"/>
                    <a:pt x="43" y="7"/>
                  </a:cubicBezTo>
                  <a:cubicBezTo>
                    <a:pt x="48" y="12"/>
                    <a:pt x="50" y="18"/>
                    <a:pt x="50" y="25"/>
                  </a:cubicBezTo>
                  <a:lnTo>
                    <a:pt x="50" y="82"/>
                  </a:lnTo>
                  <a:close/>
                  <a:moveTo>
                    <a:pt x="34" y="24"/>
                  </a:moveTo>
                  <a:cubicBezTo>
                    <a:pt x="34" y="22"/>
                    <a:pt x="33" y="20"/>
                    <a:pt x="31" y="18"/>
                  </a:cubicBezTo>
                  <a:cubicBezTo>
                    <a:pt x="30" y="16"/>
                    <a:pt x="27" y="15"/>
                    <a:pt x="25" y="15"/>
                  </a:cubicBezTo>
                  <a:cubicBezTo>
                    <a:pt x="22" y="15"/>
                    <a:pt x="20" y="16"/>
                    <a:pt x="19" y="18"/>
                  </a:cubicBezTo>
                  <a:cubicBezTo>
                    <a:pt x="17" y="20"/>
                    <a:pt x="16" y="22"/>
                    <a:pt x="16" y="24"/>
                  </a:cubicBezTo>
                  <a:cubicBezTo>
                    <a:pt x="16" y="82"/>
                    <a:pt x="16" y="82"/>
                    <a:pt x="16" y="82"/>
                  </a:cubicBezTo>
                  <a:cubicBezTo>
                    <a:pt x="16" y="84"/>
                    <a:pt x="17" y="86"/>
                    <a:pt x="19" y="88"/>
                  </a:cubicBezTo>
                  <a:cubicBezTo>
                    <a:pt x="20" y="90"/>
                    <a:pt x="22" y="91"/>
                    <a:pt x="25" y="91"/>
                  </a:cubicBezTo>
                  <a:cubicBezTo>
                    <a:pt x="27" y="91"/>
                    <a:pt x="30" y="90"/>
                    <a:pt x="31" y="88"/>
                  </a:cubicBezTo>
                  <a:cubicBezTo>
                    <a:pt x="33" y="86"/>
                    <a:pt x="34" y="84"/>
                    <a:pt x="34" y="82"/>
                  </a:cubicBezTo>
                  <a:lnTo>
                    <a:pt x="34" y="24"/>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bIns="45707" lIns="91412" rIns="91412" tIns="45707"/>
            <a:lstStyle/>
            <a:p>
              <a:pPr defTabSz="1218712">
                <a:defRPr/>
              </a:pPr>
              <a:endParaRPr altLang="en-US" kern="0" lang="zh-CN">
                <a:solidFill>
                  <a:sysClr lastClr="000000" val="windowText"/>
                </a:solidFill>
              </a:endParaRPr>
            </a:p>
          </p:txBody>
        </p:sp>
        <p:sp>
          <p:nvSpPr>
            <p:cNvPr id="371" name="Freeform 27"/>
            <p:cNvSpPr/>
            <p:nvPr/>
          </p:nvSpPr>
          <p:spPr bwMode="auto">
            <a:xfrm>
              <a:off x="5334641" y="1459902"/>
              <a:ext cx="81211" cy="167519"/>
            </a:xfrm>
            <a:custGeom>
              <a:gdLst>
                <a:gd fmla="*/ 0 w 51" name="T0"/>
                <a:gd fmla="*/ 74681 h 105" name="T1"/>
                <a:gd fmla="*/ 19964 w 51" name="T2"/>
                <a:gd fmla="*/ 17426 h 105" name="T3"/>
                <a:gd fmla="*/ 64883 w 51" name="T4"/>
                <a:gd fmla="*/ 0 h 105" name="T5"/>
                <a:gd fmla="*/ 109802 w 51" name="T6"/>
                <a:gd fmla="*/ 19915 h 105" name="T7"/>
                <a:gd fmla="*/ 127270 w 51" name="T8"/>
                <a:gd fmla="*/ 64724 h 105" name="T9"/>
                <a:gd fmla="*/ 117288 w 51" name="T10"/>
                <a:gd fmla="*/ 114511 h 105" name="T11"/>
                <a:gd fmla="*/ 84847 w 51" name="T12"/>
                <a:gd fmla="*/ 161809 h 105" name="T13"/>
                <a:gd fmla="*/ 67378 w 51" name="T14"/>
                <a:gd fmla="*/ 191682 h 105" name="T15"/>
                <a:gd fmla="*/ 59892 w 51" name="T16"/>
                <a:gd fmla="*/ 201739 h 105" name="T17"/>
                <a:gd fmla="*/ 49910 w 51" name="T18"/>
                <a:gd fmla="*/ 219065 h 105" name="T19"/>
                <a:gd fmla="*/ 47414 w 51" name="T20"/>
                <a:gd fmla="*/ 221554 h 105" name="T21"/>
                <a:gd fmla="*/ 124775 w 51" name="T22"/>
                <a:gd fmla="*/ 221554 h 105" name="T23"/>
                <a:gd fmla="*/ 124775 w 51" name="T24"/>
                <a:gd fmla="*/ 261384 h 105" name="T25"/>
                <a:gd fmla="*/ 0 w 51" name="T26"/>
                <a:gd fmla="*/ 261384 h 105" name="T27"/>
                <a:gd fmla="*/ 0 w 51" name="T28"/>
                <a:gd fmla="*/ 224043 h 105" name="T29"/>
                <a:gd fmla="*/ 7486 w 51" name="T30"/>
                <a:gd fmla="*/ 209107 h 105" name="T31"/>
                <a:gd fmla="*/ 17468 w 51" name="T32"/>
                <a:gd fmla="*/ 196660 h 105" name="T33"/>
                <a:gd fmla="*/ 27450 w 51" name="T34"/>
                <a:gd fmla="*/ 181724 h 105" name="T35"/>
                <a:gd fmla="*/ 54901 w 51" name="T36"/>
                <a:gd fmla="*/ 141894 h 105" name="T37"/>
                <a:gd fmla="*/ 82351 w 51" name="T38"/>
                <a:gd fmla="*/ 97085 h 105" name="T39"/>
                <a:gd fmla="*/ 89838 w 51" name="T40"/>
                <a:gd fmla="*/ 64724 h 105" name="T41"/>
                <a:gd fmla="*/ 82351 w 51" name="T42"/>
                <a:gd fmla="*/ 44809 h 105" name="T43"/>
                <a:gd fmla="*/ 64883 w 51" name="T44"/>
                <a:gd fmla="*/ 37341 h 105" name="T45"/>
                <a:gd fmla="*/ 42423 w 51" name="T46"/>
                <a:gd fmla="*/ 54766 h 105" name="T47"/>
                <a:gd fmla="*/ 39928 w 51" name="T48"/>
                <a:gd fmla="*/ 69702 h 105" name="T49"/>
                <a:gd fmla="*/ 39928 w 51" name="T50"/>
                <a:gd fmla="*/ 79660 h 105" name="T51"/>
                <a:gd fmla="*/ 0 w 51" name="T52"/>
                <a:gd fmla="*/ 79660 h 105" name="T53"/>
                <a:gd fmla="*/ 0 w 51" name="T54"/>
                <a:gd fmla="*/ 74681 h 105"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b="b" l="0" r="r" t="0"/>
              <a:pathLst>
                <a:path h="105" w="51">
                  <a:moveTo>
                    <a:pt x="0" y="30"/>
                  </a:moveTo>
                  <a:cubicBezTo>
                    <a:pt x="0" y="20"/>
                    <a:pt x="3" y="12"/>
                    <a:pt x="8" y="7"/>
                  </a:cubicBezTo>
                  <a:cubicBezTo>
                    <a:pt x="13" y="2"/>
                    <a:pt x="19" y="0"/>
                    <a:pt x="26" y="0"/>
                  </a:cubicBezTo>
                  <a:cubicBezTo>
                    <a:pt x="33" y="0"/>
                    <a:pt x="39" y="3"/>
                    <a:pt x="44" y="8"/>
                  </a:cubicBezTo>
                  <a:cubicBezTo>
                    <a:pt x="49" y="13"/>
                    <a:pt x="51" y="19"/>
                    <a:pt x="51" y="26"/>
                  </a:cubicBezTo>
                  <a:cubicBezTo>
                    <a:pt x="51" y="33"/>
                    <a:pt x="50" y="40"/>
                    <a:pt x="47" y="46"/>
                  </a:cubicBezTo>
                  <a:cubicBezTo>
                    <a:pt x="45" y="50"/>
                    <a:pt x="41" y="56"/>
                    <a:pt x="34" y="65"/>
                  </a:cubicBezTo>
                  <a:cubicBezTo>
                    <a:pt x="33" y="68"/>
                    <a:pt x="30" y="72"/>
                    <a:pt x="27" y="77"/>
                  </a:cubicBezTo>
                  <a:cubicBezTo>
                    <a:pt x="24" y="81"/>
                    <a:pt x="24" y="81"/>
                    <a:pt x="24" y="81"/>
                  </a:cubicBezTo>
                  <a:cubicBezTo>
                    <a:pt x="22" y="84"/>
                    <a:pt x="21" y="86"/>
                    <a:pt x="20" y="88"/>
                  </a:cubicBezTo>
                  <a:cubicBezTo>
                    <a:pt x="19" y="88"/>
                    <a:pt x="19" y="89"/>
                    <a:pt x="19" y="89"/>
                  </a:cubicBezTo>
                  <a:cubicBezTo>
                    <a:pt x="50" y="89"/>
                    <a:pt x="50" y="89"/>
                    <a:pt x="50" y="89"/>
                  </a:cubicBezTo>
                  <a:cubicBezTo>
                    <a:pt x="50" y="105"/>
                    <a:pt x="50" y="105"/>
                    <a:pt x="50" y="105"/>
                  </a:cubicBezTo>
                  <a:cubicBezTo>
                    <a:pt x="0" y="105"/>
                    <a:pt x="0" y="105"/>
                    <a:pt x="0" y="105"/>
                  </a:cubicBezTo>
                  <a:cubicBezTo>
                    <a:pt x="0" y="90"/>
                    <a:pt x="0" y="90"/>
                    <a:pt x="0" y="90"/>
                  </a:cubicBezTo>
                  <a:cubicBezTo>
                    <a:pt x="0" y="90"/>
                    <a:pt x="1" y="88"/>
                    <a:pt x="3" y="84"/>
                  </a:cubicBezTo>
                  <a:cubicBezTo>
                    <a:pt x="4" y="83"/>
                    <a:pt x="6" y="81"/>
                    <a:pt x="7" y="79"/>
                  </a:cubicBezTo>
                  <a:cubicBezTo>
                    <a:pt x="11" y="73"/>
                    <a:pt x="11" y="73"/>
                    <a:pt x="11" y="73"/>
                  </a:cubicBezTo>
                  <a:cubicBezTo>
                    <a:pt x="13" y="70"/>
                    <a:pt x="17" y="65"/>
                    <a:pt x="22" y="57"/>
                  </a:cubicBezTo>
                  <a:cubicBezTo>
                    <a:pt x="27" y="51"/>
                    <a:pt x="31" y="44"/>
                    <a:pt x="33" y="39"/>
                  </a:cubicBezTo>
                  <a:cubicBezTo>
                    <a:pt x="35" y="34"/>
                    <a:pt x="36" y="30"/>
                    <a:pt x="36" y="26"/>
                  </a:cubicBezTo>
                  <a:cubicBezTo>
                    <a:pt x="36" y="23"/>
                    <a:pt x="35" y="21"/>
                    <a:pt x="33" y="18"/>
                  </a:cubicBezTo>
                  <a:cubicBezTo>
                    <a:pt x="31" y="16"/>
                    <a:pt x="29" y="15"/>
                    <a:pt x="26" y="15"/>
                  </a:cubicBezTo>
                  <a:cubicBezTo>
                    <a:pt x="22" y="15"/>
                    <a:pt x="18" y="17"/>
                    <a:pt x="17" y="22"/>
                  </a:cubicBezTo>
                  <a:cubicBezTo>
                    <a:pt x="16" y="24"/>
                    <a:pt x="16" y="26"/>
                    <a:pt x="16" y="28"/>
                  </a:cubicBezTo>
                  <a:cubicBezTo>
                    <a:pt x="16" y="32"/>
                    <a:pt x="16" y="32"/>
                    <a:pt x="16" y="32"/>
                  </a:cubicBezTo>
                  <a:cubicBezTo>
                    <a:pt x="0" y="32"/>
                    <a:pt x="0" y="32"/>
                    <a:pt x="0" y="32"/>
                  </a:cubicBezTo>
                  <a:lnTo>
                    <a:pt x="0" y="3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bIns="45707" lIns="91412" rIns="91412" tIns="45707"/>
            <a:lstStyle/>
            <a:p>
              <a:pPr defTabSz="1218712">
                <a:defRPr/>
              </a:pPr>
              <a:endParaRPr altLang="en-US" kern="0" lang="zh-CN">
                <a:solidFill>
                  <a:sysClr lastClr="000000" val="windowText"/>
                </a:solidFill>
              </a:endParaRPr>
            </a:p>
          </p:txBody>
        </p:sp>
        <p:grpSp>
          <p:nvGrpSpPr>
            <p:cNvPr id="372" name="组合 371"/>
            <p:cNvGrpSpPr/>
            <p:nvPr/>
          </p:nvGrpSpPr>
          <p:grpSpPr>
            <a:xfrm>
              <a:off x="5326261" y="1648549"/>
              <a:ext cx="521168" cy="534742"/>
              <a:chOff x="7673976" y="2593975"/>
              <a:chExt cx="1716088" cy="1760538"/>
            </a:xfrm>
            <a:solidFill>
              <a:srgbClr val="1C9292"/>
            </a:solidFill>
          </p:grpSpPr>
          <p:sp>
            <p:nvSpPr>
              <p:cNvPr id="373" name="Freeform 60"/>
              <p:cNvSpPr/>
              <p:nvPr/>
            </p:nvSpPr>
            <p:spPr bwMode="auto">
              <a:xfrm>
                <a:off x="7673976" y="2974975"/>
                <a:ext cx="1284288" cy="1379538"/>
              </a:xfrm>
              <a:custGeom>
                <a:gdLst>
                  <a:gd fmla="*/ 415 w 437" name="T0"/>
                  <a:gd fmla="*/ 364 h 470" name="T1"/>
                  <a:gd fmla="*/ 388 w 437" name="T2"/>
                  <a:gd fmla="*/ 335 h 470" name="T3"/>
                  <a:gd fmla="*/ 307 w 437" name="T4"/>
                  <a:gd fmla="*/ 291 h 470" name="T5"/>
                  <a:gd fmla="*/ 273 w 437" name="T6"/>
                  <a:gd fmla="*/ 257 h 470" name="T7"/>
                  <a:gd fmla="*/ 262 w 437" name="T8"/>
                  <a:gd fmla="*/ 240 h 470" name="T9"/>
                  <a:gd fmla="*/ 288 w 437" name="T10"/>
                  <a:gd fmla="*/ 199 h 470" name="T11"/>
                  <a:gd fmla="*/ 294 w 437" name="T12"/>
                  <a:gd fmla="*/ 185 h 470" name="T13"/>
                  <a:gd fmla="*/ 298 w 437" name="T14"/>
                  <a:gd fmla="*/ 147 h 470" name="T15"/>
                  <a:gd fmla="*/ 285 w 437" name="T16"/>
                  <a:gd fmla="*/ 57 h 470" name="T17"/>
                  <a:gd fmla="*/ 280 w 437" name="T18"/>
                  <a:gd fmla="*/ 52 h 470" name="T19"/>
                  <a:gd fmla="*/ 262 w 437" name="T20"/>
                  <a:gd fmla="*/ 37 h 470" name="T21"/>
                  <a:gd fmla="*/ 155 w 437" name="T22"/>
                  <a:gd fmla="*/ 50 h 470" name="T23"/>
                  <a:gd fmla="*/ 140 w 437" name="T24"/>
                  <a:gd fmla="*/ 140 h 470" name="T25"/>
                  <a:gd fmla="*/ 142 w 437" name="T26"/>
                  <a:gd fmla="*/ 179 h 470" name="T27"/>
                  <a:gd fmla="*/ 150 w 437" name="T28"/>
                  <a:gd fmla="*/ 195 h 470" name="T29"/>
                  <a:gd fmla="*/ 153 w 437" name="T30"/>
                  <a:gd fmla="*/ 202 h 470" name="T31"/>
                  <a:gd fmla="*/ 155 w 437" name="T32"/>
                  <a:gd fmla="*/ 201 h 470" name="T33"/>
                  <a:gd fmla="*/ 178 w 437" name="T34"/>
                  <a:gd fmla="*/ 239 h 470" name="T35"/>
                  <a:gd fmla="*/ 159 w 437" name="T36"/>
                  <a:gd fmla="*/ 256 h 470" name="T37"/>
                  <a:gd fmla="*/ 129 w 437" name="T38"/>
                  <a:gd fmla="*/ 291 h 470" name="T39"/>
                  <a:gd fmla="*/ 48 w 437" name="T40"/>
                  <a:gd fmla="*/ 335 h 470" name="T41"/>
                  <a:gd fmla="*/ 21 w 437" name="T42"/>
                  <a:gd fmla="*/ 364 h 470" name="T43"/>
                  <a:gd fmla="*/ 0 w 437" name="T44"/>
                  <a:gd fmla="*/ 451 h 470" name="T45"/>
                  <a:gd fmla="*/ 0 w 437" name="T46"/>
                  <a:gd fmla="*/ 470 h 470" name="T47"/>
                  <a:gd fmla="*/ 437 w 437" name="T48"/>
                  <a:gd fmla="*/ 470 h 470" name="T49"/>
                  <a:gd fmla="*/ 437 w 437" name="T50"/>
                  <a:gd fmla="*/ 451 h 470" name="T51"/>
                  <a:gd fmla="*/ 415 w 437" name="T52"/>
                  <a:gd fmla="*/ 364 h 470" name="T5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b="b" l="0" r="r" t="0"/>
                <a:pathLst>
                  <a:path h="470" w="437">
                    <a:moveTo>
                      <a:pt x="415" y="364"/>
                    </a:moveTo>
                    <a:cubicBezTo>
                      <a:pt x="415" y="364"/>
                      <a:pt x="422" y="351"/>
                      <a:pt x="388" y="335"/>
                    </a:cubicBezTo>
                    <a:cubicBezTo>
                      <a:pt x="307" y="291"/>
                      <a:pt x="307" y="291"/>
                      <a:pt x="307" y="291"/>
                    </a:cubicBezTo>
                    <a:cubicBezTo>
                      <a:pt x="273" y="257"/>
                      <a:pt x="273" y="257"/>
                      <a:pt x="273" y="257"/>
                    </a:cubicBezTo>
                    <a:cubicBezTo>
                      <a:pt x="256" y="248"/>
                      <a:pt x="246" y="251"/>
                      <a:pt x="262" y="240"/>
                    </a:cubicBezTo>
                    <a:cubicBezTo>
                      <a:pt x="274" y="230"/>
                      <a:pt x="282" y="216"/>
                      <a:pt x="288" y="199"/>
                    </a:cubicBezTo>
                    <a:cubicBezTo>
                      <a:pt x="289" y="198"/>
                      <a:pt x="292" y="194"/>
                      <a:pt x="294" y="185"/>
                    </a:cubicBezTo>
                    <a:cubicBezTo>
                      <a:pt x="294" y="185"/>
                      <a:pt x="325" y="148"/>
                      <a:pt x="298" y="147"/>
                    </a:cubicBezTo>
                    <a:cubicBezTo>
                      <a:pt x="298" y="147"/>
                      <a:pt x="326" y="96"/>
                      <a:pt x="285" y="57"/>
                    </a:cubicBezTo>
                    <a:cubicBezTo>
                      <a:pt x="285" y="57"/>
                      <a:pt x="283" y="55"/>
                      <a:pt x="280" y="52"/>
                    </a:cubicBezTo>
                    <a:cubicBezTo>
                      <a:pt x="271" y="42"/>
                      <a:pt x="262" y="37"/>
                      <a:pt x="262" y="37"/>
                    </a:cubicBezTo>
                    <a:cubicBezTo>
                      <a:pt x="203" y="0"/>
                      <a:pt x="155" y="50"/>
                      <a:pt x="155" y="50"/>
                    </a:cubicBezTo>
                    <a:cubicBezTo>
                      <a:pt x="113" y="88"/>
                      <a:pt x="140" y="140"/>
                      <a:pt x="140" y="140"/>
                    </a:cubicBezTo>
                    <a:cubicBezTo>
                      <a:pt x="112" y="140"/>
                      <a:pt x="142" y="179"/>
                      <a:pt x="142" y="179"/>
                    </a:cubicBezTo>
                    <a:cubicBezTo>
                      <a:pt x="146" y="197"/>
                      <a:pt x="150" y="195"/>
                      <a:pt x="150" y="195"/>
                    </a:cubicBezTo>
                    <a:cubicBezTo>
                      <a:pt x="152" y="195"/>
                      <a:pt x="152" y="198"/>
                      <a:pt x="153" y="202"/>
                    </a:cubicBezTo>
                    <a:cubicBezTo>
                      <a:pt x="154" y="201"/>
                      <a:pt x="154" y="201"/>
                      <a:pt x="155" y="201"/>
                    </a:cubicBezTo>
                    <a:cubicBezTo>
                      <a:pt x="160" y="216"/>
                      <a:pt x="168" y="229"/>
                      <a:pt x="178" y="239"/>
                    </a:cubicBezTo>
                    <a:cubicBezTo>
                      <a:pt x="187" y="251"/>
                      <a:pt x="163" y="251"/>
                      <a:pt x="159" y="256"/>
                    </a:cubicBezTo>
                    <a:cubicBezTo>
                      <a:pt x="157" y="259"/>
                      <a:pt x="129" y="291"/>
                      <a:pt x="129" y="291"/>
                    </a:cubicBezTo>
                    <a:cubicBezTo>
                      <a:pt x="48" y="335"/>
                      <a:pt x="48" y="335"/>
                      <a:pt x="48" y="335"/>
                    </a:cubicBezTo>
                    <a:cubicBezTo>
                      <a:pt x="15" y="351"/>
                      <a:pt x="21" y="364"/>
                      <a:pt x="21" y="364"/>
                    </a:cubicBezTo>
                    <a:cubicBezTo>
                      <a:pt x="0" y="451"/>
                      <a:pt x="0" y="451"/>
                      <a:pt x="0" y="451"/>
                    </a:cubicBezTo>
                    <a:cubicBezTo>
                      <a:pt x="0" y="470"/>
                      <a:pt x="0" y="470"/>
                      <a:pt x="0" y="470"/>
                    </a:cubicBezTo>
                    <a:cubicBezTo>
                      <a:pt x="437" y="470"/>
                      <a:pt x="437" y="470"/>
                      <a:pt x="437" y="470"/>
                    </a:cubicBezTo>
                    <a:cubicBezTo>
                      <a:pt x="437" y="451"/>
                      <a:pt x="437" y="451"/>
                      <a:pt x="437" y="451"/>
                    </a:cubicBezTo>
                    <a:lnTo>
                      <a:pt x="415" y="364"/>
                    </a:lnTo>
                    <a:close/>
                  </a:path>
                </a:pathLst>
              </a:custGeom>
              <a:solidFill>
                <a:schemeClr val="tx2"/>
              </a:solidFill>
              <a:ln>
                <a:noFill/>
              </a:ln>
              <a:extLst>
                <a:ext uri="{91240B29-F687-4F45-9708-019B960494DF}">
                  <a14:hiddenLine w="9525">
                    <a:solidFill>
                      <a:srgbClr val="000000"/>
                    </a:solidFill>
                    <a:round/>
                    <a:headEnd/>
                    <a:tailEnd/>
                  </a14:hiddenLine>
                </a:ext>
              </a:extLst>
            </p:spPr>
            <p:txBody>
              <a:bodyPr/>
              <a:lstStyle/>
              <a:p>
                <a:pPr defTabSz="1218712">
                  <a:defRPr/>
                </a:pPr>
                <a:endParaRPr altLang="en-US" kern="0" lang="zh-CN">
                  <a:solidFill>
                    <a:sysClr lastClr="000000" val="windowText"/>
                  </a:solidFill>
                  <a:latin typeface="Calibri"/>
                  <a:ea typeface="微软雅黑"/>
                </a:endParaRPr>
              </a:p>
            </p:txBody>
          </p:sp>
          <p:sp>
            <p:nvSpPr>
              <p:cNvPr id="374" name="Freeform 61"/>
              <p:cNvSpPr>
                <a:spLocks noEditPoints="1"/>
              </p:cNvSpPr>
              <p:nvPr/>
            </p:nvSpPr>
            <p:spPr bwMode="auto">
              <a:xfrm>
                <a:off x="8540751" y="2593975"/>
                <a:ext cx="849313" cy="739775"/>
              </a:xfrm>
              <a:custGeom>
                <a:gdLst>
                  <a:gd fmla="*/ 143 w 289" name="T0"/>
                  <a:gd fmla="*/ 1 h 252" name="T1"/>
                  <a:gd fmla="*/ 0 w 289" name="T2"/>
                  <a:gd fmla="*/ 111 h 252" name="T3"/>
                  <a:gd fmla="*/ 73 w 289" name="T4"/>
                  <a:gd fmla="*/ 203 h 252" name="T5"/>
                  <a:gd fmla="*/ 47 w 289" name="T6"/>
                  <a:gd fmla="*/ 252 h 252" name="T7"/>
                  <a:gd fmla="*/ 121 w 289" name="T8"/>
                  <a:gd fmla="*/ 216 h 252" name="T9"/>
                  <a:gd fmla="*/ 146 w 289" name="T10"/>
                  <a:gd fmla="*/ 217 h 252" name="T11"/>
                  <a:gd fmla="*/ 288 w 289" name="T12"/>
                  <a:gd fmla="*/ 107 h 252" name="T13"/>
                  <a:gd fmla="*/ 143 w 289" name="T14"/>
                  <a:gd fmla="*/ 1 h 252" name="T15"/>
                  <a:gd fmla="*/ 73 w 289" name="T16"/>
                  <a:gd fmla="*/ 131 h 252" name="T17"/>
                  <a:gd fmla="*/ 55 w 289" name="T18"/>
                  <a:gd fmla="*/ 113 h 252" name="T19"/>
                  <a:gd fmla="*/ 73 w 289" name="T20"/>
                  <a:gd fmla="*/ 95 h 252" name="T21"/>
                  <a:gd fmla="*/ 91 w 289" name="T22"/>
                  <a:gd fmla="*/ 113 h 252" name="T23"/>
                  <a:gd fmla="*/ 73 w 289" name="T24"/>
                  <a:gd fmla="*/ 131 h 252" name="T25"/>
                  <a:gd fmla="*/ 144 w 289" name="T26"/>
                  <a:gd fmla="*/ 131 h 252" name="T27"/>
                  <a:gd fmla="*/ 126 w 289" name="T28"/>
                  <a:gd fmla="*/ 113 h 252" name="T29"/>
                  <a:gd fmla="*/ 144 w 289" name="T30"/>
                  <a:gd fmla="*/ 95 h 252" name="T31"/>
                  <a:gd fmla="*/ 162 w 289" name="T32"/>
                  <a:gd fmla="*/ 113 h 252" name="T33"/>
                  <a:gd fmla="*/ 144 w 289" name="T34"/>
                  <a:gd fmla="*/ 131 h 252" name="T35"/>
                  <a:gd fmla="*/ 216 w 289" name="T36"/>
                  <a:gd fmla="*/ 131 h 252" name="T37"/>
                  <a:gd fmla="*/ 198 w 289" name="T38"/>
                  <a:gd fmla="*/ 113 h 252" name="T39"/>
                  <a:gd fmla="*/ 216 w 289" name="T40"/>
                  <a:gd fmla="*/ 95 h 252" name="T41"/>
                  <a:gd fmla="*/ 233 w 289" name="T42"/>
                  <a:gd fmla="*/ 113 h 252" name="T43"/>
                  <a:gd fmla="*/ 216 w 289" name="T44"/>
                  <a:gd fmla="*/ 131 h 252" name="T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b="b" l="0" r="r" t="0"/>
                <a:pathLst>
                  <a:path h="251" w="289">
                    <a:moveTo>
                      <a:pt x="143" y="1"/>
                    </a:moveTo>
                    <a:cubicBezTo>
                      <a:pt x="63" y="2"/>
                      <a:pt x="0" y="51"/>
                      <a:pt x="0" y="111"/>
                    </a:cubicBezTo>
                    <a:cubicBezTo>
                      <a:pt x="1" y="151"/>
                      <a:pt x="30" y="185"/>
                      <a:pt x="73" y="203"/>
                    </a:cubicBezTo>
                    <a:cubicBezTo>
                      <a:pt x="47" y="252"/>
                      <a:pt x="47" y="252"/>
                      <a:pt x="47" y="252"/>
                    </a:cubicBezTo>
                    <a:cubicBezTo>
                      <a:pt x="121" y="216"/>
                      <a:pt x="121" y="216"/>
                      <a:pt x="121" y="216"/>
                    </a:cubicBezTo>
                    <a:cubicBezTo>
                      <a:pt x="129" y="217"/>
                      <a:pt x="137" y="218"/>
                      <a:pt x="146" y="217"/>
                    </a:cubicBezTo>
                    <a:cubicBezTo>
                      <a:pt x="225" y="216"/>
                      <a:pt x="289" y="167"/>
                      <a:pt x="288" y="107"/>
                    </a:cubicBezTo>
                    <a:cubicBezTo>
                      <a:pt x="287" y="47"/>
                      <a:pt x="222" y="0"/>
                      <a:pt x="143" y="1"/>
                    </a:cubicBezTo>
                    <a:close/>
                    <a:moveTo>
                      <a:pt x="73" y="131"/>
                    </a:moveTo>
                    <a:cubicBezTo>
                      <a:pt x="63" y="131"/>
                      <a:pt x="55" y="123"/>
                      <a:pt x="55" y="113"/>
                    </a:cubicBezTo>
                    <a:cubicBezTo>
                      <a:pt x="55" y="103"/>
                      <a:pt x="63" y="95"/>
                      <a:pt x="73" y="95"/>
                    </a:cubicBezTo>
                    <a:cubicBezTo>
                      <a:pt x="83" y="95"/>
                      <a:pt x="91" y="103"/>
                      <a:pt x="91" y="113"/>
                    </a:cubicBezTo>
                    <a:cubicBezTo>
                      <a:pt x="91" y="123"/>
                      <a:pt x="83" y="131"/>
                      <a:pt x="73" y="131"/>
                    </a:cubicBezTo>
                    <a:close/>
                    <a:moveTo>
                      <a:pt x="144" y="131"/>
                    </a:moveTo>
                    <a:cubicBezTo>
                      <a:pt x="134" y="131"/>
                      <a:pt x="126" y="123"/>
                      <a:pt x="126" y="113"/>
                    </a:cubicBezTo>
                    <a:cubicBezTo>
                      <a:pt x="126" y="103"/>
                      <a:pt x="134" y="95"/>
                      <a:pt x="144" y="95"/>
                    </a:cubicBezTo>
                    <a:cubicBezTo>
                      <a:pt x="154" y="95"/>
                      <a:pt x="162" y="103"/>
                      <a:pt x="162" y="113"/>
                    </a:cubicBezTo>
                    <a:cubicBezTo>
                      <a:pt x="162" y="123"/>
                      <a:pt x="154" y="131"/>
                      <a:pt x="144" y="131"/>
                    </a:cubicBezTo>
                    <a:close/>
                    <a:moveTo>
                      <a:pt x="216" y="131"/>
                    </a:moveTo>
                    <a:cubicBezTo>
                      <a:pt x="206" y="131"/>
                      <a:pt x="198" y="123"/>
                      <a:pt x="198" y="113"/>
                    </a:cubicBezTo>
                    <a:cubicBezTo>
                      <a:pt x="198" y="103"/>
                      <a:pt x="206" y="95"/>
                      <a:pt x="216" y="95"/>
                    </a:cubicBezTo>
                    <a:cubicBezTo>
                      <a:pt x="225" y="95"/>
                      <a:pt x="233" y="103"/>
                      <a:pt x="233" y="113"/>
                    </a:cubicBezTo>
                    <a:cubicBezTo>
                      <a:pt x="233" y="123"/>
                      <a:pt x="225" y="131"/>
                      <a:pt x="216" y="131"/>
                    </a:cubicBezTo>
                    <a:close/>
                  </a:path>
                </a:pathLst>
              </a:custGeom>
              <a:solidFill>
                <a:schemeClr val="tx2"/>
              </a:solidFill>
              <a:ln>
                <a:noFill/>
              </a:ln>
              <a:extLst>
                <a:ext uri="{91240B29-F687-4F45-9708-019B960494DF}">
                  <a14:hiddenLine w="9525">
                    <a:solidFill>
                      <a:srgbClr val="000000"/>
                    </a:solidFill>
                    <a:round/>
                    <a:headEnd/>
                    <a:tailEnd/>
                  </a14:hiddenLine>
                </a:ext>
              </a:extLst>
            </p:spPr>
            <p:txBody>
              <a:bodyPr/>
              <a:lstStyle/>
              <a:p>
                <a:pPr defTabSz="1218712">
                  <a:defRPr/>
                </a:pPr>
                <a:endParaRPr altLang="en-US" kern="0" lang="zh-CN">
                  <a:solidFill>
                    <a:sysClr lastClr="000000" val="windowText"/>
                  </a:solidFill>
                  <a:latin typeface="Calibri"/>
                  <a:ea typeface="微软雅黑"/>
                </a:endParaRPr>
              </a:p>
            </p:txBody>
          </p:sp>
        </p:grpSp>
      </p:grpSp>
      <p:sp>
        <p:nvSpPr>
          <p:cNvPr id="375" name="矩形 374"/>
          <p:cNvSpPr/>
          <p:nvPr/>
        </p:nvSpPr>
        <p:spPr>
          <a:xfrm>
            <a:off x="9051928" y="1521126"/>
            <a:ext cx="2011036" cy="1970313"/>
          </a:xfrm>
          <a:prstGeom prst="rect">
            <a:avLst/>
          </a:prstGeom>
        </p:spPr>
        <p:txBody>
          <a:bodyPr bIns="60927" lIns="121854" rIns="121854" tIns="60927" wrap="square">
            <a:spAutoFit/>
          </a:bodyPr>
          <a:lstStyle/>
          <a:p>
            <a:pPr algn="ctr" defTabSz="1218712">
              <a:lnSpc>
                <a:spcPct val="130000"/>
              </a:lnSpc>
              <a:defRPr/>
            </a:pPr>
            <a:r>
              <a:rPr altLang="en-US" b="1" kern="0" lang="zh-CN" sz="1866">
                <a:solidFill>
                  <a:srgbClr val="3F3F3F"/>
                </a:solidFill>
                <a:latin charset="-122" panose="020b0503020204020204" pitchFamily="34" typeface="微软雅黑"/>
                <a:ea charset="-122" pitchFamily="34" typeface="微软雅黑"/>
              </a:rPr>
              <a:t>单击填加标题</a:t>
            </a:r>
          </a:p>
          <a:p>
            <a:pPr algn="ctr" defTabSz="1218712">
              <a:lnSpc>
                <a:spcPct val="130000"/>
              </a:lnSpc>
              <a:defRPr/>
            </a:pPr>
            <a:r>
              <a:rPr altLang="en-US" b="1" kern="0" lang="zh-CN" sz="1866">
                <a:solidFill>
                  <a:srgbClr val="3F3F3F"/>
                </a:solidFill>
                <a:latin charset="-122" panose="020b0503020204020204" pitchFamily="34" typeface="微软雅黑"/>
                <a:ea charset="-122" pitchFamily="34" typeface="微软雅黑"/>
              </a:rPr>
              <a:t>这里输入文字这里输入文字</a:t>
            </a:r>
          </a:p>
          <a:p>
            <a:pPr algn="ctr" defTabSz="1218712">
              <a:lnSpc>
                <a:spcPct val="130000"/>
              </a:lnSpc>
              <a:defRPr/>
            </a:pPr>
            <a:r>
              <a:rPr altLang="en-US" b="1" kern="0" lang="zh-CN" sz="1866">
                <a:solidFill>
                  <a:srgbClr val="3F3F3F"/>
                </a:solidFill>
                <a:latin charset="-122" panose="020b0503020204020204" pitchFamily="34" typeface="微软雅黑"/>
                <a:ea charset="-122" pitchFamily="34" typeface="微软雅黑"/>
              </a:rPr>
              <a:t>这里输入文字这里输入文字</a:t>
            </a:r>
          </a:p>
        </p:txBody>
      </p:sp>
      <p:sp>
        <p:nvSpPr>
          <p:cNvPr id="376" name="矩形 375"/>
          <p:cNvSpPr/>
          <p:nvPr/>
        </p:nvSpPr>
        <p:spPr>
          <a:xfrm>
            <a:off x="9051928" y="3094832"/>
            <a:ext cx="2011036" cy="1970313"/>
          </a:xfrm>
          <a:prstGeom prst="rect">
            <a:avLst/>
          </a:prstGeom>
        </p:spPr>
        <p:txBody>
          <a:bodyPr bIns="60927" lIns="121854" rIns="121854" tIns="60927" wrap="square">
            <a:spAutoFit/>
          </a:bodyPr>
          <a:lstStyle/>
          <a:p>
            <a:pPr algn="ctr" defTabSz="1218712">
              <a:lnSpc>
                <a:spcPct val="130000"/>
              </a:lnSpc>
              <a:defRPr/>
            </a:pPr>
            <a:r>
              <a:rPr altLang="en-US" b="1" kern="0" lang="zh-CN" sz="1866">
                <a:solidFill>
                  <a:srgbClr val="3F3F3F"/>
                </a:solidFill>
                <a:latin charset="-122" panose="020b0503020204020204" pitchFamily="34" typeface="微软雅黑"/>
                <a:ea charset="-122" pitchFamily="34" typeface="微软雅黑"/>
              </a:rPr>
              <a:t>单击填加标题</a:t>
            </a:r>
          </a:p>
          <a:p>
            <a:pPr algn="ctr" defTabSz="1218712">
              <a:lnSpc>
                <a:spcPct val="130000"/>
              </a:lnSpc>
              <a:defRPr/>
            </a:pPr>
            <a:r>
              <a:rPr altLang="en-US" b="1" kern="0" lang="zh-CN" sz="1866">
                <a:solidFill>
                  <a:srgbClr val="3F3F3F"/>
                </a:solidFill>
                <a:latin charset="-122" panose="020b0503020204020204" pitchFamily="34" typeface="微软雅黑"/>
                <a:ea charset="-122" pitchFamily="34" typeface="微软雅黑"/>
              </a:rPr>
              <a:t>这里输入文字这里输入文字</a:t>
            </a:r>
          </a:p>
          <a:p>
            <a:pPr algn="ctr" defTabSz="1218712">
              <a:lnSpc>
                <a:spcPct val="130000"/>
              </a:lnSpc>
              <a:defRPr/>
            </a:pPr>
            <a:r>
              <a:rPr altLang="en-US" b="1" kern="0" lang="zh-CN" sz="1866">
                <a:solidFill>
                  <a:srgbClr val="3F3F3F"/>
                </a:solidFill>
                <a:latin charset="-122" panose="020b0503020204020204" pitchFamily="34" typeface="微软雅黑"/>
                <a:ea charset="-122" pitchFamily="34" typeface="微软雅黑"/>
              </a:rPr>
              <a:t>这里输入文字这里输入文字</a:t>
            </a:r>
          </a:p>
        </p:txBody>
      </p:sp>
      <p:sp>
        <p:nvSpPr>
          <p:cNvPr id="377" name="矩形 376"/>
          <p:cNvSpPr/>
          <p:nvPr/>
        </p:nvSpPr>
        <p:spPr>
          <a:xfrm>
            <a:off x="9051928" y="4534864"/>
            <a:ext cx="2011036" cy="1970313"/>
          </a:xfrm>
          <a:prstGeom prst="rect">
            <a:avLst/>
          </a:prstGeom>
        </p:spPr>
        <p:txBody>
          <a:bodyPr bIns="60927" lIns="121854" rIns="121854" tIns="60927" wrap="square">
            <a:spAutoFit/>
          </a:bodyPr>
          <a:lstStyle/>
          <a:p>
            <a:pPr algn="ctr" defTabSz="1218712">
              <a:lnSpc>
                <a:spcPct val="130000"/>
              </a:lnSpc>
              <a:defRPr/>
            </a:pPr>
            <a:r>
              <a:rPr altLang="en-US" b="1" kern="0" lang="zh-CN" sz="1866">
                <a:solidFill>
                  <a:srgbClr val="3F3F3F"/>
                </a:solidFill>
                <a:latin charset="-122" panose="020b0503020204020204" pitchFamily="34" typeface="微软雅黑"/>
                <a:ea charset="-122" pitchFamily="34" typeface="微软雅黑"/>
              </a:rPr>
              <a:t>单击填加标题</a:t>
            </a:r>
          </a:p>
          <a:p>
            <a:pPr algn="ctr" defTabSz="1218712">
              <a:lnSpc>
                <a:spcPct val="130000"/>
              </a:lnSpc>
              <a:defRPr/>
            </a:pPr>
            <a:r>
              <a:rPr altLang="en-US" b="1" kern="0" lang="zh-CN" sz="1866">
                <a:solidFill>
                  <a:srgbClr val="3F3F3F"/>
                </a:solidFill>
                <a:latin charset="-122" panose="020b0503020204020204" pitchFamily="34" typeface="微软雅黑"/>
                <a:ea charset="-122" pitchFamily="34" typeface="微软雅黑"/>
              </a:rPr>
              <a:t>这里输入文字这里输入文字</a:t>
            </a:r>
          </a:p>
          <a:p>
            <a:pPr algn="ctr" defTabSz="1218712">
              <a:lnSpc>
                <a:spcPct val="130000"/>
              </a:lnSpc>
              <a:defRPr/>
            </a:pPr>
            <a:r>
              <a:rPr altLang="en-US" b="1" kern="0" lang="zh-CN" sz="1866">
                <a:solidFill>
                  <a:srgbClr val="3F3F3F"/>
                </a:solidFill>
                <a:latin charset="-122" panose="020b0503020204020204" pitchFamily="34" typeface="微软雅黑"/>
                <a:ea charset="-122" pitchFamily="34" typeface="微软雅黑"/>
              </a:rPr>
              <a:t>这里输入文字这里输入文字</a:t>
            </a:r>
          </a:p>
        </p:txBody>
      </p:sp>
      <p:sp>
        <p:nvSpPr>
          <p:cNvPr id="378" name="矩形 377"/>
          <p:cNvSpPr/>
          <p:nvPr/>
        </p:nvSpPr>
        <p:spPr>
          <a:xfrm>
            <a:off x="2238129" y="1521126"/>
            <a:ext cx="2011036" cy="1970313"/>
          </a:xfrm>
          <a:prstGeom prst="rect">
            <a:avLst/>
          </a:prstGeom>
        </p:spPr>
        <p:txBody>
          <a:bodyPr bIns="60927" lIns="121854" rIns="121854" tIns="60927" wrap="square">
            <a:spAutoFit/>
          </a:bodyPr>
          <a:lstStyle/>
          <a:p>
            <a:pPr algn="ctr" defTabSz="1218712">
              <a:lnSpc>
                <a:spcPct val="130000"/>
              </a:lnSpc>
              <a:defRPr/>
            </a:pPr>
            <a:r>
              <a:rPr altLang="en-US" b="1" kern="0" lang="zh-CN" smtClean="0" sz="1866">
                <a:solidFill>
                  <a:srgbClr val="3F3F3F"/>
                </a:solidFill>
                <a:latin charset="-122" panose="020b0503020204020204" pitchFamily="34" typeface="微软雅黑"/>
                <a:ea charset="-122" pitchFamily="34" typeface="微软雅黑"/>
              </a:rPr>
              <a:t>单击填加标题</a:t>
            </a:r>
          </a:p>
          <a:p>
            <a:pPr algn="ctr" defTabSz="1218712">
              <a:lnSpc>
                <a:spcPct val="130000"/>
              </a:lnSpc>
              <a:defRPr/>
            </a:pPr>
            <a:r>
              <a:rPr altLang="en-US" b="1" kern="0" lang="zh-CN" smtClean="0" sz="1866">
                <a:solidFill>
                  <a:srgbClr val="3F3F3F"/>
                </a:solidFill>
                <a:latin charset="-122" panose="020b0503020204020204" pitchFamily="34" typeface="微软雅黑"/>
                <a:ea charset="-122" pitchFamily="34" typeface="微软雅黑"/>
              </a:rPr>
              <a:t>这里输入文字这里输入文字</a:t>
            </a:r>
          </a:p>
          <a:p>
            <a:pPr algn="ctr" defTabSz="1218712">
              <a:lnSpc>
                <a:spcPct val="130000"/>
              </a:lnSpc>
              <a:defRPr/>
            </a:pPr>
            <a:r>
              <a:rPr altLang="en-US" b="1" kern="0" lang="zh-CN" smtClean="0" sz="1866">
                <a:solidFill>
                  <a:srgbClr val="3F3F3F"/>
                </a:solidFill>
                <a:latin charset="-122" panose="020b0503020204020204" pitchFamily="34" typeface="微软雅黑"/>
                <a:ea charset="-122" pitchFamily="34" typeface="微软雅黑"/>
              </a:rPr>
              <a:t>这里输入文字这里输入文字</a:t>
            </a:r>
          </a:p>
        </p:txBody>
      </p:sp>
      <p:sp>
        <p:nvSpPr>
          <p:cNvPr id="379" name="矩形 378"/>
          <p:cNvSpPr/>
          <p:nvPr/>
        </p:nvSpPr>
        <p:spPr>
          <a:xfrm>
            <a:off x="2238129" y="3094832"/>
            <a:ext cx="2011036" cy="1970313"/>
          </a:xfrm>
          <a:prstGeom prst="rect">
            <a:avLst/>
          </a:prstGeom>
        </p:spPr>
        <p:txBody>
          <a:bodyPr bIns="60927" lIns="121854" rIns="121854" tIns="60927" wrap="square">
            <a:spAutoFit/>
          </a:bodyPr>
          <a:lstStyle/>
          <a:p>
            <a:pPr algn="ctr" defTabSz="1218712">
              <a:lnSpc>
                <a:spcPct val="130000"/>
              </a:lnSpc>
              <a:defRPr/>
            </a:pPr>
            <a:r>
              <a:rPr altLang="en-US" b="1" kern="0" lang="zh-CN" sz="1866">
                <a:solidFill>
                  <a:srgbClr val="3F3F3F"/>
                </a:solidFill>
                <a:latin charset="-122" panose="020b0503020204020204" pitchFamily="34" typeface="微软雅黑"/>
                <a:ea charset="-122" pitchFamily="34" typeface="微软雅黑"/>
              </a:rPr>
              <a:t>单击填加标题</a:t>
            </a:r>
          </a:p>
          <a:p>
            <a:pPr algn="ctr" defTabSz="1218712">
              <a:lnSpc>
                <a:spcPct val="130000"/>
              </a:lnSpc>
              <a:defRPr/>
            </a:pPr>
            <a:r>
              <a:rPr altLang="en-US" b="1" kern="0" lang="zh-CN" sz="1866">
                <a:solidFill>
                  <a:srgbClr val="3F3F3F"/>
                </a:solidFill>
                <a:latin charset="-122" panose="020b0503020204020204" pitchFamily="34" typeface="微软雅黑"/>
                <a:ea charset="-122" pitchFamily="34" typeface="微软雅黑"/>
              </a:rPr>
              <a:t>这里输入文字这里输入文字</a:t>
            </a:r>
          </a:p>
          <a:p>
            <a:pPr algn="ctr" defTabSz="1218712">
              <a:lnSpc>
                <a:spcPct val="130000"/>
              </a:lnSpc>
              <a:defRPr/>
            </a:pPr>
            <a:r>
              <a:rPr altLang="en-US" b="1" kern="0" lang="zh-CN" sz="1866">
                <a:solidFill>
                  <a:srgbClr val="3F3F3F"/>
                </a:solidFill>
                <a:latin charset="-122" panose="020b0503020204020204" pitchFamily="34" typeface="微软雅黑"/>
                <a:ea charset="-122" pitchFamily="34" typeface="微软雅黑"/>
              </a:rPr>
              <a:t>这里输入文字这里输入文字</a:t>
            </a:r>
          </a:p>
        </p:txBody>
      </p:sp>
      <p:sp>
        <p:nvSpPr>
          <p:cNvPr id="380" name="矩形 379"/>
          <p:cNvSpPr/>
          <p:nvPr/>
        </p:nvSpPr>
        <p:spPr>
          <a:xfrm>
            <a:off x="2238129" y="4534864"/>
            <a:ext cx="2011036" cy="1970313"/>
          </a:xfrm>
          <a:prstGeom prst="rect">
            <a:avLst/>
          </a:prstGeom>
        </p:spPr>
        <p:txBody>
          <a:bodyPr bIns="60927" lIns="121854" rIns="121854" tIns="60927" wrap="square">
            <a:spAutoFit/>
          </a:bodyPr>
          <a:lstStyle/>
          <a:p>
            <a:pPr algn="ctr" defTabSz="1218712">
              <a:lnSpc>
                <a:spcPct val="130000"/>
              </a:lnSpc>
              <a:defRPr/>
            </a:pPr>
            <a:r>
              <a:rPr altLang="en-US" b="1" kern="0" lang="zh-CN" sz="1866">
                <a:solidFill>
                  <a:srgbClr val="3F3F3F"/>
                </a:solidFill>
                <a:latin charset="-122" panose="020b0503020204020204" pitchFamily="34" typeface="微软雅黑"/>
                <a:ea charset="-122" pitchFamily="34" typeface="微软雅黑"/>
              </a:rPr>
              <a:t>单击填加标题</a:t>
            </a:r>
          </a:p>
          <a:p>
            <a:pPr algn="ctr" defTabSz="1218712">
              <a:lnSpc>
                <a:spcPct val="130000"/>
              </a:lnSpc>
              <a:defRPr/>
            </a:pPr>
            <a:r>
              <a:rPr altLang="en-US" b="1" kern="0" lang="zh-CN" sz="1866">
                <a:solidFill>
                  <a:srgbClr val="3F3F3F"/>
                </a:solidFill>
                <a:latin charset="-122" panose="020b0503020204020204" pitchFamily="34" typeface="微软雅黑"/>
                <a:ea charset="-122" pitchFamily="34" typeface="微软雅黑"/>
              </a:rPr>
              <a:t>这里输入文字这里输入文字</a:t>
            </a:r>
          </a:p>
          <a:p>
            <a:pPr algn="ctr" defTabSz="1218712">
              <a:lnSpc>
                <a:spcPct val="130000"/>
              </a:lnSpc>
              <a:defRPr/>
            </a:pPr>
            <a:r>
              <a:rPr altLang="en-US" b="1" kern="0" lang="zh-CN" sz="1866">
                <a:solidFill>
                  <a:srgbClr val="3F3F3F"/>
                </a:solidFill>
                <a:latin charset="-122" panose="020b0503020204020204" pitchFamily="34" typeface="微软雅黑"/>
                <a:ea charset="-122" pitchFamily="34" typeface="微软雅黑"/>
              </a:rPr>
              <a:t>这里输入文字这里输入文字</a:t>
            </a:r>
          </a:p>
        </p:txBody>
      </p:sp>
    </p:spTree>
    <p:extLst>
      <p:ext uri="{BB962C8B-B14F-4D97-AF65-F5344CB8AC3E}">
        <p14:creationId val="632676118"/>
      </p:ext>
    </p:extLst>
  </p:cSld>
  <p:clrMapOvr>
    <a:masterClrMapping/>
  </p:clrMapOvr>
  <mc:AlternateContent>
    <mc:Choice Requires="p15">
      <p:transition p14:dur="1250" spd="slow">
        <p15:prstTrans prst="pageCurlDoubl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 presetSubtype="2">
                                  <p:stCondLst>
                                    <p:cond delay="0"/>
                                  </p:stCondLst>
                                  <p:childTnLst>
                                    <p:set>
                                      <p:cBhvr>
                                        <p:cTn dur="1" fill="hold" id="6">
                                          <p:stCondLst>
                                            <p:cond delay="0"/>
                                          </p:stCondLst>
                                        </p:cTn>
                                        <p:tgtEl>
                                          <p:spTgt spid="9"/>
                                        </p:tgtEl>
                                        <p:attrNameLst>
                                          <p:attrName>style.visibility</p:attrName>
                                        </p:attrNameLst>
                                      </p:cBhvr>
                                      <p:to>
                                        <p:strVal val="visible"/>
                                      </p:to>
                                    </p:set>
                                    <p:anim calcmode="lin" valueType="num">
                                      <p:cBhvr additive="base">
                                        <p:cTn dur="500" fill="hold" id="7"/>
                                        <p:tgtEl>
                                          <p:spTgt spid="9"/>
                                        </p:tgtEl>
                                        <p:attrNameLst>
                                          <p:attrName>ppt_x</p:attrName>
                                        </p:attrNameLst>
                                      </p:cBhvr>
                                      <p:tavLst>
                                        <p:tav tm="0">
                                          <p:val>
                                            <p:strVal val="1+#ppt_w/2"/>
                                          </p:val>
                                        </p:tav>
                                        <p:tav tm="100000">
                                          <p:val>
                                            <p:strVal val="#ppt_x"/>
                                          </p:val>
                                        </p:tav>
                                      </p:tavLst>
                                    </p:anim>
                                    <p:anim calcmode="lin" valueType="num">
                                      <p:cBhvr additive="base">
                                        <p:cTn dur="500" fill="hold" id="8"/>
                                        <p:tgtEl>
                                          <p:spTgt spid="9"/>
                                        </p:tgtEl>
                                        <p:attrNameLst>
                                          <p:attrName>ppt_y</p:attrName>
                                        </p:attrNameLst>
                                      </p:cBhvr>
                                      <p:tavLst>
                                        <p:tav tm="0">
                                          <p:val>
                                            <p:strVal val="#ppt_y"/>
                                          </p:val>
                                        </p:tav>
                                        <p:tav tm="100000">
                                          <p:val>
                                            <p:strVal val="#ppt_y"/>
                                          </p:val>
                                        </p:tav>
                                      </p:tavLst>
                                    </p:anim>
                                  </p:childTnLst>
                                </p:cTn>
                              </p:par>
                              <p:par>
                                <p:cTn fill="hold" id="9" nodeType="withEffect" presetClass="entr" presetID="22" presetSubtype="2">
                                  <p:stCondLst>
                                    <p:cond delay="100"/>
                                  </p:stCondLst>
                                  <p:childTnLst>
                                    <p:set>
                                      <p:cBhvr>
                                        <p:cTn dur="1" fill="hold" id="10">
                                          <p:stCondLst>
                                            <p:cond delay="0"/>
                                          </p:stCondLst>
                                        </p:cTn>
                                        <p:tgtEl>
                                          <p:spTgt spid="10"/>
                                        </p:tgtEl>
                                        <p:attrNameLst>
                                          <p:attrName>style.visibility</p:attrName>
                                        </p:attrNameLst>
                                      </p:cBhvr>
                                      <p:to>
                                        <p:strVal val="visible"/>
                                      </p:to>
                                    </p:set>
                                    <p:animEffect filter="wipe(right)" transition="in">
                                      <p:cBhvr>
                                        <p:cTn dur="500" id="11"/>
                                        <p:tgtEl>
                                          <p:spTgt spid="10"/>
                                        </p:tgtEl>
                                      </p:cBhvr>
                                    </p:animEffect>
                                  </p:childTnLst>
                                </p:cTn>
                              </p:par>
                            </p:childTnLst>
                          </p:cTn>
                        </p:par>
                        <p:par>
                          <p:cTn fill="hold" id="12" nodeType="afterGroup">
                            <p:stCondLst>
                              <p:cond delay="600"/>
                            </p:stCondLst>
                            <p:childTnLst>
                              <p:par>
                                <p:cTn fill="hold" grpId="0" id="13" nodeType="afterEffect" presetClass="entr" presetID="41" presetSubtype="0">
                                  <p:stCondLst>
                                    <p:cond delay="0"/>
                                  </p:stCondLst>
                                  <p:iterate type="lt">
                                    <p:tmPct val="10000"/>
                                  </p:iterate>
                                  <p:childTnLst>
                                    <p:set>
                                      <p:cBhvr>
                                        <p:cTn dur="1" fill="hold" id="14">
                                          <p:stCondLst>
                                            <p:cond delay="0"/>
                                          </p:stCondLst>
                                        </p:cTn>
                                        <p:tgtEl>
                                          <p:spTgt spid="8"/>
                                        </p:tgtEl>
                                        <p:attrNameLst>
                                          <p:attrName>style.visibility</p:attrName>
                                        </p:attrNameLst>
                                      </p:cBhvr>
                                      <p:to>
                                        <p:strVal val="visible"/>
                                      </p:to>
                                    </p:set>
                                    <p:anim calcmode="lin" valueType="num">
                                      <p:cBhvr>
                                        <p:cTn dur="400" fill="hold" id="15"/>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dur="400" fill="hold" id="16"/>
                                        <p:tgtEl>
                                          <p:spTgt spid="8"/>
                                        </p:tgtEl>
                                        <p:attrNameLst>
                                          <p:attrName>ppt_y</p:attrName>
                                        </p:attrNameLst>
                                      </p:cBhvr>
                                      <p:tavLst>
                                        <p:tav tm="0">
                                          <p:val>
                                            <p:strVal val="#ppt_y"/>
                                          </p:val>
                                        </p:tav>
                                        <p:tav tm="100000">
                                          <p:val>
                                            <p:strVal val="#ppt_y"/>
                                          </p:val>
                                        </p:tav>
                                      </p:tavLst>
                                    </p:anim>
                                    <p:anim calcmode="lin" valueType="num">
                                      <p:cBhvr>
                                        <p:cTn dur="400" fill="hold" id="17"/>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dur="400" fill="hold" id="18"/>
                                        <p:tgtEl>
                                          <p:spTgt spid="8"/>
                                        </p:tgtEl>
                                        <p:attrNameLst>
                                          <p:attrName>ppt_w</p:attrName>
                                        </p:attrNameLst>
                                      </p:cBhvr>
                                      <p:tavLst>
                                        <p:tav tm="0">
                                          <p:val>
                                            <p:strVal val="#ppt_w/10"/>
                                          </p:val>
                                        </p:tav>
                                        <p:tav tm="50000">
                                          <p:val>
                                            <p:strVal val="#ppt_w+.01"/>
                                          </p:val>
                                        </p:tav>
                                        <p:tav tm="100000">
                                          <p:val>
                                            <p:strVal val="#ppt_w"/>
                                          </p:val>
                                        </p:tav>
                                      </p:tavLst>
                                    </p:anim>
                                    <p:animEffect filter="fade" transition="in">
                                      <p:cBhvr>
                                        <p:cTn dur="400" id="19" tmFilter="0,0; .5, 1; 1, 1"/>
                                        <p:tgtEl>
                                          <p:spTgt spid="8"/>
                                        </p:tgtEl>
                                      </p:cBhvr>
                                    </p:animEffect>
                                  </p:childTnLst>
                                </p:cTn>
                              </p:par>
                            </p:childTnLst>
                          </p:cTn>
                        </p:par>
                        <p:par>
                          <p:cTn fill="hold" id="20" nodeType="afterGroup">
                            <p:stCondLst>
                              <p:cond delay="1000"/>
                            </p:stCondLst>
                            <p:childTnLst>
                              <p:par>
                                <p:cTn fill="hold" id="21" nodeType="afterEffect" presetClass="entr" presetID="2" presetSubtype="8">
                                  <p:stCondLst>
                                    <p:cond delay="0"/>
                                  </p:stCondLst>
                                  <p:childTnLst>
                                    <p:set>
                                      <p:cBhvr>
                                        <p:cTn dur="1" fill="hold" id="22">
                                          <p:stCondLst>
                                            <p:cond delay="0"/>
                                          </p:stCondLst>
                                        </p:cTn>
                                        <p:tgtEl>
                                          <p:spTgt spid="283"/>
                                        </p:tgtEl>
                                        <p:attrNameLst>
                                          <p:attrName>style.visibility</p:attrName>
                                        </p:attrNameLst>
                                      </p:cBhvr>
                                      <p:to>
                                        <p:strVal val="visible"/>
                                      </p:to>
                                    </p:set>
                                    <p:anim calcmode="lin" valueType="num">
                                      <p:cBhvr additive="base">
                                        <p:cTn dur="500" fill="hold" id="23"/>
                                        <p:tgtEl>
                                          <p:spTgt spid="283"/>
                                        </p:tgtEl>
                                        <p:attrNameLst>
                                          <p:attrName>ppt_x</p:attrName>
                                        </p:attrNameLst>
                                      </p:cBhvr>
                                      <p:tavLst>
                                        <p:tav tm="0">
                                          <p:val>
                                            <p:strVal val="0-#ppt_w/2"/>
                                          </p:val>
                                        </p:tav>
                                        <p:tav tm="100000">
                                          <p:val>
                                            <p:strVal val="#ppt_x"/>
                                          </p:val>
                                        </p:tav>
                                      </p:tavLst>
                                    </p:anim>
                                    <p:anim calcmode="lin" valueType="num">
                                      <p:cBhvr additive="base">
                                        <p:cTn dur="500" fill="hold" id="24"/>
                                        <p:tgtEl>
                                          <p:spTgt spid="283"/>
                                        </p:tgtEl>
                                        <p:attrNameLst>
                                          <p:attrName>ppt_y</p:attrName>
                                        </p:attrNameLst>
                                      </p:cBhvr>
                                      <p:tavLst>
                                        <p:tav tm="0">
                                          <p:val>
                                            <p:strVal val="#ppt_y"/>
                                          </p:val>
                                        </p:tav>
                                        <p:tav tm="100000">
                                          <p:val>
                                            <p:strVal val="#ppt_y"/>
                                          </p:val>
                                        </p:tav>
                                      </p:tavLst>
                                    </p:anim>
                                  </p:childTnLst>
                                </p:cTn>
                              </p:par>
                            </p:childTnLst>
                          </p:cTn>
                        </p:par>
                        <p:par>
                          <p:cTn fill="hold" id="25" nodeType="afterGroup">
                            <p:stCondLst>
                              <p:cond delay="1500"/>
                            </p:stCondLst>
                            <p:childTnLst>
                              <p:par>
                                <p:cTn fill="hold" grpId="0" id="26" nodeType="afterEffect" presetClass="entr" presetID="31" presetSubtype="0">
                                  <p:stCondLst>
                                    <p:cond delay="0"/>
                                  </p:stCondLst>
                                  <p:childTnLst>
                                    <p:set>
                                      <p:cBhvr>
                                        <p:cTn dur="1" fill="hold" id="27">
                                          <p:stCondLst>
                                            <p:cond delay="0"/>
                                          </p:stCondLst>
                                        </p:cTn>
                                        <p:tgtEl>
                                          <p:spTgt spid="284"/>
                                        </p:tgtEl>
                                        <p:attrNameLst>
                                          <p:attrName>style.visibility</p:attrName>
                                        </p:attrNameLst>
                                      </p:cBhvr>
                                      <p:to>
                                        <p:strVal val="visible"/>
                                      </p:to>
                                    </p:set>
                                    <p:anim calcmode="lin" valueType="num">
                                      <p:cBhvr>
                                        <p:cTn dur="500" fill="hold" id="28"/>
                                        <p:tgtEl>
                                          <p:spTgt spid="284"/>
                                        </p:tgtEl>
                                        <p:attrNameLst>
                                          <p:attrName>ppt_w</p:attrName>
                                        </p:attrNameLst>
                                      </p:cBhvr>
                                      <p:tavLst>
                                        <p:tav tm="0">
                                          <p:val>
                                            <p:fltVal val="0"/>
                                          </p:val>
                                        </p:tav>
                                        <p:tav tm="100000">
                                          <p:val>
                                            <p:strVal val="#ppt_w"/>
                                          </p:val>
                                        </p:tav>
                                      </p:tavLst>
                                    </p:anim>
                                    <p:anim calcmode="lin" valueType="num">
                                      <p:cBhvr>
                                        <p:cTn dur="500" fill="hold" id="29"/>
                                        <p:tgtEl>
                                          <p:spTgt spid="284"/>
                                        </p:tgtEl>
                                        <p:attrNameLst>
                                          <p:attrName>ppt_h</p:attrName>
                                        </p:attrNameLst>
                                      </p:cBhvr>
                                      <p:tavLst>
                                        <p:tav tm="0">
                                          <p:val>
                                            <p:fltVal val="0"/>
                                          </p:val>
                                        </p:tav>
                                        <p:tav tm="100000">
                                          <p:val>
                                            <p:strVal val="#ppt_h"/>
                                          </p:val>
                                        </p:tav>
                                      </p:tavLst>
                                    </p:anim>
                                    <p:anim calcmode="lin" valueType="num">
                                      <p:cBhvr>
                                        <p:cTn dur="500" fill="hold" id="30"/>
                                        <p:tgtEl>
                                          <p:spTgt spid="284"/>
                                        </p:tgtEl>
                                        <p:attrNameLst>
                                          <p:attrName>style.rotation</p:attrName>
                                        </p:attrNameLst>
                                      </p:cBhvr>
                                      <p:tavLst>
                                        <p:tav tm="0">
                                          <p:val>
                                            <p:fltVal val="90"/>
                                          </p:val>
                                        </p:tav>
                                        <p:tav tm="100000">
                                          <p:val>
                                            <p:fltVal val="0"/>
                                          </p:val>
                                        </p:tav>
                                      </p:tavLst>
                                    </p:anim>
                                    <p:animEffect filter="fade" transition="in">
                                      <p:cBhvr>
                                        <p:cTn dur="500" id="31"/>
                                        <p:tgtEl>
                                          <p:spTgt spid="284"/>
                                        </p:tgtEl>
                                      </p:cBhvr>
                                    </p:animEffect>
                                  </p:childTnLst>
                                </p:cTn>
                              </p:par>
                            </p:childTnLst>
                          </p:cTn>
                        </p:par>
                        <p:par>
                          <p:cTn fill="hold" id="32" nodeType="afterGroup">
                            <p:stCondLst>
                              <p:cond delay="2000"/>
                            </p:stCondLst>
                            <p:childTnLst>
                              <p:par>
                                <p:cTn fill="hold" id="33" nodeType="afterEffect" presetClass="entr" presetID="42" presetSubtype="0">
                                  <p:stCondLst>
                                    <p:cond delay="0"/>
                                  </p:stCondLst>
                                  <p:childTnLst>
                                    <p:set>
                                      <p:cBhvr>
                                        <p:cTn dur="1" fill="hold" id="34">
                                          <p:stCondLst>
                                            <p:cond delay="0"/>
                                          </p:stCondLst>
                                        </p:cTn>
                                        <p:tgtEl>
                                          <p:spTgt spid="285"/>
                                        </p:tgtEl>
                                        <p:attrNameLst>
                                          <p:attrName>style.visibility</p:attrName>
                                        </p:attrNameLst>
                                      </p:cBhvr>
                                      <p:to>
                                        <p:strVal val="visible"/>
                                      </p:to>
                                    </p:set>
                                    <p:animEffect filter="fade" transition="in">
                                      <p:cBhvr>
                                        <p:cTn dur="1000" id="35"/>
                                        <p:tgtEl>
                                          <p:spTgt spid="285"/>
                                        </p:tgtEl>
                                      </p:cBhvr>
                                    </p:animEffect>
                                    <p:anim calcmode="lin" valueType="num">
                                      <p:cBhvr>
                                        <p:cTn dur="1000" fill="hold" id="36"/>
                                        <p:tgtEl>
                                          <p:spTgt spid="285"/>
                                        </p:tgtEl>
                                        <p:attrNameLst>
                                          <p:attrName>ppt_x</p:attrName>
                                        </p:attrNameLst>
                                      </p:cBhvr>
                                      <p:tavLst>
                                        <p:tav tm="0">
                                          <p:val>
                                            <p:strVal val="#ppt_x"/>
                                          </p:val>
                                        </p:tav>
                                        <p:tav tm="100000">
                                          <p:val>
                                            <p:strVal val="#ppt_x"/>
                                          </p:val>
                                        </p:tav>
                                      </p:tavLst>
                                    </p:anim>
                                    <p:anim calcmode="lin" valueType="num">
                                      <p:cBhvr>
                                        <p:cTn dur="1000" fill="hold" id="37"/>
                                        <p:tgtEl>
                                          <p:spTgt spid="285"/>
                                        </p:tgtEl>
                                        <p:attrNameLst>
                                          <p:attrName>ppt_y</p:attrName>
                                        </p:attrNameLst>
                                      </p:cBhvr>
                                      <p:tavLst>
                                        <p:tav tm="0">
                                          <p:val>
                                            <p:strVal val="#ppt_y+.1"/>
                                          </p:val>
                                        </p:tav>
                                        <p:tav tm="100000">
                                          <p:val>
                                            <p:strVal val="#ppt_y"/>
                                          </p:val>
                                        </p:tav>
                                      </p:tavLst>
                                    </p:anim>
                                  </p:childTnLst>
                                </p:cTn>
                              </p:par>
                            </p:childTnLst>
                          </p:cTn>
                        </p:par>
                        <p:par>
                          <p:cTn fill="hold" id="38" nodeType="afterGroup">
                            <p:stCondLst>
                              <p:cond delay="3000"/>
                            </p:stCondLst>
                            <p:childTnLst>
                              <p:par>
                                <p:cTn fill="hold" id="39" nodeType="afterEffect" presetClass="entr" presetID="53" presetSubtype="0">
                                  <p:stCondLst>
                                    <p:cond delay="0"/>
                                  </p:stCondLst>
                                  <p:childTnLst>
                                    <p:set>
                                      <p:cBhvr>
                                        <p:cTn dur="1" fill="hold" id="40">
                                          <p:stCondLst>
                                            <p:cond delay="0"/>
                                          </p:stCondLst>
                                        </p:cTn>
                                        <p:tgtEl>
                                          <p:spTgt spid="294"/>
                                        </p:tgtEl>
                                        <p:attrNameLst>
                                          <p:attrName>style.visibility</p:attrName>
                                        </p:attrNameLst>
                                      </p:cBhvr>
                                      <p:to>
                                        <p:strVal val="visible"/>
                                      </p:to>
                                    </p:set>
                                    <p:anim calcmode="lin" valueType="num">
                                      <p:cBhvr>
                                        <p:cTn dur="500" fill="hold" id="41"/>
                                        <p:tgtEl>
                                          <p:spTgt spid="294"/>
                                        </p:tgtEl>
                                        <p:attrNameLst>
                                          <p:attrName>ppt_w</p:attrName>
                                        </p:attrNameLst>
                                      </p:cBhvr>
                                      <p:tavLst>
                                        <p:tav tm="0">
                                          <p:val>
                                            <p:fltVal val="0"/>
                                          </p:val>
                                        </p:tav>
                                        <p:tav tm="100000">
                                          <p:val>
                                            <p:strVal val="#ppt_w"/>
                                          </p:val>
                                        </p:tav>
                                      </p:tavLst>
                                    </p:anim>
                                    <p:anim calcmode="lin" valueType="num">
                                      <p:cBhvr>
                                        <p:cTn dur="500" fill="hold" id="42"/>
                                        <p:tgtEl>
                                          <p:spTgt spid="294"/>
                                        </p:tgtEl>
                                        <p:attrNameLst>
                                          <p:attrName>ppt_h</p:attrName>
                                        </p:attrNameLst>
                                      </p:cBhvr>
                                      <p:tavLst>
                                        <p:tav tm="0">
                                          <p:val>
                                            <p:fltVal val="0"/>
                                          </p:val>
                                        </p:tav>
                                        <p:tav tm="100000">
                                          <p:val>
                                            <p:strVal val="#ppt_h"/>
                                          </p:val>
                                        </p:tav>
                                      </p:tavLst>
                                    </p:anim>
                                    <p:animEffect filter="fade" transition="in">
                                      <p:cBhvr>
                                        <p:cTn dur="500" id="43"/>
                                        <p:tgtEl>
                                          <p:spTgt spid="294"/>
                                        </p:tgtEl>
                                      </p:cBhvr>
                                    </p:animEffect>
                                  </p:childTnLst>
                                </p:cTn>
                              </p:par>
                              <p:par>
                                <p:cTn fill="hold" id="44" nodeType="withEffect" presetClass="entr" presetID="53" presetSubtype="0">
                                  <p:stCondLst>
                                    <p:cond delay="300"/>
                                  </p:stCondLst>
                                  <p:childTnLst>
                                    <p:set>
                                      <p:cBhvr>
                                        <p:cTn dur="1" fill="hold" id="45">
                                          <p:stCondLst>
                                            <p:cond delay="0"/>
                                          </p:stCondLst>
                                        </p:cTn>
                                        <p:tgtEl>
                                          <p:spTgt spid="366"/>
                                        </p:tgtEl>
                                        <p:attrNameLst>
                                          <p:attrName>style.visibility</p:attrName>
                                        </p:attrNameLst>
                                      </p:cBhvr>
                                      <p:to>
                                        <p:strVal val="visible"/>
                                      </p:to>
                                    </p:set>
                                    <p:anim calcmode="lin" valueType="num">
                                      <p:cBhvr>
                                        <p:cTn dur="500" fill="hold" id="46"/>
                                        <p:tgtEl>
                                          <p:spTgt spid="366"/>
                                        </p:tgtEl>
                                        <p:attrNameLst>
                                          <p:attrName>ppt_w</p:attrName>
                                        </p:attrNameLst>
                                      </p:cBhvr>
                                      <p:tavLst>
                                        <p:tav tm="0">
                                          <p:val>
                                            <p:fltVal val="0"/>
                                          </p:val>
                                        </p:tav>
                                        <p:tav tm="100000">
                                          <p:val>
                                            <p:strVal val="#ppt_w"/>
                                          </p:val>
                                        </p:tav>
                                      </p:tavLst>
                                    </p:anim>
                                    <p:anim calcmode="lin" valueType="num">
                                      <p:cBhvr>
                                        <p:cTn dur="500" fill="hold" id="47"/>
                                        <p:tgtEl>
                                          <p:spTgt spid="366"/>
                                        </p:tgtEl>
                                        <p:attrNameLst>
                                          <p:attrName>ppt_h</p:attrName>
                                        </p:attrNameLst>
                                      </p:cBhvr>
                                      <p:tavLst>
                                        <p:tav tm="0">
                                          <p:val>
                                            <p:fltVal val="0"/>
                                          </p:val>
                                        </p:tav>
                                        <p:tav tm="100000">
                                          <p:val>
                                            <p:strVal val="#ppt_h"/>
                                          </p:val>
                                        </p:tav>
                                      </p:tavLst>
                                    </p:anim>
                                    <p:animEffect filter="fade" transition="in">
                                      <p:cBhvr>
                                        <p:cTn dur="500" id="48"/>
                                        <p:tgtEl>
                                          <p:spTgt spid="366"/>
                                        </p:tgtEl>
                                      </p:cBhvr>
                                    </p:animEffect>
                                  </p:childTnLst>
                                </p:cTn>
                              </p:par>
                              <p:par>
                                <p:cTn fill="hold" id="49" nodeType="withEffect" presetClass="entr" presetID="53" presetSubtype="0">
                                  <p:stCondLst>
                                    <p:cond delay="600"/>
                                  </p:stCondLst>
                                  <p:childTnLst>
                                    <p:set>
                                      <p:cBhvr>
                                        <p:cTn dur="1" fill="hold" id="50">
                                          <p:stCondLst>
                                            <p:cond delay="0"/>
                                          </p:stCondLst>
                                        </p:cTn>
                                        <p:tgtEl>
                                          <p:spTgt spid="351"/>
                                        </p:tgtEl>
                                        <p:attrNameLst>
                                          <p:attrName>style.visibility</p:attrName>
                                        </p:attrNameLst>
                                      </p:cBhvr>
                                      <p:to>
                                        <p:strVal val="visible"/>
                                      </p:to>
                                    </p:set>
                                    <p:anim calcmode="lin" valueType="num">
                                      <p:cBhvr>
                                        <p:cTn dur="500" fill="hold" id="51"/>
                                        <p:tgtEl>
                                          <p:spTgt spid="351"/>
                                        </p:tgtEl>
                                        <p:attrNameLst>
                                          <p:attrName>ppt_w</p:attrName>
                                        </p:attrNameLst>
                                      </p:cBhvr>
                                      <p:tavLst>
                                        <p:tav tm="0">
                                          <p:val>
                                            <p:fltVal val="0"/>
                                          </p:val>
                                        </p:tav>
                                        <p:tav tm="100000">
                                          <p:val>
                                            <p:strVal val="#ppt_w"/>
                                          </p:val>
                                        </p:tav>
                                      </p:tavLst>
                                    </p:anim>
                                    <p:anim calcmode="lin" valueType="num">
                                      <p:cBhvr>
                                        <p:cTn dur="500" fill="hold" id="52"/>
                                        <p:tgtEl>
                                          <p:spTgt spid="351"/>
                                        </p:tgtEl>
                                        <p:attrNameLst>
                                          <p:attrName>ppt_h</p:attrName>
                                        </p:attrNameLst>
                                      </p:cBhvr>
                                      <p:tavLst>
                                        <p:tav tm="0">
                                          <p:val>
                                            <p:fltVal val="0"/>
                                          </p:val>
                                        </p:tav>
                                        <p:tav tm="100000">
                                          <p:val>
                                            <p:strVal val="#ppt_h"/>
                                          </p:val>
                                        </p:tav>
                                      </p:tavLst>
                                    </p:anim>
                                    <p:animEffect filter="fade" transition="in">
                                      <p:cBhvr>
                                        <p:cTn dur="500" id="53"/>
                                        <p:tgtEl>
                                          <p:spTgt spid="351"/>
                                        </p:tgtEl>
                                      </p:cBhvr>
                                    </p:animEffect>
                                  </p:childTnLst>
                                </p:cTn>
                              </p:par>
                              <p:par>
                                <p:cTn fill="hold" id="54" nodeType="withEffect" presetClass="entr" presetID="53" presetSubtype="0">
                                  <p:stCondLst>
                                    <p:cond delay="900"/>
                                  </p:stCondLst>
                                  <p:childTnLst>
                                    <p:set>
                                      <p:cBhvr>
                                        <p:cTn dur="1" fill="hold" id="55">
                                          <p:stCondLst>
                                            <p:cond delay="0"/>
                                          </p:stCondLst>
                                        </p:cTn>
                                        <p:tgtEl>
                                          <p:spTgt spid="340"/>
                                        </p:tgtEl>
                                        <p:attrNameLst>
                                          <p:attrName>style.visibility</p:attrName>
                                        </p:attrNameLst>
                                      </p:cBhvr>
                                      <p:to>
                                        <p:strVal val="visible"/>
                                      </p:to>
                                    </p:set>
                                    <p:anim calcmode="lin" valueType="num">
                                      <p:cBhvr>
                                        <p:cTn dur="500" fill="hold" id="56"/>
                                        <p:tgtEl>
                                          <p:spTgt spid="340"/>
                                        </p:tgtEl>
                                        <p:attrNameLst>
                                          <p:attrName>ppt_w</p:attrName>
                                        </p:attrNameLst>
                                      </p:cBhvr>
                                      <p:tavLst>
                                        <p:tav tm="0">
                                          <p:val>
                                            <p:fltVal val="0"/>
                                          </p:val>
                                        </p:tav>
                                        <p:tav tm="100000">
                                          <p:val>
                                            <p:strVal val="#ppt_w"/>
                                          </p:val>
                                        </p:tav>
                                      </p:tavLst>
                                    </p:anim>
                                    <p:anim calcmode="lin" valueType="num">
                                      <p:cBhvr>
                                        <p:cTn dur="500" fill="hold" id="57"/>
                                        <p:tgtEl>
                                          <p:spTgt spid="340"/>
                                        </p:tgtEl>
                                        <p:attrNameLst>
                                          <p:attrName>ppt_h</p:attrName>
                                        </p:attrNameLst>
                                      </p:cBhvr>
                                      <p:tavLst>
                                        <p:tav tm="0">
                                          <p:val>
                                            <p:fltVal val="0"/>
                                          </p:val>
                                        </p:tav>
                                        <p:tav tm="100000">
                                          <p:val>
                                            <p:strVal val="#ppt_h"/>
                                          </p:val>
                                        </p:tav>
                                      </p:tavLst>
                                    </p:anim>
                                    <p:animEffect filter="fade" transition="in">
                                      <p:cBhvr>
                                        <p:cTn dur="500" id="58"/>
                                        <p:tgtEl>
                                          <p:spTgt spid="340"/>
                                        </p:tgtEl>
                                      </p:cBhvr>
                                    </p:animEffect>
                                  </p:childTnLst>
                                </p:cTn>
                              </p:par>
                              <p:par>
                                <p:cTn fill="hold" id="59" nodeType="withEffect" presetClass="entr" presetID="53" presetSubtype="0">
                                  <p:stCondLst>
                                    <p:cond delay="1200"/>
                                  </p:stCondLst>
                                  <p:childTnLst>
                                    <p:set>
                                      <p:cBhvr>
                                        <p:cTn dur="1" fill="hold" id="60">
                                          <p:stCondLst>
                                            <p:cond delay="0"/>
                                          </p:stCondLst>
                                        </p:cTn>
                                        <p:tgtEl>
                                          <p:spTgt spid="324"/>
                                        </p:tgtEl>
                                        <p:attrNameLst>
                                          <p:attrName>style.visibility</p:attrName>
                                        </p:attrNameLst>
                                      </p:cBhvr>
                                      <p:to>
                                        <p:strVal val="visible"/>
                                      </p:to>
                                    </p:set>
                                    <p:anim calcmode="lin" valueType="num">
                                      <p:cBhvr>
                                        <p:cTn dur="500" fill="hold" id="61"/>
                                        <p:tgtEl>
                                          <p:spTgt spid="324"/>
                                        </p:tgtEl>
                                        <p:attrNameLst>
                                          <p:attrName>ppt_w</p:attrName>
                                        </p:attrNameLst>
                                      </p:cBhvr>
                                      <p:tavLst>
                                        <p:tav tm="0">
                                          <p:val>
                                            <p:fltVal val="0"/>
                                          </p:val>
                                        </p:tav>
                                        <p:tav tm="100000">
                                          <p:val>
                                            <p:strVal val="#ppt_w"/>
                                          </p:val>
                                        </p:tav>
                                      </p:tavLst>
                                    </p:anim>
                                    <p:anim calcmode="lin" valueType="num">
                                      <p:cBhvr>
                                        <p:cTn dur="500" fill="hold" id="62"/>
                                        <p:tgtEl>
                                          <p:spTgt spid="324"/>
                                        </p:tgtEl>
                                        <p:attrNameLst>
                                          <p:attrName>ppt_h</p:attrName>
                                        </p:attrNameLst>
                                      </p:cBhvr>
                                      <p:tavLst>
                                        <p:tav tm="0">
                                          <p:val>
                                            <p:fltVal val="0"/>
                                          </p:val>
                                        </p:tav>
                                        <p:tav tm="100000">
                                          <p:val>
                                            <p:strVal val="#ppt_h"/>
                                          </p:val>
                                        </p:tav>
                                      </p:tavLst>
                                    </p:anim>
                                    <p:animEffect filter="fade" transition="in">
                                      <p:cBhvr>
                                        <p:cTn dur="500" id="63"/>
                                        <p:tgtEl>
                                          <p:spTgt spid="324"/>
                                        </p:tgtEl>
                                      </p:cBhvr>
                                    </p:animEffect>
                                  </p:childTnLst>
                                </p:cTn>
                              </p:par>
                              <p:par>
                                <p:cTn fill="hold" id="64" nodeType="withEffect" presetClass="entr" presetID="53" presetSubtype="0">
                                  <p:stCondLst>
                                    <p:cond delay="1500"/>
                                  </p:stCondLst>
                                  <p:childTnLst>
                                    <p:set>
                                      <p:cBhvr>
                                        <p:cTn dur="1" fill="hold" id="65">
                                          <p:stCondLst>
                                            <p:cond delay="0"/>
                                          </p:stCondLst>
                                        </p:cTn>
                                        <p:tgtEl>
                                          <p:spTgt spid="313"/>
                                        </p:tgtEl>
                                        <p:attrNameLst>
                                          <p:attrName>style.visibility</p:attrName>
                                        </p:attrNameLst>
                                      </p:cBhvr>
                                      <p:to>
                                        <p:strVal val="visible"/>
                                      </p:to>
                                    </p:set>
                                    <p:anim calcmode="lin" valueType="num">
                                      <p:cBhvr>
                                        <p:cTn dur="500" fill="hold" id="66"/>
                                        <p:tgtEl>
                                          <p:spTgt spid="313"/>
                                        </p:tgtEl>
                                        <p:attrNameLst>
                                          <p:attrName>ppt_w</p:attrName>
                                        </p:attrNameLst>
                                      </p:cBhvr>
                                      <p:tavLst>
                                        <p:tav tm="0">
                                          <p:val>
                                            <p:fltVal val="0"/>
                                          </p:val>
                                        </p:tav>
                                        <p:tav tm="100000">
                                          <p:val>
                                            <p:strVal val="#ppt_w"/>
                                          </p:val>
                                        </p:tav>
                                      </p:tavLst>
                                    </p:anim>
                                    <p:anim calcmode="lin" valueType="num">
                                      <p:cBhvr>
                                        <p:cTn dur="500" fill="hold" id="67"/>
                                        <p:tgtEl>
                                          <p:spTgt spid="313"/>
                                        </p:tgtEl>
                                        <p:attrNameLst>
                                          <p:attrName>ppt_h</p:attrName>
                                        </p:attrNameLst>
                                      </p:cBhvr>
                                      <p:tavLst>
                                        <p:tav tm="0">
                                          <p:val>
                                            <p:fltVal val="0"/>
                                          </p:val>
                                        </p:tav>
                                        <p:tav tm="100000">
                                          <p:val>
                                            <p:strVal val="#ppt_h"/>
                                          </p:val>
                                        </p:tav>
                                      </p:tavLst>
                                    </p:anim>
                                    <p:animEffect filter="fade" transition="in">
                                      <p:cBhvr>
                                        <p:cTn dur="500" id="68"/>
                                        <p:tgtEl>
                                          <p:spTgt spid="313"/>
                                        </p:tgtEl>
                                      </p:cBhvr>
                                    </p:animEffect>
                                  </p:childTnLst>
                                </p:cTn>
                              </p:par>
                            </p:childTnLst>
                          </p:cTn>
                        </p:par>
                        <p:par>
                          <p:cTn fill="hold" id="69" nodeType="afterGroup">
                            <p:stCondLst>
                              <p:cond delay="5000"/>
                            </p:stCondLst>
                            <p:childTnLst>
                              <p:par>
                                <p:cTn decel="100000" fill="hold" grpId="0" id="70" nodeType="afterEffect" presetClass="entr" presetID="2" presetSubtype="2">
                                  <p:stCondLst>
                                    <p:cond delay="0"/>
                                  </p:stCondLst>
                                  <p:childTnLst>
                                    <p:set>
                                      <p:cBhvr>
                                        <p:cTn dur="1" fill="hold" id="71">
                                          <p:stCondLst>
                                            <p:cond delay="0"/>
                                          </p:stCondLst>
                                        </p:cTn>
                                        <p:tgtEl>
                                          <p:spTgt spid="375"/>
                                        </p:tgtEl>
                                        <p:attrNameLst>
                                          <p:attrName>style.visibility</p:attrName>
                                        </p:attrNameLst>
                                      </p:cBhvr>
                                      <p:to>
                                        <p:strVal val="visible"/>
                                      </p:to>
                                    </p:set>
                                    <p:anim calcmode="lin" valueType="num">
                                      <p:cBhvr additive="base">
                                        <p:cTn dur="750" fill="hold" id="72"/>
                                        <p:tgtEl>
                                          <p:spTgt spid="375"/>
                                        </p:tgtEl>
                                        <p:attrNameLst>
                                          <p:attrName>ppt_x</p:attrName>
                                        </p:attrNameLst>
                                      </p:cBhvr>
                                      <p:tavLst>
                                        <p:tav tm="0">
                                          <p:val>
                                            <p:strVal val="1+#ppt_w/2"/>
                                          </p:val>
                                        </p:tav>
                                        <p:tav tm="100000">
                                          <p:val>
                                            <p:strVal val="#ppt_x"/>
                                          </p:val>
                                        </p:tav>
                                      </p:tavLst>
                                    </p:anim>
                                    <p:anim calcmode="lin" valueType="num">
                                      <p:cBhvr additive="base">
                                        <p:cTn dur="750" fill="hold" id="73"/>
                                        <p:tgtEl>
                                          <p:spTgt spid="375"/>
                                        </p:tgtEl>
                                        <p:attrNameLst>
                                          <p:attrName>ppt_y</p:attrName>
                                        </p:attrNameLst>
                                      </p:cBhvr>
                                      <p:tavLst>
                                        <p:tav tm="0">
                                          <p:val>
                                            <p:strVal val="#ppt_y"/>
                                          </p:val>
                                        </p:tav>
                                        <p:tav tm="100000">
                                          <p:val>
                                            <p:strVal val="#ppt_y"/>
                                          </p:val>
                                        </p:tav>
                                      </p:tavLst>
                                    </p:anim>
                                  </p:childTnLst>
                                </p:cTn>
                              </p:par>
                              <p:par>
                                <p:cTn decel="100000" fill="hold" grpId="0" id="74" nodeType="withEffect" presetClass="entr" presetID="2" presetSubtype="2">
                                  <p:stCondLst>
                                    <p:cond delay="0"/>
                                  </p:stCondLst>
                                  <p:childTnLst>
                                    <p:set>
                                      <p:cBhvr>
                                        <p:cTn dur="1" fill="hold" id="75">
                                          <p:stCondLst>
                                            <p:cond delay="0"/>
                                          </p:stCondLst>
                                        </p:cTn>
                                        <p:tgtEl>
                                          <p:spTgt spid="376"/>
                                        </p:tgtEl>
                                        <p:attrNameLst>
                                          <p:attrName>style.visibility</p:attrName>
                                        </p:attrNameLst>
                                      </p:cBhvr>
                                      <p:to>
                                        <p:strVal val="visible"/>
                                      </p:to>
                                    </p:set>
                                    <p:anim calcmode="lin" valueType="num">
                                      <p:cBhvr additive="base">
                                        <p:cTn dur="750" fill="hold" id="76"/>
                                        <p:tgtEl>
                                          <p:spTgt spid="376"/>
                                        </p:tgtEl>
                                        <p:attrNameLst>
                                          <p:attrName>ppt_x</p:attrName>
                                        </p:attrNameLst>
                                      </p:cBhvr>
                                      <p:tavLst>
                                        <p:tav tm="0">
                                          <p:val>
                                            <p:strVal val="1+#ppt_w/2"/>
                                          </p:val>
                                        </p:tav>
                                        <p:tav tm="100000">
                                          <p:val>
                                            <p:strVal val="#ppt_x"/>
                                          </p:val>
                                        </p:tav>
                                      </p:tavLst>
                                    </p:anim>
                                    <p:anim calcmode="lin" valueType="num">
                                      <p:cBhvr additive="base">
                                        <p:cTn dur="750" fill="hold" id="77"/>
                                        <p:tgtEl>
                                          <p:spTgt spid="376"/>
                                        </p:tgtEl>
                                        <p:attrNameLst>
                                          <p:attrName>ppt_y</p:attrName>
                                        </p:attrNameLst>
                                      </p:cBhvr>
                                      <p:tavLst>
                                        <p:tav tm="0">
                                          <p:val>
                                            <p:strVal val="#ppt_y"/>
                                          </p:val>
                                        </p:tav>
                                        <p:tav tm="100000">
                                          <p:val>
                                            <p:strVal val="#ppt_y"/>
                                          </p:val>
                                        </p:tav>
                                      </p:tavLst>
                                    </p:anim>
                                  </p:childTnLst>
                                </p:cTn>
                              </p:par>
                              <p:par>
                                <p:cTn decel="100000" fill="hold" grpId="0" id="78" nodeType="withEffect" presetClass="entr" presetID="2" presetSubtype="2">
                                  <p:stCondLst>
                                    <p:cond delay="0"/>
                                  </p:stCondLst>
                                  <p:childTnLst>
                                    <p:set>
                                      <p:cBhvr>
                                        <p:cTn dur="1" fill="hold" id="79">
                                          <p:stCondLst>
                                            <p:cond delay="0"/>
                                          </p:stCondLst>
                                        </p:cTn>
                                        <p:tgtEl>
                                          <p:spTgt spid="377"/>
                                        </p:tgtEl>
                                        <p:attrNameLst>
                                          <p:attrName>style.visibility</p:attrName>
                                        </p:attrNameLst>
                                      </p:cBhvr>
                                      <p:to>
                                        <p:strVal val="visible"/>
                                      </p:to>
                                    </p:set>
                                    <p:anim calcmode="lin" valueType="num">
                                      <p:cBhvr additive="base">
                                        <p:cTn dur="750" fill="hold" id="80"/>
                                        <p:tgtEl>
                                          <p:spTgt spid="377"/>
                                        </p:tgtEl>
                                        <p:attrNameLst>
                                          <p:attrName>ppt_x</p:attrName>
                                        </p:attrNameLst>
                                      </p:cBhvr>
                                      <p:tavLst>
                                        <p:tav tm="0">
                                          <p:val>
                                            <p:strVal val="1+#ppt_w/2"/>
                                          </p:val>
                                        </p:tav>
                                        <p:tav tm="100000">
                                          <p:val>
                                            <p:strVal val="#ppt_x"/>
                                          </p:val>
                                        </p:tav>
                                      </p:tavLst>
                                    </p:anim>
                                    <p:anim calcmode="lin" valueType="num">
                                      <p:cBhvr additive="base">
                                        <p:cTn dur="750" fill="hold" id="81"/>
                                        <p:tgtEl>
                                          <p:spTgt spid="377"/>
                                        </p:tgtEl>
                                        <p:attrNameLst>
                                          <p:attrName>ppt_y</p:attrName>
                                        </p:attrNameLst>
                                      </p:cBhvr>
                                      <p:tavLst>
                                        <p:tav tm="0">
                                          <p:val>
                                            <p:strVal val="#ppt_y"/>
                                          </p:val>
                                        </p:tav>
                                        <p:tav tm="100000">
                                          <p:val>
                                            <p:strVal val="#ppt_y"/>
                                          </p:val>
                                        </p:tav>
                                      </p:tavLst>
                                    </p:anim>
                                  </p:childTnLst>
                                </p:cTn>
                              </p:par>
                              <p:par>
                                <p:cTn decel="100000" fill="hold" grpId="0" id="82" nodeType="withEffect" presetClass="entr" presetID="2" presetSubtype="8">
                                  <p:stCondLst>
                                    <p:cond delay="0"/>
                                  </p:stCondLst>
                                  <p:childTnLst>
                                    <p:set>
                                      <p:cBhvr>
                                        <p:cTn dur="1" fill="hold" id="83">
                                          <p:stCondLst>
                                            <p:cond delay="0"/>
                                          </p:stCondLst>
                                        </p:cTn>
                                        <p:tgtEl>
                                          <p:spTgt spid="378"/>
                                        </p:tgtEl>
                                        <p:attrNameLst>
                                          <p:attrName>style.visibility</p:attrName>
                                        </p:attrNameLst>
                                      </p:cBhvr>
                                      <p:to>
                                        <p:strVal val="visible"/>
                                      </p:to>
                                    </p:set>
                                    <p:anim calcmode="lin" valueType="num">
                                      <p:cBhvr additive="base">
                                        <p:cTn dur="750" fill="hold" id="84"/>
                                        <p:tgtEl>
                                          <p:spTgt spid="378"/>
                                        </p:tgtEl>
                                        <p:attrNameLst>
                                          <p:attrName>ppt_x</p:attrName>
                                        </p:attrNameLst>
                                      </p:cBhvr>
                                      <p:tavLst>
                                        <p:tav tm="0">
                                          <p:val>
                                            <p:strVal val="0-#ppt_w/2"/>
                                          </p:val>
                                        </p:tav>
                                        <p:tav tm="100000">
                                          <p:val>
                                            <p:strVal val="#ppt_x"/>
                                          </p:val>
                                        </p:tav>
                                      </p:tavLst>
                                    </p:anim>
                                    <p:anim calcmode="lin" valueType="num">
                                      <p:cBhvr additive="base">
                                        <p:cTn dur="750" fill="hold" id="85"/>
                                        <p:tgtEl>
                                          <p:spTgt spid="378"/>
                                        </p:tgtEl>
                                        <p:attrNameLst>
                                          <p:attrName>ppt_y</p:attrName>
                                        </p:attrNameLst>
                                      </p:cBhvr>
                                      <p:tavLst>
                                        <p:tav tm="0">
                                          <p:val>
                                            <p:strVal val="#ppt_y"/>
                                          </p:val>
                                        </p:tav>
                                        <p:tav tm="100000">
                                          <p:val>
                                            <p:strVal val="#ppt_y"/>
                                          </p:val>
                                        </p:tav>
                                      </p:tavLst>
                                    </p:anim>
                                  </p:childTnLst>
                                </p:cTn>
                              </p:par>
                              <p:par>
                                <p:cTn decel="100000" fill="hold" grpId="0" id="86" nodeType="withEffect" presetClass="entr" presetID="2" presetSubtype="8">
                                  <p:stCondLst>
                                    <p:cond delay="0"/>
                                  </p:stCondLst>
                                  <p:childTnLst>
                                    <p:set>
                                      <p:cBhvr>
                                        <p:cTn dur="1" fill="hold" id="87">
                                          <p:stCondLst>
                                            <p:cond delay="0"/>
                                          </p:stCondLst>
                                        </p:cTn>
                                        <p:tgtEl>
                                          <p:spTgt spid="379"/>
                                        </p:tgtEl>
                                        <p:attrNameLst>
                                          <p:attrName>style.visibility</p:attrName>
                                        </p:attrNameLst>
                                      </p:cBhvr>
                                      <p:to>
                                        <p:strVal val="visible"/>
                                      </p:to>
                                    </p:set>
                                    <p:anim calcmode="lin" valueType="num">
                                      <p:cBhvr additive="base">
                                        <p:cTn dur="750" fill="hold" id="88"/>
                                        <p:tgtEl>
                                          <p:spTgt spid="379"/>
                                        </p:tgtEl>
                                        <p:attrNameLst>
                                          <p:attrName>ppt_x</p:attrName>
                                        </p:attrNameLst>
                                      </p:cBhvr>
                                      <p:tavLst>
                                        <p:tav tm="0">
                                          <p:val>
                                            <p:strVal val="0-#ppt_w/2"/>
                                          </p:val>
                                        </p:tav>
                                        <p:tav tm="100000">
                                          <p:val>
                                            <p:strVal val="#ppt_x"/>
                                          </p:val>
                                        </p:tav>
                                      </p:tavLst>
                                    </p:anim>
                                    <p:anim calcmode="lin" valueType="num">
                                      <p:cBhvr additive="base">
                                        <p:cTn dur="750" fill="hold" id="89"/>
                                        <p:tgtEl>
                                          <p:spTgt spid="379"/>
                                        </p:tgtEl>
                                        <p:attrNameLst>
                                          <p:attrName>ppt_y</p:attrName>
                                        </p:attrNameLst>
                                      </p:cBhvr>
                                      <p:tavLst>
                                        <p:tav tm="0">
                                          <p:val>
                                            <p:strVal val="#ppt_y"/>
                                          </p:val>
                                        </p:tav>
                                        <p:tav tm="100000">
                                          <p:val>
                                            <p:strVal val="#ppt_y"/>
                                          </p:val>
                                        </p:tav>
                                      </p:tavLst>
                                    </p:anim>
                                  </p:childTnLst>
                                </p:cTn>
                              </p:par>
                              <p:par>
                                <p:cTn decel="100000" fill="hold" grpId="0" id="90" nodeType="withEffect" presetClass="entr" presetID="2" presetSubtype="8">
                                  <p:stCondLst>
                                    <p:cond delay="0"/>
                                  </p:stCondLst>
                                  <p:childTnLst>
                                    <p:set>
                                      <p:cBhvr>
                                        <p:cTn dur="1" fill="hold" id="91">
                                          <p:stCondLst>
                                            <p:cond delay="0"/>
                                          </p:stCondLst>
                                        </p:cTn>
                                        <p:tgtEl>
                                          <p:spTgt spid="380"/>
                                        </p:tgtEl>
                                        <p:attrNameLst>
                                          <p:attrName>style.visibility</p:attrName>
                                        </p:attrNameLst>
                                      </p:cBhvr>
                                      <p:to>
                                        <p:strVal val="visible"/>
                                      </p:to>
                                    </p:set>
                                    <p:anim calcmode="lin" valueType="num">
                                      <p:cBhvr additive="base">
                                        <p:cTn dur="750" fill="hold" id="92"/>
                                        <p:tgtEl>
                                          <p:spTgt spid="380"/>
                                        </p:tgtEl>
                                        <p:attrNameLst>
                                          <p:attrName>ppt_x</p:attrName>
                                        </p:attrNameLst>
                                      </p:cBhvr>
                                      <p:tavLst>
                                        <p:tav tm="0">
                                          <p:val>
                                            <p:strVal val="0-#ppt_w/2"/>
                                          </p:val>
                                        </p:tav>
                                        <p:tav tm="100000">
                                          <p:val>
                                            <p:strVal val="#ppt_x"/>
                                          </p:val>
                                        </p:tav>
                                      </p:tavLst>
                                    </p:anim>
                                    <p:anim calcmode="lin" valueType="num">
                                      <p:cBhvr additive="base">
                                        <p:cTn dur="750" fill="hold" id="93"/>
                                        <p:tgtEl>
                                          <p:spTgt spid="380"/>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8"/>
      <p:bldP grpId="0" spid="9"/>
      <p:bldP grpId="0" spid="284"/>
      <p:bldP grpId="0" spid="375"/>
      <p:bldP grpId="0" spid="376"/>
      <p:bldP grpId="0" spid="377"/>
      <p:bldP grpId="0" spid="378"/>
      <p:bldP grpId="0" spid="379"/>
      <p:bldP grpId="0" spid="380"/>
    </p:bldLst>
  </p:timing>
</p:sld>
</file>

<file path=ppt/slides/slide1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8" name="TextBox 33"/>
          <p:cNvSpPr txBox="1"/>
          <p:nvPr/>
        </p:nvSpPr>
        <p:spPr>
          <a:xfrm>
            <a:off x="1184888" y="171551"/>
            <a:ext cx="2011680" cy="457200"/>
          </a:xfrm>
          <a:prstGeom prst="rect">
            <a:avLst/>
          </a:prstGeom>
          <a:noFill/>
        </p:spPr>
        <p:txBody>
          <a:bodyPr rtlCol="0" wrap="none">
            <a:spAutoFit/>
          </a:bodyPr>
          <a:lstStyle/>
          <a:p>
            <a:r>
              <a:rPr altLang="en-US" lang="zh-CN" sz="2400">
                <a:solidFill>
                  <a:srgbClr val="3F3F3F"/>
                </a:solidFill>
                <a:latin typeface="微软雅黑"/>
                <a:ea typeface="微软雅黑"/>
              </a:rPr>
              <a:t>团队建设情况</a:t>
            </a:r>
          </a:p>
        </p:txBody>
      </p:sp>
      <p:sp>
        <p:nvSpPr>
          <p:cNvPr id="9" name="Freeform 40"/>
          <p:cNvSpPr>
            <a:spLocks noEditPoints="1"/>
          </p:cNvSpPr>
          <p:nvPr/>
        </p:nvSpPr>
        <p:spPr bwMode="auto">
          <a:xfrm>
            <a:off x="553476" y="227694"/>
            <a:ext cx="264760" cy="392994"/>
          </a:xfrm>
          <a:custGeom>
            <a:gdLst>
              <a:gd fmla="*/ 173 w 579" name="T0"/>
              <a:gd fmla="*/ 818 h 857" name="T1"/>
              <a:gd fmla="*/ 551 w 579" name="T2"/>
              <a:gd fmla="*/ 818 h 857" name="T3"/>
              <a:gd fmla="*/ 571 w 579" name="T4"/>
              <a:gd fmla="*/ 838 h 857" name="T5"/>
              <a:gd fmla="*/ 551 w 579" name="T6"/>
              <a:gd fmla="*/ 857 h 857" name="T7"/>
              <a:gd fmla="*/ 173 w 579" name="T8"/>
              <a:gd fmla="*/ 857 h 857" name="T9"/>
              <a:gd fmla="*/ 153 w 579" name="T10"/>
              <a:gd fmla="*/ 838 h 857" name="T11"/>
              <a:gd fmla="*/ 173 w 579" name="T12"/>
              <a:gd fmla="*/ 818 h 857" name="T13"/>
              <a:gd fmla="*/ 181 w 579" name="T14"/>
              <a:gd fmla="*/ 632 h 857" name="T15"/>
              <a:gd fmla="*/ 389 w 579" name="T16"/>
              <a:gd fmla="*/ 290 h 857" name="T17"/>
              <a:gd fmla="*/ 462 w 579" name="T18"/>
              <a:gd fmla="*/ 334 h 857" name="T19"/>
              <a:gd fmla="*/ 255 w 579" name="T20"/>
              <a:gd fmla="*/ 676 h 857" name="T21"/>
              <a:gd fmla="*/ 181 w 579" name="T22"/>
              <a:gd fmla="*/ 632 h 857" name="T23"/>
              <a:gd fmla="*/ 35 w 579" name="T24"/>
              <a:gd fmla="*/ 543 h 857" name="T25"/>
              <a:gd fmla="*/ 243 w 579" name="T26"/>
              <a:gd fmla="*/ 201 h 857" name="T27"/>
              <a:gd fmla="*/ 316 w 579" name="T28"/>
              <a:gd fmla="*/ 245 h 857" name="T29"/>
              <a:gd fmla="*/ 108 w 579" name="T30"/>
              <a:gd fmla="*/ 587 h 857" name="T31"/>
              <a:gd fmla="*/ 35 w 579" name="T32"/>
              <a:gd fmla="*/ 543 h 857" name="T33"/>
              <a:gd fmla="*/ 2 w 579" name="T34"/>
              <a:gd fmla="*/ 820 h 857" name="T35"/>
              <a:gd fmla="*/ 22 w 579" name="T36"/>
              <a:gd fmla="*/ 650 h 857" name="T37"/>
              <a:gd fmla="*/ 165 w 579" name="T38"/>
              <a:gd fmla="*/ 736 h 857" name="T39"/>
              <a:gd fmla="*/ 24 w 579" name="T40"/>
              <a:gd fmla="*/ 833 h 857" name="T41"/>
              <a:gd fmla="*/ 2 w 579" name="T42"/>
              <a:gd fmla="*/ 820 h 857" name="T43"/>
              <a:gd fmla="*/ 299 w 579" name="T44"/>
              <a:gd fmla="*/ 106 h 857" name="T45"/>
              <a:gd fmla="*/ 269 w 579" name="T46"/>
              <a:gd fmla="*/ 156 h 857" name="T47"/>
              <a:gd fmla="*/ 488 w 579" name="T48"/>
              <a:gd fmla="*/ 289 h 857" name="T49"/>
              <a:gd fmla="*/ 519 w 579" name="T50"/>
              <a:gd fmla="*/ 239 h 857" name="T51"/>
              <a:gd fmla="*/ 299 w 579" name="T52"/>
              <a:gd fmla="*/ 106 h 857" name="T53"/>
              <a:gd fmla="*/ 346 w 579" name="T54"/>
              <a:gd fmla="*/ 30 h 857" name="T55"/>
              <a:gd fmla="*/ 412 w 579" name="T56"/>
              <a:gd fmla="*/ 14 h 857" name="T57"/>
              <a:gd fmla="*/ 549 w 579" name="T58"/>
              <a:gd fmla="*/ 97 h 857" name="T59"/>
              <a:gd fmla="*/ 566 w 579" name="T60"/>
              <a:gd fmla="*/ 163 h 857" name="T61"/>
              <a:gd fmla="*/ 547 w 579" name="T62"/>
              <a:gd fmla="*/ 194 h 857" name="T63"/>
              <a:gd fmla="*/ 327 w 579" name="T64"/>
              <a:gd fmla="*/ 61 h 857" name="T65"/>
              <a:gd fmla="*/ 346 w 579" name="T66"/>
              <a:gd fmla="*/ 30 h 857" name="T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b="b" l="0" r="r" t="0"/>
            <a:pathLst>
              <a:path h="857" w="579">
                <a:moveTo>
                  <a:pt x="173" y="818"/>
                </a:moveTo>
                <a:lnTo>
                  <a:pt x="551" y="818"/>
                </a:lnTo>
                <a:cubicBezTo>
                  <a:pt x="562" y="818"/>
                  <a:pt x="571" y="827"/>
                  <a:pt x="571" y="838"/>
                </a:cubicBezTo>
                <a:cubicBezTo>
                  <a:pt x="571" y="849"/>
                  <a:pt x="562" y="857"/>
                  <a:pt x="551" y="857"/>
                </a:cubicBezTo>
                <a:lnTo>
                  <a:pt x="173" y="857"/>
                </a:lnTo>
                <a:cubicBezTo>
                  <a:pt x="162" y="857"/>
                  <a:pt x="153" y="849"/>
                  <a:pt x="153" y="838"/>
                </a:cubicBezTo>
                <a:cubicBezTo>
                  <a:pt x="153" y="827"/>
                  <a:pt x="162" y="818"/>
                  <a:pt x="173" y="818"/>
                </a:cubicBezTo>
                <a:close/>
                <a:moveTo>
                  <a:pt x="181" y="632"/>
                </a:moveTo>
                <a:lnTo>
                  <a:pt x="389" y="290"/>
                </a:lnTo>
                <a:lnTo>
                  <a:pt x="462" y="334"/>
                </a:lnTo>
                <a:lnTo>
                  <a:pt x="255" y="676"/>
                </a:lnTo>
                <a:lnTo>
                  <a:pt x="181" y="632"/>
                </a:lnTo>
                <a:close/>
                <a:moveTo>
                  <a:pt x="35" y="543"/>
                </a:moveTo>
                <a:lnTo>
                  <a:pt x="243" y="201"/>
                </a:lnTo>
                <a:lnTo>
                  <a:pt x="316" y="245"/>
                </a:lnTo>
                <a:lnTo>
                  <a:pt x="108" y="587"/>
                </a:lnTo>
                <a:lnTo>
                  <a:pt x="35" y="543"/>
                </a:lnTo>
                <a:close/>
                <a:moveTo>
                  <a:pt x="2" y="820"/>
                </a:moveTo>
                <a:lnTo>
                  <a:pt x="22" y="650"/>
                </a:lnTo>
                <a:lnTo>
                  <a:pt x="165" y="736"/>
                </a:lnTo>
                <a:lnTo>
                  <a:pt x="24" y="833"/>
                </a:lnTo>
                <a:cubicBezTo>
                  <a:pt x="9" y="844"/>
                  <a:pt x="0" y="838"/>
                  <a:pt x="2" y="820"/>
                </a:cubicBezTo>
                <a:close/>
                <a:moveTo>
                  <a:pt x="299" y="106"/>
                </a:moveTo>
                <a:lnTo>
                  <a:pt x="269" y="156"/>
                </a:lnTo>
                <a:lnTo>
                  <a:pt x="488" y="289"/>
                </a:lnTo>
                <a:lnTo>
                  <a:pt x="519" y="239"/>
                </a:lnTo>
                <a:lnTo>
                  <a:pt x="299" y="106"/>
                </a:lnTo>
                <a:close/>
                <a:moveTo>
                  <a:pt x="346" y="30"/>
                </a:moveTo>
                <a:cubicBezTo>
                  <a:pt x="360" y="7"/>
                  <a:pt x="390" y="0"/>
                  <a:pt x="412" y="14"/>
                </a:cubicBezTo>
                <a:lnTo>
                  <a:pt x="549" y="97"/>
                </a:lnTo>
                <a:cubicBezTo>
                  <a:pt x="572" y="110"/>
                  <a:pt x="579" y="140"/>
                  <a:pt x="566" y="163"/>
                </a:cubicBezTo>
                <a:lnTo>
                  <a:pt x="547" y="194"/>
                </a:lnTo>
                <a:lnTo>
                  <a:pt x="327" y="61"/>
                </a:lnTo>
                <a:lnTo>
                  <a:pt x="346" y="30"/>
                </a:lnTo>
                <a:close/>
              </a:path>
            </a:pathLst>
          </a:custGeom>
          <a:solidFill>
            <a:srgbClr val="7F7F7F"/>
          </a:solidFill>
          <a:ln>
            <a:noFill/>
          </a:ln>
        </p:spPr>
        <p:txBody>
          <a:bodyPr anchor="t" anchorCtr="0" bIns="45720" compatLnSpc="1" lIns="91440" numCol="1" rIns="91440" tIns="45720" vert="horz" wrap="square">
            <a:prstTxWarp prst="textNoShape">
              <a:avLst/>
            </a:prstTxWarp>
          </a:bodyPr>
          <a:lstStyle/>
          <a:p>
            <a:endParaRPr altLang="en-US" lang="zh-CN"/>
          </a:p>
        </p:txBody>
      </p:sp>
      <p:cxnSp>
        <p:nvCxnSpPr>
          <p:cNvPr id="10" name="直接连接符 9"/>
          <p:cNvCxnSpPr/>
          <p:nvPr/>
        </p:nvCxnSpPr>
        <p:spPr bwMode="auto">
          <a:xfrm flipH="1">
            <a:off x="985302" y="616159"/>
            <a:ext cx="10746000" cy="0"/>
          </a:xfrm>
          <a:prstGeom prst="line">
            <a:avLst/>
          </a:prstGeom>
          <a:solidFill>
            <a:schemeClr val="accent1"/>
          </a:solidFill>
          <a:ln algn="ctr" cap="flat" cmpd="sng" w="9525">
            <a:solidFill>
              <a:srgbClr val="A6A6A6"/>
            </a:solidFill>
            <a:prstDash val="solid"/>
            <a:round/>
            <a:headEnd len="med" type="none" w="med"/>
            <a:tailEnd len="med" type="none" w="med"/>
          </a:ln>
          <a:effectLst/>
          <a:extLst>
            <a:ext uri="{AF507438-7753-43E0-B8FC-AC1667EBCBE1}">
              <a14:hiddenEffects>
                <a:effectLst>
                  <a:outerShdw algn="ctr" dir="2700000" dist="35921" rotWithShape="0">
                    <a:schemeClr val="bg2"/>
                  </a:outerShdw>
                </a:effectLst>
              </a14:hiddenEffects>
            </a:ext>
          </a:extLst>
        </p:spPr>
      </p:cxnSp>
      <p:sp>
        <p:nvSpPr>
          <p:cNvPr id="26" name="Rectangle 3"/>
          <p:cNvSpPr/>
          <p:nvPr/>
        </p:nvSpPr>
        <p:spPr bwMode="auto">
          <a:xfrm>
            <a:off x="575054" y="1284659"/>
            <a:ext cx="11041892" cy="3789182"/>
          </a:xfrm>
          <a:prstGeom prst="rect">
            <a:avLst/>
          </a:prstGeom>
          <a:solidFill>
            <a:schemeClr val="bg1">
              <a:lumMod val="95000"/>
            </a:schemeClr>
          </a:solidFill>
          <a:ln>
            <a:noFill/>
          </a:ln>
          <a:effectLst>
            <a:outerShdw algn="tl" blurRad="152400" dir="8100000" dist="63500" rotWithShape="0">
              <a:prstClr val="black">
                <a:alpha val="30000"/>
              </a:prstClr>
            </a:outerShdw>
          </a:effectLst>
          <a:scene3d>
            <a:camera prst="orthographicFront"/>
            <a:lightRig dir="t" rig="threePt"/>
          </a:scene3d>
          <a:sp3d prstMaterial="softEdge">
            <a:bevelT h="6350" w="38100"/>
          </a:sp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grpSp>
        <p:nvGrpSpPr>
          <p:cNvPr id="27" name="组合 26"/>
          <p:cNvGrpSpPr/>
          <p:nvPr/>
        </p:nvGrpSpPr>
        <p:grpSpPr>
          <a:xfrm>
            <a:off x="9009093" y="1651242"/>
            <a:ext cx="2326788" cy="3188335"/>
            <a:chOff x="9009093" y="2329870"/>
            <a:chExt cx="2326788" cy="3188335"/>
          </a:xfrm>
        </p:grpSpPr>
        <p:sp>
          <p:nvSpPr>
            <p:cNvPr id="28" name="Rectangle 71"/>
            <p:cNvSpPr/>
            <p:nvPr/>
          </p:nvSpPr>
          <p:spPr>
            <a:xfrm>
              <a:off x="9009093" y="2329870"/>
              <a:ext cx="2326785" cy="1277911"/>
            </a:xfrm>
            <a:prstGeom prst="rect">
              <a:avLst/>
            </a:prstGeom>
            <a:solidFill>
              <a:schemeClr val="tx1"/>
            </a:solidFill>
            <a:ln w="120650">
              <a:gradFill flip="none" rotWithShape="1">
                <a:gsLst>
                  <a:gs pos="0">
                    <a:schemeClr val="bg1">
                      <a:lumMod val="78000"/>
                    </a:schemeClr>
                  </a:gs>
                  <a:gs pos="100000">
                    <a:schemeClr val="bg1">
                      <a:lumMod val="98000"/>
                    </a:schemeClr>
                  </a:gs>
                </a:gsLst>
                <a:lin ang="5400000" scaled="1"/>
              </a:gradFill>
            </a:ln>
            <a:effectLst>
              <a:innerShdw blurRad="330200" dir="16200000" dist="165100">
                <a:prstClr val="black">
                  <a:alpha val="53000"/>
                </a:prstClr>
              </a:innerShdw>
            </a:effectLst>
          </p:spPr>
          <p:style>
            <a:lnRef idx="1">
              <a:schemeClr val="accent2"/>
            </a:lnRef>
            <a:fillRef idx="3">
              <a:schemeClr val="accent2"/>
            </a:fillRef>
            <a:effectRef idx="2">
              <a:schemeClr val="accent2"/>
            </a:effectRef>
            <a:fontRef idx="minor">
              <a:schemeClr val="lt1"/>
            </a:fontRef>
          </p:style>
          <p:txBody>
            <a:bodyPr anchor="ctr" anchorCtr="0" bIns="82624" compatLnSpc="1" forceAA="0" fromWordArt="0" horzOverflow="overflow" lIns="82624" numCol="1" rIns="82624" rot="0" rtlCol="0" spcCol="0" spcFirstLastPara="0" tIns="82624" vert="horz" vertOverflow="overflow" wrap="square">
              <a:prstTxWarp prst="textNoShape">
                <a:avLst/>
              </a:prstTxWarp>
              <a:noAutofit/>
            </a:bodyPr>
            <a:lstStyle/>
            <a:p>
              <a:pPr algn="ctr" defTabSz="1238563" fontAlgn="base">
                <a:spcBef>
                  <a:spcPct val="0"/>
                </a:spcBef>
                <a:spcAft>
                  <a:spcPct val="0"/>
                </a:spcAft>
              </a:pPr>
              <a:r>
                <a:rPr altLang="zh-CN" lang="en-US" sz="1600">
                  <a:gradFill>
                    <a:gsLst>
                      <a:gs pos="0">
                        <a:srgbClr val="FFFFFF"/>
                      </a:gs>
                      <a:gs pos="100000">
                        <a:srgbClr val="FFFFFF"/>
                      </a:gs>
                    </a:gsLst>
                    <a:lin ang="5400000" scaled="0"/>
                  </a:gradFill>
                  <a:latin charset="-122" panose="020b0503020204020204" pitchFamily="34" typeface="微软雅黑"/>
                  <a:ea charset="-122" pitchFamily="34" typeface="微软雅黑"/>
                  <a:cs charset="0" pitchFamily="34" typeface="Segoe UI"/>
                </a:rPr>
                <a:t>K Song Contest</a:t>
              </a:r>
            </a:p>
          </p:txBody>
        </p:sp>
        <p:grpSp>
          <p:nvGrpSpPr>
            <p:cNvPr id="29" name="Group 53"/>
            <p:cNvGrpSpPr/>
            <p:nvPr/>
          </p:nvGrpSpPr>
          <p:grpSpPr>
            <a:xfrm>
              <a:off x="9009095" y="3984791"/>
              <a:ext cx="2326786" cy="1533414"/>
              <a:chOff x="8302319" y="2427926"/>
              <a:chExt cx="2287674" cy="1366468"/>
            </a:xfrm>
          </p:grpSpPr>
          <p:sp>
            <p:nvSpPr>
              <p:cNvPr id="30" name="Rectangle 63"/>
              <p:cNvSpPr/>
              <p:nvPr>
                <p:custDataLst>
                  <p:tags r:id="rId3"/>
                </p:custDataLst>
              </p:nvPr>
            </p:nvSpPr>
            <p:spPr>
              <a:xfrm>
                <a:off x="8302319" y="3531598"/>
                <a:ext cx="2287674" cy="262796"/>
              </a:xfrm>
              <a:prstGeom prst="rect">
                <a:avLst/>
              </a:prstGeom>
              <a:solidFill>
                <a:schemeClr val="tx1"/>
              </a:solidFill>
              <a:ln>
                <a:noFill/>
                <a:headEnd len="med" type="none" w="med"/>
                <a:tailEnd len="med" type="none" w="med"/>
              </a:ln>
            </p:spPr>
            <p:style>
              <a:lnRef idx="1">
                <a:schemeClr val="dk1"/>
              </a:lnRef>
              <a:fillRef idx="2">
                <a:schemeClr val="dk1"/>
              </a:fillRef>
              <a:effectRef idx="1">
                <a:schemeClr val="dk1"/>
              </a:effectRef>
              <a:fontRef idx="minor">
                <a:schemeClr val="dk1"/>
              </a:fontRef>
            </p:style>
            <p:txBody>
              <a:bodyPr anchor="ctr" anchorCtr="0" bIns="0" compatLnSpc="1" forceAA="0" fromWordArt="0" horzOverflow="overflow" lIns="61997" numCol="1" rIns="61997" rot="0" rtlCol="0" spcCol="0" spcFirstLastPara="0" tIns="0" vert="horz" vertOverflow="overflow" wrap="square">
                <a:prstTxWarp prst="textNoShape">
                  <a:avLst/>
                </a:prstTxWarp>
                <a:noAutofit/>
              </a:bodyPr>
              <a:lstStyle/>
              <a:p>
                <a:pPr algn="ctr" defTabSz="1238563" fontAlgn="base">
                  <a:spcBef>
                    <a:spcPct val="0"/>
                  </a:spcBef>
                  <a:spcAft>
                    <a:spcPct val="0"/>
                  </a:spcAft>
                </a:pPr>
                <a:r>
                  <a:rPr altLang="zh-CN" lang="en-US" smtClean="0" sz="1400">
                    <a:gradFill>
                      <a:gsLst>
                        <a:gs pos="0">
                          <a:srgbClr val="FFFFFF"/>
                        </a:gs>
                        <a:gs pos="100000">
                          <a:srgbClr val="FFFFFF"/>
                        </a:gs>
                      </a:gsLst>
                      <a:lin ang="5400000" scaled="0"/>
                    </a:gradFill>
                    <a:latin charset="-122" panose="020b0503020204020204" pitchFamily="34" typeface="微软雅黑"/>
                    <a:ea charset="-122" pitchFamily="34" typeface="微软雅黑"/>
                    <a:cs charset="0" pitchFamily="34" typeface="Segoe UI"/>
                  </a:rPr>
                  <a:t>K歌比赛</a:t>
                </a:r>
              </a:p>
            </p:txBody>
          </p:sp>
          <p:pic>
            <p:nvPicPr>
              <p:cNvPr id="31" name="Picture 64"/>
              <p:cNvPicPr>
                <a:picLocks noChangeAspect="1"/>
              </p:cNvPicPr>
              <p:nvPr/>
            </p:nvPicPr>
            <p:blipFill>
              <a:blip r:embed="rId4">
                <a:extLst>
                  <a:ext uri="{28A0092B-C50C-407E-A947-70E740481C1C}">
                    <a14:useLocalDpi val="0"/>
                  </a:ext>
                </a:extLst>
              </a:blip>
              <a:stretch>
                <a:fillRect/>
              </a:stretch>
            </p:blipFill>
            <p:spPr>
              <a:xfrm>
                <a:off x="8302319" y="2427926"/>
                <a:ext cx="2287674" cy="1009593"/>
              </a:xfrm>
              <a:prstGeom prst="rect">
                <a:avLst/>
              </a:prstGeom>
              <a:solidFill>
                <a:srgbClr val="F16D63"/>
              </a:solidFill>
              <a:ln>
                <a:noFill/>
                <a:headEnd len="med" type="none" w="med"/>
                <a:tailEnd len="med" type="none" w="med"/>
              </a:ln>
            </p:spPr>
          </p:pic>
        </p:grpSp>
      </p:grpSp>
      <p:grpSp>
        <p:nvGrpSpPr>
          <p:cNvPr id="32" name="组合 31"/>
          <p:cNvGrpSpPr/>
          <p:nvPr/>
        </p:nvGrpSpPr>
        <p:grpSpPr>
          <a:xfrm>
            <a:off x="6663465" y="1651242"/>
            <a:ext cx="2227105" cy="3188337"/>
            <a:chOff x="6663465" y="2329870"/>
            <a:chExt cx="2227105" cy="3188337"/>
          </a:xfrm>
        </p:grpSpPr>
        <p:sp>
          <p:nvSpPr>
            <p:cNvPr id="54" name="Rectangle 72"/>
            <p:cNvSpPr/>
            <p:nvPr/>
          </p:nvSpPr>
          <p:spPr>
            <a:xfrm>
              <a:off x="6663465" y="2329870"/>
              <a:ext cx="2227102" cy="1277911"/>
            </a:xfrm>
            <a:prstGeom prst="rect">
              <a:avLst/>
            </a:prstGeom>
            <a:solidFill>
              <a:schemeClr val="tx2"/>
            </a:solidFill>
            <a:ln w="120650">
              <a:gradFill flip="none" rotWithShape="1">
                <a:gsLst>
                  <a:gs pos="0">
                    <a:schemeClr val="bg1">
                      <a:lumMod val="78000"/>
                    </a:schemeClr>
                  </a:gs>
                  <a:gs pos="100000">
                    <a:schemeClr val="bg1">
                      <a:lumMod val="98000"/>
                    </a:schemeClr>
                  </a:gs>
                </a:gsLst>
                <a:lin ang="5400000" scaled="1"/>
              </a:gradFill>
            </a:ln>
            <a:effectLst>
              <a:innerShdw blurRad="330200" dir="16200000" dist="165100">
                <a:prstClr val="black">
                  <a:alpha val="53000"/>
                </a:prstClr>
              </a:innerShdw>
            </a:effectLst>
          </p:spPr>
          <p:style>
            <a:lnRef idx="1">
              <a:schemeClr val="accent2"/>
            </a:lnRef>
            <a:fillRef idx="3">
              <a:schemeClr val="accent2"/>
            </a:fillRef>
            <a:effectRef idx="2">
              <a:schemeClr val="accent2"/>
            </a:effectRef>
            <a:fontRef idx="minor">
              <a:schemeClr val="lt1"/>
            </a:fontRef>
          </p:style>
          <p:txBody>
            <a:bodyPr anchor="ctr" anchorCtr="0" bIns="82624" compatLnSpc="1" forceAA="0" fromWordArt="0" horzOverflow="overflow" lIns="82624" numCol="1" rIns="124039" rot="0" rtlCol="0" spcCol="0" spcFirstLastPara="0" tIns="82624" vert="horz" vertOverflow="overflow" wrap="square">
              <a:prstTxWarp prst="textNoShape">
                <a:avLst/>
              </a:prstTxWarp>
              <a:noAutofit/>
            </a:bodyPr>
            <a:lstStyle/>
            <a:p>
              <a:pPr algn="ctr" defTabSz="1238563" fontAlgn="base">
                <a:spcBef>
                  <a:spcPct val="0"/>
                </a:spcBef>
                <a:spcAft>
                  <a:spcPct val="0"/>
                </a:spcAft>
              </a:pPr>
              <a:r>
                <a:rPr altLang="zh-CN" lang="en-US" sz="1600">
                  <a:gradFill>
                    <a:gsLst>
                      <a:gs pos="0">
                        <a:srgbClr val="FFFFFF"/>
                      </a:gs>
                      <a:gs pos="100000">
                        <a:srgbClr val="FFFFFF"/>
                      </a:gs>
                    </a:gsLst>
                    <a:lin ang="5400000" scaled="0"/>
                  </a:gradFill>
                  <a:latin charset="-122" panose="020b0503020204020204" pitchFamily="34" typeface="微软雅黑"/>
                  <a:ea charset="-122" pitchFamily="34" typeface="微软雅黑"/>
                  <a:cs charset="0" pitchFamily="34" typeface="Segoe UI"/>
                </a:rPr>
                <a:t>Chess Game</a:t>
              </a:r>
            </a:p>
          </p:txBody>
        </p:sp>
        <p:grpSp>
          <p:nvGrpSpPr>
            <p:cNvPr id="55" name="Group 54"/>
            <p:cNvGrpSpPr/>
            <p:nvPr/>
          </p:nvGrpSpPr>
          <p:grpSpPr>
            <a:xfrm>
              <a:off x="6697981" y="3975610"/>
              <a:ext cx="2192589" cy="1542597"/>
              <a:chOff x="6030056" y="2419744"/>
              <a:chExt cx="2155732" cy="1374651"/>
            </a:xfrm>
          </p:grpSpPr>
          <p:sp>
            <p:nvSpPr>
              <p:cNvPr id="56" name="Rectangle 61"/>
              <p:cNvSpPr/>
              <p:nvPr>
                <p:custDataLst>
                  <p:tags r:id="rId5"/>
                </p:custDataLst>
              </p:nvPr>
            </p:nvSpPr>
            <p:spPr>
              <a:xfrm>
                <a:off x="6030057" y="3531599"/>
                <a:ext cx="2155731" cy="262796"/>
              </a:xfrm>
              <a:prstGeom prst="rect">
                <a:avLst/>
              </a:prstGeom>
              <a:solidFill>
                <a:schemeClr val="tx2"/>
              </a:solidFill>
              <a:ln>
                <a:noFill/>
                <a:headEnd len="med" type="none" w="med"/>
                <a:tailEnd len="med" type="none" w="med"/>
              </a:ln>
            </p:spPr>
            <p:style>
              <a:lnRef idx="1">
                <a:schemeClr val="dk1"/>
              </a:lnRef>
              <a:fillRef idx="2">
                <a:schemeClr val="dk1"/>
              </a:fillRef>
              <a:effectRef idx="1">
                <a:schemeClr val="dk1"/>
              </a:effectRef>
              <a:fontRef idx="minor">
                <a:schemeClr val="dk1"/>
              </a:fontRef>
            </p:style>
            <p:txBody>
              <a:bodyPr anchor="ctr" anchorCtr="0" bIns="0" compatLnSpc="1" forceAA="0" fromWordArt="0" horzOverflow="overflow" lIns="62020" numCol="1" rIns="62020" rot="0" rtlCol="0" spcCol="0" spcFirstLastPara="0" tIns="0" vert="horz" vertOverflow="overflow" wrap="square">
                <a:prstTxWarp prst="textNoShape">
                  <a:avLst/>
                </a:prstTxWarp>
                <a:noAutofit/>
              </a:bodyPr>
              <a:lstStyle/>
              <a:p>
                <a:pPr algn="ctr" defTabSz="1238563" fontAlgn="base">
                  <a:lnSpc>
                    <a:spcPct val="90000"/>
                  </a:lnSpc>
                  <a:spcBef>
                    <a:spcPct val="0"/>
                  </a:spcBef>
                  <a:spcAft>
                    <a:spcPct val="0"/>
                  </a:spcAft>
                </a:pPr>
                <a:r>
                  <a:rPr altLang="en-US" lang="zh-CN" sz="1400">
                    <a:gradFill>
                      <a:gsLst>
                        <a:gs pos="0">
                          <a:srgbClr val="FFFFFF"/>
                        </a:gs>
                        <a:gs pos="100000">
                          <a:srgbClr val="FFFFFF"/>
                        </a:gs>
                      </a:gsLst>
                      <a:lin ang="5400000" scaled="0"/>
                    </a:gradFill>
                    <a:latin charset="-122" panose="020b0503020204020204" pitchFamily="34" typeface="微软雅黑"/>
                    <a:ea charset="-122" pitchFamily="34" typeface="微软雅黑"/>
                    <a:cs charset="0" pitchFamily="34" typeface="Segoe UI"/>
                  </a:rPr>
                  <a:t>棋牌比赛</a:t>
                </a:r>
              </a:p>
            </p:txBody>
          </p:sp>
          <p:pic>
            <p:nvPicPr>
              <p:cNvPr id="57" name="Picture 7"/>
              <p:cNvPicPr>
                <a:picLocks noChangeArrowheads="1"/>
              </p:cNvPicPr>
              <p:nvPr/>
            </p:nvPicPr>
            <p:blipFill>
              <a:blip r:embed="rId6">
                <a:extLst>
                  <a:ext uri="{28A0092B-C50C-407E-A947-70E740481C1C}">
                    <a14:useLocalDpi val="0"/>
                  </a:ext>
                </a:extLst>
              </a:blip>
              <a:stretch>
                <a:fillRect/>
              </a:stretch>
            </p:blipFill>
            <p:spPr bwMode="auto">
              <a:xfrm>
                <a:off x="6030056" y="2419744"/>
                <a:ext cx="2155732" cy="1025785"/>
              </a:xfrm>
              <a:prstGeom prst="rect">
                <a:avLst/>
              </a:prstGeom>
              <a:solidFill>
                <a:srgbClr val="F16D63"/>
              </a:solidFill>
              <a:ln>
                <a:noFill/>
                <a:headEnd len="med" type="none" w="med"/>
                <a:tailEnd len="med" type="none" w="med"/>
              </a:ln>
              <a:extLst/>
            </p:spPr>
          </p:pic>
        </p:grpSp>
      </p:grpSp>
      <p:grpSp>
        <p:nvGrpSpPr>
          <p:cNvPr id="58" name="组合 57"/>
          <p:cNvGrpSpPr/>
          <p:nvPr/>
        </p:nvGrpSpPr>
        <p:grpSpPr>
          <a:xfrm>
            <a:off x="4719873" y="1651242"/>
            <a:ext cx="1859585" cy="3188335"/>
            <a:chOff x="4719873" y="2329870"/>
            <a:chExt cx="1859585" cy="3188335"/>
          </a:xfrm>
        </p:grpSpPr>
        <p:sp>
          <p:nvSpPr>
            <p:cNvPr id="59" name="Rectangle 70"/>
            <p:cNvSpPr/>
            <p:nvPr/>
          </p:nvSpPr>
          <p:spPr>
            <a:xfrm>
              <a:off x="4719873" y="2329870"/>
              <a:ext cx="1859583" cy="1277911"/>
            </a:xfrm>
            <a:prstGeom prst="rect">
              <a:avLst/>
            </a:prstGeom>
            <a:solidFill>
              <a:schemeClr val="tx1"/>
            </a:solidFill>
            <a:ln w="120650">
              <a:gradFill flip="none" rotWithShape="1">
                <a:gsLst>
                  <a:gs pos="0">
                    <a:schemeClr val="bg1">
                      <a:lumMod val="78000"/>
                    </a:schemeClr>
                  </a:gs>
                  <a:gs pos="100000">
                    <a:schemeClr val="bg1">
                      <a:lumMod val="98000"/>
                    </a:schemeClr>
                  </a:gs>
                </a:gsLst>
                <a:lin ang="5400000" scaled="1"/>
              </a:gradFill>
            </a:ln>
            <a:effectLst>
              <a:innerShdw blurRad="330200" dir="16200000" dist="165100">
                <a:prstClr val="black">
                  <a:alpha val="53000"/>
                </a:prstClr>
              </a:innerShdw>
            </a:effectLst>
          </p:spPr>
          <p:style>
            <a:lnRef idx="1">
              <a:schemeClr val="accent2"/>
            </a:lnRef>
            <a:fillRef idx="3">
              <a:schemeClr val="accent2"/>
            </a:fillRef>
            <a:effectRef idx="2">
              <a:schemeClr val="accent2"/>
            </a:effectRef>
            <a:fontRef idx="minor">
              <a:schemeClr val="lt1"/>
            </a:fontRef>
          </p:style>
          <p:txBody>
            <a:bodyPr anchor="ctr" anchorCtr="0" bIns="82624" compatLnSpc="1" forceAA="0" fromWordArt="0" horzOverflow="overflow" lIns="82624" numCol="1" rIns="82624" rot="0" rtlCol="0" spcCol="0" spcFirstLastPara="0" tIns="82624" vert="horz" vertOverflow="overflow" wrap="square">
              <a:prstTxWarp prst="textNoShape">
                <a:avLst/>
              </a:prstTxWarp>
              <a:noAutofit/>
            </a:bodyPr>
            <a:lstStyle/>
            <a:p>
              <a:pPr algn="ctr" defTabSz="1238563" fontAlgn="base">
                <a:spcBef>
                  <a:spcPct val="0"/>
                </a:spcBef>
                <a:spcAft>
                  <a:spcPct val="0"/>
                </a:spcAft>
              </a:pPr>
              <a:r>
                <a:rPr altLang="zh-CN" lang="en-US" sz="1600">
                  <a:gradFill>
                    <a:gsLst>
                      <a:gs pos="0">
                        <a:srgbClr val="FFFFFF"/>
                      </a:gs>
                      <a:gs pos="100000">
                        <a:srgbClr val="FFFFFF"/>
                      </a:gs>
                    </a:gsLst>
                    <a:lin ang="5400000" scaled="0"/>
                  </a:gradFill>
                  <a:latin charset="-122" panose="020b0503020204020204" pitchFamily="34" typeface="微软雅黑"/>
                  <a:ea charset="-122" pitchFamily="34" typeface="微软雅黑"/>
                  <a:cs charset="0" pitchFamily="34" typeface="Segoe UI"/>
                </a:rPr>
                <a:t>Hiking Outing</a:t>
              </a:r>
            </a:p>
          </p:txBody>
        </p:sp>
        <p:sp>
          <p:nvSpPr>
            <p:cNvPr id="60" name="Rectangle 65"/>
            <p:cNvSpPr/>
            <p:nvPr>
              <p:custDataLst>
                <p:tags r:id="rId7"/>
              </p:custDataLst>
            </p:nvPr>
          </p:nvSpPr>
          <p:spPr>
            <a:xfrm>
              <a:off x="4719875" y="5223302"/>
              <a:ext cx="1859583" cy="294903"/>
            </a:xfrm>
            <a:prstGeom prst="rect">
              <a:avLst/>
            </a:prstGeom>
            <a:solidFill>
              <a:schemeClr val="tx1"/>
            </a:solidFill>
            <a:ln>
              <a:noFill/>
              <a:headEnd len="med" type="none" w="med"/>
              <a:tailEnd len="med" type="none" w="med"/>
            </a:ln>
          </p:spPr>
          <p:style>
            <a:lnRef idx="1">
              <a:schemeClr val="dk1"/>
            </a:lnRef>
            <a:fillRef idx="2">
              <a:schemeClr val="dk1"/>
            </a:fillRef>
            <a:effectRef idx="1">
              <a:schemeClr val="dk1"/>
            </a:effectRef>
            <a:fontRef idx="minor">
              <a:schemeClr val="dk1"/>
            </a:fontRef>
          </p:style>
          <p:txBody>
            <a:bodyPr anchor="ctr" anchorCtr="0" bIns="0" compatLnSpc="1" forceAA="0" fromWordArt="0" horzOverflow="overflow" lIns="61997" numCol="1" rIns="61997" rot="0" rtlCol="0" spcCol="0" spcFirstLastPara="0" tIns="0" vert="horz" vertOverflow="overflow" wrap="square">
              <a:prstTxWarp prst="textNoShape">
                <a:avLst/>
              </a:prstTxWarp>
              <a:noAutofit/>
            </a:bodyPr>
            <a:lstStyle/>
            <a:p>
              <a:pPr algn="ctr" defTabSz="1238563" fontAlgn="base">
                <a:spcBef>
                  <a:spcPct val="0"/>
                </a:spcBef>
                <a:spcAft>
                  <a:spcPct val="0"/>
                </a:spcAft>
              </a:pPr>
              <a:r>
                <a:rPr altLang="en-US" lang="zh-CN" sz="1400">
                  <a:gradFill>
                    <a:gsLst>
                      <a:gs pos="0">
                        <a:srgbClr val="FFFFFF"/>
                      </a:gs>
                      <a:gs pos="100000">
                        <a:srgbClr val="FFFFFF"/>
                      </a:gs>
                    </a:gsLst>
                    <a:lin ang="5400000" scaled="0"/>
                  </a:gradFill>
                  <a:latin charset="-122" panose="020b0503020204020204" pitchFamily="34" typeface="微软雅黑"/>
                  <a:ea charset="-122" pitchFamily="34" typeface="微软雅黑"/>
                  <a:cs charset="0" pitchFamily="34" typeface="Segoe UI"/>
                </a:rPr>
                <a:t>远足踏青</a:t>
              </a:r>
            </a:p>
          </p:txBody>
        </p:sp>
        <p:pic>
          <p:nvPicPr>
            <p:cNvPr id="61" name="Picture 7"/>
            <p:cNvPicPr>
              <a:picLocks noChangeAspect="1"/>
            </p:cNvPicPr>
            <p:nvPr/>
          </p:nvPicPr>
          <p:blipFill>
            <a:blip r:embed="rId8">
              <a:extLst>
                <a:ext uri="{28A0092B-C50C-407E-A947-70E740481C1C}">
                  <a14:useLocalDpi val="0"/>
                </a:ext>
              </a:extLst>
            </a:blip>
            <a:stretch>
              <a:fillRect/>
            </a:stretch>
          </p:blipFill>
          <p:spPr>
            <a:xfrm>
              <a:off x="4791966" y="3974720"/>
              <a:ext cx="1729804" cy="1153203"/>
            </a:xfrm>
            <a:prstGeom prst="rect">
              <a:avLst/>
            </a:prstGeom>
          </p:spPr>
        </p:pic>
      </p:grpSp>
      <p:grpSp>
        <p:nvGrpSpPr>
          <p:cNvPr id="62" name="组合 61"/>
          <p:cNvGrpSpPr/>
          <p:nvPr/>
        </p:nvGrpSpPr>
        <p:grpSpPr>
          <a:xfrm>
            <a:off x="2742406" y="1651242"/>
            <a:ext cx="1867905" cy="3157660"/>
            <a:chOff x="2742406" y="2329870"/>
            <a:chExt cx="1867905" cy="3157660"/>
          </a:xfrm>
        </p:grpSpPr>
        <p:sp>
          <p:nvSpPr>
            <p:cNvPr id="63" name="Rectangle 74"/>
            <p:cNvSpPr/>
            <p:nvPr/>
          </p:nvSpPr>
          <p:spPr>
            <a:xfrm>
              <a:off x="2750727" y="2329870"/>
              <a:ext cx="1859583" cy="1277911"/>
            </a:xfrm>
            <a:prstGeom prst="rect">
              <a:avLst/>
            </a:prstGeom>
            <a:solidFill>
              <a:schemeClr val="tx2"/>
            </a:solidFill>
            <a:ln w="120650">
              <a:gradFill flip="none" rotWithShape="1">
                <a:gsLst>
                  <a:gs pos="0">
                    <a:schemeClr val="bg1">
                      <a:lumMod val="78000"/>
                    </a:schemeClr>
                  </a:gs>
                  <a:gs pos="100000">
                    <a:schemeClr val="bg1">
                      <a:lumMod val="98000"/>
                    </a:schemeClr>
                  </a:gs>
                </a:gsLst>
                <a:lin ang="5400000" scaled="1"/>
              </a:gradFill>
            </a:ln>
            <a:effectLst>
              <a:innerShdw blurRad="330200" dir="16200000" dist="165100">
                <a:prstClr val="black">
                  <a:alpha val="53000"/>
                </a:prstClr>
              </a:innerShdw>
            </a:effectLst>
          </p:spPr>
          <p:style>
            <a:lnRef idx="1">
              <a:schemeClr val="accent2"/>
            </a:lnRef>
            <a:fillRef idx="3">
              <a:schemeClr val="accent2"/>
            </a:fillRef>
            <a:effectRef idx="2">
              <a:schemeClr val="accent2"/>
            </a:effectRef>
            <a:fontRef idx="minor">
              <a:schemeClr val="lt1"/>
            </a:fontRef>
          </p:style>
          <p:txBody>
            <a:bodyPr anchor="ctr" anchorCtr="0" bIns="82624" compatLnSpc="1" forceAA="0" fromWordArt="0" horzOverflow="overflow" lIns="82624" numCol="1" rIns="124039" rot="0" rtlCol="0" spcCol="0" spcFirstLastPara="0" tIns="82624" vert="horz" vertOverflow="overflow" wrap="square">
              <a:prstTxWarp prst="textNoShape">
                <a:avLst/>
              </a:prstTxWarp>
              <a:noAutofit/>
            </a:bodyPr>
            <a:lstStyle/>
            <a:p>
              <a:pPr algn="ctr" defTabSz="1238563" fontAlgn="base">
                <a:spcBef>
                  <a:spcPct val="0"/>
                </a:spcBef>
                <a:spcAft>
                  <a:spcPct val="0"/>
                </a:spcAft>
              </a:pPr>
              <a:r>
                <a:rPr altLang="zh-CN" lang="en-US" sz="1600">
                  <a:gradFill>
                    <a:gsLst>
                      <a:gs pos="0">
                        <a:srgbClr val="FFFFFF"/>
                      </a:gs>
                      <a:gs pos="100000">
                        <a:srgbClr val="FFFFFF"/>
                      </a:gs>
                    </a:gsLst>
                    <a:lin ang="5400000" scaled="0"/>
                  </a:gradFill>
                  <a:latin charset="-122" panose="020b0503020204020204" pitchFamily="34" typeface="微软雅黑"/>
                  <a:ea charset="-122" pitchFamily="34" typeface="微软雅黑"/>
                  <a:cs charset="0" pitchFamily="34" typeface="Segoe UI"/>
                </a:rPr>
                <a:t>Games</a:t>
              </a:r>
            </a:p>
          </p:txBody>
        </p:sp>
        <p:sp>
          <p:nvSpPr>
            <p:cNvPr id="64" name="Rectangle 59"/>
            <p:cNvSpPr/>
            <p:nvPr>
              <p:custDataLst>
                <p:tags r:id="rId9"/>
              </p:custDataLst>
            </p:nvPr>
          </p:nvSpPr>
          <p:spPr>
            <a:xfrm>
              <a:off x="2750729" y="5223305"/>
              <a:ext cx="1859582" cy="264225"/>
            </a:xfrm>
            <a:prstGeom prst="rect">
              <a:avLst/>
            </a:prstGeom>
            <a:solidFill>
              <a:schemeClr val="tx2"/>
            </a:solidFill>
            <a:ln>
              <a:noFill/>
              <a:headEnd len="med" type="none" w="med"/>
              <a:tailEnd len="med" type="none" w="med"/>
            </a:ln>
          </p:spPr>
          <p:style>
            <a:lnRef idx="1">
              <a:schemeClr val="dk1"/>
            </a:lnRef>
            <a:fillRef idx="2">
              <a:schemeClr val="dk1"/>
            </a:fillRef>
            <a:effectRef idx="1">
              <a:schemeClr val="dk1"/>
            </a:effectRef>
            <a:fontRef idx="minor">
              <a:schemeClr val="dk1"/>
            </a:fontRef>
          </p:style>
          <p:txBody>
            <a:bodyPr anchor="ctr" anchorCtr="0" bIns="0" compatLnSpc="1" forceAA="0" fromWordArt="0" horzOverflow="overflow" lIns="62020" numCol="1" rIns="62020" rot="0" rtlCol="0" spcCol="0" spcFirstLastPara="0" tIns="0" vert="horz" vertOverflow="overflow" wrap="square">
              <a:prstTxWarp prst="textNoShape">
                <a:avLst/>
              </a:prstTxWarp>
              <a:noAutofit/>
            </a:bodyPr>
            <a:lstStyle/>
            <a:p>
              <a:pPr algn="ctr" defTabSz="1238563" fontAlgn="base">
                <a:spcBef>
                  <a:spcPct val="0"/>
                </a:spcBef>
                <a:spcAft>
                  <a:spcPct val="0"/>
                </a:spcAft>
              </a:pPr>
              <a:r>
                <a:rPr altLang="en-US" lang="zh-CN" sz="1400">
                  <a:gradFill>
                    <a:gsLst>
                      <a:gs pos="0">
                        <a:srgbClr val="FFFFFF"/>
                      </a:gs>
                      <a:gs pos="100000">
                        <a:srgbClr val="FFFFFF"/>
                      </a:gs>
                    </a:gsLst>
                    <a:lin ang="5400000" scaled="0"/>
                  </a:gradFill>
                  <a:latin charset="-122" panose="020b0503020204020204" pitchFamily="34" typeface="微软雅黑"/>
                  <a:ea charset="-122" pitchFamily="34" typeface="微软雅黑"/>
                  <a:cs charset="0" pitchFamily="34" typeface="Segoe UI"/>
                </a:rPr>
                <a:t>运动会</a:t>
              </a:r>
            </a:p>
          </p:txBody>
        </p:sp>
        <p:pic>
          <p:nvPicPr>
            <p:cNvPr id="65" name="Picture 4"/>
            <p:cNvPicPr>
              <a:picLocks noChangeAspect="1"/>
            </p:cNvPicPr>
            <p:nvPr/>
          </p:nvPicPr>
          <p:blipFill>
            <a:blip r:embed="rId10">
              <a:extLst>
                <a:ext uri="{28A0092B-C50C-407E-A947-70E740481C1C}">
                  <a14:useLocalDpi val="0"/>
                </a:ext>
              </a:extLst>
            </a:blip>
            <a:stretch>
              <a:fillRect/>
            </a:stretch>
          </p:blipFill>
          <p:spPr>
            <a:xfrm>
              <a:off x="2742406" y="3974858"/>
              <a:ext cx="1858941" cy="1145839"/>
            </a:xfrm>
            <a:prstGeom prst="rect">
              <a:avLst/>
            </a:prstGeom>
          </p:spPr>
        </p:pic>
      </p:grpSp>
      <p:grpSp>
        <p:nvGrpSpPr>
          <p:cNvPr id="66" name="组合 65"/>
          <p:cNvGrpSpPr/>
          <p:nvPr/>
        </p:nvGrpSpPr>
        <p:grpSpPr>
          <a:xfrm>
            <a:off x="781581" y="1651242"/>
            <a:ext cx="1859584" cy="3148857"/>
            <a:chOff x="781581" y="2329870"/>
            <a:chExt cx="1859584" cy="3148857"/>
          </a:xfrm>
        </p:grpSpPr>
        <p:sp>
          <p:nvSpPr>
            <p:cNvPr id="67" name="Rectangle 23"/>
            <p:cNvSpPr/>
            <p:nvPr/>
          </p:nvSpPr>
          <p:spPr>
            <a:xfrm>
              <a:off x="781582" y="2329870"/>
              <a:ext cx="1859583" cy="1277911"/>
            </a:xfrm>
            <a:prstGeom prst="rect">
              <a:avLst/>
            </a:prstGeom>
            <a:solidFill>
              <a:schemeClr val="tx1"/>
            </a:solidFill>
            <a:ln w="120650">
              <a:gradFill flip="none" rotWithShape="1">
                <a:gsLst>
                  <a:gs pos="0">
                    <a:schemeClr val="bg1">
                      <a:lumMod val="78000"/>
                    </a:schemeClr>
                  </a:gs>
                  <a:gs pos="100000">
                    <a:schemeClr val="bg1">
                      <a:lumMod val="98000"/>
                    </a:schemeClr>
                  </a:gs>
                </a:gsLst>
                <a:lin ang="5400000" scaled="1"/>
              </a:gradFill>
            </a:ln>
            <a:effectLst>
              <a:innerShdw blurRad="330200" dir="16200000" dist="165100">
                <a:prstClr val="black">
                  <a:alpha val="53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1238563" fontAlgn="base">
                <a:spcBef>
                  <a:spcPct val="0"/>
                </a:spcBef>
                <a:spcAft>
                  <a:spcPct val="0"/>
                </a:spcAft>
              </a:pPr>
              <a:r>
                <a:rPr lang="en-US" sz="1600">
                  <a:gradFill>
                    <a:gsLst>
                      <a:gs pos="0">
                        <a:srgbClr val="FFFFFF"/>
                      </a:gs>
                      <a:gs pos="100000">
                        <a:srgbClr val="FFFFFF"/>
                      </a:gs>
                    </a:gsLst>
                    <a:lin ang="5400000" scaled="0"/>
                  </a:gradFill>
                  <a:latin charset="-122" panose="020b0503020204020204" pitchFamily="34" typeface="微软雅黑"/>
                  <a:ea charset="-122" pitchFamily="34" typeface="微软雅黑"/>
                  <a:cs charset="0" pitchFamily="34" typeface="Segoe UI"/>
                </a:rPr>
                <a:t>Family Day</a:t>
              </a:r>
            </a:p>
          </p:txBody>
        </p:sp>
        <p:pic>
          <p:nvPicPr>
            <p:cNvPr id="68" name="Picture 2"/>
            <p:cNvPicPr>
              <a:picLocks noChangeAspect="1"/>
            </p:cNvPicPr>
            <p:nvPr/>
          </p:nvPicPr>
          <p:blipFill>
            <a:blip r:embed="rId11">
              <a:extLst>
                <a:ext uri="{28A0092B-C50C-407E-A947-70E740481C1C}">
                  <a14:useLocalDpi val="0"/>
                </a:ext>
              </a:extLst>
            </a:blip>
            <a:stretch>
              <a:fillRect/>
            </a:stretch>
          </p:blipFill>
          <p:spPr>
            <a:xfrm>
              <a:off x="788943" y="3967785"/>
              <a:ext cx="1852221" cy="1145452"/>
            </a:xfrm>
            <a:prstGeom prst="rect">
              <a:avLst/>
            </a:prstGeom>
            <a:blipFill>
              <a:blip r:embed="rId11"/>
              <a:stretch>
                <a:fillRect/>
              </a:stretch>
            </a:blipFill>
          </p:spPr>
        </p:pic>
        <p:sp>
          <p:nvSpPr>
            <p:cNvPr id="69" name="Rectangle 26"/>
            <p:cNvSpPr/>
            <p:nvPr>
              <p:custDataLst>
                <p:tags r:id="rId12"/>
              </p:custDataLst>
            </p:nvPr>
          </p:nvSpPr>
          <p:spPr>
            <a:xfrm>
              <a:off x="781581" y="5214502"/>
              <a:ext cx="1859582" cy="264225"/>
            </a:xfrm>
            <a:prstGeom prst="rect">
              <a:avLst/>
            </a:prstGeom>
            <a:solidFill>
              <a:schemeClr val="tx1"/>
            </a:solidFill>
            <a:ln>
              <a:noFill/>
              <a:headEnd len="med" type="none" w="med"/>
              <a:tailEnd len="med" type="none" w="med"/>
            </a:ln>
          </p:spPr>
          <p:style>
            <a:lnRef idx="1">
              <a:schemeClr val="dk1"/>
            </a:lnRef>
            <a:fillRef idx="2">
              <a:schemeClr val="dk1"/>
            </a:fillRef>
            <a:effectRef idx="1">
              <a:schemeClr val="dk1"/>
            </a:effectRef>
            <a:fontRef idx="minor">
              <a:schemeClr val="dk1"/>
            </a:fontRef>
          </p:style>
          <p:txBody>
            <a:bodyPr anchor="ctr" anchorCtr="0" bIns="0" compatLnSpc="1" forceAA="0" fromWordArt="0" horzOverflow="overflow" lIns="61997" numCol="1" rIns="61997" rot="0" rtlCol="0" spcCol="0" spcFirstLastPara="0" tIns="0" vert="horz" vertOverflow="overflow" wrap="square">
              <a:prstTxWarp prst="textNoShape">
                <a:avLst/>
              </a:prstTxWarp>
              <a:noAutofit/>
            </a:bodyPr>
            <a:lstStyle/>
            <a:p>
              <a:pPr algn="ctr" defTabSz="1238563" fontAlgn="base">
                <a:spcBef>
                  <a:spcPct val="0"/>
                </a:spcBef>
                <a:spcAft>
                  <a:spcPct val="0"/>
                </a:spcAft>
              </a:pPr>
              <a:r>
                <a:rPr altLang="en-US" lang="zh-CN" sz="1400">
                  <a:gradFill>
                    <a:gsLst>
                      <a:gs pos="0">
                        <a:srgbClr val="FFFFFF"/>
                      </a:gs>
                      <a:gs pos="100000">
                        <a:srgbClr val="FFFFFF"/>
                      </a:gs>
                    </a:gsLst>
                    <a:lin ang="5400000" scaled="0"/>
                  </a:gradFill>
                  <a:latin charset="-122" panose="020b0503020204020204" pitchFamily="34" typeface="微软雅黑"/>
                  <a:ea charset="-122" pitchFamily="34" typeface="微软雅黑"/>
                  <a:cs charset="0" pitchFamily="34" typeface="Segoe UI"/>
                </a:rPr>
                <a:t>家庭日</a:t>
              </a:r>
            </a:p>
          </p:txBody>
        </p:sp>
      </p:grpSp>
      <p:cxnSp>
        <p:nvCxnSpPr>
          <p:cNvPr id="70" name="直接连接符 69"/>
          <p:cNvCxnSpPr/>
          <p:nvPr/>
        </p:nvCxnSpPr>
        <p:spPr>
          <a:xfrm>
            <a:off x="575746" y="5399120"/>
            <a:ext cx="11041200" cy="0"/>
          </a:xfrm>
          <a:prstGeom prst="line">
            <a:avLst/>
          </a:prstGeom>
          <a:ln w="15875">
            <a:solidFill>
              <a:srgbClr val="7F7F7F"/>
            </a:solidFill>
          </a:ln>
        </p:spPr>
        <p:style>
          <a:lnRef idx="1">
            <a:schemeClr val="accent1"/>
          </a:lnRef>
          <a:fillRef idx="0">
            <a:schemeClr val="accent1"/>
          </a:fillRef>
          <a:effectRef idx="0">
            <a:schemeClr val="accent1"/>
          </a:effectRef>
          <a:fontRef idx="minor">
            <a:schemeClr val="tx1"/>
          </a:fontRef>
        </p:style>
      </p:cxnSp>
      <p:sp>
        <p:nvSpPr>
          <p:cNvPr id="71" name="矩形 70"/>
          <p:cNvSpPr/>
          <p:nvPr/>
        </p:nvSpPr>
        <p:spPr>
          <a:xfrm>
            <a:off x="1777489" y="5543941"/>
            <a:ext cx="8637022" cy="579120"/>
          </a:xfrm>
          <a:prstGeom prst="rect">
            <a:avLst/>
          </a:prstGeom>
        </p:spPr>
        <p:txBody>
          <a:bodyPr wrap="square">
            <a:spAutoFit/>
          </a:bodyPr>
          <a:lstStyle/>
          <a:p>
            <a:pPr algn="ctr"/>
            <a:r>
              <a:rPr altLang="en-US" lang="zh-CN" sz="1600">
                <a:solidFill>
                  <a:srgbClr val="3F3F3F"/>
                </a:solidFill>
                <a:latin charset="-122" panose="020b0503020204020204" pitchFamily="34" typeface="微软雅黑"/>
                <a:ea charset="-122" pitchFamily="34" typeface="微软雅黑"/>
              </a:rPr>
              <a:t>单击此处添加文本，单击此处添加文本，单击此处添加文本，单击此处添加文本，单击此处添加文本，单击此处添加文本，单击此处添加文本，单击此处添加文本。</a:t>
            </a:r>
          </a:p>
        </p:txBody>
      </p:sp>
    </p:spTree>
    <p:extLst>
      <p:ext uri="{BB962C8B-B14F-4D97-AF65-F5344CB8AC3E}">
        <p14:creationId val="2772150439"/>
      </p:ext>
    </p:extLst>
  </p:cSld>
  <p:clrMapOvr>
    <a:masterClrMapping/>
  </p:clrMapOvr>
  <mc:AlternateContent>
    <mc:Choice Requires="p15">
      <p:transition p14:dur="1250" spd="slow">
        <p15:prstTrans prst="pageCurlDoubl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 presetSubtype="2">
                                  <p:stCondLst>
                                    <p:cond delay="0"/>
                                  </p:stCondLst>
                                  <p:childTnLst>
                                    <p:set>
                                      <p:cBhvr>
                                        <p:cTn dur="1" fill="hold" id="6">
                                          <p:stCondLst>
                                            <p:cond delay="0"/>
                                          </p:stCondLst>
                                        </p:cTn>
                                        <p:tgtEl>
                                          <p:spTgt spid="9"/>
                                        </p:tgtEl>
                                        <p:attrNameLst>
                                          <p:attrName>style.visibility</p:attrName>
                                        </p:attrNameLst>
                                      </p:cBhvr>
                                      <p:to>
                                        <p:strVal val="visible"/>
                                      </p:to>
                                    </p:set>
                                    <p:anim calcmode="lin" valueType="num">
                                      <p:cBhvr additive="base">
                                        <p:cTn dur="500" fill="hold" id="7"/>
                                        <p:tgtEl>
                                          <p:spTgt spid="9"/>
                                        </p:tgtEl>
                                        <p:attrNameLst>
                                          <p:attrName>ppt_x</p:attrName>
                                        </p:attrNameLst>
                                      </p:cBhvr>
                                      <p:tavLst>
                                        <p:tav tm="0">
                                          <p:val>
                                            <p:strVal val="1+#ppt_w/2"/>
                                          </p:val>
                                        </p:tav>
                                        <p:tav tm="100000">
                                          <p:val>
                                            <p:strVal val="#ppt_x"/>
                                          </p:val>
                                        </p:tav>
                                      </p:tavLst>
                                    </p:anim>
                                    <p:anim calcmode="lin" valueType="num">
                                      <p:cBhvr additive="base">
                                        <p:cTn dur="500" fill="hold" id="8"/>
                                        <p:tgtEl>
                                          <p:spTgt spid="9"/>
                                        </p:tgtEl>
                                        <p:attrNameLst>
                                          <p:attrName>ppt_y</p:attrName>
                                        </p:attrNameLst>
                                      </p:cBhvr>
                                      <p:tavLst>
                                        <p:tav tm="0">
                                          <p:val>
                                            <p:strVal val="#ppt_y"/>
                                          </p:val>
                                        </p:tav>
                                        <p:tav tm="100000">
                                          <p:val>
                                            <p:strVal val="#ppt_y"/>
                                          </p:val>
                                        </p:tav>
                                      </p:tavLst>
                                    </p:anim>
                                  </p:childTnLst>
                                </p:cTn>
                              </p:par>
                              <p:par>
                                <p:cTn fill="hold" id="9" nodeType="withEffect" presetClass="entr" presetID="22" presetSubtype="2">
                                  <p:stCondLst>
                                    <p:cond delay="100"/>
                                  </p:stCondLst>
                                  <p:childTnLst>
                                    <p:set>
                                      <p:cBhvr>
                                        <p:cTn dur="1" fill="hold" id="10">
                                          <p:stCondLst>
                                            <p:cond delay="0"/>
                                          </p:stCondLst>
                                        </p:cTn>
                                        <p:tgtEl>
                                          <p:spTgt spid="10"/>
                                        </p:tgtEl>
                                        <p:attrNameLst>
                                          <p:attrName>style.visibility</p:attrName>
                                        </p:attrNameLst>
                                      </p:cBhvr>
                                      <p:to>
                                        <p:strVal val="visible"/>
                                      </p:to>
                                    </p:set>
                                    <p:animEffect filter="wipe(right)" transition="in">
                                      <p:cBhvr>
                                        <p:cTn dur="500" id="11"/>
                                        <p:tgtEl>
                                          <p:spTgt spid="10"/>
                                        </p:tgtEl>
                                      </p:cBhvr>
                                    </p:animEffect>
                                  </p:childTnLst>
                                </p:cTn>
                              </p:par>
                            </p:childTnLst>
                          </p:cTn>
                        </p:par>
                        <p:par>
                          <p:cTn fill="hold" id="12" nodeType="afterGroup">
                            <p:stCondLst>
                              <p:cond delay="600"/>
                            </p:stCondLst>
                            <p:childTnLst>
                              <p:par>
                                <p:cTn fill="hold" grpId="0" id="13" nodeType="afterEffect" presetClass="entr" presetID="41" presetSubtype="0">
                                  <p:stCondLst>
                                    <p:cond delay="0"/>
                                  </p:stCondLst>
                                  <p:iterate type="lt">
                                    <p:tmPct val="10000"/>
                                  </p:iterate>
                                  <p:childTnLst>
                                    <p:set>
                                      <p:cBhvr>
                                        <p:cTn dur="1" fill="hold" id="14">
                                          <p:stCondLst>
                                            <p:cond delay="0"/>
                                          </p:stCondLst>
                                        </p:cTn>
                                        <p:tgtEl>
                                          <p:spTgt spid="8"/>
                                        </p:tgtEl>
                                        <p:attrNameLst>
                                          <p:attrName>style.visibility</p:attrName>
                                        </p:attrNameLst>
                                      </p:cBhvr>
                                      <p:to>
                                        <p:strVal val="visible"/>
                                      </p:to>
                                    </p:set>
                                    <p:anim calcmode="lin" valueType="num">
                                      <p:cBhvr>
                                        <p:cTn dur="400" fill="hold" id="15"/>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dur="400" fill="hold" id="16"/>
                                        <p:tgtEl>
                                          <p:spTgt spid="8"/>
                                        </p:tgtEl>
                                        <p:attrNameLst>
                                          <p:attrName>ppt_y</p:attrName>
                                        </p:attrNameLst>
                                      </p:cBhvr>
                                      <p:tavLst>
                                        <p:tav tm="0">
                                          <p:val>
                                            <p:strVal val="#ppt_y"/>
                                          </p:val>
                                        </p:tav>
                                        <p:tav tm="100000">
                                          <p:val>
                                            <p:strVal val="#ppt_y"/>
                                          </p:val>
                                        </p:tav>
                                      </p:tavLst>
                                    </p:anim>
                                    <p:anim calcmode="lin" valueType="num">
                                      <p:cBhvr>
                                        <p:cTn dur="400" fill="hold" id="17"/>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dur="400" fill="hold" id="18"/>
                                        <p:tgtEl>
                                          <p:spTgt spid="8"/>
                                        </p:tgtEl>
                                        <p:attrNameLst>
                                          <p:attrName>ppt_w</p:attrName>
                                        </p:attrNameLst>
                                      </p:cBhvr>
                                      <p:tavLst>
                                        <p:tav tm="0">
                                          <p:val>
                                            <p:strVal val="#ppt_w/10"/>
                                          </p:val>
                                        </p:tav>
                                        <p:tav tm="50000">
                                          <p:val>
                                            <p:strVal val="#ppt_w+.01"/>
                                          </p:val>
                                        </p:tav>
                                        <p:tav tm="100000">
                                          <p:val>
                                            <p:strVal val="#ppt_w"/>
                                          </p:val>
                                        </p:tav>
                                      </p:tavLst>
                                    </p:anim>
                                    <p:animEffect filter="fade" transition="in">
                                      <p:cBhvr>
                                        <p:cTn dur="400" id="19" tmFilter="0,0; .5, 1; 1, 1"/>
                                        <p:tgtEl>
                                          <p:spTgt spid="8"/>
                                        </p:tgtEl>
                                      </p:cBhvr>
                                    </p:animEffect>
                                  </p:childTnLst>
                                </p:cTn>
                              </p:par>
                            </p:childTnLst>
                          </p:cTn>
                        </p:par>
                        <p:par>
                          <p:cTn fill="hold" id="20" nodeType="afterGroup">
                            <p:stCondLst>
                              <p:cond delay="1000"/>
                            </p:stCondLst>
                            <p:childTnLst>
                              <p:par>
                                <p:cTn fill="hold" grpId="0" id="21" nodeType="afterEffect" presetClass="entr" presetID="16" presetSubtype="37">
                                  <p:stCondLst>
                                    <p:cond delay="0"/>
                                  </p:stCondLst>
                                  <p:childTnLst>
                                    <p:set>
                                      <p:cBhvr>
                                        <p:cTn dur="1" fill="hold" id="22">
                                          <p:stCondLst>
                                            <p:cond delay="0"/>
                                          </p:stCondLst>
                                        </p:cTn>
                                        <p:tgtEl>
                                          <p:spTgt spid="26"/>
                                        </p:tgtEl>
                                        <p:attrNameLst>
                                          <p:attrName>style.visibility</p:attrName>
                                        </p:attrNameLst>
                                      </p:cBhvr>
                                      <p:to>
                                        <p:strVal val="visible"/>
                                      </p:to>
                                    </p:set>
                                    <p:animEffect filter="barn(outVertical)" transition="in">
                                      <p:cBhvr>
                                        <p:cTn dur="1000" id="23"/>
                                        <p:tgtEl>
                                          <p:spTgt spid="26"/>
                                        </p:tgtEl>
                                      </p:cBhvr>
                                    </p:animEffect>
                                  </p:childTnLst>
                                </p:cTn>
                              </p:par>
                            </p:childTnLst>
                          </p:cTn>
                        </p:par>
                        <p:par>
                          <p:cTn fill="hold" id="24" nodeType="afterGroup">
                            <p:stCondLst>
                              <p:cond delay="2000"/>
                            </p:stCondLst>
                            <p:childTnLst>
                              <p:par>
                                <p:cTn fill="hold" id="25" nodeType="afterEffect" presetClass="entr" presetID="10" presetSubtype="0">
                                  <p:stCondLst>
                                    <p:cond delay="0"/>
                                  </p:stCondLst>
                                  <p:childTnLst>
                                    <p:set>
                                      <p:cBhvr>
                                        <p:cTn dur="1" fill="hold" id="26">
                                          <p:stCondLst>
                                            <p:cond delay="0"/>
                                          </p:stCondLst>
                                        </p:cTn>
                                        <p:tgtEl>
                                          <p:spTgt spid="66"/>
                                        </p:tgtEl>
                                        <p:attrNameLst>
                                          <p:attrName>style.visibility</p:attrName>
                                        </p:attrNameLst>
                                      </p:cBhvr>
                                      <p:to>
                                        <p:strVal val="visible"/>
                                      </p:to>
                                    </p:set>
                                    <p:animEffect filter="fade" transition="in">
                                      <p:cBhvr>
                                        <p:cTn dur="500" id="27"/>
                                        <p:tgtEl>
                                          <p:spTgt spid="66"/>
                                        </p:tgtEl>
                                      </p:cBhvr>
                                    </p:animEffect>
                                  </p:childTnLst>
                                </p:cTn>
                              </p:par>
                              <p:par>
                                <p:cTn fill="hold" id="28" nodeType="withEffect" presetClass="entr" presetID="10" presetSubtype="0">
                                  <p:stCondLst>
                                    <p:cond delay="100"/>
                                  </p:stCondLst>
                                  <p:childTnLst>
                                    <p:set>
                                      <p:cBhvr>
                                        <p:cTn dur="1" fill="hold" id="29">
                                          <p:stCondLst>
                                            <p:cond delay="0"/>
                                          </p:stCondLst>
                                        </p:cTn>
                                        <p:tgtEl>
                                          <p:spTgt spid="62"/>
                                        </p:tgtEl>
                                        <p:attrNameLst>
                                          <p:attrName>style.visibility</p:attrName>
                                        </p:attrNameLst>
                                      </p:cBhvr>
                                      <p:to>
                                        <p:strVal val="visible"/>
                                      </p:to>
                                    </p:set>
                                    <p:animEffect filter="fade" transition="in">
                                      <p:cBhvr>
                                        <p:cTn dur="500" id="30"/>
                                        <p:tgtEl>
                                          <p:spTgt spid="62"/>
                                        </p:tgtEl>
                                      </p:cBhvr>
                                    </p:animEffect>
                                  </p:childTnLst>
                                </p:cTn>
                              </p:par>
                              <p:par>
                                <p:cTn fill="hold" id="31" nodeType="withEffect" presetClass="entr" presetID="10" presetSubtype="0">
                                  <p:stCondLst>
                                    <p:cond delay="200"/>
                                  </p:stCondLst>
                                  <p:childTnLst>
                                    <p:set>
                                      <p:cBhvr>
                                        <p:cTn dur="1" fill="hold" id="32">
                                          <p:stCondLst>
                                            <p:cond delay="0"/>
                                          </p:stCondLst>
                                        </p:cTn>
                                        <p:tgtEl>
                                          <p:spTgt spid="58"/>
                                        </p:tgtEl>
                                        <p:attrNameLst>
                                          <p:attrName>style.visibility</p:attrName>
                                        </p:attrNameLst>
                                      </p:cBhvr>
                                      <p:to>
                                        <p:strVal val="visible"/>
                                      </p:to>
                                    </p:set>
                                    <p:animEffect filter="fade" transition="in">
                                      <p:cBhvr>
                                        <p:cTn dur="500" id="33"/>
                                        <p:tgtEl>
                                          <p:spTgt spid="58"/>
                                        </p:tgtEl>
                                      </p:cBhvr>
                                    </p:animEffect>
                                  </p:childTnLst>
                                </p:cTn>
                              </p:par>
                              <p:par>
                                <p:cTn fill="hold" id="34" nodeType="withEffect" presetClass="entr" presetID="10" presetSubtype="0">
                                  <p:stCondLst>
                                    <p:cond delay="300"/>
                                  </p:stCondLst>
                                  <p:childTnLst>
                                    <p:set>
                                      <p:cBhvr>
                                        <p:cTn dur="1" fill="hold" id="35">
                                          <p:stCondLst>
                                            <p:cond delay="0"/>
                                          </p:stCondLst>
                                        </p:cTn>
                                        <p:tgtEl>
                                          <p:spTgt spid="32"/>
                                        </p:tgtEl>
                                        <p:attrNameLst>
                                          <p:attrName>style.visibility</p:attrName>
                                        </p:attrNameLst>
                                      </p:cBhvr>
                                      <p:to>
                                        <p:strVal val="visible"/>
                                      </p:to>
                                    </p:set>
                                    <p:animEffect filter="fade" transition="in">
                                      <p:cBhvr>
                                        <p:cTn dur="500" id="36"/>
                                        <p:tgtEl>
                                          <p:spTgt spid="32"/>
                                        </p:tgtEl>
                                      </p:cBhvr>
                                    </p:animEffect>
                                  </p:childTnLst>
                                </p:cTn>
                              </p:par>
                              <p:par>
                                <p:cTn fill="hold" id="37" nodeType="withEffect" presetClass="entr" presetID="10" presetSubtype="0">
                                  <p:stCondLst>
                                    <p:cond delay="400"/>
                                  </p:stCondLst>
                                  <p:childTnLst>
                                    <p:set>
                                      <p:cBhvr>
                                        <p:cTn dur="1" fill="hold" id="38">
                                          <p:stCondLst>
                                            <p:cond delay="0"/>
                                          </p:stCondLst>
                                        </p:cTn>
                                        <p:tgtEl>
                                          <p:spTgt spid="27"/>
                                        </p:tgtEl>
                                        <p:attrNameLst>
                                          <p:attrName>style.visibility</p:attrName>
                                        </p:attrNameLst>
                                      </p:cBhvr>
                                      <p:to>
                                        <p:strVal val="visible"/>
                                      </p:to>
                                    </p:set>
                                    <p:animEffect filter="fade" transition="in">
                                      <p:cBhvr>
                                        <p:cTn dur="500" id="39"/>
                                        <p:tgtEl>
                                          <p:spTgt spid="27"/>
                                        </p:tgtEl>
                                      </p:cBhvr>
                                    </p:animEffect>
                                  </p:childTnLst>
                                </p:cTn>
                              </p:par>
                            </p:childTnLst>
                          </p:cTn>
                        </p:par>
                        <p:par>
                          <p:cTn fill="hold" id="40" nodeType="afterGroup">
                            <p:stCondLst>
                              <p:cond delay="2900"/>
                            </p:stCondLst>
                            <p:childTnLst>
                              <p:par>
                                <p:cTn fill="hold" id="41" nodeType="afterEffect" presetClass="entr" presetID="16" presetSubtype="21">
                                  <p:stCondLst>
                                    <p:cond delay="0"/>
                                  </p:stCondLst>
                                  <p:childTnLst>
                                    <p:set>
                                      <p:cBhvr>
                                        <p:cTn dur="1" fill="hold" id="42">
                                          <p:stCondLst>
                                            <p:cond delay="0"/>
                                          </p:stCondLst>
                                        </p:cTn>
                                        <p:tgtEl>
                                          <p:spTgt spid="70"/>
                                        </p:tgtEl>
                                        <p:attrNameLst>
                                          <p:attrName>style.visibility</p:attrName>
                                        </p:attrNameLst>
                                      </p:cBhvr>
                                      <p:to>
                                        <p:strVal val="visible"/>
                                      </p:to>
                                    </p:set>
                                    <p:animEffect filter="barn(inVertical)" transition="in">
                                      <p:cBhvr>
                                        <p:cTn dur="250" id="43"/>
                                        <p:tgtEl>
                                          <p:spTgt spid="70"/>
                                        </p:tgtEl>
                                      </p:cBhvr>
                                    </p:animEffect>
                                  </p:childTnLst>
                                </p:cTn>
                              </p:par>
                            </p:childTnLst>
                          </p:cTn>
                        </p:par>
                        <p:par>
                          <p:cTn fill="hold" id="44" nodeType="afterGroup">
                            <p:stCondLst>
                              <p:cond delay="3150"/>
                            </p:stCondLst>
                            <p:childTnLst>
                              <p:par>
                                <p:cTn fill="hold" grpId="0" id="45" nodeType="afterEffect" presetClass="entr" presetID="22" presetSubtype="1">
                                  <p:stCondLst>
                                    <p:cond delay="0"/>
                                  </p:stCondLst>
                                  <p:childTnLst>
                                    <p:set>
                                      <p:cBhvr>
                                        <p:cTn dur="1" fill="hold" id="46">
                                          <p:stCondLst>
                                            <p:cond delay="0"/>
                                          </p:stCondLst>
                                        </p:cTn>
                                        <p:tgtEl>
                                          <p:spTgt spid="71"/>
                                        </p:tgtEl>
                                        <p:attrNameLst>
                                          <p:attrName>style.visibility</p:attrName>
                                        </p:attrNameLst>
                                      </p:cBhvr>
                                      <p:to>
                                        <p:strVal val="visible"/>
                                      </p:to>
                                    </p:set>
                                    <p:animEffect filter="wipe(up)" transition="in">
                                      <p:cBhvr>
                                        <p:cTn dur="750" id="47"/>
                                        <p:tgtEl>
                                          <p:spTgt spid="7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8"/>
      <p:bldP grpId="0" spid="9"/>
      <p:bldP grpId="0" spid="26"/>
      <p:bldP grpId="0" spid="71"/>
    </p:bldLst>
  </p:timing>
</p:sld>
</file>

<file path=ppt/slides/slide1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8" name="矩形 27"/>
          <p:cNvSpPr/>
          <p:nvPr/>
        </p:nvSpPr>
        <p:spPr>
          <a:xfrm>
            <a:off x="-388" y="0"/>
            <a:ext cx="12189600" cy="6858000"/>
          </a:xfrm>
          <a:prstGeom prst="rect">
            <a:avLst/>
          </a:prstGeom>
          <a:blipFill dpi="0" rotWithShape="1">
            <a:blip r:embed="rId3">
              <a:duotone>
                <a:prstClr val="black"/>
                <a:schemeClr val="tx2">
                  <a:tint val="45000"/>
                  <a:satMod val="400000"/>
                </a:schemeClr>
              </a:duotone>
              <a:extLst>
                <a:ext uri="{28A0092B-C50C-407E-A947-70E740481C1C}">
                  <a14:useLocalDpi val="0"/>
                </a:ext>
              </a:extLst>
            </a:blip>
            <a:stretch>
              <a:fillRect l="5" r="5"/>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6" name="矩形 15"/>
          <p:cNvSpPr/>
          <p:nvPr/>
        </p:nvSpPr>
        <p:spPr>
          <a:xfrm>
            <a:off x="-388" y="1797669"/>
            <a:ext cx="12189600" cy="3454200"/>
          </a:xfrm>
          <a:prstGeom prst="rect">
            <a:avLst/>
          </a:prstGeom>
          <a:solidFill>
            <a:schemeClr val="tx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3198"/>
          </a:p>
        </p:txBody>
      </p:sp>
      <p:cxnSp>
        <p:nvCxnSpPr>
          <p:cNvPr id="17" name="直接连接符 16"/>
          <p:cNvCxnSpPr/>
          <p:nvPr/>
        </p:nvCxnSpPr>
        <p:spPr>
          <a:xfrm flipH="1">
            <a:off x="4367120" y="2181321"/>
            <a:ext cx="0" cy="2686899"/>
          </a:xfrm>
          <a:prstGeom prst="line">
            <a:avLst/>
          </a:prstGeom>
          <a:ln>
            <a:solidFill>
              <a:schemeClr val="bg1"/>
            </a:solidFill>
            <a:prstDash val="sysDash"/>
          </a:ln>
        </p:spPr>
        <p:style>
          <a:lnRef idx="1">
            <a:schemeClr val="accent1"/>
          </a:lnRef>
          <a:fillRef idx="0">
            <a:schemeClr val="accent1"/>
          </a:fillRef>
          <a:effectRef idx="0">
            <a:schemeClr val="accent1"/>
          </a:effectRef>
          <a:fontRef idx="minor">
            <a:schemeClr val="tx1"/>
          </a:fontRef>
        </p:style>
      </p:cxnSp>
      <p:sp>
        <p:nvSpPr>
          <p:cNvPr id="18" name="TextBox 10"/>
          <p:cNvSpPr txBox="1"/>
          <p:nvPr/>
        </p:nvSpPr>
        <p:spPr>
          <a:xfrm>
            <a:off x="4986246" y="2421350"/>
            <a:ext cx="6004710" cy="497586"/>
          </a:xfrm>
          <a:prstGeom prst="rect">
            <a:avLst/>
          </a:prstGeom>
          <a:noFill/>
        </p:spPr>
        <p:txBody>
          <a:bodyPr rtlCol="0" wrap="square">
            <a:spAutoFit/>
          </a:bodyPr>
          <a:lstStyle/>
          <a:p>
            <a:pPr lvl="0"/>
            <a:r>
              <a:rPr altLang="en-US" b="1" lang="zh-CN" smtClean="0" sz="2665">
                <a:solidFill>
                  <a:prstClr val="white"/>
                </a:solidFill>
                <a:latin charset="-122" panose="020b0503020204020204" pitchFamily="34" typeface="微软雅黑"/>
                <a:ea charset="-122" pitchFamily="34" typeface="微软雅黑"/>
              </a:rPr>
              <a:t>第二部分 | 工作完成情况</a:t>
            </a:r>
          </a:p>
        </p:txBody>
      </p:sp>
      <p:grpSp>
        <p:nvGrpSpPr>
          <p:cNvPr id="2" name="组合 1"/>
          <p:cNvGrpSpPr/>
          <p:nvPr/>
        </p:nvGrpSpPr>
        <p:grpSpPr>
          <a:xfrm>
            <a:off x="1575944" y="2565269"/>
            <a:ext cx="1919001" cy="1919000"/>
            <a:chOff x="1575944" y="2565269"/>
            <a:chExt cx="1919001" cy="1919000"/>
          </a:xfrm>
        </p:grpSpPr>
        <p:sp>
          <p:nvSpPr>
            <p:cNvPr id="31" name="椭圆 30"/>
            <p:cNvSpPr/>
            <p:nvPr/>
          </p:nvSpPr>
          <p:spPr bwMode="auto">
            <a:xfrm>
              <a:off x="1575944" y="2565269"/>
              <a:ext cx="1919001" cy="1919000"/>
            </a:xfrm>
            <a:prstGeom prst="ellipse">
              <a:avLst/>
            </a:prstGeom>
            <a:gradFill flip="none" rotWithShape="1">
              <a:gsLst>
                <a:gs pos="100000">
                  <a:schemeClr val="bg1"/>
                </a:gs>
                <a:gs pos="0">
                  <a:srgbClr val="E0E0E0"/>
                </a:gs>
              </a:gsLst>
              <a:lin ang="8100000" scaled="0"/>
            </a:gradFill>
            <a:ln w="63500">
              <a:gradFill>
                <a:gsLst>
                  <a:gs pos="100000">
                    <a:schemeClr val="bg1">
                      <a:lumMod val="85000"/>
                    </a:schemeClr>
                  </a:gs>
                  <a:gs pos="0">
                    <a:schemeClr val="bg1"/>
                  </a:gs>
                </a:gsLst>
                <a:lin ang="8100000" scaled="0"/>
              </a:gradFill>
            </a:ln>
            <a:effectLst>
              <a:outerShdw algn="tr" blurRad="254000" dir="8100000" dist="2794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sz="3198">
                <a:solidFill>
                  <a:prstClr val="white"/>
                </a:solidFill>
              </a:endParaRPr>
            </a:p>
          </p:txBody>
        </p:sp>
        <p:sp>
          <p:nvSpPr>
            <p:cNvPr id="41" name="KSO_Shape"/>
            <p:cNvSpPr/>
            <p:nvPr/>
          </p:nvSpPr>
          <p:spPr bwMode="auto">
            <a:xfrm>
              <a:off x="1873982" y="3070568"/>
              <a:ext cx="1322924" cy="908401"/>
            </a:xfrm>
            <a:custGeom>
              <a:gdLst>
                <a:gd fmla="*/ 2147483646 w 112" name="T0"/>
                <a:gd fmla="*/ 2147483646 h 77" name="T1"/>
                <a:gd fmla="*/ 2147483646 w 112" name="T2"/>
                <a:gd fmla="*/ 2147483646 h 77" name="T3"/>
                <a:gd fmla="*/ 2147483646 w 112" name="T4"/>
                <a:gd fmla="*/ 2147483646 h 77" name="T5"/>
                <a:gd fmla="*/ 2147483646 w 112" name="T6"/>
                <a:gd fmla="*/ 2147483646 h 77" name="T7"/>
                <a:gd fmla="*/ 2147483646 w 112" name="T8"/>
                <a:gd fmla="*/ 2147483646 h 77" name="T9"/>
                <a:gd fmla="*/ 0 w 112" name="T10"/>
                <a:gd fmla="*/ 2147483646 h 77" name="T11"/>
                <a:gd fmla="*/ 2147483646 w 112" name="T12"/>
                <a:gd fmla="*/ 2147483646 h 77" name="T13"/>
                <a:gd fmla="*/ 2147483646 w 112" name="T14"/>
                <a:gd fmla="*/ 2147483646 h 77" name="T15"/>
                <a:gd fmla="*/ 2147483646 w 112" name="T16"/>
                <a:gd fmla="*/ 2147483646 h 77" name="T17"/>
                <a:gd fmla="*/ 2147483646 w 112" name="T18"/>
                <a:gd fmla="*/ 2147483646 h 77" name="T19"/>
                <a:gd fmla="*/ 2147483646 w 112" name="T20"/>
                <a:gd fmla="*/ 2147483646 h 77" name="T21"/>
                <a:gd fmla="*/ 2147483646 w 112" name="T22"/>
                <a:gd fmla="*/ 2147483646 h 77" name="T23"/>
                <a:gd fmla="*/ 2147483646 w 112" name="T24"/>
                <a:gd fmla="*/ 2147483646 h 77" name="T25"/>
                <a:gd fmla="*/ 2147483646 w 112" name="T26"/>
                <a:gd fmla="*/ 2147483646 h 77" name="T27"/>
                <a:gd fmla="*/ 2147483646 w 112" name="T28"/>
                <a:gd fmla="*/ 2147483646 h 77" name="T29"/>
                <a:gd fmla="*/ 2147483646 w 112" name="T30"/>
                <a:gd fmla="*/ 2147483646 h 77" name="T31"/>
                <a:gd fmla="*/ 2147483646 w 112" name="T32"/>
                <a:gd fmla="*/ 2147483646 h 77" name="T33"/>
                <a:gd fmla="*/ 2147483646 w 112" name="T34"/>
                <a:gd fmla="*/ 2147483646 h 77" name="T35"/>
                <a:gd fmla="*/ 2147483646 w 112" name="T36"/>
                <a:gd fmla="*/ 2147483646 h 77" name="T37"/>
                <a:gd fmla="*/ 2147483646 w 112" name="T38"/>
                <a:gd fmla="*/ 2147483646 h 77" name="T39"/>
                <a:gd fmla="*/ 2147483646 w 112" name="T40"/>
                <a:gd fmla="*/ 2147483646 h 77" name="T41"/>
                <a:gd fmla="*/ 2147483646 w 112" name="T42"/>
                <a:gd fmla="*/ 2147483646 h 77" name="T43"/>
                <a:gd fmla="*/ 2147483646 w 112" name="T44"/>
                <a:gd fmla="*/ 2147483646 h 77" name="T45"/>
                <a:gd fmla="*/ 2147483646 w 112" name="T46"/>
                <a:gd fmla="*/ 2147483646 h 77" name="T47"/>
                <a:gd fmla="*/ 2147483646 w 112" name="T48"/>
                <a:gd fmla="*/ 2147483646 h 77" name="T49"/>
                <a:gd fmla="*/ 2147483646 w 112" name="T50"/>
                <a:gd fmla="*/ 2147483646 h 77" name="T51"/>
                <a:gd fmla="*/ 2147483646 w 112" name="T52"/>
                <a:gd fmla="*/ 2147483646 h 77" name="T53"/>
                <a:gd fmla="*/ 2147483646 w 112" name="T54"/>
                <a:gd fmla="*/ 2147483646 h 77" name="T55"/>
                <a:gd fmla="*/ 2147483646 w 112" name="T56"/>
                <a:gd fmla="*/ 2147483646 h 77" name="T57"/>
                <a:gd fmla="*/ 2147483646 w 112" name="T58"/>
                <a:gd fmla="*/ 2147483646 h 77" name="T59"/>
                <a:gd fmla="*/ 2147483646 w 112" name="T60"/>
                <a:gd fmla="*/ 2147483646 h 77" name="T61"/>
                <a:gd fmla="*/ 2147483646 w 112" name="T62"/>
                <a:gd fmla="*/ 2147483646 h 77" name="T63"/>
                <a:gd fmla="*/ 2147483646 w 112" name="T64"/>
                <a:gd fmla="*/ 2147483646 h 77" name="T65"/>
                <a:gd fmla="*/ 2147483646 w 112" name="T66"/>
                <a:gd fmla="*/ 2147483646 h 77" name="T67"/>
                <a:gd fmla="*/ 2147483646 w 112" name="T68"/>
                <a:gd fmla="*/ 2147483646 h 77" name="T69"/>
                <a:gd fmla="*/ 2147483646 w 112" name="T70"/>
                <a:gd fmla="*/ 2147483646 h 77" name="T71"/>
                <a:gd fmla="*/ 2147483646 w 112" name="T72"/>
                <a:gd fmla="*/ 2147483646 h 77" name="T73"/>
                <a:gd fmla="*/ 2147483646 w 112" name="T74"/>
                <a:gd fmla="*/ 2147483646 h 77" name="T75"/>
                <a:gd fmla="*/ 2147483646 w 112" name="T76"/>
                <a:gd fmla="*/ 2147483646 h 77" name="T77"/>
                <a:gd fmla="*/ 2147483646 w 112" name="T78"/>
                <a:gd fmla="*/ 2147483646 h 77" name="T79"/>
                <a:gd fmla="*/ 2147483646 w 112" name="T80"/>
                <a:gd fmla="*/ 2147483646 h 77" name="T81"/>
                <a:gd fmla="*/ 2147483646 w 112" name="T82"/>
                <a:gd fmla="*/ 2147483646 h 77" name="T83"/>
                <a:gd fmla="*/ 2147483646 w 112" name="T84"/>
                <a:gd fmla="*/ 2147483646 h 77" name="T85"/>
                <a:gd fmla="*/ 2147483646 w 112" name="T86"/>
                <a:gd fmla="*/ 2147483646 h 77"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b="b" l="0" r="r" t="0"/>
              <a:pathLst>
                <a:path h="77" w="112">
                  <a:moveTo>
                    <a:pt x="56" y="0"/>
                  </a:moveTo>
                  <a:cubicBezTo>
                    <a:pt x="62" y="0"/>
                    <a:pt x="66" y="4"/>
                    <a:pt x="66" y="10"/>
                  </a:cubicBezTo>
                  <a:cubicBezTo>
                    <a:pt x="66" y="15"/>
                    <a:pt x="62" y="20"/>
                    <a:pt x="56" y="20"/>
                  </a:cubicBezTo>
                  <a:cubicBezTo>
                    <a:pt x="51" y="20"/>
                    <a:pt x="46" y="15"/>
                    <a:pt x="46" y="10"/>
                  </a:cubicBezTo>
                  <a:cubicBezTo>
                    <a:pt x="46" y="4"/>
                    <a:pt x="51" y="0"/>
                    <a:pt x="56" y="0"/>
                  </a:cubicBezTo>
                  <a:close/>
                  <a:moveTo>
                    <a:pt x="15" y="49"/>
                  </a:moveTo>
                  <a:cubicBezTo>
                    <a:pt x="15" y="66"/>
                    <a:pt x="15" y="66"/>
                    <a:pt x="15" y="66"/>
                  </a:cubicBezTo>
                  <a:cubicBezTo>
                    <a:pt x="10" y="66"/>
                    <a:pt x="10" y="66"/>
                    <a:pt x="10" y="66"/>
                  </a:cubicBezTo>
                  <a:cubicBezTo>
                    <a:pt x="10" y="52"/>
                    <a:pt x="10" y="52"/>
                    <a:pt x="10" y="52"/>
                  </a:cubicBezTo>
                  <a:cubicBezTo>
                    <a:pt x="9" y="52"/>
                    <a:pt x="9" y="52"/>
                    <a:pt x="9" y="52"/>
                  </a:cubicBezTo>
                  <a:cubicBezTo>
                    <a:pt x="9" y="66"/>
                    <a:pt x="9" y="66"/>
                    <a:pt x="9" y="66"/>
                  </a:cubicBezTo>
                  <a:cubicBezTo>
                    <a:pt x="4" y="66"/>
                    <a:pt x="4" y="66"/>
                    <a:pt x="4" y="66"/>
                  </a:cubicBezTo>
                  <a:cubicBezTo>
                    <a:pt x="4" y="49"/>
                    <a:pt x="4" y="49"/>
                    <a:pt x="4" y="49"/>
                  </a:cubicBezTo>
                  <a:cubicBezTo>
                    <a:pt x="4" y="46"/>
                    <a:pt x="4" y="46"/>
                    <a:pt x="4" y="46"/>
                  </a:cubicBezTo>
                  <a:cubicBezTo>
                    <a:pt x="4" y="37"/>
                    <a:pt x="4" y="37"/>
                    <a:pt x="4" y="37"/>
                  </a:cubicBezTo>
                  <a:cubicBezTo>
                    <a:pt x="4" y="37"/>
                    <a:pt x="4" y="37"/>
                    <a:pt x="4" y="37"/>
                  </a:cubicBezTo>
                  <a:cubicBezTo>
                    <a:pt x="4" y="46"/>
                    <a:pt x="4" y="46"/>
                    <a:pt x="4" y="46"/>
                  </a:cubicBezTo>
                  <a:cubicBezTo>
                    <a:pt x="0" y="46"/>
                    <a:pt x="0" y="46"/>
                    <a:pt x="0" y="46"/>
                  </a:cubicBezTo>
                  <a:cubicBezTo>
                    <a:pt x="0" y="33"/>
                    <a:pt x="0" y="33"/>
                    <a:pt x="0" y="33"/>
                  </a:cubicBezTo>
                  <a:cubicBezTo>
                    <a:pt x="0" y="31"/>
                    <a:pt x="1" y="29"/>
                    <a:pt x="4" y="29"/>
                  </a:cubicBezTo>
                  <a:cubicBezTo>
                    <a:pt x="13" y="29"/>
                    <a:pt x="13" y="29"/>
                    <a:pt x="13" y="29"/>
                  </a:cubicBezTo>
                  <a:cubicBezTo>
                    <a:pt x="13" y="30"/>
                    <a:pt x="13" y="30"/>
                    <a:pt x="13" y="31"/>
                  </a:cubicBezTo>
                  <a:cubicBezTo>
                    <a:pt x="13" y="49"/>
                    <a:pt x="13" y="49"/>
                    <a:pt x="13" y="49"/>
                  </a:cubicBezTo>
                  <a:cubicBezTo>
                    <a:pt x="15" y="49"/>
                    <a:pt x="15" y="49"/>
                    <a:pt x="15" y="49"/>
                  </a:cubicBezTo>
                  <a:close/>
                  <a:moveTo>
                    <a:pt x="10" y="15"/>
                  </a:moveTo>
                  <a:cubicBezTo>
                    <a:pt x="13" y="15"/>
                    <a:pt x="16" y="18"/>
                    <a:pt x="16" y="22"/>
                  </a:cubicBezTo>
                  <a:cubicBezTo>
                    <a:pt x="16" y="23"/>
                    <a:pt x="16" y="24"/>
                    <a:pt x="15" y="25"/>
                  </a:cubicBezTo>
                  <a:cubicBezTo>
                    <a:pt x="15" y="26"/>
                    <a:pt x="15" y="26"/>
                    <a:pt x="14" y="26"/>
                  </a:cubicBezTo>
                  <a:cubicBezTo>
                    <a:pt x="13" y="27"/>
                    <a:pt x="12" y="28"/>
                    <a:pt x="10" y="28"/>
                  </a:cubicBezTo>
                  <a:cubicBezTo>
                    <a:pt x="6" y="28"/>
                    <a:pt x="3" y="25"/>
                    <a:pt x="3" y="22"/>
                  </a:cubicBezTo>
                  <a:cubicBezTo>
                    <a:pt x="3" y="18"/>
                    <a:pt x="6" y="15"/>
                    <a:pt x="10" y="15"/>
                  </a:cubicBezTo>
                  <a:close/>
                  <a:moveTo>
                    <a:pt x="96" y="49"/>
                  </a:moveTo>
                  <a:cubicBezTo>
                    <a:pt x="96" y="66"/>
                    <a:pt x="96" y="66"/>
                    <a:pt x="96" y="66"/>
                  </a:cubicBezTo>
                  <a:cubicBezTo>
                    <a:pt x="101" y="66"/>
                    <a:pt x="101" y="66"/>
                    <a:pt x="101" y="66"/>
                  </a:cubicBezTo>
                  <a:cubicBezTo>
                    <a:pt x="101" y="52"/>
                    <a:pt x="101" y="52"/>
                    <a:pt x="101" y="52"/>
                  </a:cubicBezTo>
                  <a:cubicBezTo>
                    <a:pt x="102" y="52"/>
                    <a:pt x="102" y="52"/>
                    <a:pt x="102" y="52"/>
                  </a:cubicBezTo>
                  <a:cubicBezTo>
                    <a:pt x="102" y="66"/>
                    <a:pt x="102" y="66"/>
                    <a:pt x="102" y="66"/>
                  </a:cubicBezTo>
                  <a:cubicBezTo>
                    <a:pt x="107" y="66"/>
                    <a:pt x="107" y="66"/>
                    <a:pt x="107" y="66"/>
                  </a:cubicBezTo>
                  <a:cubicBezTo>
                    <a:pt x="107" y="49"/>
                    <a:pt x="107" y="49"/>
                    <a:pt x="107" y="49"/>
                  </a:cubicBezTo>
                  <a:cubicBezTo>
                    <a:pt x="107" y="46"/>
                    <a:pt x="107" y="46"/>
                    <a:pt x="107" y="46"/>
                  </a:cubicBezTo>
                  <a:cubicBezTo>
                    <a:pt x="107" y="37"/>
                    <a:pt x="107" y="37"/>
                    <a:pt x="107" y="37"/>
                  </a:cubicBezTo>
                  <a:cubicBezTo>
                    <a:pt x="107" y="37"/>
                    <a:pt x="107" y="37"/>
                    <a:pt x="107" y="37"/>
                  </a:cubicBezTo>
                  <a:cubicBezTo>
                    <a:pt x="107" y="46"/>
                    <a:pt x="107" y="46"/>
                    <a:pt x="107" y="46"/>
                  </a:cubicBezTo>
                  <a:cubicBezTo>
                    <a:pt x="112" y="46"/>
                    <a:pt x="112" y="46"/>
                    <a:pt x="112" y="46"/>
                  </a:cubicBezTo>
                  <a:cubicBezTo>
                    <a:pt x="112" y="33"/>
                    <a:pt x="112" y="33"/>
                    <a:pt x="112" y="33"/>
                  </a:cubicBezTo>
                  <a:cubicBezTo>
                    <a:pt x="112" y="31"/>
                    <a:pt x="110" y="29"/>
                    <a:pt x="107" y="29"/>
                  </a:cubicBezTo>
                  <a:cubicBezTo>
                    <a:pt x="98" y="29"/>
                    <a:pt x="98" y="29"/>
                    <a:pt x="98" y="29"/>
                  </a:cubicBezTo>
                  <a:cubicBezTo>
                    <a:pt x="98" y="30"/>
                    <a:pt x="98" y="30"/>
                    <a:pt x="98" y="31"/>
                  </a:cubicBezTo>
                  <a:cubicBezTo>
                    <a:pt x="98" y="49"/>
                    <a:pt x="98" y="49"/>
                    <a:pt x="98" y="49"/>
                  </a:cubicBezTo>
                  <a:cubicBezTo>
                    <a:pt x="96" y="49"/>
                    <a:pt x="96" y="49"/>
                    <a:pt x="96" y="49"/>
                  </a:cubicBezTo>
                  <a:close/>
                  <a:moveTo>
                    <a:pt x="101" y="15"/>
                  </a:moveTo>
                  <a:cubicBezTo>
                    <a:pt x="98" y="15"/>
                    <a:pt x="95" y="18"/>
                    <a:pt x="95" y="22"/>
                  </a:cubicBezTo>
                  <a:cubicBezTo>
                    <a:pt x="95" y="23"/>
                    <a:pt x="95" y="24"/>
                    <a:pt x="96" y="25"/>
                  </a:cubicBezTo>
                  <a:cubicBezTo>
                    <a:pt x="96" y="26"/>
                    <a:pt x="97" y="26"/>
                    <a:pt x="97" y="26"/>
                  </a:cubicBezTo>
                  <a:cubicBezTo>
                    <a:pt x="98" y="27"/>
                    <a:pt x="100" y="28"/>
                    <a:pt x="101" y="28"/>
                  </a:cubicBezTo>
                  <a:cubicBezTo>
                    <a:pt x="105" y="28"/>
                    <a:pt x="108" y="25"/>
                    <a:pt x="108" y="22"/>
                  </a:cubicBezTo>
                  <a:cubicBezTo>
                    <a:pt x="108" y="18"/>
                    <a:pt x="105" y="15"/>
                    <a:pt x="101" y="15"/>
                  </a:cubicBezTo>
                  <a:close/>
                  <a:moveTo>
                    <a:pt x="75" y="51"/>
                  </a:moveTo>
                  <a:cubicBezTo>
                    <a:pt x="75" y="72"/>
                    <a:pt x="75" y="72"/>
                    <a:pt x="75" y="72"/>
                  </a:cubicBezTo>
                  <a:cubicBezTo>
                    <a:pt x="80" y="72"/>
                    <a:pt x="80" y="72"/>
                    <a:pt x="80" y="72"/>
                  </a:cubicBezTo>
                  <a:cubicBezTo>
                    <a:pt x="80" y="54"/>
                    <a:pt x="80" y="54"/>
                    <a:pt x="80" y="54"/>
                  </a:cubicBezTo>
                  <a:cubicBezTo>
                    <a:pt x="82" y="54"/>
                    <a:pt x="82" y="54"/>
                    <a:pt x="82" y="54"/>
                  </a:cubicBezTo>
                  <a:cubicBezTo>
                    <a:pt x="82" y="72"/>
                    <a:pt x="82" y="72"/>
                    <a:pt x="82" y="72"/>
                  </a:cubicBezTo>
                  <a:cubicBezTo>
                    <a:pt x="87" y="72"/>
                    <a:pt x="87" y="72"/>
                    <a:pt x="87" y="72"/>
                  </a:cubicBezTo>
                  <a:cubicBezTo>
                    <a:pt x="87" y="51"/>
                    <a:pt x="87" y="51"/>
                    <a:pt x="87" y="51"/>
                  </a:cubicBezTo>
                  <a:cubicBezTo>
                    <a:pt x="87" y="47"/>
                    <a:pt x="87" y="47"/>
                    <a:pt x="87" y="47"/>
                  </a:cubicBezTo>
                  <a:cubicBezTo>
                    <a:pt x="87" y="36"/>
                    <a:pt x="87" y="36"/>
                    <a:pt x="87" y="36"/>
                  </a:cubicBezTo>
                  <a:cubicBezTo>
                    <a:pt x="88" y="36"/>
                    <a:pt x="88" y="36"/>
                    <a:pt x="88" y="36"/>
                  </a:cubicBezTo>
                  <a:cubicBezTo>
                    <a:pt x="88" y="47"/>
                    <a:pt x="88" y="47"/>
                    <a:pt x="88" y="47"/>
                  </a:cubicBezTo>
                  <a:cubicBezTo>
                    <a:pt x="94" y="47"/>
                    <a:pt x="94" y="47"/>
                    <a:pt x="94" y="47"/>
                  </a:cubicBezTo>
                  <a:cubicBezTo>
                    <a:pt x="94" y="31"/>
                    <a:pt x="94" y="31"/>
                    <a:pt x="94" y="31"/>
                  </a:cubicBezTo>
                  <a:cubicBezTo>
                    <a:pt x="94" y="28"/>
                    <a:pt x="91" y="26"/>
                    <a:pt x="88" y="26"/>
                  </a:cubicBezTo>
                  <a:cubicBezTo>
                    <a:pt x="77" y="26"/>
                    <a:pt x="77" y="26"/>
                    <a:pt x="77" y="26"/>
                  </a:cubicBezTo>
                  <a:cubicBezTo>
                    <a:pt x="77" y="27"/>
                    <a:pt x="77" y="28"/>
                    <a:pt x="77" y="28"/>
                  </a:cubicBezTo>
                  <a:cubicBezTo>
                    <a:pt x="77" y="51"/>
                    <a:pt x="77" y="51"/>
                    <a:pt x="77" y="51"/>
                  </a:cubicBezTo>
                  <a:cubicBezTo>
                    <a:pt x="75" y="51"/>
                    <a:pt x="75" y="51"/>
                    <a:pt x="75" y="51"/>
                  </a:cubicBezTo>
                  <a:close/>
                  <a:moveTo>
                    <a:pt x="65" y="47"/>
                  </a:moveTo>
                  <a:cubicBezTo>
                    <a:pt x="65" y="32"/>
                    <a:pt x="65" y="32"/>
                    <a:pt x="65" y="32"/>
                  </a:cubicBezTo>
                  <a:cubicBezTo>
                    <a:pt x="64" y="32"/>
                    <a:pt x="64" y="32"/>
                    <a:pt x="64" y="32"/>
                  </a:cubicBezTo>
                  <a:cubicBezTo>
                    <a:pt x="64" y="47"/>
                    <a:pt x="64" y="47"/>
                    <a:pt x="64" y="47"/>
                  </a:cubicBezTo>
                  <a:cubicBezTo>
                    <a:pt x="64" y="50"/>
                    <a:pt x="64" y="50"/>
                    <a:pt x="64" y="50"/>
                  </a:cubicBezTo>
                  <a:cubicBezTo>
                    <a:pt x="64" y="77"/>
                    <a:pt x="64" y="77"/>
                    <a:pt x="64" y="77"/>
                  </a:cubicBezTo>
                  <a:cubicBezTo>
                    <a:pt x="57" y="77"/>
                    <a:pt x="57" y="77"/>
                    <a:pt x="57" y="77"/>
                  </a:cubicBezTo>
                  <a:cubicBezTo>
                    <a:pt x="57" y="55"/>
                    <a:pt x="57" y="55"/>
                    <a:pt x="57" y="55"/>
                  </a:cubicBezTo>
                  <a:cubicBezTo>
                    <a:pt x="55" y="55"/>
                    <a:pt x="55" y="55"/>
                    <a:pt x="55" y="55"/>
                  </a:cubicBezTo>
                  <a:cubicBezTo>
                    <a:pt x="55" y="77"/>
                    <a:pt x="55" y="77"/>
                    <a:pt x="55" y="77"/>
                  </a:cubicBezTo>
                  <a:cubicBezTo>
                    <a:pt x="48" y="77"/>
                    <a:pt x="48" y="77"/>
                    <a:pt x="48" y="77"/>
                  </a:cubicBezTo>
                  <a:cubicBezTo>
                    <a:pt x="48" y="50"/>
                    <a:pt x="48" y="50"/>
                    <a:pt x="48" y="50"/>
                  </a:cubicBezTo>
                  <a:cubicBezTo>
                    <a:pt x="48" y="47"/>
                    <a:pt x="48" y="47"/>
                    <a:pt x="48" y="47"/>
                  </a:cubicBezTo>
                  <a:cubicBezTo>
                    <a:pt x="48" y="32"/>
                    <a:pt x="48" y="32"/>
                    <a:pt x="48" y="32"/>
                  </a:cubicBezTo>
                  <a:cubicBezTo>
                    <a:pt x="47" y="32"/>
                    <a:pt x="47" y="32"/>
                    <a:pt x="47" y="32"/>
                  </a:cubicBezTo>
                  <a:cubicBezTo>
                    <a:pt x="47" y="47"/>
                    <a:pt x="47" y="47"/>
                    <a:pt x="47" y="47"/>
                  </a:cubicBezTo>
                  <a:cubicBezTo>
                    <a:pt x="41" y="47"/>
                    <a:pt x="41" y="47"/>
                    <a:pt x="41" y="47"/>
                  </a:cubicBezTo>
                  <a:cubicBezTo>
                    <a:pt x="41" y="27"/>
                    <a:pt x="41" y="27"/>
                    <a:pt x="41" y="27"/>
                  </a:cubicBezTo>
                  <a:cubicBezTo>
                    <a:pt x="41" y="24"/>
                    <a:pt x="44" y="21"/>
                    <a:pt x="47" y="21"/>
                  </a:cubicBezTo>
                  <a:cubicBezTo>
                    <a:pt x="66" y="21"/>
                    <a:pt x="46" y="21"/>
                    <a:pt x="65" y="21"/>
                  </a:cubicBezTo>
                  <a:cubicBezTo>
                    <a:pt x="69" y="21"/>
                    <a:pt x="71" y="24"/>
                    <a:pt x="71" y="27"/>
                  </a:cubicBezTo>
                  <a:cubicBezTo>
                    <a:pt x="71" y="47"/>
                    <a:pt x="71" y="47"/>
                    <a:pt x="71" y="47"/>
                  </a:cubicBezTo>
                  <a:cubicBezTo>
                    <a:pt x="70" y="47"/>
                    <a:pt x="68" y="47"/>
                    <a:pt x="65" y="47"/>
                  </a:cubicBezTo>
                  <a:close/>
                  <a:moveTo>
                    <a:pt x="37" y="51"/>
                  </a:moveTo>
                  <a:cubicBezTo>
                    <a:pt x="37" y="72"/>
                    <a:pt x="37" y="72"/>
                    <a:pt x="37" y="72"/>
                  </a:cubicBezTo>
                  <a:cubicBezTo>
                    <a:pt x="31" y="72"/>
                    <a:pt x="31" y="72"/>
                    <a:pt x="31" y="72"/>
                  </a:cubicBezTo>
                  <a:cubicBezTo>
                    <a:pt x="31" y="54"/>
                    <a:pt x="31" y="54"/>
                    <a:pt x="31" y="54"/>
                  </a:cubicBezTo>
                  <a:cubicBezTo>
                    <a:pt x="30" y="54"/>
                    <a:pt x="30" y="54"/>
                    <a:pt x="30" y="54"/>
                  </a:cubicBezTo>
                  <a:cubicBezTo>
                    <a:pt x="30" y="72"/>
                    <a:pt x="30" y="72"/>
                    <a:pt x="30" y="72"/>
                  </a:cubicBezTo>
                  <a:cubicBezTo>
                    <a:pt x="24" y="72"/>
                    <a:pt x="24" y="72"/>
                    <a:pt x="24" y="72"/>
                  </a:cubicBezTo>
                  <a:cubicBezTo>
                    <a:pt x="24" y="51"/>
                    <a:pt x="24" y="51"/>
                    <a:pt x="24" y="51"/>
                  </a:cubicBezTo>
                  <a:cubicBezTo>
                    <a:pt x="24" y="47"/>
                    <a:pt x="24" y="47"/>
                    <a:pt x="24" y="47"/>
                  </a:cubicBezTo>
                  <a:cubicBezTo>
                    <a:pt x="24" y="36"/>
                    <a:pt x="24" y="36"/>
                    <a:pt x="24" y="36"/>
                  </a:cubicBezTo>
                  <a:cubicBezTo>
                    <a:pt x="23" y="36"/>
                    <a:pt x="23" y="36"/>
                    <a:pt x="23" y="36"/>
                  </a:cubicBezTo>
                  <a:cubicBezTo>
                    <a:pt x="23" y="47"/>
                    <a:pt x="23" y="47"/>
                    <a:pt x="23" y="47"/>
                  </a:cubicBezTo>
                  <a:cubicBezTo>
                    <a:pt x="18" y="47"/>
                    <a:pt x="18" y="47"/>
                    <a:pt x="18" y="47"/>
                  </a:cubicBezTo>
                  <a:cubicBezTo>
                    <a:pt x="18" y="31"/>
                    <a:pt x="18" y="31"/>
                    <a:pt x="18" y="31"/>
                  </a:cubicBezTo>
                  <a:cubicBezTo>
                    <a:pt x="18" y="28"/>
                    <a:pt x="20" y="26"/>
                    <a:pt x="23" y="26"/>
                  </a:cubicBezTo>
                  <a:cubicBezTo>
                    <a:pt x="35" y="26"/>
                    <a:pt x="35" y="26"/>
                    <a:pt x="35" y="26"/>
                  </a:cubicBezTo>
                  <a:cubicBezTo>
                    <a:pt x="35" y="27"/>
                    <a:pt x="35" y="28"/>
                    <a:pt x="35" y="28"/>
                  </a:cubicBezTo>
                  <a:cubicBezTo>
                    <a:pt x="35" y="51"/>
                    <a:pt x="35" y="51"/>
                    <a:pt x="35" y="51"/>
                  </a:cubicBezTo>
                  <a:cubicBezTo>
                    <a:pt x="37" y="51"/>
                    <a:pt x="37" y="51"/>
                    <a:pt x="37" y="51"/>
                  </a:cubicBezTo>
                  <a:close/>
                  <a:moveTo>
                    <a:pt x="31" y="9"/>
                  </a:moveTo>
                  <a:cubicBezTo>
                    <a:pt x="35" y="9"/>
                    <a:pt x="39" y="12"/>
                    <a:pt x="39" y="17"/>
                  </a:cubicBezTo>
                  <a:cubicBezTo>
                    <a:pt x="39" y="19"/>
                    <a:pt x="38" y="20"/>
                    <a:pt x="37" y="22"/>
                  </a:cubicBezTo>
                  <a:cubicBezTo>
                    <a:pt x="37" y="22"/>
                    <a:pt x="37" y="22"/>
                    <a:pt x="37" y="23"/>
                  </a:cubicBezTo>
                  <a:cubicBezTo>
                    <a:pt x="35" y="24"/>
                    <a:pt x="33" y="25"/>
                    <a:pt x="31" y="25"/>
                  </a:cubicBezTo>
                  <a:cubicBezTo>
                    <a:pt x="26" y="25"/>
                    <a:pt x="22" y="21"/>
                    <a:pt x="22" y="17"/>
                  </a:cubicBezTo>
                  <a:cubicBezTo>
                    <a:pt x="22" y="12"/>
                    <a:pt x="26" y="9"/>
                    <a:pt x="31" y="9"/>
                  </a:cubicBezTo>
                  <a:close/>
                  <a:moveTo>
                    <a:pt x="81" y="9"/>
                  </a:moveTo>
                  <a:cubicBezTo>
                    <a:pt x="76" y="9"/>
                    <a:pt x="73" y="12"/>
                    <a:pt x="73" y="17"/>
                  </a:cubicBezTo>
                  <a:cubicBezTo>
                    <a:pt x="73" y="19"/>
                    <a:pt x="73" y="20"/>
                    <a:pt x="74" y="22"/>
                  </a:cubicBezTo>
                  <a:cubicBezTo>
                    <a:pt x="75" y="22"/>
                    <a:pt x="75" y="22"/>
                    <a:pt x="75" y="23"/>
                  </a:cubicBezTo>
                  <a:cubicBezTo>
                    <a:pt x="77" y="24"/>
                    <a:pt x="79" y="25"/>
                    <a:pt x="81" y="25"/>
                  </a:cubicBezTo>
                  <a:cubicBezTo>
                    <a:pt x="85" y="25"/>
                    <a:pt x="89" y="21"/>
                    <a:pt x="89" y="17"/>
                  </a:cubicBezTo>
                  <a:cubicBezTo>
                    <a:pt x="89" y="12"/>
                    <a:pt x="85" y="9"/>
                    <a:pt x="81" y="9"/>
                  </a:cubicBezTo>
                  <a:close/>
                </a:path>
              </a:pathLst>
            </a:custGeom>
            <a:solidFill>
              <a:schemeClr val="tx1"/>
            </a:solidFill>
            <a:ln>
              <a:noFill/>
            </a:ln>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solidFill>
                <a:latin typeface="+mn-lt"/>
                <a:ea typeface="+mn-ea"/>
              </a:endParaRPr>
            </a:p>
          </p:txBody>
        </p:sp>
      </p:grpSp>
      <p:sp>
        <p:nvSpPr>
          <p:cNvPr id="44" name="文本框 9"/>
          <p:cNvSpPr txBox="1"/>
          <p:nvPr/>
        </p:nvSpPr>
        <p:spPr>
          <a:xfrm>
            <a:off x="5070890" y="3516044"/>
            <a:ext cx="1815610" cy="304800"/>
          </a:xfrm>
          <a:prstGeom prst="rect">
            <a:avLst/>
          </a:prstGeom>
          <a:noFill/>
        </p:spPr>
        <p:txBody>
          <a:bodyPr bIns="0" lIns="0" rIns="0" rtlCol="0" tIns="0" wrap="square">
            <a:spAutoFit/>
          </a:bodyPr>
          <a:lstStyle/>
          <a:p>
            <a:pPr indent="-228543" lvl="1" marL="228543">
              <a:buFont charset="2" pitchFamily="2" typeface="Wingdings"/>
              <a:buChar char="l"/>
            </a:pPr>
            <a:r>
              <a:rPr altLang="en-US" lang="zh-CN" sz="2000">
                <a:solidFill>
                  <a:schemeClr val="bg1"/>
                </a:solidFill>
                <a:latin charset="-122" panose="020b0503020204020204" pitchFamily="34" typeface="微软雅黑"/>
                <a:ea charset="-122" pitchFamily="34" typeface="微软雅黑"/>
              </a:rPr>
              <a:t>年度计划完成</a:t>
            </a:r>
          </a:p>
        </p:txBody>
      </p:sp>
      <p:sp>
        <p:nvSpPr>
          <p:cNvPr id="45" name="文本框 9"/>
          <p:cNvSpPr txBox="1"/>
          <p:nvPr/>
        </p:nvSpPr>
        <p:spPr>
          <a:xfrm>
            <a:off x="7102524" y="3516044"/>
            <a:ext cx="1815610" cy="304800"/>
          </a:xfrm>
          <a:prstGeom prst="rect">
            <a:avLst/>
          </a:prstGeom>
          <a:noFill/>
        </p:spPr>
        <p:txBody>
          <a:bodyPr bIns="0" lIns="0" rIns="0" rtlCol="0" tIns="0" wrap="square">
            <a:spAutoFit/>
          </a:bodyPr>
          <a:lstStyle/>
          <a:p>
            <a:pPr indent="-228543" lvl="1" marL="228543">
              <a:buFont charset="2" pitchFamily="2" typeface="Wingdings"/>
              <a:buChar char="l"/>
            </a:pPr>
            <a:r>
              <a:rPr altLang="en-US" lang="zh-CN" smtClean="0" sz="2000">
                <a:solidFill>
                  <a:schemeClr val="bg1"/>
                </a:solidFill>
                <a:latin charset="-122" panose="020b0503020204020204" pitchFamily="34" typeface="微软雅黑"/>
                <a:ea charset="-122" pitchFamily="34" typeface="微软雅黑"/>
              </a:rPr>
              <a:t>工作完成情况</a:t>
            </a:r>
          </a:p>
        </p:txBody>
      </p:sp>
      <p:sp>
        <p:nvSpPr>
          <p:cNvPr id="46" name="文本框 9"/>
          <p:cNvSpPr txBox="1"/>
          <p:nvPr/>
        </p:nvSpPr>
        <p:spPr>
          <a:xfrm>
            <a:off x="9134158" y="3516044"/>
            <a:ext cx="1815610" cy="304800"/>
          </a:xfrm>
          <a:prstGeom prst="rect">
            <a:avLst/>
          </a:prstGeom>
          <a:noFill/>
        </p:spPr>
        <p:txBody>
          <a:bodyPr bIns="0" lIns="0" rIns="0" rtlCol="0" tIns="0" wrap="square">
            <a:spAutoFit/>
          </a:bodyPr>
          <a:lstStyle/>
          <a:p>
            <a:pPr indent="-228543" lvl="1" marL="228543">
              <a:buFont charset="2" pitchFamily="2" typeface="Wingdings"/>
              <a:buChar char="l"/>
            </a:pPr>
            <a:r>
              <a:rPr altLang="en-US" lang="zh-CN" sz="2000">
                <a:solidFill>
                  <a:schemeClr val="bg1"/>
                </a:solidFill>
                <a:latin charset="-122" panose="020b0503020204020204" pitchFamily="34" typeface="微软雅黑"/>
                <a:ea charset="-122" pitchFamily="34" typeface="微软雅黑"/>
              </a:rPr>
              <a:t>工作达标情况</a:t>
            </a:r>
          </a:p>
        </p:txBody>
      </p:sp>
      <p:sp>
        <p:nvSpPr>
          <p:cNvPr id="12" name="2"/>
          <p:cNvSpPr/>
          <p:nvPr>
            <p:custDataLst>
              <p:tags r:id="rId4"/>
            </p:custDataLst>
          </p:nvPr>
        </p:nvSpPr>
        <p:spPr>
          <a:xfrm>
            <a:off x="7995253" y="106076"/>
            <a:ext cx="1020237" cy="1008449"/>
          </a:xfrm>
          <a:prstGeom prst="ellipse">
            <a:avLst/>
          </a:prstGeom>
          <a:gradFill flip="none" rotWithShape="1">
            <a:gsLst>
              <a:gs pos="100000">
                <a:schemeClr val="bg1"/>
              </a:gs>
              <a:gs pos="0">
                <a:srgbClr val="E0E0E0"/>
              </a:gs>
            </a:gsLst>
            <a:lin ang="8100000" scaled="0"/>
          </a:gradFill>
          <a:ln w="15875">
            <a:gradFill>
              <a:gsLst>
                <a:gs pos="100000">
                  <a:schemeClr val="bg1">
                    <a:lumMod val="85000"/>
                  </a:schemeClr>
                </a:gs>
                <a:gs pos="0">
                  <a:schemeClr val="bg1"/>
                </a:gs>
              </a:gsLst>
              <a:lin ang="8100000" scaled="0"/>
            </a:gradFill>
          </a:ln>
          <a:effectLst>
            <a:outerShdw algn="tr" blurRad="279400" dir="8100000" dist="1016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3199">
              <a:solidFill>
                <a:prstClr val="white"/>
              </a:solidFill>
              <a:sym typeface="+mn-lt"/>
            </a:endParaRPr>
          </a:p>
        </p:txBody>
      </p:sp>
      <p:sp>
        <p:nvSpPr>
          <p:cNvPr id="14" name="1"/>
          <p:cNvSpPr/>
          <p:nvPr>
            <p:custDataLst>
              <p:tags r:id="rId5"/>
            </p:custDataLst>
          </p:nvPr>
        </p:nvSpPr>
        <p:spPr>
          <a:xfrm>
            <a:off x="7027963" y="-379535"/>
            <a:ext cx="694242" cy="694242"/>
          </a:xfrm>
          <a:prstGeom prst="ellipse">
            <a:avLst/>
          </a:prstGeom>
          <a:gradFill flip="none" rotWithShape="1">
            <a:gsLst>
              <a:gs pos="100000">
                <a:schemeClr val="bg1"/>
              </a:gs>
              <a:gs pos="0">
                <a:srgbClr val="E0E0E0"/>
              </a:gs>
            </a:gsLst>
            <a:lin ang="8100000" scaled="0"/>
          </a:gradFill>
          <a:ln w="15875">
            <a:gradFill>
              <a:gsLst>
                <a:gs pos="100000">
                  <a:schemeClr val="bg1">
                    <a:lumMod val="85000"/>
                  </a:schemeClr>
                </a:gs>
                <a:gs pos="0">
                  <a:schemeClr val="bg1"/>
                </a:gs>
              </a:gsLst>
              <a:lin ang="8100000" scaled="0"/>
            </a:gradFill>
          </a:ln>
          <a:effectLst>
            <a:outerShdw algn="tr" blurRad="279400" dir="8100000" dist="1016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3199">
              <a:solidFill>
                <a:prstClr val="white"/>
              </a:solidFill>
              <a:sym typeface="+mn-lt"/>
            </a:endParaRPr>
          </a:p>
        </p:txBody>
      </p:sp>
      <p:sp>
        <p:nvSpPr>
          <p:cNvPr id="15" name="3"/>
          <p:cNvSpPr/>
          <p:nvPr>
            <p:custDataLst>
              <p:tags r:id="rId6"/>
            </p:custDataLst>
          </p:nvPr>
        </p:nvSpPr>
        <p:spPr>
          <a:xfrm>
            <a:off x="9117392" y="-761822"/>
            <a:ext cx="1262890" cy="1248299"/>
          </a:xfrm>
          <a:prstGeom prst="ellipse">
            <a:avLst/>
          </a:prstGeom>
          <a:gradFill flip="none" rotWithShape="1">
            <a:gsLst>
              <a:gs pos="100000">
                <a:schemeClr val="bg1"/>
              </a:gs>
              <a:gs pos="0">
                <a:srgbClr val="E0E0E0"/>
              </a:gs>
            </a:gsLst>
            <a:lin ang="8100000" scaled="0"/>
          </a:gradFill>
          <a:ln w="15875">
            <a:gradFill>
              <a:gsLst>
                <a:gs pos="100000">
                  <a:schemeClr val="bg1">
                    <a:lumMod val="85000"/>
                  </a:schemeClr>
                </a:gs>
                <a:gs pos="0">
                  <a:schemeClr val="bg1"/>
                </a:gs>
              </a:gsLst>
              <a:lin ang="8100000" scaled="0"/>
            </a:gradFill>
          </a:ln>
          <a:effectLst>
            <a:outerShdw algn="tr" blurRad="279400" dir="8100000" dist="1016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3199">
              <a:solidFill>
                <a:prstClr val="white"/>
              </a:solidFill>
              <a:sym typeface="+mn-lt"/>
            </a:endParaRPr>
          </a:p>
        </p:txBody>
      </p:sp>
      <p:sp>
        <p:nvSpPr>
          <p:cNvPr id="19" name="4"/>
          <p:cNvSpPr/>
          <p:nvPr>
            <p:custDataLst>
              <p:tags r:id="rId7"/>
            </p:custDataLst>
          </p:nvPr>
        </p:nvSpPr>
        <p:spPr>
          <a:xfrm>
            <a:off x="10636766" y="-159345"/>
            <a:ext cx="795351" cy="786162"/>
          </a:xfrm>
          <a:prstGeom prst="ellipse">
            <a:avLst/>
          </a:prstGeom>
          <a:gradFill flip="none" rotWithShape="1">
            <a:gsLst>
              <a:gs pos="100000">
                <a:schemeClr val="bg1"/>
              </a:gs>
              <a:gs pos="0">
                <a:srgbClr val="E0E0E0"/>
              </a:gs>
            </a:gsLst>
            <a:lin ang="8100000" scaled="0"/>
          </a:gradFill>
          <a:ln w="15875">
            <a:gradFill>
              <a:gsLst>
                <a:gs pos="100000">
                  <a:schemeClr val="bg1">
                    <a:lumMod val="85000"/>
                  </a:schemeClr>
                </a:gs>
                <a:gs pos="0">
                  <a:schemeClr val="bg1"/>
                </a:gs>
              </a:gsLst>
              <a:lin ang="8100000" scaled="0"/>
            </a:gradFill>
          </a:ln>
          <a:effectLst>
            <a:outerShdw algn="tr" blurRad="279400" dir="8100000" dist="1016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3199">
              <a:solidFill>
                <a:prstClr val="white"/>
              </a:solidFill>
              <a:sym typeface="+mn-lt"/>
            </a:endParaRPr>
          </a:p>
        </p:txBody>
      </p:sp>
      <p:sp>
        <p:nvSpPr>
          <p:cNvPr id="20" name="6"/>
          <p:cNvSpPr/>
          <p:nvPr>
            <p:custDataLst>
              <p:tags r:id="rId8"/>
            </p:custDataLst>
          </p:nvPr>
        </p:nvSpPr>
        <p:spPr>
          <a:xfrm>
            <a:off x="11726385" y="-679849"/>
            <a:ext cx="962423" cy="951303"/>
          </a:xfrm>
          <a:prstGeom prst="ellipse">
            <a:avLst/>
          </a:prstGeom>
          <a:gradFill flip="none" rotWithShape="1">
            <a:gsLst>
              <a:gs pos="100000">
                <a:schemeClr val="bg1"/>
              </a:gs>
              <a:gs pos="0">
                <a:srgbClr val="E0E0E0"/>
              </a:gs>
            </a:gsLst>
            <a:lin ang="8100000" scaled="0"/>
          </a:gradFill>
          <a:ln w="15875">
            <a:gradFill>
              <a:gsLst>
                <a:gs pos="100000">
                  <a:schemeClr val="bg1">
                    <a:lumMod val="85000"/>
                  </a:schemeClr>
                </a:gs>
                <a:gs pos="0">
                  <a:schemeClr val="bg1"/>
                </a:gs>
              </a:gsLst>
              <a:lin ang="8100000" scaled="0"/>
            </a:gradFill>
          </a:ln>
          <a:effectLst>
            <a:outerShdw algn="tr" blurRad="279400" dir="8100000" dist="1016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3199">
              <a:solidFill>
                <a:prstClr val="white"/>
              </a:solidFill>
              <a:sym typeface="+mn-lt"/>
            </a:endParaRPr>
          </a:p>
        </p:txBody>
      </p:sp>
      <p:sp>
        <p:nvSpPr>
          <p:cNvPr id="21" name="5"/>
          <p:cNvSpPr/>
          <p:nvPr>
            <p:custDataLst>
              <p:tags r:id="rId9"/>
            </p:custDataLst>
          </p:nvPr>
        </p:nvSpPr>
        <p:spPr>
          <a:xfrm>
            <a:off x="11527542" y="565591"/>
            <a:ext cx="260340" cy="260340"/>
          </a:xfrm>
          <a:prstGeom prst="ellipse">
            <a:avLst/>
          </a:prstGeom>
          <a:gradFill flip="none" rotWithShape="1">
            <a:gsLst>
              <a:gs pos="100000">
                <a:schemeClr val="bg1"/>
              </a:gs>
              <a:gs pos="0">
                <a:srgbClr val="E0E0E0"/>
              </a:gs>
            </a:gsLst>
            <a:lin ang="8100000" scaled="0"/>
          </a:gradFill>
          <a:ln w="15875">
            <a:gradFill>
              <a:gsLst>
                <a:gs pos="100000">
                  <a:schemeClr val="bg1">
                    <a:lumMod val="85000"/>
                  </a:schemeClr>
                </a:gs>
                <a:gs pos="0">
                  <a:schemeClr val="bg1"/>
                </a:gs>
              </a:gsLst>
              <a:lin ang="8100000" scaled="0"/>
            </a:gradFill>
          </a:ln>
          <a:effectLst>
            <a:outerShdw algn="tr" blurRad="279400" dir="8100000" dist="1016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3199">
              <a:solidFill>
                <a:prstClr val="white"/>
              </a:solidFill>
              <a:sym typeface="+mn-lt"/>
            </a:endParaRPr>
          </a:p>
        </p:txBody>
      </p:sp>
      <p:sp>
        <p:nvSpPr>
          <p:cNvPr id="22" name="8"/>
          <p:cNvSpPr/>
          <p:nvPr>
            <p:custDataLst>
              <p:tags r:id="rId10"/>
            </p:custDataLst>
          </p:nvPr>
        </p:nvSpPr>
        <p:spPr>
          <a:xfrm flipH="1">
            <a:off x="3115939" y="6653207"/>
            <a:ext cx="1020237" cy="1008449"/>
          </a:xfrm>
          <a:prstGeom prst="ellipse">
            <a:avLst/>
          </a:prstGeom>
          <a:gradFill flip="none" rotWithShape="1">
            <a:gsLst>
              <a:gs pos="100000">
                <a:schemeClr val="bg1"/>
              </a:gs>
              <a:gs pos="0">
                <a:srgbClr val="E0E0E0"/>
              </a:gs>
            </a:gsLst>
            <a:lin ang="8100000" scaled="0"/>
          </a:gradFill>
          <a:ln w="15875">
            <a:gradFill>
              <a:gsLst>
                <a:gs pos="100000">
                  <a:schemeClr val="bg1">
                    <a:lumMod val="85000"/>
                  </a:schemeClr>
                </a:gs>
                <a:gs pos="0">
                  <a:schemeClr val="bg1"/>
                </a:gs>
              </a:gsLst>
              <a:lin ang="8100000" scaled="0"/>
            </a:gradFill>
          </a:ln>
          <a:effectLst>
            <a:outerShdw algn="tr" blurRad="279400" dir="8100000" dist="1016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3199">
              <a:solidFill>
                <a:prstClr val="white"/>
              </a:solidFill>
              <a:sym typeface="+mn-lt"/>
            </a:endParaRPr>
          </a:p>
        </p:txBody>
      </p:sp>
      <p:sp>
        <p:nvSpPr>
          <p:cNvPr id="23" name="7"/>
          <p:cNvSpPr/>
          <p:nvPr>
            <p:custDataLst>
              <p:tags r:id="rId11"/>
            </p:custDataLst>
          </p:nvPr>
        </p:nvSpPr>
        <p:spPr>
          <a:xfrm flipH="1">
            <a:off x="4409214" y="6402905"/>
            <a:ext cx="694242" cy="694242"/>
          </a:xfrm>
          <a:prstGeom prst="ellipse">
            <a:avLst/>
          </a:prstGeom>
          <a:gradFill flip="none" rotWithShape="1">
            <a:gsLst>
              <a:gs pos="100000">
                <a:schemeClr val="bg1"/>
              </a:gs>
              <a:gs pos="0">
                <a:srgbClr val="E0E0E0"/>
              </a:gs>
            </a:gsLst>
            <a:lin ang="8100000" scaled="0"/>
          </a:gradFill>
          <a:ln w="15875">
            <a:gradFill>
              <a:gsLst>
                <a:gs pos="100000">
                  <a:schemeClr val="bg1">
                    <a:lumMod val="85000"/>
                  </a:schemeClr>
                </a:gs>
                <a:gs pos="0">
                  <a:schemeClr val="bg1"/>
                </a:gs>
              </a:gsLst>
              <a:lin ang="8100000" scaled="0"/>
            </a:gradFill>
          </a:ln>
          <a:effectLst>
            <a:outerShdw algn="tr" blurRad="279400" dir="8100000" dist="1016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3199">
              <a:solidFill>
                <a:prstClr val="white"/>
              </a:solidFill>
              <a:sym typeface="+mn-lt"/>
            </a:endParaRPr>
          </a:p>
        </p:txBody>
      </p:sp>
      <p:sp>
        <p:nvSpPr>
          <p:cNvPr id="24" name="9"/>
          <p:cNvSpPr/>
          <p:nvPr>
            <p:custDataLst>
              <p:tags r:id="rId12"/>
            </p:custDataLst>
          </p:nvPr>
        </p:nvSpPr>
        <p:spPr>
          <a:xfrm flipH="1">
            <a:off x="1751123" y="6020613"/>
            <a:ext cx="1262890" cy="1248299"/>
          </a:xfrm>
          <a:prstGeom prst="ellipse">
            <a:avLst/>
          </a:prstGeom>
          <a:gradFill flip="none" rotWithShape="1">
            <a:gsLst>
              <a:gs pos="100000">
                <a:schemeClr val="bg1"/>
              </a:gs>
              <a:gs pos="0">
                <a:srgbClr val="E0E0E0"/>
              </a:gs>
            </a:gsLst>
            <a:lin ang="8100000" scaled="0"/>
          </a:gradFill>
          <a:ln w="15875">
            <a:gradFill>
              <a:gsLst>
                <a:gs pos="100000">
                  <a:schemeClr val="bg1">
                    <a:lumMod val="85000"/>
                  </a:schemeClr>
                </a:gs>
                <a:gs pos="0">
                  <a:schemeClr val="bg1"/>
                </a:gs>
              </a:gsLst>
              <a:lin ang="8100000" scaled="0"/>
            </a:gradFill>
          </a:ln>
          <a:effectLst>
            <a:outerShdw algn="tr" blurRad="279400" dir="8100000" dist="1016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3199">
              <a:solidFill>
                <a:prstClr val="white"/>
              </a:solidFill>
              <a:sym typeface="+mn-lt"/>
            </a:endParaRPr>
          </a:p>
        </p:txBody>
      </p:sp>
      <p:sp>
        <p:nvSpPr>
          <p:cNvPr id="25" name="9"/>
          <p:cNvSpPr/>
          <p:nvPr>
            <p:custDataLst>
              <p:tags r:id="rId13"/>
            </p:custDataLst>
          </p:nvPr>
        </p:nvSpPr>
        <p:spPr>
          <a:xfrm flipH="1">
            <a:off x="699313" y="6623094"/>
            <a:ext cx="795351" cy="786162"/>
          </a:xfrm>
          <a:prstGeom prst="ellipse">
            <a:avLst/>
          </a:prstGeom>
          <a:gradFill flip="none" rotWithShape="1">
            <a:gsLst>
              <a:gs pos="100000">
                <a:schemeClr val="bg1"/>
              </a:gs>
              <a:gs pos="0">
                <a:srgbClr val="E0E0E0"/>
              </a:gs>
            </a:gsLst>
            <a:lin ang="8100000" scaled="0"/>
          </a:gradFill>
          <a:ln w="15875">
            <a:gradFill>
              <a:gsLst>
                <a:gs pos="100000">
                  <a:schemeClr val="bg1">
                    <a:lumMod val="85000"/>
                  </a:schemeClr>
                </a:gs>
                <a:gs pos="0">
                  <a:schemeClr val="bg1"/>
                </a:gs>
              </a:gsLst>
              <a:lin ang="8100000" scaled="0"/>
            </a:gradFill>
          </a:ln>
          <a:effectLst>
            <a:outerShdw algn="tr" blurRad="279400" dir="8100000" dist="1016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3199">
              <a:solidFill>
                <a:prstClr val="white"/>
              </a:solidFill>
              <a:sym typeface="+mn-lt"/>
            </a:endParaRPr>
          </a:p>
        </p:txBody>
      </p:sp>
      <p:sp>
        <p:nvSpPr>
          <p:cNvPr id="26" name="11"/>
          <p:cNvSpPr/>
          <p:nvPr>
            <p:custDataLst>
              <p:tags r:id="rId14"/>
            </p:custDataLst>
          </p:nvPr>
        </p:nvSpPr>
        <p:spPr>
          <a:xfrm flipH="1">
            <a:off x="-557395" y="6102590"/>
            <a:ext cx="962423" cy="951303"/>
          </a:xfrm>
          <a:prstGeom prst="ellipse">
            <a:avLst/>
          </a:prstGeom>
          <a:gradFill flip="none" rotWithShape="1">
            <a:gsLst>
              <a:gs pos="100000">
                <a:schemeClr val="bg1"/>
              </a:gs>
              <a:gs pos="0">
                <a:srgbClr val="E0E0E0"/>
              </a:gs>
            </a:gsLst>
            <a:lin ang="8100000" scaled="0"/>
          </a:gradFill>
          <a:ln w="15875">
            <a:gradFill>
              <a:gsLst>
                <a:gs pos="100000">
                  <a:schemeClr val="bg1">
                    <a:lumMod val="85000"/>
                  </a:schemeClr>
                </a:gs>
                <a:gs pos="0">
                  <a:schemeClr val="bg1"/>
                </a:gs>
              </a:gsLst>
              <a:lin ang="8100000" scaled="0"/>
            </a:gradFill>
          </a:ln>
          <a:effectLst>
            <a:outerShdw algn="tr" blurRad="279400" dir="8100000" dist="1016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3199">
              <a:solidFill>
                <a:prstClr val="white"/>
              </a:solidFill>
              <a:sym typeface="+mn-lt"/>
            </a:endParaRPr>
          </a:p>
        </p:txBody>
      </p:sp>
      <p:sp>
        <p:nvSpPr>
          <p:cNvPr id="27" name="10"/>
          <p:cNvSpPr/>
          <p:nvPr>
            <p:custDataLst>
              <p:tags r:id="rId15"/>
            </p:custDataLst>
          </p:nvPr>
        </p:nvSpPr>
        <p:spPr>
          <a:xfrm flipH="1">
            <a:off x="343523" y="7348919"/>
            <a:ext cx="260340" cy="260340"/>
          </a:xfrm>
          <a:prstGeom prst="ellipse">
            <a:avLst/>
          </a:prstGeom>
          <a:gradFill flip="none" rotWithShape="1">
            <a:gsLst>
              <a:gs pos="100000">
                <a:schemeClr val="bg1"/>
              </a:gs>
              <a:gs pos="0">
                <a:srgbClr val="E0E0E0"/>
              </a:gs>
            </a:gsLst>
            <a:lin ang="8100000" scaled="0"/>
          </a:gradFill>
          <a:ln w="15875">
            <a:gradFill>
              <a:gsLst>
                <a:gs pos="100000">
                  <a:schemeClr val="bg1">
                    <a:lumMod val="85000"/>
                  </a:schemeClr>
                </a:gs>
                <a:gs pos="0">
                  <a:schemeClr val="bg1"/>
                </a:gs>
              </a:gsLst>
              <a:lin ang="8100000" scaled="0"/>
            </a:gradFill>
          </a:ln>
          <a:effectLst>
            <a:outerShdw algn="tr" blurRad="279400" dir="8100000" dist="1016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3199">
              <a:solidFill>
                <a:prstClr val="white"/>
              </a:solidFill>
              <a:sym typeface="+mn-lt"/>
            </a:endParaRPr>
          </a:p>
        </p:txBody>
      </p:sp>
    </p:spTree>
    <p:extLst>
      <p:ext uri="{BB962C8B-B14F-4D97-AF65-F5344CB8AC3E}">
        <p14:creationId val="2003809757"/>
      </p:ext>
    </p:extLst>
  </p:cSld>
  <p:clrMapOvr>
    <a:masterClrMapping/>
  </p:clrMapOvr>
  <mc:AlternateContent>
    <mc:Choice Requires="p15">
      <p:transition p14:dur="1250" spd="slow">
        <p15:prstTrans prst="pageCurlDoubl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6" presetSubtype="42">
                                  <p:stCondLst>
                                    <p:cond delay="0"/>
                                  </p:stCondLst>
                                  <p:childTnLst>
                                    <p:set>
                                      <p:cBhvr>
                                        <p:cTn dur="1" fill="hold" id="6">
                                          <p:stCondLst>
                                            <p:cond delay="0"/>
                                          </p:stCondLst>
                                        </p:cTn>
                                        <p:tgtEl>
                                          <p:spTgt spid="16"/>
                                        </p:tgtEl>
                                        <p:attrNameLst>
                                          <p:attrName>style.visibility</p:attrName>
                                        </p:attrNameLst>
                                      </p:cBhvr>
                                      <p:to>
                                        <p:strVal val="visible"/>
                                      </p:to>
                                    </p:set>
                                    <p:animEffect filter="barn(outHorizontal)" transition="in">
                                      <p:cBhvr>
                                        <p:cTn dur="500" id="7"/>
                                        <p:tgtEl>
                                          <p:spTgt spid="16"/>
                                        </p:tgtEl>
                                      </p:cBhvr>
                                    </p:animEffect>
                                  </p:childTnLst>
                                </p:cTn>
                              </p:par>
                            </p:childTnLst>
                          </p:cTn>
                        </p:par>
                        <p:par>
                          <p:cTn fill="hold" id="8" nodeType="afterGroup">
                            <p:stCondLst>
                              <p:cond delay="500"/>
                            </p:stCondLst>
                            <p:childTnLst>
                              <p:par>
                                <p:cTn fill="hold" id="9" nodeType="afterEffect" presetClass="entr" presetID="2" presetSubtype="8">
                                  <p:stCondLst>
                                    <p:cond delay="0"/>
                                  </p:stCondLst>
                                  <p:childTnLst>
                                    <p:set>
                                      <p:cBhvr>
                                        <p:cTn dur="1" fill="hold" id="10">
                                          <p:stCondLst>
                                            <p:cond delay="0"/>
                                          </p:stCondLst>
                                        </p:cTn>
                                        <p:tgtEl>
                                          <p:spTgt spid="2"/>
                                        </p:tgtEl>
                                        <p:attrNameLst>
                                          <p:attrName>style.visibility</p:attrName>
                                        </p:attrNameLst>
                                      </p:cBhvr>
                                      <p:to>
                                        <p:strVal val="visible"/>
                                      </p:to>
                                    </p:set>
                                    <p:anim calcmode="lin" valueType="num">
                                      <p:cBhvr additive="base">
                                        <p:cTn dur="750" fill="hold" id="11"/>
                                        <p:tgtEl>
                                          <p:spTgt spid="2"/>
                                        </p:tgtEl>
                                        <p:attrNameLst>
                                          <p:attrName>ppt_x</p:attrName>
                                        </p:attrNameLst>
                                      </p:cBhvr>
                                      <p:tavLst>
                                        <p:tav tm="0">
                                          <p:val>
                                            <p:strVal val="0-#ppt_w/2"/>
                                          </p:val>
                                        </p:tav>
                                        <p:tav tm="100000">
                                          <p:val>
                                            <p:strVal val="#ppt_x"/>
                                          </p:val>
                                        </p:tav>
                                      </p:tavLst>
                                    </p:anim>
                                    <p:anim calcmode="lin" valueType="num">
                                      <p:cBhvr additive="base">
                                        <p:cTn dur="750" fill="hold" id="12"/>
                                        <p:tgtEl>
                                          <p:spTgt spid="2"/>
                                        </p:tgtEl>
                                        <p:attrNameLst>
                                          <p:attrName>ppt_y</p:attrName>
                                        </p:attrNameLst>
                                      </p:cBhvr>
                                      <p:tavLst>
                                        <p:tav tm="0">
                                          <p:val>
                                            <p:strVal val="#ppt_y"/>
                                          </p:val>
                                        </p:tav>
                                        <p:tav tm="100000">
                                          <p:val>
                                            <p:strVal val="#ppt_y"/>
                                          </p:val>
                                        </p:tav>
                                      </p:tavLst>
                                    </p:anim>
                                  </p:childTnLst>
                                </p:cTn>
                              </p:par>
                            </p:childTnLst>
                          </p:cTn>
                        </p:par>
                        <p:par>
                          <p:cTn fill="hold" id="13" nodeType="afterGroup">
                            <p:stCondLst>
                              <p:cond delay="1250"/>
                            </p:stCondLst>
                            <p:childTnLst>
                              <p:par>
                                <p:cTn fill="hold" id="14" nodeType="afterEffect" presetClass="entr" presetID="16" presetSubtype="42">
                                  <p:stCondLst>
                                    <p:cond delay="0"/>
                                  </p:stCondLst>
                                  <p:childTnLst>
                                    <p:set>
                                      <p:cBhvr>
                                        <p:cTn dur="1" fill="hold" id="15">
                                          <p:stCondLst>
                                            <p:cond delay="0"/>
                                          </p:stCondLst>
                                        </p:cTn>
                                        <p:tgtEl>
                                          <p:spTgt spid="17"/>
                                        </p:tgtEl>
                                        <p:attrNameLst>
                                          <p:attrName>style.visibility</p:attrName>
                                        </p:attrNameLst>
                                      </p:cBhvr>
                                      <p:to>
                                        <p:strVal val="visible"/>
                                      </p:to>
                                    </p:set>
                                    <p:animEffect filter="barn(outHorizontal)" transition="in">
                                      <p:cBhvr>
                                        <p:cTn dur="500" id="16"/>
                                        <p:tgtEl>
                                          <p:spTgt spid="17"/>
                                        </p:tgtEl>
                                      </p:cBhvr>
                                    </p:animEffect>
                                  </p:childTnLst>
                                </p:cTn>
                              </p:par>
                            </p:childTnLst>
                          </p:cTn>
                        </p:par>
                        <p:par>
                          <p:cTn fill="hold" id="17" nodeType="afterGroup">
                            <p:stCondLst>
                              <p:cond delay="1750"/>
                            </p:stCondLst>
                            <p:childTnLst>
                              <p:par>
                                <p:cTn fill="hold" grpId="0" id="18" nodeType="afterEffect" presetClass="entr" presetID="12" presetSubtype="8">
                                  <p:stCondLst>
                                    <p:cond delay="0"/>
                                  </p:stCondLst>
                                  <p:childTnLst>
                                    <p:set>
                                      <p:cBhvr>
                                        <p:cTn dur="1" fill="hold" id="19">
                                          <p:stCondLst>
                                            <p:cond delay="0"/>
                                          </p:stCondLst>
                                        </p:cTn>
                                        <p:tgtEl>
                                          <p:spTgt spid="18"/>
                                        </p:tgtEl>
                                        <p:attrNameLst>
                                          <p:attrName>style.visibility</p:attrName>
                                        </p:attrNameLst>
                                      </p:cBhvr>
                                      <p:to>
                                        <p:strVal val="visible"/>
                                      </p:to>
                                    </p:set>
                                    <p:anim calcmode="lin" valueType="num">
                                      <p:cBhvr additive="base">
                                        <p:cTn dur="500" id="20"/>
                                        <p:tgtEl>
                                          <p:spTgt spid="18"/>
                                        </p:tgtEl>
                                        <p:attrNameLst>
                                          <p:attrName>ppt_x</p:attrName>
                                        </p:attrNameLst>
                                      </p:cBhvr>
                                      <p:tavLst>
                                        <p:tav tm="0">
                                          <p:val>
                                            <p:strVal val="#ppt_x-#ppt_w*1.125000"/>
                                          </p:val>
                                        </p:tav>
                                        <p:tav tm="100000">
                                          <p:val>
                                            <p:strVal val="#ppt_x"/>
                                          </p:val>
                                        </p:tav>
                                      </p:tavLst>
                                    </p:anim>
                                    <p:animEffect filter="wipe(right)" transition="in">
                                      <p:cBhvr>
                                        <p:cTn dur="500" id="21"/>
                                        <p:tgtEl>
                                          <p:spTgt spid="18"/>
                                        </p:tgtEl>
                                      </p:cBhvr>
                                    </p:animEffect>
                                  </p:childTnLst>
                                </p:cTn>
                              </p:par>
                            </p:childTnLst>
                          </p:cTn>
                        </p:par>
                        <p:par>
                          <p:cTn fill="hold" id="22" nodeType="afterGroup">
                            <p:stCondLst>
                              <p:cond delay="2250"/>
                            </p:stCondLst>
                            <p:childTnLst>
                              <p:par>
                                <p:cTn fill="hold" grpId="0" id="23" nodeType="afterEffect" presetClass="entr" presetID="2" presetSubtype="4">
                                  <p:stCondLst>
                                    <p:cond delay="0"/>
                                  </p:stCondLst>
                                  <p:childTnLst>
                                    <p:set>
                                      <p:cBhvr>
                                        <p:cTn dur="1" fill="hold" id="24">
                                          <p:stCondLst>
                                            <p:cond delay="0"/>
                                          </p:stCondLst>
                                        </p:cTn>
                                        <p:tgtEl>
                                          <p:spTgt spid="44"/>
                                        </p:tgtEl>
                                        <p:attrNameLst>
                                          <p:attrName>style.visibility</p:attrName>
                                        </p:attrNameLst>
                                      </p:cBhvr>
                                      <p:to>
                                        <p:strVal val="visible"/>
                                      </p:to>
                                    </p:set>
                                    <p:anim calcmode="lin" valueType="num">
                                      <p:cBhvr additive="base">
                                        <p:cTn dur="500" fill="hold" id="25"/>
                                        <p:tgtEl>
                                          <p:spTgt spid="44"/>
                                        </p:tgtEl>
                                        <p:attrNameLst>
                                          <p:attrName>ppt_x</p:attrName>
                                        </p:attrNameLst>
                                      </p:cBhvr>
                                      <p:tavLst>
                                        <p:tav tm="0">
                                          <p:val>
                                            <p:strVal val="#ppt_x"/>
                                          </p:val>
                                        </p:tav>
                                        <p:tav tm="100000">
                                          <p:val>
                                            <p:strVal val="#ppt_x"/>
                                          </p:val>
                                        </p:tav>
                                      </p:tavLst>
                                    </p:anim>
                                    <p:anim calcmode="lin" valueType="num">
                                      <p:cBhvr additive="base">
                                        <p:cTn dur="500" fill="hold" id="26"/>
                                        <p:tgtEl>
                                          <p:spTgt spid="44"/>
                                        </p:tgtEl>
                                        <p:attrNameLst>
                                          <p:attrName>ppt_y</p:attrName>
                                        </p:attrNameLst>
                                      </p:cBhvr>
                                      <p:tavLst>
                                        <p:tav tm="0">
                                          <p:val>
                                            <p:strVal val="1+#ppt_h/2"/>
                                          </p:val>
                                        </p:tav>
                                        <p:tav tm="100000">
                                          <p:val>
                                            <p:strVal val="#ppt_y"/>
                                          </p:val>
                                        </p:tav>
                                      </p:tavLst>
                                    </p:anim>
                                  </p:childTnLst>
                                </p:cTn>
                              </p:par>
                            </p:childTnLst>
                          </p:cTn>
                        </p:par>
                        <p:par>
                          <p:cTn fill="hold" id="27" nodeType="afterGroup">
                            <p:stCondLst>
                              <p:cond delay="2750"/>
                            </p:stCondLst>
                            <p:childTnLst>
                              <p:par>
                                <p:cTn fill="hold" grpId="0" id="28" nodeType="afterEffect" presetClass="entr" presetID="2" presetSubtype="4">
                                  <p:stCondLst>
                                    <p:cond delay="0"/>
                                  </p:stCondLst>
                                  <p:childTnLst>
                                    <p:set>
                                      <p:cBhvr>
                                        <p:cTn dur="1" fill="hold" id="29">
                                          <p:stCondLst>
                                            <p:cond delay="0"/>
                                          </p:stCondLst>
                                        </p:cTn>
                                        <p:tgtEl>
                                          <p:spTgt spid="45"/>
                                        </p:tgtEl>
                                        <p:attrNameLst>
                                          <p:attrName>style.visibility</p:attrName>
                                        </p:attrNameLst>
                                      </p:cBhvr>
                                      <p:to>
                                        <p:strVal val="visible"/>
                                      </p:to>
                                    </p:set>
                                    <p:anim calcmode="lin" valueType="num">
                                      <p:cBhvr additive="base">
                                        <p:cTn dur="500" fill="hold" id="30"/>
                                        <p:tgtEl>
                                          <p:spTgt spid="45"/>
                                        </p:tgtEl>
                                        <p:attrNameLst>
                                          <p:attrName>ppt_x</p:attrName>
                                        </p:attrNameLst>
                                      </p:cBhvr>
                                      <p:tavLst>
                                        <p:tav tm="0">
                                          <p:val>
                                            <p:strVal val="#ppt_x"/>
                                          </p:val>
                                        </p:tav>
                                        <p:tav tm="100000">
                                          <p:val>
                                            <p:strVal val="#ppt_x"/>
                                          </p:val>
                                        </p:tav>
                                      </p:tavLst>
                                    </p:anim>
                                    <p:anim calcmode="lin" valueType="num">
                                      <p:cBhvr additive="base">
                                        <p:cTn dur="500" fill="hold" id="31"/>
                                        <p:tgtEl>
                                          <p:spTgt spid="45"/>
                                        </p:tgtEl>
                                        <p:attrNameLst>
                                          <p:attrName>ppt_y</p:attrName>
                                        </p:attrNameLst>
                                      </p:cBhvr>
                                      <p:tavLst>
                                        <p:tav tm="0">
                                          <p:val>
                                            <p:strVal val="1+#ppt_h/2"/>
                                          </p:val>
                                        </p:tav>
                                        <p:tav tm="100000">
                                          <p:val>
                                            <p:strVal val="#ppt_y"/>
                                          </p:val>
                                        </p:tav>
                                      </p:tavLst>
                                    </p:anim>
                                  </p:childTnLst>
                                </p:cTn>
                              </p:par>
                            </p:childTnLst>
                          </p:cTn>
                        </p:par>
                        <p:par>
                          <p:cTn fill="hold" id="32" nodeType="afterGroup">
                            <p:stCondLst>
                              <p:cond delay="3250"/>
                            </p:stCondLst>
                            <p:childTnLst>
                              <p:par>
                                <p:cTn fill="hold" grpId="0" id="33" nodeType="afterEffect" presetClass="entr" presetID="2" presetSubtype="4">
                                  <p:stCondLst>
                                    <p:cond delay="0"/>
                                  </p:stCondLst>
                                  <p:childTnLst>
                                    <p:set>
                                      <p:cBhvr>
                                        <p:cTn dur="1" fill="hold" id="34">
                                          <p:stCondLst>
                                            <p:cond delay="0"/>
                                          </p:stCondLst>
                                        </p:cTn>
                                        <p:tgtEl>
                                          <p:spTgt spid="46"/>
                                        </p:tgtEl>
                                        <p:attrNameLst>
                                          <p:attrName>style.visibility</p:attrName>
                                        </p:attrNameLst>
                                      </p:cBhvr>
                                      <p:to>
                                        <p:strVal val="visible"/>
                                      </p:to>
                                    </p:set>
                                    <p:anim calcmode="lin" valueType="num">
                                      <p:cBhvr additive="base">
                                        <p:cTn dur="500" fill="hold" id="35"/>
                                        <p:tgtEl>
                                          <p:spTgt spid="46"/>
                                        </p:tgtEl>
                                        <p:attrNameLst>
                                          <p:attrName>ppt_x</p:attrName>
                                        </p:attrNameLst>
                                      </p:cBhvr>
                                      <p:tavLst>
                                        <p:tav tm="0">
                                          <p:val>
                                            <p:strVal val="#ppt_x"/>
                                          </p:val>
                                        </p:tav>
                                        <p:tav tm="100000">
                                          <p:val>
                                            <p:strVal val="#ppt_x"/>
                                          </p:val>
                                        </p:tav>
                                      </p:tavLst>
                                    </p:anim>
                                    <p:anim calcmode="lin" valueType="num">
                                      <p:cBhvr additive="base">
                                        <p:cTn dur="500" fill="hold" id="36"/>
                                        <p:tgtEl>
                                          <p:spTgt spid="46"/>
                                        </p:tgtEl>
                                        <p:attrNameLst>
                                          <p:attrName>ppt_y</p:attrName>
                                        </p:attrNameLst>
                                      </p:cBhvr>
                                      <p:tavLst>
                                        <p:tav tm="0">
                                          <p:val>
                                            <p:strVal val="1+#ppt_h/2"/>
                                          </p:val>
                                        </p:tav>
                                        <p:tav tm="100000">
                                          <p:val>
                                            <p:strVal val="#ppt_y"/>
                                          </p:val>
                                        </p:tav>
                                      </p:tavLst>
                                    </p:anim>
                                  </p:childTnLst>
                                </p:cTn>
                              </p:par>
                            </p:childTnLst>
                          </p:cTn>
                        </p:par>
                        <p:par>
                          <p:cTn fill="hold" id="37" nodeType="afterGroup">
                            <p:stCondLst>
                              <p:cond delay="3750"/>
                            </p:stCondLst>
                            <p:childTnLst>
                              <p:par>
                                <p:cTn fill="hold" grpId="0" id="38" nodeType="afterEffect" presetClass="entr" presetID="23" presetSubtype="528">
                                  <p:stCondLst>
                                    <p:cond delay="218"/>
                                  </p:stCondLst>
                                  <p:childTnLst>
                                    <p:set>
                                      <p:cBhvr>
                                        <p:cTn dur="1" fill="hold" id="39">
                                          <p:stCondLst>
                                            <p:cond delay="0"/>
                                          </p:stCondLst>
                                        </p:cTn>
                                        <p:tgtEl>
                                          <p:spTgt spid="26"/>
                                        </p:tgtEl>
                                        <p:attrNameLst>
                                          <p:attrName>style.visibility</p:attrName>
                                        </p:attrNameLst>
                                      </p:cBhvr>
                                      <p:to>
                                        <p:strVal val="visible"/>
                                      </p:to>
                                    </p:set>
                                    <p:anim calcmode="lin" valueType="num">
                                      <p:cBhvr>
                                        <p:cTn dur="932" fill="hold" id="40"/>
                                        <p:tgtEl>
                                          <p:spTgt spid="26"/>
                                        </p:tgtEl>
                                        <p:attrNameLst>
                                          <p:attrName>ppt_w</p:attrName>
                                        </p:attrNameLst>
                                      </p:cBhvr>
                                      <p:tavLst>
                                        <p:tav tm="0">
                                          <p:val>
                                            <p:fltVal val="0"/>
                                          </p:val>
                                        </p:tav>
                                        <p:tav tm="100000">
                                          <p:val>
                                            <p:strVal val="#ppt_w"/>
                                          </p:val>
                                        </p:tav>
                                      </p:tavLst>
                                    </p:anim>
                                    <p:anim calcmode="lin" valueType="num">
                                      <p:cBhvr>
                                        <p:cTn dur="932" fill="hold" id="41"/>
                                        <p:tgtEl>
                                          <p:spTgt spid="26"/>
                                        </p:tgtEl>
                                        <p:attrNameLst>
                                          <p:attrName>ppt_h</p:attrName>
                                        </p:attrNameLst>
                                      </p:cBhvr>
                                      <p:tavLst>
                                        <p:tav tm="0">
                                          <p:val>
                                            <p:fltVal val="0"/>
                                          </p:val>
                                        </p:tav>
                                        <p:tav tm="100000">
                                          <p:val>
                                            <p:strVal val="#ppt_h"/>
                                          </p:val>
                                        </p:tav>
                                      </p:tavLst>
                                    </p:anim>
                                    <p:anim calcmode="lin" valueType="num">
                                      <p:cBhvr>
                                        <p:cTn dur="932" fill="hold" id="42"/>
                                        <p:tgtEl>
                                          <p:spTgt spid="26"/>
                                        </p:tgtEl>
                                        <p:attrNameLst>
                                          <p:attrName>ppt_x</p:attrName>
                                        </p:attrNameLst>
                                      </p:cBhvr>
                                      <p:tavLst>
                                        <p:tav tm="0">
                                          <p:val>
                                            <p:fltVal val="0.5"/>
                                          </p:val>
                                        </p:tav>
                                        <p:tav tm="100000">
                                          <p:val>
                                            <p:strVal val="#ppt_x"/>
                                          </p:val>
                                        </p:tav>
                                      </p:tavLst>
                                    </p:anim>
                                    <p:anim calcmode="lin" valueType="num">
                                      <p:cBhvr>
                                        <p:cTn dur="932" fill="hold" id="43"/>
                                        <p:tgtEl>
                                          <p:spTgt spid="26"/>
                                        </p:tgtEl>
                                        <p:attrNameLst>
                                          <p:attrName>ppt_y</p:attrName>
                                        </p:attrNameLst>
                                      </p:cBhvr>
                                      <p:tavLst>
                                        <p:tav tm="0">
                                          <p:val>
                                            <p:fltVal val="0.5"/>
                                          </p:val>
                                        </p:tav>
                                        <p:tav tm="100000">
                                          <p:val>
                                            <p:strVal val="#ppt_y"/>
                                          </p:val>
                                        </p:tav>
                                      </p:tavLst>
                                    </p:anim>
                                  </p:childTnLst>
                                </p:cTn>
                              </p:par>
                              <p:par>
                                <p:cTn fill="hold" grpId="1" id="44" nodeType="withEffect" presetClass="emph" presetID="35" presetSubtype="0" repeatCount="3000">
                                  <p:stCondLst>
                                    <p:cond delay="1000"/>
                                  </p:stCondLst>
                                  <p:childTnLst>
                                    <p:anim calcmode="discrete" valueType="str">
                                      <p:cBhvr>
                                        <p:cTn dur="250" fill="hold" id="45"/>
                                        <p:tgtEl>
                                          <p:spTgt spid="26"/>
                                        </p:tgtEl>
                                        <p:attrNameLst>
                                          <p:attrName>style.visibility</p:attrName>
                                        </p:attrNameLst>
                                      </p:cBhvr>
                                      <p:tavLst>
                                        <p:tav tm="0">
                                          <p:val>
                                            <p:strVal val="hidden"/>
                                          </p:val>
                                        </p:tav>
                                        <p:tav tm="50000">
                                          <p:val>
                                            <p:strVal val="visible"/>
                                          </p:val>
                                        </p:tav>
                                      </p:tavLst>
                                    </p:anim>
                                  </p:childTnLst>
                                </p:cTn>
                              </p:par>
                              <p:par>
                                <p:cTn fill="hold" grpId="0" id="46" nodeType="withEffect" presetClass="entr" presetID="23" presetSubtype="528">
                                  <p:stCondLst>
                                    <p:cond delay="318"/>
                                  </p:stCondLst>
                                  <p:childTnLst>
                                    <p:set>
                                      <p:cBhvr>
                                        <p:cTn dur="1" fill="hold" id="47">
                                          <p:stCondLst>
                                            <p:cond delay="0"/>
                                          </p:stCondLst>
                                        </p:cTn>
                                        <p:tgtEl>
                                          <p:spTgt spid="27"/>
                                        </p:tgtEl>
                                        <p:attrNameLst>
                                          <p:attrName>style.visibility</p:attrName>
                                        </p:attrNameLst>
                                      </p:cBhvr>
                                      <p:to>
                                        <p:strVal val="visible"/>
                                      </p:to>
                                    </p:set>
                                    <p:anim calcmode="lin" valueType="num">
                                      <p:cBhvr>
                                        <p:cTn dur="599" fill="hold" id="48"/>
                                        <p:tgtEl>
                                          <p:spTgt spid="27"/>
                                        </p:tgtEl>
                                        <p:attrNameLst>
                                          <p:attrName>ppt_w</p:attrName>
                                        </p:attrNameLst>
                                      </p:cBhvr>
                                      <p:tavLst>
                                        <p:tav tm="0">
                                          <p:val>
                                            <p:fltVal val="0"/>
                                          </p:val>
                                        </p:tav>
                                        <p:tav tm="100000">
                                          <p:val>
                                            <p:strVal val="#ppt_w"/>
                                          </p:val>
                                        </p:tav>
                                      </p:tavLst>
                                    </p:anim>
                                    <p:anim calcmode="lin" valueType="num">
                                      <p:cBhvr>
                                        <p:cTn dur="599" fill="hold" id="49"/>
                                        <p:tgtEl>
                                          <p:spTgt spid="27"/>
                                        </p:tgtEl>
                                        <p:attrNameLst>
                                          <p:attrName>ppt_h</p:attrName>
                                        </p:attrNameLst>
                                      </p:cBhvr>
                                      <p:tavLst>
                                        <p:tav tm="0">
                                          <p:val>
                                            <p:fltVal val="0"/>
                                          </p:val>
                                        </p:tav>
                                        <p:tav tm="100000">
                                          <p:val>
                                            <p:strVal val="#ppt_h"/>
                                          </p:val>
                                        </p:tav>
                                      </p:tavLst>
                                    </p:anim>
                                    <p:anim calcmode="lin" valueType="num">
                                      <p:cBhvr>
                                        <p:cTn dur="599" fill="hold" id="50"/>
                                        <p:tgtEl>
                                          <p:spTgt spid="27"/>
                                        </p:tgtEl>
                                        <p:attrNameLst>
                                          <p:attrName>ppt_x</p:attrName>
                                        </p:attrNameLst>
                                      </p:cBhvr>
                                      <p:tavLst>
                                        <p:tav tm="0">
                                          <p:val>
                                            <p:fltVal val="0.5"/>
                                          </p:val>
                                        </p:tav>
                                        <p:tav tm="100000">
                                          <p:val>
                                            <p:strVal val="#ppt_x"/>
                                          </p:val>
                                        </p:tav>
                                      </p:tavLst>
                                    </p:anim>
                                    <p:anim calcmode="lin" valueType="num">
                                      <p:cBhvr>
                                        <p:cTn dur="599" fill="hold" id="51"/>
                                        <p:tgtEl>
                                          <p:spTgt spid="27"/>
                                        </p:tgtEl>
                                        <p:attrNameLst>
                                          <p:attrName>ppt_y</p:attrName>
                                        </p:attrNameLst>
                                      </p:cBhvr>
                                      <p:tavLst>
                                        <p:tav tm="0">
                                          <p:val>
                                            <p:fltVal val="0.5"/>
                                          </p:val>
                                        </p:tav>
                                        <p:tav tm="100000">
                                          <p:val>
                                            <p:strVal val="#ppt_y"/>
                                          </p:val>
                                        </p:tav>
                                      </p:tavLst>
                                    </p:anim>
                                  </p:childTnLst>
                                </p:cTn>
                              </p:par>
                              <p:par>
                                <p:cTn fill="hold" grpId="1" id="52" nodeType="withEffect" presetClass="emph" presetID="35" presetSubtype="0" repeatCount="3000">
                                  <p:stCondLst>
                                    <p:cond delay="750"/>
                                  </p:stCondLst>
                                  <p:childTnLst>
                                    <p:anim calcmode="discrete" valueType="str">
                                      <p:cBhvr>
                                        <p:cTn dur="250" fill="hold" id="53"/>
                                        <p:tgtEl>
                                          <p:spTgt spid="27"/>
                                        </p:tgtEl>
                                        <p:attrNameLst>
                                          <p:attrName>style.visibility</p:attrName>
                                        </p:attrNameLst>
                                      </p:cBhvr>
                                      <p:tavLst>
                                        <p:tav tm="0">
                                          <p:val>
                                            <p:strVal val="hidden"/>
                                          </p:val>
                                        </p:tav>
                                        <p:tav tm="50000">
                                          <p:val>
                                            <p:strVal val="visible"/>
                                          </p:val>
                                        </p:tav>
                                      </p:tavLst>
                                    </p:anim>
                                  </p:childTnLst>
                                </p:cTn>
                              </p:par>
                              <p:par>
                                <p:cTn fill="hold" grpId="0" id="54" nodeType="withEffect" presetClass="entr" presetID="23" presetSubtype="528">
                                  <p:stCondLst>
                                    <p:cond delay="353"/>
                                  </p:stCondLst>
                                  <p:childTnLst>
                                    <p:set>
                                      <p:cBhvr>
                                        <p:cTn dur="1" fill="hold" id="55">
                                          <p:stCondLst>
                                            <p:cond delay="0"/>
                                          </p:stCondLst>
                                        </p:cTn>
                                        <p:tgtEl>
                                          <p:spTgt spid="25"/>
                                        </p:tgtEl>
                                        <p:attrNameLst>
                                          <p:attrName>style.visibility</p:attrName>
                                        </p:attrNameLst>
                                      </p:cBhvr>
                                      <p:to>
                                        <p:strVal val="visible"/>
                                      </p:to>
                                    </p:set>
                                    <p:anim calcmode="lin" valueType="num">
                                      <p:cBhvr>
                                        <p:cTn dur="1070" fill="hold" id="56"/>
                                        <p:tgtEl>
                                          <p:spTgt spid="25"/>
                                        </p:tgtEl>
                                        <p:attrNameLst>
                                          <p:attrName>ppt_w</p:attrName>
                                        </p:attrNameLst>
                                      </p:cBhvr>
                                      <p:tavLst>
                                        <p:tav tm="0">
                                          <p:val>
                                            <p:fltVal val="0"/>
                                          </p:val>
                                        </p:tav>
                                        <p:tav tm="100000">
                                          <p:val>
                                            <p:strVal val="#ppt_w"/>
                                          </p:val>
                                        </p:tav>
                                      </p:tavLst>
                                    </p:anim>
                                    <p:anim calcmode="lin" valueType="num">
                                      <p:cBhvr>
                                        <p:cTn dur="1070" fill="hold" id="57"/>
                                        <p:tgtEl>
                                          <p:spTgt spid="25"/>
                                        </p:tgtEl>
                                        <p:attrNameLst>
                                          <p:attrName>ppt_h</p:attrName>
                                        </p:attrNameLst>
                                      </p:cBhvr>
                                      <p:tavLst>
                                        <p:tav tm="0">
                                          <p:val>
                                            <p:fltVal val="0"/>
                                          </p:val>
                                        </p:tav>
                                        <p:tav tm="100000">
                                          <p:val>
                                            <p:strVal val="#ppt_h"/>
                                          </p:val>
                                        </p:tav>
                                      </p:tavLst>
                                    </p:anim>
                                    <p:anim calcmode="lin" valueType="num">
                                      <p:cBhvr>
                                        <p:cTn dur="1070" fill="hold" id="58"/>
                                        <p:tgtEl>
                                          <p:spTgt spid="25"/>
                                        </p:tgtEl>
                                        <p:attrNameLst>
                                          <p:attrName>ppt_x</p:attrName>
                                        </p:attrNameLst>
                                      </p:cBhvr>
                                      <p:tavLst>
                                        <p:tav tm="0">
                                          <p:val>
                                            <p:fltVal val="0.5"/>
                                          </p:val>
                                        </p:tav>
                                        <p:tav tm="100000">
                                          <p:val>
                                            <p:strVal val="#ppt_x"/>
                                          </p:val>
                                        </p:tav>
                                      </p:tavLst>
                                    </p:anim>
                                    <p:anim calcmode="lin" valueType="num">
                                      <p:cBhvr>
                                        <p:cTn dur="1070" fill="hold" id="59"/>
                                        <p:tgtEl>
                                          <p:spTgt spid="25"/>
                                        </p:tgtEl>
                                        <p:attrNameLst>
                                          <p:attrName>ppt_y</p:attrName>
                                        </p:attrNameLst>
                                      </p:cBhvr>
                                      <p:tavLst>
                                        <p:tav tm="0">
                                          <p:val>
                                            <p:fltVal val="0.5"/>
                                          </p:val>
                                        </p:tav>
                                        <p:tav tm="100000">
                                          <p:val>
                                            <p:strVal val="#ppt_y"/>
                                          </p:val>
                                        </p:tav>
                                      </p:tavLst>
                                    </p:anim>
                                  </p:childTnLst>
                                </p:cTn>
                              </p:par>
                              <p:par>
                                <p:cTn fill="hold" grpId="1" id="60" nodeType="withEffect" presetClass="emph" presetID="35" presetSubtype="0" repeatCount="3000">
                                  <p:stCondLst>
                                    <p:cond delay="1250"/>
                                  </p:stCondLst>
                                  <p:childTnLst>
                                    <p:anim calcmode="discrete" valueType="str">
                                      <p:cBhvr>
                                        <p:cTn dur="250" fill="hold" id="61"/>
                                        <p:tgtEl>
                                          <p:spTgt spid="25"/>
                                        </p:tgtEl>
                                        <p:attrNameLst>
                                          <p:attrName>style.visibility</p:attrName>
                                        </p:attrNameLst>
                                      </p:cBhvr>
                                      <p:tavLst>
                                        <p:tav tm="0">
                                          <p:val>
                                            <p:strVal val="hidden"/>
                                          </p:val>
                                        </p:tav>
                                        <p:tav tm="50000">
                                          <p:val>
                                            <p:strVal val="visible"/>
                                          </p:val>
                                        </p:tav>
                                      </p:tavLst>
                                    </p:anim>
                                  </p:childTnLst>
                                </p:cTn>
                              </p:par>
                              <p:par>
                                <p:cTn fill="hold" grpId="0" id="62" nodeType="withEffect" presetClass="entr" presetID="23" presetSubtype="528">
                                  <p:stCondLst>
                                    <p:cond delay="320"/>
                                  </p:stCondLst>
                                  <p:childTnLst>
                                    <p:set>
                                      <p:cBhvr>
                                        <p:cTn dur="1" fill="hold" id="63">
                                          <p:stCondLst>
                                            <p:cond delay="0"/>
                                          </p:stCondLst>
                                        </p:cTn>
                                        <p:tgtEl>
                                          <p:spTgt spid="24"/>
                                        </p:tgtEl>
                                        <p:attrNameLst>
                                          <p:attrName>style.visibility</p:attrName>
                                        </p:attrNameLst>
                                      </p:cBhvr>
                                      <p:to>
                                        <p:strVal val="visible"/>
                                      </p:to>
                                    </p:set>
                                    <p:anim calcmode="lin" valueType="num">
                                      <p:cBhvr>
                                        <p:cTn dur="997" fill="hold" id="64"/>
                                        <p:tgtEl>
                                          <p:spTgt spid="24"/>
                                        </p:tgtEl>
                                        <p:attrNameLst>
                                          <p:attrName>ppt_w</p:attrName>
                                        </p:attrNameLst>
                                      </p:cBhvr>
                                      <p:tavLst>
                                        <p:tav tm="0">
                                          <p:val>
                                            <p:fltVal val="0"/>
                                          </p:val>
                                        </p:tav>
                                        <p:tav tm="100000">
                                          <p:val>
                                            <p:strVal val="#ppt_w"/>
                                          </p:val>
                                        </p:tav>
                                      </p:tavLst>
                                    </p:anim>
                                    <p:anim calcmode="lin" valueType="num">
                                      <p:cBhvr>
                                        <p:cTn dur="997" fill="hold" id="65"/>
                                        <p:tgtEl>
                                          <p:spTgt spid="24"/>
                                        </p:tgtEl>
                                        <p:attrNameLst>
                                          <p:attrName>ppt_h</p:attrName>
                                        </p:attrNameLst>
                                      </p:cBhvr>
                                      <p:tavLst>
                                        <p:tav tm="0">
                                          <p:val>
                                            <p:fltVal val="0"/>
                                          </p:val>
                                        </p:tav>
                                        <p:tav tm="100000">
                                          <p:val>
                                            <p:strVal val="#ppt_h"/>
                                          </p:val>
                                        </p:tav>
                                      </p:tavLst>
                                    </p:anim>
                                    <p:anim calcmode="lin" valueType="num">
                                      <p:cBhvr>
                                        <p:cTn dur="997" fill="hold" id="66"/>
                                        <p:tgtEl>
                                          <p:spTgt spid="24"/>
                                        </p:tgtEl>
                                        <p:attrNameLst>
                                          <p:attrName>ppt_x</p:attrName>
                                        </p:attrNameLst>
                                      </p:cBhvr>
                                      <p:tavLst>
                                        <p:tav tm="0">
                                          <p:val>
                                            <p:fltVal val="0.5"/>
                                          </p:val>
                                        </p:tav>
                                        <p:tav tm="100000">
                                          <p:val>
                                            <p:strVal val="#ppt_x"/>
                                          </p:val>
                                        </p:tav>
                                      </p:tavLst>
                                    </p:anim>
                                    <p:anim calcmode="lin" valueType="num">
                                      <p:cBhvr>
                                        <p:cTn dur="997" fill="hold" id="67"/>
                                        <p:tgtEl>
                                          <p:spTgt spid="24"/>
                                        </p:tgtEl>
                                        <p:attrNameLst>
                                          <p:attrName>ppt_y</p:attrName>
                                        </p:attrNameLst>
                                      </p:cBhvr>
                                      <p:tavLst>
                                        <p:tav tm="0">
                                          <p:val>
                                            <p:fltVal val="0.5"/>
                                          </p:val>
                                        </p:tav>
                                        <p:tav tm="100000">
                                          <p:val>
                                            <p:strVal val="#ppt_y"/>
                                          </p:val>
                                        </p:tav>
                                      </p:tavLst>
                                    </p:anim>
                                  </p:childTnLst>
                                </p:cTn>
                              </p:par>
                              <p:par>
                                <p:cTn fill="hold" grpId="1" id="68" nodeType="withEffect" presetClass="emph" presetID="35" presetSubtype="0" repeatCount="3000">
                                  <p:stCondLst>
                                    <p:cond delay="1250"/>
                                  </p:stCondLst>
                                  <p:childTnLst>
                                    <p:anim calcmode="discrete" valueType="str">
                                      <p:cBhvr>
                                        <p:cTn dur="250" fill="hold" id="69"/>
                                        <p:tgtEl>
                                          <p:spTgt spid="24"/>
                                        </p:tgtEl>
                                        <p:attrNameLst>
                                          <p:attrName>style.visibility</p:attrName>
                                        </p:attrNameLst>
                                      </p:cBhvr>
                                      <p:tavLst>
                                        <p:tav tm="0">
                                          <p:val>
                                            <p:strVal val="hidden"/>
                                          </p:val>
                                        </p:tav>
                                        <p:tav tm="50000">
                                          <p:val>
                                            <p:strVal val="visible"/>
                                          </p:val>
                                        </p:tav>
                                      </p:tavLst>
                                    </p:anim>
                                  </p:childTnLst>
                                </p:cTn>
                              </p:par>
                              <p:par>
                                <p:cTn fill="hold" grpId="0" id="70" nodeType="withEffect" presetClass="entr" presetID="23" presetSubtype="528">
                                  <p:stCondLst>
                                    <p:cond delay="579"/>
                                  </p:stCondLst>
                                  <p:childTnLst>
                                    <p:set>
                                      <p:cBhvr>
                                        <p:cTn dur="1" fill="hold" id="71">
                                          <p:stCondLst>
                                            <p:cond delay="0"/>
                                          </p:stCondLst>
                                        </p:cTn>
                                        <p:tgtEl>
                                          <p:spTgt spid="22"/>
                                        </p:tgtEl>
                                        <p:attrNameLst>
                                          <p:attrName>style.visibility</p:attrName>
                                        </p:attrNameLst>
                                      </p:cBhvr>
                                      <p:to>
                                        <p:strVal val="visible"/>
                                      </p:to>
                                    </p:set>
                                    <p:anim calcmode="lin" valueType="num">
                                      <p:cBhvr>
                                        <p:cTn dur="345" fill="hold" id="72"/>
                                        <p:tgtEl>
                                          <p:spTgt spid="22"/>
                                        </p:tgtEl>
                                        <p:attrNameLst>
                                          <p:attrName>ppt_w</p:attrName>
                                        </p:attrNameLst>
                                      </p:cBhvr>
                                      <p:tavLst>
                                        <p:tav tm="0">
                                          <p:val>
                                            <p:fltVal val="0"/>
                                          </p:val>
                                        </p:tav>
                                        <p:tav tm="100000">
                                          <p:val>
                                            <p:strVal val="#ppt_w"/>
                                          </p:val>
                                        </p:tav>
                                      </p:tavLst>
                                    </p:anim>
                                    <p:anim calcmode="lin" valueType="num">
                                      <p:cBhvr>
                                        <p:cTn dur="345" fill="hold" id="73"/>
                                        <p:tgtEl>
                                          <p:spTgt spid="22"/>
                                        </p:tgtEl>
                                        <p:attrNameLst>
                                          <p:attrName>ppt_h</p:attrName>
                                        </p:attrNameLst>
                                      </p:cBhvr>
                                      <p:tavLst>
                                        <p:tav tm="0">
                                          <p:val>
                                            <p:fltVal val="0"/>
                                          </p:val>
                                        </p:tav>
                                        <p:tav tm="100000">
                                          <p:val>
                                            <p:strVal val="#ppt_h"/>
                                          </p:val>
                                        </p:tav>
                                      </p:tavLst>
                                    </p:anim>
                                    <p:anim calcmode="lin" valueType="num">
                                      <p:cBhvr>
                                        <p:cTn dur="345" fill="hold" id="74"/>
                                        <p:tgtEl>
                                          <p:spTgt spid="22"/>
                                        </p:tgtEl>
                                        <p:attrNameLst>
                                          <p:attrName>ppt_x</p:attrName>
                                        </p:attrNameLst>
                                      </p:cBhvr>
                                      <p:tavLst>
                                        <p:tav tm="0">
                                          <p:val>
                                            <p:fltVal val="0.5"/>
                                          </p:val>
                                        </p:tav>
                                        <p:tav tm="100000">
                                          <p:val>
                                            <p:strVal val="#ppt_x"/>
                                          </p:val>
                                        </p:tav>
                                      </p:tavLst>
                                    </p:anim>
                                    <p:anim calcmode="lin" valueType="num">
                                      <p:cBhvr>
                                        <p:cTn dur="345" fill="hold" id="75"/>
                                        <p:tgtEl>
                                          <p:spTgt spid="22"/>
                                        </p:tgtEl>
                                        <p:attrNameLst>
                                          <p:attrName>ppt_y</p:attrName>
                                        </p:attrNameLst>
                                      </p:cBhvr>
                                      <p:tavLst>
                                        <p:tav tm="0">
                                          <p:val>
                                            <p:fltVal val="0.5"/>
                                          </p:val>
                                        </p:tav>
                                        <p:tav tm="100000">
                                          <p:val>
                                            <p:strVal val="#ppt_y"/>
                                          </p:val>
                                        </p:tav>
                                      </p:tavLst>
                                    </p:anim>
                                  </p:childTnLst>
                                </p:cTn>
                              </p:par>
                              <p:par>
                                <p:cTn fill="hold" grpId="1" id="76" nodeType="withEffect" presetClass="emph" presetID="35" presetSubtype="0" repeatCount="3000">
                                  <p:stCondLst>
                                    <p:cond delay="750"/>
                                  </p:stCondLst>
                                  <p:childTnLst>
                                    <p:anim calcmode="discrete" valueType="str">
                                      <p:cBhvr>
                                        <p:cTn dur="250" fill="hold" id="77"/>
                                        <p:tgtEl>
                                          <p:spTgt spid="22"/>
                                        </p:tgtEl>
                                        <p:attrNameLst>
                                          <p:attrName>style.visibility</p:attrName>
                                        </p:attrNameLst>
                                      </p:cBhvr>
                                      <p:tavLst>
                                        <p:tav tm="0">
                                          <p:val>
                                            <p:strVal val="hidden"/>
                                          </p:val>
                                        </p:tav>
                                        <p:tav tm="50000">
                                          <p:val>
                                            <p:strVal val="visible"/>
                                          </p:val>
                                        </p:tav>
                                      </p:tavLst>
                                    </p:anim>
                                  </p:childTnLst>
                                </p:cTn>
                              </p:par>
                              <p:par>
                                <p:cTn fill="hold" grpId="0" id="78" nodeType="withEffect" presetClass="entr" presetID="23" presetSubtype="528">
                                  <p:stCondLst>
                                    <p:cond delay="592"/>
                                  </p:stCondLst>
                                  <p:childTnLst>
                                    <p:set>
                                      <p:cBhvr>
                                        <p:cTn dur="1" fill="hold" id="79">
                                          <p:stCondLst>
                                            <p:cond delay="0"/>
                                          </p:stCondLst>
                                        </p:cTn>
                                        <p:tgtEl>
                                          <p:spTgt spid="23"/>
                                        </p:tgtEl>
                                        <p:attrNameLst>
                                          <p:attrName>style.visibility</p:attrName>
                                        </p:attrNameLst>
                                      </p:cBhvr>
                                      <p:to>
                                        <p:strVal val="visible"/>
                                      </p:to>
                                    </p:set>
                                    <p:anim calcmode="lin" valueType="num">
                                      <p:cBhvr>
                                        <p:cTn dur="1060" fill="hold" id="80"/>
                                        <p:tgtEl>
                                          <p:spTgt spid="23"/>
                                        </p:tgtEl>
                                        <p:attrNameLst>
                                          <p:attrName>ppt_w</p:attrName>
                                        </p:attrNameLst>
                                      </p:cBhvr>
                                      <p:tavLst>
                                        <p:tav tm="0">
                                          <p:val>
                                            <p:fltVal val="0"/>
                                          </p:val>
                                        </p:tav>
                                        <p:tav tm="100000">
                                          <p:val>
                                            <p:strVal val="#ppt_w"/>
                                          </p:val>
                                        </p:tav>
                                      </p:tavLst>
                                    </p:anim>
                                    <p:anim calcmode="lin" valueType="num">
                                      <p:cBhvr>
                                        <p:cTn dur="1060" fill="hold" id="81"/>
                                        <p:tgtEl>
                                          <p:spTgt spid="23"/>
                                        </p:tgtEl>
                                        <p:attrNameLst>
                                          <p:attrName>ppt_h</p:attrName>
                                        </p:attrNameLst>
                                      </p:cBhvr>
                                      <p:tavLst>
                                        <p:tav tm="0">
                                          <p:val>
                                            <p:fltVal val="0"/>
                                          </p:val>
                                        </p:tav>
                                        <p:tav tm="100000">
                                          <p:val>
                                            <p:strVal val="#ppt_h"/>
                                          </p:val>
                                        </p:tav>
                                      </p:tavLst>
                                    </p:anim>
                                    <p:anim calcmode="lin" valueType="num">
                                      <p:cBhvr>
                                        <p:cTn dur="1060" fill="hold" id="82"/>
                                        <p:tgtEl>
                                          <p:spTgt spid="23"/>
                                        </p:tgtEl>
                                        <p:attrNameLst>
                                          <p:attrName>ppt_x</p:attrName>
                                        </p:attrNameLst>
                                      </p:cBhvr>
                                      <p:tavLst>
                                        <p:tav tm="0">
                                          <p:val>
                                            <p:fltVal val="0.5"/>
                                          </p:val>
                                        </p:tav>
                                        <p:tav tm="100000">
                                          <p:val>
                                            <p:strVal val="#ppt_x"/>
                                          </p:val>
                                        </p:tav>
                                      </p:tavLst>
                                    </p:anim>
                                    <p:anim calcmode="lin" valueType="num">
                                      <p:cBhvr>
                                        <p:cTn dur="1060" fill="hold" id="83"/>
                                        <p:tgtEl>
                                          <p:spTgt spid="23"/>
                                        </p:tgtEl>
                                        <p:attrNameLst>
                                          <p:attrName>ppt_y</p:attrName>
                                        </p:attrNameLst>
                                      </p:cBhvr>
                                      <p:tavLst>
                                        <p:tav tm="0">
                                          <p:val>
                                            <p:fltVal val="0.5"/>
                                          </p:val>
                                        </p:tav>
                                        <p:tav tm="100000">
                                          <p:val>
                                            <p:strVal val="#ppt_y"/>
                                          </p:val>
                                        </p:tav>
                                      </p:tavLst>
                                    </p:anim>
                                  </p:childTnLst>
                                </p:cTn>
                              </p:par>
                              <p:par>
                                <p:cTn fill="hold" grpId="1" id="84" nodeType="withEffect" presetClass="emph" presetID="35" presetSubtype="0" repeatCount="3000">
                                  <p:stCondLst>
                                    <p:cond delay="1500"/>
                                  </p:stCondLst>
                                  <p:childTnLst>
                                    <p:anim calcmode="discrete" valueType="str">
                                      <p:cBhvr>
                                        <p:cTn dur="250" fill="hold" id="85"/>
                                        <p:tgtEl>
                                          <p:spTgt spid="23"/>
                                        </p:tgtEl>
                                        <p:attrNameLst>
                                          <p:attrName>style.visibility</p:attrName>
                                        </p:attrNameLst>
                                      </p:cBhvr>
                                      <p:tavLst>
                                        <p:tav tm="0">
                                          <p:val>
                                            <p:strVal val="hidden"/>
                                          </p:val>
                                        </p:tav>
                                        <p:tav tm="50000">
                                          <p:val>
                                            <p:strVal val="visible"/>
                                          </p:val>
                                        </p:tav>
                                      </p:tavLst>
                                    </p:anim>
                                  </p:childTnLst>
                                </p:cTn>
                              </p:par>
                              <p:par>
                                <p:cTn fill="hold" grpId="0" id="86" nodeType="withEffect" presetClass="entr" presetID="23" presetSubtype="528">
                                  <p:stCondLst>
                                    <p:cond delay="500"/>
                                  </p:stCondLst>
                                  <p:childTnLst>
                                    <p:set>
                                      <p:cBhvr>
                                        <p:cTn dur="1" fill="hold" id="87">
                                          <p:stCondLst>
                                            <p:cond delay="0"/>
                                          </p:stCondLst>
                                        </p:cTn>
                                        <p:tgtEl>
                                          <p:spTgt spid="15"/>
                                        </p:tgtEl>
                                        <p:attrNameLst>
                                          <p:attrName>style.visibility</p:attrName>
                                        </p:attrNameLst>
                                      </p:cBhvr>
                                      <p:to>
                                        <p:strVal val="visible"/>
                                      </p:to>
                                    </p:set>
                                    <p:anim calcmode="lin" valueType="num">
                                      <p:cBhvr>
                                        <p:cTn dur="914" fill="hold" id="88"/>
                                        <p:tgtEl>
                                          <p:spTgt spid="15"/>
                                        </p:tgtEl>
                                        <p:attrNameLst>
                                          <p:attrName>ppt_w</p:attrName>
                                        </p:attrNameLst>
                                      </p:cBhvr>
                                      <p:tavLst>
                                        <p:tav tm="0">
                                          <p:val>
                                            <p:fltVal val="0"/>
                                          </p:val>
                                        </p:tav>
                                        <p:tav tm="100000">
                                          <p:val>
                                            <p:strVal val="#ppt_w"/>
                                          </p:val>
                                        </p:tav>
                                      </p:tavLst>
                                    </p:anim>
                                    <p:anim calcmode="lin" valueType="num">
                                      <p:cBhvr>
                                        <p:cTn dur="914" fill="hold" id="89"/>
                                        <p:tgtEl>
                                          <p:spTgt spid="15"/>
                                        </p:tgtEl>
                                        <p:attrNameLst>
                                          <p:attrName>ppt_h</p:attrName>
                                        </p:attrNameLst>
                                      </p:cBhvr>
                                      <p:tavLst>
                                        <p:tav tm="0">
                                          <p:val>
                                            <p:fltVal val="0"/>
                                          </p:val>
                                        </p:tav>
                                        <p:tav tm="100000">
                                          <p:val>
                                            <p:strVal val="#ppt_h"/>
                                          </p:val>
                                        </p:tav>
                                      </p:tavLst>
                                    </p:anim>
                                    <p:anim calcmode="lin" valueType="num">
                                      <p:cBhvr>
                                        <p:cTn dur="914" fill="hold" id="90"/>
                                        <p:tgtEl>
                                          <p:spTgt spid="15"/>
                                        </p:tgtEl>
                                        <p:attrNameLst>
                                          <p:attrName>ppt_x</p:attrName>
                                        </p:attrNameLst>
                                      </p:cBhvr>
                                      <p:tavLst>
                                        <p:tav tm="0">
                                          <p:val>
                                            <p:fltVal val="0.5"/>
                                          </p:val>
                                        </p:tav>
                                        <p:tav tm="100000">
                                          <p:val>
                                            <p:strVal val="#ppt_x"/>
                                          </p:val>
                                        </p:tav>
                                      </p:tavLst>
                                    </p:anim>
                                    <p:anim calcmode="lin" valueType="num">
                                      <p:cBhvr>
                                        <p:cTn dur="914" fill="hold" id="91"/>
                                        <p:tgtEl>
                                          <p:spTgt spid="15"/>
                                        </p:tgtEl>
                                        <p:attrNameLst>
                                          <p:attrName>ppt_y</p:attrName>
                                        </p:attrNameLst>
                                      </p:cBhvr>
                                      <p:tavLst>
                                        <p:tav tm="0">
                                          <p:val>
                                            <p:fltVal val="0.5"/>
                                          </p:val>
                                        </p:tav>
                                        <p:tav tm="100000">
                                          <p:val>
                                            <p:strVal val="#ppt_y"/>
                                          </p:val>
                                        </p:tav>
                                      </p:tavLst>
                                    </p:anim>
                                  </p:childTnLst>
                                </p:cTn>
                              </p:par>
                              <p:par>
                                <p:cTn fill="hold" grpId="1" id="92" nodeType="withEffect" presetClass="emph" presetID="35" presetSubtype="0" repeatCount="3000">
                                  <p:stCondLst>
                                    <p:cond delay="1500"/>
                                  </p:stCondLst>
                                  <p:childTnLst>
                                    <p:anim calcmode="discrete" valueType="str">
                                      <p:cBhvr>
                                        <p:cTn dur="250" fill="hold" id="93"/>
                                        <p:tgtEl>
                                          <p:spTgt spid="15"/>
                                        </p:tgtEl>
                                        <p:attrNameLst>
                                          <p:attrName>style.visibility</p:attrName>
                                        </p:attrNameLst>
                                      </p:cBhvr>
                                      <p:tavLst>
                                        <p:tav tm="0">
                                          <p:val>
                                            <p:strVal val="hidden"/>
                                          </p:val>
                                        </p:tav>
                                        <p:tav tm="50000">
                                          <p:val>
                                            <p:strVal val="visible"/>
                                          </p:val>
                                        </p:tav>
                                      </p:tavLst>
                                    </p:anim>
                                  </p:childTnLst>
                                </p:cTn>
                              </p:par>
                              <p:par>
                                <p:cTn fill="hold" grpId="0" id="94" nodeType="withEffect" presetClass="entr" presetID="23" presetSubtype="528">
                                  <p:stCondLst>
                                    <p:cond delay="361"/>
                                  </p:stCondLst>
                                  <p:childTnLst>
                                    <p:set>
                                      <p:cBhvr>
                                        <p:cTn dur="1" fill="hold" id="95">
                                          <p:stCondLst>
                                            <p:cond delay="0"/>
                                          </p:stCondLst>
                                        </p:cTn>
                                        <p:tgtEl>
                                          <p:spTgt spid="14"/>
                                        </p:tgtEl>
                                        <p:attrNameLst>
                                          <p:attrName>style.visibility</p:attrName>
                                        </p:attrNameLst>
                                      </p:cBhvr>
                                      <p:to>
                                        <p:strVal val="visible"/>
                                      </p:to>
                                    </p:set>
                                    <p:anim calcmode="lin" valueType="num">
                                      <p:cBhvr>
                                        <p:cTn dur="591" fill="hold" id="96"/>
                                        <p:tgtEl>
                                          <p:spTgt spid="14"/>
                                        </p:tgtEl>
                                        <p:attrNameLst>
                                          <p:attrName>ppt_w</p:attrName>
                                        </p:attrNameLst>
                                      </p:cBhvr>
                                      <p:tavLst>
                                        <p:tav tm="0">
                                          <p:val>
                                            <p:fltVal val="0"/>
                                          </p:val>
                                        </p:tav>
                                        <p:tav tm="100000">
                                          <p:val>
                                            <p:strVal val="#ppt_w"/>
                                          </p:val>
                                        </p:tav>
                                      </p:tavLst>
                                    </p:anim>
                                    <p:anim calcmode="lin" valueType="num">
                                      <p:cBhvr>
                                        <p:cTn dur="591" fill="hold" id="97"/>
                                        <p:tgtEl>
                                          <p:spTgt spid="14"/>
                                        </p:tgtEl>
                                        <p:attrNameLst>
                                          <p:attrName>ppt_h</p:attrName>
                                        </p:attrNameLst>
                                      </p:cBhvr>
                                      <p:tavLst>
                                        <p:tav tm="0">
                                          <p:val>
                                            <p:fltVal val="0"/>
                                          </p:val>
                                        </p:tav>
                                        <p:tav tm="100000">
                                          <p:val>
                                            <p:strVal val="#ppt_h"/>
                                          </p:val>
                                        </p:tav>
                                      </p:tavLst>
                                    </p:anim>
                                    <p:anim calcmode="lin" valueType="num">
                                      <p:cBhvr>
                                        <p:cTn dur="591" fill="hold" id="98"/>
                                        <p:tgtEl>
                                          <p:spTgt spid="14"/>
                                        </p:tgtEl>
                                        <p:attrNameLst>
                                          <p:attrName>ppt_x</p:attrName>
                                        </p:attrNameLst>
                                      </p:cBhvr>
                                      <p:tavLst>
                                        <p:tav tm="0">
                                          <p:val>
                                            <p:fltVal val="0.5"/>
                                          </p:val>
                                        </p:tav>
                                        <p:tav tm="100000">
                                          <p:val>
                                            <p:strVal val="#ppt_x"/>
                                          </p:val>
                                        </p:tav>
                                      </p:tavLst>
                                    </p:anim>
                                    <p:anim calcmode="lin" valueType="num">
                                      <p:cBhvr>
                                        <p:cTn dur="591" fill="hold" id="99"/>
                                        <p:tgtEl>
                                          <p:spTgt spid="14"/>
                                        </p:tgtEl>
                                        <p:attrNameLst>
                                          <p:attrName>ppt_y</p:attrName>
                                        </p:attrNameLst>
                                      </p:cBhvr>
                                      <p:tavLst>
                                        <p:tav tm="0">
                                          <p:val>
                                            <p:fltVal val="0.5"/>
                                          </p:val>
                                        </p:tav>
                                        <p:tav tm="100000">
                                          <p:val>
                                            <p:strVal val="#ppt_y"/>
                                          </p:val>
                                        </p:tav>
                                      </p:tavLst>
                                    </p:anim>
                                  </p:childTnLst>
                                </p:cTn>
                              </p:par>
                              <p:par>
                                <p:cTn fill="hold" grpId="1" id="100" nodeType="withEffect" presetClass="emph" presetID="35" presetSubtype="0" repeatCount="3000">
                                  <p:stCondLst>
                                    <p:cond delay="1000"/>
                                  </p:stCondLst>
                                  <p:childTnLst>
                                    <p:anim calcmode="discrete" valueType="str">
                                      <p:cBhvr>
                                        <p:cTn dur="250" fill="hold" id="101"/>
                                        <p:tgtEl>
                                          <p:spTgt spid="14"/>
                                        </p:tgtEl>
                                        <p:attrNameLst>
                                          <p:attrName>style.visibility</p:attrName>
                                        </p:attrNameLst>
                                      </p:cBhvr>
                                      <p:tavLst>
                                        <p:tav tm="0">
                                          <p:val>
                                            <p:strVal val="hidden"/>
                                          </p:val>
                                        </p:tav>
                                        <p:tav tm="50000">
                                          <p:val>
                                            <p:strVal val="visible"/>
                                          </p:val>
                                        </p:tav>
                                      </p:tavLst>
                                    </p:anim>
                                  </p:childTnLst>
                                </p:cTn>
                              </p:par>
                              <p:par>
                                <p:cTn fill="hold" grpId="0" id="102" nodeType="withEffect" presetClass="entr" presetID="23" presetSubtype="528">
                                  <p:stCondLst>
                                    <p:cond delay="311"/>
                                  </p:stCondLst>
                                  <p:childTnLst>
                                    <p:set>
                                      <p:cBhvr>
                                        <p:cTn dur="1" fill="hold" id="103">
                                          <p:stCondLst>
                                            <p:cond delay="0"/>
                                          </p:stCondLst>
                                        </p:cTn>
                                        <p:tgtEl>
                                          <p:spTgt spid="12"/>
                                        </p:tgtEl>
                                        <p:attrNameLst>
                                          <p:attrName>style.visibility</p:attrName>
                                        </p:attrNameLst>
                                      </p:cBhvr>
                                      <p:to>
                                        <p:strVal val="visible"/>
                                      </p:to>
                                    </p:set>
                                    <p:anim calcmode="lin" valueType="num">
                                      <p:cBhvr>
                                        <p:cTn dur="720" fill="hold" id="104"/>
                                        <p:tgtEl>
                                          <p:spTgt spid="12"/>
                                        </p:tgtEl>
                                        <p:attrNameLst>
                                          <p:attrName>ppt_w</p:attrName>
                                        </p:attrNameLst>
                                      </p:cBhvr>
                                      <p:tavLst>
                                        <p:tav tm="0">
                                          <p:val>
                                            <p:fltVal val="0"/>
                                          </p:val>
                                        </p:tav>
                                        <p:tav tm="100000">
                                          <p:val>
                                            <p:strVal val="#ppt_w"/>
                                          </p:val>
                                        </p:tav>
                                      </p:tavLst>
                                    </p:anim>
                                    <p:anim calcmode="lin" valueType="num">
                                      <p:cBhvr>
                                        <p:cTn dur="720" fill="hold" id="105"/>
                                        <p:tgtEl>
                                          <p:spTgt spid="12"/>
                                        </p:tgtEl>
                                        <p:attrNameLst>
                                          <p:attrName>ppt_h</p:attrName>
                                        </p:attrNameLst>
                                      </p:cBhvr>
                                      <p:tavLst>
                                        <p:tav tm="0">
                                          <p:val>
                                            <p:fltVal val="0"/>
                                          </p:val>
                                        </p:tav>
                                        <p:tav tm="100000">
                                          <p:val>
                                            <p:strVal val="#ppt_h"/>
                                          </p:val>
                                        </p:tav>
                                      </p:tavLst>
                                    </p:anim>
                                    <p:anim calcmode="lin" valueType="num">
                                      <p:cBhvr>
                                        <p:cTn dur="720" fill="hold" id="106"/>
                                        <p:tgtEl>
                                          <p:spTgt spid="12"/>
                                        </p:tgtEl>
                                        <p:attrNameLst>
                                          <p:attrName>ppt_x</p:attrName>
                                        </p:attrNameLst>
                                      </p:cBhvr>
                                      <p:tavLst>
                                        <p:tav tm="0">
                                          <p:val>
                                            <p:fltVal val="0.5"/>
                                          </p:val>
                                        </p:tav>
                                        <p:tav tm="100000">
                                          <p:val>
                                            <p:strVal val="#ppt_x"/>
                                          </p:val>
                                        </p:tav>
                                      </p:tavLst>
                                    </p:anim>
                                    <p:anim calcmode="lin" valueType="num">
                                      <p:cBhvr>
                                        <p:cTn dur="720" fill="hold" id="107"/>
                                        <p:tgtEl>
                                          <p:spTgt spid="12"/>
                                        </p:tgtEl>
                                        <p:attrNameLst>
                                          <p:attrName>ppt_y</p:attrName>
                                        </p:attrNameLst>
                                      </p:cBhvr>
                                      <p:tavLst>
                                        <p:tav tm="0">
                                          <p:val>
                                            <p:fltVal val="0.5"/>
                                          </p:val>
                                        </p:tav>
                                        <p:tav tm="100000">
                                          <p:val>
                                            <p:strVal val="#ppt_y"/>
                                          </p:val>
                                        </p:tav>
                                      </p:tavLst>
                                    </p:anim>
                                  </p:childTnLst>
                                </p:cTn>
                              </p:par>
                              <p:par>
                                <p:cTn fill="hold" grpId="1" id="108" nodeType="withEffect" presetClass="emph" presetID="35" presetSubtype="0" repeatCount="3000">
                                  <p:stCondLst>
                                    <p:cond delay="1000"/>
                                  </p:stCondLst>
                                  <p:childTnLst>
                                    <p:anim calcmode="discrete" valueType="str">
                                      <p:cBhvr>
                                        <p:cTn dur="250" fill="hold" id="109"/>
                                        <p:tgtEl>
                                          <p:spTgt spid="12"/>
                                        </p:tgtEl>
                                        <p:attrNameLst>
                                          <p:attrName>style.visibility</p:attrName>
                                        </p:attrNameLst>
                                      </p:cBhvr>
                                      <p:tavLst>
                                        <p:tav tm="0">
                                          <p:val>
                                            <p:strVal val="hidden"/>
                                          </p:val>
                                        </p:tav>
                                        <p:tav tm="50000">
                                          <p:val>
                                            <p:strVal val="visible"/>
                                          </p:val>
                                        </p:tav>
                                      </p:tavLst>
                                    </p:anim>
                                  </p:childTnLst>
                                </p:cTn>
                              </p:par>
                              <p:par>
                                <p:cTn fill="hold" grpId="0" id="110" nodeType="withEffect" presetClass="entr" presetID="23" presetSubtype="528">
                                  <p:stCondLst>
                                    <p:cond delay="265"/>
                                  </p:stCondLst>
                                  <p:childTnLst>
                                    <p:set>
                                      <p:cBhvr>
                                        <p:cTn dur="1" fill="hold" id="111">
                                          <p:stCondLst>
                                            <p:cond delay="0"/>
                                          </p:stCondLst>
                                        </p:cTn>
                                        <p:tgtEl>
                                          <p:spTgt spid="19"/>
                                        </p:tgtEl>
                                        <p:attrNameLst>
                                          <p:attrName>style.visibility</p:attrName>
                                        </p:attrNameLst>
                                      </p:cBhvr>
                                      <p:to>
                                        <p:strVal val="visible"/>
                                      </p:to>
                                    </p:set>
                                    <p:anim calcmode="lin" valueType="num">
                                      <p:cBhvr>
                                        <p:cTn dur="343" fill="hold" id="112"/>
                                        <p:tgtEl>
                                          <p:spTgt spid="19"/>
                                        </p:tgtEl>
                                        <p:attrNameLst>
                                          <p:attrName>ppt_w</p:attrName>
                                        </p:attrNameLst>
                                      </p:cBhvr>
                                      <p:tavLst>
                                        <p:tav tm="0">
                                          <p:val>
                                            <p:fltVal val="0"/>
                                          </p:val>
                                        </p:tav>
                                        <p:tav tm="100000">
                                          <p:val>
                                            <p:strVal val="#ppt_w"/>
                                          </p:val>
                                        </p:tav>
                                      </p:tavLst>
                                    </p:anim>
                                    <p:anim calcmode="lin" valueType="num">
                                      <p:cBhvr>
                                        <p:cTn dur="343" fill="hold" id="113"/>
                                        <p:tgtEl>
                                          <p:spTgt spid="19"/>
                                        </p:tgtEl>
                                        <p:attrNameLst>
                                          <p:attrName>ppt_h</p:attrName>
                                        </p:attrNameLst>
                                      </p:cBhvr>
                                      <p:tavLst>
                                        <p:tav tm="0">
                                          <p:val>
                                            <p:fltVal val="0"/>
                                          </p:val>
                                        </p:tav>
                                        <p:tav tm="100000">
                                          <p:val>
                                            <p:strVal val="#ppt_h"/>
                                          </p:val>
                                        </p:tav>
                                      </p:tavLst>
                                    </p:anim>
                                    <p:anim calcmode="lin" valueType="num">
                                      <p:cBhvr>
                                        <p:cTn dur="343" fill="hold" id="114"/>
                                        <p:tgtEl>
                                          <p:spTgt spid="19"/>
                                        </p:tgtEl>
                                        <p:attrNameLst>
                                          <p:attrName>ppt_x</p:attrName>
                                        </p:attrNameLst>
                                      </p:cBhvr>
                                      <p:tavLst>
                                        <p:tav tm="0">
                                          <p:val>
                                            <p:fltVal val="0.5"/>
                                          </p:val>
                                        </p:tav>
                                        <p:tav tm="100000">
                                          <p:val>
                                            <p:strVal val="#ppt_x"/>
                                          </p:val>
                                        </p:tav>
                                      </p:tavLst>
                                    </p:anim>
                                    <p:anim calcmode="lin" valueType="num">
                                      <p:cBhvr>
                                        <p:cTn dur="343" fill="hold" id="115"/>
                                        <p:tgtEl>
                                          <p:spTgt spid="19"/>
                                        </p:tgtEl>
                                        <p:attrNameLst>
                                          <p:attrName>ppt_y</p:attrName>
                                        </p:attrNameLst>
                                      </p:cBhvr>
                                      <p:tavLst>
                                        <p:tav tm="0">
                                          <p:val>
                                            <p:fltVal val="0.5"/>
                                          </p:val>
                                        </p:tav>
                                        <p:tav tm="100000">
                                          <p:val>
                                            <p:strVal val="#ppt_y"/>
                                          </p:val>
                                        </p:tav>
                                      </p:tavLst>
                                    </p:anim>
                                  </p:childTnLst>
                                </p:cTn>
                              </p:par>
                              <p:par>
                                <p:cTn fill="hold" grpId="1" id="116" nodeType="withEffect" presetClass="emph" presetID="35" presetSubtype="0" repeatCount="3000">
                                  <p:stCondLst>
                                    <p:cond delay="500"/>
                                  </p:stCondLst>
                                  <p:childTnLst>
                                    <p:anim calcmode="discrete" valueType="str">
                                      <p:cBhvr>
                                        <p:cTn dur="250" fill="hold" id="117"/>
                                        <p:tgtEl>
                                          <p:spTgt spid="19"/>
                                        </p:tgtEl>
                                        <p:attrNameLst>
                                          <p:attrName>style.visibility</p:attrName>
                                        </p:attrNameLst>
                                      </p:cBhvr>
                                      <p:tavLst>
                                        <p:tav tm="0">
                                          <p:val>
                                            <p:strVal val="hidden"/>
                                          </p:val>
                                        </p:tav>
                                        <p:tav tm="50000">
                                          <p:val>
                                            <p:strVal val="visible"/>
                                          </p:val>
                                        </p:tav>
                                      </p:tavLst>
                                    </p:anim>
                                  </p:childTnLst>
                                </p:cTn>
                              </p:par>
                              <p:par>
                                <p:cTn fill="hold" grpId="0" id="118" nodeType="withEffect" presetClass="entr" presetID="23" presetSubtype="528">
                                  <p:stCondLst>
                                    <p:cond delay="459"/>
                                  </p:stCondLst>
                                  <p:childTnLst>
                                    <p:set>
                                      <p:cBhvr>
                                        <p:cTn dur="1" fill="hold" id="119">
                                          <p:stCondLst>
                                            <p:cond delay="0"/>
                                          </p:stCondLst>
                                        </p:cTn>
                                        <p:tgtEl>
                                          <p:spTgt spid="21"/>
                                        </p:tgtEl>
                                        <p:attrNameLst>
                                          <p:attrName>style.visibility</p:attrName>
                                        </p:attrNameLst>
                                      </p:cBhvr>
                                      <p:to>
                                        <p:strVal val="visible"/>
                                      </p:to>
                                    </p:set>
                                    <p:anim calcmode="lin" valueType="num">
                                      <p:cBhvr>
                                        <p:cTn dur="774" fill="hold" id="120"/>
                                        <p:tgtEl>
                                          <p:spTgt spid="21"/>
                                        </p:tgtEl>
                                        <p:attrNameLst>
                                          <p:attrName>ppt_w</p:attrName>
                                        </p:attrNameLst>
                                      </p:cBhvr>
                                      <p:tavLst>
                                        <p:tav tm="0">
                                          <p:val>
                                            <p:fltVal val="0"/>
                                          </p:val>
                                        </p:tav>
                                        <p:tav tm="100000">
                                          <p:val>
                                            <p:strVal val="#ppt_w"/>
                                          </p:val>
                                        </p:tav>
                                      </p:tavLst>
                                    </p:anim>
                                    <p:anim calcmode="lin" valueType="num">
                                      <p:cBhvr>
                                        <p:cTn dur="774" fill="hold" id="121"/>
                                        <p:tgtEl>
                                          <p:spTgt spid="21"/>
                                        </p:tgtEl>
                                        <p:attrNameLst>
                                          <p:attrName>ppt_h</p:attrName>
                                        </p:attrNameLst>
                                      </p:cBhvr>
                                      <p:tavLst>
                                        <p:tav tm="0">
                                          <p:val>
                                            <p:fltVal val="0"/>
                                          </p:val>
                                        </p:tav>
                                        <p:tav tm="100000">
                                          <p:val>
                                            <p:strVal val="#ppt_h"/>
                                          </p:val>
                                        </p:tav>
                                      </p:tavLst>
                                    </p:anim>
                                    <p:anim calcmode="lin" valueType="num">
                                      <p:cBhvr>
                                        <p:cTn dur="774" fill="hold" id="122"/>
                                        <p:tgtEl>
                                          <p:spTgt spid="21"/>
                                        </p:tgtEl>
                                        <p:attrNameLst>
                                          <p:attrName>ppt_x</p:attrName>
                                        </p:attrNameLst>
                                      </p:cBhvr>
                                      <p:tavLst>
                                        <p:tav tm="0">
                                          <p:val>
                                            <p:fltVal val="0.5"/>
                                          </p:val>
                                        </p:tav>
                                        <p:tav tm="100000">
                                          <p:val>
                                            <p:strVal val="#ppt_x"/>
                                          </p:val>
                                        </p:tav>
                                      </p:tavLst>
                                    </p:anim>
                                    <p:anim calcmode="lin" valueType="num">
                                      <p:cBhvr>
                                        <p:cTn dur="774" fill="hold" id="123"/>
                                        <p:tgtEl>
                                          <p:spTgt spid="21"/>
                                        </p:tgtEl>
                                        <p:attrNameLst>
                                          <p:attrName>ppt_y</p:attrName>
                                        </p:attrNameLst>
                                      </p:cBhvr>
                                      <p:tavLst>
                                        <p:tav tm="0">
                                          <p:val>
                                            <p:fltVal val="0.5"/>
                                          </p:val>
                                        </p:tav>
                                        <p:tav tm="100000">
                                          <p:val>
                                            <p:strVal val="#ppt_y"/>
                                          </p:val>
                                        </p:tav>
                                      </p:tavLst>
                                    </p:anim>
                                  </p:childTnLst>
                                </p:cTn>
                              </p:par>
                              <p:par>
                                <p:cTn fill="hold" grpId="1" id="124" nodeType="withEffect" presetClass="emph" presetID="35" presetSubtype="0" repeatCount="3000">
                                  <p:stCondLst>
                                    <p:cond delay="1250"/>
                                  </p:stCondLst>
                                  <p:childTnLst>
                                    <p:anim calcmode="discrete" valueType="str">
                                      <p:cBhvr>
                                        <p:cTn dur="250" fill="hold" id="125"/>
                                        <p:tgtEl>
                                          <p:spTgt spid="21"/>
                                        </p:tgtEl>
                                        <p:attrNameLst>
                                          <p:attrName>style.visibility</p:attrName>
                                        </p:attrNameLst>
                                      </p:cBhvr>
                                      <p:tavLst>
                                        <p:tav tm="0">
                                          <p:val>
                                            <p:strVal val="hidden"/>
                                          </p:val>
                                        </p:tav>
                                        <p:tav tm="50000">
                                          <p:val>
                                            <p:strVal val="visible"/>
                                          </p:val>
                                        </p:tav>
                                      </p:tavLst>
                                    </p:anim>
                                  </p:childTnLst>
                                </p:cTn>
                              </p:par>
                              <p:par>
                                <p:cTn fill="hold" grpId="0" id="126" nodeType="withEffect" presetClass="entr" presetID="23" presetSubtype="528">
                                  <p:stCondLst>
                                    <p:cond delay="364"/>
                                  </p:stCondLst>
                                  <p:childTnLst>
                                    <p:set>
                                      <p:cBhvr>
                                        <p:cTn dur="1" fill="hold" id="127">
                                          <p:stCondLst>
                                            <p:cond delay="0"/>
                                          </p:stCondLst>
                                        </p:cTn>
                                        <p:tgtEl>
                                          <p:spTgt spid="20"/>
                                        </p:tgtEl>
                                        <p:attrNameLst>
                                          <p:attrName>style.visibility</p:attrName>
                                        </p:attrNameLst>
                                      </p:cBhvr>
                                      <p:to>
                                        <p:strVal val="visible"/>
                                      </p:to>
                                    </p:set>
                                    <p:anim calcmode="lin" valueType="num">
                                      <p:cBhvr>
                                        <p:cTn dur="675" fill="hold" id="128"/>
                                        <p:tgtEl>
                                          <p:spTgt spid="20"/>
                                        </p:tgtEl>
                                        <p:attrNameLst>
                                          <p:attrName>ppt_w</p:attrName>
                                        </p:attrNameLst>
                                      </p:cBhvr>
                                      <p:tavLst>
                                        <p:tav tm="0">
                                          <p:val>
                                            <p:fltVal val="0"/>
                                          </p:val>
                                        </p:tav>
                                        <p:tav tm="100000">
                                          <p:val>
                                            <p:strVal val="#ppt_w"/>
                                          </p:val>
                                        </p:tav>
                                      </p:tavLst>
                                    </p:anim>
                                    <p:anim calcmode="lin" valueType="num">
                                      <p:cBhvr>
                                        <p:cTn dur="675" fill="hold" id="129"/>
                                        <p:tgtEl>
                                          <p:spTgt spid="20"/>
                                        </p:tgtEl>
                                        <p:attrNameLst>
                                          <p:attrName>ppt_h</p:attrName>
                                        </p:attrNameLst>
                                      </p:cBhvr>
                                      <p:tavLst>
                                        <p:tav tm="0">
                                          <p:val>
                                            <p:fltVal val="0"/>
                                          </p:val>
                                        </p:tav>
                                        <p:tav tm="100000">
                                          <p:val>
                                            <p:strVal val="#ppt_h"/>
                                          </p:val>
                                        </p:tav>
                                      </p:tavLst>
                                    </p:anim>
                                    <p:anim calcmode="lin" valueType="num">
                                      <p:cBhvr>
                                        <p:cTn dur="675" fill="hold" id="130"/>
                                        <p:tgtEl>
                                          <p:spTgt spid="20"/>
                                        </p:tgtEl>
                                        <p:attrNameLst>
                                          <p:attrName>ppt_x</p:attrName>
                                        </p:attrNameLst>
                                      </p:cBhvr>
                                      <p:tavLst>
                                        <p:tav tm="0">
                                          <p:val>
                                            <p:fltVal val="0.5"/>
                                          </p:val>
                                        </p:tav>
                                        <p:tav tm="100000">
                                          <p:val>
                                            <p:strVal val="#ppt_x"/>
                                          </p:val>
                                        </p:tav>
                                      </p:tavLst>
                                    </p:anim>
                                    <p:anim calcmode="lin" valueType="num">
                                      <p:cBhvr>
                                        <p:cTn dur="675" fill="hold" id="131"/>
                                        <p:tgtEl>
                                          <p:spTgt spid="20"/>
                                        </p:tgtEl>
                                        <p:attrNameLst>
                                          <p:attrName>ppt_y</p:attrName>
                                        </p:attrNameLst>
                                      </p:cBhvr>
                                      <p:tavLst>
                                        <p:tav tm="0">
                                          <p:val>
                                            <p:fltVal val="0.5"/>
                                          </p:val>
                                        </p:tav>
                                        <p:tav tm="100000">
                                          <p:val>
                                            <p:strVal val="#ppt_y"/>
                                          </p:val>
                                        </p:tav>
                                      </p:tavLst>
                                    </p:anim>
                                  </p:childTnLst>
                                </p:cTn>
                              </p:par>
                              <p:par>
                                <p:cTn fill="hold" grpId="1" id="132" nodeType="withEffect" presetClass="emph" presetID="35" presetSubtype="0" repeatCount="3000">
                                  <p:stCondLst>
                                    <p:cond delay="1000"/>
                                  </p:stCondLst>
                                  <p:childTnLst>
                                    <p:anim calcmode="discrete" valueType="str">
                                      <p:cBhvr>
                                        <p:cTn dur="250" fill="hold" id="133"/>
                                        <p:tgtEl>
                                          <p:spTgt spid="20"/>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6"/>
      <p:bldP grpId="0" spid="18"/>
      <p:bldP grpId="0" spid="44"/>
      <p:bldP grpId="0" spid="45"/>
      <p:bldP grpId="0" spid="46"/>
      <p:bldP grpId="0" spid="12"/>
      <p:bldP grpId="1" spid="12"/>
      <p:bldP grpId="0" spid="14"/>
      <p:bldP grpId="1" spid="14"/>
      <p:bldP grpId="0" spid="15"/>
      <p:bldP grpId="1" spid="15"/>
      <p:bldP grpId="0" spid="19"/>
      <p:bldP grpId="1" spid="19"/>
      <p:bldP grpId="0" spid="20"/>
      <p:bldP grpId="1" spid="20"/>
      <p:bldP grpId="0" spid="21"/>
      <p:bldP grpId="1" spid="21"/>
      <p:bldP grpId="0" spid="22"/>
      <p:bldP grpId="1" spid="22"/>
      <p:bldP grpId="0" spid="23"/>
      <p:bldP grpId="1" spid="23"/>
      <p:bldP grpId="0" spid="24"/>
      <p:bldP grpId="1" spid="24"/>
      <p:bldP grpId="0" spid="25"/>
      <p:bldP grpId="1" spid="25"/>
      <p:bldP grpId="0" spid="26"/>
      <p:bldP grpId="1" spid="26"/>
      <p:bldP grpId="0" spid="27"/>
      <p:bldP grpId="1" spid="27"/>
    </p:bldLst>
  </p:timing>
</p:sld>
</file>

<file path=ppt/slides/slide1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8" name="TextBox 33"/>
          <p:cNvSpPr txBox="1"/>
          <p:nvPr/>
        </p:nvSpPr>
        <p:spPr>
          <a:xfrm>
            <a:off x="1184888" y="171551"/>
            <a:ext cx="2011680" cy="457200"/>
          </a:xfrm>
          <a:prstGeom prst="rect">
            <a:avLst/>
          </a:prstGeom>
          <a:noFill/>
        </p:spPr>
        <p:txBody>
          <a:bodyPr rtlCol="0" wrap="none">
            <a:spAutoFit/>
          </a:bodyPr>
          <a:lstStyle/>
          <a:p>
            <a:r>
              <a:rPr altLang="en-US" lang="zh-CN" sz="2400">
                <a:solidFill>
                  <a:srgbClr val="3F3F3F"/>
                </a:solidFill>
                <a:latin typeface="微软雅黑"/>
                <a:ea typeface="微软雅黑"/>
              </a:rPr>
              <a:t>年度计划完成</a:t>
            </a:r>
          </a:p>
        </p:txBody>
      </p:sp>
      <p:sp>
        <p:nvSpPr>
          <p:cNvPr id="9" name="Freeform 40"/>
          <p:cNvSpPr>
            <a:spLocks noEditPoints="1"/>
          </p:cNvSpPr>
          <p:nvPr/>
        </p:nvSpPr>
        <p:spPr bwMode="auto">
          <a:xfrm>
            <a:off x="553476" y="227694"/>
            <a:ext cx="264760" cy="392994"/>
          </a:xfrm>
          <a:custGeom>
            <a:gdLst>
              <a:gd fmla="*/ 173 w 579" name="T0"/>
              <a:gd fmla="*/ 818 h 857" name="T1"/>
              <a:gd fmla="*/ 551 w 579" name="T2"/>
              <a:gd fmla="*/ 818 h 857" name="T3"/>
              <a:gd fmla="*/ 571 w 579" name="T4"/>
              <a:gd fmla="*/ 838 h 857" name="T5"/>
              <a:gd fmla="*/ 551 w 579" name="T6"/>
              <a:gd fmla="*/ 857 h 857" name="T7"/>
              <a:gd fmla="*/ 173 w 579" name="T8"/>
              <a:gd fmla="*/ 857 h 857" name="T9"/>
              <a:gd fmla="*/ 153 w 579" name="T10"/>
              <a:gd fmla="*/ 838 h 857" name="T11"/>
              <a:gd fmla="*/ 173 w 579" name="T12"/>
              <a:gd fmla="*/ 818 h 857" name="T13"/>
              <a:gd fmla="*/ 181 w 579" name="T14"/>
              <a:gd fmla="*/ 632 h 857" name="T15"/>
              <a:gd fmla="*/ 389 w 579" name="T16"/>
              <a:gd fmla="*/ 290 h 857" name="T17"/>
              <a:gd fmla="*/ 462 w 579" name="T18"/>
              <a:gd fmla="*/ 334 h 857" name="T19"/>
              <a:gd fmla="*/ 255 w 579" name="T20"/>
              <a:gd fmla="*/ 676 h 857" name="T21"/>
              <a:gd fmla="*/ 181 w 579" name="T22"/>
              <a:gd fmla="*/ 632 h 857" name="T23"/>
              <a:gd fmla="*/ 35 w 579" name="T24"/>
              <a:gd fmla="*/ 543 h 857" name="T25"/>
              <a:gd fmla="*/ 243 w 579" name="T26"/>
              <a:gd fmla="*/ 201 h 857" name="T27"/>
              <a:gd fmla="*/ 316 w 579" name="T28"/>
              <a:gd fmla="*/ 245 h 857" name="T29"/>
              <a:gd fmla="*/ 108 w 579" name="T30"/>
              <a:gd fmla="*/ 587 h 857" name="T31"/>
              <a:gd fmla="*/ 35 w 579" name="T32"/>
              <a:gd fmla="*/ 543 h 857" name="T33"/>
              <a:gd fmla="*/ 2 w 579" name="T34"/>
              <a:gd fmla="*/ 820 h 857" name="T35"/>
              <a:gd fmla="*/ 22 w 579" name="T36"/>
              <a:gd fmla="*/ 650 h 857" name="T37"/>
              <a:gd fmla="*/ 165 w 579" name="T38"/>
              <a:gd fmla="*/ 736 h 857" name="T39"/>
              <a:gd fmla="*/ 24 w 579" name="T40"/>
              <a:gd fmla="*/ 833 h 857" name="T41"/>
              <a:gd fmla="*/ 2 w 579" name="T42"/>
              <a:gd fmla="*/ 820 h 857" name="T43"/>
              <a:gd fmla="*/ 299 w 579" name="T44"/>
              <a:gd fmla="*/ 106 h 857" name="T45"/>
              <a:gd fmla="*/ 269 w 579" name="T46"/>
              <a:gd fmla="*/ 156 h 857" name="T47"/>
              <a:gd fmla="*/ 488 w 579" name="T48"/>
              <a:gd fmla="*/ 289 h 857" name="T49"/>
              <a:gd fmla="*/ 519 w 579" name="T50"/>
              <a:gd fmla="*/ 239 h 857" name="T51"/>
              <a:gd fmla="*/ 299 w 579" name="T52"/>
              <a:gd fmla="*/ 106 h 857" name="T53"/>
              <a:gd fmla="*/ 346 w 579" name="T54"/>
              <a:gd fmla="*/ 30 h 857" name="T55"/>
              <a:gd fmla="*/ 412 w 579" name="T56"/>
              <a:gd fmla="*/ 14 h 857" name="T57"/>
              <a:gd fmla="*/ 549 w 579" name="T58"/>
              <a:gd fmla="*/ 97 h 857" name="T59"/>
              <a:gd fmla="*/ 566 w 579" name="T60"/>
              <a:gd fmla="*/ 163 h 857" name="T61"/>
              <a:gd fmla="*/ 547 w 579" name="T62"/>
              <a:gd fmla="*/ 194 h 857" name="T63"/>
              <a:gd fmla="*/ 327 w 579" name="T64"/>
              <a:gd fmla="*/ 61 h 857" name="T65"/>
              <a:gd fmla="*/ 346 w 579" name="T66"/>
              <a:gd fmla="*/ 30 h 857" name="T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b="b" l="0" r="r" t="0"/>
            <a:pathLst>
              <a:path h="857" w="579">
                <a:moveTo>
                  <a:pt x="173" y="818"/>
                </a:moveTo>
                <a:lnTo>
                  <a:pt x="551" y="818"/>
                </a:lnTo>
                <a:cubicBezTo>
                  <a:pt x="562" y="818"/>
                  <a:pt x="571" y="827"/>
                  <a:pt x="571" y="838"/>
                </a:cubicBezTo>
                <a:cubicBezTo>
                  <a:pt x="571" y="849"/>
                  <a:pt x="562" y="857"/>
                  <a:pt x="551" y="857"/>
                </a:cubicBezTo>
                <a:lnTo>
                  <a:pt x="173" y="857"/>
                </a:lnTo>
                <a:cubicBezTo>
                  <a:pt x="162" y="857"/>
                  <a:pt x="153" y="849"/>
                  <a:pt x="153" y="838"/>
                </a:cubicBezTo>
                <a:cubicBezTo>
                  <a:pt x="153" y="827"/>
                  <a:pt x="162" y="818"/>
                  <a:pt x="173" y="818"/>
                </a:cubicBezTo>
                <a:close/>
                <a:moveTo>
                  <a:pt x="181" y="632"/>
                </a:moveTo>
                <a:lnTo>
                  <a:pt x="389" y="290"/>
                </a:lnTo>
                <a:lnTo>
                  <a:pt x="462" y="334"/>
                </a:lnTo>
                <a:lnTo>
                  <a:pt x="255" y="676"/>
                </a:lnTo>
                <a:lnTo>
                  <a:pt x="181" y="632"/>
                </a:lnTo>
                <a:close/>
                <a:moveTo>
                  <a:pt x="35" y="543"/>
                </a:moveTo>
                <a:lnTo>
                  <a:pt x="243" y="201"/>
                </a:lnTo>
                <a:lnTo>
                  <a:pt x="316" y="245"/>
                </a:lnTo>
                <a:lnTo>
                  <a:pt x="108" y="587"/>
                </a:lnTo>
                <a:lnTo>
                  <a:pt x="35" y="543"/>
                </a:lnTo>
                <a:close/>
                <a:moveTo>
                  <a:pt x="2" y="820"/>
                </a:moveTo>
                <a:lnTo>
                  <a:pt x="22" y="650"/>
                </a:lnTo>
                <a:lnTo>
                  <a:pt x="165" y="736"/>
                </a:lnTo>
                <a:lnTo>
                  <a:pt x="24" y="833"/>
                </a:lnTo>
                <a:cubicBezTo>
                  <a:pt x="9" y="844"/>
                  <a:pt x="0" y="838"/>
                  <a:pt x="2" y="820"/>
                </a:cubicBezTo>
                <a:close/>
                <a:moveTo>
                  <a:pt x="299" y="106"/>
                </a:moveTo>
                <a:lnTo>
                  <a:pt x="269" y="156"/>
                </a:lnTo>
                <a:lnTo>
                  <a:pt x="488" y="289"/>
                </a:lnTo>
                <a:lnTo>
                  <a:pt x="519" y="239"/>
                </a:lnTo>
                <a:lnTo>
                  <a:pt x="299" y="106"/>
                </a:lnTo>
                <a:close/>
                <a:moveTo>
                  <a:pt x="346" y="30"/>
                </a:moveTo>
                <a:cubicBezTo>
                  <a:pt x="360" y="7"/>
                  <a:pt x="390" y="0"/>
                  <a:pt x="412" y="14"/>
                </a:cubicBezTo>
                <a:lnTo>
                  <a:pt x="549" y="97"/>
                </a:lnTo>
                <a:cubicBezTo>
                  <a:pt x="572" y="110"/>
                  <a:pt x="579" y="140"/>
                  <a:pt x="566" y="163"/>
                </a:cubicBezTo>
                <a:lnTo>
                  <a:pt x="547" y="194"/>
                </a:lnTo>
                <a:lnTo>
                  <a:pt x="327" y="61"/>
                </a:lnTo>
                <a:lnTo>
                  <a:pt x="346" y="30"/>
                </a:lnTo>
                <a:close/>
              </a:path>
            </a:pathLst>
          </a:custGeom>
          <a:solidFill>
            <a:srgbClr val="7F7F7F"/>
          </a:solidFill>
          <a:ln>
            <a:noFill/>
          </a:ln>
        </p:spPr>
        <p:txBody>
          <a:bodyPr anchor="t" anchorCtr="0" bIns="45720" compatLnSpc="1" lIns="91440" numCol="1" rIns="91440" tIns="45720" vert="horz" wrap="square">
            <a:prstTxWarp prst="textNoShape">
              <a:avLst/>
            </a:prstTxWarp>
          </a:bodyPr>
          <a:lstStyle/>
          <a:p>
            <a:endParaRPr altLang="en-US" lang="zh-CN"/>
          </a:p>
        </p:txBody>
      </p:sp>
      <p:cxnSp>
        <p:nvCxnSpPr>
          <p:cNvPr id="10" name="直接连接符 9"/>
          <p:cNvCxnSpPr/>
          <p:nvPr/>
        </p:nvCxnSpPr>
        <p:spPr bwMode="auto">
          <a:xfrm flipH="1">
            <a:off x="985302" y="616159"/>
            <a:ext cx="10746000" cy="0"/>
          </a:xfrm>
          <a:prstGeom prst="line">
            <a:avLst/>
          </a:prstGeom>
          <a:solidFill>
            <a:schemeClr val="accent1"/>
          </a:solidFill>
          <a:ln algn="ctr" cap="flat" cmpd="sng" w="9525">
            <a:solidFill>
              <a:srgbClr val="A6A6A6"/>
            </a:solidFill>
            <a:prstDash val="solid"/>
            <a:round/>
            <a:headEnd len="med" type="none" w="med"/>
            <a:tailEnd len="med" type="none" w="med"/>
          </a:ln>
          <a:effectLst/>
          <a:extLst>
            <a:ext uri="{AF507438-7753-43E0-B8FC-AC1667EBCBE1}">
              <a14:hiddenEffects>
                <a:effectLst>
                  <a:outerShdw algn="ctr" dir="2700000" dist="35921" rotWithShape="0">
                    <a:schemeClr val="bg2"/>
                  </a:outerShdw>
                </a:effectLst>
              </a14:hiddenEffects>
            </a:ext>
          </a:extLst>
        </p:spPr>
      </p:cxnSp>
      <p:graphicFrame>
        <p:nvGraphicFramePr>
          <p:cNvPr id="5" name="Chart 14"/>
          <p:cNvGraphicFramePr/>
          <p:nvPr>
            <p:extLst>
              <p:ext uri="{D42A27DB-BD31-4B8C-83A1-F6EECF244321}">
                <p14:modId val="1488360379"/>
              </p:ext>
            </p:extLst>
          </p:nvPr>
        </p:nvGraphicFramePr>
        <p:xfrm>
          <a:off x="437360" y="1435598"/>
          <a:ext cx="5899321" cy="4407660"/>
        </p:xfrm>
        <a:graphic>
          <a:graphicData uri="http://schemas.openxmlformats.org/drawingml/2006/chart">
            <c:chart xmlns:c="http://schemas.openxmlformats.org/drawingml/2006/chart" r:id="rId3"/>
          </a:graphicData>
        </a:graphic>
      </p:graphicFrame>
      <p:sp>
        <p:nvSpPr>
          <p:cNvPr id="6" name="Rectangle 15"/>
          <p:cNvSpPr/>
          <p:nvPr/>
        </p:nvSpPr>
        <p:spPr>
          <a:xfrm>
            <a:off x="1039840" y="5693128"/>
            <a:ext cx="1169804" cy="320016"/>
          </a:xfrm>
          <a:prstGeom prst="rect">
            <a:avLst/>
          </a:prstGeom>
        </p:spPr>
        <p:txBody>
          <a:bodyPr bIns="60948" lIns="121898" rIns="121898" tIns="60948" wrap="square">
            <a:spAutoFit/>
          </a:bodyPr>
          <a:lstStyle/>
          <a:p>
            <a:pPr algn="ctr"/>
            <a:r>
              <a:rPr altLang="en-US" lang="zh-CN" sz="1300">
                <a:solidFill>
                  <a:srgbClr val="3F3F3F"/>
                </a:solidFill>
                <a:latin charset="-122" panose="020b0503020204020204" pitchFamily="34" typeface="微软雅黑"/>
                <a:ea charset="-122" pitchFamily="34" typeface="微软雅黑"/>
                <a:cs charset="0" panose="020b0203030202020304" pitchFamily="34" typeface="Clear Sans Thin"/>
              </a:rPr>
              <a:t>添加标题 1</a:t>
            </a:r>
          </a:p>
        </p:txBody>
      </p:sp>
      <p:sp>
        <p:nvSpPr>
          <p:cNvPr id="7" name="Rectangle 16"/>
          <p:cNvSpPr/>
          <p:nvPr/>
        </p:nvSpPr>
        <p:spPr>
          <a:xfrm>
            <a:off x="2670950" y="5693128"/>
            <a:ext cx="1169804" cy="320016"/>
          </a:xfrm>
          <a:prstGeom prst="rect">
            <a:avLst/>
          </a:prstGeom>
        </p:spPr>
        <p:txBody>
          <a:bodyPr bIns="60948" lIns="121898" rIns="121898" tIns="60948" wrap="square">
            <a:spAutoFit/>
          </a:bodyPr>
          <a:lstStyle/>
          <a:p>
            <a:pPr algn="ctr"/>
            <a:r>
              <a:rPr altLang="en-US" lang="zh-CN" sz="1300">
                <a:solidFill>
                  <a:srgbClr val="3F3F3F"/>
                </a:solidFill>
                <a:latin charset="-122" panose="020b0503020204020204" pitchFamily="34" typeface="微软雅黑"/>
                <a:ea charset="-122" pitchFamily="34" typeface="微软雅黑"/>
                <a:cs charset="0" panose="020b0203030202020304" pitchFamily="34" typeface="Clear Sans Thin"/>
              </a:rPr>
              <a:t>添加标题 2</a:t>
            </a:r>
          </a:p>
        </p:txBody>
      </p:sp>
      <p:sp>
        <p:nvSpPr>
          <p:cNvPr id="11" name="Rectangle 17"/>
          <p:cNvSpPr/>
          <p:nvPr/>
        </p:nvSpPr>
        <p:spPr>
          <a:xfrm>
            <a:off x="4302061" y="5693128"/>
            <a:ext cx="1169804" cy="320016"/>
          </a:xfrm>
          <a:prstGeom prst="rect">
            <a:avLst/>
          </a:prstGeom>
        </p:spPr>
        <p:txBody>
          <a:bodyPr bIns="60948" lIns="121898" rIns="121898" tIns="60948" wrap="square">
            <a:spAutoFit/>
          </a:bodyPr>
          <a:lstStyle/>
          <a:p>
            <a:pPr algn="ctr"/>
            <a:r>
              <a:rPr altLang="en-US" lang="zh-CN" sz="1300">
                <a:solidFill>
                  <a:srgbClr val="3F3F3F"/>
                </a:solidFill>
                <a:latin charset="-122" panose="020b0503020204020204" pitchFamily="34" typeface="微软雅黑"/>
                <a:ea charset="-122" pitchFamily="34" typeface="微软雅黑"/>
                <a:cs charset="0" panose="020b0203030202020304" pitchFamily="34" typeface="Clear Sans Thin"/>
              </a:rPr>
              <a:t>添加标题 3</a:t>
            </a:r>
          </a:p>
        </p:txBody>
      </p:sp>
      <p:sp>
        <p:nvSpPr>
          <p:cNvPr id="12" name="TextBox 60"/>
          <p:cNvSpPr txBox="1"/>
          <p:nvPr/>
        </p:nvSpPr>
        <p:spPr>
          <a:xfrm>
            <a:off x="7684947" y="1863836"/>
            <a:ext cx="3705927" cy="1569696"/>
          </a:xfrm>
          <a:prstGeom prst="rect">
            <a:avLst/>
          </a:prstGeom>
          <a:noFill/>
        </p:spPr>
        <p:txBody>
          <a:bodyPr bIns="60948" lIns="121898" rIns="121898" rtlCol="0" tIns="60948" wrap="square">
            <a:spAutoFit/>
          </a:bodyPr>
          <a:lstStyle/>
          <a:p>
            <a:r>
              <a:rPr altLang="en-US" b="1" lang="zh-CN" sz="1900">
                <a:latin charset="-122" panose="020b0503020204020204" pitchFamily="34" typeface="微软雅黑"/>
                <a:ea charset="-122" pitchFamily="34" typeface="微软雅黑"/>
              </a:rPr>
              <a:t>计划额概况</a:t>
            </a:r>
          </a:p>
          <a:p>
            <a:r>
              <a:rPr altLang="en-US" b="1" lang="zh-CN" sz="1900">
                <a:latin charset="-122" panose="020b0503020204020204" pitchFamily="34" typeface="微软雅黑"/>
                <a:ea charset="-122" pitchFamily="34" typeface="微软雅黑"/>
              </a:rPr>
              <a:t>单击此处添加文本单击此处添加文本</a:t>
            </a:r>
          </a:p>
          <a:p>
            <a:r>
              <a:rPr altLang="en-US" b="1" lang="zh-CN" sz="1900">
                <a:latin charset="-122" panose="020b0503020204020204" pitchFamily="34" typeface="微软雅黑"/>
                <a:ea charset="-122" pitchFamily="34" typeface="微软雅黑"/>
              </a:rPr>
              <a:t>单击此处添加文本单击此处添加文本</a:t>
            </a:r>
          </a:p>
        </p:txBody>
      </p:sp>
      <p:sp>
        <p:nvSpPr>
          <p:cNvPr id="13" name="TextBox 61"/>
          <p:cNvSpPr txBox="1"/>
          <p:nvPr/>
        </p:nvSpPr>
        <p:spPr>
          <a:xfrm>
            <a:off x="7687483" y="3322554"/>
            <a:ext cx="3705927" cy="1569696"/>
          </a:xfrm>
          <a:prstGeom prst="rect">
            <a:avLst/>
          </a:prstGeom>
          <a:noFill/>
        </p:spPr>
        <p:txBody>
          <a:bodyPr bIns="60948" lIns="121898" rIns="121898" rtlCol="0" tIns="60948" wrap="square">
            <a:spAutoFit/>
          </a:bodyPr>
          <a:lstStyle/>
          <a:p>
            <a:r>
              <a:rPr altLang="en-US" b="1" lang="zh-CN" sz="1900">
                <a:solidFill>
                  <a:schemeClr val="tx2"/>
                </a:solidFill>
                <a:latin charset="-122" panose="020b0503020204020204" pitchFamily="34" typeface="微软雅黑"/>
                <a:ea charset="-122" pitchFamily="34" typeface="微软雅黑"/>
              </a:rPr>
              <a:t>销售额概况</a:t>
            </a:r>
          </a:p>
          <a:p>
            <a:r>
              <a:rPr altLang="en-US" b="1" lang="zh-CN" sz="1900">
                <a:solidFill>
                  <a:schemeClr val="tx2"/>
                </a:solidFill>
                <a:latin charset="-122" panose="020b0503020204020204" pitchFamily="34" typeface="微软雅黑"/>
                <a:ea charset="-122" pitchFamily="34" typeface="微软雅黑"/>
              </a:rPr>
              <a:t>单击此处添加文本单击此处添加文本</a:t>
            </a:r>
          </a:p>
          <a:p>
            <a:r>
              <a:rPr altLang="en-US" b="1" lang="zh-CN" sz="1900">
                <a:solidFill>
                  <a:schemeClr val="tx2"/>
                </a:solidFill>
                <a:latin charset="-122" panose="020b0503020204020204" pitchFamily="34" typeface="微软雅黑"/>
                <a:ea charset="-122" pitchFamily="34" typeface="微软雅黑"/>
              </a:rPr>
              <a:t>单击此处添加文本单击此处添加文本</a:t>
            </a:r>
          </a:p>
        </p:txBody>
      </p:sp>
      <p:sp>
        <p:nvSpPr>
          <p:cNvPr id="14" name="TextBox 62"/>
          <p:cNvSpPr txBox="1"/>
          <p:nvPr/>
        </p:nvSpPr>
        <p:spPr>
          <a:xfrm>
            <a:off x="7687483" y="4734346"/>
            <a:ext cx="3705927" cy="1569696"/>
          </a:xfrm>
          <a:prstGeom prst="rect">
            <a:avLst/>
          </a:prstGeom>
          <a:noFill/>
        </p:spPr>
        <p:txBody>
          <a:bodyPr bIns="60948" lIns="121898" rIns="121898" rtlCol="0" tIns="60948" wrap="square">
            <a:spAutoFit/>
          </a:bodyPr>
          <a:lstStyle/>
          <a:p>
            <a:r>
              <a:rPr altLang="en-US" b="1" lang="zh-CN" sz="1900">
                <a:latin charset="-122" panose="020b0503020204020204" pitchFamily="34" typeface="微软雅黑"/>
                <a:ea charset="-122" pitchFamily="34" typeface="微软雅黑"/>
              </a:rPr>
              <a:t>利润额概况</a:t>
            </a:r>
          </a:p>
          <a:p>
            <a:r>
              <a:rPr altLang="en-US" b="1" lang="zh-CN" sz="1900">
                <a:latin charset="-122" panose="020b0503020204020204" pitchFamily="34" typeface="微软雅黑"/>
                <a:ea charset="-122" pitchFamily="34" typeface="微软雅黑"/>
              </a:rPr>
              <a:t>单击此处添加文本单击此处添加文本</a:t>
            </a:r>
          </a:p>
          <a:p>
            <a:r>
              <a:rPr altLang="en-US" b="1" lang="zh-CN" sz="1900">
                <a:latin charset="-122" panose="020b0503020204020204" pitchFamily="34" typeface="微软雅黑"/>
                <a:ea charset="-122" pitchFamily="34" typeface="微软雅黑"/>
              </a:rPr>
              <a:t>单击此处添加文本单击此处添加文本</a:t>
            </a:r>
          </a:p>
        </p:txBody>
      </p:sp>
      <p:cxnSp>
        <p:nvCxnSpPr>
          <p:cNvPr id="15" name="直接连接符 14"/>
          <p:cNvCxnSpPr/>
          <p:nvPr/>
        </p:nvCxnSpPr>
        <p:spPr>
          <a:xfrm>
            <a:off x="6776414" y="3001213"/>
            <a:ext cx="4424997" cy="0"/>
          </a:xfrm>
          <a:prstGeom prst="line">
            <a:avLst/>
          </a:prstGeom>
          <a:noFill/>
          <a:ln algn="ctr" cap="flat" cmpd="sng" w="9525">
            <a:solidFill>
              <a:schemeClr val="bg1">
                <a:lumMod val="50000"/>
              </a:schemeClr>
            </a:solidFill>
            <a:prstDash val="dash"/>
          </a:ln>
          <a:effectLst/>
        </p:spPr>
      </p:cxnSp>
      <p:cxnSp>
        <p:nvCxnSpPr>
          <p:cNvPr id="16" name="直接连接符 15"/>
          <p:cNvCxnSpPr/>
          <p:nvPr/>
        </p:nvCxnSpPr>
        <p:spPr>
          <a:xfrm>
            <a:off x="6775600" y="4541151"/>
            <a:ext cx="4425812" cy="0"/>
          </a:xfrm>
          <a:prstGeom prst="line">
            <a:avLst/>
          </a:prstGeom>
          <a:noFill/>
          <a:ln algn="ctr" cap="flat" cmpd="sng" w="9525">
            <a:solidFill>
              <a:schemeClr val="bg1">
                <a:lumMod val="50000"/>
              </a:schemeClr>
            </a:solidFill>
            <a:prstDash val="dash"/>
          </a:ln>
          <a:effectLst/>
        </p:spPr>
      </p:cxnSp>
      <p:grpSp>
        <p:nvGrpSpPr>
          <p:cNvPr id="17" name="组合 16"/>
          <p:cNvGrpSpPr/>
          <p:nvPr/>
        </p:nvGrpSpPr>
        <p:grpSpPr>
          <a:xfrm>
            <a:off x="6764913" y="4706414"/>
            <a:ext cx="799160" cy="799449"/>
            <a:chOff x="6764913" y="4706414"/>
            <a:chExt cx="799160" cy="799449"/>
          </a:xfrm>
        </p:grpSpPr>
        <p:grpSp>
          <p:nvGrpSpPr>
            <p:cNvPr id="18" name="组合 17"/>
            <p:cNvGrpSpPr/>
            <p:nvPr/>
          </p:nvGrpSpPr>
          <p:grpSpPr>
            <a:xfrm>
              <a:off x="6764913" y="4706414"/>
              <a:ext cx="799160" cy="799449"/>
              <a:chOff x="4131160" y="713581"/>
              <a:chExt cx="881684" cy="881684"/>
            </a:xfrm>
          </p:grpSpPr>
          <p:sp>
            <p:nvSpPr>
              <p:cNvPr id="20" name="椭圆 19"/>
              <p:cNvSpPr/>
              <p:nvPr/>
            </p:nvSpPr>
            <p:spPr>
              <a:xfrm>
                <a:off x="4131160" y="713581"/>
                <a:ext cx="881684" cy="881684"/>
              </a:xfrm>
              <a:prstGeom prst="ellipse">
                <a:avLst/>
              </a:prstGeom>
              <a:gradFill flip="none" rotWithShape="1">
                <a:gsLst>
                  <a:gs pos="45000">
                    <a:schemeClr val="bg1"/>
                  </a:gs>
                  <a:gs pos="100000">
                    <a:schemeClr val="bg1">
                      <a:lumMod val="85000"/>
                    </a:schemeClr>
                  </a:gs>
                </a:gsLst>
                <a:lin ang="18000000" scaled="0"/>
              </a:gradFill>
              <a:ln w="6350">
                <a:gradFill>
                  <a:gsLst>
                    <a:gs pos="0">
                      <a:schemeClr val="bg1">
                        <a:lumMod val="85000"/>
                      </a:schemeClr>
                    </a:gs>
                    <a:gs pos="100000">
                      <a:schemeClr val="bg1"/>
                    </a:gs>
                  </a:gsLst>
                  <a:lin ang="17400000" scaled="0"/>
                </a:gradFill>
              </a:ln>
              <a:effectLst>
                <a:outerShdw algn="tr" blurRad="152400" dir="8100000" dist="38100"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900">
                  <a:solidFill>
                    <a:schemeClr val="tx1">
                      <a:lumMod val="65000"/>
                      <a:lumOff val="35000"/>
                    </a:schemeClr>
                  </a:solidFill>
                  <a:latin charset="-122" panose="020b0503020204020204" pitchFamily="34" typeface="微软雅黑"/>
                  <a:ea charset="-122" pitchFamily="34" typeface="微软雅黑"/>
                </a:endParaRPr>
              </a:p>
            </p:txBody>
          </p:sp>
          <p:sp>
            <p:nvSpPr>
              <p:cNvPr id="21" name="椭圆 20"/>
              <p:cNvSpPr/>
              <p:nvPr/>
            </p:nvSpPr>
            <p:spPr>
              <a:xfrm>
                <a:off x="4237176" y="819597"/>
                <a:ext cx="669652" cy="669652"/>
              </a:xfrm>
              <a:prstGeom prst="ellipse">
                <a:avLst/>
              </a:prstGeom>
              <a:solidFill>
                <a:schemeClr val="tx1"/>
              </a:solidFill>
              <a:ln>
                <a:noFill/>
              </a:ln>
              <a:effectLst>
                <a:innerShdw blurRad="63500" dir="18900000" dist="508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900">
                  <a:solidFill>
                    <a:schemeClr val="tx1">
                      <a:lumMod val="65000"/>
                      <a:lumOff val="35000"/>
                    </a:schemeClr>
                  </a:solidFill>
                  <a:latin charset="-122" panose="020b0503020204020204" pitchFamily="34" typeface="微软雅黑"/>
                  <a:ea charset="-122" pitchFamily="34" typeface="微软雅黑"/>
                </a:endParaRPr>
              </a:p>
            </p:txBody>
          </p:sp>
        </p:grpSp>
        <p:sp>
          <p:nvSpPr>
            <p:cNvPr id="19" name="KSO_Shape"/>
            <p:cNvSpPr/>
            <p:nvPr/>
          </p:nvSpPr>
          <p:spPr bwMode="auto">
            <a:xfrm>
              <a:off x="6939422" y="4907161"/>
              <a:ext cx="450142" cy="348860"/>
            </a:xfrm>
            <a:custGeom>
              <a:gdLst>
                <a:gd fmla="*/ 2017136 w 3240087" name="T0"/>
                <a:gd fmla="*/ 1939157 h 2513013" name="T1"/>
                <a:gd fmla="*/ 792729 w 3240087" name="T2"/>
                <a:gd fmla="*/ 1060450 h 2513013" name="T3"/>
                <a:gd fmla="*/ 1301750 w 3240087" name="T4"/>
                <a:gd fmla="*/ 2513013 h 2513013" name="T5"/>
                <a:gd fmla="*/ 1554331 w 3240087" name="T6"/>
                <a:gd fmla="*/ 753428 h 2513013" name="T7"/>
                <a:gd fmla="*/ 1460048 w 3240087" name="T8"/>
                <a:gd fmla="*/ 768668 h 2513013" name="T9"/>
                <a:gd fmla="*/ 1385130 w 3240087" name="T10"/>
                <a:gd fmla="*/ 795338 h 2513013" name="T11"/>
                <a:gd fmla="*/ 1329893 w 3240087" name="T12"/>
                <a:gd fmla="*/ 833438 h 2513013" name="T13"/>
                <a:gd fmla="*/ 1294022 w 3240087" name="T14"/>
                <a:gd fmla="*/ 883285 h 2513013" name="T15"/>
                <a:gd fmla="*/ 1277514 w 3240087" name="T16"/>
                <a:gd fmla="*/ 944880 h 2513013" name="T17"/>
                <a:gd fmla="*/ 1278784 w 3240087" name="T18"/>
                <a:gd fmla="*/ 999173 h 2513013" name="T19"/>
                <a:gd fmla="*/ 1289577 w 3240087" name="T20"/>
                <a:gd fmla="*/ 1043940 h 2513013" name="T21"/>
                <a:gd fmla="*/ 1309259 w 3240087" name="T22"/>
                <a:gd fmla="*/ 1084263 h 2513013" name="T23"/>
                <a:gd fmla="*/ 1365448 w 3240087" name="T24"/>
                <a:gd fmla="*/ 1148715 h 2513013" name="T25"/>
                <a:gd fmla="*/ 1452112 w 3240087" name="T26"/>
                <a:gd fmla="*/ 1200786 h 2513013" name="T27"/>
                <a:gd fmla="*/ 1598774 w 3240087" name="T28"/>
                <a:gd fmla="*/ 1275081 h 2513013" name="T29"/>
                <a:gd fmla="*/ 1631472 w 3240087" name="T30"/>
                <a:gd fmla="*/ 1300163 h 2513013" name="T31"/>
                <a:gd fmla="*/ 1648614 w 3240087" name="T32"/>
                <a:gd fmla="*/ 1327786 h 2513013" name="T33"/>
                <a:gd fmla="*/ 1658455 w 3240087" name="T34"/>
                <a:gd fmla="*/ 1403668 h 2513013" name="T35"/>
                <a:gd fmla="*/ 1653376 w 3240087" name="T36"/>
                <a:gd fmla="*/ 1450658 h 2513013" name="T37"/>
                <a:gd fmla="*/ 1632741 w 3240087" name="T38"/>
                <a:gd fmla="*/ 1471931 h 2513013" name="T39"/>
                <a:gd fmla="*/ 1595917 w 3240087" name="T40"/>
                <a:gd fmla="*/ 1477328 h 2513013" name="T41"/>
                <a:gd fmla="*/ 1572426 w 3240087" name="T42"/>
                <a:gd fmla="*/ 1469708 h 2513013" name="T43"/>
                <a:gd fmla="*/ 1562902 w 3240087" name="T44"/>
                <a:gd fmla="*/ 1457008 h 2513013" name="T45"/>
                <a:gd fmla="*/ 1555601 w 3240087" name="T46"/>
                <a:gd fmla="*/ 1406208 h 2513013" name="T47"/>
                <a:gd fmla="*/ 1280689 w 3240087" name="T48"/>
                <a:gd fmla="*/ 1341121 h 2513013" name="T49"/>
                <a:gd fmla="*/ 1292117 w 3240087" name="T50"/>
                <a:gd fmla="*/ 1434783 h 2513013" name="T51"/>
                <a:gd fmla="*/ 1312751 w 3240087" name="T52"/>
                <a:gd fmla="*/ 1484313 h 2513013" name="T53"/>
                <a:gd fmla="*/ 1334655 w 3240087" name="T54"/>
                <a:gd fmla="*/ 1514158 h 2513013" name="T55"/>
                <a:gd fmla="*/ 1362591 w 3240087" name="T56"/>
                <a:gd fmla="*/ 1538288 h 2513013" name="T57"/>
                <a:gd fmla="*/ 1427986 w 3240087" name="T58"/>
                <a:gd fmla="*/ 1573848 h 2513013" name="T59"/>
                <a:gd fmla="*/ 1500999 w 3240087" name="T60"/>
                <a:gd fmla="*/ 1596073 h 2513013" name="T61"/>
                <a:gd fmla="*/ 1680359 w 3240087" name="T62"/>
                <a:gd fmla="*/ 1684973 h 2513013" name="T63"/>
                <a:gd fmla="*/ 1761626 w 3240087" name="T64"/>
                <a:gd fmla="*/ 1591628 h 2513013" name="T65"/>
                <a:gd fmla="*/ 1840672 w 3240087" name="T66"/>
                <a:gd fmla="*/ 1562101 h 2513013" name="T67"/>
                <a:gd fmla="*/ 1900035 w 3240087" name="T68"/>
                <a:gd fmla="*/ 1518286 h 2513013" name="T69"/>
                <a:gd fmla="*/ 1939716 w 3240087" name="T70"/>
                <a:gd fmla="*/ 1461136 h 2513013" name="T71"/>
                <a:gd fmla="*/ 1959398 w 3240087" name="T72"/>
                <a:gd fmla="*/ 1390333 h 2513013" name="T73"/>
                <a:gd fmla="*/ 1960350 w 3240087" name="T74"/>
                <a:gd fmla="*/ 1316038 h 2513013" name="T75"/>
                <a:gd fmla="*/ 1951779 w 3240087" name="T76"/>
                <a:gd fmla="*/ 1271271 h 2513013" name="T77"/>
                <a:gd fmla="*/ 1935907 w 3240087" name="T78"/>
                <a:gd fmla="*/ 1232536 h 2513013" name="T79"/>
                <a:gd fmla="*/ 1890194 w 3240087" name="T80"/>
                <a:gd fmla="*/ 1173798 h 2513013" name="T81"/>
                <a:gd fmla="*/ 1817180 w 3240087" name="T82"/>
                <a:gd fmla="*/ 1128078 h 2513013" name="T83"/>
                <a:gd fmla="*/ 1674327 w 3240087" name="T84"/>
                <a:gd fmla="*/ 1059180 h 2513013" name="T85"/>
                <a:gd fmla="*/ 1581949 w 3240087" name="T86"/>
                <a:gd fmla="*/ 1008380 h 2513013" name="T87"/>
                <a:gd fmla="*/ 1566394 w 3240087" name="T88"/>
                <a:gd fmla="*/ 989013 h 2513013" name="T89"/>
                <a:gd fmla="*/ 1557823 w 3240087" name="T90"/>
                <a:gd fmla="*/ 962025 h 2513013" name="T91"/>
                <a:gd fmla="*/ 1557823 w 3240087" name="T92"/>
                <a:gd fmla="*/ 918528 h 2513013" name="T93"/>
                <a:gd fmla="*/ 1572108 w 3240087" name="T94"/>
                <a:gd fmla="*/ 890905 h 2513013" name="T95"/>
                <a:gd fmla="*/ 1600361 w 3240087" name="T96"/>
                <a:gd fmla="*/ 879793 h 2513013" name="T97"/>
                <a:gd fmla="*/ 1636551 w 3240087" name="T98"/>
                <a:gd fmla="*/ 886143 h 2513013" name="T99"/>
                <a:gd fmla="*/ 1649249 w 3240087" name="T100"/>
                <a:gd fmla="*/ 901700 h 2513013" name="T101"/>
                <a:gd fmla="*/ 1656233 w 3240087" name="T102"/>
                <a:gd fmla="*/ 956310 h 2513013" name="T103"/>
                <a:gd fmla="*/ 1932732 w 3240087" name="T104"/>
                <a:gd fmla="*/ 964883 h 2513013" name="T105"/>
                <a:gd fmla="*/ 1923844 w 3240087" name="T106"/>
                <a:gd fmla="*/ 900748 h 2513013" name="T107"/>
                <a:gd fmla="*/ 1897495 w 3240087" name="T108"/>
                <a:gd fmla="*/ 847725 h 2513013" name="T109"/>
                <a:gd fmla="*/ 1853370 w 3240087" name="T110"/>
                <a:gd fmla="*/ 806450 h 2513013" name="T111"/>
                <a:gd fmla="*/ 1790832 w 3240087" name="T112"/>
                <a:gd fmla="*/ 775970 h 2513013" name="T113"/>
                <a:gd fmla="*/ 1710834 w 3240087" name="T114"/>
                <a:gd fmla="*/ 757238 h 2513013" name="T115"/>
                <a:gd fmla="*/ 2640012 w 3240087" name="T116"/>
                <a:gd fmla="*/ 871220 h 2513013" name="T117"/>
                <a:gd fmla="*/ 1619408 w 3240087" name="T118"/>
                <a:gd fmla="*/ 0 h 2513013" name="T1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b="b" l="0" r="r" t="0"/>
              <a:pathLst>
                <a:path h="2513013" w="3240087">
                  <a:moveTo>
                    <a:pt x="2446710" y="1060450"/>
                  </a:moveTo>
                  <a:lnTo>
                    <a:pt x="3240087" y="1736769"/>
                  </a:lnTo>
                  <a:lnTo>
                    <a:pt x="2830848" y="1736769"/>
                  </a:lnTo>
                  <a:lnTo>
                    <a:pt x="2956352" y="2513013"/>
                  </a:lnTo>
                  <a:lnTo>
                    <a:pt x="1936750" y="2513013"/>
                  </a:lnTo>
                  <a:lnTo>
                    <a:pt x="2017136" y="1939157"/>
                  </a:lnTo>
                  <a:lnTo>
                    <a:pt x="2275453" y="1939157"/>
                  </a:lnTo>
                  <a:lnTo>
                    <a:pt x="2351708" y="1939157"/>
                  </a:lnTo>
                  <a:lnTo>
                    <a:pt x="2338681" y="1859852"/>
                  </a:lnTo>
                  <a:lnTo>
                    <a:pt x="2238278" y="1237778"/>
                  </a:lnTo>
                  <a:lnTo>
                    <a:pt x="2446710" y="1060450"/>
                  </a:lnTo>
                  <a:close/>
                  <a:moveTo>
                    <a:pt x="792729" y="1060450"/>
                  </a:moveTo>
                  <a:lnTo>
                    <a:pt x="988531" y="1227309"/>
                  </a:lnTo>
                  <a:lnTo>
                    <a:pt x="899991" y="1861120"/>
                  </a:lnTo>
                  <a:lnTo>
                    <a:pt x="889201" y="1939157"/>
                  </a:lnTo>
                  <a:lnTo>
                    <a:pt x="963460" y="1939157"/>
                  </a:lnTo>
                  <a:lnTo>
                    <a:pt x="1209085" y="1939157"/>
                  </a:lnTo>
                  <a:lnTo>
                    <a:pt x="1301750" y="2513013"/>
                  </a:lnTo>
                  <a:lnTo>
                    <a:pt x="283389" y="2513013"/>
                  </a:lnTo>
                  <a:lnTo>
                    <a:pt x="391604" y="1736769"/>
                  </a:lnTo>
                  <a:lnTo>
                    <a:pt x="0" y="1736769"/>
                  </a:lnTo>
                  <a:lnTo>
                    <a:pt x="792729" y="1060450"/>
                  </a:lnTo>
                  <a:close/>
                  <a:moveTo>
                    <a:pt x="1554331" y="686118"/>
                  </a:moveTo>
                  <a:lnTo>
                    <a:pt x="1554331" y="753428"/>
                  </a:lnTo>
                  <a:lnTo>
                    <a:pt x="1537189" y="755015"/>
                  </a:lnTo>
                  <a:lnTo>
                    <a:pt x="1520681" y="757238"/>
                  </a:lnTo>
                  <a:lnTo>
                    <a:pt x="1504491" y="759778"/>
                  </a:lnTo>
                  <a:lnTo>
                    <a:pt x="1489254" y="762318"/>
                  </a:lnTo>
                  <a:lnTo>
                    <a:pt x="1474334" y="765175"/>
                  </a:lnTo>
                  <a:lnTo>
                    <a:pt x="1460048" y="768668"/>
                  </a:lnTo>
                  <a:lnTo>
                    <a:pt x="1446080" y="772160"/>
                  </a:lnTo>
                  <a:lnTo>
                    <a:pt x="1432747" y="776288"/>
                  </a:lnTo>
                  <a:lnTo>
                    <a:pt x="1420049" y="780415"/>
                  </a:lnTo>
                  <a:lnTo>
                    <a:pt x="1407986" y="785178"/>
                  </a:lnTo>
                  <a:lnTo>
                    <a:pt x="1396241" y="789940"/>
                  </a:lnTo>
                  <a:lnTo>
                    <a:pt x="1385130" y="795338"/>
                  </a:lnTo>
                  <a:lnTo>
                    <a:pt x="1374654" y="800735"/>
                  </a:lnTo>
                  <a:lnTo>
                    <a:pt x="1364496" y="806768"/>
                  </a:lnTo>
                  <a:lnTo>
                    <a:pt x="1354972" y="813118"/>
                  </a:lnTo>
                  <a:lnTo>
                    <a:pt x="1345766" y="819468"/>
                  </a:lnTo>
                  <a:lnTo>
                    <a:pt x="1337512" y="826453"/>
                  </a:lnTo>
                  <a:lnTo>
                    <a:pt x="1329893" y="833438"/>
                  </a:lnTo>
                  <a:lnTo>
                    <a:pt x="1322592" y="841375"/>
                  </a:lnTo>
                  <a:lnTo>
                    <a:pt x="1315608" y="848995"/>
                  </a:lnTo>
                  <a:lnTo>
                    <a:pt x="1309259" y="857250"/>
                  </a:lnTo>
                  <a:lnTo>
                    <a:pt x="1303863" y="865505"/>
                  </a:lnTo>
                  <a:lnTo>
                    <a:pt x="1298466" y="874395"/>
                  </a:lnTo>
                  <a:lnTo>
                    <a:pt x="1294022" y="883285"/>
                  </a:lnTo>
                  <a:lnTo>
                    <a:pt x="1289895" y="892810"/>
                  </a:lnTo>
                  <a:lnTo>
                    <a:pt x="1286403" y="902653"/>
                  </a:lnTo>
                  <a:lnTo>
                    <a:pt x="1283546" y="912813"/>
                  </a:lnTo>
                  <a:lnTo>
                    <a:pt x="1281006" y="922973"/>
                  </a:lnTo>
                  <a:lnTo>
                    <a:pt x="1279101" y="933768"/>
                  </a:lnTo>
                  <a:lnTo>
                    <a:pt x="1277514" y="944880"/>
                  </a:lnTo>
                  <a:lnTo>
                    <a:pt x="1276879" y="955993"/>
                  </a:lnTo>
                  <a:lnTo>
                    <a:pt x="1276562" y="967423"/>
                  </a:lnTo>
                  <a:lnTo>
                    <a:pt x="1276562" y="975678"/>
                  </a:lnTo>
                  <a:lnTo>
                    <a:pt x="1277197" y="983615"/>
                  </a:lnTo>
                  <a:lnTo>
                    <a:pt x="1277514" y="991553"/>
                  </a:lnTo>
                  <a:lnTo>
                    <a:pt x="1278784" y="999173"/>
                  </a:lnTo>
                  <a:lnTo>
                    <a:pt x="1279736" y="1006793"/>
                  </a:lnTo>
                  <a:lnTo>
                    <a:pt x="1281006" y="1014413"/>
                  </a:lnTo>
                  <a:lnTo>
                    <a:pt x="1282911" y="1021715"/>
                  </a:lnTo>
                  <a:lnTo>
                    <a:pt x="1284815" y="1029335"/>
                  </a:lnTo>
                  <a:lnTo>
                    <a:pt x="1287038" y="1036638"/>
                  </a:lnTo>
                  <a:lnTo>
                    <a:pt x="1289577" y="1043940"/>
                  </a:lnTo>
                  <a:lnTo>
                    <a:pt x="1292117" y="1050925"/>
                  </a:lnTo>
                  <a:lnTo>
                    <a:pt x="1294974" y="1057910"/>
                  </a:lnTo>
                  <a:lnTo>
                    <a:pt x="1298148" y="1064260"/>
                  </a:lnTo>
                  <a:lnTo>
                    <a:pt x="1301640" y="1070928"/>
                  </a:lnTo>
                  <a:lnTo>
                    <a:pt x="1305450" y="1077595"/>
                  </a:lnTo>
                  <a:lnTo>
                    <a:pt x="1309259" y="1084263"/>
                  </a:lnTo>
                  <a:lnTo>
                    <a:pt x="1317830" y="1096963"/>
                  </a:lnTo>
                  <a:lnTo>
                    <a:pt x="1326719" y="1108710"/>
                  </a:lnTo>
                  <a:lnTo>
                    <a:pt x="1335925" y="1119823"/>
                  </a:lnTo>
                  <a:lnTo>
                    <a:pt x="1345131" y="1129983"/>
                  </a:lnTo>
                  <a:lnTo>
                    <a:pt x="1355290" y="1139825"/>
                  </a:lnTo>
                  <a:lnTo>
                    <a:pt x="1365448" y="1148715"/>
                  </a:lnTo>
                  <a:lnTo>
                    <a:pt x="1376241" y="1156653"/>
                  </a:lnTo>
                  <a:lnTo>
                    <a:pt x="1387352" y="1164273"/>
                  </a:lnTo>
                  <a:lnTo>
                    <a:pt x="1400050" y="1171893"/>
                  </a:lnTo>
                  <a:lnTo>
                    <a:pt x="1414970" y="1180466"/>
                  </a:lnTo>
                  <a:lnTo>
                    <a:pt x="1432430" y="1189991"/>
                  </a:lnTo>
                  <a:lnTo>
                    <a:pt x="1452112" y="1200786"/>
                  </a:lnTo>
                  <a:lnTo>
                    <a:pt x="1474968" y="1212216"/>
                  </a:lnTo>
                  <a:lnTo>
                    <a:pt x="1500047" y="1224916"/>
                  </a:lnTo>
                  <a:lnTo>
                    <a:pt x="1557506" y="1253173"/>
                  </a:lnTo>
                  <a:lnTo>
                    <a:pt x="1575283" y="1262063"/>
                  </a:lnTo>
                  <a:lnTo>
                    <a:pt x="1591473" y="1270953"/>
                  </a:lnTo>
                  <a:lnTo>
                    <a:pt x="1598774" y="1275081"/>
                  </a:lnTo>
                  <a:lnTo>
                    <a:pt x="1605441" y="1279208"/>
                  </a:lnTo>
                  <a:lnTo>
                    <a:pt x="1611472" y="1283336"/>
                  </a:lnTo>
                  <a:lnTo>
                    <a:pt x="1617186" y="1287463"/>
                  </a:lnTo>
                  <a:lnTo>
                    <a:pt x="1622265" y="1291591"/>
                  </a:lnTo>
                  <a:lnTo>
                    <a:pt x="1627345" y="1296036"/>
                  </a:lnTo>
                  <a:lnTo>
                    <a:pt x="1631472" y="1300163"/>
                  </a:lnTo>
                  <a:lnTo>
                    <a:pt x="1635281" y="1303973"/>
                  </a:lnTo>
                  <a:lnTo>
                    <a:pt x="1638773" y="1307783"/>
                  </a:lnTo>
                  <a:lnTo>
                    <a:pt x="1641630" y="1311911"/>
                  </a:lnTo>
                  <a:lnTo>
                    <a:pt x="1643535" y="1315721"/>
                  </a:lnTo>
                  <a:lnTo>
                    <a:pt x="1645757" y="1319531"/>
                  </a:lnTo>
                  <a:lnTo>
                    <a:pt x="1648614" y="1327786"/>
                  </a:lnTo>
                  <a:lnTo>
                    <a:pt x="1651471" y="1337311"/>
                  </a:lnTo>
                  <a:lnTo>
                    <a:pt x="1653376" y="1348106"/>
                  </a:lnTo>
                  <a:lnTo>
                    <a:pt x="1655280" y="1360171"/>
                  </a:lnTo>
                  <a:lnTo>
                    <a:pt x="1656868" y="1373188"/>
                  </a:lnTo>
                  <a:lnTo>
                    <a:pt x="1657502" y="1388111"/>
                  </a:lnTo>
                  <a:lnTo>
                    <a:pt x="1658455" y="1403668"/>
                  </a:lnTo>
                  <a:lnTo>
                    <a:pt x="1658772" y="1420813"/>
                  </a:lnTo>
                  <a:lnTo>
                    <a:pt x="1658455" y="1427798"/>
                  </a:lnTo>
                  <a:lnTo>
                    <a:pt x="1657502" y="1434148"/>
                  </a:lnTo>
                  <a:lnTo>
                    <a:pt x="1656550" y="1439863"/>
                  </a:lnTo>
                  <a:lnTo>
                    <a:pt x="1655280" y="1445578"/>
                  </a:lnTo>
                  <a:lnTo>
                    <a:pt x="1653376" y="1450658"/>
                  </a:lnTo>
                  <a:lnTo>
                    <a:pt x="1650836" y="1455421"/>
                  </a:lnTo>
                  <a:lnTo>
                    <a:pt x="1648296" y="1459548"/>
                  </a:lnTo>
                  <a:lnTo>
                    <a:pt x="1645122" y="1463358"/>
                  </a:lnTo>
                  <a:lnTo>
                    <a:pt x="1641630" y="1466851"/>
                  </a:lnTo>
                  <a:lnTo>
                    <a:pt x="1637503" y="1469708"/>
                  </a:lnTo>
                  <a:lnTo>
                    <a:pt x="1632741" y="1471931"/>
                  </a:lnTo>
                  <a:lnTo>
                    <a:pt x="1627980" y="1474153"/>
                  </a:lnTo>
                  <a:lnTo>
                    <a:pt x="1622265" y="1475423"/>
                  </a:lnTo>
                  <a:lnTo>
                    <a:pt x="1616869" y="1477011"/>
                  </a:lnTo>
                  <a:lnTo>
                    <a:pt x="1610520" y="1477646"/>
                  </a:lnTo>
                  <a:lnTo>
                    <a:pt x="1603536" y="1477646"/>
                  </a:lnTo>
                  <a:lnTo>
                    <a:pt x="1595917" y="1477328"/>
                  </a:lnTo>
                  <a:lnTo>
                    <a:pt x="1588933" y="1476693"/>
                  </a:lnTo>
                  <a:lnTo>
                    <a:pt x="1582584" y="1474788"/>
                  </a:lnTo>
                  <a:lnTo>
                    <a:pt x="1579727" y="1473836"/>
                  </a:lnTo>
                  <a:lnTo>
                    <a:pt x="1577188" y="1472566"/>
                  </a:lnTo>
                  <a:lnTo>
                    <a:pt x="1574648" y="1471296"/>
                  </a:lnTo>
                  <a:lnTo>
                    <a:pt x="1572426" y="1469708"/>
                  </a:lnTo>
                  <a:lnTo>
                    <a:pt x="1570521" y="1467803"/>
                  </a:lnTo>
                  <a:lnTo>
                    <a:pt x="1568299" y="1466216"/>
                  </a:lnTo>
                  <a:lnTo>
                    <a:pt x="1566712" y="1463993"/>
                  </a:lnTo>
                  <a:lnTo>
                    <a:pt x="1565124" y="1461771"/>
                  </a:lnTo>
                  <a:lnTo>
                    <a:pt x="1563855" y="1459548"/>
                  </a:lnTo>
                  <a:lnTo>
                    <a:pt x="1562902" y="1457008"/>
                  </a:lnTo>
                  <a:lnTo>
                    <a:pt x="1561632" y="1454151"/>
                  </a:lnTo>
                  <a:lnTo>
                    <a:pt x="1560680" y="1450976"/>
                  </a:lnTo>
                  <a:lnTo>
                    <a:pt x="1559093" y="1442721"/>
                  </a:lnTo>
                  <a:lnTo>
                    <a:pt x="1557506" y="1432561"/>
                  </a:lnTo>
                  <a:lnTo>
                    <a:pt x="1556553" y="1420496"/>
                  </a:lnTo>
                  <a:lnTo>
                    <a:pt x="1555601" y="1406208"/>
                  </a:lnTo>
                  <a:lnTo>
                    <a:pt x="1554649" y="1390016"/>
                  </a:lnTo>
                  <a:lnTo>
                    <a:pt x="1554331" y="1371918"/>
                  </a:lnTo>
                  <a:lnTo>
                    <a:pt x="1554331" y="1351598"/>
                  </a:lnTo>
                  <a:lnTo>
                    <a:pt x="1554331" y="1300163"/>
                  </a:lnTo>
                  <a:lnTo>
                    <a:pt x="1280689" y="1300163"/>
                  </a:lnTo>
                  <a:lnTo>
                    <a:pt x="1280689" y="1341121"/>
                  </a:lnTo>
                  <a:lnTo>
                    <a:pt x="1281006" y="1358266"/>
                  </a:lnTo>
                  <a:lnTo>
                    <a:pt x="1281641" y="1375093"/>
                  </a:lnTo>
                  <a:lnTo>
                    <a:pt x="1283546" y="1390968"/>
                  </a:lnTo>
                  <a:lnTo>
                    <a:pt x="1285450" y="1406208"/>
                  </a:lnTo>
                  <a:lnTo>
                    <a:pt x="1288625" y="1420813"/>
                  </a:lnTo>
                  <a:lnTo>
                    <a:pt x="1292117" y="1434783"/>
                  </a:lnTo>
                  <a:lnTo>
                    <a:pt x="1296561" y="1448436"/>
                  </a:lnTo>
                  <a:lnTo>
                    <a:pt x="1301005" y="1460818"/>
                  </a:lnTo>
                  <a:lnTo>
                    <a:pt x="1303863" y="1466851"/>
                  </a:lnTo>
                  <a:lnTo>
                    <a:pt x="1306402" y="1472566"/>
                  </a:lnTo>
                  <a:lnTo>
                    <a:pt x="1309577" y="1478598"/>
                  </a:lnTo>
                  <a:lnTo>
                    <a:pt x="1312751" y="1484313"/>
                  </a:lnTo>
                  <a:lnTo>
                    <a:pt x="1315926" y="1489393"/>
                  </a:lnTo>
                  <a:lnTo>
                    <a:pt x="1319418" y="1494791"/>
                  </a:lnTo>
                  <a:lnTo>
                    <a:pt x="1322910" y="1499871"/>
                  </a:lnTo>
                  <a:lnTo>
                    <a:pt x="1326719" y="1504951"/>
                  </a:lnTo>
                  <a:lnTo>
                    <a:pt x="1330528" y="1509713"/>
                  </a:lnTo>
                  <a:lnTo>
                    <a:pt x="1334655" y="1514158"/>
                  </a:lnTo>
                  <a:lnTo>
                    <a:pt x="1339100" y="1518603"/>
                  </a:lnTo>
                  <a:lnTo>
                    <a:pt x="1343544" y="1523048"/>
                  </a:lnTo>
                  <a:lnTo>
                    <a:pt x="1347988" y="1527176"/>
                  </a:lnTo>
                  <a:lnTo>
                    <a:pt x="1352432" y="1530986"/>
                  </a:lnTo>
                  <a:lnTo>
                    <a:pt x="1357512" y="1534796"/>
                  </a:lnTo>
                  <a:lnTo>
                    <a:pt x="1362591" y="1538288"/>
                  </a:lnTo>
                  <a:lnTo>
                    <a:pt x="1372749" y="1545273"/>
                  </a:lnTo>
                  <a:lnTo>
                    <a:pt x="1383543" y="1551941"/>
                  </a:lnTo>
                  <a:lnTo>
                    <a:pt x="1394336" y="1557656"/>
                  </a:lnTo>
                  <a:lnTo>
                    <a:pt x="1405129" y="1563688"/>
                  </a:lnTo>
                  <a:lnTo>
                    <a:pt x="1416240" y="1569086"/>
                  </a:lnTo>
                  <a:lnTo>
                    <a:pt x="1427986" y="1573848"/>
                  </a:lnTo>
                  <a:lnTo>
                    <a:pt x="1439731" y="1578611"/>
                  </a:lnTo>
                  <a:lnTo>
                    <a:pt x="1451477" y="1583056"/>
                  </a:lnTo>
                  <a:lnTo>
                    <a:pt x="1463540" y="1586866"/>
                  </a:lnTo>
                  <a:lnTo>
                    <a:pt x="1475921" y="1590358"/>
                  </a:lnTo>
                  <a:lnTo>
                    <a:pt x="1488619" y="1593216"/>
                  </a:lnTo>
                  <a:lnTo>
                    <a:pt x="1500999" y="1596073"/>
                  </a:lnTo>
                  <a:lnTo>
                    <a:pt x="1514015" y="1598613"/>
                  </a:lnTo>
                  <a:lnTo>
                    <a:pt x="1527348" y="1600201"/>
                  </a:lnTo>
                  <a:lnTo>
                    <a:pt x="1540363" y="1602106"/>
                  </a:lnTo>
                  <a:lnTo>
                    <a:pt x="1554331" y="1603058"/>
                  </a:lnTo>
                  <a:lnTo>
                    <a:pt x="1554331" y="1684973"/>
                  </a:lnTo>
                  <a:lnTo>
                    <a:pt x="1680359" y="1684973"/>
                  </a:lnTo>
                  <a:lnTo>
                    <a:pt x="1680359" y="1605916"/>
                  </a:lnTo>
                  <a:lnTo>
                    <a:pt x="1697819" y="1603693"/>
                  </a:lnTo>
                  <a:lnTo>
                    <a:pt x="1714326" y="1601471"/>
                  </a:lnTo>
                  <a:lnTo>
                    <a:pt x="1730516" y="1598613"/>
                  </a:lnTo>
                  <a:lnTo>
                    <a:pt x="1746071" y="1595121"/>
                  </a:lnTo>
                  <a:lnTo>
                    <a:pt x="1761626" y="1591628"/>
                  </a:lnTo>
                  <a:lnTo>
                    <a:pt x="1775912" y="1587818"/>
                  </a:lnTo>
                  <a:lnTo>
                    <a:pt x="1790197" y="1583373"/>
                  </a:lnTo>
                  <a:lnTo>
                    <a:pt x="1803212" y="1578293"/>
                  </a:lnTo>
                  <a:lnTo>
                    <a:pt x="1816228" y="1573531"/>
                  </a:lnTo>
                  <a:lnTo>
                    <a:pt x="1828926" y="1567816"/>
                  </a:lnTo>
                  <a:lnTo>
                    <a:pt x="1840672" y="1562101"/>
                  </a:lnTo>
                  <a:lnTo>
                    <a:pt x="1851782" y="1555751"/>
                  </a:lnTo>
                  <a:lnTo>
                    <a:pt x="1862576" y="1549083"/>
                  </a:lnTo>
                  <a:lnTo>
                    <a:pt x="1872734" y="1541781"/>
                  </a:lnTo>
                  <a:lnTo>
                    <a:pt x="1882575" y="1534478"/>
                  </a:lnTo>
                  <a:lnTo>
                    <a:pt x="1891464" y="1526858"/>
                  </a:lnTo>
                  <a:lnTo>
                    <a:pt x="1900035" y="1518286"/>
                  </a:lnTo>
                  <a:lnTo>
                    <a:pt x="1907971" y="1510031"/>
                  </a:lnTo>
                  <a:lnTo>
                    <a:pt x="1915590" y="1500823"/>
                  </a:lnTo>
                  <a:lnTo>
                    <a:pt x="1922256" y="1491616"/>
                  </a:lnTo>
                  <a:lnTo>
                    <a:pt x="1928605" y="1481773"/>
                  </a:lnTo>
                  <a:lnTo>
                    <a:pt x="1934319" y="1471613"/>
                  </a:lnTo>
                  <a:lnTo>
                    <a:pt x="1939716" y="1461136"/>
                  </a:lnTo>
                  <a:lnTo>
                    <a:pt x="1944160" y="1450341"/>
                  </a:lnTo>
                  <a:lnTo>
                    <a:pt x="1948287" y="1439228"/>
                  </a:lnTo>
                  <a:lnTo>
                    <a:pt x="1951779" y="1427798"/>
                  </a:lnTo>
                  <a:lnTo>
                    <a:pt x="1954954" y="1415416"/>
                  </a:lnTo>
                  <a:lnTo>
                    <a:pt x="1957493" y="1403351"/>
                  </a:lnTo>
                  <a:lnTo>
                    <a:pt x="1959398" y="1390333"/>
                  </a:lnTo>
                  <a:lnTo>
                    <a:pt x="1960985" y="1377633"/>
                  </a:lnTo>
                  <a:lnTo>
                    <a:pt x="1961620" y="1363981"/>
                  </a:lnTo>
                  <a:lnTo>
                    <a:pt x="1961938" y="1350011"/>
                  </a:lnTo>
                  <a:lnTo>
                    <a:pt x="1961620" y="1332866"/>
                  </a:lnTo>
                  <a:lnTo>
                    <a:pt x="1960985" y="1324611"/>
                  </a:lnTo>
                  <a:lnTo>
                    <a:pt x="1960350" y="1316038"/>
                  </a:lnTo>
                  <a:lnTo>
                    <a:pt x="1959398" y="1308418"/>
                  </a:lnTo>
                  <a:lnTo>
                    <a:pt x="1958128" y="1300481"/>
                  </a:lnTo>
                  <a:lnTo>
                    <a:pt x="1957176" y="1292861"/>
                  </a:lnTo>
                  <a:lnTo>
                    <a:pt x="1955271" y="1285558"/>
                  </a:lnTo>
                  <a:lnTo>
                    <a:pt x="1953684" y="1278256"/>
                  </a:lnTo>
                  <a:lnTo>
                    <a:pt x="1951779" y="1271271"/>
                  </a:lnTo>
                  <a:lnTo>
                    <a:pt x="1949875" y="1264286"/>
                  </a:lnTo>
                  <a:lnTo>
                    <a:pt x="1947335" y="1257618"/>
                  </a:lnTo>
                  <a:lnTo>
                    <a:pt x="1944795" y="1250951"/>
                  </a:lnTo>
                  <a:lnTo>
                    <a:pt x="1942256" y="1244601"/>
                  </a:lnTo>
                  <a:lnTo>
                    <a:pt x="1939081" y="1238251"/>
                  </a:lnTo>
                  <a:lnTo>
                    <a:pt x="1935907" y="1232536"/>
                  </a:lnTo>
                  <a:lnTo>
                    <a:pt x="1929240" y="1221106"/>
                  </a:lnTo>
                  <a:lnTo>
                    <a:pt x="1922256" y="1210311"/>
                  </a:lnTo>
                  <a:lnTo>
                    <a:pt x="1914637" y="1200151"/>
                  </a:lnTo>
                  <a:lnTo>
                    <a:pt x="1907019" y="1190626"/>
                  </a:lnTo>
                  <a:lnTo>
                    <a:pt x="1898448" y="1182053"/>
                  </a:lnTo>
                  <a:lnTo>
                    <a:pt x="1890194" y="1173798"/>
                  </a:lnTo>
                  <a:lnTo>
                    <a:pt x="1880988" y="1166178"/>
                  </a:lnTo>
                  <a:lnTo>
                    <a:pt x="1872099" y="1159510"/>
                  </a:lnTo>
                  <a:lnTo>
                    <a:pt x="1861306" y="1152843"/>
                  </a:lnTo>
                  <a:lnTo>
                    <a:pt x="1848608" y="1145223"/>
                  </a:lnTo>
                  <a:lnTo>
                    <a:pt x="1834005" y="1136968"/>
                  </a:lnTo>
                  <a:lnTo>
                    <a:pt x="1817180" y="1128078"/>
                  </a:lnTo>
                  <a:lnTo>
                    <a:pt x="1798451" y="1118553"/>
                  </a:lnTo>
                  <a:lnTo>
                    <a:pt x="1777499" y="1108075"/>
                  </a:lnTo>
                  <a:lnTo>
                    <a:pt x="1754642" y="1097280"/>
                  </a:lnTo>
                  <a:lnTo>
                    <a:pt x="1729881" y="1085215"/>
                  </a:lnTo>
                  <a:lnTo>
                    <a:pt x="1700358" y="1071880"/>
                  </a:lnTo>
                  <a:lnTo>
                    <a:pt x="1674327" y="1059180"/>
                  </a:lnTo>
                  <a:lnTo>
                    <a:pt x="1651471" y="1047750"/>
                  </a:lnTo>
                  <a:lnTo>
                    <a:pt x="1631472" y="1037590"/>
                  </a:lnTo>
                  <a:lnTo>
                    <a:pt x="1614329" y="1028383"/>
                  </a:lnTo>
                  <a:lnTo>
                    <a:pt x="1600679" y="1020445"/>
                  </a:lnTo>
                  <a:lnTo>
                    <a:pt x="1589568" y="1013778"/>
                  </a:lnTo>
                  <a:lnTo>
                    <a:pt x="1581949" y="1008380"/>
                  </a:lnTo>
                  <a:lnTo>
                    <a:pt x="1578775" y="1005840"/>
                  </a:lnTo>
                  <a:lnTo>
                    <a:pt x="1575918" y="1002665"/>
                  </a:lnTo>
                  <a:lnTo>
                    <a:pt x="1573378" y="999808"/>
                  </a:lnTo>
                  <a:lnTo>
                    <a:pt x="1570838" y="996315"/>
                  </a:lnTo>
                  <a:lnTo>
                    <a:pt x="1568299" y="992823"/>
                  </a:lnTo>
                  <a:lnTo>
                    <a:pt x="1566394" y="989013"/>
                  </a:lnTo>
                  <a:lnTo>
                    <a:pt x="1564489" y="985203"/>
                  </a:lnTo>
                  <a:lnTo>
                    <a:pt x="1562902" y="981075"/>
                  </a:lnTo>
                  <a:lnTo>
                    <a:pt x="1560998" y="976630"/>
                  </a:lnTo>
                  <a:lnTo>
                    <a:pt x="1560045" y="971868"/>
                  </a:lnTo>
                  <a:lnTo>
                    <a:pt x="1559093" y="967105"/>
                  </a:lnTo>
                  <a:lnTo>
                    <a:pt x="1557823" y="962025"/>
                  </a:lnTo>
                  <a:lnTo>
                    <a:pt x="1557188" y="956310"/>
                  </a:lnTo>
                  <a:lnTo>
                    <a:pt x="1556871" y="950595"/>
                  </a:lnTo>
                  <a:lnTo>
                    <a:pt x="1556236" y="938848"/>
                  </a:lnTo>
                  <a:lnTo>
                    <a:pt x="1556553" y="931863"/>
                  </a:lnTo>
                  <a:lnTo>
                    <a:pt x="1557188" y="924878"/>
                  </a:lnTo>
                  <a:lnTo>
                    <a:pt x="1557823" y="918528"/>
                  </a:lnTo>
                  <a:lnTo>
                    <a:pt x="1559410" y="913130"/>
                  </a:lnTo>
                  <a:lnTo>
                    <a:pt x="1560998" y="907415"/>
                  </a:lnTo>
                  <a:lnTo>
                    <a:pt x="1563537" y="902653"/>
                  </a:lnTo>
                  <a:lnTo>
                    <a:pt x="1566077" y="898525"/>
                  </a:lnTo>
                  <a:lnTo>
                    <a:pt x="1568616" y="894398"/>
                  </a:lnTo>
                  <a:lnTo>
                    <a:pt x="1572108" y="890905"/>
                  </a:lnTo>
                  <a:lnTo>
                    <a:pt x="1575600" y="888048"/>
                  </a:lnTo>
                  <a:lnTo>
                    <a:pt x="1579727" y="885190"/>
                  </a:lnTo>
                  <a:lnTo>
                    <a:pt x="1584489" y="882968"/>
                  </a:lnTo>
                  <a:lnTo>
                    <a:pt x="1589251" y="881698"/>
                  </a:lnTo>
                  <a:lnTo>
                    <a:pt x="1594647" y="880745"/>
                  </a:lnTo>
                  <a:lnTo>
                    <a:pt x="1600361" y="879793"/>
                  </a:lnTo>
                  <a:lnTo>
                    <a:pt x="1606393" y="879475"/>
                  </a:lnTo>
                  <a:lnTo>
                    <a:pt x="1613694" y="879793"/>
                  </a:lnTo>
                  <a:lnTo>
                    <a:pt x="1620678" y="880745"/>
                  </a:lnTo>
                  <a:lnTo>
                    <a:pt x="1626710" y="882018"/>
                  </a:lnTo>
                  <a:lnTo>
                    <a:pt x="1632106" y="883920"/>
                  </a:lnTo>
                  <a:lnTo>
                    <a:pt x="1636551" y="886143"/>
                  </a:lnTo>
                  <a:lnTo>
                    <a:pt x="1640995" y="889318"/>
                  </a:lnTo>
                  <a:lnTo>
                    <a:pt x="1642582" y="890905"/>
                  </a:lnTo>
                  <a:lnTo>
                    <a:pt x="1644487" y="892810"/>
                  </a:lnTo>
                  <a:lnTo>
                    <a:pt x="1645757" y="894715"/>
                  </a:lnTo>
                  <a:lnTo>
                    <a:pt x="1647027" y="896620"/>
                  </a:lnTo>
                  <a:lnTo>
                    <a:pt x="1649249" y="901700"/>
                  </a:lnTo>
                  <a:lnTo>
                    <a:pt x="1651471" y="907733"/>
                  </a:lnTo>
                  <a:lnTo>
                    <a:pt x="1652741" y="915035"/>
                  </a:lnTo>
                  <a:lnTo>
                    <a:pt x="1654011" y="923608"/>
                  </a:lnTo>
                  <a:lnTo>
                    <a:pt x="1655280" y="933450"/>
                  </a:lnTo>
                  <a:lnTo>
                    <a:pt x="1655915" y="944245"/>
                  </a:lnTo>
                  <a:lnTo>
                    <a:pt x="1656233" y="956310"/>
                  </a:lnTo>
                  <a:lnTo>
                    <a:pt x="1656550" y="969645"/>
                  </a:lnTo>
                  <a:lnTo>
                    <a:pt x="1656550" y="1004570"/>
                  </a:lnTo>
                  <a:lnTo>
                    <a:pt x="1930193" y="1004570"/>
                  </a:lnTo>
                  <a:lnTo>
                    <a:pt x="1932097" y="981393"/>
                  </a:lnTo>
                  <a:lnTo>
                    <a:pt x="1932732" y="972503"/>
                  </a:lnTo>
                  <a:lnTo>
                    <a:pt x="1932732" y="964883"/>
                  </a:lnTo>
                  <a:lnTo>
                    <a:pt x="1932732" y="953453"/>
                  </a:lnTo>
                  <a:lnTo>
                    <a:pt x="1932097" y="942340"/>
                  </a:lnTo>
                  <a:lnTo>
                    <a:pt x="1930510" y="931545"/>
                  </a:lnTo>
                  <a:lnTo>
                    <a:pt x="1928923" y="920750"/>
                  </a:lnTo>
                  <a:lnTo>
                    <a:pt x="1926701" y="910590"/>
                  </a:lnTo>
                  <a:lnTo>
                    <a:pt x="1923844" y="900748"/>
                  </a:lnTo>
                  <a:lnTo>
                    <a:pt x="1920987" y="891223"/>
                  </a:lnTo>
                  <a:lnTo>
                    <a:pt x="1916860" y="881698"/>
                  </a:lnTo>
                  <a:lnTo>
                    <a:pt x="1912733" y="873125"/>
                  </a:lnTo>
                  <a:lnTo>
                    <a:pt x="1908288" y="864235"/>
                  </a:lnTo>
                  <a:lnTo>
                    <a:pt x="1903209" y="855980"/>
                  </a:lnTo>
                  <a:lnTo>
                    <a:pt x="1897495" y="847725"/>
                  </a:lnTo>
                  <a:lnTo>
                    <a:pt x="1891146" y="840105"/>
                  </a:lnTo>
                  <a:lnTo>
                    <a:pt x="1884480" y="832485"/>
                  </a:lnTo>
                  <a:lnTo>
                    <a:pt x="1877496" y="825500"/>
                  </a:lnTo>
                  <a:lnTo>
                    <a:pt x="1869877" y="818833"/>
                  </a:lnTo>
                  <a:lnTo>
                    <a:pt x="1861623" y="812165"/>
                  </a:lnTo>
                  <a:lnTo>
                    <a:pt x="1853370" y="806450"/>
                  </a:lnTo>
                  <a:lnTo>
                    <a:pt x="1844163" y="800418"/>
                  </a:lnTo>
                  <a:lnTo>
                    <a:pt x="1834322" y="795020"/>
                  </a:lnTo>
                  <a:lnTo>
                    <a:pt x="1824164" y="789623"/>
                  </a:lnTo>
                  <a:lnTo>
                    <a:pt x="1813688" y="784860"/>
                  </a:lnTo>
                  <a:lnTo>
                    <a:pt x="1802577" y="780098"/>
                  </a:lnTo>
                  <a:lnTo>
                    <a:pt x="1790832" y="775970"/>
                  </a:lnTo>
                  <a:lnTo>
                    <a:pt x="1779086" y="772160"/>
                  </a:lnTo>
                  <a:lnTo>
                    <a:pt x="1766388" y="768350"/>
                  </a:lnTo>
                  <a:lnTo>
                    <a:pt x="1753055" y="765175"/>
                  </a:lnTo>
                  <a:lnTo>
                    <a:pt x="1739405" y="762000"/>
                  </a:lnTo>
                  <a:lnTo>
                    <a:pt x="1725754" y="759778"/>
                  </a:lnTo>
                  <a:lnTo>
                    <a:pt x="1710834" y="757238"/>
                  </a:lnTo>
                  <a:lnTo>
                    <a:pt x="1695914" y="755015"/>
                  </a:lnTo>
                  <a:lnTo>
                    <a:pt x="1680359" y="753428"/>
                  </a:lnTo>
                  <a:lnTo>
                    <a:pt x="1680359" y="686118"/>
                  </a:lnTo>
                  <a:lnTo>
                    <a:pt x="1554331" y="686118"/>
                  </a:lnTo>
                  <a:close/>
                  <a:moveTo>
                    <a:pt x="1619408" y="0"/>
                  </a:moveTo>
                  <a:lnTo>
                    <a:pt x="2640012" y="871220"/>
                  </a:lnTo>
                  <a:lnTo>
                    <a:pt x="2113362" y="871220"/>
                  </a:lnTo>
                  <a:lnTo>
                    <a:pt x="2274944" y="1871663"/>
                  </a:lnTo>
                  <a:lnTo>
                    <a:pt x="963555" y="1871663"/>
                  </a:lnTo>
                  <a:lnTo>
                    <a:pt x="1103234" y="871220"/>
                  </a:lnTo>
                  <a:lnTo>
                    <a:pt x="598487" y="871220"/>
                  </a:lnTo>
                  <a:lnTo>
                    <a:pt x="1619408" y="0"/>
                  </a:lnTo>
                  <a:close/>
                </a:path>
              </a:pathLst>
            </a:custGeom>
            <a:solidFill>
              <a:schemeClr val="bg1"/>
            </a:solidFill>
            <a:ln>
              <a:noFill/>
            </a:ln>
            <a:extLst/>
          </p:spPr>
          <p:txBody>
            <a:bodyPr anchor="ctr">
              <a:scene3d>
                <a:camera prst="orthographicFront"/>
                <a:lightRig dir="t" rig="threePt"/>
              </a:scene3d>
              <a:sp3d>
                <a:contourClr>
                  <a:srgbClr val="FFFFFF"/>
                </a:contourClr>
              </a:sp3d>
            </a:bodyPr>
            <a:lstStyle>
              <a:defPPr>
                <a:defRPr lang="zh-CN"/>
              </a:defPPr>
              <a:lvl1pPr algn="l" eaLnBrk="0" fontAlgn="base" hangingPunct="0" rtl="0">
                <a:spcBef>
                  <a:spcPct val="0"/>
                </a:spcBef>
                <a:spcAft>
                  <a:spcPct val="0"/>
                </a:spcAft>
                <a:defRPr kern="1200">
                  <a:solidFill>
                    <a:schemeClr val="tx1"/>
                  </a:solidFill>
                  <a:latin charset="0" pitchFamily="34" typeface="Calibri"/>
                  <a:ea charset="-122" panose="02010600030101010101" pitchFamily="2" typeface="宋体"/>
                  <a:cs typeface="+mn-cs"/>
                </a:defRPr>
              </a:lvl1pPr>
              <a:lvl2pPr algn="l" eaLnBrk="0" fontAlgn="base" hangingPunct="0" marL="457200" rtl="0">
                <a:spcBef>
                  <a:spcPct val="0"/>
                </a:spcBef>
                <a:spcAft>
                  <a:spcPct val="0"/>
                </a:spcAft>
                <a:defRPr kern="1200">
                  <a:solidFill>
                    <a:schemeClr val="tx1"/>
                  </a:solidFill>
                  <a:latin charset="0" pitchFamily="34" typeface="Calibri"/>
                  <a:ea charset="-122" panose="02010600030101010101" pitchFamily="2" typeface="宋体"/>
                  <a:cs typeface="+mn-cs"/>
                </a:defRPr>
              </a:lvl2pPr>
              <a:lvl3pPr algn="l" eaLnBrk="0" fontAlgn="base" hangingPunct="0" marL="914400" rtl="0">
                <a:spcBef>
                  <a:spcPct val="0"/>
                </a:spcBef>
                <a:spcAft>
                  <a:spcPct val="0"/>
                </a:spcAft>
                <a:defRPr kern="1200">
                  <a:solidFill>
                    <a:schemeClr val="tx1"/>
                  </a:solidFill>
                  <a:latin charset="0" pitchFamily="34" typeface="Calibri"/>
                  <a:ea charset="-122" panose="02010600030101010101" pitchFamily="2" typeface="宋体"/>
                  <a:cs typeface="+mn-cs"/>
                </a:defRPr>
              </a:lvl3pPr>
              <a:lvl4pPr algn="l" eaLnBrk="0" fontAlgn="base" hangingPunct="0" marL="1371600" rtl="0">
                <a:spcBef>
                  <a:spcPct val="0"/>
                </a:spcBef>
                <a:spcAft>
                  <a:spcPct val="0"/>
                </a:spcAft>
                <a:defRPr kern="1200">
                  <a:solidFill>
                    <a:schemeClr val="tx1"/>
                  </a:solidFill>
                  <a:latin charset="0" pitchFamily="34" typeface="Calibri"/>
                  <a:ea charset="-122" panose="02010600030101010101" pitchFamily="2" typeface="宋体"/>
                  <a:cs typeface="+mn-cs"/>
                </a:defRPr>
              </a:lvl4pPr>
              <a:lvl5pPr algn="l" eaLnBrk="0" fontAlgn="base" hangingPunct="0" marL="1828800" rtl="0">
                <a:spcBef>
                  <a:spcPct val="0"/>
                </a:spcBef>
                <a:spcAft>
                  <a:spcPct val="0"/>
                </a:spcAft>
                <a:defRPr kern="1200">
                  <a:solidFill>
                    <a:schemeClr val="tx1"/>
                  </a:solidFill>
                  <a:latin charset="0" pitchFamily="34" typeface="Calibri"/>
                  <a:ea charset="-122" panose="02010600030101010101" pitchFamily="2" typeface="宋体"/>
                  <a:cs typeface="+mn-cs"/>
                </a:defRPr>
              </a:lvl5pPr>
              <a:lvl6pPr algn="l" defTabSz="914400" eaLnBrk="1" hangingPunct="1" latinLnBrk="0" marL="2286000" rtl="0">
                <a:defRPr kern="1200">
                  <a:solidFill>
                    <a:schemeClr val="tx1"/>
                  </a:solidFill>
                  <a:latin charset="0" pitchFamily="34" typeface="Calibri"/>
                  <a:ea charset="-122" panose="02010600030101010101" pitchFamily="2" typeface="宋体"/>
                  <a:cs typeface="+mn-cs"/>
                </a:defRPr>
              </a:lvl6pPr>
              <a:lvl7pPr algn="l" defTabSz="914400" eaLnBrk="1" hangingPunct="1" latinLnBrk="0" marL="2743200" rtl="0">
                <a:defRPr kern="1200">
                  <a:solidFill>
                    <a:schemeClr val="tx1"/>
                  </a:solidFill>
                  <a:latin charset="0" pitchFamily="34" typeface="Calibri"/>
                  <a:ea charset="-122" panose="02010600030101010101" pitchFamily="2" typeface="宋体"/>
                  <a:cs typeface="+mn-cs"/>
                </a:defRPr>
              </a:lvl7pPr>
              <a:lvl8pPr algn="l" defTabSz="914400" eaLnBrk="1" hangingPunct="1" latinLnBrk="0" marL="3200400" rtl="0">
                <a:defRPr kern="1200">
                  <a:solidFill>
                    <a:schemeClr val="tx1"/>
                  </a:solidFill>
                  <a:latin charset="0" pitchFamily="34" typeface="Calibri"/>
                  <a:ea charset="-122" panose="02010600030101010101" pitchFamily="2" typeface="宋体"/>
                  <a:cs typeface="+mn-cs"/>
                </a:defRPr>
              </a:lvl8pPr>
              <a:lvl9pPr algn="l" defTabSz="914400" eaLnBrk="1" hangingPunct="1" latinLnBrk="0" marL="3657600" rtl="0">
                <a:defRPr kern="1200">
                  <a:solidFill>
                    <a:schemeClr val="tx1"/>
                  </a:solidFill>
                  <a:latin charset="0" pitchFamily="34" typeface="Calibri"/>
                  <a:ea charset="-122" panose="02010600030101010101" pitchFamily="2" typeface="宋体"/>
                  <a:cs typeface="+mn-cs"/>
                </a:defRPr>
              </a:lvl9pPr>
            </a:lstStyle>
            <a:p>
              <a:pPr algn="ctr">
                <a:defRPr/>
              </a:pPr>
              <a:endParaRPr altLang="en-US" lang="zh-CN">
                <a:solidFill>
                  <a:srgbClr val="FFFFFF"/>
                </a:solidFill>
              </a:endParaRPr>
            </a:p>
          </p:txBody>
        </p:sp>
      </p:grpSp>
      <p:grpSp>
        <p:nvGrpSpPr>
          <p:cNvPr id="22" name="组合 21"/>
          <p:cNvGrpSpPr/>
          <p:nvPr/>
        </p:nvGrpSpPr>
        <p:grpSpPr>
          <a:xfrm>
            <a:off x="6720672" y="1914437"/>
            <a:ext cx="799160" cy="799449"/>
            <a:chOff x="6720672" y="1914437"/>
            <a:chExt cx="799160" cy="799449"/>
          </a:xfrm>
        </p:grpSpPr>
        <p:grpSp>
          <p:nvGrpSpPr>
            <p:cNvPr id="23" name="组合 22"/>
            <p:cNvGrpSpPr/>
            <p:nvPr/>
          </p:nvGrpSpPr>
          <p:grpSpPr>
            <a:xfrm>
              <a:off x="6720672" y="1914437"/>
              <a:ext cx="799160" cy="799449"/>
              <a:chOff x="4131160" y="713581"/>
              <a:chExt cx="881684" cy="881684"/>
            </a:xfrm>
          </p:grpSpPr>
          <p:sp>
            <p:nvSpPr>
              <p:cNvPr id="25" name="椭圆 24"/>
              <p:cNvSpPr/>
              <p:nvPr/>
            </p:nvSpPr>
            <p:spPr>
              <a:xfrm>
                <a:off x="4131160" y="713581"/>
                <a:ext cx="881684" cy="881684"/>
              </a:xfrm>
              <a:prstGeom prst="ellipse">
                <a:avLst/>
              </a:prstGeom>
              <a:gradFill flip="none" rotWithShape="1">
                <a:gsLst>
                  <a:gs pos="45000">
                    <a:schemeClr val="bg1"/>
                  </a:gs>
                  <a:gs pos="100000">
                    <a:schemeClr val="bg1">
                      <a:lumMod val="85000"/>
                    </a:schemeClr>
                  </a:gs>
                </a:gsLst>
                <a:lin ang="18000000" scaled="0"/>
              </a:gradFill>
              <a:ln w="6350">
                <a:gradFill>
                  <a:gsLst>
                    <a:gs pos="0">
                      <a:schemeClr val="bg1">
                        <a:lumMod val="85000"/>
                      </a:schemeClr>
                    </a:gs>
                    <a:gs pos="100000">
                      <a:schemeClr val="bg1"/>
                    </a:gs>
                  </a:gsLst>
                  <a:lin ang="17400000" scaled="0"/>
                </a:gradFill>
              </a:ln>
              <a:effectLst>
                <a:outerShdw algn="tr" blurRad="152400" dir="8100000" dist="38100"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900">
                  <a:solidFill>
                    <a:schemeClr val="tx1">
                      <a:lumMod val="65000"/>
                      <a:lumOff val="35000"/>
                    </a:schemeClr>
                  </a:solidFill>
                  <a:latin charset="-122" panose="020b0503020204020204" pitchFamily="34" typeface="微软雅黑"/>
                  <a:ea charset="-122" pitchFamily="34" typeface="微软雅黑"/>
                </a:endParaRPr>
              </a:p>
            </p:txBody>
          </p:sp>
          <p:sp>
            <p:nvSpPr>
              <p:cNvPr id="26" name="椭圆 25"/>
              <p:cNvSpPr/>
              <p:nvPr/>
            </p:nvSpPr>
            <p:spPr>
              <a:xfrm>
                <a:off x="4237176" y="819597"/>
                <a:ext cx="669652" cy="669652"/>
              </a:xfrm>
              <a:prstGeom prst="ellipse">
                <a:avLst/>
              </a:prstGeom>
              <a:solidFill>
                <a:schemeClr val="tx1"/>
              </a:solidFill>
              <a:ln>
                <a:noFill/>
              </a:ln>
              <a:effectLst>
                <a:innerShdw blurRad="63500" dir="18900000" dist="508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900">
                  <a:solidFill>
                    <a:schemeClr val="tx1">
                      <a:lumMod val="65000"/>
                      <a:lumOff val="35000"/>
                    </a:schemeClr>
                  </a:solidFill>
                  <a:latin charset="-122" panose="020b0503020204020204" pitchFamily="34" typeface="微软雅黑"/>
                  <a:ea charset="-122" pitchFamily="34" typeface="微软雅黑"/>
                </a:endParaRPr>
              </a:p>
            </p:txBody>
          </p:sp>
        </p:grpSp>
        <p:sp>
          <p:nvSpPr>
            <p:cNvPr id="24" name="KSO_Shape"/>
            <p:cNvSpPr/>
            <p:nvPr/>
          </p:nvSpPr>
          <p:spPr bwMode="auto">
            <a:xfrm>
              <a:off x="6926981" y="2168782"/>
              <a:ext cx="386541" cy="293127"/>
            </a:xfrm>
            <a:custGeom>
              <a:gdLst>
                <a:gd fmla="*/ 104753 w 3040062" name="T0"/>
                <a:gd fmla="*/ 1241540 h 2303463" name="T1"/>
                <a:gd fmla="*/ 251725 w 3040062" name="T2"/>
                <a:gd fmla="*/ 1260899 h 2303463" name="T3"/>
                <a:gd fmla="*/ 265692 w 3040062" name="T4"/>
                <a:gd fmla="*/ 1110467 h 2303463" name="T5"/>
                <a:gd fmla="*/ 844867 w 3040062" name="T6"/>
                <a:gd fmla="*/ 970596 h 2303463" name="T7"/>
                <a:gd fmla="*/ 870584 w 3040062" name="T8"/>
                <a:gd fmla="*/ 987377 h 2303463" name="T9"/>
                <a:gd fmla="*/ 872172 w 3040062" name="T10"/>
                <a:gd fmla="*/ 1402771 h 2303463" name="T11"/>
                <a:gd fmla="*/ 848359 w 3040062" name="T12"/>
                <a:gd fmla="*/ 1421768 h 2303463" name="T13"/>
                <a:gd fmla="*/ 615315 w 3040062" name="T14"/>
                <a:gd fmla="*/ 1415119 h 2303463" name="T15"/>
                <a:gd fmla="*/ 603250 w 3040062" name="T16"/>
                <a:gd fmla="*/ 1002891 h 2303463" name="T17"/>
                <a:gd fmla="*/ 617855 w 3040062" name="T18"/>
                <a:gd fmla="*/ 975662 h 2303463" name="T19"/>
                <a:gd fmla="*/ 1240437 w 3040062" name="T20"/>
                <a:gd fmla="*/ 749300 h 2303463" name="T21"/>
                <a:gd fmla="*/ 1265867 w 3040062" name="T22"/>
                <a:gd fmla="*/ 766421 h 2303463" name="T23"/>
                <a:gd fmla="*/ 1267138 w 3040062" name="T24"/>
                <a:gd fmla="*/ 1402743 h 2303463" name="T25"/>
                <a:gd fmla="*/ 1243616 w 3040062" name="T26"/>
                <a:gd fmla="*/ 1421766 h 2303463" name="T27"/>
                <a:gd fmla="*/ 1010298 w 3040062" name="T28"/>
                <a:gd fmla="*/ 1415108 h 2303463" name="T29"/>
                <a:gd fmla="*/ 998537 w 3040062" name="T30"/>
                <a:gd fmla="*/ 782273 h 2303463" name="T31"/>
                <a:gd fmla="*/ 1012841 w 3040062" name="T32"/>
                <a:gd fmla="*/ 755007 h 2303463" name="T33"/>
                <a:gd fmla="*/ 2175011 w 3040062" name="T34"/>
                <a:gd fmla="*/ 666432 h 2303463" name="T35"/>
                <a:gd fmla="*/ 2235666 w 3040062" name="T36"/>
                <a:gd fmla="*/ 692135 h 2303463" name="T37"/>
                <a:gd fmla="*/ 2277268 w 3040062" name="T38"/>
                <a:gd fmla="*/ 742271 h 2303463" name="T39"/>
                <a:gd fmla="*/ 2290605 w 3040062" name="T40"/>
                <a:gd fmla="*/ 1286150 h 2303463" name="T41"/>
                <a:gd fmla="*/ 2948603 w 3040062" name="T42"/>
                <a:gd fmla="*/ 1365796 h 2303463" name="T43"/>
                <a:gd fmla="*/ 3005765 w 3040062" name="T44"/>
                <a:gd fmla="*/ 1408316 h 2303463" name="T45"/>
                <a:gd fmla="*/ 3036887 w 3040062" name="T46"/>
                <a:gd fmla="*/ 1473366 h 2303463" name="T47"/>
                <a:gd fmla="*/ 3035616 w 3040062" name="T48"/>
                <a:gd fmla="*/ 2191451 h 2303463" name="T49"/>
                <a:gd fmla="*/ 3001319 w 3040062" name="T50"/>
                <a:gd fmla="*/ 2254597 h 2303463" name="T51"/>
                <a:gd fmla="*/ 2941934 w 3040062" name="T52"/>
                <a:gd fmla="*/ 2294578 h 2303463" name="T53"/>
                <a:gd fmla="*/ 2171200 w 3040062" name="T54"/>
                <a:gd fmla="*/ 2303146 h 2303463" name="T55"/>
                <a:gd fmla="*/ 2113403 w 3040062" name="T56"/>
                <a:gd fmla="*/ 2292040 h 2303463" name="T57"/>
                <a:gd fmla="*/ 1552263 w 3040062" name="T58"/>
                <a:gd fmla="*/ 1741815 h 2303463" name="T59"/>
                <a:gd fmla="*/ 1526223 w 3040062" name="T60"/>
                <a:gd fmla="*/ 1686919 h 2303463" name="T61"/>
                <a:gd fmla="*/ 1529081 w 3040062" name="T62"/>
                <a:gd fmla="*/ 1626946 h 2303463" name="T63"/>
                <a:gd fmla="*/ 1560520 w 3040062" name="T64"/>
                <a:gd fmla="*/ 1574272 h 2303463" name="T65"/>
                <a:gd fmla="*/ 1612919 w 3040062" name="T66"/>
                <a:gd fmla="*/ 1542858 h 2303463" name="T67"/>
                <a:gd fmla="*/ 1673891 w 3040062" name="T68"/>
                <a:gd fmla="*/ 1539685 h 2303463" name="T69"/>
                <a:gd fmla="*/ 1728513 w 3040062" name="T70"/>
                <a:gd fmla="*/ 1565705 h 2303463" name="T71"/>
                <a:gd fmla="*/ 2024167 w 3040062" name="T72"/>
                <a:gd fmla="*/ 760992 h 2303463" name="T73"/>
                <a:gd fmla="*/ 2057829 w 3040062" name="T74"/>
                <a:gd fmla="*/ 704828 h 2303463" name="T75"/>
                <a:gd fmla="*/ 2113721 w 3040062" name="T76"/>
                <a:gd fmla="*/ 670875 h 2303463" name="T77"/>
                <a:gd fmla="*/ 1640947 w 3040062" name="T78"/>
                <a:gd fmla="*/ 485773 h 2303463" name="T79"/>
                <a:gd fmla="*/ 1662436 w 3040062" name="T80"/>
                <a:gd fmla="*/ 507334 h 2303463" name="T81"/>
                <a:gd fmla="*/ 1658328 w 3040062" name="T82"/>
                <a:gd fmla="*/ 1408133 h 2303463" name="T83"/>
                <a:gd fmla="*/ 1631151 w 3040062" name="T84"/>
                <a:gd fmla="*/ 1422401 h 2303463" name="T85"/>
                <a:gd fmla="*/ 1401409 w 3040062" name="T86"/>
                <a:gd fmla="*/ 1410669 h 2303463" name="T87"/>
                <a:gd fmla="*/ 1394457 w 3040062" name="T88"/>
                <a:gd fmla="*/ 510505 h 2303463" name="T89"/>
                <a:gd fmla="*/ 1413734 w 3040062" name="T90"/>
                <a:gd fmla="*/ 486725 h 2303463" name="T91"/>
                <a:gd fmla="*/ 2856582 w 3040062" name="T92"/>
                <a:gd fmla="*/ 2539 h 2303463" name="T93"/>
                <a:gd fmla="*/ 2942924 w 3040062" name="T94"/>
                <a:gd fmla="*/ 45384 h 2303463" name="T95"/>
                <a:gd fmla="*/ 3001649 w 3040062" name="T96"/>
                <a:gd fmla="*/ 130121 h 2303463" name="T97"/>
                <a:gd fmla="*/ 3021012 w 3040062" name="T98"/>
                <a:gd fmla="*/ 1276768 h 2303463" name="T99"/>
                <a:gd fmla="*/ 2944193 w 3040062" name="T100"/>
                <a:gd fmla="*/ 1247252 h 2303463" name="T101"/>
                <a:gd fmla="*/ 374889 w 3040062" name="T102"/>
                <a:gd fmla="*/ 1959424 h 2303463" name="T103"/>
                <a:gd fmla="*/ 127291 w 3040062" name="T104"/>
                <a:gd fmla="*/ 2259336 h 2303463" name="T105"/>
                <a:gd fmla="*/ 50472 w 3040062" name="T106"/>
                <a:gd fmla="*/ 2198402 h 2303463" name="T107"/>
                <a:gd fmla="*/ 6349 w 3040062" name="T108"/>
                <a:gd fmla="*/ 2100970 h 2303463" name="T109"/>
                <a:gd fmla="*/ 3809 w 3040062" name="T110"/>
                <a:gd fmla="*/ 183438 h 2303463" name="T111"/>
                <a:gd fmla="*/ 44441 w 3040062" name="T112"/>
                <a:gd fmla="*/ 83468 h 2303463" name="T113"/>
                <a:gd fmla="*/ 118720 w 3040062" name="T114"/>
                <a:gd fmla="*/ 17773 h 2303463" name="T11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b="b" l="0" r="r" t="0"/>
              <a:pathLst>
                <a:path h="2303463" w="3040062">
                  <a:moveTo>
                    <a:pt x="124116" y="1098725"/>
                  </a:moveTo>
                  <a:lnTo>
                    <a:pt x="120307" y="1099042"/>
                  </a:lnTo>
                  <a:lnTo>
                    <a:pt x="116498" y="1099994"/>
                  </a:lnTo>
                  <a:lnTo>
                    <a:pt x="113324" y="1101898"/>
                  </a:lnTo>
                  <a:lnTo>
                    <a:pt x="110467" y="1104120"/>
                  </a:lnTo>
                  <a:lnTo>
                    <a:pt x="108245" y="1107294"/>
                  </a:lnTo>
                  <a:lnTo>
                    <a:pt x="106340" y="1110467"/>
                  </a:lnTo>
                  <a:lnTo>
                    <a:pt x="105071" y="1114276"/>
                  </a:lnTo>
                  <a:lnTo>
                    <a:pt x="104753" y="1118084"/>
                  </a:lnTo>
                  <a:lnTo>
                    <a:pt x="104753" y="1241540"/>
                  </a:lnTo>
                  <a:lnTo>
                    <a:pt x="105071" y="1245348"/>
                  </a:lnTo>
                  <a:lnTo>
                    <a:pt x="106340" y="1249157"/>
                  </a:lnTo>
                  <a:lnTo>
                    <a:pt x="108245" y="1252330"/>
                  </a:lnTo>
                  <a:lnTo>
                    <a:pt x="110467" y="1255187"/>
                  </a:lnTo>
                  <a:lnTo>
                    <a:pt x="113324" y="1257726"/>
                  </a:lnTo>
                  <a:lnTo>
                    <a:pt x="116498" y="1259312"/>
                  </a:lnTo>
                  <a:lnTo>
                    <a:pt x="120307" y="1260899"/>
                  </a:lnTo>
                  <a:lnTo>
                    <a:pt x="124116" y="1261217"/>
                  </a:lnTo>
                  <a:lnTo>
                    <a:pt x="247598" y="1261217"/>
                  </a:lnTo>
                  <a:lnTo>
                    <a:pt x="251725" y="1260899"/>
                  </a:lnTo>
                  <a:lnTo>
                    <a:pt x="255216" y="1259312"/>
                  </a:lnTo>
                  <a:lnTo>
                    <a:pt x="258708" y="1257726"/>
                  </a:lnTo>
                  <a:lnTo>
                    <a:pt x="261565" y="1255187"/>
                  </a:lnTo>
                  <a:lnTo>
                    <a:pt x="264105" y="1252330"/>
                  </a:lnTo>
                  <a:lnTo>
                    <a:pt x="265692" y="1249157"/>
                  </a:lnTo>
                  <a:lnTo>
                    <a:pt x="266644" y="1245348"/>
                  </a:lnTo>
                  <a:lnTo>
                    <a:pt x="266961" y="1241540"/>
                  </a:lnTo>
                  <a:lnTo>
                    <a:pt x="266961" y="1118084"/>
                  </a:lnTo>
                  <a:lnTo>
                    <a:pt x="266644" y="1114276"/>
                  </a:lnTo>
                  <a:lnTo>
                    <a:pt x="265692" y="1110467"/>
                  </a:lnTo>
                  <a:lnTo>
                    <a:pt x="264105" y="1107294"/>
                  </a:lnTo>
                  <a:lnTo>
                    <a:pt x="261565" y="1104120"/>
                  </a:lnTo>
                  <a:lnTo>
                    <a:pt x="258708" y="1101898"/>
                  </a:lnTo>
                  <a:lnTo>
                    <a:pt x="255216" y="1099994"/>
                  </a:lnTo>
                  <a:lnTo>
                    <a:pt x="251725" y="1099042"/>
                  </a:lnTo>
                  <a:lnTo>
                    <a:pt x="247598" y="1098725"/>
                  </a:lnTo>
                  <a:lnTo>
                    <a:pt x="124116" y="1098725"/>
                  </a:lnTo>
                  <a:close/>
                  <a:moveTo>
                    <a:pt x="636270" y="969963"/>
                  </a:moveTo>
                  <a:lnTo>
                    <a:pt x="841692" y="969963"/>
                  </a:lnTo>
                  <a:lnTo>
                    <a:pt x="844867" y="970596"/>
                  </a:lnTo>
                  <a:lnTo>
                    <a:pt x="848359" y="970913"/>
                  </a:lnTo>
                  <a:lnTo>
                    <a:pt x="851534" y="971546"/>
                  </a:lnTo>
                  <a:lnTo>
                    <a:pt x="854709" y="972813"/>
                  </a:lnTo>
                  <a:lnTo>
                    <a:pt x="857567" y="974396"/>
                  </a:lnTo>
                  <a:lnTo>
                    <a:pt x="860107" y="975662"/>
                  </a:lnTo>
                  <a:lnTo>
                    <a:pt x="862647" y="977878"/>
                  </a:lnTo>
                  <a:lnTo>
                    <a:pt x="865187" y="979778"/>
                  </a:lnTo>
                  <a:lnTo>
                    <a:pt x="867092" y="982311"/>
                  </a:lnTo>
                  <a:lnTo>
                    <a:pt x="868997" y="984844"/>
                  </a:lnTo>
                  <a:lnTo>
                    <a:pt x="870584" y="987377"/>
                  </a:lnTo>
                  <a:lnTo>
                    <a:pt x="872172" y="990226"/>
                  </a:lnTo>
                  <a:lnTo>
                    <a:pt x="873124" y="993076"/>
                  </a:lnTo>
                  <a:lnTo>
                    <a:pt x="873760" y="996242"/>
                  </a:lnTo>
                  <a:lnTo>
                    <a:pt x="874712" y="999725"/>
                  </a:lnTo>
                  <a:lnTo>
                    <a:pt x="874712" y="1002891"/>
                  </a:lnTo>
                  <a:lnTo>
                    <a:pt x="874712" y="1389790"/>
                  </a:lnTo>
                  <a:lnTo>
                    <a:pt x="874712" y="1393273"/>
                  </a:lnTo>
                  <a:lnTo>
                    <a:pt x="873760" y="1396439"/>
                  </a:lnTo>
                  <a:lnTo>
                    <a:pt x="873124" y="1399605"/>
                  </a:lnTo>
                  <a:lnTo>
                    <a:pt x="872172" y="1402771"/>
                  </a:lnTo>
                  <a:lnTo>
                    <a:pt x="870584" y="1405304"/>
                  </a:lnTo>
                  <a:lnTo>
                    <a:pt x="868997" y="1408154"/>
                  </a:lnTo>
                  <a:lnTo>
                    <a:pt x="867092" y="1410686"/>
                  </a:lnTo>
                  <a:lnTo>
                    <a:pt x="865187" y="1413219"/>
                  </a:lnTo>
                  <a:lnTo>
                    <a:pt x="862647" y="1415119"/>
                  </a:lnTo>
                  <a:lnTo>
                    <a:pt x="860107" y="1417019"/>
                  </a:lnTo>
                  <a:lnTo>
                    <a:pt x="857567" y="1418602"/>
                  </a:lnTo>
                  <a:lnTo>
                    <a:pt x="854709" y="1420185"/>
                  </a:lnTo>
                  <a:lnTo>
                    <a:pt x="851534" y="1421135"/>
                  </a:lnTo>
                  <a:lnTo>
                    <a:pt x="848359" y="1421768"/>
                  </a:lnTo>
                  <a:lnTo>
                    <a:pt x="844867" y="1422401"/>
                  </a:lnTo>
                  <a:lnTo>
                    <a:pt x="841692" y="1422401"/>
                  </a:lnTo>
                  <a:lnTo>
                    <a:pt x="636270" y="1422401"/>
                  </a:lnTo>
                  <a:lnTo>
                    <a:pt x="632777" y="1422401"/>
                  </a:lnTo>
                  <a:lnTo>
                    <a:pt x="629920" y="1421768"/>
                  </a:lnTo>
                  <a:lnTo>
                    <a:pt x="626745" y="1421135"/>
                  </a:lnTo>
                  <a:lnTo>
                    <a:pt x="623570" y="1420185"/>
                  </a:lnTo>
                  <a:lnTo>
                    <a:pt x="620713" y="1418602"/>
                  </a:lnTo>
                  <a:lnTo>
                    <a:pt x="617855" y="1417019"/>
                  </a:lnTo>
                  <a:lnTo>
                    <a:pt x="615315" y="1415119"/>
                  </a:lnTo>
                  <a:lnTo>
                    <a:pt x="613093" y="1413219"/>
                  </a:lnTo>
                  <a:lnTo>
                    <a:pt x="610870" y="1410686"/>
                  </a:lnTo>
                  <a:lnTo>
                    <a:pt x="608965" y="1408154"/>
                  </a:lnTo>
                  <a:lnTo>
                    <a:pt x="607378" y="1405304"/>
                  </a:lnTo>
                  <a:lnTo>
                    <a:pt x="606108" y="1402771"/>
                  </a:lnTo>
                  <a:lnTo>
                    <a:pt x="605155" y="1399605"/>
                  </a:lnTo>
                  <a:lnTo>
                    <a:pt x="603885" y="1396439"/>
                  </a:lnTo>
                  <a:lnTo>
                    <a:pt x="603568" y="1393273"/>
                  </a:lnTo>
                  <a:lnTo>
                    <a:pt x="603250" y="1389790"/>
                  </a:lnTo>
                  <a:lnTo>
                    <a:pt x="603250" y="1002891"/>
                  </a:lnTo>
                  <a:lnTo>
                    <a:pt x="603568" y="999725"/>
                  </a:lnTo>
                  <a:lnTo>
                    <a:pt x="603885" y="996242"/>
                  </a:lnTo>
                  <a:lnTo>
                    <a:pt x="605155" y="993076"/>
                  </a:lnTo>
                  <a:lnTo>
                    <a:pt x="606108" y="990226"/>
                  </a:lnTo>
                  <a:lnTo>
                    <a:pt x="607378" y="987377"/>
                  </a:lnTo>
                  <a:lnTo>
                    <a:pt x="608965" y="984844"/>
                  </a:lnTo>
                  <a:lnTo>
                    <a:pt x="610870" y="982311"/>
                  </a:lnTo>
                  <a:lnTo>
                    <a:pt x="613093" y="979778"/>
                  </a:lnTo>
                  <a:lnTo>
                    <a:pt x="615315" y="977878"/>
                  </a:lnTo>
                  <a:lnTo>
                    <a:pt x="617855" y="975662"/>
                  </a:lnTo>
                  <a:lnTo>
                    <a:pt x="620713" y="974396"/>
                  </a:lnTo>
                  <a:lnTo>
                    <a:pt x="623570" y="972813"/>
                  </a:lnTo>
                  <a:lnTo>
                    <a:pt x="626745" y="971546"/>
                  </a:lnTo>
                  <a:lnTo>
                    <a:pt x="629920" y="970913"/>
                  </a:lnTo>
                  <a:lnTo>
                    <a:pt x="632777" y="970596"/>
                  </a:lnTo>
                  <a:lnTo>
                    <a:pt x="636270" y="969963"/>
                  </a:lnTo>
                  <a:close/>
                  <a:moveTo>
                    <a:pt x="1027781" y="749300"/>
                  </a:moveTo>
                  <a:lnTo>
                    <a:pt x="1031278" y="749300"/>
                  </a:lnTo>
                  <a:lnTo>
                    <a:pt x="1236940" y="749300"/>
                  </a:lnTo>
                  <a:lnTo>
                    <a:pt x="1240437" y="749300"/>
                  </a:lnTo>
                  <a:lnTo>
                    <a:pt x="1243616" y="750251"/>
                  </a:lnTo>
                  <a:lnTo>
                    <a:pt x="1246476" y="750885"/>
                  </a:lnTo>
                  <a:lnTo>
                    <a:pt x="1249655" y="751837"/>
                  </a:lnTo>
                  <a:lnTo>
                    <a:pt x="1252516" y="753105"/>
                  </a:lnTo>
                  <a:lnTo>
                    <a:pt x="1255377" y="755007"/>
                  </a:lnTo>
                  <a:lnTo>
                    <a:pt x="1257920" y="756592"/>
                  </a:lnTo>
                  <a:lnTo>
                    <a:pt x="1260145" y="758812"/>
                  </a:lnTo>
                  <a:lnTo>
                    <a:pt x="1262370" y="761348"/>
                  </a:lnTo>
                  <a:lnTo>
                    <a:pt x="1264595" y="763567"/>
                  </a:lnTo>
                  <a:lnTo>
                    <a:pt x="1265867" y="766421"/>
                  </a:lnTo>
                  <a:lnTo>
                    <a:pt x="1267138" y="769274"/>
                  </a:lnTo>
                  <a:lnTo>
                    <a:pt x="1268410" y="772445"/>
                  </a:lnTo>
                  <a:lnTo>
                    <a:pt x="1269363" y="775615"/>
                  </a:lnTo>
                  <a:lnTo>
                    <a:pt x="1269681" y="778786"/>
                  </a:lnTo>
                  <a:lnTo>
                    <a:pt x="1269999" y="782273"/>
                  </a:lnTo>
                  <a:lnTo>
                    <a:pt x="1269999" y="1389744"/>
                  </a:lnTo>
                  <a:lnTo>
                    <a:pt x="1269681" y="1393231"/>
                  </a:lnTo>
                  <a:lnTo>
                    <a:pt x="1269363" y="1396402"/>
                  </a:lnTo>
                  <a:lnTo>
                    <a:pt x="1268410" y="1399572"/>
                  </a:lnTo>
                  <a:lnTo>
                    <a:pt x="1267138" y="1402743"/>
                  </a:lnTo>
                  <a:lnTo>
                    <a:pt x="1265867" y="1405279"/>
                  </a:lnTo>
                  <a:lnTo>
                    <a:pt x="1264595" y="1408133"/>
                  </a:lnTo>
                  <a:lnTo>
                    <a:pt x="1262370" y="1410669"/>
                  </a:lnTo>
                  <a:lnTo>
                    <a:pt x="1260145" y="1413206"/>
                  </a:lnTo>
                  <a:lnTo>
                    <a:pt x="1257920" y="1415108"/>
                  </a:lnTo>
                  <a:lnTo>
                    <a:pt x="1255377" y="1417010"/>
                  </a:lnTo>
                  <a:lnTo>
                    <a:pt x="1252516" y="1418595"/>
                  </a:lnTo>
                  <a:lnTo>
                    <a:pt x="1249655" y="1420181"/>
                  </a:lnTo>
                  <a:lnTo>
                    <a:pt x="1246476" y="1421132"/>
                  </a:lnTo>
                  <a:lnTo>
                    <a:pt x="1243616" y="1421766"/>
                  </a:lnTo>
                  <a:lnTo>
                    <a:pt x="1240437" y="1422400"/>
                  </a:lnTo>
                  <a:lnTo>
                    <a:pt x="1236940" y="1422400"/>
                  </a:lnTo>
                  <a:lnTo>
                    <a:pt x="1031278" y="1422400"/>
                  </a:lnTo>
                  <a:lnTo>
                    <a:pt x="1027781" y="1422400"/>
                  </a:lnTo>
                  <a:lnTo>
                    <a:pt x="1024602" y="1421766"/>
                  </a:lnTo>
                  <a:lnTo>
                    <a:pt x="1021424" y="1421132"/>
                  </a:lnTo>
                  <a:lnTo>
                    <a:pt x="1018245" y="1420181"/>
                  </a:lnTo>
                  <a:lnTo>
                    <a:pt x="1015384" y="1418595"/>
                  </a:lnTo>
                  <a:lnTo>
                    <a:pt x="1012841" y="1417010"/>
                  </a:lnTo>
                  <a:lnTo>
                    <a:pt x="1010298" y="1415108"/>
                  </a:lnTo>
                  <a:lnTo>
                    <a:pt x="1007755" y="1413206"/>
                  </a:lnTo>
                  <a:lnTo>
                    <a:pt x="1005848" y="1410669"/>
                  </a:lnTo>
                  <a:lnTo>
                    <a:pt x="1003941" y="1408133"/>
                  </a:lnTo>
                  <a:lnTo>
                    <a:pt x="1002351" y="1405279"/>
                  </a:lnTo>
                  <a:lnTo>
                    <a:pt x="1000762" y="1402743"/>
                  </a:lnTo>
                  <a:lnTo>
                    <a:pt x="999808" y="1399572"/>
                  </a:lnTo>
                  <a:lnTo>
                    <a:pt x="999173" y="1396402"/>
                  </a:lnTo>
                  <a:lnTo>
                    <a:pt x="998537" y="1393231"/>
                  </a:lnTo>
                  <a:lnTo>
                    <a:pt x="998537" y="1389744"/>
                  </a:lnTo>
                  <a:lnTo>
                    <a:pt x="998537" y="782273"/>
                  </a:lnTo>
                  <a:lnTo>
                    <a:pt x="998537" y="778786"/>
                  </a:lnTo>
                  <a:lnTo>
                    <a:pt x="999173" y="775615"/>
                  </a:lnTo>
                  <a:lnTo>
                    <a:pt x="999808" y="772445"/>
                  </a:lnTo>
                  <a:lnTo>
                    <a:pt x="1000762" y="769274"/>
                  </a:lnTo>
                  <a:lnTo>
                    <a:pt x="1002351" y="766421"/>
                  </a:lnTo>
                  <a:lnTo>
                    <a:pt x="1003941" y="763567"/>
                  </a:lnTo>
                  <a:lnTo>
                    <a:pt x="1005848" y="761348"/>
                  </a:lnTo>
                  <a:lnTo>
                    <a:pt x="1007755" y="758812"/>
                  </a:lnTo>
                  <a:lnTo>
                    <a:pt x="1010298" y="756592"/>
                  </a:lnTo>
                  <a:lnTo>
                    <a:pt x="1012841" y="755007"/>
                  </a:lnTo>
                  <a:lnTo>
                    <a:pt x="1015384" y="753105"/>
                  </a:lnTo>
                  <a:lnTo>
                    <a:pt x="1018245" y="751837"/>
                  </a:lnTo>
                  <a:lnTo>
                    <a:pt x="1021424" y="750885"/>
                  </a:lnTo>
                  <a:lnTo>
                    <a:pt x="1024602" y="750251"/>
                  </a:lnTo>
                  <a:lnTo>
                    <a:pt x="1027781" y="749300"/>
                  </a:lnTo>
                  <a:close/>
                  <a:moveTo>
                    <a:pt x="2147065" y="665163"/>
                  </a:moveTo>
                  <a:lnTo>
                    <a:pt x="2154052" y="665163"/>
                  </a:lnTo>
                  <a:lnTo>
                    <a:pt x="2161038" y="665163"/>
                  </a:lnTo>
                  <a:lnTo>
                    <a:pt x="2168025" y="665798"/>
                  </a:lnTo>
                  <a:lnTo>
                    <a:pt x="2175011" y="666432"/>
                  </a:lnTo>
                  <a:lnTo>
                    <a:pt x="2181680" y="667702"/>
                  </a:lnTo>
                  <a:lnTo>
                    <a:pt x="2188349" y="669288"/>
                  </a:lnTo>
                  <a:lnTo>
                    <a:pt x="2194700" y="670875"/>
                  </a:lnTo>
                  <a:lnTo>
                    <a:pt x="2201369" y="673413"/>
                  </a:lnTo>
                  <a:lnTo>
                    <a:pt x="2207085" y="675952"/>
                  </a:lnTo>
                  <a:lnTo>
                    <a:pt x="2213437" y="678173"/>
                  </a:lnTo>
                  <a:lnTo>
                    <a:pt x="2219471" y="681346"/>
                  </a:lnTo>
                  <a:lnTo>
                    <a:pt x="2224869" y="684519"/>
                  </a:lnTo>
                  <a:lnTo>
                    <a:pt x="2230585" y="688327"/>
                  </a:lnTo>
                  <a:lnTo>
                    <a:pt x="2235666" y="692135"/>
                  </a:lnTo>
                  <a:lnTo>
                    <a:pt x="2241065" y="695943"/>
                  </a:lnTo>
                  <a:lnTo>
                    <a:pt x="2245829" y="700702"/>
                  </a:lnTo>
                  <a:lnTo>
                    <a:pt x="2250910" y="704828"/>
                  </a:lnTo>
                  <a:lnTo>
                    <a:pt x="2255356" y="709587"/>
                  </a:lnTo>
                  <a:lnTo>
                    <a:pt x="2259484" y="714347"/>
                  </a:lnTo>
                  <a:lnTo>
                    <a:pt x="2263612" y="719741"/>
                  </a:lnTo>
                  <a:lnTo>
                    <a:pt x="2267423" y="724819"/>
                  </a:lnTo>
                  <a:lnTo>
                    <a:pt x="2270916" y="730530"/>
                  </a:lnTo>
                  <a:lnTo>
                    <a:pt x="2274092" y="736559"/>
                  </a:lnTo>
                  <a:lnTo>
                    <a:pt x="2277268" y="742271"/>
                  </a:lnTo>
                  <a:lnTo>
                    <a:pt x="2280126" y="748300"/>
                  </a:lnTo>
                  <a:lnTo>
                    <a:pt x="2282666" y="754646"/>
                  </a:lnTo>
                  <a:lnTo>
                    <a:pt x="2284572" y="760992"/>
                  </a:lnTo>
                  <a:lnTo>
                    <a:pt x="2286477" y="767021"/>
                  </a:lnTo>
                  <a:lnTo>
                    <a:pt x="2287747" y="773685"/>
                  </a:lnTo>
                  <a:lnTo>
                    <a:pt x="2289018" y="780349"/>
                  </a:lnTo>
                  <a:lnTo>
                    <a:pt x="2289970" y="787330"/>
                  </a:lnTo>
                  <a:lnTo>
                    <a:pt x="2290605" y="794311"/>
                  </a:lnTo>
                  <a:lnTo>
                    <a:pt x="2290605" y="801292"/>
                  </a:lnTo>
                  <a:lnTo>
                    <a:pt x="2290605" y="1286150"/>
                  </a:lnTo>
                  <a:lnTo>
                    <a:pt x="2884137" y="1353738"/>
                  </a:lnTo>
                  <a:lnTo>
                    <a:pt x="2890488" y="1354055"/>
                  </a:lnTo>
                  <a:lnTo>
                    <a:pt x="2898110" y="1354372"/>
                  </a:lnTo>
                  <a:lnTo>
                    <a:pt x="2905732" y="1355007"/>
                  </a:lnTo>
                  <a:lnTo>
                    <a:pt x="2913353" y="1355642"/>
                  </a:lnTo>
                  <a:lnTo>
                    <a:pt x="2920657" y="1357228"/>
                  </a:lnTo>
                  <a:lnTo>
                    <a:pt x="2927644" y="1358815"/>
                  </a:lnTo>
                  <a:lnTo>
                    <a:pt x="2934948" y="1361036"/>
                  </a:lnTo>
                  <a:lnTo>
                    <a:pt x="2941934" y="1362940"/>
                  </a:lnTo>
                  <a:lnTo>
                    <a:pt x="2948603" y="1365796"/>
                  </a:lnTo>
                  <a:lnTo>
                    <a:pt x="2955272" y="1368969"/>
                  </a:lnTo>
                  <a:lnTo>
                    <a:pt x="2961941" y="1372142"/>
                  </a:lnTo>
                  <a:lnTo>
                    <a:pt x="2968292" y="1375633"/>
                  </a:lnTo>
                  <a:lnTo>
                    <a:pt x="2974008" y="1379758"/>
                  </a:lnTo>
                  <a:lnTo>
                    <a:pt x="2980042" y="1383883"/>
                  </a:lnTo>
                  <a:lnTo>
                    <a:pt x="2985758" y="1388008"/>
                  </a:lnTo>
                  <a:lnTo>
                    <a:pt x="2990839" y="1393085"/>
                  </a:lnTo>
                  <a:lnTo>
                    <a:pt x="2996238" y="1397845"/>
                  </a:lnTo>
                  <a:lnTo>
                    <a:pt x="3001319" y="1403239"/>
                  </a:lnTo>
                  <a:lnTo>
                    <a:pt x="3005765" y="1408316"/>
                  </a:lnTo>
                  <a:lnTo>
                    <a:pt x="3010529" y="1414345"/>
                  </a:lnTo>
                  <a:lnTo>
                    <a:pt x="3014657" y="1419739"/>
                  </a:lnTo>
                  <a:lnTo>
                    <a:pt x="3018468" y="1426086"/>
                  </a:lnTo>
                  <a:lnTo>
                    <a:pt x="3021961" y="1432432"/>
                  </a:lnTo>
                  <a:lnTo>
                    <a:pt x="3025454" y="1438778"/>
                  </a:lnTo>
                  <a:lnTo>
                    <a:pt x="3028312" y="1445125"/>
                  </a:lnTo>
                  <a:lnTo>
                    <a:pt x="3030853" y="1452106"/>
                  </a:lnTo>
                  <a:lnTo>
                    <a:pt x="3033393" y="1459087"/>
                  </a:lnTo>
                  <a:lnTo>
                    <a:pt x="3035616" y="1466067"/>
                  </a:lnTo>
                  <a:lnTo>
                    <a:pt x="3036887" y="1473366"/>
                  </a:lnTo>
                  <a:lnTo>
                    <a:pt x="3038474" y="1480664"/>
                  </a:lnTo>
                  <a:lnTo>
                    <a:pt x="3039427" y="1488280"/>
                  </a:lnTo>
                  <a:lnTo>
                    <a:pt x="3040062" y="1495895"/>
                  </a:lnTo>
                  <a:lnTo>
                    <a:pt x="3040062" y="1503511"/>
                  </a:lnTo>
                  <a:lnTo>
                    <a:pt x="3040062" y="2154008"/>
                  </a:lnTo>
                  <a:lnTo>
                    <a:pt x="3040062" y="2161623"/>
                  </a:lnTo>
                  <a:lnTo>
                    <a:pt x="3039427" y="2169556"/>
                  </a:lnTo>
                  <a:lnTo>
                    <a:pt x="3038474" y="2177172"/>
                  </a:lnTo>
                  <a:lnTo>
                    <a:pt x="3036887" y="2184470"/>
                  </a:lnTo>
                  <a:lnTo>
                    <a:pt x="3035616" y="2191451"/>
                  </a:lnTo>
                  <a:lnTo>
                    <a:pt x="3033393" y="2198749"/>
                  </a:lnTo>
                  <a:lnTo>
                    <a:pt x="3030853" y="2205730"/>
                  </a:lnTo>
                  <a:lnTo>
                    <a:pt x="3028312" y="2212394"/>
                  </a:lnTo>
                  <a:lnTo>
                    <a:pt x="3025454" y="2219057"/>
                  </a:lnTo>
                  <a:lnTo>
                    <a:pt x="3021961" y="2225404"/>
                  </a:lnTo>
                  <a:lnTo>
                    <a:pt x="3018468" y="2231433"/>
                  </a:lnTo>
                  <a:lnTo>
                    <a:pt x="3014657" y="2237779"/>
                  </a:lnTo>
                  <a:lnTo>
                    <a:pt x="3010529" y="2243808"/>
                  </a:lnTo>
                  <a:lnTo>
                    <a:pt x="3005765" y="2249202"/>
                  </a:lnTo>
                  <a:lnTo>
                    <a:pt x="3001319" y="2254597"/>
                  </a:lnTo>
                  <a:lnTo>
                    <a:pt x="2996238" y="2259674"/>
                  </a:lnTo>
                  <a:lnTo>
                    <a:pt x="2990839" y="2264433"/>
                  </a:lnTo>
                  <a:lnTo>
                    <a:pt x="2985758" y="2269510"/>
                  </a:lnTo>
                  <a:lnTo>
                    <a:pt x="2980042" y="2273953"/>
                  </a:lnTo>
                  <a:lnTo>
                    <a:pt x="2974008" y="2278078"/>
                  </a:lnTo>
                  <a:lnTo>
                    <a:pt x="2968292" y="2281886"/>
                  </a:lnTo>
                  <a:lnTo>
                    <a:pt x="2961941" y="2285376"/>
                  </a:lnTo>
                  <a:lnTo>
                    <a:pt x="2955272" y="2288867"/>
                  </a:lnTo>
                  <a:lnTo>
                    <a:pt x="2948603" y="2291723"/>
                  </a:lnTo>
                  <a:lnTo>
                    <a:pt x="2941934" y="2294578"/>
                  </a:lnTo>
                  <a:lnTo>
                    <a:pt x="2934948" y="2297117"/>
                  </a:lnTo>
                  <a:lnTo>
                    <a:pt x="2927644" y="2298703"/>
                  </a:lnTo>
                  <a:lnTo>
                    <a:pt x="2920657" y="2300607"/>
                  </a:lnTo>
                  <a:lnTo>
                    <a:pt x="2913353" y="2301877"/>
                  </a:lnTo>
                  <a:lnTo>
                    <a:pt x="2905732" y="2302829"/>
                  </a:lnTo>
                  <a:lnTo>
                    <a:pt x="2898110" y="2303146"/>
                  </a:lnTo>
                  <a:lnTo>
                    <a:pt x="2890488" y="2303463"/>
                  </a:lnTo>
                  <a:lnTo>
                    <a:pt x="2177552" y="2303463"/>
                  </a:lnTo>
                  <a:lnTo>
                    <a:pt x="2173423" y="2303146"/>
                  </a:lnTo>
                  <a:lnTo>
                    <a:pt x="2171200" y="2303146"/>
                  </a:lnTo>
                  <a:lnTo>
                    <a:pt x="2169613" y="2303146"/>
                  </a:lnTo>
                  <a:lnTo>
                    <a:pt x="2162944" y="2303146"/>
                  </a:lnTo>
                  <a:lnTo>
                    <a:pt x="2156275" y="2303146"/>
                  </a:lnTo>
                  <a:lnTo>
                    <a:pt x="2149924" y="2302511"/>
                  </a:lnTo>
                  <a:lnTo>
                    <a:pt x="2143572" y="2301559"/>
                  </a:lnTo>
                  <a:lnTo>
                    <a:pt x="2137538" y="2300607"/>
                  </a:lnTo>
                  <a:lnTo>
                    <a:pt x="2131187" y="2298703"/>
                  </a:lnTo>
                  <a:lnTo>
                    <a:pt x="2125153" y="2297117"/>
                  </a:lnTo>
                  <a:lnTo>
                    <a:pt x="2119437" y="2294896"/>
                  </a:lnTo>
                  <a:lnTo>
                    <a:pt x="2113403" y="2292040"/>
                  </a:lnTo>
                  <a:lnTo>
                    <a:pt x="2107370" y="2289501"/>
                  </a:lnTo>
                  <a:lnTo>
                    <a:pt x="2101971" y="2286645"/>
                  </a:lnTo>
                  <a:lnTo>
                    <a:pt x="2096572" y="2283155"/>
                  </a:lnTo>
                  <a:lnTo>
                    <a:pt x="2091491" y="2279665"/>
                  </a:lnTo>
                  <a:lnTo>
                    <a:pt x="2086093" y="2275222"/>
                  </a:lnTo>
                  <a:lnTo>
                    <a:pt x="2081329" y="2271097"/>
                  </a:lnTo>
                  <a:lnTo>
                    <a:pt x="2076883" y="2266972"/>
                  </a:lnTo>
                  <a:lnTo>
                    <a:pt x="1560520" y="1751334"/>
                  </a:lnTo>
                  <a:lnTo>
                    <a:pt x="1556074" y="1746574"/>
                  </a:lnTo>
                  <a:lnTo>
                    <a:pt x="1552263" y="1741815"/>
                  </a:lnTo>
                  <a:lnTo>
                    <a:pt x="1548135" y="1737055"/>
                  </a:lnTo>
                  <a:lnTo>
                    <a:pt x="1544642" y="1731661"/>
                  </a:lnTo>
                  <a:lnTo>
                    <a:pt x="1541466" y="1726583"/>
                  </a:lnTo>
                  <a:lnTo>
                    <a:pt x="1538291" y="1720872"/>
                  </a:lnTo>
                  <a:lnTo>
                    <a:pt x="1535432" y="1715477"/>
                  </a:lnTo>
                  <a:lnTo>
                    <a:pt x="1532892" y="1709766"/>
                  </a:lnTo>
                  <a:lnTo>
                    <a:pt x="1530987" y="1704054"/>
                  </a:lnTo>
                  <a:lnTo>
                    <a:pt x="1529081" y="1698342"/>
                  </a:lnTo>
                  <a:lnTo>
                    <a:pt x="1527493" y="1692631"/>
                  </a:lnTo>
                  <a:lnTo>
                    <a:pt x="1526223" y="1686919"/>
                  </a:lnTo>
                  <a:lnTo>
                    <a:pt x="1525270" y="1680890"/>
                  </a:lnTo>
                  <a:lnTo>
                    <a:pt x="1524635" y="1674544"/>
                  </a:lnTo>
                  <a:lnTo>
                    <a:pt x="1524000" y="1668515"/>
                  </a:lnTo>
                  <a:lnTo>
                    <a:pt x="1524000" y="1662803"/>
                  </a:lnTo>
                  <a:lnTo>
                    <a:pt x="1524000" y="1656774"/>
                  </a:lnTo>
                  <a:lnTo>
                    <a:pt x="1524635" y="1650428"/>
                  </a:lnTo>
                  <a:lnTo>
                    <a:pt x="1525270" y="1644716"/>
                  </a:lnTo>
                  <a:lnTo>
                    <a:pt x="1526223" y="1638687"/>
                  </a:lnTo>
                  <a:lnTo>
                    <a:pt x="1527493" y="1632658"/>
                  </a:lnTo>
                  <a:lnTo>
                    <a:pt x="1529081" y="1626946"/>
                  </a:lnTo>
                  <a:lnTo>
                    <a:pt x="1530987" y="1621235"/>
                  </a:lnTo>
                  <a:lnTo>
                    <a:pt x="1532892" y="1615523"/>
                  </a:lnTo>
                  <a:lnTo>
                    <a:pt x="1535432" y="1609811"/>
                  </a:lnTo>
                  <a:lnTo>
                    <a:pt x="1538291" y="1604417"/>
                  </a:lnTo>
                  <a:lnTo>
                    <a:pt x="1541466" y="1599023"/>
                  </a:lnTo>
                  <a:lnTo>
                    <a:pt x="1544642" y="1593628"/>
                  </a:lnTo>
                  <a:lnTo>
                    <a:pt x="1548135" y="1588551"/>
                  </a:lnTo>
                  <a:lnTo>
                    <a:pt x="1552263" y="1583474"/>
                  </a:lnTo>
                  <a:lnTo>
                    <a:pt x="1556074" y="1578714"/>
                  </a:lnTo>
                  <a:lnTo>
                    <a:pt x="1560520" y="1574272"/>
                  </a:lnTo>
                  <a:lnTo>
                    <a:pt x="1564966" y="1569830"/>
                  </a:lnTo>
                  <a:lnTo>
                    <a:pt x="1570047" y="1565705"/>
                  </a:lnTo>
                  <a:lnTo>
                    <a:pt x="1574811" y="1561897"/>
                  </a:lnTo>
                  <a:lnTo>
                    <a:pt x="1579574" y="1558406"/>
                  </a:lnTo>
                  <a:lnTo>
                    <a:pt x="1584973" y="1554916"/>
                  </a:lnTo>
                  <a:lnTo>
                    <a:pt x="1590054" y="1552060"/>
                  </a:lnTo>
                  <a:lnTo>
                    <a:pt x="1595770" y="1549521"/>
                  </a:lnTo>
                  <a:lnTo>
                    <a:pt x="1601486" y="1546666"/>
                  </a:lnTo>
                  <a:lnTo>
                    <a:pt x="1606885" y="1544444"/>
                  </a:lnTo>
                  <a:lnTo>
                    <a:pt x="1612919" y="1542858"/>
                  </a:lnTo>
                  <a:lnTo>
                    <a:pt x="1618635" y="1540954"/>
                  </a:lnTo>
                  <a:lnTo>
                    <a:pt x="1624669" y="1539685"/>
                  </a:lnTo>
                  <a:lnTo>
                    <a:pt x="1630702" y="1538733"/>
                  </a:lnTo>
                  <a:lnTo>
                    <a:pt x="1637054" y="1538098"/>
                  </a:lnTo>
                  <a:lnTo>
                    <a:pt x="1642770" y="1537463"/>
                  </a:lnTo>
                  <a:lnTo>
                    <a:pt x="1649121" y="1537146"/>
                  </a:lnTo>
                  <a:lnTo>
                    <a:pt x="1655473" y="1537463"/>
                  </a:lnTo>
                  <a:lnTo>
                    <a:pt x="1661824" y="1538098"/>
                  </a:lnTo>
                  <a:lnTo>
                    <a:pt x="1667858" y="1538733"/>
                  </a:lnTo>
                  <a:lnTo>
                    <a:pt x="1673891" y="1539685"/>
                  </a:lnTo>
                  <a:lnTo>
                    <a:pt x="1679925" y="1540954"/>
                  </a:lnTo>
                  <a:lnTo>
                    <a:pt x="1685641" y="1542858"/>
                  </a:lnTo>
                  <a:lnTo>
                    <a:pt x="1691675" y="1544444"/>
                  </a:lnTo>
                  <a:lnTo>
                    <a:pt x="1697391" y="1546666"/>
                  </a:lnTo>
                  <a:lnTo>
                    <a:pt x="1702790" y="1549521"/>
                  </a:lnTo>
                  <a:lnTo>
                    <a:pt x="1708506" y="1552060"/>
                  </a:lnTo>
                  <a:lnTo>
                    <a:pt x="1713587" y="1554916"/>
                  </a:lnTo>
                  <a:lnTo>
                    <a:pt x="1718986" y="1558406"/>
                  </a:lnTo>
                  <a:lnTo>
                    <a:pt x="1723749" y="1561897"/>
                  </a:lnTo>
                  <a:lnTo>
                    <a:pt x="1728513" y="1565705"/>
                  </a:lnTo>
                  <a:lnTo>
                    <a:pt x="1733594" y="1569830"/>
                  </a:lnTo>
                  <a:lnTo>
                    <a:pt x="1738040" y="1574272"/>
                  </a:lnTo>
                  <a:lnTo>
                    <a:pt x="2017816" y="1853827"/>
                  </a:lnTo>
                  <a:lnTo>
                    <a:pt x="2017816" y="801292"/>
                  </a:lnTo>
                  <a:lnTo>
                    <a:pt x="2018133" y="794311"/>
                  </a:lnTo>
                  <a:lnTo>
                    <a:pt x="2018451" y="787330"/>
                  </a:lnTo>
                  <a:lnTo>
                    <a:pt x="2019404" y="780349"/>
                  </a:lnTo>
                  <a:lnTo>
                    <a:pt x="2020674" y="773685"/>
                  </a:lnTo>
                  <a:lnTo>
                    <a:pt x="2021944" y="767021"/>
                  </a:lnTo>
                  <a:lnTo>
                    <a:pt x="2024167" y="760992"/>
                  </a:lnTo>
                  <a:lnTo>
                    <a:pt x="2026073" y="754646"/>
                  </a:lnTo>
                  <a:lnTo>
                    <a:pt x="2028613" y="748300"/>
                  </a:lnTo>
                  <a:lnTo>
                    <a:pt x="2031471" y="742271"/>
                  </a:lnTo>
                  <a:lnTo>
                    <a:pt x="2034329" y="736559"/>
                  </a:lnTo>
                  <a:lnTo>
                    <a:pt x="2037823" y="730530"/>
                  </a:lnTo>
                  <a:lnTo>
                    <a:pt x="2040998" y="724819"/>
                  </a:lnTo>
                  <a:lnTo>
                    <a:pt x="2045127" y="719741"/>
                  </a:lnTo>
                  <a:lnTo>
                    <a:pt x="2048937" y="714347"/>
                  </a:lnTo>
                  <a:lnTo>
                    <a:pt x="2053383" y="709587"/>
                  </a:lnTo>
                  <a:lnTo>
                    <a:pt x="2057829" y="704828"/>
                  </a:lnTo>
                  <a:lnTo>
                    <a:pt x="2062275" y="700702"/>
                  </a:lnTo>
                  <a:lnTo>
                    <a:pt x="2067674" y="695943"/>
                  </a:lnTo>
                  <a:lnTo>
                    <a:pt x="2072437" y="692135"/>
                  </a:lnTo>
                  <a:lnTo>
                    <a:pt x="2078154" y="688327"/>
                  </a:lnTo>
                  <a:lnTo>
                    <a:pt x="2083552" y="684519"/>
                  </a:lnTo>
                  <a:lnTo>
                    <a:pt x="2089268" y="681346"/>
                  </a:lnTo>
                  <a:lnTo>
                    <a:pt x="2095302" y="678173"/>
                  </a:lnTo>
                  <a:lnTo>
                    <a:pt x="2101018" y="675952"/>
                  </a:lnTo>
                  <a:lnTo>
                    <a:pt x="2107370" y="673413"/>
                  </a:lnTo>
                  <a:lnTo>
                    <a:pt x="2113721" y="670875"/>
                  </a:lnTo>
                  <a:lnTo>
                    <a:pt x="2120390" y="669288"/>
                  </a:lnTo>
                  <a:lnTo>
                    <a:pt x="2127059" y="667702"/>
                  </a:lnTo>
                  <a:lnTo>
                    <a:pt x="2133728" y="666432"/>
                  </a:lnTo>
                  <a:lnTo>
                    <a:pt x="2140079" y="665798"/>
                  </a:lnTo>
                  <a:lnTo>
                    <a:pt x="2147065" y="665163"/>
                  </a:lnTo>
                  <a:close/>
                  <a:moveTo>
                    <a:pt x="1426690" y="484188"/>
                  </a:moveTo>
                  <a:lnTo>
                    <a:pt x="1631151" y="484188"/>
                  </a:lnTo>
                  <a:lnTo>
                    <a:pt x="1634627" y="484505"/>
                  </a:lnTo>
                  <a:lnTo>
                    <a:pt x="1637787" y="484822"/>
                  </a:lnTo>
                  <a:lnTo>
                    <a:pt x="1640947" y="485773"/>
                  </a:lnTo>
                  <a:lnTo>
                    <a:pt x="1644107" y="486725"/>
                  </a:lnTo>
                  <a:lnTo>
                    <a:pt x="1646635" y="488310"/>
                  </a:lnTo>
                  <a:lnTo>
                    <a:pt x="1649479" y="489895"/>
                  </a:lnTo>
                  <a:lnTo>
                    <a:pt x="1652008" y="491798"/>
                  </a:lnTo>
                  <a:lnTo>
                    <a:pt x="1654536" y="493700"/>
                  </a:lnTo>
                  <a:lnTo>
                    <a:pt x="1656432" y="496237"/>
                  </a:lnTo>
                  <a:lnTo>
                    <a:pt x="1658328" y="498773"/>
                  </a:lnTo>
                  <a:lnTo>
                    <a:pt x="1659908" y="501310"/>
                  </a:lnTo>
                  <a:lnTo>
                    <a:pt x="1661488" y="504164"/>
                  </a:lnTo>
                  <a:lnTo>
                    <a:pt x="1662436" y="507334"/>
                  </a:lnTo>
                  <a:lnTo>
                    <a:pt x="1663068" y="510505"/>
                  </a:lnTo>
                  <a:lnTo>
                    <a:pt x="1663700" y="513676"/>
                  </a:lnTo>
                  <a:lnTo>
                    <a:pt x="1663700" y="517164"/>
                  </a:lnTo>
                  <a:lnTo>
                    <a:pt x="1663700" y="1389743"/>
                  </a:lnTo>
                  <a:lnTo>
                    <a:pt x="1663700" y="1393231"/>
                  </a:lnTo>
                  <a:lnTo>
                    <a:pt x="1663068" y="1396401"/>
                  </a:lnTo>
                  <a:lnTo>
                    <a:pt x="1662436" y="1399572"/>
                  </a:lnTo>
                  <a:lnTo>
                    <a:pt x="1661488" y="1402743"/>
                  </a:lnTo>
                  <a:lnTo>
                    <a:pt x="1659908" y="1405279"/>
                  </a:lnTo>
                  <a:lnTo>
                    <a:pt x="1658328" y="1408133"/>
                  </a:lnTo>
                  <a:lnTo>
                    <a:pt x="1656432" y="1410669"/>
                  </a:lnTo>
                  <a:lnTo>
                    <a:pt x="1654536" y="1413206"/>
                  </a:lnTo>
                  <a:lnTo>
                    <a:pt x="1652008" y="1415108"/>
                  </a:lnTo>
                  <a:lnTo>
                    <a:pt x="1649479" y="1417011"/>
                  </a:lnTo>
                  <a:lnTo>
                    <a:pt x="1646635" y="1418596"/>
                  </a:lnTo>
                  <a:lnTo>
                    <a:pt x="1644107" y="1420182"/>
                  </a:lnTo>
                  <a:lnTo>
                    <a:pt x="1640947" y="1421133"/>
                  </a:lnTo>
                  <a:lnTo>
                    <a:pt x="1637787" y="1421767"/>
                  </a:lnTo>
                  <a:lnTo>
                    <a:pt x="1634627" y="1422401"/>
                  </a:lnTo>
                  <a:lnTo>
                    <a:pt x="1631151" y="1422401"/>
                  </a:lnTo>
                  <a:lnTo>
                    <a:pt x="1426690" y="1422401"/>
                  </a:lnTo>
                  <a:lnTo>
                    <a:pt x="1423214" y="1422401"/>
                  </a:lnTo>
                  <a:lnTo>
                    <a:pt x="1420054" y="1421767"/>
                  </a:lnTo>
                  <a:lnTo>
                    <a:pt x="1416894" y="1421133"/>
                  </a:lnTo>
                  <a:lnTo>
                    <a:pt x="1413734" y="1420182"/>
                  </a:lnTo>
                  <a:lnTo>
                    <a:pt x="1411206" y="1418596"/>
                  </a:lnTo>
                  <a:lnTo>
                    <a:pt x="1408362" y="1417011"/>
                  </a:lnTo>
                  <a:lnTo>
                    <a:pt x="1405834" y="1415108"/>
                  </a:lnTo>
                  <a:lnTo>
                    <a:pt x="1403622" y="1413206"/>
                  </a:lnTo>
                  <a:lnTo>
                    <a:pt x="1401409" y="1410669"/>
                  </a:lnTo>
                  <a:lnTo>
                    <a:pt x="1399513" y="1408133"/>
                  </a:lnTo>
                  <a:lnTo>
                    <a:pt x="1397933" y="1405279"/>
                  </a:lnTo>
                  <a:lnTo>
                    <a:pt x="1396669" y="1402743"/>
                  </a:lnTo>
                  <a:lnTo>
                    <a:pt x="1395405" y="1399572"/>
                  </a:lnTo>
                  <a:lnTo>
                    <a:pt x="1394457" y="1396401"/>
                  </a:lnTo>
                  <a:lnTo>
                    <a:pt x="1394141" y="1393231"/>
                  </a:lnTo>
                  <a:lnTo>
                    <a:pt x="1393825" y="1389743"/>
                  </a:lnTo>
                  <a:lnTo>
                    <a:pt x="1393825" y="517164"/>
                  </a:lnTo>
                  <a:lnTo>
                    <a:pt x="1394141" y="513676"/>
                  </a:lnTo>
                  <a:lnTo>
                    <a:pt x="1394457" y="510505"/>
                  </a:lnTo>
                  <a:lnTo>
                    <a:pt x="1395405" y="507334"/>
                  </a:lnTo>
                  <a:lnTo>
                    <a:pt x="1396669" y="504164"/>
                  </a:lnTo>
                  <a:lnTo>
                    <a:pt x="1397933" y="501310"/>
                  </a:lnTo>
                  <a:lnTo>
                    <a:pt x="1399513" y="498773"/>
                  </a:lnTo>
                  <a:lnTo>
                    <a:pt x="1401409" y="496237"/>
                  </a:lnTo>
                  <a:lnTo>
                    <a:pt x="1403622" y="493700"/>
                  </a:lnTo>
                  <a:lnTo>
                    <a:pt x="1405834" y="491798"/>
                  </a:lnTo>
                  <a:lnTo>
                    <a:pt x="1408362" y="489895"/>
                  </a:lnTo>
                  <a:lnTo>
                    <a:pt x="1411206" y="488310"/>
                  </a:lnTo>
                  <a:lnTo>
                    <a:pt x="1413734" y="486725"/>
                  </a:lnTo>
                  <a:lnTo>
                    <a:pt x="1416894" y="485773"/>
                  </a:lnTo>
                  <a:lnTo>
                    <a:pt x="1420054" y="484822"/>
                  </a:lnTo>
                  <a:lnTo>
                    <a:pt x="1423214" y="484505"/>
                  </a:lnTo>
                  <a:lnTo>
                    <a:pt x="1426690" y="484188"/>
                  </a:lnTo>
                  <a:close/>
                  <a:moveTo>
                    <a:pt x="183794" y="0"/>
                  </a:moveTo>
                  <a:lnTo>
                    <a:pt x="193952" y="0"/>
                  </a:lnTo>
                  <a:lnTo>
                    <a:pt x="2827060" y="0"/>
                  </a:lnTo>
                  <a:lnTo>
                    <a:pt x="2837218" y="0"/>
                  </a:lnTo>
                  <a:lnTo>
                    <a:pt x="2847059" y="952"/>
                  </a:lnTo>
                  <a:lnTo>
                    <a:pt x="2856582" y="2539"/>
                  </a:lnTo>
                  <a:lnTo>
                    <a:pt x="2866105" y="4443"/>
                  </a:lnTo>
                  <a:lnTo>
                    <a:pt x="2875628" y="6982"/>
                  </a:lnTo>
                  <a:lnTo>
                    <a:pt x="2884516" y="10156"/>
                  </a:lnTo>
                  <a:lnTo>
                    <a:pt x="2893721" y="13964"/>
                  </a:lnTo>
                  <a:lnTo>
                    <a:pt x="2902292" y="17773"/>
                  </a:lnTo>
                  <a:lnTo>
                    <a:pt x="2911180" y="22851"/>
                  </a:lnTo>
                  <a:lnTo>
                    <a:pt x="2919433" y="27611"/>
                  </a:lnTo>
                  <a:lnTo>
                    <a:pt x="2927369" y="33324"/>
                  </a:lnTo>
                  <a:lnTo>
                    <a:pt x="2935623" y="39036"/>
                  </a:lnTo>
                  <a:lnTo>
                    <a:pt x="2942924" y="45384"/>
                  </a:lnTo>
                  <a:lnTo>
                    <a:pt x="2950225" y="52366"/>
                  </a:lnTo>
                  <a:lnTo>
                    <a:pt x="2957525" y="59665"/>
                  </a:lnTo>
                  <a:lnTo>
                    <a:pt x="2964192" y="67282"/>
                  </a:lnTo>
                  <a:lnTo>
                    <a:pt x="2970540" y="74899"/>
                  </a:lnTo>
                  <a:lnTo>
                    <a:pt x="2976571" y="83468"/>
                  </a:lnTo>
                  <a:lnTo>
                    <a:pt x="2982285" y="92037"/>
                  </a:lnTo>
                  <a:lnTo>
                    <a:pt x="2987682" y="101240"/>
                  </a:lnTo>
                  <a:lnTo>
                    <a:pt x="2992761" y="110444"/>
                  </a:lnTo>
                  <a:lnTo>
                    <a:pt x="2997522" y="119965"/>
                  </a:lnTo>
                  <a:lnTo>
                    <a:pt x="3001649" y="130121"/>
                  </a:lnTo>
                  <a:lnTo>
                    <a:pt x="3005458" y="140276"/>
                  </a:lnTo>
                  <a:lnTo>
                    <a:pt x="3008950" y="150749"/>
                  </a:lnTo>
                  <a:lnTo>
                    <a:pt x="3012124" y="161540"/>
                  </a:lnTo>
                  <a:lnTo>
                    <a:pt x="3014663" y="172330"/>
                  </a:lnTo>
                  <a:lnTo>
                    <a:pt x="3016885" y="183438"/>
                  </a:lnTo>
                  <a:lnTo>
                    <a:pt x="3018473" y="194546"/>
                  </a:lnTo>
                  <a:lnTo>
                    <a:pt x="3019742" y="205971"/>
                  </a:lnTo>
                  <a:lnTo>
                    <a:pt x="3020695" y="218031"/>
                  </a:lnTo>
                  <a:lnTo>
                    <a:pt x="3021012" y="229774"/>
                  </a:lnTo>
                  <a:lnTo>
                    <a:pt x="3021012" y="1276768"/>
                  </a:lnTo>
                  <a:lnTo>
                    <a:pt x="3013711" y="1272642"/>
                  </a:lnTo>
                  <a:lnTo>
                    <a:pt x="3006410" y="1268833"/>
                  </a:lnTo>
                  <a:lnTo>
                    <a:pt x="2999109" y="1265342"/>
                  </a:lnTo>
                  <a:lnTo>
                    <a:pt x="2991808" y="1262169"/>
                  </a:lnTo>
                  <a:lnTo>
                    <a:pt x="2983872" y="1258995"/>
                  </a:lnTo>
                  <a:lnTo>
                    <a:pt x="2976254" y="1256139"/>
                  </a:lnTo>
                  <a:lnTo>
                    <a:pt x="2968318" y="1253282"/>
                  </a:lnTo>
                  <a:lnTo>
                    <a:pt x="2960382" y="1251061"/>
                  </a:lnTo>
                  <a:lnTo>
                    <a:pt x="2952129" y="1248839"/>
                  </a:lnTo>
                  <a:lnTo>
                    <a:pt x="2944193" y="1247252"/>
                  </a:lnTo>
                  <a:lnTo>
                    <a:pt x="2935940" y="1245348"/>
                  </a:lnTo>
                  <a:lnTo>
                    <a:pt x="2927369" y="1244079"/>
                  </a:lnTo>
                  <a:lnTo>
                    <a:pt x="2919116" y="1242809"/>
                  </a:lnTo>
                  <a:lnTo>
                    <a:pt x="2910863" y="1242175"/>
                  </a:lnTo>
                  <a:lnTo>
                    <a:pt x="2901975" y="1241540"/>
                  </a:lnTo>
                  <a:lnTo>
                    <a:pt x="2893404" y="1241540"/>
                  </a:lnTo>
                  <a:lnTo>
                    <a:pt x="2646123" y="1213294"/>
                  </a:lnTo>
                  <a:lnTo>
                    <a:pt x="2646123" y="313876"/>
                  </a:lnTo>
                  <a:lnTo>
                    <a:pt x="374889" y="313876"/>
                  </a:lnTo>
                  <a:lnTo>
                    <a:pt x="374889" y="1959424"/>
                  </a:lnTo>
                  <a:lnTo>
                    <a:pt x="1610021" y="1959424"/>
                  </a:lnTo>
                  <a:lnTo>
                    <a:pt x="1923646" y="2273300"/>
                  </a:lnTo>
                  <a:lnTo>
                    <a:pt x="193952" y="2273300"/>
                  </a:lnTo>
                  <a:lnTo>
                    <a:pt x="183794" y="2273300"/>
                  </a:lnTo>
                  <a:lnTo>
                    <a:pt x="173953" y="2272348"/>
                  </a:lnTo>
                  <a:lnTo>
                    <a:pt x="164113" y="2270761"/>
                  </a:lnTo>
                  <a:lnTo>
                    <a:pt x="154908" y="2268857"/>
                  </a:lnTo>
                  <a:lnTo>
                    <a:pt x="145385" y="2266318"/>
                  </a:lnTo>
                  <a:lnTo>
                    <a:pt x="136496" y="2263144"/>
                  </a:lnTo>
                  <a:lnTo>
                    <a:pt x="127291" y="2259336"/>
                  </a:lnTo>
                  <a:lnTo>
                    <a:pt x="118720" y="2255528"/>
                  </a:lnTo>
                  <a:lnTo>
                    <a:pt x="109832" y="2250450"/>
                  </a:lnTo>
                  <a:lnTo>
                    <a:pt x="101579" y="2245689"/>
                  </a:lnTo>
                  <a:lnTo>
                    <a:pt x="93326" y="2240294"/>
                  </a:lnTo>
                  <a:lnTo>
                    <a:pt x="85390" y="2234264"/>
                  </a:lnTo>
                  <a:lnTo>
                    <a:pt x="77771" y="2227917"/>
                  </a:lnTo>
                  <a:lnTo>
                    <a:pt x="70470" y="2220935"/>
                  </a:lnTo>
                  <a:lnTo>
                    <a:pt x="63487" y="2213635"/>
                  </a:lnTo>
                  <a:lnTo>
                    <a:pt x="56821" y="2206018"/>
                  </a:lnTo>
                  <a:lnTo>
                    <a:pt x="50472" y="2198402"/>
                  </a:lnTo>
                  <a:lnTo>
                    <a:pt x="44441" y="2189833"/>
                  </a:lnTo>
                  <a:lnTo>
                    <a:pt x="38727" y="2181264"/>
                  </a:lnTo>
                  <a:lnTo>
                    <a:pt x="33013" y="2172060"/>
                  </a:lnTo>
                  <a:lnTo>
                    <a:pt x="28252" y="2162856"/>
                  </a:lnTo>
                  <a:lnTo>
                    <a:pt x="23490" y="2153335"/>
                  </a:lnTo>
                  <a:lnTo>
                    <a:pt x="19364" y="2143180"/>
                  </a:lnTo>
                  <a:lnTo>
                    <a:pt x="15237" y="2133024"/>
                  </a:lnTo>
                  <a:lnTo>
                    <a:pt x="11745" y="2122551"/>
                  </a:lnTo>
                  <a:lnTo>
                    <a:pt x="8888" y="2112078"/>
                  </a:lnTo>
                  <a:lnTo>
                    <a:pt x="6349" y="2100970"/>
                  </a:lnTo>
                  <a:lnTo>
                    <a:pt x="3809" y="2089862"/>
                  </a:lnTo>
                  <a:lnTo>
                    <a:pt x="2540" y="2078754"/>
                  </a:lnTo>
                  <a:lnTo>
                    <a:pt x="952" y="2067329"/>
                  </a:lnTo>
                  <a:lnTo>
                    <a:pt x="318" y="2055269"/>
                  </a:lnTo>
                  <a:lnTo>
                    <a:pt x="0" y="2043844"/>
                  </a:lnTo>
                  <a:lnTo>
                    <a:pt x="0" y="229774"/>
                  </a:lnTo>
                  <a:lnTo>
                    <a:pt x="318" y="218031"/>
                  </a:lnTo>
                  <a:lnTo>
                    <a:pt x="952" y="205971"/>
                  </a:lnTo>
                  <a:lnTo>
                    <a:pt x="2540" y="194546"/>
                  </a:lnTo>
                  <a:lnTo>
                    <a:pt x="3809" y="183438"/>
                  </a:lnTo>
                  <a:lnTo>
                    <a:pt x="6349" y="172330"/>
                  </a:lnTo>
                  <a:lnTo>
                    <a:pt x="8888" y="161540"/>
                  </a:lnTo>
                  <a:lnTo>
                    <a:pt x="11745" y="150749"/>
                  </a:lnTo>
                  <a:lnTo>
                    <a:pt x="15237" y="140276"/>
                  </a:lnTo>
                  <a:lnTo>
                    <a:pt x="19364" y="130121"/>
                  </a:lnTo>
                  <a:lnTo>
                    <a:pt x="23490" y="119965"/>
                  </a:lnTo>
                  <a:lnTo>
                    <a:pt x="28252" y="110444"/>
                  </a:lnTo>
                  <a:lnTo>
                    <a:pt x="33013" y="101240"/>
                  </a:lnTo>
                  <a:lnTo>
                    <a:pt x="38727" y="92037"/>
                  </a:lnTo>
                  <a:lnTo>
                    <a:pt x="44441" y="83468"/>
                  </a:lnTo>
                  <a:lnTo>
                    <a:pt x="50472" y="74899"/>
                  </a:lnTo>
                  <a:lnTo>
                    <a:pt x="56821" y="67282"/>
                  </a:lnTo>
                  <a:lnTo>
                    <a:pt x="63487" y="59665"/>
                  </a:lnTo>
                  <a:lnTo>
                    <a:pt x="70470" y="52366"/>
                  </a:lnTo>
                  <a:lnTo>
                    <a:pt x="77771" y="45384"/>
                  </a:lnTo>
                  <a:lnTo>
                    <a:pt x="85390" y="39036"/>
                  </a:lnTo>
                  <a:lnTo>
                    <a:pt x="93326" y="33324"/>
                  </a:lnTo>
                  <a:lnTo>
                    <a:pt x="101579" y="27611"/>
                  </a:lnTo>
                  <a:lnTo>
                    <a:pt x="109832" y="22851"/>
                  </a:lnTo>
                  <a:lnTo>
                    <a:pt x="118720" y="17773"/>
                  </a:lnTo>
                  <a:lnTo>
                    <a:pt x="127291" y="13964"/>
                  </a:lnTo>
                  <a:lnTo>
                    <a:pt x="136496" y="10156"/>
                  </a:lnTo>
                  <a:lnTo>
                    <a:pt x="145385" y="6982"/>
                  </a:lnTo>
                  <a:lnTo>
                    <a:pt x="154908" y="4443"/>
                  </a:lnTo>
                  <a:lnTo>
                    <a:pt x="164113" y="2539"/>
                  </a:lnTo>
                  <a:lnTo>
                    <a:pt x="173953" y="952"/>
                  </a:lnTo>
                  <a:lnTo>
                    <a:pt x="183794" y="0"/>
                  </a:lnTo>
                  <a:close/>
                </a:path>
              </a:pathLst>
            </a:custGeom>
            <a:solidFill>
              <a:schemeClr val="bg1"/>
            </a:solidFill>
            <a:ln>
              <a:noFill/>
            </a:ln>
            <a:extLst/>
          </p:spPr>
          <p:txBody>
            <a:bodyPr anchor="ctr">
              <a:scene3d>
                <a:camera prst="orthographicFront"/>
                <a:lightRig dir="t" rig="threePt"/>
              </a:scene3d>
              <a:sp3d>
                <a:contourClr>
                  <a:srgbClr val="FFFFFF"/>
                </a:contourClr>
              </a:sp3d>
            </a:bodyPr>
            <a:lstStyle>
              <a:defPPr>
                <a:defRPr lang="zh-CN"/>
              </a:defPPr>
              <a:lvl1pPr algn="l" eaLnBrk="0" fontAlgn="base" hangingPunct="0" rtl="0">
                <a:spcBef>
                  <a:spcPct val="0"/>
                </a:spcBef>
                <a:spcAft>
                  <a:spcPct val="0"/>
                </a:spcAft>
                <a:defRPr kern="1200">
                  <a:solidFill>
                    <a:schemeClr val="tx1"/>
                  </a:solidFill>
                  <a:latin charset="0" pitchFamily="34" typeface="Calibri"/>
                  <a:ea charset="-122" panose="02010600030101010101" pitchFamily="2" typeface="宋体"/>
                  <a:cs typeface="+mn-cs"/>
                </a:defRPr>
              </a:lvl1pPr>
              <a:lvl2pPr algn="l" eaLnBrk="0" fontAlgn="base" hangingPunct="0" marL="457200" rtl="0">
                <a:spcBef>
                  <a:spcPct val="0"/>
                </a:spcBef>
                <a:spcAft>
                  <a:spcPct val="0"/>
                </a:spcAft>
                <a:defRPr kern="1200">
                  <a:solidFill>
                    <a:schemeClr val="tx1"/>
                  </a:solidFill>
                  <a:latin charset="0" pitchFamily="34" typeface="Calibri"/>
                  <a:ea charset="-122" panose="02010600030101010101" pitchFamily="2" typeface="宋体"/>
                  <a:cs typeface="+mn-cs"/>
                </a:defRPr>
              </a:lvl2pPr>
              <a:lvl3pPr algn="l" eaLnBrk="0" fontAlgn="base" hangingPunct="0" marL="914400" rtl="0">
                <a:spcBef>
                  <a:spcPct val="0"/>
                </a:spcBef>
                <a:spcAft>
                  <a:spcPct val="0"/>
                </a:spcAft>
                <a:defRPr kern="1200">
                  <a:solidFill>
                    <a:schemeClr val="tx1"/>
                  </a:solidFill>
                  <a:latin charset="0" pitchFamily="34" typeface="Calibri"/>
                  <a:ea charset="-122" panose="02010600030101010101" pitchFamily="2" typeface="宋体"/>
                  <a:cs typeface="+mn-cs"/>
                </a:defRPr>
              </a:lvl3pPr>
              <a:lvl4pPr algn="l" eaLnBrk="0" fontAlgn="base" hangingPunct="0" marL="1371600" rtl="0">
                <a:spcBef>
                  <a:spcPct val="0"/>
                </a:spcBef>
                <a:spcAft>
                  <a:spcPct val="0"/>
                </a:spcAft>
                <a:defRPr kern="1200">
                  <a:solidFill>
                    <a:schemeClr val="tx1"/>
                  </a:solidFill>
                  <a:latin charset="0" pitchFamily="34" typeface="Calibri"/>
                  <a:ea charset="-122" panose="02010600030101010101" pitchFamily="2" typeface="宋体"/>
                  <a:cs typeface="+mn-cs"/>
                </a:defRPr>
              </a:lvl4pPr>
              <a:lvl5pPr algn="l" eaLnBrk="0" fontAlgn="base" hangingPunct="0" marL="1828800" rtl="0">
                <a:spcBef>
                  <a:spcPct val="0"/>
                </a:spcBef>
                <a:spcAft>
                  <a:spcPct val="0"/>
                </a:spcAft>
                <a:defRPr kern="1200">
                  <a:solidFill>
                    <a:schemeClr val="tx1"/>
                  </a:solidFill>
                  <a:latin charset="0" pitchFamily="34" typeface="Calibri"/>
                  <a:ea charset="-122" panose="02010600030101010101" pitchFamily="2" typeface="宋体"/>
                  <a:cs typeface="+mn-cs"/>
                </a:defRPr>
              </a:lvl5pPr>
              <a:lvl6pPr algn="l" defTabSz="914400" eaLnBrk="1" hangingPunct="1" latinLnBrk="0" marL="2286000" rtl="0">
                <a:defRPr kern="1200">
                  <a:solidFill>
                    <a:schemeClr val="tx1"/>
                  </a:solidFill>
                  <a:latin charset="0" pitchFamily="34" typeface="Calibri"/>
                  <a:ea charset="-122" panose="02010600030101010101" pitchFamily="2" typeface="宋体"/>
                  <a:cs typeface="+mn-cs"/>
                </a:defRPr>
              </a:lvl6pPr>
              <a:lvl7pPr algn="l" defTabSz="914400" eaLnBrk="1" hangingPunct="1" latinLnBrk="0" marL="2743200" rtl="0">
                <a:defRPr kern="1200">
                  <a:solidFill>
                    <a:schemeClr val="tx1"/>
                  </a:solidFill>
                  <a:latin charset="0" pitchFamily="34" typeface="Calibri"/>
                  <a:ea charset="-122" panose="02010600030101010101" pitchFamily="2" typeface="宋体"/>
                  <a:cs typeface="+mn-cs"/>
                </a:defRPr>
              </a:lvl7pPr>
              <a:lvl8pPr algn="l" defTabSz="914400" eaLnBrk="1" hangingPunct="1" latinLnBrk="0" marL="3200400" rtl="0">
                <a:defRPr kern="1200">
                  <a:solidFill>
                    <a:schemeClr val="tx1"/>
                  </a:solidFill>
                  <a:latin charset="0" pitchFamily="34" typeface="Calibri"/>
                  <a:ea charset="-122" panose="02010600030101010101" pitchFamily="2" typeface="宋体"/>
                  <a:cs typeface="+mn-cs"/>
                </a:defRPr>
              </a:lvl8pPr>
              <a:lvl9pPr algn="l" defTabSz="914400" eaLnBrk="1" hangingPunct="1" latinLnBrk="0" marL="3657600" rtl="0">
                <a:defRPr kern="1200">
                  <a:solidFill>
                    <a:schemeClr val="tx1"/>
                  </a:solidFill>
                  <a:latin charset="0" pitchFamily="34" typeface="Calibri"/>
                  <a:ea charset="-122" panose="02010600030101010101" pitchFamily="2" typeface="宋体"/>
                  <a:cs typeface="+mn-cs"/>
                </a:defRPr>
              </a:lvl9pPr>
            </a:lstStyle>
            <a:p>
              <a:pPr algn="ctr">
                <a:defRPr/>
              </a:pPr>
              <a:endParaRPr altLang="en-US" lang="zh-CN">
                <a:solidFill>
                  <a:srgbClr val="FFFFFF"/>
                </a:solidFill>
              </a:endParaRPr>
            </a:p>
          </p:txBody>
        </p:sp>
      </p:grpSp>
      <p:grpSp>
        <p:nvGrpSpPr>
          <p:cNvPr id="27" name="组合 26"/>
          <p:cNvGrpSpPr/>
          <p:nvPr/>
        </p:nvGrpSpPr>
        <p:grpSpPr>
          <a:xfrm>
            <a:off x="6741243" y="3322555"/>
            <a:ext cx="799160" cy="799449"/>
            <a:chOff x="6741243" y="3322555"/>
            <a:chExt cx="799160" cy="799449"/>
          </a:xfrm>
        </p:grpSpPr>
        <p:grpSp>
          <p:nvGrpSpPr>
            <p:cNvPr id="28" name="组合 27"/>
            <p:cNvGrpSpPr/>
            <p:nvPr/>
          </p:nvGrpSpPr>
          <p:grpSpPr>
            <a:xfrm>
              <a:off x="6741243" y="3322555"/>
              <a:ext cx="799160" cy="799449"/>
              <a:chOff x="4131160" y="713581"/>
              <a:chExt cx="881684" cy="881684"/>
            </a:xfrm>
          </p:grpSpPr>
          <p:sp>
            <p:nvSpPr>
              <p:cNvPr id="30" name="椭圆 29"/>
              <p:cNvSpPr/>
              <p:nvPr/>
            </p:nvSpPr>
            <p:spPr>
              <a:xfrm>
                <a:off x="4131160" y="713581"/>
                <a:ext cx="881684" cy="881684"/>
              </a:xfrm>
              <a:prstGeom prst="ellipse">
                <a:avLst/>
              </a:prstGeom>
              <a:gradFill flip="none" rotWithShape="1">
                <a:gsLst>
                  <a:gs pos="45000">
                    <a:schemeClr val="bg1"/>
                  </a:gs>
                  <a:gs pos="100000">
                    <a:schemeClr val="bg1">
                      <a:lumMod val="85000"/>
                    </a:schemeClr>
                  </a:gs>
                </a:gsLst>
                <a:lin ang="18000000" scaled="0"/>
              </a:gradFill>
              <a:ln w="6350">
                <a:gradFill>
                  <a:gsLst>
                    <a:gs pos="0">
                      <a:schemeClr val="bg1">
                        <a:lumMod val="85000"/>
                      </a:schemeClr>
                    </a:gs>
                    <a:gs pos="100000">
                      <a:schemeClr val="bg1"/>
                    </a:gs>
                  </a:gsLst>
                  <a:lin ang="17400000" scaled="0"/>
                </a:gradFill>
              </a:ln>
              <a:effectLst>
                <a:outerShdw algn="tr" blurRad="152400" dir="8100000" dist="38100"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900">
                  <a:solidFill>
                    <a:schemeClr val="tx1">
                      <a:lumMod val="65000"/>
                      <a:lumOff val="35000"/>
                    </a:schemeClr>
                  </a:solidFill>
                  <a:latin charset="-122" panose="020b0503020204020204" pitchFamily="34" typeface="微软雅黑"/>
                  <a:ea charset="-122" pitchFamily="34" typeface="微软雅黑"/>
                </a:endParaRPr>
              </a:p>
            </p:txBody>
          </p:sp>
          <p:sp>
            <p:nvSpPr>
              <p:cNvPr id="31" name="椭圆 30"/>
              <p:cNvSpPr/>
              <p:nvPr/>
            </p:nvSpPr>
            <p:spPr>
              <a:xfrm>
                <a:off x="4237176" y="819597"/>
                <a:ext cx="669652" cy="669652"/>
              </a:xfrm>
              <a:prstGeom prst="ellipse">
                <a:avLst/>
              </a:prstGeom>
              <a:solidFill>
                <a:schemeClr val="tx2"/>
              </a:solidFill>
              <a:ln>
                <a:noFill/>
              </a:ln>
              <a:effectLst>
                <a:innerShdw blurRad="63500" dir="18900000" dist="508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900">
                  <a:solidFill>
                    <a:schemeClr val="tx1">
                      <a:lumMod val="65000"/>
                      <a:lumOff val="35000"/>
                    </a:schemeClr>
                  </a:solidFill>
                  <a:latin charset="-122" panose="020b0503020204020204" pitchFamily="34" typeface="微软雅黑"/>
                  <a:ea charset="-122" pitchFamily="34" typeface="微软雅黑"/>
                </a:endParaRPr>
              </a:p>
            </p:txBody>
          </p:sp>
        </p:grpSp>
        <p:sp>
          <p:nvSpPr>
            <p:cNvPr id="29" name="KSO_Shape"/>
            <p:cNvSpPr/>
            <p:nvPr/>
          </p:nvSpPr>
          <p:spPr bwMode="auto">
            <a:xfrm>
              <a:off x="6926981" y="3575712"/>
              <a:ext cx="427925" cy="293127"/>
            </a:xfrm>
            <a:custGeom>
              <a:gdLst>
                <a:gd fmla="*/ 533764 w 2262188" name="T0"/>
                <a:gd fmla="*/ 1493837 h 1547812" name="T1"/>
                <a:gd fmla="*/ 547137 w 2262188" name="T2"/>
                <a:gd fmla="*/ 1258660 h 1547812" name="T3"/>
                <a:gd fmla="*/ 385081 w 2262188" name="T4"/>
                <a:gd fmla="*/ 1488848 h 1547812" name="T5"/>
                <a:gd fmla="*/ 417039 w 2262188" name="T6"/>
                <a:gd fmla="*/ 1265237 h 1547812" name="T7"/>
                <a:gd fmla="*/ 240931 w 2262188" name="T8"/>
                <a:gd fmla="*/ 1479777 h 1547812" name="T9"/>
                <a:gd fmla="*/ 283994 w 2262188" name="T10"/>
                <a:gd fmla="*/ 1275669 h 1547812" name="T11"/>
                <a:gd fmla="*/ 100407 w 2262188" name="T12"/>
                <a:gd fmla="*/ 1280432 h 1547812" name="T13"/>
                <a:gd fmla="*/ 145057 w 2262188" name="T14"/>
                <a:gd fmla="*/ 1475241 h 1547812" name="T15"/>
                <a:gd fmla="*/ 847904 w 2262188" name="T16"/>
                <a:gd fmla="*/ 1322387 h 1547812" name="T17"/>
                <a:gd fmla="*/ 15186 w 2262188" name="T18"/>
                <a:gd fmla="*/ 1538060 h 1547812" name="T19"/>
                <a:gd fmla="*/ 527304 w 2262188" name="T20"/>
                <a:gd fmla="*/ 859744 h 1547812" name="T21"/>
                <a:gd fmla="*/ 544745 w 2262188" name="T22"/>
                <a:gd fmla="*/ 1093334 h 1547812" name="T23"/>
                <a:gd fmla="*/ 535684 w 2262188" name="T24"/>
                <a:gd fmla="*/ 857023 h 1547812" name="T25"/>
                <a:gd fmla="*/ 394798 w 2262188" name="T26"/>
                <a:gd fmla="*/ 1094014 h 1547812" name="T27"/>
                <a:gd fmla="*/ 407936 w 2262188" name="T28"/>
                <a:gd fmla="*/ 858837 h 1547812" name="T29"/>
                <a:gd fmla="*/ 247117 w 2262188" name="T30"/>
                <a:gd fmla="*/ 1089025 h 1547812" name="T31"/>
                <a:gd fmla="*/ 278828 w 2262188" name="T32"/>
                <a:gd fmla="*/ 865414 h 1547812" name="T33"/>
                <a:gd fmla="*/ 102154 w 2262188" name="T34"/>
                <a:gd fmla="*/ 1079953 h 1547812" name="T35"/>
                <a:gd fmla="*/ 144963 w 2262188" name="T36"/>
                <a:gd fmla="*/ 875846 h 1547812" name="T37"/>
                <a:gd fmla="*/ 689708 w 2262188" name="T38"/>
                <a:gd fmla="*/ 1045935 h 1547812" name="T39"/>
                <a:gd fmla="*/ 12231 w 2262188" name="T40"/>
                <a:gd fmla="*/ 814160 h 1547812" name="T41"/>
                <a:gd fmla="*/ 519151 w 2262188" name="T42"/>
                <a:gd fmla="*/ 682357 h 1547812" name="T43"/>
                <a:gd fmla="*/ 558563 w 2262188" name="T44"/>
                <a:gd fmla="*/ 469492 h 1547812" name="T45"/>
                <a:gd fmla="*/ 376679 w 2262188" name="T46"/>
                <a:gd fmla="*/ 671237 h 1547812" name="T47"/>
                <a:gd fmla="*/ 421980 w 2262188" name="T48"/>
                <a:gd fmla="*/ 668967 h 1547812" name="T49"/>
                <a:gd fmla="*/ 240096 w 2262188" name="T50"/>
                <a:gd fmla="*/ 471761 h 1547812" name="T51"/>
                <a:gd fmla="*/ 281547 w 2262188" name="T52"/>
                <a:gd fmla="*/ 680314 h 1547812" name="T53"/>
                <a:gd fmla="*/ 107137 w 2262188" name="T54"/>
                <a:gd fmla="*/ 462003 h 1547812" name="T55"/>
                <a:gd fmla="*/ 135677 w 2262188" name="T56"/>
                <a:gd fmla="*/ 688711 h 1547812" name="T57"/>
                <a:gd fmla="*/ 733425 w 2262188" name="T58"/>
                <a:gd fmla="*/ 400050 h 1547812" name="T59"/>
                <a:gd fmla="*/ 4983 w 2262188" name="T60"/>
                <a:gd fmla="*/ 724113 h 1547812" name="T61"/>
                <a:gd fmla="*/ 1304533 w 2262188" name="T62"/>
                <a:gd fmla="*/ 388484 h 1547812" name="T63"/>
                <a:gd fmla="*/ 1151318 w 2262188" name="T64"/>
                <a:gd fmla="*/ 606198 h 1547812" name="T65"/>
                <a:gd fmla="*/ 1324281 w 2262188" name="T66"/>
                <a:gd fmla="*/ 788987 h 1547812" name="T67"/>
                <a:gd fmla="*/ 1530839 w 2262188" name="T68"/>
                <a:gd fmla="*/ 996723 h 1547812" name="T69"/>
                <a:gd fmla="*/ 1435731 w 2262188" name="T70"/>
                <a:gd fmla="*/ 1033235 h 1547812" name="T71"/>
                <a:gd fmla="*/ 1175605 w 2262188" name="T72"/>
                <a:gd fmla="*/ 1040039 h 1547812" name="T73"/>
                <a:gd fmla="*/ 1426198 w 2262188" name="T74"/>
                <a:gd fmla="*/ 1168626 h 1547812" name="T75"/>
                <a:gd fmla="*/ 1804130 w 2262188" name="T76"/>
                <a:gd fmla="*/ 1049564 h 1547812" name="T77"/>
                <a:gd fmla="*/ 1811621 w 2262188" name="T78"/>
                <a:gd fmla="*/ 824593 h 1547812" name="T79"/>
                <a:gd fmla="*/ 1472730 w 2262188" name="T80"/>
                <a:gd fmla="*/ 618898 h 1547812" name="T81"/>
                <a:gd fmla="*/ 1456387 w 2262188" name="T82"/>
                <a:gd fmla="*/ 489403 h 1547812" name="T83"/>
                <a:gd fmla="*/ 1803903 w 2262188" name="T84"/>
                <a:gd fmla="*/ 592364 h 1547812" name="T85"/>
                <a:gd fmla="*/ 1611873 w 2262188" name="T86"/>
                <a:gd fmla="*/ 375103 h 1547812" name="T87"/>
                <a:gd fmla="*/ 522331 w 2262188" name="T88"/>
                <a:gd fmla="*/ 285711 h 1547812" name="T89"/>
                <a:gd fmla="*/ 556775 w 2262188" name="T90"/>
                <a:gd fmla="*/ 65584 h 1547812" name="T91"/>
                <a:gd fmla="*/ 377982 w 2262188" name="T92"/>
                <a:gd fmla="*/ 276179 h 1547812" name="T93"/>
                <a:gd fmla="*/ 421717 w 2262188" name="T94"/>
                <a:gd fmla="*/ 76477 h 1547812" name="T95"/>
                <a:gd fmla="*/ 239298 w 2262188" name="T96"/>
                <a:gd fmla="*/ 76477 h 1547812" name="T97"/>
                <a:gd fmla="*/ 283487 w 2262188" name="T98"/>
                <a:gd fmla="*/ 276179 h 1547812" name="T99"/>
                <a:gd fmla="*/ 104240 w 2262188" name="T100"/>
                <a:gd fmla="*/ 65584 h 1547812" name="T101"/>
                <a:gd fmla="*/ 139137 w 2262188" name="T102"/>
                <a:gd fmla="*/ 285711 h 1547812" name="T103"/>
                <a:gd fmla="*/ 1570334 w 2262188" name="T104"/>
                <a:gd fmla="*/ 8617 h 1547812" name="T105"/>
                <a:gd fmla="*/ 2074244 w 2262188" name="T106"/>
                <a:gd fmla="*/ 271009 h 1547812" name="T107"/>
                <a:gd fmla="*/ 2261053 w 2262188" name="T108"/>
                <a:gd fmla="*/ 814387 h 1547812" name="T109"/>
                <a:gd fmla="*/ 2023172 w 2262188" name="T110"/>
                <a:gd fmla="*/ 1332139 h 1547812" name="T111"/>
                <a:gd fmla="*/ 1491343 w 2262188" name="T112"/>
                <a:gd fmla="*/ 1544637 h 1547812" name="T113"/>
                <a:gd fmla="*/ 959515 w 2262188" name="T114"/>
                <a:gd fmla="*/ 1332139 h 1547812" name="T115"/>
                <a:gd fmla="*/ 721633 w 2262188" name="T116"/>
                <a:gd fmla="*/ 814387 h 1547812" name="T117"/>
                <a:gd fmla="*/ 908670 w 2262188" name="T118"/>
                <a:gd fmla="*/ 271009 h 1547812" name="T119"/>
                <a:gd fmla="*/ 1412579 w 2262188" name="T120"/>
                <a:gd fmla="*/ 8617 h 1547812" name="T121"/>
                <a:gd fmla="*/ 840035 w 2262188" name="T122"/>
                <a:gd fmla="*/ 237374 h 1547812" name="T123"/>
                <a:gd fmla="*/ 4985 w 2262188" name="T124"/>
                <a:gd fmla="*/ 21786 h 1547812"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1547812" w="2262188">
                  <a:moveTo>
                    <a:pt x="536031" y="1256846"/>
                  </a:moveTo>
                  <a:lnTo>
                    <a:pt x="533764" y="1257300"/>
                  </a:lnTo>
                  <a:lnTo>
                    <a:pt x="531498" y="1257753"/>
                  </a:lnTo>
                  <a:lnTo>
                    <a:pt x="529458" y="1258660"/>
                  </a:lnTo>
                  <a:lnTo>
                    <a:pt x="527645" y="1259567"/>
                  </a:lnTo>
                  <a:lnTo>
                    <a:pt x="525831" y="1260701"/>
                  </a:lnTo>
                  <a:lnTo>
                    <a:pt x="524018" y="1262289"/>
                  </a:lnTo>
                  <a:lnTo>
                    <a:pt x="522432" y="1263876"/>
                  </a:lnTo>
                  <a:lnTo>
                    <a:pt x="520845" y="1265237"/>
                  </a:lnTo>
                  <a:lnTo>
                    <a:pt x="519485" y="1267051"/>
                  </a:lnTo>
                  <a:lnTo>
                    <a:pt x="518579" y="1269092"/>
                  </a:lnTo>
                  <a:lnTo>
                    <a:pt x="517446" y="1271360"/>
                  </a:lnTo>
                  <a:lnTo>
                    <a:pt x="516765" y="1273401"/>
                  </a:lnTo>
                  <a:lnTo>
                    <a:pt x="516312" y="1275669"/>
                  </a:lnTo>
                  <a:lnTo>
                    <a:pt x="515632" y="1277937"/>
                  </a:lnTo>
                  <a:lnTo>
                    <a:pt x="515632" y="1280432"/>
                  </a:lnTo>
                  <a:lnTo>
                    <a:pt x="515632" y="1470705"/>
                  </a:lnTo>
                  <a:lnTo>
                    <a:pt x="515632" y="1472973"/>
                  </a:lnTo>
                  <a:lnTo>
                    <a:pt x="516312" y="1475241"/>
                  </a:lnTo>
                  <a:lnTo>
                    <a:pt x="516765" y="1477509"/>
                  </a:lnTo>
                  <a:lnTo>
                    <a:pt x="517446" y="1479777"/>
                  </a:lnTo>
                  <a:lnTo>
                    <a:pt x="518579" y="1482044"/>
                  </a:lnTo>
                  <a:lnTo>
                    <a:pt x="519485" y="1483859"/>
                  </a:lnTo>
                  <a:lnTo>
                    <a:pt x="520845" y="1485446"/>
                  </a:lnTo>
                  <a:lnTo>
                    <a:pt x="522432" y="1487260"/>
                  </a:lnTo>
                  <a:lnTo>
                    <a:pt x="524018" y="1488848"/>
                  </a:lnTo>
                  <a:lnTo>
                    <a:pt x="525831" y="1490209"/>
                  </a:lnTo>
                  <a:lnTo>
                    <a:pt x="527645" y="1491569"/>
                  </a:lnTo>
                  <a:lnTo>
                    <a:pt x="529458" y="1492477"/>
                  </a:lnTo>
                  <a:lnTo>
                    <a:pt x="531498" y="1493384"/>
                  </a:lnTo>
                  <a:lnTo>
                    <a:pt x="533764" y="1493837"/>
                  </a:lnTo>
                  <a:lnTo>
                    <a:pt x="536031" y="1494064"/>
                  </a:lnTo>
                  <a:lnTo>
                    <a:pt x="538071" y="1494291"/>
                  </a:lnTo>
                  <a:lnTo>
                    <a:pt x="540564" y="1494064"/>
                  </a:lnTo>
                  <a:lnTo>
                    <a:pt x="542830" y="1493837"/>
                  </a:lnTo>
                  <a:lnTo>
                    <a:pt x="545097" y="1493384"/>
                  </a:lnTo>
                  <a:lnTo>
                    <a:pt x="547137" y="1492477"/>
                  </a:lnTo>
                  <a:lnTo>
                    <a:pt x="548950" y="1491569"/>
                  </a:lnTo>
                  <a:lnTo>
                    <a:pt x="550990" y="1490209"/>
                  </a:lnTo>
                  <a:lnTo>
                    <a:pt x="552576" y="1488848"/>
                  </a:lnTo>
                  <a:lnTo>
                    <a:pt x="554390" y="1487260"/>
                  </a:lnTo>
                  <a:lnTo>
                    <a:pt x="555750" y="1485446"/>
                  </a:lnTo>
                  <a:lnTo>
                    <a:pt x="556883" y="1483859"/>
                  </a:lnTo>
                  <a:lnTo>
                    <a:pt x="558243" y="1482044"/>
                  </a:lnTo>
                  <a:lnTo>
                    <a:pt x="558923" y="1479777"/>
                  </a:lnTo>
                  <a:lnTo>
                    <a:pt x="559829" y="1477509"/>
                  </a:lnTo>
                  <a:lnTo>
                    <a:pt x="560283" y="1475241"/>
                  </a:lnTo>
                  <a:lnTo>
                    <a:pt x="560736" y="1472973"/>
                  </a:lnTo>
                  <a:lnTo>
                    <a:pt x="560736" y="1470705"/>
                  </a:lnTo>
                  <a:lnTo>
                    <a:pt x="560736" y="1280432"/>
                  </a:lnTo>
                  <a:lnTo>
                    <a:pt x="560736" y="1277937"/>
                  </a:lnTo>
                  <a:lnTo>
                    <a:pt x="560283" y="1275669"/>
                  </a:lnTo>
                  <a:lnTo>
                    <a:pt x="559829" y="1273401"/>
                  </a:lnTo>
                  <a:lnTo>
                    <a:pt x="558923" y="1271360"/>
                  </a:lnTo>
                  <a:lnTo>
                    <a:pt x="558243" y="1269092"/>
                  </a:lnTo>
                  <a:lnTo>
                    <a:pt x="556883" y="1267051"/>
                  </a:lnTo>
                  <a:lnTo>
                    <a:pt x="555750" y="1265237"/>
                  </a:lnTo>
                  <a:lnTo>
                    <a:pt x="554390" y="1263876"/>
                  </a:lnTo>
                  <a:lnTo>
                    <a:pt x="552576" y="1262289"/>
                  </a:lnTo>
                  <a:lnTo>
                    <a:pt x="550990" y="1260701"/>
                  </a:lnTo>
                  <a:lnTo>
                    <a:pt x="548950" y="1259567"/>
                  </a:lnTo>
                  <a:lnTo>
                    <a:pt x="547137" y="1258660"/>
                  </a:lnTo>
                  <a:lnTo>
                    <a:pt x="545097" y="1257753"/>
                  </a:lnTo>
                  <a:lnTo>
                    <a:pt x="542830" y="1257300"/>
                  </a:lnTo>
                  <a:lnTo>
                    <a:pt x="540564" y="1256846"/>
                  </a:lnTo>
                  <a:lnTo>
                    <a:pt x="538071" y="1256846"/>
                  </a:lnTo>
                  <a:lnTo>
                    <a:pt x="536031" y="1256846"/>
                  </a:lnTo>
                  <a:close/>
                  <a:moveTo>
                    <a:pt x="397093" y="1256846"/>
                  </a:moveTo>
                  <a:lnTo>
                    <a:pt x="395054" y="1257300"/>
                  </a:lnTo>
                  <a:lnTo>
                    <a:pt x="392787" y="1257753"/>
                  </a:lnTo>
                  <a:lnTo>
                    <a:pt x="390747" y="1258660"/>
                  </a:lnTo>
                  <a:lnTo>
                    <a:pt x="388707" y="1259567"/>
                  </a:lnTo>
                  <a:lnTo>
                    <a:pt x="386894" y="1260701"/>
                  </a:lnTo>
                  <a:lnTo>
                    <a:pt x="385081" y="1262289"/>
                  </a:lnTo>
                  <a:lnTo>
                    <a:pt x="383494" y="1263876"/>
                  </a:lnTo>
                  <a:lnTo>
                    <a:pt x="382135" y="1265237"/>
                  </a:lnTo>
                  <a:lnTo>
                    <a:pt x="381001" y="1267051"/>
                  </a:lnTo>
                  <a:lnTo>
                    <a:pt x="379641" y="1269092"/>
                  </a:lnTo>
                  <a:lnTo>
                    <a:pt x="378508" y="1271360"/>
                  </a:lnTo>
                  <a:lnTo>
                    <a:pt x="378055" y="1273401"/>
                  </a:lnTo>
                  <a:lnTo>
                    <a:pt x="377375" y="1275669"/>
                  </a:lnTo>
                  <a:lnTo>
                    <a:pt x="376922" y="1277937"/>
                  </a:lnTo>
                  <a:lnTo>
                    <a:pt x="376922" y="1280432"/>
                  </a:lnTo>
                  <a:lnTo>
                    <a:pt x="376922" y="1470705"/>
                  </a:lnTo>
                  <a:lnTo>
                    <a:pt x="376922" y="1472973"/>
                  </a:lnTo>
                  <a:lnTo>
                    <a:pt x="377375" y="1475241"/>
                  </a:lnTo>
                  <a:lnTo>
                    <a:pt x="378055" y="1477509"/>
                  </a:lnTo>
                  <a:lnTo>
                    <a:pt x="378508" y="1479777"/>
                  </a:lnTo>
                  <a:lnTo>
                    <a:pt x="379641" y="1482044"/>
                  </a:lnTo>
                  <a:lnTo>
                    <a:pt x="381001" y="1483859"/>
                  </a:lnTo>
                  <a:lnTo>
                    <a:pt x="382135" y="1485446"/>
                  </a:lnTo>
                  <a:lnTo>
                    <a:pt x="383494" y="1487260"/>
                  </a:lnTo>
                  <a:lnTo>
                    <a:pt x="385081" y="1488848"/>
                  </a:lnTo>
                  <a:lnTo>
                    <a:pt x="386894" y="1490209"/>
                  </a:lnTo>
                  <a:lnTo>
                    <a:pt x="388707" y="1491569"/>
                  </a:lnTo>
                  <a:lnTo>
                    <a:pt x="390747" y="1492477"/>
                  </a:lnTo>
                  <a:lnTo>
                    <a:pt x="392787" y="1493384"/>
                  </a:lnTo>
                  <a:lnTo>
                    <a:pt x="395054" y="1493837"/>
                  </a:lnTo>
                  <a:lnTo>
                    <a:pt x="397093" y="1494064"/>
                  </a:lnTo>
                  <a:lnTo>
                    <a:pt x="399360" y="1494291"/>
                  </a:lnTo>
                  <a:lnTo>
                    <a:pt x="401853" y="1494064"/>
                  </a:lnTo>
                  <a:lnTo>
                    <a:pt x="404120" y="1493837"/>
                  </a:lnTo>
                  <a:lnTo>
                    <a:pt x="406160" y="1493384"/>
                  </a:lnTo>
                  <a:lnTo>
                    <a:pt x="408199" y="1492477"/>
                  </a:lnTo>
                  <a:lnTo>
                    <a:pt x="410239" y="1491569"/>
                  </a:lnTo>
                  <a:lnTo>
                    <a:pt x="412052" y="1490209"/>
                  </a:lnTo>
                  <a:lnTo>
                    <a:pt x="413866" y="1488848"/>
                  </a:lnTo>
                  <a:lnTo>
                    <a:pt x="415452" y="1487260"/>
                  </a:lnTo>
                  <a:lnTo>
                    <a:pt x="417039" y="1485446"/>
                  </a:lnTo>
                  <a:lnTo>
                    <a:pt x="418172" y="1483859"/>
                  </a:lnTo>
                  <a:lnTo>
                    <a:pt x="419305" y="1482044"/>
                  </a:lnTo>
                  <a:lnTo>
                    <a:pt x="420439" y="1479777"/>
                  </a:lnTo>
                  <a:lnTo>
                    <a:pt x="421119" y="1477509"/>
                  </a:lnTo>
                  <a:lnTo>
                    <a:pt x="421572" y="1475241"/>
                  </a:lnTo>
                  <a:lnTo>
                    <a:pt x="421799" y="1472973"/>
                  </a:lnTo>
                  <a:lnTo>
                    <a:pt x="422252" y="1470705"/>
                  </a:lnTo>
                  <a:lnTo>
                    <a:pt x="422252" y="1280432"/>
                  </a:lnTo>
                  <a:lnTo>
                    <a:pt x="421799" y="1277937"/>
                  </a:lnTo>
                  <a:lnTo>
                    <a:pt x="421572" y="1275669"/>
                  </a:lnTo>
                  <a:lnTo>
                    <a:pt x="421119" y="1273401"/>
                  </a:lnTo>
                  <a:lnTo>
                    <a:pt x="420439" y="1271360"/>
                  </a:lnTo>
                  <a:lnTo>
                    <a:pt x="419305" y="1269092"/>
                  </a:lnTo>
                  <a:lnTo>
                    <a:pt x="418172" y="1267051"/>
                  </a:lnTo>
                  <a:lnTo>
                    <a:pt x="417039" y="1265237"/>
                  </a:lnTo>
                  <a:lnTo>
                    <a:pt x="415452" y="1263876"/>
                  </a:lnTo>
                  <a:lnTo>
                    <a:pt x="413866" y="1262289"/>
                  </a:lnTo>
                  <a:lnTo>
                    <a:pt x="412052" y="1260701"/>
                  </a:lnTo>
                  <a:lnTo>
                    <a:pt x="410239" y="1259567"/>
                  </a:lnTo>
                  <a:lnTo>
                    <a:pt x="408199" y="1258660"/>
                  </a:lnTo>
                  <a:lnTo>
                    <a:pt x="406160" y="1257753"/>
                  </a:lnTo>
                  <a:lnTo>
                    <a:pt x="404120" y="1257300"/>
                  </a:lnTo>
                  <a:lnTo>
                    <a:pt x="401853" y="1256846"/>
                  </a:lnTo>
                  <a:lnTo>
                    <a:pt x="399360" y="1256846"/>
                  </a:lnTo>
                  <a:lnTo>
                    <a:pt x="397093" y="1256846"/>
                  </a:lnTo>
                  <a:close/>
                  <a:moveTo>
                    <a:pt x="259516" y="1256846"/>
                  </a:moveTo>
                  <a:lnTo>
                    <a:pt x="257250" y="1257300"/>
                  </a:lnTo>
                  <a:lnTo>
                    <a:pt x="255210" y="1257753"/>
                  </a:lnTo>
                  <a:lnTo>
                    <a:pt x="252943" y="1258660"/>
                  </a:lnTo>
                  <a:lnTo>
                    <a:pt x="250903" y="1259567"/>
                  </a:lnTo>
                  <a:lnTo>
                    <a:pt x="249090" y="1260701"/>
                  </a:lnTo>
                  <a:lnTo>
                    <a:pt x="247277" y="1262289"/>
                  </a:lnTo>
                  <a:lnTo>
                    <a:pt x="245917" y="1263876"/>
                  </a:lnTo>
                  <a:lnTo>
                    <a:pt x="244330" y="1265237"/>
                  </a:lnTo>
                  <a:lnTo>
                    <a:pt x="242970" y="1267051"/>
                  </a:lnTo>
                  <a:lnTo>
                    <a:pt x="242064" y="1269092"/>
                  </a:lnTo>
                  <a:lnTo>
                    <a:pt x="240931" y="1271360"/>
                  </a:lnTo>
                  <a:lnTo>
                    <a:pt x="240251" y="1273401"/>
                  </a:lnTo>
                  <a:lnTo>
                    <a:pt x="239571" y="1275669"/>
                  </a:lnTo>
                  <a:lnTo>
                    <a:pt x="239344" y="1277937"/>
                  </a:lnTo>
                  <a:lnTo>
                    <a:pt x="239117" y="1280432"/>
                  </a:lnTo>
                  <a:lnTo>
                    <a:pt x="239117" y="1470705"/>
                  </a:lnTo>
                  <a:lnTo>
                    <a:pt x="239344" y="1472973"/>
                  </a:lnTo>
                  <a:lnTo>
                    <a:pt x="239571" y="1475241"/>
                  </a:lnTo>
                  <a:lnTo>
                    <a:pt x="240251" y="1477509"/>
                  </a:lnTo>
                  <a:lnTo>
                    <a:pt x="240931" y="1479777"/>
                  </a:lnTo>
                  <a:lnTo>
                    <a:pt x="242064" y="1482044"/>
                  </a:lnTo>
                  <a:lnTo>
                    <a:pt x="242970" y="1483859"/>
                  </a:lnTo>
                  <a:lnTo>
                    <a:pt x="244330" y="1485446"/>
                  </a:lnTo>
                  <a:lnTo>
                    <a:pt x="245917" y="1487260"/>
                  </a:lnTo>
                  <a:lnTo>
                    <a:pt x="247277" y="1488848"/>
                  </a:lnTo>
                  <a:lnTo>
                    <a:pt x="249090" y="1490209"/>
                  </a:lnTo>
                  <a:lnTo>
                    <a:pt x="250903" y="1491569"/>
                  </a:lnTo>
                  <a:lnTo>
                    <a:pt x="252943" y="1492477"/>
                  </a:lnTo>
                  <a:lnTo>
                    <a:pt x="255210" y="1493384"/>
                  </a:lnTo>
                  <a:lnTo>
                    <a:pt x="257250" y="1493837"/>
                  </a:lnTo>
                  <a:lnTo>
                    <a:pt x="259516" y="1494064"/>
                  </a:lnTo>
                  <a:lnTo>
                    <a:pt x="261782" y="1494291"/>
                  </a:lnTo>
                  <a:lnTo>
                    <a:pt x="264049" y="1494064"/>
                  </a:lnTo>
                  <a:lnTo>
                    <a:pt x="266542" y="1493837"/>
                  </a:lnTo>
                  <a:lnTo>
                    <a:pt x="268582" y="1493384"/>
                  </a:lnTo>
                  <a:lnTo>
                    <a:pt x="270622" y="1492477"/>
                  </a:lnTo>
                  <a:lnTo>
                    <a:pt x="272662" y="1491569"/>
                  </a:lnTo>
                  <a:lnTo>
                    <a:pt x="274475" y="1490209"/>
                  </a:lnTo>
                  <a:lnTo>
                    <a:pt x="276288" y="1488848"/>
                  </a:lnTo>
                  <a:lnTo>
                    <a:pt x="277875" y="1487260"/>
                  </a:lnTo>
                  <a:lnTo>
                    <a:pt x="279008" y="1485446"/>
                  </a:lnTo>
                  <a:lnTo>
                    <a:pt x="280368" y="1483859"/>
                  </a:lnTo>
                  <a:lnTo>
                    <a:pt x="281728" y="1482044"/>
                  </a:lnTo>
                  <a:lnTo>
                    <a:pt x="282635" y="1479777"/>
                  </a:lnTo>
                  <a:lnTo>
                    <a:pt x="283541" y="1477509"/>
                  </a:lnTo>
                  <a:lnTo>
                    <a:pt x="283994" y="1475241"/>
                  </a:lnTo>
                  <a:lnTo>
                    <a:pt x="284221" y="1472973"/>
                  </a:lnTo>
                  <a:lnTo>
                    <a:pt x="284221" y="1470705"/>
                  </a:lnTo>
                  <a:lnTo>
                    <a:pt x="284221" y="1280432"/>
                  </a:lnTo>
                  <a:lnTo>
                    <a:pt x="284221" y="1277937"/>
                  </a:lnTo>
                  <a:lnTo>
                    <a:pt x="283994" y="1275669"/>
                  </a:lnTo>
                  <a:lnTo>
                    <a:pt x="283541" y="1273401"/>
                  </a:lnTo>
                  <a:lnTo>
                    <a:pt x="282635" y="1271360"/>
                  </a:lnTo>
                  <a:lnTo>
                    <a:pt x="281728" y="1269092"/>
                  </a:lnTo>
                  <a:lnTo>
                    <a:pt x="280368" y="1267051"/>
                  </a:lnTo>
                  <a:lnTo>
                    <a:pt x="279008" y="1265237"/>
                  </a:lnTo>
                  <a:lnTo>
                    <a:pt x="277875" y="1263876"/>
                  </a:lnTo>
                  <a:lnTo>
                    <a:pt x="276288" y="1262289"/>
                  </a:lnTo>
                  <a:lnTo>
                    <a:pt x="274475" y="1260701"/>
                  </a:lnTo>
                  <a:lnTo>
                    <a:pt x="272662" y="1259567"/>
                  </a:lnTo>
                  <a:lnTo>
                    <a:pt x="270622" y="1258660"/>
                  </a:lnTo>
                  <a:lnTo>
                    <a:pt x="268582" y="1257753"/>
                  </a:lnTo>
                  <a:lnTo>
                    <a:pt x="266542" y="1257300"/>
                  </a:lnTo>
                  <a:lnTo>
                    <a:pt x="264049" y="1256846"/>
                  </a:lnTo>
                  <a:lnTo>
                    <a:pt x="261782" y="1256846"/>
                  </a:lnTo>
                  <a:lnTo>
                    <a:pt x="259516" y="1256846"/>
                  </a:lnTo>
                  <a:close/>
                  <a:moveTo>
                    <a:pt x="120805" y="1256846"/>
                  </a:moveTo>
                  <a:lnTo>
                    <a:pt x="118539" y="1257300"/>
                  </a:lnTo>
                  <a:lnTo>
                    <a:pt x="116499" y="1257753"/>
                  </a:lnTo>
                  <a:lnTo>
                    <a:pt x="114006" y="1258660"/>
                  </a:lnTo>
                  <a:lnTo>
                    <a:pt x="112192" y="1259567"/>
                  </a:lnTo>
                  <a:lnTo>
                    <a:pt x="110606" y="1260701"/>
                  </a:lnTo>
                  <a:lnTo>
                    <a:pt x="108793" y="1262289"/>
                  </a:lnTo>
                  <a:lnTo>
                    <a:pt x="107206" y="1263876"/>
                  </a:lnTo>
                  <a:lnTo>
                    <a:pt x="105620" y="1265237"/>
                  </a:lnTo>
                  <a:lnTo>
                    <a:pt x="104260" y="1267051"/>
                  </a:lnTo>
                  <a:lnTo>
                    <a:pt x="103353" y="1269092"/>
                  </a:lnTo>
                  <a:lnTo>
                    <a:pt x="102220" y="1271360"/>
                  </a:lnTo>
                  <a:lnTo>
                    <a:pt x="101540" y="1273401"/>
                  </a:lnTo>
                  <a:lnTo>
                    <a:pt x="100860" y="1275669"/>
                  </a:lnTo>
                  <a:lnTo>
                    <a:pt x="100633" y="1277937"/>
                  </a:lnTo>
                  <a:lnTo>
                    <a:pt x="100407" y="1280432"/>
                  </a:lnTo>
                  <a:lnTo>
                    <a:pt x="100407" y="1470705"/>
                  </a:lnTo>
                  <a:lnTo>
                    <a:pt x="100633" y="1472973"/>
                  </a:lnTo>
                  <a:lnTo>
                    <a:pt x="100860" y="1475241"/>
                  </a:lnTo>
                  <a:lnTo>
                    <a:pt x="101540" y="1477509"/>
                  </a:lnTo>
                  <a:lnTo>
                    <a:pt x="102220" y="1479777"/>
                  </a:lnTo>
                  <a:lnTo>
                    <a:pt x="103353" y="1482044"/>
                  </a:lnTo>
                  <a:lnTo>
                    <a:pt x="104260" y="1483859"/>
                  </a:lnTo>
                  <a:lnTo>
                    <a:pt x="105620" y="1485446"/>
                  </a:lnTo>
                  <a:lnTo>
                    <a:pt x="107206" y="1487260"/>
                  </a:lnTo>
                  <a:lnTo>
                    <a:pt x="108793" y="1488848"/>
                  </a:lnTo>
                  <a:lnTo>
                    <a:pt x="110606" y="1490209"/>
                  </a:lnTo>
                  <a:lnTo>
                    <a:pt x="112192" y="1491569"/>
                  </a:lnTo>
                  <a:lnTo>
                    <a:pt x="114006" y="1492477"/>
                  </a:lnTo>
                  <a:lnTo>
                    <a:pt x="116499" y="1493384"/>
                  </a:lnTo>
                  <a:lnTo>
                    <a:pt x="118539" y="1493837"/>
                  </a:lnTo>
                  <a:lnTo>
                    <a:pt x="120805" y="1494064"/>
                  </a:lnTo>
                  <a:lnTo>
                    <a:pt x="123072" y="1494291"/>
                  </a:lnTo>
                  <a:lnTo>
                    <a:pt x="125338" y="1494064"/>
                  </a:lnTo>
                  <a:lnTo>
                    <a:pt x="127605" y="1493837"/>
                  </a:lnTo>
                  <a:lnTo>
                    <a:pt x="129871" y="1493384"/>
                  </a:lnTo>
                  <a:lnTo>
                    <a:pt x="131911" y="1492477"/>
                  </a:lnTo>
                  <a:lnTo>
                    <a:pt x="133724" y="1491569"/>
                  </a:lnTo>
                  <a:lnTo>
                    <a:pt x="135764" y="1490209"/>
                  </a:lnTo>
                  <a:lnTo>
                    <a:pt x="137351" y="1488848"/>
                  </a:lnTo>
                  <a:lnTo>
                    <a:pt x="139164" y="1487260"/>
                  </a:lnTo>
                  <a:lnTo>
                    <a:pt x="140297" y="1485446"/>
                  </a:lnTo>
                  <a:lnTo>
                    <a:pt x="141657" y="1483859"/>
                  </a:lnTo>
                  <a:lnTo>
                    <a:pt x="143017" y="1482044"/>
                  </a:lnTo>
                  <a:lnTo>
                    <a:pt x="143697" y="1479777"/>
                  </a:lnTo>
                  <a:lnTo>
                    <a:pt x="144604" y="1477509"/>
                  </a:lnTo>
                  <a:lnTo>
                    <a:pt x="145057" y="1475241"/>
                  </a:lnTo>
                  <a:lnTo>
                    <a:pt x="145510" y="1472973"/>
                  </a:lnTo>
                  <a:lnTo>
                    <a:pt x="145510" y="1470705"/>
                  </a:lnTo>
                  <a:lnTo>
                    <a:pt x="145510" y="1280432"/>
                  </a:lnTo>
                  <a:lnTo>
                    <a:pt x="145510" y="1277937"/>
                  </a:lnTo>
                  <a:lnTo>
                    <a:pt x="145057" y="1275669"/>
                  </a:lnTo>
                  <a:lnTo>
                    <a:pt x="144604" y="1273401"/>
                  </a:lnTo>
                  <a:lnTo>
                    <a:pt x="143697" y="1271360"/>
                  </a:lnTo>
                  <a:lnTo>
                    <a:pt x="143017" y="1269092"/>
                  </a:lnTo>
                  <a:lnTo>
                    <a:pt x="141657" y="1267051"/>
                  </a:lnTo>
                  <a:lnTo>
                    <a:pt x="140297" y="1265237"/>
                  </a:lnTo>
                  <a:lnTo>
                    <a:pt x="139164" y="1263876"/>
                  </a:lnTo>
                  <a:lnTo>
                    <a:pt x="137351" y="1262289"/>
                  </a:lnTo>
                  <a:lnTo>
                    <a:pt x="135764" y="1260701"/>
                  </a:lnTo>
                  <a:lnTo>
                    <a:pt x="133724" y="1259567"/>
                  </a:lnTo>
                  <a:lnTo>
                    <a:pt x="131911" y="1258660"/>
                  </a:lnTo>
                  <a:lnTo>
                    <a:pt x="129871" y="1257753"/>
                  </a:lnTo>
                  <a:lnTo>
                    <a:pt x="127605" y="1257300"/>
                  </a:lnTo>
                  <a:lnTo>
                    <a:pt x="125338" y="1256846"/>
                  </a:lnTo>
                  <a:lnTo>
                    <a:pt x="123072" y="1256846"/>
                  </a:lnTo>
                  <a:lnTo>
                    <a:pt x="120805" y="1256846"/>
                  </a:lnTo>
                  <a:close/>
                  <a:moveTo>
                    <a:pt x="41704" y="1201737"/>
                  </a:moveTo>
                  <a:lnTo>
                    <a:pt x="762229" y="1201737"/>
                  </a:lnTo>
                  <a:lnTo>
                    <a:pt x="770615" y="1215798"/>
                  </a:lnTo>
                  <a:lnTo>
                    <a:pt x="779455" y="1230085"/>
                  </a:lnTo>
                  <a:lnTo>
                    <a:pt x="788521" y="1243692"/>
                  </a:lnTo>
                  <a:lnTo>
                    <a:pt x="797814" y="1257300"/>
                  </a:lnTo>
                  <a:lnTo>
                    <a:pt x="807333" y="1270680"/>
                  </a:lnTo>
                  <a:lnTo>
                    <a:pt x="817079" y="1283834"/>
                  </a:lnTo>
                  <a:lnTo>
                    <a:pt x="827052" y="1296987"/>
                  </a:lnTo>
                  <a:lnTo>
                    <a:pt x="837478" y="1309687"/>
                  </a:lnTo>
                  <a:lnTo>
                    <a:pt x="847904" y="1322387"/>
                  </a:lnTo>
                  <a:lnTo>
                    <a:pt x="858783" y="1334860"/>
                  </a:lnTo>
                  <a:lnTo>
                    <a:pt x="869889" y="1347107"/>
                  </a:lnTo>
                  <a:lnTo>
                    <a:pt x="880995" y="1358900"/>
                  </a:lnTo>
                  <a:lnTo>
                    <a:pt x="892554" y="1370693"/>
                  </a:lnTo>
                  <a:lnTo>
                    <a:pt x="904113" y="1382485"/>
                  </a:lnTo>
                  <a:lnTo>
                    <a:pt x="916352" y="1393598"/>
                  </a:lnTo>
                  <a:lnTo>
                    <a:pt x="928365" y="1404484"/>
                  </a:lnTo>
                  <a:lnTo>
                    <a:pt x="940831" y="1415369"/>
                  </a:lnTo>
                  <a:lnTo>
                    <a:pt x="953070" y="1426255"/>
                  </a:lnTo>
                  <a:lnTo>
                    <a:pt x="965989" y="1436460"/>
                  </a:lnTo>
                  <a:lnTo>
                    <a:pt x="978908" y="1446666"/>
                  </a:lnTo>
                  <a:lnTo>
                    <a:pt x="992281" y="1456418"/>
                  </a:lnTo>
                  <a:lnTo>
                    <a:pt x="1005426" y="1466169"/>
                  </a:lnTo>
                  <a:lnTo>
                    <a:pt x="1019025" y="1475468"/>
                  </a:lnTo>
                  <a:lnTo>
                    <a:pt x="1032851" y="1484539"/>
                  </a:lnTo>
                  <a:lnTo>
                    <a:pt x="1046677" y="1493610"/>
                  </a:lnTo>
                  <a:lnTo>
                    <a:pt x="1060956" y="1502002"/>
                  </a:lnTo>
                  <a:lnTo>
                    <a:pt x="1075235" y="1510393"/>
                  </a:lnTo>
                  <a:lnTo>
                    <a:pt x="1089741" y="1518330"/>
                  </a:lnTo>
                  <a:lnTo>
                    <a:pt x="1104473" y="1526041"/>
                  </a:lnTo>
                  <a:lnTo>
                    <a:pt x="1119205" y="1533525"/>
                  </a:lnTo>
                  <a:lnTo>
                    <a:pt x="1134164" y="1540782"/>
                  </a:lnTo>
                  <a:lnTo>
                    <a:pt x="1149350" y="1547812"/>
                  </a:lnTo>
                  <a:lnTo>
                    <a:pt x="41704" y="1547812"/>
                  </a:lnTo>
                  <a:lnTo>
                    <a:pt x="37397" y="1547359"/>
                  </a:lnTo>
                  <a:lnTo>
                    <a:pt x="33091" y="1546905"/>
                  </a:lnTo>
                  <a:lnTo>
                    <a:pt x="29238" y="1545998"/>
                  </a:lnTo>
                  <a:lnTo>
                    <a:pt x="25385" y="1544410"/>
                  </a:lnTo>
                  <a:lnTo>
                    <a:pt x="21759" y="1542596"/>
                  </a:lnTo>
                  <a:lnTo>
                    <a:pt x="18359" y="1540555"/>
                  </a:lnTo>
                  <a:lnTo>
                    <a:pt x="15186" y="1538060"/>
                  </a:lnTo>
                  <a:lnTo>
                    <a:pt x="12239" y="1535339"/>
                  </a:lnTo>
                  <a:lnTo>
                    <a:pt x="9519" y="1532391"/>
                  </a:lnTo>
                  <a:lnTo>
                    <a:pt x="7026" y="1529443"/>
                  </a:lnTo>
                  <a:lnTo>
                    <a:pt x="4986" y="1525814"/>
                  </a:lnTo>
                  <a:lnTo>
                    <a:pt x="3173" y="1522185"/>
                  </a:lnTo>
                  <a:lnTo>
                    <a:pt x="2040" y="1518330"/>
                  </a:lnTo>
                  <a:lnTo>
                    <a:pt x="907" y="1514475"/>
                  </a:lnTo>
                  <a:lnTo>
                    <a:pt x="227" y="1510393"/>
                  </a:lnTo>
                  <a:lnTo>
                    <a:pt x="0" y="1505857"/>
                  </a:lnTo>
                  <a:lnTo>
                    <a:pt x="0" y="1243466"/>
                  </a:lnTo>
                  <a:lnTo>
                    <a:pt x="227" y="1238930"/>
                  </a:lnTo>
                  <a:lnTo>
                    <a:pt x="907" y="1234848"/>
                  </a:lnTo>
                  <a:lnTo>
                    <a:pt x="2040" y="1230992"/>
                  </a:lnTo>
                  <a:lnTo>
                    <a:pt x="3173" y="1227137"/>
                  </a:lnTo>
                  <a:lnTo>
                    <a:pt x="4986" y="1223509"/>
                  </a:lnTo>
                  <a:lnTo>
                    <a:pt x="7026" y="1220107"/>
                  </a:lnTo>
                  <a:lnTo>
                    <a:pt x="9519" y="1216932"/>
                  </a:lnTo>
                  <a:lnTo>
                    <a:pt x="12239" y="1213984"/>
                  </a:lnTo>
                  <a:lnTo>
                    <a:pt x="15186" y="1211262"/>
                  </a:lnTo>
                  <a:lnTo>
                    <a:pt x="18359" y="1208767"/>
                  </a:lnTo>
                  <a:lnTo>
                    <a:pt x="21759" y="1206726"/>
                  </a:lnTo>
                  <a:lnTo>
                    <a:pt x="25385" y="1204912"/>
                  </a:lnTo>
                  <a:lnTo>
                    <a:pt x="29238" y="1203778"/>
                  </a:lnTo>
                  <a:lnTo>
                    <a:pt x="33091" y="1202644"/>
                  </a:lnTo>
                  <a:lnTo>
                    <a:pt x="37397" y="1201964"/>
                  </a:lnTo>
                  <a:lnTo>
                    <a:pt x="41704" y="1201737"/>
                  </a:lnTo>
                  <a:close/>
                  <a:moveTo>
                    <a:pt x="535684" y="857023"/>
                  </a:moveTo>
                  <a:lnTo>
                    <a:pt x="533419" y="857476"/>
                  </a:lnTo>
                  <a:lnTo>
                    <a:pt x="531154" y="857930"/>
                  </a:lnTo>
                  <a:lnTo>
                    <a:pt x="529116" y="858837"/>
                  </a:lnTo>
                  <a:lnTo>
                    <a:pt x="527304" y="859744"/>
                  </a:lnTo>
                  <a:lnTo>
                    <a:pt x="525492" y="860878"/>
                  </a:lnTo>
                  <a:lnTo>
                    <a:pt x="523680" y="862466"/>
                  </a:lnTo>
                  <a:lnTo>
                    <a:pt x="522094" y="863826"/>
                  </a:lnTo>
                  <a:lnTo>
                    <a:pt x="520509" y="865414"/>
                  </a:lnTo>
                  <a:lnTo>
                    <a:pt x="519150" y="867228"/>
                  </a:lnTo>
                  <a:lnTo>
                    <a:pt x="518244" y="869269"/>
                  </a:lnTo>
                  <a:lnTo>
                    <a:pt x="517111" y="871310"/>
                  </a:lnTo>
                  <a:lnTo>
                    <a:pt x="516432" y="873351"/>
                  </a:lnTo>
                  <a:lnTo>
                    <a:pt x="515979" y="875846"/>
                  </a:lnTo>
                  <a:lnTo>
                    <a:pt x="515299" y="878114"/>
                  </a:lnTo>
                  <a:lnTo>
                    <a:pt x="515299" y="880609"/>
                  </a:lnTo>
                  <a:lnTo>
                    <a:pt x="515299" y="1070655"/>
                  </a:lnTo>
                  <a:lnTo>
                    <a:pt x="515299" y="1073150"/>
                  </a:lnTo>
                  <a:lnTo>
                    <a:pt x="515979" y="1075417"/>
                  </a:lnTo>
                  <a:lnTo>
                    <a:pt x="516432" y="1077685"/>
                  </a:lnTo>
                  <a:lnTo>
                    <a:pt x="517111" y="1079953"/>
                  </a:lnTo>
                  <a:lnTo>
                    <a:pt x="518244" y="1081994"/>
                  </a:lnTo>
                  <a:lnTo>
                    <a:pt x="519150" y="1083809"/>
                  </a:lnTo>
                  <a:lnTo>
                    <a:pt x="520509" y="1085623"/>
                  </a:lnTo>
                  <a:lnTo>
                    <a:pt x="522094" y="1087437"/>
                  </a:lnTo>
                  <a:lnTo>
                    <a:pt x="523680" y="1089025"/>
                  </a:lnTo>
                  <a:lnTo>
                    <a:pt x="525492" y="1090385"/>
                  </a:lnTo>
                  <a:lnTo>
                    <a:pt x="527304" y="1091519"/>
                  </a:lnTo>
                  <a:lnTo>
                    <a:pt x="529116" y="1092653"/>
                  </a:lnTo>
                  <a:lnTo>
                    <a:pt x="531154" y="1093334"/>
                  </a:lnTo>
                  <a:lnTo>
                    <a:pt x="533419" y="1094014"/>
                  </a:lnTo>
                  <a:lnTo>
                    <a:pt x="535684" y="1094241"/>
                  </a:lnTo>
                  <a:lnTo>
                    <a:pt x="537723" y="1094467"/>
                  </a:lnTo>
                  <a:lnTo>
                    <a:pt x="540215" y="1094241"/>
                  </a:lnTo>
                  <a:lnTo>
                    <a:pt x="542480" y="1094014"/>
                  </a:lnTo>
                  <a:lnTo>
                    <a:pt x="544745" y="1093334"/>
                  </a:lnTo>
                  <a:lnTo>
                    <a:pt x="546783" y="1092653"/>
                  </a:lnTo>
                  <a:lnTo>
                    <a:pt x="548595" y="1091519"/>
                  </a:lnTo>
                  <a:lnTo>
                    <a:pt x="550634" y="1090385"/>
                  </a:lnTo>
                  <a:lnTo>
                    <a:pt x="552219" y="1089025"/>
                  </a:lnTo>
                  <a:lnTo>
                    <a:pt x="554031" y="1087437"/>
                  </a:lnTo>
                  <a:lnTo>
                    <a:pt x="555390" y="1085623"/>
                  </a:lnTo>
                  <a:lnTo>
                    <a:pt x="556523" y="1083809"/>
                  </a:lnTo>
                  <a:lnTo>
                    <a:pt x="557882" y="1081994"/>
                  </a:lnTo>
                  <a:lnTo>
                    <a:pt x="558561" y="1079953"/>
                  </a:lnTo>
                  <a:lnTo>
                    <a:pt x="559468" y="1077685"/>
                  </a:lnTo>
                  <a:lnTo>
                    <a:pt x="559921" y="1075417"/>
                  </a:lnTo>
                  <a:lnTo>
                    <a:pt x="560374" y="1073150"/>
                  </a:lnTo>
                  <a:lnTo>
                    <a:pt x="560374" y="1070655"/>
                  </a:lnTo>
                  <a:lnTo>
                    <a:pt x="560374" y="880609"/>
                  </a:lnTo>
                  <a:lnTo>
                    <a:pt x="560374" y="878114"/>
                  </a:lnTo>
                  <a:lnTo>
                    <a:pt x="559921" y="875846"/>
                  </a:lnTo>
                  <a:lnTo>
                    <a:pt x="559468" y="873351"/>
                  </a:lnTo>
                  <a:lnTo>
                    <a:pt x="558561" y="871310"/>
                  </a:lnTo>
                  <a:lnTo>
                    <a:pt x="557882" y="869269"/>
                  </a:lnTo>
                  <a:lnTo>
                    <a:pt x="556523" y="867228"/>
                  </a:lnTo>
                  <a:lnTo>
                    <a:pt x="555390" y="865414"/>
                  </a:lnTo>
                  <a:lnTo>
                    <a:pt x="554031" y="863826"/>
                  </a:lnTo>
                  <a:lnTo>
                    <a:pt x="552219" y="862466"/>
                  </a:lnTo>
                  <a:lnTo>
                    <a:pt x="550634" y="860878"/>
                  </a:lnTo>
                  <a:lnTo>
                    <a:pt x="548595" y="859744"/>
                  </a:lnTo>
                  <a:lnTo>
                    <a:pt x="546783" y="858837"/>
                  </a:lnTo>
                  <a:lnTo>
                    <a:pt x="544745" y="857930"/>
                  </a:lnTo>
                  <a:lnTo>
                    <a:pt x="542480" y="857476"/>
                  </a:lnTo>
                  <a:lnTo>
                    <a:pt x="540215" y="857023"/>
                  </a:lnTo>
                  <a:lnTo>
                    <a:pt x="537723" y="857023"/>
                  </a:lnTo>
                  <a:lnTo>
                    <a:pt x="535684" y="857023"/>
                  </a:lnTo>
                  <a:close/>
                  <a:moveTo>
                    <a:pt x="396837" y="857023"/>
                  </a:moveTo>
                  <a:lnTo>
                    <a:pt x="394798" y="857476"/>
                  </a:lnTo>
                  <a:lnTo>
                    <a:pt x="392533" y="857930"/>
                  </a:lnTo>
                  <a:lnTo>
                    <a:pt x="390495" y="858837"/>
                  </a:lnTo>
                  <a:lnTo>
                    <a:pt x="388456" y="859744"/>
                  </a:lnTo>
                  <a:lnTo>
                    <a:pt x="386644" y="860878"/>
                  </a:lnTo>
                  <a:lnTo>
                    <a:pt x="384832" y="862466"/>
                  </a:lnTo>
                  <a:lnTo>
                    <a:pt x="383247" y="863826"/>
                  </a:lnTo>
                  <a:lnTo>
                    <a:pt x="381888" y="865414"/>
                  </a:lnTo>
                  <a:lnTo>
                    <a:pt x="380755" y="867228"/>
                  </a:lnTo>
                  <a:lnTo>
                    <a:pt x="379396" y="869269"/>
                  </a:lnTo>
                  <a:lnTo>
                    <a:pt x="378264" y="871310"/>
                  </a:lnTo>
                  <a:lnTo>
                    <a:pt x="377810" y="873351"/>
                  </a:lnTo>
                  <a:lnTo>
                    <a:pt x="377131" y="875846"/>
                  </a:lnTo>
                  <a:lnTo>
                    <a:pt x="376678" y="878114"/>
                  </a:lnTo>
                  <a:lnTo>
                    <a:pt x="376678" y="880609"/>
                  </a:lnTo>
                  <a:lnTo>
                    <a:pt x="376678" y="1070655"/>
                  </a:lnTo>
                  <a:lnTo>
                    <a:pt x="376678" y="1073150"/>
                  </a:lnTo>
                  <a:lnTo>
                    <a:pt x="377131" y="1075417"/>
                  </a:lnTo>
                  <a:lnTo>
                    <a:pt x="377810" y="1077685"/>
                  </a:lnTo>
                  <a:lnTo>
                    <a:pt x="378264" y="1079953"/>
                  </a:lnTo>
                  <a:lnTo>
                    <a:pt x="379396" y="1081994"/>
                  </a:lnTo>
                  <a:lnTo>
                    <a:pt x="380755" y="1083809"/>
                  </a:lnTo>
                  <a:lnTo>
                    <a:pt x="381888" y="1085623"/>
                  </a:lnTo>
                  <a:lnTo>
                    <a:pt x="383247" y="1087437"/>
                  </a:lnTo>
                  <a:lnTo>
                    <a:pt x="384832" y="1089025"/>
                  </a:lnTo>
                  <a:lnTo>
                    <a:pt x="386644" y="1090385"/>
                  </a:lnTo>
                  <a:lnTo>
                    <a:pt x="388456" y="1091519"/>
                  </a:lnTo>
                  <a:lnTo>
                    <a:pt x="390495" y="1092653"/>
                  </a:lnTo>
                  <a:lnTo>
                    <a:pt x="392533" y="1093334"/>
                  </a:lnTo>
                  <a:lnTo>
                    <a:pt x="394798" y="1094014"/>
                  </a:lnTo>
                  <a:lnTo>
                    <a:pt x="396837" y="1094241"/>
                  </a:lnTo>
                  <a:lnTo>
                    <a:pt x="399102" y="1094467"/>
                  </a:lnTo>
                  <a:lnTo>
                    <a:pt x="401594" y="1094241"/>
                  </a:lnTo>
                  <a:lnTo>
                    <a:pt x="403859" y="1094014"/>
                  </a:lnTo>
                  <a:lnTo>
                    <a:pt x="405897" y="1093334"/>
                  </a:lnTo>
                  <a:lnTo>
                    <a:pt x="407936" y="1092653"/>
                  </a:lnTo>
                  <a:lnTo>
                    <a:pt x="409974" y="1091519"/>
                  </a:lnTo>
                  <a:lnTo>
                    <a:pt x="411786" y="1090385"/>
                  </a:lnTo>
                  <a:lnTo>
                    <a:pt x="413598" y="1089025"/>
                  </a:lnTo>
                  <a:lnTo>
                    <a:pt x="415184" y="1087437"/>
                  </a:lnTo>
                  <a:lnTo>
                    <a:pt x="416769" y="1085623"/>
                  </a:lnTo>
                  <a:lnTo>
                    <a:pt x="417902" y="1083809"/>
                  </a:lnTo>
                  <a:lnTo>
                    <a:pt x="419034" y="1081994"/>
                  </a:lnTo>
                  <a:lnTo>
                    <a:pt x="420177" y="1079953"/>
                  </a:lnTo>
                  <a:lnTo>
                    <a:pt x="420846" y="1077685"/>
                  </a:lnTo>
                  <a:lnTo>
                    <a:pt x="421300" y="1075417"/>
                  </a:lnTo>
                  <a:lnTo>
                    <a:pt x="421526" y="1073150"/>
                  </a:lnTo>
                  <a:lnTo>
                    <a:pt x="421979" y="1070655"/>
                  </a:lnTo>
                  <a:lnTo>
                    <a:pt x="421979" y="880609"/>
                  </a:lnTo>
                  <a:lnTo>
                    <a:pt x="421526" y="878114"/>
                  </a:lnTo>
                  <a:lnTo>
                    <a:pt x="421300" y="875846"/>
                  </a:lnTo>
                  <a:lnTo>
                    <a:pt x="420846" y="873351"/>
                  </a:lnTo>
                  <a:lnTo>
                    <a:pt x="420177" y="871310"/>
                  </a:lnTo>
                  <a:lnTo>
                    <a:pt x="419034" y="869269"/>
                  </a:lnTo>
                  <a:lnTo>
                    <a:pt x="417902" y="867228"/>
                  </a:lnTo>
                  <a:lnTo>
                    <a:pt x="416769" y="865414"/>
                  </a:lnTo>
                  <a:lnTo>
                    <a:pt x="415184" y="863826"/>
                  </a:lnTo>
                  <a:lnTo>
                    <a:pt x="413598" y="862466"/>
                  </a:lnTo>
                  <a:lnTo>
                    <a:pt x="411786" y="860878"/>
                  </a:lnTo>
                  <a:lnTo>
                    <a:pt x="409974" y="859744"/>
                  </a:lnTo>
                  <a:lnTo>
                    <a:pt x="407936" y="858837"/>
                  </a:lnTo>
                  <a:lnTo>
                    <a:pt x="405897" y="857930"/>
                  </a:lnTo>
                  <a:lnTo>
                    <a:pt x="403859" y="857476"/>
                  </a:lnTo>
                  <a:lnTo>
                    <a:pt x="401594" y="857023"/>
                  </a:lnTo>
                  <a:lnTo>
                    <a:pt x="399102" y="857023"/>
                  </a:lnTo>
                  <a:lnTo>
                    <a:pt x="396837" y="857023"/>
                  </a:lnTo>
                  <a:close/>
                  <a:moveTo>
                    <a:pt x="259348" y="857023"/>
                  </a:moveTo>
                  <a:lnTo>
                    <a:pt x="257083" y="857476"/>
                  </a:lnTo>
                  <a:lnTo>
                    <a:pt x="255045" y="857930"/>
                  </a:lnTo>
                  <a:lnTo>
                    <a:pt x="252780" y="858837"/>
                  </a:lnTo>
                  <a:lnTo>
                    <a:pt x="250741" y="859744"/>
                  </a:lnTo>
                  <a:lnTo>
                    <a:pt x="248929" y="860878"/>
                  </a:lnTo>
                  <a:lnTo>
                    <a:pt x="247117" y="862466"/>
                  </a:lnTo>
                  <a:lnTo>
                    <a:pt x="245758" y="863826"/>
                  </a:lnTo>
                  <a:lnTo>
                    <a:pt x="244172" y="865414"/>
                  </a:lnTo>
                  <a:lnTo>
                    <a:pt x="242813" y="867228"/>
                  </a:lnTo>
                  <a:lnTo>
                    <a:pt x="241907" y="869269"/>
                  </a:lnTo>
                  <a:lnTo>
                    <a:pt x="240775" y="871310"/>
                  </a:lnTo>
                  <a:lnTo>
                    <a:pt x="240095" y="873351"/>
                  </a:lnTo>
                  <a:lnTo>
                    <a:pt x="239416" y="875846"/>
                  </a:lnTo>
                  <a:lnTo>
                    <a:pt x="239189" y="878114"/>
                  </a:lnTo>
                  <a:lnTo>
                    <a:pt x="238963" y="880609"/>
                  </a:lnTo>
                  <a:lnTo>
                    <a:pt x="238963" y="1070655"/>
                  </a:lnTo>
                  <a:lnTo>
                    <a:pt x="239189" y="1073150"/>
                  </a:lnTo>
                  <a:lnTo>
                    <a:pt x="239416" y="1075417"/>
                  </a:lnTo>
                  <a:lnTo>
                    <a:pt x="240095" y="1077685"/>
                  </a:lnTo>
                  <a:lnTo>
                    <a:pt x="240775" y="1079953"/>
                  </a:lnTo>
                  <a:lnTo>
                    <a:pt x="241907" y="1081994"/>
                  </a:lnTo>
                  <a:lnTo>
                    <a:pt x="242813" y="1083809"/>
                  </a:lnTo>
                  <a:lnTo>
                    <a:pt x="244172" y="1085623"/>
                  </a:lnTo>
                  <a:lnTo>
                    <a:pt x="245758" y="1087437"/>
                  </a:lnTo>
                  <a:lnTo>
                    <a:pt x="247117" y="1089025"/>
                  </a:lnTo>
                  <a:lnTo>
                    <a:pt x="248929" y="1090385"/>
                  </a:lnTo>
                  <a:lnTo>
                    <a:pt x="250741" y="1091519"/>
                  </a:lnTo>
                  <a:lnTo>
                    <a:pt x="252780" y="1092653"/>
                  </a:lnTo>
                  <a:lnTo>
                    <a:pt x="255045" y="1093334"/>
                  </a:lnTo>
                  <a:lnTo>
                    <a:pt x="257083" y="1094014"/>
                  </a:lnTo>
                  <a:lnTo>
                    <a:pt x="259348" y="1094241"/>
                  </a:lnTo>
                  <a:lnTo>
                    <a:pt x="261613" y="1094467"/>
                  </a:lnTo>
                  <a:lnTo>
                    <a:pt x="263878" y="1094241"/>
                  </a:lnTo>
                  <a:lnTo>
                    <a:pt x="266370" y="1094014"/>
                  </a:lnTo>
                  <a:lnTo>
                    <a:pt x="268409" y="1093334"/>
                  </a:lnTo>
                  <a:lnTo>
                    <a:pt x="270447" y="1092653"/>
                  </a:lnTo>
                  <a:lnTo>
                    <a:pt x="272486" y="1091519"/>
                  </a:lnTo>
                  <a:lnTo>
                    <a:pt x="274298" y="1090385"/>
                  </a:lnTo>
                  <a:lnTo>
                    <a:pt x="276110" y="1089025"/>
                  </a:lnTo>
                  <a:lnTo>
                    <a:pt x="277695" y="1087437"/>
                  </a:lnTo>
                  <a:lnTo>
                    <a:pt x="278828" y="1085623"/>
                  </a:lnTo>
                  <a:lnTo>
                    <a:pt x="280187" y="1083809"/>
                  </a:lnTo>
                  <a:lnTo>
                    <a:pt x="281546" y="1081994"/>
                  </a:lnTo>
                  <a:lnTo>
                    <a:pt x="282452" y="1079953"/>
                  </a:lnTo>
                  <a:lnTo>
                    <a:pt x="283358" y="1077685"/>
                  </a:lnTo>
                  <a:lnTo>
                    <a:pt x="283811" y="1075417"/>
                  </a:lnTo>
                  <a:lnTo>
                    <a:pt x="284037" y="1073150"/>
                  </a:lnTo>
                  <a:lnTo>
                    <a:pt x="284037" y="1070655"/>
                  </a:lnTo>
                  <a:lnTo>
                    <a:pt x="284037" y="880609"/>
                  </a:lnTo>
                  <a:lnTo>
                    <a:pt x="284037" y="878114"/>
                  </a:lnTo>
                  <a:lnTo>
                    <a:pt x="283811" y="875846"/>
                  </a:lnTo>
                  <a:lnTo>
                    <a:pt x="283358" y="873351"/>
                  </a:lnTo>
                  <a:lnTo>
                    <a:pt x="282452" y="871310"/>
                  </a:lnTo>
                  <a:lnTo>
                    <a:pt x="281546" y="869269"/>
                  </a:lnTo>
                  <a:lnTo>
                    <a:pt x="280187" y="867228"/>
                  </a:lnTo>
                  <a:lnTo>
                    <a:pt x="278828" y="865414"/>
                  </a:lnTo>
                  <a:lnTo>
                    <a:pt x="277695" y="863826"/>
                  </a:lnTo>
                  <a:lnTo>
                    <a:pt x="276110" y="862466"/>
                  </a:lnTo>
                  <a:lnTo>
                    <a:pt x="274298" y="860878"/>
                  </a:lnTo>
                  <a:lnTo>
                    <a:pt x="272486" y="859744"/>
                  </a:lnTo>
                  <a:lnTo>
                    <a:pt x="270447" y="858837"/>
                  </a:lnTo>
                  <a:lnTo>
                    <a:pt x="268409" y="857930"/>
                  </a:lnTo>
                  <a:lnTo>
                    <a:pt x="266370" y="857476"/>
                  </a:lnTo>
                  <a:lnTo>
                    <a:pt x="263878" y="857023"/>
                  </a:lnTo>
                  <a:lnTo>
                    <a:pt x="261613" y="857023"/>
                  </a:lnTo>
                  <a:lnTo>
                    <a:pt x="259348" y="857023"/>
                  </a:lnTo>
                  <a:close/>
                  <a:moveTo>
                    <a:pt x="120727" y="857023"/>
                  </a:moveTo>
                  <a:lnTo>
                    <a:pt x="118462" y="857476"/>
                  </a:lnTo>
                  <a:lnTo>
                    <a:pt x="116424" y="857930"/>
                  </a:lnTo>
                  <a:lnTo>
                    <a:pt x="113932" y="858837"/>
                  </a:lnTo>
                  <a:lnTo>
                    <a:pt x="112120" y="859744"/>
                  </a:lnTo>
                  <a:lnTo>
                    <a:pt x="110535" y="860878"/>
                  </a:lnTo>
                  <a:lnTo>
                    <a:pt x="108722" y="862466"/>
                  </a:lnTo>
                  <a:lnTo>
                    <a:pt x="107137" y="863826"/>
                  </a:lnTo>
                  <a:lnTo>
                    <a:pt x="105551" y="865414"/>
                  </a:lnTo>
                  <a:lnTo>
                    <a:pt x="104192" y="867228"/>
                  </a:lnTo>
                  <a:lnTo>
                    <a:pt x="103286" y="869269"/>
                  </a:lnTo>
                  <a:lnTo>
                    <a:pt x="102154" y="871310"/>
                  </a:lnTo>
                  <a:lnTo>
                    <a:pt x="101474" y="873351"/>
                  </a:lnTo>
                  <a:lnTo>
                    <a:pt x="100795" y="875846"/>
                  </a:lnTo>
                  <a:lnTo>
                    <a:pt x="100568" y="878114"/>
                  </a:lnTo>
                  <a:lnTo>
                    <a:pt x="100342" y="880609"/>
                  </a:lnTo>
                  <a:lnTo>
                    <a:pt x="100342" y="1070655"/>
                  </a:lnTo>
                  <a:lnTo>
                    <a:pt x="100568" y="1073150"/>
                  </a:lnTo>
                  <a:lnTo>
                    <a:pt x="100795" y="1075417"/>
                  </a:lnTo>
                  <a:lnTo>
                    <a:pt x="101474" y="1077685"/>
                  </a:lnTo>
                  <a:lnTo>
                    <a:pt x="102154" y="1079953"/>
                  </a:lnTo>
                  <a:lnTo>
                    <a:pt x="103286" y="1081994"/>
                  </a:lnTo>
                  <a:lnTo>
                    <a:pt x="104192" y="1083809"/>
                  </a:lnTo>
                  <a:lnTo>
                    <a:pt x="105551" y="1085623"/>
                  </a:lnTo>
                  <a:lnTo>
                    <a:pt x="107137" y="1087437"/>
                  </a:lnTo>
                  <a:lnTo>
                    <a:pt x="108722" y="1089025"/>
                  </a:lnTo>
                  <a:lnTo>
                    <a:pt x="110535" y="1090385"/>
                  </a:lnTo>
                  <a:lnTo>
                    <a:pt x="112120" y="1091519"/>
                  </a:lnTo>
                  <a:lnTo>
                    <a:pt x="113932" y="1092653"/>
                  </a:lnTo>
                  <a:lnTo>
                    <a:pt x="116424" y="1093334"/>
                  </a:lnTo>
                  <a:lnTo>
                    <a:pt x="118462" y="1094014"/>
                  </a:lnTo>
                  <a:lnTo>
                    <a:pt x="120727" y="1094241"/>
                  </a:lnTo>
                  <a:lnTo>
                    <a:pt x="122992" y="1094467"/>
                  </a:lnTo>
                  <a:lnTo>
                    <a:pt x="125257" y="1094241"/>
                  </a:lnTo>
                  <a:lnTo>
                    <a:pt x="127522" y="1094014"/>
                  </a:lnTo>
                  <a:lnTo>
                    <a:pt x="129787" y="1093334"/>
                  </a:lnTo>
                  <a:lnTo>
                    <a:pt x="131826" y="1092653"/>
                  </a:lnTo>
                  <a:lnTo>
                    <a:pt x="133638" y="1091519"/>
                  </a:lnTo>
                  <a:lnTo>
                    <a:pt x="135677" y="1090385"/>
                  </a:lnTo>
                  <a:lnTo>
                    <a:pt x="137262" y="1089025"/>
                  </a:lnTo>
                  <a:lnTo>
                    <a:pt x="139074" y="1087437"/>
                  </a:lnTo>
                  <a:lnTo>
                    <a:pt x="140207" y="1085623"/>
                  </a:lnTo>
                  <a:lnTo>
                    <a:pt x="141566" y="1083809"/>
                  </a:lnTo>
                  <a:lnTo>
                    <a:pt x="142925" y="1081994"/>
                  </a:lnTo>
                  <a:lnTo>
                    <a:pt x="143604" y="1079953"/>
                  </a:lnTo>
                  <a:lnTo>
                    <a:pt x="144510" y="1077685"/>
                  </a:lnTo>
                  <a:lnTo>
                    <a:pt x="144963" y="1075417"/>
                  </a:lnTo>
                  <a:lnTo>
                    <a:pt x="145416" y="1073150"/>
                  </a:lnTo>
                  <a:lnTo>
                    <a:pt x="145416" y="1070655"/>
                  </a:lnTo>
                  <a:lnTo>
                    <a:pt x="145416" y="880609"/>
                  </a:lnTo>
                  <a:lnTo>
                    <a:pt x="145416" y="878114"/>
                  </a:lnTo>
                  <a:lnTo>
                    <a:pt x="144963" y="875846"/>
                  </a:lnTo>
                  <a:lnTo>
                    <a:pt x="144510" y="873351"/>
                  </a:lnTo>
                  <a:lnTo>
                    <a:pt x="143604" y="871310"/>
                  </a:lnTo>
                  <a:lnTo>
                    <a:pt x="142925" y="869269"/>
                  </a:lnTo>
                  <a:lnTo>
                    <a:pt x="141566" y="867228"/>
                  </a:lnTo>
                  <a:lnTo>
                    <a:pt x="140207" y="865414"/>
                  </a:lnTo>
                  <a:lnTo>
                    <a:pt x="139074" y="863826"/>
                  </a:lnTo>
                  <a:lnTo>
                    <a:pt x="137262" y="862466"/>
                  </a:lnTo>
                  <a:lnTo>
                    <a:pt x="135677" y="860878"/>
                  </a:lnTo>
                  <a:lnTo>
                    <a:pt x="133638" y="859744"/>
                  </a:lnTo>
                  <a:lnTo>
                    <a:pt x="131826" y="858837"/>
                  </a:lnTo>
                  <a:lnTo>
                    <a:pt x="129787" y="857930"/>
                  </a:lnTo>
                  <a:lnTo>
                    <a:pt x="127522" y="857476"/>
                  </a:lnTo>
                  <a:lnTo>
                    <a:pt x="125257" y="857023"/>
                  </a:lnTo>
                  <a:lnTo>
                    <a:pt x="122992" y="857023"/>
                  </a:lnTo>
                  <a:lnTo>
                    <a:pt x="120727" y="857023"/>
                  </a:lnTo>
                  <a:close/>
                  <a:moveTo>
                    <a:pt x="41677" y="801687"/>
                  </a:moveTo>
                  <a:lnTo>
                    <a:pt x="646219" y="801687"/>
                  </a:lnTo>
                  <a:lnTo>
                    <a:pt x="646445" y="813480"/>
                  </a:lnTo>
                  <a:lnTo>
                    <a:pt x="647352" y="825046"/>
                  </a:lnTo>
                  <a:lnTo>
                    <a:pt x="648031" y="836612"/>
                  </a:lnTo>
                  <a:lnTo>
                    <a:pt x="648711" y="847951"/>
                  </a:lnTo>
                  <a:lnTo>
                    <a:pt x="649843" y="859291"/>
                  </a:lnTo>
                  <a:lnTo>
                    <a:pt x="651202" y="870857"/>
                  </a:lnTo>
                  <a:lnTo>
                    <a:pt x="653920" y="893309"/>
                  </a:lnTo>
                  <a:lnTo>
                    <a:pt x="657318" y="915760"/>
                  </a:lnTo>
                  <a:lnTo>
                    <a:pt x="661395" y="937985"/>
                  </a:lnTo>
                  <a:lnTo>
                    <a:pt x="665925" y="960210"/>
                  </a:lnTo>
                  <a:lnTo>
                    <a:pt x="670908" y="981982"/>
                  </a:lnTo>
                  <a:lnTo>
                    <a:pt x="676797" y="1003526"/>
                  </a:lnTo>
                  <a:lnTo>
                    <a:pt x="683139" y="1024844"/>
                  </a:lnTo>
                  <a:lnTo>
                    <a:pt x="689708" y="1045935"/>
                  </a:lnTo>
                  <a:lnTo>
                    <a:pt x="697183" y="1066800"/>
                  </a:lnTo>
                  <a:lnTo>
                    <a:pt x="705337" y="1087437"/>
                  </a:lnTo>
                  <a:lnTo>
                    <a:pt x="713491" y="1107848"/>
                  </a:lnTo>
                  <a:lnTo>
                    <a:pt x="722551" y="1128032"/>
                  </a:lnTo>
                  <a:lnTo>
                    <a:pt x="731838" y="1147762"/>
                  </a:lnTo>
                  <a:lnTo>
                    <a:pt x="41677" y="1147762"/>
                  </a:lnTo>
                  <a:lnTo>
                    <a:pt x="37373" y="1147535"/>
                  </a:lnTo>
                  <a:lnTo>
                    <a:pt x="33070" y="1147082"/>
                  </a:lnTo>
                  <a:lnTo>
                    <a:pt x="29219" y="1145948"/>
                  </a:lnTo>
                  <a:lnTo>
                    <a:pt x="25369" y="1144587"/>
                  </a:lnTo>
                  <a:lnTo>
                    <a:pt x="21745" y="1142773"/>
                  </a:lnTo>
                  <a:lnTo>
                    <a:pt x="18347" y="1140505"/>
                  </a:lnTo>
                  <a:lnTo>
                    <a:pt x="15176" y="1138237"/>
                  </a:lnTo>
                  <a:lnTo>
                    <a:pt x="12231" y="1135742"/>
                  </a:lnTo>
                  <a:lnTo>
                    <a:pt x="9513" y="1132567"/>
                  </a:lnTo>
                  <a:lnTo>
                    <a:pt x="7022" y="1129619"/>
                  </a:lnTo>
                  <a:lnTo>
                    <a:pt x="4983" y="1125991"/>
                  </a:lnTo>
                  <a:lnTo>
                    <a:pt x="3171" y="1122362"/>
                  </a:lnTo>
                  <a:lnTo>
                    <a:pt x="2039" y="1118507"/>
                  </a:lnTo>
                  <a:lnTo>
                    <a:pt x="906" y="1114651"/>
                  </a:lnTo>
                  <a:lnTo>
                    <a:pt x="226" y="1110342"/>
                  </a:lnTo>
                  <a:lnTo>
                    <a:pt x="0" y="1106034"/>
                  </a:lnTo>
                  <a:lnTo>
                    <a:pt x="0" y="843642"/>
                  </a:lnTo>
                  <a:lnTo>
                    <a:pt x="226" y="839334"/>
                  </a:lnTo>
                  <a:lnTo>
                    <a:pt x="906" y="835025"/>
                  </a:lnTo>
                  <a:lnTo>
                    <a:pt x="2039" y="831169"/>
                  </a:lnTo>
                  <a:lnTo>
                    <a:pt x="3171" y="827314"/>
                  </a:lnTo>
                  <a:lnTo>
                    <a:pt x="4983" y="823685"/>
                  </a:lnTo>
                  <a:lnTo>
                    <a:pt x="7022" y="820284"/>
                  </a:lnTo>
                  <a:lnTo>
                    <a:pt x="9513" y="816882"/>
                  </a:lnTo>
                  <a:lnTo>
                    <a:pt x="12231" y="814160"/>
                  </a:lnTo>
                  <a:lnTo>
                    <a:pt x="15176" y="811212"/>
                  </a:lnTo>
                  <a:lnTo>
                    <a:pt x="18347" y="808944"/>
                  </a:lnTo>
                  <a:lnTo>
                    <a:pt x="21745" y="806903"/>
                  </a:lnTo>
                  <a:lnTo>
                    <a:pt x="25369" y="805089"/>
                  </a:lnTo>
                  <a:lnTo>
                    <a:pt x="29219" y="803728"/>
                  </a:lnTo>
                  <a:lnTo>
                    <a:pt x="33070" y="802821"/>
                  </a:lnTo>
                  <a:lnTo>
                    <a:pt x="37373" y="801914"/>
                  </a:lnTo>
                  <a:lnTo>
                    <a:pt x="41677" y="801687"/>
                  </a:lnTo>
                  <a:close/>
                  <a:moveTo>
                    <a:pt x="535686" y="454968"/>
                  </a:moveTo>
                  <a:lnTo>
                    <a:pt x="533420" y="455649"/>
                  </a:lnTo>
                  <a:lnTo>
                    <a:pt x="531155" y="456103"/>
                  </a:lnTo>
                  <a:lnTo>
                    <a:pt x="529117" y="456784"/>
                  </a:lnTo>
                  <a:lnTo>
                    <a:pt x="527305" y="457918"/>
                  </a:lnTo>
                  <a:lnTo>
                    <a:pt x="525493" y="459280"/>
                  </a:lnTo>
                  <a:lnTo>
                    <a:pt x="523681" y="460415"/>
                  </a:lnTo>
                  <a:lnTo>
                    <a:pt x="522095" y="462003"/>
                  </a:lnTo>
                  <a:lnTo>
                    <a:pt x="520510" y="463592"/>
                  </a:lnTo>
                  <a:lnTo>
                    <a:pt x="519151" y="465634"/>
                  </a:lnTo>
                  <a:lnTo>
                    <a:pt x="518245" y="467450"/>
                  </a:lnTo>
                  <a:lnTo>
                    <a:pt x="517112" y="469492"/>
                  </a:lnTo>
                  <a:lnTo>
                    <a:pt x="516433" y="471761"/>
                  </a:lnTo>
                  <a:lnTo>
                    <a:pt x="515980" y="473804"/>
                  </a:lnTo>
                  <a:lnTo>
                    <a:pt x="515300" y="476527"/>
                  </a:lnTo>
                  <a:lnTo>
                    <a:pt x="515300" y="478796"/>
                  </a:lnTo>
                  <a:lnTo>
                    <a:pt x="515300" y="668967"/>
                  </a:lnTo>
                  <a:lnTo>
                    <a:pt x="515300" y="671237"/>
                  </a:lnTo>
                  <a:lnTo>
                    <a:pt x="515980" y="673960"/>
                  </a:lnTo>
                  <a:lnTo>
                    <a:pt x="516433" y="676002"/>
                  </a:lnTo>
                  <a:lnTo>
                    <a:pt x="517112" y="678272"/>
                  </a:lnTo>
                  <a:lnTo>
                    <a:pt x="518245" y="680314"/>
                  </a:lnTo>
                  <a:lnTo>
                    <a:pt x="519151" y="682357"/>
                  </a:lnTo>
                  <a:lnTo>
                    <a:pt x="520510" y="684172"/>
                  </a:lnTo>
                  <a:lnTo>
                    <a:pt x="522095" y="685761"/>
                  </a:lnTo>
                  <a:lnTo>
                    <a:pt x="523681" y="687349"/>
                  </a:lnTo>
                  <a:lnTo>
                    <a:pt x="525493" y="688711"/>
                  </a:lnTo>
                  <a:lnTo>
                    <a:pt x="527305" y="689845"/>
                  </a:lnTo>
                  <a:lnTo>
                    <a:pt x="529117" y="690980"/>
                  </a:lnTo>
                  <a:lnTo>
                    <a:pt x="531155" y="691661"/>
                  </a:lnTo>
                  <a:lnTo>
                    <a:pt x="533420" y="692115"/>
                  </a:lnTo>
                  <a:lnTo>
                    <a:pt x="535686" y="692796"/>
                  </a:lnTo>
                  <a:lnTo>
                    <a:pt x="537724" y="692796"/>
                  </a:lnTo>
                  <a:lnTo>
                    <a:pt x="540216" y="692796"/>
                  </a:lnTo>
                  <a:lnTo>
                    <a:pt x="542481" y="692115"/>
                  </a:lnTo>
                  <a:lnTo>
                    <a:pt x="544746" y="691661"/>
                  </a:lnTo>
                  <a:lnTo>
                    <a:pt x="546784" y="690980"/>
                  </a:lnTo>
                  <a:lnTo>
                    <a:pt x="548596" y="689845"/>
                  </a:lnTo>
                  <a:lnTo>
                    <a:pt x="550635" y="688711"/>
                  </a:lnTo>
                  <a:lnTo>
                    <a:pt x="552220" y="687349"/>
                  </a:lnTo>
                  <a:lnTo>
                    <a:pt x="554033" y="685761"/>
                  </a:lnTo>
                  <a:lnTo>
                    <a:pt x="555392" y="684172"/>
                  </a:lnTo>
                  <a:lnTo>
                    <a:pt x="556524" y="682357"/>
                  </a:lnTo>
                  <a:lnTo>
                    <a:pt x="557883" y="680314"/>
                  </a:lnTo>
                  <a:lnTo>
                    <a:pt x="558563" y="678272"/>
                  </a:lnTo>
                  <a:lnTo>
                    <a:pt x="559469" y="676002"/>
                  </a:lnTo>
                  <a:lnTo>
                    <a:pt x="559922" y="673960"/>
                  </a:lnTo>
                  <a:lnTo>
                    <a:pt x="560375" y="671237"/>
                  </a:lnTo>
                  <a:lnTo>
                    <a:pt x="560375" y="668967"/>
                  </a:lnTo>
                  <a:lnTo>
                    <a:pt x="560375" y="478796"/>
                  </a:lnTo>
                  <a:lnTo>
                    <a:pt x="560375" y="476527"/>
                  </a:lnTo>
                  <a:lnTo>
                    <a:pt x="559922" y="473804"/>
                  </a:lnTo>
                  <a:lnTo>
                    <a:pt x="559469" y="471761"/>
                  </a:lnTo>
                  <a:lnTo>
                    <a:pt x="558563" y="469492"/>
                  </a:lnTo>
                  <a:lnTo>
                    <a:pt x="557883" y="467450"/>
                  </a:lnTo>
                  <a:lnTo>
                    <a:pt x="556524" y="465634"/>
                  </a:lnTo>
                  <a:lnTo>
                    <a:pt x="555392" y="463592"/>
                  </a:lnTo>
                  <a:lnTo>
                    <a:pt x="554033" y="462003"/>
                  </a:lnTo>
                  <a:lnTo>
                    <a:pt x="552220" y="460415"/>
                  </a:lnTo>
                  <a:lnTo>
                    <a:pt x="550635" y="459280"/>
                  </a:lnTo>
                  <a:lnTo>
                    <a:pt x="548596" y="457918"/>
                  </a:lnTo>
                  <a:lnTo>
                    <a:pt x="546784" y="456784"/>
                  </a:lnTo>
                  <a:lnTo>
                    <a:pt x="544746" y="456103"/>
                  </a:lnTo>
                  <a:lnTo>
                    <a:pt x="542481" y="455649"/>
                  </a:lnTo>
                  <a:lnTo>
                    <a:pt x="540216" y="454968"/>
                  </a:lnTo>
                  <a:lnTo>
                    <a:pt x="537724" y="454968"/>
                  </a:lnTo>
                  <a:lnTo>
                    <a:pt x="535686" y="454968"/>
                  </a:lnTo>
                  <a:close/>
                  <a:moveTo>
                    <a:pt x="396838" y="454968"/>
                  </a:moveTo>
                  <a:lnTo>
                    <a:pt x="394799" y="455649"/>
                  </a:lnTo>
                  <a:lnTo>
                    <a:pt x="392534" y="456103"/>
                  </a:lnTo>
                  <a:lnTo>
                    <a:pt x="390496" y="456784"/>
                  </a:lnTo>
                  <a:lnTo>
                    <a:pt x="388457" y="457918"/>
                  </a:lnTo>
                  <a:lnTo>
                    <a:pt x="386645" y="459280"/>
                  </a:lnTo>
                  <a:lnTo>
                    <a:pt x="384833" y="460415"/>
                  </a:lnTo>
                  <a:lnTo>
                    <a:pt x="383247" y="462003"/>
                  </a:lnTo>
                  <a:lnTo>
                    <a:pt x="381888" y="463592"/>
                  </a:lnTo>
                  <a:lnTo>
                    <a:pt x="380756" y="465634"/>
                  </a:lnTo>
                  <a:lnTo>
                    <a:pt x="379397" y="467450"/>
                  </a:lnTo>
                  <a:lnTo>
                    <a:pt x="378264" y="469492"/>
                  </a:lnTo>
                  <a:lnTo>
                    <a:pt x="377811" y="471761"/>
                  </a:lnTo>
                  <a:lnTo>
                    <a:pt x="377132" y="473804"/>
                  </a:lnTo>
                  <a:lnTo>
                    <a:pt x="376679" y="476527"/>
                  </a:lnTo>
                  <a:lnTo>
                    <a:pt x="376679" y="478796"/>
                  </a:lnTo>
                  <a:lnTo>
                    <a:pt x="376679" y="668967"/>
                  </a:lnTo>
                  <a:lnTo>
                    <a:pt x="376679" y="671237"/>
                  </a:lnTo>
                  <a:lnTo>
                    <a:pt x="377132" y="673960"/>
                  </a:lnTo>
                  <a:lnTo>
                    <a:pt x="377811" y="676002"/>
                  </a:lnTo>
                  <a:lnTo>
                    <a:pt x="378264" y="678272"/>
                  </a:lnTo>
                  <a:lnTo>
                    <a:pt x="379397" y="680314"/>
                  </a:lnTo>
                  <a:lnTo>
                    <a:pt x="380756" y="682357"/>
                  </a:lnTo>
                  <a:lnTo>
                    <a:pt x="381888" y="684172"/>
                  </a:lnTo>
                  <a:lnTo>
                    <a:pt x="383247" y="685761"/>
                  </a:lnTo>
                  <a:lnTo>
                    <a:pt x="384833" y="687349"/>
                  </a:lnTo>
                  <a:lnTo>
                    <a:pt x="386645" y="688711"/>
                  </a:lnTo>
                  <a:lnTo>
                    <a:pt x="388457" y="689845"/>
                  </a:lnTo>
                  <a:lnTo>
                    <a:pt x="390496" y="690980"/>
                  </a:lnTo>
                  <a:lnTo>
                    <a:pt x="392534" y="691661"/>
                  </a:lnTo>
                  <a:lnTo>
                    <a:pt x="394799" y="692115"/>
                  </a:lnTo>
                  <a:lnTo>
                    <a:pt x="396838" y="692796"/>
                  </a:lnTo>
                  <a:lnTo>
                    <a:pt x="399103" y="692796"/>
                  </a:lnTo>
                  <a:lnTo>
                    <a:pt x="401595" y="692796"/>
                  </a:lnTo>
                  <a:lnTo>
                    <a:pt x="403859" y="692115"/>
                  </a:lnTo>
                  <a:lnTo>
                    <a:pt x="405898" y="691661"/>
                  </a:lnTo>
                  <a:lnTo>
                    <a:pt x="407937" y="690980"/>
                  </a:lnTo>
                  <a:lnTo>
                    <a:pt x="409975" y="689845"/>
                  </a:lnTo>
                  <a:lnTo>
                    <a:pt x="411787" y="688711"/>
                  </a:lnTo>
                  <a:lnTo>
                    <a:pt x="413599" y="687349"/>
                  </a:lnTo>
                  <a:lnTo>
                    <a:pt x="415185" y="685761"/>
                  </a:lnTo>
                  <a:lnTo>
                    <a:pt x="416770" y="684172"/>
                  </a:lnTo>
                  <a:lnTo>
                    <a:pt x="417903" y="682357"/>
                  </a:lnTo>
                  <a:lnTo>
                    <a:pt x="419035" y="680314"/>
                  </a:lnTo>
                  <a:lnTo>
                    <a:pt x="420178" y="678272"/>
                  </a:lnTo>
                  <a:lnTo>
                    <a:pt x="420847" y="676002"/>
                  </a:lnTo>
                  <a:lnTo>
                    <a:pt x="421300" y="673960"/>
                  </a:lnTo>
                  <a:lnTo>
                    <a:pt x="421527" y="671237"/>
                  </a:lnTo>
                  <a:lnTo>
                    <a:pt x="421980" y="668967"/>
                  </a:lnTo>
                  <a:lnTo>
                    <a:pt x="421980" y="478796"/>
                  </a:lnTo>
                  <a:lnTo>
                    <a:pt x="421527" y="476527"/>
                  </a:lnTo>
                  <a:lnTo>
                    <a:pt x="421300" y="473804"/>
                  </a:lnTo>
                  <a:lnTo>
                    <a:pt x="420847" y="471761"/>
                  </a:lnTo>
                  <a:lnTo>
                    <a:pt x="420178" y="469492"/>
                  </a:lnTo>
                  <a:lnTo>
                    <a:pt x="419035" y="467450"/>
                  </a:lnTo>
                  <a:lnTo>
                    <a:pt x="417903" y="465634"/>
                  </a:lnTo>
                  <a:lnTo>
                    <a:pt x="416770" y="463592"/>
                  </a:lnTo>
                  <a:lnTo>
                    <a:pt x="415185" y="462003"/>
                  </a:lnTo>
                  <a:lnTo>
                    <a:pt x="413599" y="460415"/>
                  </a:lnTo>
                  <a:lnTo>
                    <a:pt x="411787" y="459280"/>
                  </a:lnTo>
                  <a:lnTo>
                    <a:pt x="409975" y="457918"/>
                  </a:lnTo>
                  <a:lnTo>
                    <a:pt x="407937" y="456784"/>
                  </a:lnTo>
                  <a:lnTo>
                    <a:pt x="405898" y="456103"/>
                  </a:lnTo>
                  <a:lnTo>
                    <a:pt x="403859" y="455649"/>
                  </a:lnTo>
                  <a:lnTo>
                    <a:pt x="401595" y="454968"/>
                  </a:lnTo>
                  <a:lnTo>
                    <a:pt x="399103" y="454968"/>
                  </a:lnTo>
                  <a:lnTo>
                    <a:pt x="396838" y="454968"/>
                  </a:lnTo>
                  <a:close/>
                  <a:moveTo>
                    <a:pt x="259349" y="454968"/>
                  </a:moveTo>
                  <a:lnTo>
                    <a:pt x="257084" y="455649"/>
                  </a:lnTo>
                  <a:lnTo>
                    <a:pt x="255045" y="456103"/>
                  </a:lnTo>
                  <a:lnTo>
                    <a:pt x="252780" y="456784"/>
                  </a:lnTo>
                  <a:lnTo>
                    <a:pt x="250742" y="457918"/>
                  </a:lnTo>
                  <a:lnTo>
                    <a:pt x="248930" y="459280"/>
                  </a:lnTo>
                  <a:lnTo>
                    <a:pt x="247118" y="460415"/>
                  </a:lnTo>
                  <a:lnTo>
                    <a:pt x="245759" y="462003"/>
                  </a:lnTo>
                  <a:lnTo>
                    <a:pt x="244173" y="463592"/>
                  </a:lnTo>
                  <a:lnTo>
                    <a:pt x="242814" y="465634"/>
                  </a:lnTo>
                  <a:lnTo>
                    <a:pt x="241908" y="467450"/>
                  </a:lnTo>
                  <a:lnTo>
                    <a:pt x="240775" y="469492"/>
                  </a:lnTo>
                  <a:lnTo>
                    <a:pt x="240096" y="471761"/>
                  </a:lnTo>
                  <a:lnTo>
                    <a:pt x="239417" y="473804"/>
                  </a:lnTo>
                  <a:lnTo>
                    <a:pt x="239190" y="476527"/>
                  </a:lnTo>
                  <a:lnTo>
                    <a:pt x="238963" y="478796"/>
                  </a:lnTo>
                  <a:lnTo>
                    <a:pt x="238963" y="668967"/>
                  </a:lnTo>
                  <a:lnTo>
                    <a:pt x="239190" y="671237"/>
                  </a:lnTo>
                  <a:lnTo>
                    <a:pt x="239417" y="673960"/>
                  </a:lnTo>
                  <a:lnTo>
                    <a:pt x="240096" y="676002"/>
                  </a:lnTo>
                  <a:lnTo>
                    <a:pt x="240775" y="678272"/>
                  </a:lnTo>
                  <a:lnTo>
                    <a:pt x="241908" y="680314"/>
                  </a:lnTo>
                  <a:lnTo>
                    <a:pt x="242814" y="682357"/>
                  </a:lnTo>
                  <a:lnTo>
                    <a:pt x="244173" y="684172"/>
                  </a:lnTo>
                  <a:lnTo>
                    <a:pt x="245759" y="685761"/>
                  </a:lnTo>
                  <a:lnTo>
                    <a:pt x="247118" y="687349"/>
                  </a:lnTo>
                  <a:lnTo>
                    <a:pt x="248930" y="688711"/>
                  </a:lnTo>
                  <a:lnTo>
                    <a:pt x="250742" y="689845"/>
                  </a:lnTo>
                  <a:lnTo>
                    <a:pt x="252780" y="690980"/>
                  </a:lnTo>
                  <a:lnTo>
                    <a:pt x="255045" y="691661"/>
                  </a:lnTo>
                  <a:lnTo>
                    <a:pt x="257084" y="692115"/>
                  </a:lnTo>
                  <a:lnTo>
                    <a:pt x="259349" y="692796"/>
                  </a:lnTo>
                  <a:lnTo>
                    <a:pt x="261614" y="692796"/>
                  </a:lnTo>
                  <a:lnTo>
                    <a:pt x="263879" y="692796"/>
                  </a:lnTo>
                  <a:lnTo>
                    <a:pt x="266371" y="692115"/>
                  </a:lnTo>
                  <a:lnTo>
                    <a:pt x="268409" y="691661"/>
                  </a:lnTo>
                  <a:lnTo>
                    <a:pt x="270448" y="690980"/>
                  </a:lnTo>
                  <a:lnTo>
                    <a:pt x="272486" y="689845"/>
                  </a:lnTo>
                  <a:lnTo>
                    <a:pt x="274298" y="688711"/>
                  </a:lnTo>
                  <a:lnTo>
                    <a:pt x="276110" y="687349"/>
                  </a:lnTo>
                  <a:lnTo>
                    <a:pt x="277696" y="685761"/>
                  </a:lnTo>
                  <a:lnTo>
                    <a:pt x="278828" y="684172"/>
                  </a:lnTo>
                  <a:lnTo>
                    <a:pt x="280187" y="682357"/>
                  </a:lnTo>
                  <a:lnTo>
                    <a:pt x="281547" y="680314"/>
                  </a:lnTo>
                  <a:lnTo>
                    <a:pt x="282453" y="678272"/>
                  </a:lnTo>
                  <a:lnTo>
                    <a:pt x="283358" y="676002"/>
                  </a:lnTo>
                  <a:lnTo>
                    <a:pt x="283812" y="673960"/>
                  </a:lnTo>
                  <a:lnTo>
                    <a:pt x="284038" y="671237"/>
                  </a:lnTo>
                  <a:lnTo>
                    <a:pt x="284038" y="668967"/>
                  </a:lnTo>
                  <a:lnTo>
                    <a:pt x="284038" y="478796"/>
                  </a:lnTo>
                  <a:lnTo>
                    <a:pt x="284038" y="476527"/>
                  </a:lnTo>
                  <a:lnTo>
                    <a:pt x="283812" y="473804"/>
                  </a:lnTo>
                  <a:lnTo>
                    <a:pt x="283358" y="471761"/>
                  </a:lnTo>
                  <a:lnTo>
                    <a:pt x="282453" y="469492"/>
                  </a:lnTo>
                  <a:lnTo>
                    <a:pt x="281547" y="467450"/>
                  </a:lnTo>
                  <a:lnTo>
                    <a:pt x="280187" y="465634"/>
                  </a:lnTo>
                  <a:lnTo>
                    <a:pt x="278828" y="463592"/>
                  </a:lnTo>
                  <a:lnTo>
                    <a:pt x="277696" y="462003"/>
                  </a:lnTo>
                  <a:lnTo>
                    <a:pt x="276110" y="460415"/>
                  </a:lnTo>
                  <a:lnTo>
                    <a:pt x="274298" y="459280"/>
                  </a:lnTo>
                  <a:lnTo>
                    <a:pt x="272486" y="457918"/>
                  </a:lnTo>
                  <a:lnTo>
                    <a:pt x="270448" y="456784"/>
                  </a:lnTo>
                  <a:lnTo>
                    <a:pt x="268409" y="456103"/>
                  </a:lnTo>
                  <a:lnTo>
                    <a:pt x="266371" y="455649"/>
                  </a:lnTo>
                  <a:lnTo>
                    <a:pt x="263879" y="454968"/>
                  </a:lnTo>
                  <a:lnTo>
                    <a:pt x="261614" y="454968"/>
                  </a:lnTo>
                  <a:lnTo>
                    <a:pt x="259349" y="454968"/>
                  </a:lnTo>
                  <a:close/>
                  <a:moveTo>
                    <a:pt x="120728" y="454968"/>
                  </a:moveTo>
                  <a:lnTo>
                    <a:pt x="118463" y="455649"/>
                  </a:lnTo>
                  <a:lnTo>
                    <a:pt x="116424" y="456103"/>
                  </a:lnTo>
                  <a:lnTo>
                    <a:pt x="113932" y="456784"/>
                  </a:lnTo>
                  <a:lnTo>
                    <a:pt x="112120" y="457918"/>
                  </a:lnTo>
                  <a:lnTo>
                    <a:pt x="110535" y="459280"/>
                  </a:lnTo>
                  <a:lnTo>
                    <a:pt x="108723" y="460415"/>
                  </a:lnTo>
                  <a:lnTo>
                    <a:pt x="107137" y="462003"/>
                  </a:lnTo>
                  <a:lnTo>
                    <a:pt x="105552" y="463592"/>
                  </a:lnTo>
                  <a:lnTo>
                    <a:pt x="104193" y="465634"/>
                  </a:lnTo>
                  <a:lnTo>
                    <a:pt x="103286" y="467450"/>
                  </a:lnTo>
                  <a:lnTo>
                    <a:pt x="102154" y="469492"/>
                  </a:lnTo>
                  <a:lnTo>
                    <a:pt x="101475" y="471761"/>
                  </a:lnTo>
                  <a:lnTo>
                    <a:pt x="100795" y="473804"/>
                  </a:lnTo>
                  <a:lnTo>
                    <a:pt x="100569" y="476527"/>
                  </a:lnTo>
                  <a:lnTo>
                    <a:pt x="100342" y="478796"/>
                  </a:lnTo>
                  <a:lnTo>
                    <a:pt x="100342" y="668967"/>
                  </a:lnTo>
                  <a:lnTo>
                    <a:pt x="100569" y="671237"/>
                  </a:lnTo>
                  <a:lnTo>
                    <a:pt x="100795" y="673960"/>
                  </a:lnTo>
                  <a:lnTo>
                    <a:pt x="101475" y="676002"/>
                  </a:lnTo>
                  <a:lnTo>
                    <a:pt x="102154" y="678272"/>
                  </a:lnTo>
                  <a:lnTo>
                    <a:pt x="103286" y="680314"/>
                  </a:lnTo>
                  <a:lnTo>
                    <a:pt x="104193" y="682357"/>
                  </a:lnTo>
                  <a:lnTo>
                    <a:pt x="105552" y="684172"/>
                  </a:lnTo>
                  <a:lnTo>
                    <a:pt x="107137" y="685761"/>
                  </a:lnTo>
                  <a:lnTo>
                    <a:pt x="108723" y="687349"/>
                  </a:lnTo>
                  <a:lnTo>
                    <a:pt x="110535" y="688711"/>
                  </a:lnTo>
                  <a:lnTo>
                    <a:pt x="112120" y="689845"/>
                  </a:lnTo>
                  <a:lnTo>
                    <a:pt x="113932" y="690980"/>
                  </a:lnTo>
                  <a:lnTo>
                    <a:pt x="116424" y="691661"/>
                  </a:lnTo>
                  <a:lnTo>
                    <a:pt x="118463" y="692115"/>
                  </a:lnTo>
                  <a:lnTo>
                    <a:pt x="120728" y="692796"/>
                  </a:lnTo>
                  <a:lnTo>
                    <a:pt x="122992" y="692796"/>
                  </a:lnTo>
                  <a:lnTo>
                    <a:pt x="125258" y="692796"/>
                  </a:lnTo>
                  <a:lnTo>
                    <a:pt x="127523" y="692115"/>
                  </a:lnTo>
                  <a:lnTo>
                    <a:pt x="129788" y="691661"/>
                  </a:lnTo>
                  <a:lnTo>
                    <a:pt x="131826" y="690980"/>
                  </a:lnTo>
                  <a:lnTo>
                    <a:pt x="133638" y="689845"/>
                  </a:lnTo>
                  <a:lnTo>
                    <a:pt x="135677" y="688711"/>
                  </a:lnTo>
                  <a:lnTo>
                    <a:pt x="137262" y="687349"/>
                  </a:lnTo>
                  <a:lnTo>
                    <a:pt x="139074" y="685761"/>
                  </a:lnTo>
                  <a:lnTo>
                    <a:pt x="140207" y="684172"/>
                  </a:lnTo>
                  <a:lnTo>
                    <a:pt x="141566" y="682357"/>
                  </a:lnTo>
                  <a:lnTo>
                    <a:pt x="142925" y="680314"/>
                  </a:lnTo>
                  <a:lnTo>
                    <a:pt x="143605" y="678272"/>
                  </a:lnTo>
                  <a:lnTo>
                    <a:pt x="144511" y="676002"/>
                  </a:lnTo>
                  <a:lnTo>
                    <a:pt x="144964" y="673960"/>
                  </a:lnTo>
                  <a:lnTo>
                    <a:pt x="145417" y="671237"/>
                  </a:lnTo>
                  <a:lnTo>
                    <a:pt x="145417" y="668967"/>
                  </a:lnTo>
                  <a:lnTo>
                    <a:pt x="145417" y="478796"/>
                  </a:lnTo>
                  <a:lnTo>
                    <a:pt x="145417" y="476527"/>
                  </a:lnTo>
                  <a:lnTo>
                    <a:pt x="144964" y="473804"/>
                  </a:lnTo>
                  <a:lnTo>
                    <a:pt x="144511" y="471761"/>
                  </a:lnTo>
                  <a:lnTo>
                    <a:pt x="143605" y="469492"/>
                  </a:lnTo>
                  <a:lnTo>
                    <a:pt x="142925" y="467450"/>
                  </a:lnTo>
                  <a:lnTo>
                    <a:pt x="141566" y="465634"/>
                  </a:lnTo>
                  <a:lnTo>
                    <a:pt x="140207" y="463592"/>
                  </a:lnTo>
                  <a:lnTo>
                    <a:pt x="139074" y="462003"/>
                  </a:lnTo>
                  <a:lnTo>
                    <a:pt x="137262" y="460415"/>
                  </a:lnTo>
                  <a:lnTo>
                    <a:pt x="135677" y="459280"/>
                  </a:lnTo>
                  <a:lnTo>
                    <a:pt x="133638" y="457918"/>
                  </a:lnTo>
                  <a:lnTo>
                    <a:pt x="131826" y="456784"/>
                  </a:lnTo>
                  <a:lnTo>
                    <a:pt x="129788" y="456103"/>
                  </a:lnTo>
                  <a:lnTo>
                    <a:pt x="127523" y="455649"/>
                  </a:lnTo>
                  <a:lnTo>
                    <a:pt x="125258" y="454968"/>
                  </a:lnTo>
                  <a:lnTo>
                    <a:pt x="122992" y="454968"/>
                  </a:lnTo>
                  <a:lnTo>
                    <a:pt x="120728" y="454968"/>
                  </a:lnTo>
                  <a:close/>
                  <a:moveTo>
                    <a:pt x="37374" y="400050"/>
                  </a:moveTo>
                  <a:lnTo>
                    <a:pt x="41677" y="400050"/>
                  </a:lnTo>
                  <a:lnTo>
                    <a:pt x="733425" y="400050"/>
                  </a:lnTo>
                  <a:lnTo>
                    <a:pt x="723685" y="419793"/>
                  </a:lnTo>
                  <a:lnTo>
                    <a:pt x="714851" y="439764"/>
                  </a:lnTo>
                  <a:lnTo>
                    <a:pt x="706244" y="460188"/>
                  </a:lnTo>
                  <a:lnTo>
                    <a:pt x="698317" y="480839"/>
                  </a:lnTo>
                  <a:lnTo>
                    <a:pt x="691068" y="501717"/>
                  </a:lnTo>
                  <a:lnTo>
                    <a:pt x="684047" y="523049"/>
                  </a:lnTo>
                  <a:lnTo>
                    <a:pt x="677705" y="544380"/>
                  </a:lnTo>
                  <a:lnTo>
                    <a:pt x="671815" y="565939"/>
                  </a:lnTo>
                  <a:lnTo>
                    <a:pt x="666606" y="587725"/>
                  </a:lnTo>
                  <a:lnTo>
                    <a:pt x="661849" y="609964"/>
                  </a:lnTo>
                  <a:lnTo>
                    <a:pt x="657772" y="632204"/>
                  </a:lnTo>
                  <a:lnTo>
                    <a:pt x="654148" y="654444"/>
                  </a:lnTo>
                  <a:lnTo>
                    <a:pt x="651430" y="677364"/>
                  </a:lnTo>
                  <a:lnTo>
                    <a:pt x="650071" y="688711"/>
                  </a:lnTo>
                  <a:lnTo>
                    <a:pt x="649165" y="700057"/>
                  </a:lnTo>
                  <a:lnTo>
                    <a:pt x="648032" y="711631"/>
                  </a:lnTo>
                  <a:lnTo>
                    <a:pt x="647353" y="722978"/>
                  </a:lnTo>
                  <a:lnTo>
                    <a:pt x="646673" y="734551"/>
                  </a:lnTo>
                  <a:lnTo>
                    <a:pt x="646220" y="746125"/>
                  </a:lnTo>
                  <a:lnTo>
                    <a:pt x="41677" y="746125"/>
                  </a:lnTo>
                  <a:lnTo>
                    <a:pt x="37374" y="745898"/>
                  </a:lnTo>
                  <a:lnTo>
                    <a:pt x="33070" y="745444"/>
                  </a:lnTo>
                  <a:lnTo>
                    <a:pt x="29219" y="744310"/>
                  </a:lnTo>
                  <a:lnTo>
                    <a:pt x="25369" y="742721"/>
                  </a:lnTo>
                  <a:lnTo>
                    <a:pt x="21745" y="741360"/>
                  </a:lnTo>
                  <a:lnTo>
                    <a:pt x="18347" y="738863"/>
                  </a:lnTo>
                  <a:lnTo>
                    <a:pt x="15176" y="736594"/>
                  </a:lnTo>
                  <a:lnTo>
                    <a:pt x="12231" y="734098"/>
                  </a:lnTo>
                  <a:lnTo>
                    <a:pt x="9513" y="730921"/>
                  </a:lnTo>
                  <a:lnTo>
                    <a:pt x="7022" y="727743"/>
                  </a:lnTo>
                  <a:lnTo>
                    <a:pt x="4983" y="724113"/>
                  </a:lnTo>
                  <a:lnTo>
                    <a:pt x="3171" y="720708"/>
                  </a:lnTo>
                  <a:lnTo>
                    <a:pt x="2039" y="716851"/>
                  </a:lnTo>
                  <a:lnTo>
                    <a:pt x="906" y="712766"/>
                  </a:lnTo>
                  <a:lnTo>
                    <a:pt x="226" y="708681"/>
                  </a:lnTo>
                  <a:lnTo>
                    <a:pt x="0" y="704369"/>
                  </a:lnTo>
                  <a:lnTo>
                    <a:pt x="0" y="441579"/>
                  </a:lnTo>
                  <a:lnTo>
                    <a:pt x="226" y="437494"/>
                  </a:lnTo>
                  <a:lnTo>
                    <a:pt x="906" y="433409"/>
                  </a:lnTo>
                  <a:lnTo>
                    <a:pt x="2039" y="429325"/>
                  </a:lnTo>
                  <a:lnTo>
                    <a:pt x="3171" y="425467"/>
                  </a:lnTo>
                  <a:lnTo>
                    <a:pt x="4983" y="421836"/>
                  </a:lnTo>
                  <a:lnTo>
                    <a:pt x="7022" y="418432"/>
                  </a:lnTo>
                  <a:lnTo>
                    <a:pt x="9513" y="415028"/>
                  </a:lnTo>
                  <a:lnTo>
                    <a:pt x="12231" y="412305"/>
                  </a:lnTo>
                  <a:lnTo>
                    <a:pt x="15176" y="409354"/>
                  </a:lnTo>
                  <a:lnTo>
                    <a:pt x="18347" y="407085"/>
                  </a:lnTo>
                  <a:lnTo>
                    <a:pt x="21745" y="405043"/>
                  </a:lnTo>
                  <a:lnTo>
                    <a:pt x="25369" y="403227"/>
                  </a:lnTo>
                  <a:lnTo>
                    <a:pt x="29219" y="401866"/>
                  </a:lnTo>
                  <a:lnTo>
                    <a:pt x="33070" y="400958"/>
                  </a:lnTo>
                  <a:lnTo>
                    <a:pt x="37374" y="400050"/>
                  </a:lnTo>
                  <a:close/>
                  <a:moveTo>
                    <a:pt x="1426198" y="303439"/>
                  </a:moveTo>
                  <a:lnTo>
                    <a:pt x="1426198" y="366939"/>
                  </a:lnTo>
                  <a:lnTo>
                    <a:pt x="1409174" y="368753"/>
                  </a:lnTo>
                  <a:lnTo>
                    <a:pt x="1392604" y="370567"/>
                  </a:lnTo>
                  <a:lnTo>
                    <a:pt x="1376715" y="372835"/>
                  </a:lnTo>
                  <a:lnTo>
                    <a:pt x="1361280" y="375330"/>
                  </a:lnTo>
                  <a:lnTo>
                    <a:pt x="1346299" y="378278"/>
                  </a:lnTo>
                  <a:lnTo>
                    <a:pt x="1331772" y="381226"/>
                  </a:lnTo>
                  <a:lnTo>
                    <a:pt x="1317699" y="384628"/>
                  </a:lnTo>
                  <a:lnTo>
                    <a:pt x="1304533" y="388484"/>
                  </a:lnTo>
                  <a:lnTo>
                    <a:pt x="1291822" y="392339"/>
                  </a:lnTo>
                  <a:lnTo>
                    <a:pt x="1279565" y="396875"/>
                  </a:lnTo>
                  <a:lnTo>
                    <a:pt x="1267989" y="401410"/>
                  </a:lnTo>
                  <a:lnTo>
                    <a:pt x="1256866" y="406626"/>
                  </a:lnTo>
                  <a:lnTo>
                    <a:pt x="1246198" y="411842"/>
                  </a:lnTo>
                  <a:lnTo>
                    <a:pt x="1236211" y="417512"/>
                  </a:lnTo>
                  <a:lnTo>
                    <a:pt x="1226677" y="423182"/>
                  </a:lnTo>
                  <a:lnTo>
                    <a:pt x="1217598" y="429305"/>
                  </a:lnTo>
                  <a:lnTo>
                    <a:pt x="1209426" y="435655"/>
                  </a:lnTo>
                  <a:lnTo>
                    <a:pt x="1201482" y="442685"/>
                  </a:lnTo>
                  <a:lnTo>
                    <a:pt x="1194218" y="449716"/>
                  </a:lnTo>
                  <a:lnTo>
                    <a:pt x="1187182" y="457200"/>
                  </a:lnTo>
                  <a:lnTo>
                    <a:pt x="1181053" y="464910"/>
                  </a:lnTo>
                  <a:lnTo>
                    <a:pt x="1175378" y="472848"/>
                  </a:lnTo>
                  <a:lnTo>
                    <a:pt x="1172655" y="476703"/>
                  </a:lnTo>
                  <a:lnTo>
                    <a:pt x="1170158" y="481012"/>
                  </a:lnTo>
                  <a:lnTo>
                    <a:pt x="1167888" y="485321"/>
                  </a:lnTo>
                  <a:lnTo>
                    <a:pt x="1165391" y="489630"/>
                  </a:lnTo>
                  <a:lnTo>
                    <a:pt x="1161532" y="498475"/>
                  </a:lnTo>
                  <a:lnTo>
                    <a:pt x="1158127" y="507773"/>
                  </a:lnTo>
                  <a:lnTo>
                    <a:pt x="1154950" y="517298"/>
                  </a:lnTo>
                  <a:lnTo>
                    <a:pt x="1152680" y="527050"/>
                  </a:lnTo>
                  <a:lnTo>
                    <a:pt x="1150637" y="537028"/>
                  </a:lnTo>
                  <a:lnTo>
                    <a:pt x="1149275" y="547460"/>
                  </a:lnTo>
                  <a:lnTo>
                    <a:pt x="1148367" y="557893"/>
                  </a:lnTo>
                  <a:lnTo>
                    <a:pt x="1148140" y="569005"/>
                  </a:lnTo>
                  <a:lnTo>
                    <a:pt x="1148140" y="576489"/>
                  </a:lnTo>
                  <a:lnTo>
                    <a:pt x="1148821" y="584200"/>
                  </a:lnTo>
                  <a:lnTo>
                    <a:pt x="1149275" y="591457"/>
                  </a:lnTo>
                  <a:lnTo>
                    <a:pt x="1150183" y="598941"/>
                  </a:lnTo>
                  <a:lnTo>
                    <a:pt x="1151318" y="606198"/>
                  </a:lnTo>
                  <a:lnTo>
                    <a:pt x="1152907" y="613455"/>
                  </a:lnTo>
                  <a:lnTo>
                    <a:pt x="1154496" y="620485"/>
                  </a:lnTo>
                  <a:lnTo>
                    <a:pt x="1156539" y="627289"/>
                  </a:lnTo>
                  <a:lnTo>
                    <a:pt x="1158581" y="634093"/>
                  </a:lnTo>
                  <a:lnTo>
                    <a:pt x="1161078" y="640669"/>
                  </a:lnTo>
                  <a:lnTo>
                    <a:pt x="1163802" y="647473"/>
                  </a:lnTo>
                  <a:lnTo>
                    <a:pt x="1166753" y="653823"/>
                  </a:lnTo>
                  <a:lnTo>
                    <a:pt x="1169931" y="660400"/>
                  </a:lnTo>
                  <a:lnTo>
                    <a:pt x="1173562" y="666750"/>
                  </a:lnTo>
                  <a:lnTo>
                    <a:pt x="1177194" y="672873"/>
                  </a:lnTo>
                  <a:lnTo>
                    <a:pt x="1181053" y="679223"/>
                  </a:lnTo>
                  <a:lnTo>
                    <a:pt x="1185366" y="685119"/>
                  </a:lnTo>
                  <a:lnTo>
                    <a:pt x="1189451" y="691016"/>
                  </a:lnTo>
                  <a:lnTo>
                    <a:pt x="1193991" y="696685"/>
                  </a:lnTo>
                  <a:lnTo>
                    <a:pt x="1198304" y="702128"/>
                  </a:lnTo>
                  <a:lnTo>
                    <a:pt x="1202844" y="707344"/>
                  </a:lnTo>
                  <a:lnTo>
                    <a:pt x="1207610" y="712334"/>
                  </a:lnTo>
                  <a:lnTo>
                    <a:pt x="1212150" y="717550"/>
                  </a:lnTo>
                  <a:lnTo>
                    <a:pt x="1217144" y="722312"/>
                  </a:lnTo>
                  <a:lnTo>
                    <a:pt x="1222138" y="726848"/>
                  </a:lnTo>
                  <a:lnTo>
                    <a:pt x="1226904" y="731610"/>
                  </a:lnTo>
                  <a:lnTo>
                    <a:pt x="1232125" y="735693"/>
                  </a:lnTo>
                  <a:lnTo>
                    <a:pt x="1237346" y="739775"/>
                  </a:lnTo>
                  <a:lnTo>
                    <a:pt x="1242793" y="743630"/>
                  </a:lnTo>
                  <a:lnTo>
                    <a:pt x="1248014" y="747485"/>
                  </a:lnTo>
                  <a:lnTo>
                    <a:pt x="1253462" y="751114"/>
                  </a:lnTo>
                  <a:lnTo>
                    <a:pt x="1259136" y="754516"/>
                  </a:lnTo>
                  <a:lnTo>
                    <a:pt x="1271620" y="761773"/>
                  </a:lnTo>
                  <a:lnTo>
                    <a:pt x="1286602" y="769937"/>
                  </a:lnTo>
                  <a:lnTo>
                    <a:pt x="1304080" y="779009"/>
                  </a:lnTo>
                  <a:lnTo>
                    <a:pt x="1324281" y="788987"/>
                  </a:lnTo>
                  <a:lnTo>
                    <a:pt x="1346980" y="799873"/>
                  </a:lnTo>
                  <a:lnTo>
                    <a:pt x="1371948" y="811666"/>
                  </a:lnTo>
                  <a:lnTo>
                    <a:pt x="1399641" y="824593"/>
                  </a:lnTo>
                  <a:lnTo>
                    <a:pt x="1429603" y="838200"/>
                  </a:lnTo>
                  <a:lnTo>
                    <a:pt x="1438909" y="842735"/>
                  </a:lnTo>
                  <a:lnTo>
                    <a:pt x="1447308" y="846818"/>
                  </a:lnTo>
                  <a:lnTo>
                    <a:pt x="1455706" y="850900"/>
                  </a:lnTo>
                  <a:lnTo>
                    <a:pt x="1463424" y="854982"/>
                  </a:lnTo>
                  <a:lnTo>
                    <a:pt x="1470687" y="859064"/>
                  </a:lnTo>
                  <a:lnTo>
                    <a:pt x="1477270" y="863146"/>
                  </a:lnTo>
                  <a:lnTo>
                    <a:pt x="1483626" y="867228"/>
                  </a:lnTo>
                  <a:lnTo>
                    <a:pt x="1489300" y="871084"/>
                  </a:lnTo>
                  <a:lnTo>
                    <a:pt x="1494748" y="874939"/>
                  </a:lnTo>
                  <a:lnTo>
                    <a:pt x="1499288" y="878794"/>
                  </a:lnTo>
                  <a:lnTo>
                    <a:pt x="1503600" y="882650"/>
                  </a:lnTo>
                  <a:lnTo>
                    <a:pt x="1507459" y="886278"/>
                  </a:lnTo>
                  <a:lnTo>
                    <a:pt x="1510864" y="890134"/>
                  </a:lnTo>
                  <a:lnTo>
                    <a:pt x="1513815" y="893762"/>
                  </a:lnTo>
                  <a:lnTo>
                    <a:pt x="1516085" y="897391"/>
                  </a:lnTo>
                  <a:lnTo>
                    <a:pt x="1517900" y="901019"/>
                  </a:lnTo>
                  <a:lnTo>
                    <a:pt x="1519489" y="904875"/>
                  </a:lnTo>
                  <a:lnTo>
                    <a:pt x="1520624" y="908957"/>
                  </a:lnTo>
                  <a:lnTo>
                    <a:pt x="1522213" y="913039"/>
                  </a:lnTo>
                  <a:lnTo>
                    <a:pt x="1523575" y="917801"/>
                  </a:lnTo>
                  <a:lnTo>
                    <a:pt x="1524483" y="922564"/>
                  </a:lnTo>
                  <a:lnTo>
                    <a:pt x="1525618" y="928007"/>
                  </a:lnTo>
                  <a:lnTo>
                    <a:pt x="1527434" y="939346"/>
                  </a:lnTo>
                  <a:lnTo>
                    <a:pt x="1529023" y="951819"/>
                  </a:lnTo>
                  <a:lnTo>
                    <a:pt x="1529931" y="965653"/>
                  </a:lnTo>
                  <a:lnTo>
                    <a:pt x="1530612" y="980621"/>
                  </a:lnTo>
                  <a:lnTo>
                    <a:pt x="1530839" y="996723"/>
                  </a:lnTo>
                  <a:lnTo>
                    <a:pt x="1530612" y="1003073"/>
                  </a:lnTo>
                  <a:lnTo>
                    <a:pt x="1529704" y="1008969"/>
                  </a:lnTo>
                  <a:lnTo>
                    <a:pt x="1528796" y="1014639"/>
                  </a:lnTo>
                  <a:lnTo>
                    <a:pt x="1527434" y="1019855"/>
                  </a:lnTo>
                  <a:lnTo>
                    <a:pt x="1525391" y="1024618"/>
                  </a:lnTo>
                  <a:lnTo>
                    <a:pt x="1523121" y="1029153"/>
                  </a:lnTo>
                  <a:lnTo>
                    <a:pt x="1520170" y="1033235"/>
                  </a:lnTo>
                  <a:lnTo>
                    <a:pt x="1516993" y="1036637"/>
                  </a:lnTo>
                  <a:lnTo>
                    <a:pt x="1513588" y="1040039"/>
                  </a:lnTo>
                  <a:lnTo>
                    <a:pt x="1509275" y="1042534"/>
                  </a:lnTo>
                  <a:lnTo>
                    <a:pt x="1504962" y="1044801"/>
                  </a:lnTo>
                  <a:lnTo>
                    <a:pt x="1499969" y="1046843"/>
                  </a:lnTo>
                  <a:lnTo>
                    <a:pt x="1494748" y="1048430"/>
                  </a:lnTo>
                  <a:lnTo>
                    <a:pt x="1488619" y="1049564"/>
                  </a:lnTo>
                  <a:lnTo>
                    <a:pt x="1482491" y="1050018"/>
                  </a:lnTo>
                  <a:lnTo>
                    <a:pt x="1475908" y="1050244"/>
                  </a:lnTo>
                  <a:lnTo>
                    <a:pt x="1471595" y="1050244"/>
                  </a:lnTo>
                  <a:lnTo>
                    <a:pt x="1467964" y="1050018"/>
                  </a:lnTo>
                  <a:lnTo>
                    <a:pt x="1464332" y="1049564"/>
                  </a:lnTo>
                  <a:lnTo>
                    <a:pt x="1461154" y="1048884"/>
                  </a:lnTo>
                  <a:lnTo>
                    <a:pt x="1457749" y="1048430"/>
                  </a:lnTo>
                  <a:lnTo>
                    <a:pt x="1454571" y="1047523"/>
                  </a:lnTo>
                  <a:lnTo>
                    <a:pt x="1451848" y="1046389"/>
                  </a:lnTo>
                  <a:lnTo>
                    <a:pt x="1449124" y="1045255"/>
                  </a:lnTo>
                  <a:lnTo>
                    <a:pt x="1446854" y="1044121"/>
                  </a:lnTo>
                  <a:lnTo>
                    <a:pt x="1444584" y="1042534"/>
                  </a:lnTo>
                  <a:lnTo>
                    <a:pt x="1442541" y="1040946"/>
                  </a:lnTo>
                  <a:lnTo>
                    <a:pt x="1440498" y="1039132"/>
                  </a:lnTo>
                  <a:lnTo>
                    <a:pt x="1438909" y="1037318"/>
                  </a:lnTo>
                  <a:lnTo>
                    <a:pt x="1437320" y="1035276"/>
                  </a:lnTo>
                  <a:lnTo>
                    <a:pt x="1435731" y="1033235"/>
                  </a:lnTo>
                  <a:lnTo>
                    <a:pt x="1434824" y="1030968"/>
                  </a:lnTo>
                  <a:lnTo>
                    <a:pt x="1433689" y="1028019"/>
                  </a:lnTo>
                  <a:lnTo>
                    <a:pt x="1432781" y="1025071"/>
                  </a:lnTo>
                  <a:lnTo>
                    <a:pt x="1431873" y="1021443"/>
                  </a:lnTo>
                  <a:lnTo>
                    <a:pt x="1431192" y="1017134"/>
                  </a:lnTo>
                  <a:lnTo>
                    <a:pt x="1429603" y="1007609"/>
                  </a:lnTo>
                  <a:lnTo>
                    <a:pt x="1428241" y="996043"/>
                  </a:lnTo>
                  <a:lnTo>
                    <a:pt x="1427560" y="982662"/>
                  </a:lnTo>
                  <a:lnTo>
                    <a:pt x="1426652" y="967468"/>
                  </a:lnTo>
                  <a:lnTo>
                    <a:pt x="1426425" y="950459"/>
                  </a:lnTo>
                  <a:lnTo>
                    <a:pt x="1426198" y="931182"/>
                  </a:lnTo>
                  <a:lnTo>
                    <a:pt x="1426198" y="882650"/>
                  </a:lnTo>
                  <a:lnTo>
                    <a:pt x="1152226" y="882650"/>
                  </a:lnTo>
                  <a:lnTo>
                    <a:pt x="1152226" y="921203"/>
                  </a:lnTo>
                  <a:lnTo>
                    <a:pt x="1152226" y="929594"/>
                  </a:lnTo>
                  <a:lnTo>
                    <a:pt x="1152680" y="937759"/>
                  </a:lnTo>
                  <a:lnTo>
                    <a:pt x="1153134" y="945469"/>
                  </a:lnTo>
                  <a:lnTo>
                    <a:pt x="1153588" y="953180"/>
                  </a:lnTo>
                  <a:lnTo>
                    <a:pt x="1154496" y="961118"/>
                  </a:lnTo>
                  <a:lnTo>
                    <a:pt x="1155177" y="968601"/>
                  </a:lnTo>
                  <a:lnTo>
                    <a:pt x="1156312" y="975632"/>
                  </a:lnTo>
                  <a:lnTo>
                    <a:pt x="1157446" y="982889"/>
                  </a:lnTo>
                  <a:lnTo>
                    <a:pt x="1158808" y="989919"/>
                  </a:lnTo>
                  <a:lnTo>
                    <a:pt x="1160397" y="996723"/>
                  </a:lnTo>
                  <a:lnTo>
                    <a:pt x="1161986" y="1003300"/>
                  </a:lnTo>
                  <a:lnTo>
                    <a:pt x="1164029" y="1009876"/>
                  </a:lnTo>
                  <a:lnTo>
                    <a:pt x="1165845" y="1016226"/>
                  </a:lnTo>
                  <a:lnTo>
                    <a:pt x="1168115" y="1022350"/>
                  </a:lnTo>
                  <a:lnTo>
                    <a:pt x="1170385" y="1028246"/>
                  </a:lnTo>
                  <a:lnTo>
                    <a:pt x="1172655" y="1034369"/>
                  </a:lnTo>
                  <a:lnTo>
                    <a:pt x="1175605" y="1040039"/>
                  </a:lnTo>
                  <a:lnTo>
                    <a:pt x="1178102" y="1045709"/>
                  </a:lnTo>
                  <a:lnTo>
                    <a:pt x="1181280" y="1050925"/>
                  </a:lnTo>
                  <a:lnTo>
                    <a:pt x="1184458" y="1056368"/>
                  </a:lnTo>
                  <a:lnTo>
                    <a:pt x="1187636" y="1061357"/>
                  </a:lnTo>
                  <a:lnTo>
                    <a:pt x="1191040" y="1066573"/>
                  </a:lnTo>
                  <a:lnTo>
                    <a:pt x="1194672" y="1071109"/>
                  </a:lnTo>
                  <a:lnTo>
                    <a:pt x="1198531" y="1075871"/>
                  </a:lnTo>
                  <a:lnTo>
                    <a:pt x="1202390" y="1080407"/>
                  </a:lnTo>
                  <a:lnTo>
                    <a:pt x="1206475" y="1084716"/>
                  </a:lnTo>
                  <a:lnTo>
                    <a:pt x="1210788" y="1089025"/>
                  </a:lnTo>
                  <a:lnTo>
                    <a:pt x="1215101" y="1092880"/>
                  </a:lnTo>
                  <a:lnTo>
                    <a:pt x="1219641" y="1096735"/>
                  </a:lnTo>
                  <a:lnTo>
                    <a:pt x="1224407" y="1100591"/>
                  </a:lnTo>
                  <a:lnTo>
                    <a:pt x="1229174" y="1104219"/>
                  </a:lnTo>
                  <a:lnTo>
                    <a:pt x="1234395" y="1107394"/>
                  </a:lnTo>
                  <a:lnTo>
                    <a:pt x="1244836" y="1113971"/>
                  </a:lnTo>
                  <a:lnTo>
                    <a:pt x="1255277" y="1120094"/>
                  </a:lnTo>
                  <a:lnTo>
                    <a:pt x="1266173" y="1125764"/>
                  </a:lnTo>
                  <a:lnTo>
                    <a:pt x="1277068" y="1131207"/>
                  </a:lnTo>
                  <a:lnTo>
                    <a:pt x="1288417" y="1136423"/>
                  </a:lnTo>
                  <a:lnTo>
                    <a:pt x="1299767" y="1140959"/>
                  </a:lnTo>
                  <a:lnTo>
                    <a:pt x="1311343" y="1145494"/>
                  </a:lnTo>
                  <a:lnTo>
                    <a:pt x="1323146" y="1149576"/>
                  </a:lnTo>
                  <a:lnTo>
                    <a:pt x="1335404" y="1153205"/>
                  </a:lnTo>
                  <a:lnTo>
                    <a:pt x="1347661" y="1156607"/>
                  </a:lnTo>
                  <a:lnTo>
                    <a:pt x="1360372" y="1159328"/>
                  </a:lnTo>
                  <a:lnTo>
                    <a:pt x="1373083" y="1161823"/>
                  </a:lnTo>
                  <a:lnTo>
                    <a:pt x="1386022" y="1164318"/>
                  </a:lnTo>
                  <a:lnTo>
                    <a:pt x="1399187" y="1166132"/>
                  </a:lnTo>
                  <a:lnTo>
                    <a:pt x="1412579" y="1167493"/>
                  </a:lnTo>
                  <a:lnTo>
                    <a:pt x="1426198" y="1168626"/>
                  </a:lnTo>
                  <a:lnTo>
                    <a:pt x="1426198" y="1245734"/>
                  </a:lnTo>
                  <a:lnTo>
                    <a:pt x="1552402" y="1245734"/>
                  </a:lnTo>
                  <a:lnTo>
                    <a:pt x="1552402" y="1171121"/>
                  </a:lnTo>
                  <a:lnTo>
                    <a:pt x="1569880" y="1169080"/>
                  </a:lnTo>
                  <a:lnTo>
                    <a:pt x="1586450" y="1166812"/>
                  </a:lnTo>
                  <a:lnTo>
                    <a:pt x="1602793" y="1164318"/>
                  </a:lnTo>
                  <a:lnTo>
                    <a:pt x="1618455" y="1161143"/>
                  </a:lnTo>
                  <a:lnTo>
                    <a:pt x="1633890" y="1157741"/>
                  </a:lnTo>
                  <a:lnTo>
                    <a:pt x="1648191" y="1153885"/>
                  </a:lnTo>
                  <a:lnTo>
                    <a:pt x="1662491" y="1149803"/>
                  </a:lnTo>
                  <a:lnTo>
                    <a:pt x="1675883" y="1145494"/>
                  </a:lnTo>
                  <a:lnTo>
                    <a:pt x="1688821" y="1140505"/>
                  </a:lnTo>
                  <a:lnTo>
                    <a:pt x="1701078" y="1135289"/>
                  </a:lnTo>
                  <a:lnTo>
                    <a:pt x="1713109" y="1129619"/>
                  </a:lnTo>
                  <a:lnTo>
                    <a:pt x="1724458" y="1123723"/>
                  </a:lnTo>
                  <a:lnTo>
                    <a:pt x="1734899" y="1117600"/>
                  </a:lnTo>
                  <a:lnTo>
                    <a:pt x="1745341" y="1110796"/>
                  </a:lnTo>
                  <a:lnTo>
                    <a:pt x="1754874" y="1103993"/>
                  </a:lnTo>
                  <a:lnTo>
                    <a:pt x="1759414" y="1100137"/>
                  </a:lnTo>
                  <a:lnTo>
                    <a:pt x="1763954" y="1096509"/>
                  </a:lnTo>
                  <a:lnTo>
                    <a:pt x="1768266" y="1092653"/>
                  </a:lnTo>
                  <a:lnTo>
                    <a:pt x="1772352" y="1088571"/>
                  </a:lnTo>
                  <a:lnTo>
                    <a:pt x="1776438" y="1084489"/>
                  </a:lnTo>
                  <a:lnTo>
                    <a:pt x="1780524" y="1080634"/>
                  </a:lnTo>
                  <a:lnTo>
                    <a:pt x="1784382" y="1076325"/>
                  </a:lnTo>
                  <a:lnTo>
                    <a:pt x="1788014" y="1072243"/>
                  </a:lnTo>
                  <a:lnTo>
                    <a:pt x="1791419" y="1067707"/>
                  </a:lnTo>
                  <a:lnTo>
                    <a:pt x="1794824" y="1063398"/>
                  </a:lnTo>
                  <a:lnTo>
                    <a:pt x="1798001" y="1058862"/>
                  </a:lnTo>
                  <a:lnTo>
                    <a:pt x="1801179" y="1054100"/>
                  </a:lnTo>
                  <a:lnTo>
                    <a:pt x="1804130" y="1049564"/>
                  </a:lnTo>
                  <a:lnTo>
                    <a:pt x="1807081" y="1044575"/>
                  </a:lnTo>
                  <a:lnTo>
                    <a:pt x="1809578" y="1039585"/>
                  </a:lnTo>
                  <a:lnTo>
                    <a:pt x="1812075" y="1034823"/>
                  </a:lnTo>
                  <a:lnTo>
                    <a:pt x="1814798" y="1029607"/>
                  </a:lnTo>
                  <a:lnTo>
                    <a:pt x="1816841" y="1024391"/>
                  </a:lnTo>
                  <a:lnTo>
                    <a:pt x="1819111" y="1019401"/>
                  </a:lnTo>
                  <a:lnTo>
                    <a:pt x="1820927" y="1013959"/>
                  </a:lnTo>
                  <a:lnTo>
                    <a:pt x="1822970" y="1008516"/>
                  </a:lnTo>
                  <a:lnTo>
                    <a:pt x="1824559" y="1003073"/>
                  </a:lnTo>
                  <a:lnTo>
                    <a:pt x="1826148" y="997403"/>
                  </a:lnTo>
                  <a:lnTo>
                    <a:pt x="1827737" y="991734"/>
                  </a:lnTo>
                  <a:lnTo>
                    <a:pt x="1830234" y="980168"/>
                  </a:lnTo>
                  <a:lnTo>
                    <a:pt x="1832049" y="967921"/>
                  </a:lnTo>
                  <a:lnTo>
                    <a:pt x="1833411" y="955675"/>
                  </a:lnTo>
                  <a:lnTo>
                    <a:pt x="1834319" y="942975"/>
                  </a:lnTo>
                  <a:lnTo>
                    <a:pt x="1834546" y="929821"/>
                  </a:lnTo>
                  <a:lnTo>
                    <a:pt x="1834319" y="921657"/>
                  </a:lnTo>
                  <a:lnTo>
                    <a:pt x="1834092" y="913493"/>
                  </a:lnTo>
                  <a:lnTo>
                    <a:pt x="1833638" y="905555"/>
                  </a:lnTo>
                  <a:lnTo>
                    <a:pt x="1832730" y="897844"/>
                  </a:lnTo>
                  <a:lnTo>
                    <a:pt x="1832049" y="890360"/>
                  </a:lnTo>
                  <a:lnTo>
                    <a:pt x="1830688" y="883103"/>
                  </a:lnTo>
                  <a:lnTo>
                    <a:pt x="1829553" y="875846"/>
                  </a:lnTo>
                  <a:lnTo>
                    <a:pt x="1827964" y="869043"/>
                  </a:lnTo>
                  <a:lnTo>
                    <a:pt x="1826375" y="862012"/>
                  </a:lnTo>
                  <a:lnTo>
                    <a:pt x="1824332" y="855209"/>
                  </a:lnTo>
                  <a:lnTo>
                    <a:pt x="1822289" y="848859"/>
                  </a:lnTo>
                  <a:lnTo>
                    <a:pt x="1820019" y="842735"/>
                  </a:lnTo>
                  <a:lnTo>
                    <a:pt x="1817295" y="836385"/>
                  </a:lnTo>
                  <a:lnTo>
                    <a:pt x="1814571" y="830489"/>
                  </a:lnTo>
                  <a:lnTo>
                    <a:pt x="1811621" y="824593"/>
                  </a:lnTo>
                  <a:lnTo>
                    <a:pt x="1808670" y="818923"/>
                  </a:lnTo>
                  <a:lnTo>
                    <a:pt x="1805265" y="813480"/>
                  </a:lnTo>
                  <a:lnTo>
                    <a:pt x="1801860" y="808037"/>
                  </a:lnTo>
                  <a:lnTo>
                    <a:pt x="1798228" y="803048"/>
                  </a:lnTo>
                  <a:lnTo>
                    <a:pt x="1794597" y="798059"/>
                  </a:lnTo>
                  <a:lnTo>
                    <a:pt x="1790965" y="793069"/>
                  </a:lnTo>
                  <a:lnTo>
                    <a:pt x="1787106" y="788534"/>
                  </a:lnTo>
                  <a:lnTo>
                    <a:pt x="1783247" y="783771"/>
                  </a:lnTo>
                  <a:lnTo>
                    <a:pt x="1779389" y="779462"/>
                  </a:lnTo>
                  <a:lnTo>
                    <a:pt x="1775303" y="775380"/>
                  </a:lnTo>
                  <a:lnTo>
                    <a:pt x="1771217" y="771298"/>
                  </a:lnTo>
                  <a:lnTo>
                    <a:pt x="1766904" y="767443"/>
                  </a:lnTo>
                  <a:lnTo>
                    <a:pt x="1762592" y="763587"/>
                  </a:lnTo>
                  <a:lnTo>
                    <a:pt x="1758279" y="759959"/>
                  </a:lnTo>
                  <a:lnTo>
                    <a:pt x="1753512" y="756557"/>
                  </a:lnTo>
                  <a:lnTo>
                    <a:pt x="1748972" y="753155"/>
                  </a:lnTo>
                  <a:lnTo>
                    <a:pt x="1744206" y="749980"/>
                  </a:lnTo>
                  <a:lnTo>
                    <a:pt x="1733764" y="743630"/>
                  </a:lnTo>
                  <a:lnTo>
                    <a:pt x="1721053" y="736600"/>
                  </a:lnTo>
                  <a:lnTo>
                    <a:pt x="1706526" y="728889"/>
                  </a:lnTo>
                  <a:lnTo>
                    <a:pt x="1689729" y="720498"/>
                  </a:lnTo>
                  <a:lnTo>
                    <a:pt x="1670889" y="711426"/>
                  </a:lnTo>
                  <a:lnTo>
                    <a:pt x="1650006" y="701675"/>
                  </a:lnTo>
                  <a:lnTo>
                    <a:pt x="1627081" y="691243"/>
                  </a:lnTo>
                  <a:lnTo>
                    <a:pt x="1602112" y="680130"/>
                  </a:lnTo>
                  <a:lnTo>
                    <a:pt x="1572831" y="666976"/>
                  </a:lnTo>
                  <a:lnTo>
                    <a:pt x="1546501" y="655184"/>
                  </a:lnTo>
                  <a:lnTo>
                    <a:pt x="1523575" y="644525"/>
                  </a:lnTo>
                  <a:lnTo>
                    <a:pt x="1503600" y="634773"/>
                  </a:lnTo>
                  <a:lnTo>
                    <a:pt x="1486576" y="626382"/>
                  </a:lnTo>
                  <a:lnTo>
                    <a:pt x="1472730" y="618898"/>
                  </a:lnTo>
                  <a:lnTo>
                    <a:pt x="1461835" y="612548"/>
                  </a:lnTo>
                  <a:lnTo>
                    <a:pt x="1457522" y="609826"/>
                  </a:lnTo>
                  <a:lnTo>
                    <a:pt x="1454117" y="607332"/>
                  </a:lnTo>
                  <a:lnTo>
                    <a:pt x="1450940" y="604837"/>
                  </a:lnTo>
                  <a:lnTo>
                    <a:pt x="1447989" y="602343"/>
                  </a:lnTo>
                  <a:lnTo>
                    <a:pt x="1445265" y="599168"/>
                  </a:lnTo>
                  <a:lnTo>
                    <a:pt x="1442768" y="596219"/>
                  </a:lnTo>
                  <a:lnTo>
                    <a:pt x="1440498" y="593044"/>
                  </a:lnTo>
                  <a:lnTo>
                    <a:pt x="1438455" y="589416"/>
                  </a:lnTo>
                  <a:lnTo>
                    <a:pt x="1436639" y="585560"/>
                  </a:lnTo>
                  <a:lnTo>
                    <a:pt x="1434824" y="581705"/>
                  </a:lnTo>
                  <a:lnTo>
                    <a:pt x="1433235" y="577623"/>
                  </a:lnTo>
                  <a:lnTo>
                    <a:pt x="1431873" y="572860"/>
                  </a:lnTo>
                  <a:lnTo>
                    <a:pt x="1430965" y="568325"/>
                  </a:lnTo>
                  <a:lnTo>
                    <a:pt x="1429830" y="563562"/>
                  </a:lnTo>
                  <a:lnTo>
                    <a:pt x="1429149" y="558573"/>
                  </a:lnTo>
                  <a:lnTo>
                    <a:pt x="1428468" y="553130"/>
                  </a:lnTo>
                  <a:lnTo>
                    <a:pt x="1428241" y="547687"/>
                  </a:lnTo>
                  <a:lnTo>
                    <a:pt x="1428241" y="542018"/>
                  </a:lnTo>
                  <a:lnTo>
                    <a:pt x="1428468" y="535214"/>
                  </a:lnTo>
                  <a:lnTo>
                    <a:pt x="1429149" y="528864"/>
                  </a:lnTo>
                  <a:lnTo>
                    <a:pt x="1430057" y="522967"/>
                  </a:lnTo>
                  <a:lnTo>
                    <a:pt x="1431419" y="517525"/>
                  </a:lnTo>
                  <a:lnTo>
                    <a:pt x="1433235" y="512309"/>
                  </a:lnTo>
                  <a:lnTo>
                    <a:pt x="1435278" y="508000"/>
                  </a:lnTo>
                  <a:lnTo>
                    <a:pt x="1437774" y="503464"/>
                  </a:lnTo>
                  <a:lnTo>
                    <a:pt x="1440952" y="499835"/>
                  </a:lnTo>
                  <a:lnTo>
                    <a:pt x="1444130" y="496660"/>
                  </a:lnTo>
                  <a:lnTo>
                    <a:pt x="1447989" y="493712"/>
                  </a:lnTo>
                  <a:lnTo>
                    <a:pt x="1452074" y="491444"/>
                  </a:lnTo>
                  <a:lnTo>
                    <a:pt x="1456387" y="489403"/>
                  </a:lnTo>
                  <a:lnTo>
                    <a:pt x="1461381" y="487816"/>
                  </a:lnTo>
                  <a:lnTo>
                    <a:pt x="1466829" y="486682"/>
                  </a:lnTo>
                  <a:lnTo>
                    <a:pt x="1472503" y="486228"/>
                  </a:lnTo>
                  <a:lnTo>
                    <a:pt x="1478405" y="486001"/>
                  </a:lnTo>
                  <a:lnTo>
                    <a:pt x="1485895" y="486228"/>
                  </a:lnTo>
                  <a:lnTo>
                    <a:pt x="1492932" y="487135"/>
                  </a:lnTo>
                  <a:lnTo>
                    <a:pt x="1495883" y="487589"/>
                  </a:lnTo>
                  <a:lnTo>
                    <a:pt x="1498834" y="488269"/>
                  </a:lnTo>
                  <a:lnTo>
                    <a:pt x="1501557" y="489176"/>
                  </a:lnTo>
                  <a:lnTo>
                    <a:pt x="1504281" y="489857"/>
                  </a:lnTo>
                  <a:lnTo>
                    <a:pt x="1506778" y="491217"/>
                  </a:lnTo>
                  <a:lnTo>
                    <a:pt x="1509048" y="492125"/>
                  </a:lnTo>
                  <a:lnTo>
                    <a:pt x="1511091" y="493485"/>
                  </a:lnTo>
                  <a:lnTo>
                    <a:pt x="1512907" y="495073"/>
                  </a:lnTo>
                  <a:lnTo>
                    <a:pt x="1514723" y="496660"/>
                  </a:lnTo>
                  <a:lnTo>
                    <a:pt x="1516312" y="498475"/>
                  </a:lnTo>
                  <a:lnTo>
                    <a:pt x="1517900" y="500289"/>
                  </a:lnTo>
                  <a:lnTo>
                    <a:pt x="1519262" y="502103"/>
                  </a:lnTo>
                  <a:lnTo>
                    <a:pt x="1520170" y="504371"/>
                  </a:lnTo>
                  <a:lnTo>
                    <a:pt x="1521532" y="506639"/>
                  </a:lnTo>
                  <a:lnTo>
                    <a:pt x="1522213" y="509587"/>
                  </a:lnTo>
                  <a:lnTo>
                    <a:pt x="1523348" y="512535"/>
                  </a:lnTo>
                  <a:lnTo>
                    <a:pt x="1524937" y="519339"/>
                  </a:lnTo>
                  <a:lnTo>
                    <a:pt x="1526299" y="527503"/>
                  </a:lnTo>
                  <a:lnTo>
                    <a:pt x="1527434" y="536575"/>
                  </a:lnTo>
                  <a:lnTo>
                    <a:pt x="1527888" y="546780"/>
                  </a:lnTo>
                  <a:lnTo>
                    <a:pt x="1528569" y="558573"/>
                  </a:lnTo>
                  <a:lnTo>
                    <a:pt x="1528796" y="570819"/>
                  </a:lnTo>
                  <a:lnTo>
                    <a:pt x="1528796" y="603930"/>
                  </a:lnTo>
                  <a:lnTo>
                    <a:pt x="1802541" y="603930"/>
                  </a:lnTo>
                  <a:lnTo>
                    <a:pt x="1803903" y="592364"/>
                  </a:lnTo>
                  <a:lnTo>
                    <a:pt x="1804584" y="581932"/>
                  </a:lnTo>
                  <a:lnTo>
                    <a:pt x="1805265" y="573541"/>
                  </a:lnTo>
                  <a:lnTo>
                    <a:pt x="1805492" y="566510"/>
                  </a:lnTo>
                  <a:lnTo>
                    <a:pt x="1805265" y="555625"/>
                  </a:lnTo>
                  <a:lnTo>
                    <a:pt x="1804357" y="544966"/>
                  </a:lnTo>
                  <a:lnTo>
                    <a:pt x="1803222" y="534987"/>
                  </a:lnTo>
                  <a:lnTo>
                    <a:pt x="1801406" y="525009"/>
                  </a:lnTo>
                  <a:lnTo>
                    <a:pt x="1799363" y="515257"/>
                  </a:lnTo>
                  <a:lnTo>
                    <a:pt x="1796413" y="505959"/>
                  </a:lnTo>
                  <a:lnTo>
                    <a:pt x="1793235" y="496887"/>
                  </a:lnTo>
                  <a:lnTo>
                    <a:pt x="1789603" y="488042"/>
                  </a:lnTo>
                  <a:lnTo>
                    <a:pt x="1785290" y="479651"/>
                  </a:lnTo>
                  <a:lnTo>
                    <a:pt x="1780751" y="471260"/>
                  </a:lnTo>
                  <a:lnTo>
                    <a:pt x="1775530" y="463550"/>
                  </a:lnTo>
                  <a:lnTo>
                    <a:pt x="1769855" y="456066"/>
                  </a:lnTo>
                  <a:lnTo>
                    <a:pt x="1763727" y="448582"/>
                  </a:lnTo>
                  <a:lnTo>
                    <a:pt x="1757144" y="441551"/>
                  </a:lnTo>
                  <a:lnTo>
                    <a:pt x="1749880" y="434975"/>
                  </a:lnTo>
                  <a:lnTo>
                    <a:pt x="1742163" y="428851"/>
                  </a:lnTo>
                  <a:lnTo>
                    <a:pt x="1734218" y="422501"/>
                  </a:lnTo>
                  <a:lnTo>
                    <a:pt x="1725366" y="416832"/>
                  </a:lnTo>
                  <a:lnTo>
                    <a:pt x="1716286" y="411162"/>
                  </a:lnTo>
                  <a:lnTo>
                    <a:pt x="1706753" y="406173"/>
                  </a:lnTo>
                  <a:lnTo>
                    <a:pt x="1696766" y="401184"/>
                  </a:lnTo>
                  <a:lnTo>
                    <a:pt x="1685870" y="396421"/>
                  </a:lnTo>
                  <a:lnTo>
                    <a:pt x="1674748" y="392339"/>
                  </a:lnTo>
                  <a:lnTo>
                    <a:pt x="1663172" y="388257"/>
                  </a:lnTo>
                  <a:lnTo>
                    <a:pt x="1651141" y="384628"/>
                  </a:lnTo>
                  <a:lnTo>
                    <a:pt x="1638430" y="381000"/>
                  </a:lnTo>
                  <a:lnTo>
                    <a:pt x="1625492" y="378051"/>
                  </a:lnTo>
                  <a:lnTo>
                    <a:pt x="1611873" y="375103"/>
                  </a:lnTo>
                  <a:lnTo>
                    <a:pt x="1597573" y="372835"/>
                  </a:lnTo>
                  <a:lnTo>
                    <a:pt x="1583273" y="370567"/>
                  </a:lnTo>
                  <a:lnTo>
                    <a:pt x="1568064" y="368753"/>
                  </a:lnTo>
                  <a:lnTo>
                    <a:pt x="1552402" y="366939"/>
                  </a:lnTo>
                  <a:lnTo>
                    <a:pt x="1552402" y="303439"/>
                  </a:lnTo>
                  <a:lnTo>
                    <a:pt x="1426198" y="303439"/>
                  </a:lnTo>
                  <a:close/>
                  <a:moveTo>
                    <a:pt x="535927" y="54918"/>
                  </a:moveTo>
                  <a:lnTo>
                    <a:pt x="533661" y="55599"/>
                  </a:lnTo>
                  <a:lnTo>
                    <a:pt x="531395" y="56053"/>
                  </a:lnTo>
                  <a:lnTo>
                    <a:pt x="529356" y="56734"/>
                  </a:lnTo>
                  <a:lnTo>
                    <a:pt x="527543" y="57868"/>
                  </a:lnTo>
                  <a:lnTo>
                    <a:pt x="525730" y="59003"/>
                  </a:lnTo>
                  <a:lnTo>
                    <a:pt x="523918" y="60365"/>
                  </a:lnTo>
                  <a:lnTo>
                    <a:pt x="522331" y="61953"/>
                  </a:lnTo>
                  <a:lnTo>
                    <a:pt x="520745" y="63542"/>
                  </a:lnTo>
                  <a:lnTo>
                    <a:pt x="519385" y="65584"/>
                  </a:lnTo>
                  <a:lnTo>
                    <a:pt x="518479" y="67400"/>
                  </a:lnTo>
                  <a:lnTo>
                    <a:pt x="517346" y="69442"/>
                  </a:lnTo>
                  <a:lnTo>
                    <a:pt x="516666" y="71711"/>
                  </a:lnTo>
                  <a:lnTo>
                    <a:pt x="516213" y="73754"/>
                  </a:lnTo>
                  <a:lnTo>
                    <a:pt x="515533" y="76477"/>
                  </a:lnTo>
                  <a:lnTo>
                    <a:pt x="515533" y="78746"/>
                  </a:lnTo>
                  <a:lnTo>
                    <a:pt x="515533" y="268917"/>
                  </a:lnTo>
                  <a:lnTo>
                    <a:pt x="515533" y="271414"/>
                  </a:lnTo>
                  <a:lnTo>
                    <a:pt x="516213" y="273910"/>
                  </a:lnTo>
                  <a:lnTo>
                    <a:pt x="516666" y="276179"/>
                  </a:lnTo>
                  <a:lnTo>
                    <a:pt x="517346" y="278222"/>
                  </a:lnTo>
                  <a:lnTo>
                    <a:pt x="518479" y="280264"/>
                  </a:lnTo>
                  <a:lnTo>
                    <a:pt x="519385" y="282307"/>
                  </a:lnTo>
                  <a:lnTo>
                    <a:pt x="520745" y="284122"/>
                  </a:lnTo>
                  <a:lnTo>
                    <a:pt x="522331" y="285711"/>
                  </a:lnTo>
                  <a:lnTo>
                    <a:pt x="523918" y="287299"/>
                  </a:lnTo>
                  <a:lnTo>
                    <a:pt x="525730" y="288888"/>
                  </a:lnTo>
                  <a:lnTo>
                    <a:pt x="527543" y="289795"/>
                  </a:lnTo>
                  <a:lnTo>
                    <a:pt x="529356" y="290930"/>
                  </a:lnTo>
                  <a:lnTo>
                    <a:pt x="531395" y="291611"/>
                  </a:lnTo>
                  <a:lnTo>
                    <a:pt x="533661" y="292065"/>
                  </a:lnTo>
                  <a:lnTo>
                    <a:pt x="535927" y="292746"/>
                  </a:lnTo>
                  <a:lnTo>
                    <a:pt x="537967" y="292746"/>
                  </a:lnTo>
                  <a:lnTo>
                    <a:pt x="540460" y="292746"/>
                  </a:lnTo>
                  <a:lnTo>
                    <a:pt x="542726" y="292065"/>
                  </a:lnTo>
                  <a:lnTo>
                    <a:pt x="544992" y="291611"/>
                  </a:lnTo>
                  <a:lnTo>
                    <a:pt x="547031" y="290930"/>
                  </a:lnTo>
                  <a:lnTo>
                    <a:pt x="548844" y="289795"/>
                  </a:lnTo>
                  <a:lnTo>
                    <a:pt x="550884" y="288888"/>
                  </a:lnTo>
                  <a:lnTo>
                    <a:pt x="552470" y="287299"/>
                  </a:lnTo>
                  <a:lnTo>
                    <a:pt x="554283" y="285711"/>
                  </a:lnTo>
                  <a:lnTo>
                    <a:pt x="555642" y="284122"/>
                  </a:lnTo>
                  <a:lnTo>
                    <a:pt x="556775" y="282307"/>
                  </a:lnTo>
                  <a:lnTo>
                    <a:pt x="558135" y="280264"/>
                  </a:lnTo>
                  <a:lnTo>
                    <a:pt x="558815" y="278222"/>
                  </a:lnTo>
                  <a:lnTo>
                    <a:pt x="559721" y="276179"/>
                  </a:lnTo>
                  <a:lnTo>
                    <a:pt x="560174" y="273910"/>
                  </a:lnTo>
                  <a:lnTo>
                    <a:pt x="560628" y="271414"/>
                  </a:lnTo>
                  <a:lnTo>
                    <a:pt x="560628" y="268917"/>
                  </a:lnTo>
                  <a:lnTo>
                    <a:pt x="560628" y="78746"/>
                  </a:lnTo>
                  <a:lnTo>
                    <a:pt x="560628" y="76477"/>
                  </a:lnTo>
                  <a:lnTo>
                    <a:pt x="560174" y="73754"/>
                  </a:lnTo>
                  <a:lnTo>
                    <a:pt x="559721" y="71711"/>
                  </a:lnTo>
                  <a:lnTo>
                    <a:pt x="558815" y="69442"/>
                  </a:lnTo>
                  <a:lnTo>
                    <a:pt x="558135" y="67400"/>
                  </a:lnTo>
                  <a:lnTo>
                    <a:pt x="556775" y="65584"/>
                  </a:lnTo>
                  <a:lnTo>
                    <a:pt x="555642" y="63542"/>
                  </a:lnTo>
                  <a:lnTo>
                    <a:pt x="554283" y="61953"/>
                  </a:lnTo>
                  <a:lnTo>
                    <a:pt x="552470" y="60365"/>
                  </a:lnTo>
                  <a:lnTo>
                    <a:pt x="550884" y="59003"/>
                  </a:lnTo>
                  <a:lnTo>
                    <a:pt x="548844" y="57868"/>
                  </a:lnTo>
                  <a:lnTo>
                    <a:pt x="547031" y="56734"/>
                  </a:lnTo>
                  <a:lnTo>
                    <a:pt x="544992" y="56053"/>
                  </a:lnTo>
                  <a:lnTo>
                    <a:pt x="542726" y="55599"/>
                  </a:lnTo>
                  <a:lnTo>
                    <a:pt x="540460" y="54918"/>
                  </a:lnTo>
                  <a:lnTo>
                    <a:pt x="537967" y="54918"/>
                  </a:lnTo>
                  <a:lnTo>
                    <a:pt x="535927" y="54918"/>
                  </a:lnTo>
                  <a:close/>
                  <a:moveTo>
                    <a:pt x="397017" y="54918"/>
                  </a:moveTo>
                  <a:lnTo>
                    <a:pt x="394977" y="55599"/>
                  </a:lnTo>
                  <a:lnTo>
                    <a:pt x="392711" y="56053"/>
                  </a:lnTo>
                  <a:lnTo>
                    <a:pt x="390672" y="56734"/>
                  </a:lnTo>
                  <a:lnTo>
                    <a:pt x="388633" y="57868"/>
                  </a:lnTo>
                  <a:lnTo>
                    <a:pt x="386820" y="59003"/>
                  </a:lnTo>
                  <a:lnTo>
                    <a:pt x="385007" y="60365"/>
                  </a:lnTo>
                  <a:lnTo>
                    <a:pt x="383420" y="61953"/>
                  </a:lnTo>
                  <a:lnTo>
                    <a:pt x="382061" y="63542"/>
                  </a:lnTo>
                  <a:lnTo>
                    <a:pt x="380928" y="65584"/>
                  </a:lnTo>
                  <a:lnTo>
                    <a:pt x="379568" y="67400"/>
                  </a:lnTo>
                  <a:lnTo>
                    <a:pt x="378435" y="69442"/>
                  </a:lnTo>
                  <a:lnTo>
                    <a:pt x="377982" y="71711"/>
                  </a:lnTo>
                  <a:lnTo>
                    <a:pt x="377302" y="73754"/>
                  </a:lnTo>
                  <a:lnTo>
                    <a:pt x="376849" y="76477"/>
                  </a:lnTo>
                  <a:lnTo>
                    <a:pt x="376849" y="78746"/>
                  </a:lnTo>
                  <a:lnTo>
                    <a:pt x="376849" y="268917"/>
                  </a:lnTo>
                  <a:lnTo>
                    <a:pt x="376849" y="271414"/>
                  </a:lnTo>
                  <a:lnTo>
                    <a:pt x="377302" y="273910"/>
                  </a:lnTo>
                  <a:lnTo>
                    <a:pt x="377982" y="276179"/>
                  </a:lnTo>
                  <a:lnTo>
                    <a:pt x="378435" y="278222"/>
                  </a:lnTo>
                  <a:lnTo>
                    <a:pt x="379568" y="280264"/>
                  </a:lnTo>
                  <a:lnTo>
                    <a:pt x="380928" y="282307"/>
                  </a:lnTo>
                  <a:lnTo>
                    <a:pt x="382061" y="284122"/>
                  </a:lnTo>
                  <a:lnTo>
                    <a:pt x="383420" y="285711"/>
                  </a:lnTo>
                  <a:lnTo>
                    <a:pt x="385007" y="287299"/>
                  </a:lnTo>
                  <a:lnTo>
                    <a:pt x="386820" y="288888"/>
                  </a:lnTo>
                  <a:lnTo>
                    <a:pt x="388633" y="289795"/>
                  </a:lnTo>
                  <a:lnTo>
                    <a:pt x="390672" y="290930"/>
                  </a:lnTo>
                  <a:lnTo>
                    <a:pt x="392711" y="291611"/>
                  </a:lnTo>
                  <a:lnTo>
                    <a:pt x="394977" y="292065"/>
                  </a:lnTo>
                  <a:lnTo>
                    <a:pt x="397017" y="292746"/>
                  </a:lnTo>
                  <a:lnTo>
                    <a:pt x="399283" y="292746"/>
                  </a:lnTo>
                  <a:lnTo>
                    <a:pt x="401776" y="292746"/>
                  </a:lnTo>
                  <a:lnTo>
                    <a:pt x="404042" y="292065"/>
                  </a:lnTo>
                  <a:lnTo>
                    <a:pt x="406081" y="291611"/>
                  </a:lnTo>
                  <a:lnTo>
                    <a:pt x="408121" y="290930"/>
                  </a:lnTo>
                  <a:lnTo>
                    <a:pt x="410160" y="289795"/>
                  </a:lnTo>
                  <a:lnTo>
                    <a:pt x="411973" y="288888"/>
                  </a:lnTo>
                  <a:lnTo>
                    <a:pt x="413786" y="287299"/>
                  </a:lnTo>
                  <a:lnTo>
                    <a:pt x="415372" y="285711"/>
                  </a:lnTo>
                  <a:lnTo>
                    <a:pt x="416959" y="284122"/>
                  </a:lnTo>
                  <a:lnTo>
                    <a:pt x="418092" y="282307"/>
                  </a:lnTo>
                  <a:lnTo>
                    <a:pt x="419225" y="280264"/>
                  </a:lnTo>
                  <a:lnTo>
                    <a:pt x="420358" y="278222"/>
                  </a:lnTo>
                  <a:lnTo>
                    <a:pt x="421037" y="276179"/>
                  </a:lnTo>
                  <a:lnTo>
                    <a:pt x="421491" y="273910"/>
                  </a:lnTo>
                  <a:lnTo>
                    <a:pt x="421717" y="271414"/>
                  </a:lnTo>
                  <a:lnTo>
                    <a:pt x="422170" y="268917"/>
                  </a:lnTo>
                  <a:lnTo>
                    <a:pt x="422170" y="78746"/>
                  </a:lnTo>
                  <a:lnTo>
                    <a:pt x="421717" y="76477"/>
                  </a:lnTo>
                  <a:lnTo>
                    <a:pt x="421491" y="73754"/>
                  </a:lnTo>
                  <a:lnTo>
                    <a:pt x="421037" y="71711"/>
                  </a:lnTo>
                  <a:lnTo>
                    <a:pt x="420358" y="69442"/>
                  </a:lnTo>
                  <a:lnTo>
                    <a:pt x="419225" y="67400"/>
                  </a:lnTo>
                  <a:lnTo>
                    <a:pt x="418092" y="65584"/>
                  </a:lnTo>
                  <a:lnTo>
                    <a:pt x="416959" y="63542"/>
                  </a:lnTo>
                  <a:lnTo>
                    <a:pt x="415372" y="61953"/>
                  </a:lnTo>
                  <a:lnTo>
                    <a:pt x="413786" y="60365"/>
                  </a:lnTo>
                  <a:lnTo>
                    <a:pt x="411973" y="59003"/>
                  </a:lnTo>
                  <a:lnTo>
                    <a:pt x="410160" y="57868"/>
                  </a:lnTo>
                  <a:lnTo>
                    <a:pt x="408121" y="56734"/>
                  </a:lnTo>
                  <a:lnTo>
                    <a:pt x="406081" y="56053"/>
                  </a:lnTo>
                  <a:lnTo>
                    <a:pt x="404042" y="55599"/>
                  </a:lnTo>
                  <a:lnTo>
                    <a:pt x="401776" y="54918"/>
                  </a:lnTo>
                  <a:lnTo>
                    <a:pt x="399283" y="54918"/>
                  </a:lnTo>
                  <a:lnTo>
                    <a:pt x="397017" y="54918"/>
                  </a:lnTo>
                  <a:close/>
                  <a:moveTo>
                    <a:pt x="259466" y="54918"/>
                  </a:moveTo>
                  <a:lnTo>
                    <a:pt x="257200" y="55599"/>
                  </a:lnTo>
                  <a:lnTo>
                    <a:pt x="255161" y="56053"/>
                  </a:lnTo>
                  <a:lnTo>
                    <a:pt x="252895" y="56734"/>
                  </a:lnTo>
                  <a:lnTo>
                    <a:pt x="250855" y="57868"/>
                  </a:lnTo>
                  <a:lnTo>
                    <a:pt x="249042" y="59003"/>
                  </a:lnTo>
                  <a:lnTo>
                    <a:pt x="247229" y="60365"/>
                  </a:lnTo>
                  <a:lnTo>
                    <a:pt x="245870" y="61953"/>
                  </a:lnTo>
                  <a:lnTo>
                    <a:pt x="244283" y="63542"/>
                  </a:lnTo>
                  <a:lnTo>
                    <a:pt x="242924" y="65584"/>
                  </a:lnTo>
                  <a:lnTo>
                    <a:pt x="242017" y="67400"/>
                  </a:lnTo>
                  <a:lnTo>
                    <a:pt x="240884" y="69442"/>
                  </a:lnTo>
                  <a:lnTo>
                    <a:pt x="240204" y="71711"/>
                  </a:lnTo>
                  <a:lnTo>
                    <a:pt x="239524" y="73754"/>
                  </a:lnTo>
                  <a:lnTo>
                    <a:pt x="239298" y="76477"/>
                  </a:lnTo>
                  <a:lnTo>
                    <a:pt x="239071" y="78746"/>
                  </a:lnTo>
                  <a:lnTo>
                    <a:pt x="239071" y="268917"/>
                  </a:lnTo>
                  <a:lnTo>
                    <a:pt x="239298" y="271414"/>
                  </a:lnTo>
                  <a:lnTo>
                    <a:pt x="239524" y="273910"/>
                  </a:lnTo>
                  <a:lnTo>
                    <a:pt x="240204" y="276179"/>
                  </a:lnTo>
                  <a:lnTo>
                    <a:pt x="240884" y="278222"/>
                  </a:lnTo>
                  <a:lnTo>
                    <a:pt x="242017" y="280264"/>
                  </a:lnTo>
                  <a:lnTo>
                    <a:pt x="242924" y="282307"/>
                  </a:lnTo>
                  <a:lnTo>
                    <a:pt x="244283" y="284122"/>
                  </a:lnTo>
                  <a:lnTo>
                    <a:pt x="245870" y="285711"/>
                  </a:lnTo>
                  <a:lnTo>
                    <a:pt x="247229" y="287299"/>
                  </a:lnTo>
                  <a:lnTo>
                    <a:pt x="249042" y="288888"/>
                  </a:lnTo>
                  <a:lnTo>
                    <a:pt x="250855" y="289795"/>
                  </a:lnTo>
                  <a:lnTo>
                    <a:pt x="252895" y="290930"/>
                  </a:lnTo>
                  <a:lnTo>
                    <a:pt x="255161" y="291611"/>
                  </a:lnTo>
                  <a:lnTo>
                    <a:pt x="257200" y="292065"/>
                  </a:lnTo>
                  <a:lnTo>
                    <a:pt x="259466" y="292746"/>
                  </a:lnTo>
                  <a:lnTo>
                    <a:pt x="261732" y="292746"/>
                  </a:lnTo>
                  <a:lnTo>
                    <a:pt x="263998" y="292746"/>
                  </a:lnTo>
                  <a:lnTo>
                    <a:pt x="266491" y="292065"/>
                  </a:lnTo>
                  <a:lnTo>
                    <a:pt x="268530" y="291611"/>
                  </a:lnTo>
                  <a:lnTo>
                    <a:pt x="270570" y="290930"/>
                  </a:lnTo>
                  <a:lnTo>
                    <a:pt x="272609" y="289795"/>
                  </a:lnTo>
                  <a:lnTo>
                    <a:pt x="274422" y="288888"/>
                  </a:lnTo>
                  <a:lnTo>
                    <a:pt x="276235" y="287299"/>
                  </a:lnTo>
                  <a:lnTo>
                    <a:pt x="277821" y="285711"/>
                  </a:lnTo>
                  <a:lnTo>
                    <a:pt x="278954" y="284122"/>
                  </a:lnTo>
                  <a:lnTo>
                    <a:pt x="280314" y="282307"/>
                  </a:lnTo>
                  <a:lnTo>
                    <a:pt x="281674" y="280264"/>
                  </a:lnTo>
                  <a:lnTo>
                    <a:pt x="282580" y="278222"/>
                  </a:lnTo>
                  <a:lnTo>
                    <a:pt x="283487" y="276179"/>
                  </a:lnTo>
                  <a:lnTo>
                    <a:pt x="283940" y="273910"/>
                  </a:lnTo>
                  <a:lnTo>
                    <a:pt x="284166" y="271414"/>
                  </a:lnTo>
                  <a:lnTo>
                    <a:pt x="284166" y="268917"/>
                  </a:lnTo>
                  <a:lnTo>
                    <a:pt x="284166" y="78746"/>
                  </a:lnTo>
                  <a:lnTo>
                    <a:pt x="284166" y="76477"/>
                  </a:lnTo>
                  <a:lnTo>
                    <a:pt x="283940" y="73754"/>
                  </a:lnTo>
                  <a:lnTo>
                    <a:pt x="283487" y="71711"/>
                  </a:lnTo>
                  <a:lnTo>
                    <a:pt x="282580" y="69442"/>
                  </a:lnTo>
                  <a:lnTo>
                    <a:pt x="281674" y="67400"/>
                  </a:lnTo>
                  <a:lnTo>
                    <a:pt x="280314" y="65584"/>
                  </a:lnTo>
                  <a:lnTo>
                    <a:pt x="278954" y="63542"/>
                  </a:lnTo>
                  <a:lnTo>
                    <a:pt x="277821" y="61953"/>
                  </a:lnTo>
                  <a:lnTo>
                    <a:pt x="276235" y="60365"/>
                  </a:lnTo>
                  <a:lnTo>
                    <a:pt x="274422" y="59003"/>
                  </a:lnTo>
                  <a:lnTo>
                    <a:pt x="272609" y="57868"/>
                  </a:lnTo>
                  <a:lnTo>
                    <a:pt x="270570" y="56734"/>
                  </a:lnTo>
                  <a:lnTo>
                    <a:pt x="268530" y="56053"/>
                  </a:lnTo>
                  <a:lnTo>
                    <a:pt x="266491" y="55599"/>
                  </a:lnTo>
                  <a:lnTo>
                    <a:pt x="263998" y="54918"/>
                  </a:lnTo>
                  <a:lnTo>
                    <a:pt x="261732" y="54918"/>
                  </a:lnTo>
                  <a:lnTo>
                    <a:pt x="259466" y="54918"/>
                  </a:lnTo>
                  <a:close/>
                  <a:moveTo>
                    <a:pt x="120782" y="54918"/>
                  </a:moveTo>
                  <a:lnTo>
                    <a:pt x="118516" y="55599"/>
                  </a:lnTo>
                  <a:lnTo>
                    <a:pt x="116476" y="56053"/>
                  </a:lnTo>
                  <a:lnTo>
                    <a:pt x="113984" y="56734"/>
                  </a:lnTo>
                  <a:lnTo>
                    <a:pt x="112171" y="57868"/>
                  </a:lnTo>
                  <a:lnTo>
                    <a:pt x="110585" y="59003"/>
                  </a:lnTo>
                  <a:lnTo>
                    <a:pt x="108772" y="60365"/>
                  </a:lnTo>
                  <a:lnTo>
                    <a:pt x="107185" y="61953"/>
                  </a:lnTo>
                  <a:lnTo>
                    <a:pt x="105599" y="63542"/>
                  </a:lnTo>
                  <a:lnTo>
                    <a:pt x="104240" y="65584"/>
                  </a:lnTo>
                  <a:lnTo>
                    <a:pt x="103333" y="67400"/>
                  </a:lnTo>
                  <a:lnTo>
                    <a:pt x="102200" y="69442"/>
                  </a:lnTo>
                  <a:lnTo>
                    <a:pt x="101520" y="71711"/>
                  </a:lnTo>
                  <a:lnTo>
                    <a:pt x="100841" y="73754"/>
                  </a:lnTo>
                  <a:lnTo>
                    <a:pt x="100614" y="76477"/>
                  </a:lnTo>
                  <a:lnTo>
                    <a:pt x="100387" y="78746"/>
                  </a:lnTo>
                  <a:lnTo>
                    <a:pt x="100387" y="268917"/>
                  </a:lnTo>
                  <a:lnTo>
                    <a:pt x="100614" y="271414"/>
                  </a:lnTo>
                  <a:lnTo>
                    <a:pt x="100841" y="273910"/>
                  </a:lnTo>
                  <a:lnTo>
                    <a:pt x="101520" y="276179"/>
                  </a:lnTo>
                  <a:lnTo>
                    <a:pt x="102200" y="278222"/>
                  </a:lnTo>
                  <a:lnTo>
                    <a:pt x="103333" y="280264"/>
                  </a:lnTo>
                  <a:lnTo>
                    <a:pt x="104240" y="282307"/>
                  </a:lnTo>
                  <a:lnTo>
                    <a:pt x="105599" y="284122"/>
                  </a:lnTo>
                  <a:lnTo>
                    <a:pt x="107185" y="285711"/>
                  </a:lnTo>
                  <a:lnTo>
                    <a:pt x="108772" y="287299"/>
                  </a:lnTo>
                  <a:lnTo>
                    <a:pt x="110585" y="288888"/>
                  </a:lnTo>
                  <a:lnTo>
                    <a:pt x="112171" y="289795"/>
                  </a:lnTo>
                  <a:lnTo>
                    <a:pt x="113984" y="290930"/>
                  </a:lnTo>
                  <a:lnTo>
                    <a:pt x="116476" y="291611"/>
                  </a:lnTo>
                  <a:lnTo>
                    <a:pt x="118516" y="292065"/>
                  </a:lnTo>
                  <a:lnTo>
                    <a:pt x="120782" y="292746"/>
                  </a:lnTo>
                  <a:lnTo>
                    <a:pt x="123048" y="292746"/>
                  </a:lnTo>
                  <a:lnTo>
                    <a:pt x="125314" y="292746"/>
                  </a:lnTo>
                  <a:lnTo>
                    <a:pt x="127580" y="292065"/>
                  </a:lnTo>
                  <a:lnTo>
                    <a:pt x="129846" y="291611"/>
                  </a:lnTo>
                  <a:lnTo>
                    <a:pt x="131886" y="290930"/>
                  </a:lnTo>
                  <a:lnTo>
                    <a:pt x="133699" y="289795"/>
                  </a:lnTo>
                  <a:lnTo>
                    <a:pt x="135738" y="288888"/>
                  </a:lnTo>
                  <a:lnTo>
                    <a:pt x="137325" y="287299"/>
                  </a:lnTo>
                  <a:lnTo>
                    <a:pt x="139137" y="285711"/>
                  </a:lnTo>
                  <a:lnTo>
                    <a:pt x="140270" y="284122"/>
                  </a:lnTo>
                  <a:lnTo>
                    <a:pt x="141630" y="282307"/>
                  </a:lnTo>
                  <a:lnTo>
                    <a:pt x="142990" y="280264"/>
                  </a:lnTo>
                  <a:lnTo>
                    <a:pt x="143669" y="278222"/>
                  </a:lnTo>
                  <a:lnTo>
                    <a:pt x="144576" y="276179"/>
                  </a:lnTo>
                  <a:lnTo>
                    <a:pt x="145029" y="273910"/>
                  </a:lnTo>
                  <a:lnTo>
                    <a:pt x="145482" y="271414"/>
                  </a:lnTo>
                  <a:lnTo>
                    <a:pt x="145482" y="268917"/>
                  </a:lnTo>
                  <a:lnTo>
                    <a:pt x="145482" y="78746"/>
                  </a:lnTo>
                  <a:lnTo>
                    <a:pt x="145482" y="76477"/>
                  </a:lnTo>
                  <a:lnTo>
                    <a:pt x="145029" y="73754"/>
                  </a:lnTo>
                  <a:lnTo>
                    <a:pt x="144576" y="71711"/>
                  </a:lnTo>
                  <a:lnTo>
                    <a:pt x="143669" y="69442"/>
                  </a:lnTo>
                  <a:lnTo>
                    <a:pt x="142990" y="67400"/>
                  </a:lnTo>
                  <a:lnTo>
                    <a:pt x="141630" y="65584"/>
                  </a:lnTo>
                  <a:lnTo>
                    <a:pt x="140270" y="63542"/>
                  </a:lnTo>
                  <a:lnTo>
                    <a:pt x="139137" y="61953"/>
                  </a:lnTo>
                  <a:lnTo>
                    <a:pt x="137325" y="60365"/>
                  </a:lnTo>
                  <a:lnTo>
                    <a:pt x="135738" y="59003"/>
                  </a:lnTo>
                  <a:lnTo>
                    <a:pt x="133699" y="57868"/>
                  </a:lnTo>
                  <a:lnTo>
                    <a:pt x="131886" y="56734"/>
                  </a:lnTo>
                  <a:lnTo>
                    <a:pt x="129846" y="56053"/>
                  </a:lnTo>
                  <a:lnTo>
                    <a:pt x="127580" y="55599"/>
                  </a:lnTo>
                  <a:lnTo>
                    <a:pt x="125314" y="54918"/>
                  </a:lnTo>
                  <a:lnTo>
                    <a:pt x="123048" y="54918"/>
                  </a:lnTo>
                  <a:lnTo>
                    <a:pt x="120782" y="54918"/>
                  </a:lnTo>
                  <a:close/>
                  <a:moveTo>
                    <a:pt x="1491343" y="4762"/>
                  </a:moveTo>
                  <a:lnTo>
                    <a:pt x="1511091" y="4989"/>
                  </a:lnTo>
                  <a:lnTo>
                    <a:pt x="1531066" y="5896"/>
                  </a:lnTo>
                  <a:lnTo>
                    <a:pt x="1550586" y="7030"/>
                  </a:lnTo>
                  <a:lnTo>
                    <a:pt x="1570334" y="8617"/>
                  </a:lnTo>
                  <a:lnTo>
                    <a:pt x="1589628" y="11112"/>
                  </a:lnTo>
                  <a:lnTo>
                    <a:pt x="1608695" y="13607"/>
                  </a:lnTo>
                  <a:lnTo>
                    <a:pt x="1627762" y="17009"/>
                  </a:lnTo>
                  <a:lnTo>
                    <a:pt x="1646602" y="20637"/>
                  </a:lnTo>
                  <a:lnTo>
                    <a:pt x="1665442" y="24492"/>
                  </a:lnTo>
                  <a:lnTo>
                    <a:pt x="1683827" y="29028"/>
                  </a:lnTo>
                  <a:lnTo>
                    <a:pt x="1702440" y="34017"/>
                  </a:lnTo>
                  <a:lnTo>
                    <a:pt x="1720599" y="39460"/>
                  </a:lnTo>
                  <a:lnTo>
                    <a:pt x="1738531" y="45357"/>
                  </a:lnTo>
                  <a:lnTo>
                    <a:pt x="1756463" y="51480"/>
                  </a:lnTo>
                  <a:lnTo>
                    <a:pt x="1773941" y="58284"/>
                  </a:lnTo>
                  <a:lnTo>
                    <a:pt x="1791192" y="65314"/>
                  </a:lnTo>
                  <a:lnTo>
                    <a:pt x="1808670" y="72798"/>
                  </a:lnTo>
                  <a:lnTo>
                    <a:pt x="1825694" y="80735"/>
                  </a:lnTo>
                  <a:lnTo>
                    <a:pt x="1842037" y="89126"/>
                  </a:lnTo>
                  <a:lnTo>
                    <a:pt x="1858607" y="97744"/>
                  </a:lnTo>
                  <a:lnTo>
                    <a:pt x="1874950" y="106589"/>
                  </a:lnTo>
                  <a:lnTo>
                    <a:pt x="1890839" y="116114"/>
                  </a:lnTo>
                  <a:lnTo>
                    <a:pt x="1906728" y="126092"/>
                  </a:lnTo>
                  <a:lnTo>
                    <a:pt x="1922390" y="136298"/>
                  </a:lnTo>
                  <a:lnTo>
                    <a:pt x="1937598" y="146957"/>
                  </a:lnTo>
                  <a:lnTo>
                    <a:pt x="1952579" y="157842"/>
                  </a:lnTo>
                  <a:lnTo>
                    <a:pt x="1967333" y="169182"/>
                  </a:lnTo>
                  <a:lnTo>
                    <a:pt x="1981633" y="180748"/>
                  </a:lnTo>
                  <a:lnTo>
                    <a:pt x="1995706" y="192541"/>
                  </a:lnTo>
                  <a:lnTo>
                    <a:pt x="2009553" y="204560"/>
                  </a:lnTo>
                  <a:lnTo>
                    <a:pt x="2023172" y="217260"/>
                  </a:lnTo>
                  <a:lnTo>
                    <a:pt x="2036337" y="230187"/>
                  </a:lnTo>
                  <a:lnTo>
                    <a:pt x="2049048" y="243567"/>
                  </a:lnTo>
                  <a:lnTo>
                    <a:pt x="2061759" y="256948"/>
                  </a:lnTo>
                  <a:lnTo>
                    <a:pt x="2074244" y="271009"/>
                  </a:lnTo>
                  <a:lnTo>
                    <a:pt x="2086047" y="284842"/>
                  </a:lnTo>
                  <a:lnTo>
                    <a:pt x="2097623" y="299357"/>
                  </a:lnTo>
                  <a:lnTo>
                    <a:pt x="2108973" y="314098"/>
                  </a:lnTo>
                  <a:lnTo>
                    <a:pt x="2119868" y="329066"/>
                  </a:lnTo>
                  <a:lnTo>
                    <a:pt x="2130536" y="344260"/>
                  </a:lnTo>
                  <a:lnTo>
                    <a:pt x="2140524" y="359682"/>
                  </a:lnTo>
                  <a:lnTo>
                    <a:pt x="2150511" y="375330"/>
                  </a:lnTo>
                  <a:lnTo>
                    <a:pt x="2159817" y="391432"/>
                  </a:lnTo>
                  <a:lnTo>
                    <a:pt x="2168897" y="407534"/>
                  </a:lnTo>
                  <a:lnTo>
                    <a:pt x="2177749" y="424089"/>
                  </a:lnTo>
                  <a:lnTo>
                    <a:pt x="2185921" y="440871"/>
                  </a:lnTo>
                  <a:lnTo>
                    <a:pt x="2194092" y="457880"/>
                  </a:lnTo>
                  <a:lnTo>
                    <a:pt x="2201356" y="474889"/>
                  </a:lnTo>
                  <a:lnTo>
                    <a:pt x="2208619" y="492351"/>
                  </a:lnTo>
                  <a:lnTo>
                    <a:pt x="2215429" y="510041"/>
                  </a:lnTo>
                  <a:lnTo>
                    <a:pt x="2221558" y="527730"/>
                  </a:lnTo>
                  <a:lnTo>
                    <a:pt x="2227459" y="545873"/>
                  </a:lnTo>
                  <a:lnTo>
                    <a:pt x="2232680" y="563789"/>
                  </a:lnTo>
                  <a:lnTo>
                    <a:pt x="2237901" y="582159"/>
                  </a:lnTo>
                  <a:lnTo>
                    <a:pt x="2242213" y="600755"/>
                  </a:lnTo>
                  <a:lnTo>
                    <a:pt x="2246299" y="619578"/>
                  </a:lnTo>
                  <a:lnTo>
                    <a:pt x="2249931" y="638401"/>
                  </a:lnTo>
                  <a:lnTo>
                    <a:pt x="2253109" y="657451"/>
                  </a:lnTo>
                  <a:lnTo>
                    <a:pt x="2255833" y="676501"/>
                  </a:lnTo>
                  <a:lnTo>
                    <a:pt x="2258102" y="696005"/>
                  </a:lnTo>
                  <a:lnTo>
                    <a:pt x="2259918" y="715509"/>
                  </a:lnTo>
                  <a:lnTo>
                    <a:pt x="2261053" y="735239"/>
                  </a:lnTo>
                  <a:lnTo>
                    <a:pt x="2261961" y="754743"/>
                  </a:lnTo>
                  <a:lnTo>
                    <a:pt x="2262188" y="774473"/>
                  </a:lnTo>
                  <a:lnTo>
                    <a:pt x="2261961" y="794657"/>
                  </a:lnTo>
                  <a:lnTo>
                    <a:pt x="2261053" y="814387"/>
                  </a:lnTo>
                  <a:lnTo>
                    <a:pt x="2259918" y="833891"/>
                  </a:lnTo>
                  <a:lnTo>
                    <a:pt x="2258102" y="853394"/>
                  </a:lnTo>
                  <a:lnTo>
                    <a:pt x="2255833" y="872898"/>
                  </a:lnTo>
                  <a:lnTo>
                    <a:pt x="2253109" y="891948"/>
                  </a:lnTo>
                  <a:lnTo>
                    <a:pt x="2249931" y="910998"/>
                  </a:lnTo>
                  <a:lnTo>
                    <a:pt x="2246299" y="929821"/>
                  </a:lnTo>
                  <a:lnTo>
                    <a:pt x="2242213" y="948644"/>
                  </a:lnTo>
                  <a:lnTo>
                    <a:pt x="2237901" y="967241"/>
                  </a:lnTo>
                  <a:lnTo>
                    <a:pt x="2232680" y="985610"/>
                  </a:lnTo>
                  <a:lnTo>
                    <a:pt x="2227459" y="1003526"/>
                  </a:lnTo>
                  <a:lnTo>
                    <a:pt x="2221558" y="1021669"/>
                  </a:lnTo>
                  <a:lnTo>
                    <a:pt x="2215429" y="1039359"/>
                  </a:lnTo>
                  <a:lnTo>
                    <a:pt x="2208619" y="1057048"/>
                  </a:lnTo>
                  <a:lnTo>
                    <a:pt x="2201356" y="1074510"/>
                  </a:lnTo>
                  <a:lnTo>
                    <a:pt x="2194092" y="1091519"/>
                  </a:lnTo>
                  <a:lnTo>
                    <a:pt x="2185921" y="1108528"/>
                  </a:lnTo>
                  <a:lnTo>
                    <a:pt x="2177749" y="1125310"/>
                  </a:lnTo>
                  <a:lnTo>
                    <a:pt x="2168897" y="1141866"/>
                  </a:lnTo>
                  <a:lnTo>
                    <a:pt x="2159817" y="1157968"/>
                  </a:lnTo>
                  <a:lnTo>
                    <a:pt x="2150511" y="1174069"/>
                  </a:lnTo>
                  <a:lnTo>
                    <a:pt x="2140524" y="1189718"/>
                  </a:lnTo>
                  <a:lnTo>
                    <a:pt x="2130536" y="1205139"/>
                  </a:lnTo>
                  <a:lnTo>
                    <a:pt x="2119868" y="1220560"/>
                  </a:lnTo>
                  <a:lnTo>
                    <a:pt x="2108973" y="1235301"/>
                  </a:lnTo>
                  <a:lnTo>
                    <a:pt x="2097623" y="1250043"/>
                  </a:lnTo>
                  <a:lnTo>
                    <a:pt x="2086047" y="1264557"/>
                  </a:lnTo>
                  <a:lnTo>
                    <a:pt x="2074244" y="1278391"/>
                  </a:lnTo>
                  <a:lnTo>
                    <a:pt x="2061759" y="1292451"/>
                  </a:lnTo>
                  <a:lnTo>
                    <a:pt x="2049048" y="1305832"/>
                  </a:lnTo>
                  <a:lnTo>
                    <a:pt x="2036337" y="1319212"/>
                  </a:lnTo>
                  <a:lnTo>
                    <a:pt x="2023172" y="1332139"/>
                  </a:lnTo>
                  <a:lnTo>
                    <a:pt x="2009553" y="1344385"/>
                  </a:lnTo>
                  <a:lnTo>
                    <a:pt x="1995706" y="1356859"/>
                  </a:lnTo>
                  <a:lnTo>
                    <a:pt x="1981633" y="1368651"/>
                  </a:lnTo>
                  <a:lnTo>
                    <a:pt x="1967333" y="1380444"/>
                  </a:lnTo>
                  <a:lnTo>
                    <a:pt x="1952579" y="1391784"/>
                  </a:lnTo>
                  <a:lnTo>
                    <a:pt x="1937598" y="1402443"/>
                  </a:lnTo>
                  <a:lnTo>
                    <a:pt x="1922390" y="1413101"/>
                  </a:lnTo>
                  <a:lnTo>
                    <a:pt x="1906728" y="1423307"/>
                  </a:lnTo>
                  <a:lnTo>
                    <a:pt x="1890839" y="1433285"/>
                  </a:lnTo>
                  <a:lnTo>
                    <a:pt x="1874950" y="1442584"/>
                  </a:lnTo>
                  <a:lnTo>
                    <a:pt x="1858607" y="1451882"/>
                  </a:lnTo>
                  <a:lnTo>
                    <a:pt x="1842037" y="1460273"/>
                  </a:lnTo>
                  <a:lnTo>
                    <a:pt x="1825694" y="1468891"/>
                  </a:lnTo>
                  <a:lnTo>
                    <a:pt x="1808670" y="1476601"/>
                  </a:lnTo>
                  <a:lnTo>
                    <a:pt x="1791192" y="1484085"/>
                  </a:lnTo>
                  <a:lnTo>
                    <a:pt x="1773941" y="1491116"/>
                  </a:lnTo>
                  <a:lnTo>
                    <a:pt x="1756463" y="1497919"/>
                  </a:lnTo>
                  <a:lnTo>
                    <a:pt x="1738531" y="1504043"/>
                  </a:lnTo>
                  <a:lnTo>
                    <a:pt x="1720599" y="1509939"/>
                  </a:lnTo>
                  <a:lnTo>
                    <a:pt x="1702440" y="1515382"/>
                  </a:lnTo>
                  <a:lnTo>
                    <a:pt x="1683827" y="1520371"/>
                  </a:lnTo>
                  <a:lnTo>
                    <a:pt x="1665442" y="1524907"/>
                  </a:lnTo>
                  <a:lnTo>
                    <a:pt x="1646602" y="1528762"/>
                  </a:lnTo>
                  <a:lnTo>
                    <a:pt x="1627762" y="1532391"/>
                  </a:lnTo>
                  <a:lnTo>
                    <a:pt x="1608695" y="1535793"/>
                  </a:lnTo>
                  <a:lnTo>
                    <a:pt x="1589628" y="1538514"/>
                  </a:lnTo>
                  <a:lnTo>
                    <a:pt x="1570334" y="1540782"/>
                  </a:lnTo>
                  <a:lnTo>
                    <a:pt x="1550586" y="1542369"/>
                  </a:lnTo>
                  <a:lnTo>
                    <a:pt x="1531066" y="1543503"/>
                  </a:lnTo>
                  <a:lnTo>
                    <a:pt x="1511091" y="1544410"/>
                  </a:lnTo>
                  <a:lnTo>
                    <a:pt x="1491343" y="1544637"/>
                  </a:lnTo>
                  <a:lnTo>
                    <a:pt x="1471368" y="1544410"/>
                  </a:lnTo>
                  <a:lnTo>
                    <a:pt x="1451848" y="1543503"/>
                  </a:lnTo>
                  <a:lnTo>
                    <a:pt x="1432100" y="1542369"/>
                  </a:lnTo>
                  <a:lnTo>
                    <a:pt x="1412579" y="1540782"/>
                  </a:lnTo>
                  <a:lnTo>
                    <a:pt x="1393285" y="1538514"/>
                  </a:lnTo>
                  <a:lnTo>
                    <a:pt x="1373991" y="1535793"/>
                  </a:lnTo>
                  <a:lnTo>
                    <a:pt x="1354924" y="1532391"/>
                  </a:lnTo>
                  <a:lnTo>
                    <a:pt x="1336085" y="1528762"/>
                  </a:lnTo>
                  <a:lnTo>
                    <a:pt x="1317245" y="1524907"/>
                  </a:lnTo>
                  <a:lnTo>
                    <a:pt x="1298632" y="1520371"/>
                  </a:lnTo>
                  <a:lnTo>
                    <a:pt x="1280473" y="1515382"/>
                  </a:lnTo>
                  <a:lnTo>
                    <a:pt x="1262087" y="1509939"/>
                  </a:lnTo>
                  <a:lnTo>
                    <a:pt x="1244155" y="1504043"/>
                  </a:lnTo>
                  <a:lnTo>
                    <a:pt x="1226450" y="1497919"/>
                  </a:lnTo>
                  <a:lnTo>
                    <a:pt x="1208972" y="1491116"/>
                  </a:lnTo>
                  <a:lnTo>
                    <a:pt x="1191267" y="1484085"/>
                  </a:lnTo>
                  <a:lnTo>
                    <a:pt x="1174243" y="1476601"/>
                  </a:lnTo>
                  <a:lnTo>
                    <a:pt x="1157219" y="1468891"/>
                  </a:lnTo>
                  <a:lnTo>
                    <a:pt x="1140422" y="1460273"/>
                  </a:lnTo>
                  <a:lnTo>
                    <a:pt x="1123852" y="1451882"/>
                  </a:lnTo>
                  <a:lnTo>
                    <a:pt x="1107736" y="1442584"/>
                  </a:lnTo>
                  <a:lnTo>
                    <a:pt x="1091620" y="1433285"/>
                  </a:lnTo>
                  <a:lnTo>
                    <a:pt x="1075958" y="1423307"/>
                  </a:lnTo>
                  <a:lnTo>
                    <a:pt x="1060523" y="1413101"/>
                  </a:lnTo>
                  <a:lnTo>
                    <a:pt x="1045315" y="1402443"/>
                  </a:lnTo>
                  <a:lnTo>
                    <a:pt x="1030334" y="1391784"/>
                  </a:lnTo>
                  <a:lnTo>
                    <a:pt x="1015580" y="1380444"/>
                  </a:lnTo>
                  <a:lnTo>
                    <a:pt x="1001053" y="1368651"/>
                  </a:lnTo>
                  <a:lnTo>
                    <a:pt x="986753" y="1356859"/>
                  </a:lnTo>
                  <a:lnTo>
                    <a:pt x="973134" y="1344385"/>
                  </a:lnTo>
                  <a:lnTo>
                    <a:pt x="959515" y="1332139"/>
                  </a:lnTo>
                  <a:lnTo>
                    <a:pt x="946349" y="1319212"/>
                  </a:lnTo>
                  <a:lnTo>
                    <a:pt x="933411" y="1305832"/>
                  </a:lnTo>
                  <a:lnTo>
                    <a:pt x="920700" y="1292451"/>
                  </a:lnTo>
                  <a:lnTo>
                    <a:pt x="908670" y="1278391"/>
                  </a:lnTo>
                  <a:lnTo>
                    <a:pt x="896866" y="1264557"/>
                  </a:lnTo>
                  <a:lnTo>
                    <a:pt x="885063" y="1250043"/>
                  </a:lnTo>
                  <a:lnTo>
                    <a:pt x="873714" y="1235301"/>
                  </a:lnTo>
                  <a:lnTo>
                    <a:pt x="863045" y="1220560"/>
                  </a:lnTo>
                  <a:lnTo>
                    <a:pt x="852377" y="1205139"/>
                  </a:lnTo>
                  <a:lnTo>
                    <a:pt x="841936" y="1189718"/>
                  </a:lnTo>
                  <a:lnTo>
                    <a:pt x="832175" y="1174069"/>
                  </a:lnTo>
                  <a:lnTo>
                    <a:pt x="822642" y="1157968"/>
                  </a:lnTo>
                  <a:lnTo>
                    <a:pt x="813562" y="1141866"/>
                  </a:lnTo>
                  <a:lnTo>
                    <a:pt x="804937" y="1125310"/>
                  </a:lnTo>
                  <a:lnTo>
                    <a:pt x="796538" y="1108528"/>
                  </a:lnTo>
                  <a:lnTo>
                    <a:pt x="788821" y="1091519"/>
                  </a:lnTo>
                  <a:lnTo>
                    <a:pt x="781103" y="1074510"/>
                  </a:lnTo>
                  <a:lnTo>
                    <a:pt x="774067" y="1057048"/>
                  </a:lnTo>
                  <a:lnTo>
                    <a:pt x="767484" y="1039359"/>
                  </a:lnTo>
                  <a:lnTo>
                    <a:pt x="761129" y="1021669"/>
                  </a:lnTo>
                  <a:lnTo>
                    <a:pt x="755227" y="1003526"/>
                  </a:lnTo>
                  <a:lnTo>
                    <a:pt x="749779" y="985610"/>
                  </a:lnTo>
                  <a:lnTo>
                    <a:pt x="745013" y="967241"/>
                  </a:lnTo>
                  <a:lnTo>
                    <a:pt x="740246" y="948644"/>
                  </a:lnTo>
                  <a:lnTo>
                    <a:pt x="736160" y="929821"/>
                  </a:lnTo>
                  <a:lnTo>
                    <a:pt x="732528" y="910998"/>
                  </a:lnTo>
                  <a:lnTo>
                    <a:pt x="729578" y="891948"/>
                  </a:lnTo>
                  <a:lnTo>
                    <a:pt x="726854" y="872898"/>
                  </a:lnTo>
                  <a:lnTo>
                    <a:pt x="724584" y="853394"/>
                  </a:lnTo>
                  <a:lnTo>
                    <a:pt x="722995" y="833891"/>
                  </a:lnTo>
                  <a:lnTo>
                    <a:pt x="721633" y="814387"/>
                  </a:lnTo>
                  <a:lnTo>
                    <a:pt x="720952" y="794657"/>
                  </a:lnTo>
                  <a:lnTo>
                    <a:pt x="720725" y="774473"/>
                  </a:lnTo>
                  <a:lnTo>
                    <a:pt x="720952" y="754743"/>
                  </a:lnTo>
                  <a:lnTo>
                    <a:pt x="721633" y="735239"/>
                  </a:lnTo>
                  <a:lnTo>
                    <a:pt x="722995" y="715509"/>
                  </a:lnTo>
                  <a:lnTo>
                    <a:pt x="724584" y="696005"/>
                  </a:lnTo>
                  <a:lnTo>
                    <a:pt x="726854" y="676501"/>
                  </a:lnTo>
                  <a:lnTo>
                    <a:pt x="729578" y="657451"/>
                  </a:lnTo>
                  <a:lnTo>
                    <a:pt x="732528" y="638401"/>
                  </a:lnTo>
                  <a:lnTo>
                    <a:pt x="736160" y="619578"/>
                  </a:lnTo>
                  <a:lnTo>
                    <a:pt x="740246" y="600755"/>
                  </a:lnTo>
                  <a:lnTo>
                    <a:pt x="745013" y="582159"/>
                  </a:lnTo>
                  <a:lnTo>
                    <a:pt x="749779" y="563789"/>
                  </a:lnTo>
                  <a:lnTo>
                    <a:pt x="755227" y="545873"/>
                  </a:lnTo>
                  <a:lnTo>
                    <a:pt x="761129" y="527730"/>
                  </a:lnTo>
                  <a:lnTo>
                    <a:pt x="767484" y="510041"/>
                  </a:lnTo>
                  <a:lnTo>
                    <a:pt x="774067" y="492351"/>
                  </a:lnTo>
                  <a:lnTo>
                    <a:pt x="781103" y="474889"/>
                  </a:lnTo>
                  <a:lnTo>
                    <a:pt x="788821" y="457880"/>
                  </a:lnTo>
                  <a:lnTo>
                    <a:pt x="796538" y="440871"/>
                  </a:lnTo>
                  <a:lnTo>
                    <a:pt x="804937" y="424089"/>
                  </a:lnTo>
                  <a:lnTo>
                    <a:pt x="813562" y="407534"/>
                  </a:lnTo>
                  <a:lnTo>
                    <a:pt x="822642" y="391432"/>
                  </a:lnTo>
                  <a:lnTo>
                    <a:pt x="832175" y="375330"/>
                  </a:lnTo>
                  <a:lnTo>
                    <a:pt x="841936" y="359682"/>
                  </a:lnTo>
                  <a:lnTo>
                    <a:pt x="852377" y="344260"/>
                  </a:lnTo>
                  <a:lnTo>
                    <a:pt x="863045" y="329066"/>
                  </a:lnTo>
                  <a:lnTo>
                    <a:pt x="873714" y="314098"/>
                  </a:lnTo>
                  <a:lnTo>
                    <a:pt x="885063" y="299357"/>
                  </a:lnTo>
                  <a:lnTo>
                    <a:pt x="896866" y="284842"/>
                  </a:lnTo>
                  <a:lnTo>
                    <a:pt x="908670" y="271009"/>
                  </a:lnTo>
                  <a:lnTo>
                    <a:pt x="920700" y="256948"/>
                  </a:lnTo>
                  <a:lnTo>
                    <a:pt x="933411" y="243567"/>
                  </a:lnTo>
                  <a:lnTo>
                    <a:pt x="946349" y="230187"/>
                  </a:lnTo>
                  <a:lnTo>
                    <a:pt x="959515" y="217260"/>
                  </a:lnTo>
                  <a:lnTo>
                    <a:pt x="973134" y="204560"/>
                  </a:lnTo>
                  <a:lnTo>
                    <a:pt x="986753" y="192541"/>
                  </a:lnTo>
                  <a:lnTo>
                    <a:pt x="1001053" y="180748"/>
                  </a:lnTo>
                  <a:lnTo>
                    <a:pt x="1015580" y="169182"/>
                  </a:lnTo>
                  <a:lnTo>
                    <a:pt x="1030334" y="157842"/>
                  </a:lnTo>
                  <a:lnTo>
                    <a:pt x="1045315" y="146957"/>
                  </a:lnTo>
                  <a:lnTo>
                    <a:pt x="1060523" y="136298"/>
                  </a:lnTo>
                  <a:lnTo>
                    <a:pt x="1075958" y="126092"/>
                  </a:lnTo>
                  <a:lnTo>
                    <a:pt x="1091620" y="116114"/>
                  </a:lnTo>
                  <a:lnTo>
                    <a:pt x="1107736" y="106589"/>
                  </a:lnTo>
                  <a:lnTo>
                    <a:pt x="1123852" y="97744"/>
                  </a:lnTo>
                  <a:lnTo>
                    <a:pt x="1140422" y="89126"/>
                  </a:lnTo>
                  <a:lnTo>
                    <a:pt x="1157219" y="80735"/>
                  </a:lnTo>
                  <a:lnTo>
                    <a:pt x="1174243" y="72798"/>
                  </a:lnTo>
                  <a:lnTo>
                    <a:pt x="1191267" y="65314"/>
                  </a:lnTo>
                  <a:lnTo>
                    <a:pt x="1208972" y="58284"/>
                  </a:lnTo>
                  <a:lnTo>
                    <a:pt x="1226450" y="51480"/>
                  </a:lnTo>
                  <a:lnTo>
                    <a:pt x="1244155" y="45357"/>
                  </a:lnTo>
                  <a:lnTo>
                    <a:pt x="1262087" y="39460"/>
                  </a:lnTo>
                  <a:lnTo>
                    <a:pt x="1280473" y="34017"/>
                  </a:lnTo>
                  <a:lnTo>
                    <a:pt x="1298632" y="29028"/>
                  </a:lnTo>
                  <a:lnTo>
                    <a:pt x="1317245" y="24492"/>
                  </a:lnTo>
                  <a:lnTo>
                    <a:pt x="1336085" y="20637"/>
                  </a:lnTo>
                  <a:lnTo>
                    <a:pt x="1354924" y="17009"/>
                  </a:lnTo>
                  <a:lnTo>
                    <a:pt x="1373991" y="13607"/>
                  </a:lnTo>
                  <a:lnTo>
                    <a:pt x="1393285" y="11112"/>
                  </a:lnTo>
                  <a:lnTo>
                    <a:pt x="1412579" y="8617"/>
                  </a:lnTo>
                  <a:lnTo>
                    <a:pt x="1432100" y="7030"/>
                  </a:lnTo>
                  <a:lnTo>
                    <a:pt x="1451848" y="5896"/>
                  </a:lnTo>
                  <a:lnTo>
                    <a:pt x="1471368" y="4989"/>
                  </a:lnTo>
                  <a:lnTo>
                    <a:pt x="1491343" y="4762"/>
                  </a:lnTo>
                  <a:close/>
                  <a:moveTo>
                    <a:pt x="37390" y="0"/>
                  </a:moveTo>
                  <a:lnTo>
                    <a:pt x="41696" y="0"/>
                  </a:lnTo>
                  <a:lnTo>
                    <a:pt x="1155700" y="0"/>
                  </a:lnTo>
                  <a:lnTo>
                    <a:pt x="1140291" y="6808"/>
                  </a:lnTo>
                  <a:lnTo>
                    <a:pt x="1125108" y="13843"/>
                  </a:lnTo>
                  <a:lnTo>
                    <a:pt x="1110152" y="21105"/>
                  </a:lnTo>
                  <a:lnTo>
                    <a:pt x="1095422" y="28821"/>
                  </a:lnTo>
                  <a:lnTo>
                    <a:pt x="1080693" y="36990"/>
                  </a:lnTo>
                  <a:lnTo>
                    <a:pt x="1066417" y="45160"/>
                  </a:lnTo>
                  <a:lnTo>
                    <a:pt x="1051914" y="53784"/>
                  </a:lnTo>
                  <a:lnTo>
                    <a:pt x="1037864" y="62407"/>
                  </a:lnTo>
                  <a:lnTo>
                    <a:pt x="1023814" y="71711"/>
                  </a:lnTo>
                  <a:lnTo>
                    <a:pt x="1010218" y="81016"/>
                  </a:lnTo>
                  <a:lnTo>
                    <a:pt x="996848" y="90547"/>
                  </a:lnTo>
                  <a:lnTo>
                    <a:pt x="983478" y="100305"/>
                  </a:lnTo>
                  <a:lnTo>
                    <a:pt x="970335" y="110517"/>
                  </a:lnTo>
                  <a:lnTo>
                    <a:pt x="957418" y="120956"/>
                  </a:lnTo>
                  <a:lnTo>
                    <a:pt x="944502" y="131622"/>
                  </a:lnTo>
                  <a:lnTo>
                    <a:pt x="932038" y="142515"/>
                  </a:lnTo>
                  <a:lnTo>
                    <a:pt x="919801" y="153635"/>
                  </a:lnTo>
                  <a:lnTo>
                    <a:pt x="907565" y="164981"/>
                  </a:lnTo>
                  <a:lnTo>
                    <a:pt x="895781" y="176328"/>
                  </a:lnTo>
                  <a:lnTo>
                    <a:pt x="884224" y="188129"/>
                  </a:lnTo>
                  <a:lnTo>
                    <a:pt x="872894" y="200156"/>
                  </a:lnTo>
                  <a:lnTo>
                    <a:pt x="861790" y="212411"/>
                  </a:lnTo>
                  <a:lnTo>
                    <a:pt x="850686" y="224892"/>
                  </a:lnTo>
                  <a:lnTo>
                    <a:pt x="840035" y="237374"/>
                  </a:lnTo>
                  <a:lnTo>
                    <a:pt x="829611" y="250309"/>
                  </a:lnTo>
                  <a:lnTo>
                    <a:pt x="819414" y="263471"/>
                  </a:lnTo>
                  <a:lnTo>
                    <a:pt x="809443" y="276633"/>
                  </a:lnTo>
                  <a:lnTo>
                    <a:pt x="799926" y="290249"/>
                  </a:lnTo>
                  <a:lnTo>
                    <a:pt x="790408" y="304092"/>
                  </a:lnTo>
                  <a:lnTo>
                    <a:pt x="781117" y="317708"/>
                  </a:lnTo>
                  <a:lnTo>
                    <a:pt x="772280" y="331778"/>
                  </a:lnTo>
                  <a:lnTo>
                    <a:pt x="763442" y="346075"/>
                  </a:lnTo>
                  <a:lnTo>
                    <a:pt x="41696" y="346075"/>
                  </a:lnTo>
                  <a:lnTo>
                    <a:pt x="37390" y="345848"/>
                  </a:lnTo>
                  <a:lnTo>
                    <a:pt x="33085" y="345394"/>
                  </a:lnTo>
                  <a:lnTo>
                    <a:pt x="29232" y="344260"/>
                  </a:lnTo>
                  <a:lnTo>
                    <a:pt x="25380" y="342671"/>
                  </a:lnTo>
                  <a:lnTo>
                    <a:pt x="21755" y="341083"/>
                  </a:lnTo>
                  <a:lnTo>
                    <a:pt x="18355" y="339040"/>
                  </a:lnTo>
                  <a:lnTo>
                    <a:pt x="15183" y="336544"/>
                  </a:lnTo>
                  <a:lnTo>
                    <a:pt x="12237" y="333821"/>
                  </a:lnTo>
                  <a:lnTo>
                    <a:pt x="9517" y="330871"/>
                  </a:lnTo>
                  <a:lnTo>
                    <a:pt x="7025" y="327693"/>
                  </a:lnTo>
                  <a:lnTo>
                    <a:pt x="4985" y="324063"/>
                  </a:lnTo>
                  <a:lnTo>
                    <a:pt x="3173" y="320432"/>
                  </a:lnTo>
                  <a:lnTo>
                    <a:pt x="2040" y="316801"/>
                  </a:lnTo>
                  <a:lnTo>
                    <a:pt x="907" y="312716"/>
                  </a:lnTo>
                  <a:lnTo>
                    <a:pt x="227" y="308631"/>
                  </a:lnTo>
                  <a:lnTo>
                    <a:pt x="0" y="304319"/>
                  </a:lnTo>
                  <a:lnTo>
                    <a:pt x="0" y="41529"/>
                  </a:lnTo>
                  <a:lnTo>
                    <a:pt x="227" y="37444"/>
                  </a:lnTo>
                  <a:lnTo>
                    <a:pt x="907" y="33359"/>
                  </a:lnTo>
                  <a:lnTo>
                    <a:pt x="2040" y="29275"/>
                  </a:lnTo>
                  <a:lnTo>
                    <a:pt x="3173" y="25417"/>
                  </a:lnTo>
                  <a:lnTo>
                    <a:pt x="4985" y="21786"/>
                  </a:lnTo>
                  <a:lnTo>
                    <a:pt x="7025" y="18382"/>
                  </a:lnTo>
                  <a:lnTo>
                    <a:pt x="9517" y="14978"/>
                  </a:lnTo>
                  <a:lnTo>
                    <a:pt x="12237" y="12255"/>
                  </a:lnTo>
                  <a:lnTo>
                    <a:pt x="15183" y="9531"/>
                  </a:lnTo>
                  <a:lnTo>
                    <a:pt x="18355" y="7035"/>
                  </a:lnTo>
                  <a:lnTo>
                    <a:pt x="21755" y="4993"/>
                  </a:lnTo>
                  <a:lnTo>
                    <a:pt x="25380" y="3177"/>
                  </a:lnTo>
                  <a:lnTo>
                    <a:pt x="29232" y="1815"/>
                  </a:lnTo>
                  <a:lnTo>
                    <a:pt x="33085" y="908"/>
                  </a:lnTo>
                  <a:lnTo>
                    <a:pt x="37390" y="0"/>
                  </a:lnTo>
                  <a:close/>
                </a:path>
              </a:pathLst>
            </a:custGeom>
            <a:solidFill>
              <a:schemeClr val="bg1"/>
            </a:solidFill>
            <a:ln>
              <a:noFill/>
            </a:ln>
            <a:extLst/>
          </p:spPr>
          <p:txBody>
            <a:bodyPr anchor="ctr">
              <a:scene3d>
                <a:camera prst="orthographicFront"/>
                <a:lightRig dir="t" rig="threePt"/>
              </a:scene3d>
              <a:sp3d>
                <a:contourClr>
                  <a:srgbClr val="FFFFFF"/>
                </a:contourClr>
              </a:sp3d>
            </a:bodyPr>
            <a:lstStyle>
              <a:defPPr>
                <a:defRPr lang="zh-CN"/>
              </a:defPPr>
              <a:lvl1pPr algn="l" eaLnBrk="0" fontAlgn="base" hangingPunct="0" rtl="0">
                <a:spcBef>
                  <a:spcPct val="0"/>
                </a:spcBef>
                <a:spcAft>
                  <a:spcPct val="0"/>
                </a:spcAft>
                <a:defRPr kern="1200">
                  <a:solidFill>
                    <a:schemeClr val="tx1"/>
                  </a:solidFill>
                  <a:latin charset="0" pitchFamily="34" typeface="Calibri"/>
                  <a:ea charset="-122" panose="02010600030101010101" pitchFamily="2" typeface="宋体"/>
                  <a:cs typeface="+mn-cs"/>
                </a:defRPr>
              </a:lvl1pPr>
              <a:lvl2pPr algn="l" eaLnBrk="0" fontAlgn="base" hangingPunct="0" marL="457200" rtl="0">
                <a:spcBef>
                  <a:spcPct val="0"/>
                </a:spcBef>
                <a:spcAft>
                  <a:spcPct val="0"/>
                </a:spcAft>
                <a:defRPr kern="1200">
                  <a:solidFill>
                    <a:schemeClr val="tx1"/>
                  </a:solidFill>
                  <a:latin charset="0" pitchFamily="34" typeface="Calibri"/>
                  <a:ea charset="-122" panose="02010600030101010101" pitchFamily="2" typeface="宋体"/>
                  <a:cs typeface="+mn-cs"/>
                </a:defRPr>
              </a:lvl2pPr>
              <a:lvl3pPr algn="l" eaLnBrk="0" fontAlgn="base" hangingPunct="0" marL="914400" rtl="0">
                <a:spcBef>
                  <a:spcPct val="0"/>
                </a:spcBef>
                <a:spcAft>
                  <a:spcPct val="0"/>
                </a:spcAft>
                <a:defRPr kern="1200">
                  <a:solidFill>
                    <a:schemeClr val="tx1"/>
                  </a:solidFill>
                  <a:latin charset="0" pitchFamily="34" typeface="Calibri"/>
                  <a:ea charset="-122" panose="02010600030101010101" pitchFamily="2" typeface="宋体"/>
                  <a:cs typeface="+mn-cs"/>
                </a:defRPr>
              </a:lvl3pPr>
              <a:lvl4pPr algn="l" eaLnBrk="0" fontAlgn="base" hangingPunct="0" marL="1371600" rtl="0">
                <a:spcBef>
                  <a:spcPct val="0"/>
                </a:spcBef>
                <a:spcAft>
                  <a:spcPct val="0"/>
                </a:spcAft>
                <a:defRPr kern="1200">
                  <a:solidFill>
                    <a:schemeClr val="tx1"/>
                  </a:solidFill>
                  <a:latin charset="0" pitchFamily="34" typeface="Calibri"/>
                  <a:ea charset="-122" panose="02010600030101010101" pitchFamily="2" typeface="宋体"/>
                  <a:cs typeface="+mn-cs"/>
                </a:defRPr>
              </a:lvl4pPr>
              <a:lvl5pPr algn="l" eaLnBrk="0" fontAlgn="base" hangingPunct="0" marL="1828800" rtl="0">
                <a:spcBef>
                  <a:spcPct val="0"/>
                </a:spcBef>
                <a:spcAft>
                  <a:spcPct val="0"/>
                </a:spcAft>
                <a:defRPr kern="1200">
                  <a:solidFill>
                    <a:schemeClr val="tx1"/>
                  </a:solidFill>
                  <a:latin charset="0" pitchFamily="34" typeface="Calibri"/>
                  <a:ea charset="-122" panose="02010600030101010101" pitchFamily="2" typeface="宋体"/>
                  <a:cs typeface="+mn-cs"/>
                </a:defRPr>
              </a:lvl5pPr>
              <a:lvl6pPr algn="l" defTabSz="914400" eaLnBrk="1" hangingPunct="1" latinLnBrk="0" marL="2286000" rtl="0">
                <a:defRPr kern="1200">
                  <a:solidFill>
                    <a:schemeClr val="tx1"/>
                  </a:solidFill>
                  <a:latin charset="0" pitchFamily="34" typeface="Calibri"/>
                  <a:ea charset="-122" panose="02010600030101010101" pitchFamily="2" typeface="宋体"/>
                  <a:cs typeface="+mn-cs"/>
                </a:defRPr>
              </a:lvl6pPr>
              <a:lvl7pPr algn="l" defTabSz="914400" eaLnBrk="1" hangingPunct="1" latinLnBrk="0" marL="2743200" rtl="0">
                <a:defRPr kern="1200">
                  <a:solidFill>
                    <a:schemeClr val="tx1"/>
                  </a:solidFill>
                  <a:latin charset="0" pitchFamily="34" typeface="Calibri"/>
                  <a:ea charset="-122" panose="02010600030101010101" pitchFamily="2" typeface="宋体"/>
                  <a:cs typeface="+mn-cs"/>
                </a:defRPr>
              </a:lvl7pPr>
              <a:lvl8pPr algn="l" defTabSz="914400" eaLnBrk="1" hangingPunct="1" latinLnBrk="0" marL="3200400" rtl="0">
                <a:defRPr kern="1200">
                  <a:solidFill>
                    <a:schemeClr val="tx1"/>
                  </a:solidFill>
                  <a:latin charset="0" pitchFamily="34" typeface="Calibri"/>
                  <a:ea charset="-122" panose="02010600030101010101" pitchFamily="2" typeface="宋体"/>
                  <a:cs typeface="+mn-cs"/>
                </a:defRPr>
              </a:lvl8pPr>
              <a:lvl9pPr algn="l" defTabSz="914400" eaLnBrk="1" hangingPunct="1" latinLnBrk="0" marL="3657600" rtl="0">
                <a:defRPr kern="1200">
                  <a:solidFill>
                    <a:schemeClr val="tx1"/>
                  </a:solidFill>
                  <a:latin charset="0" pitchFamily="34" typeface="Calibri"/>
                  <a:ea charset="-122" panose="02010600030101010101" pitchFamily="2" typeface="宋体"/>
                  <a:cs typeface="+mn-cs"/>
                </a:defRPr>
              </a:lvl9pPr>
            </a:lstStyle>
            <a:p>
              <a:pPr algn="ctr">
                <a:defRPr/>
              </a:pPr>
              <a:endParaRPr altLang="en-US" lang="zh-CN">
                <a:solidFill>
                  <a:srgbClr val="FFFFFF"/>
                </a:solidFill>
              </a:endParaRPr>
            </a:p>
          </p:txBody>
        </p:sp>
      </p:grpSp>
    </p:spTree>
    <p:extLst>
      <p:ext uri="{BB962C8B-B14F-4D97-AF65-F5344CB8AC3E}">
        <p14:creationId val="352389591"/>
      </p:ext>
    </p:extLst>
  </p:cSld>
  <p:clrMapOvr>
    <a:masterClrMapping/>
  </p:clrMapOvr>
  <mc:AlternateContent>
    <mc:Choice Requires="p15">
      <p:transition p14:dur="1250" spd="slow">
        <p15:prstTrans prst="peelOff"/>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 presetSubtype="2">
                                  <p:stCondLst>
                                    <p:cond delay="0"/>
                                  </p:stCondLst>
                                  <p:childTnLst>
                                    <p:set>
                                      <p:cBhvr>
                                        <p:cTn dur="1" fill="hold" id="6">
                                          <p:stCondLst>
                                            <p:cond delay="0"/>
                                          </p:stCondLst>
                                        </p:cTn>
                                        <p:tgtEl>
                                          <p:spTgt spid="9"/>
                                        </p:tgtEl>
                                        <p:attrNameLst>
                                          <p:attrName>style.visibility</p:attrName>
                                        </p:attrNameLst>
                                      </p:cBhvr>
                                      <p:to>
                                        <p:strVal val="visible"/>
                                      </p:to>
                                    </p:set>
                                    <p:anim calcmode="lin" valueType="num">
                                      <p:cBhvr additive="base">
                                        <p:cTn dur="500" fill="hold" id="7"/>
                                        <p:tgtEl>
                                          <p:spTgt spid="9"/>
                                        </p:tgtEl>
                                        <p:attrNameLst>
                                          <p:attrName>ppt_x</p:attrName>
                                        </p:attrNameLst>
                                      </p:cBhvr>
                                      <p:tavLst>
                                        <p:tav tm="0">
                                          <p:val>
                                            <p:strVal val="1+#ppt_w/2"/>
                                          </p:val>
                                        </p:tav>
                                        <p:tav tm="100000">
                                          <p:val>
                                            <p:strVal val="#ppt_x"/>
                                          </p:val>
                                        </p:tav>
                                      </p:tavLst>
                                    </p:anim>
                                    <p:anim calcmode="lin" valueType="num">
                                      <p:cBhvr additive="base">
                                        <p:cTn dur="500" fill="hold" id="8"/>
                                        <p:tgtEl>
                                          <p:spTgt spid="9"/>
                                        </p:tgtEl>
                                        <p:attrNameLst>
                                          <p:attrName>ppt_y</p:attrName>
                                        </p:attrNameLst>
                                      </p:cBhvr>
                                      <p:tavLst>
                                        <p:tav tm="0">
                                          <p:val>
                                            <p:strVal val="#ppt_y"/>
                                          </p:val>
                                        </p:tav>
                                        <p:tav tm="100000">
                                          <p:val>
                                            <p:strVal val="#ppt_y"/>
                                          </p:val>
                                        </p:tav>
                                      </p:tavLst>
                                    </p:anim>
                                  </p:childTnLst>
                                </p:cTn>
                              </p:par>
                              <p:par>
                                <p:cTn fill="hold" id="9" nodeType="withEffect" presetClass="entr" presetID="22" presetSubtype="2">
                                  <p:stCondLst>
                                    <p:cond delay="100"/>
                                  </p:stCondLst>
                                  <p:childTnLst>
                                    <p:set>
                                      <p:cBhvr>
                                        <p:cTn dur="1" fill="hold" id="10">
                                          <p:stCondLst>
                                            <p:cond delay="0"/>
                                          </p:stCondLst>
                                        </p:cTn>
                                        <p:tgtEl>
                                          <p:spTgt spid="10"/>
                                        </p:tgtEl>
                                        <p:attrNameLst>
                                          <p:attrName>style.visibility</p:attrName>
                                        </p:attrNameLst>
                                      </p:cBhvr>
                                      <p:to>
                                        <p:strVal val="visible"/>
                                      </p:to>
                                    </p:set>
                                    <p:animEffect filter="wipe(right)" transition="in">
                                      <p:cBhvr>
                                        <p:cTn dur="500" id="11"/>
                                        <p:tgtEl>
                                          <p:spTgt spid="10"/>
                                        </p:tgtEl>
                                      </p:cBhvr>
                                    </p:animEffect>
                                  </p:childTnLst>
                                </p:cTn>
                              </p:par>
                            </p:childTnLst>
                          </p:cTn>
                        </p:par>
                        <p:par>
                          <p:cTn fill="hold" id="12" nodeType="afterGroup">
                            <p:stCondLst>
                              <p:cond delay="600"/>
                            </p:stCondLst>
                            <p:childTnLst>
                              <p:par>
                                <p:cTn fill="hold" grpId="0" id="13" nodeType="afterEffect" presetClass="entr" presetID="41" presetSubtype="0">
                                  <p:stCondLst>
                                    <p:cond delay="0"/>
                                  </p:stCondLst>
                                  <p:iterate type="lt">
                                    <p:tmPct val="10000"/>
                                  </p:iterate>
                                  <p:childTnLst>
                                    <p:set>
                                      <p:cBhvr>
                                        <p:cTn dur="1" fill="hold" id="14">
                                          <p:stCondLst>
                                            <p:cond delay="0"/>
                                          </p:stCondLst>
                                        </p:cTn>
                                        <p:tgtEl>
                                          <p:spTgt spid="8"/>
                                        </p:tgtEl>
                                        <p:attrNameLst>
                                          <p:attrName>style.visibility</p:attrName>
                                        </p:attrNameLst>
                                      </p:cBhvr>
                                      <p:to>
                                        <p:strVal val="visible"/>
                                      </p:to>
                                    </p:set>
                                    <p:anim calcmode="lin" valueType="num">
                                      <p:cBhvr>
                                        <p:cTn dur="400" fill="hold" id="15"/>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dur="400" fill="hold" id="16"/>
                                        <p:tgtEl>
                                          <p:spTgt spid="8"/>
                                        </p:tgtEl>
                                        <p:attrNameLst>
                                          <p:attrName>ppt_y</p:attrName>
                                        </p:attrNameLst>
                                      </p:cBhvr>
                                      <p:tavLst>
                                        <p:tav tm="0">
                                          <p:val>
                                            <p:strVal val="#ppt_y"/>
                                          </p:val>
                                        </p:tav>
                                        <p:tav tm="100000">
                                          <p:val>
                                            <p:strVal val="#ppt_y"/>
                                          </p:val>
                                        </p:tav>
                                      </p:tavLst>
                                    </p:anim>
                                    <p:anim calcmode="lin" valueType="num">
                                      <p:cBhvr>
                                        <p:cTn dur="400" fill="hold" id="17"/>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dur="400" fill="hold" id="18"/>
                                        <p:tgtEl>
                                          <p:spTgt spid="8"/>
                                        </p:tgtEl>
                                        <p:attrNameLst>
                                          <p:attrName>ppt_w</p:attrName>
                                        </p:attrNameLst>
                                      </p:cBhvr>
                                      <p:tavLst>
                                        <p:tav tm="0">
                                          <p:val>
                                            <p:strVal val="#ppt_w/10"/>
                                          </p:val>
                                        </p:tav>
                                        <p:tav tm="50000">
                                          <p:val>
                                            <p:strVal val="#ppt_w+.01"/>
                                          </p:val>
                                        </p:tav>
                                        <p:tav tm="100000">
                                          <p:val>
                                            <p:strVal val="#ppt_w"/>
                                          </p:val>
                                        </p:tav>
                                      </p:tavLst>
                                    </p:anim>
                                    <p:animEffect filter="fade" transition="in">
                                      <p:cBhvr>
                                        <p:cTn dur="400" id="19" tmFilter="0,0; .5, 1; 1, 1"/>
                                        <p:tgtEl>
                                          <p:spTgt spid="8"/>
                                        </p:tgtEl>
                                      </p:cBhvr>
                                    </p:animEffect>
                                  </p:childTnLst>
                                </p:cTn>
                              </p:par>
                            </p:childTnLst>
                          </p:cTn>
                        </p:par>
                        <p:par>
                          <p:cTn fill="hold" id="20" nodeType="afterGroup">
                            <p:stCondLst>
                              <p:cond delay="1000"/>
                            </p:stCondLst>
                            <p:childTnLst>
                              <p:par>
                                <p:cTn fill="hold" grpId="0" id="21" nodeType="afterEffect" presetClass="entr" presetID="2" presetSubtype="4">
                                  <p:stCondLst>
                                    <p:cond delay="0"/>
                                  </p:stCondLst>
                                  <p:childTnLst>
                                    <p:set>
                                      <p:cBhvr>
                                        <p:cTn dur="1" fill="hold" id="22">
                                          <p:stCondLst>
                                            <p:cond delay="0"/>
                                          </p:stCondLst>
                                        </p:cTn>
                                        <p:tgtEl>
                                          <p:spTgt spid="5"/>
                                        </p:tgtEl>
                                        <p:attrNameLst>
                                          <p:attrName>style.visibility</p:attrName>
                                        </p:attrNameLst>
                                      </p:cBhvr>
                                      <p:to>
                                        <p:strVal val="visible"/>
                                      </p:to>
                                    </p:set>
                                    <p:anim calcmode="lin" valueType="num">
                                      <p:cBhvr additive="base">
                                        <p:cTn dur="500" fill="hold" id="23"/>
                                        <p:tgtEl>
                                          <p:spTgt spid="5"/>
                                        </p:tgtEl>
                                        <p:attrNameLst>
                                          <p:attrName>ppt_x</p:attrName>
                                        </p:attrNameLst>
                                      </p:cBhvr>
                                      <p:tavLst>
                                        <p:tav tm="0">
                                          <p:val>
                                            <p:strVal val="#ppt_x"/>
                                          </p:val>
                                        </p:tav>
                                        <p:tav tm="100000">
                                          <p:val>
                                            <p:strVal val="#ppt_x"/>
                                          </p:val>
                                        </p:tav>
                                      </p:tavLst>
                                    </p:anim>
                                    <p:anim calcmode="lin" valueType="num">
                                      <p:cBhvr additive="base">
                                        <p:cTn dur="500" fill="hold" id="24"/>
                                        <p:tgtEl>
                                          <p:spTgt spid="5"/>
                                        </p:tgtEl>
                                        <p:attrNameLst>
                                          <p:attrName>ppt_y</p:attrName>
                                        </p:attrNameLst>
                                      </p:cBhvr>
                                      <p:tavLst>
                                        <p:tav tm="0">
                                          <p:val>
                                            <p:strVal val="1+#ppt_h/2"/>
                                          </p:val>
                                        </p:tav>
                                        <p:tav tm="100000">
                                          <p:val>
                                            <p:strVal val="#ppt_y"/>
                                          </p:val>
                                        </p:tav>
                                      </p:tavLst>
                                    </p:anim>
                                  </p:childTnLst>
                                </p:cTn>
                              </p:par>
                            </p:childTnLst>
                          </p:cTn>
                        </p:par>
                        <p:par>
                          <p:cTn fill="hold" id="25" nodeType="afterGroup">
                            <p:stCondLst>
                              <p:cond delay="1500"/>
                            </p:stCondLst>
                            <p:childTnLst>
                              <p:par>
                                <p:cTn fill="hold" grpId="0" id="26" nodeType="afterEffect" presetClass="entr" presetID="10" presetSubtype="0">
                                  <p:stCondLst>
                                    <p:cond delay="0"/>
                                  </p:stCondLst>
                                  <p:childTnLst>
                                    <p:set>
                                      <p:cBhvr>
                                        <p:cTn dur="1" fill="hold" id="27">
                                          <p:stCondLst>
                                            <p:cond delay="0"/>
                                          </p:stCondLst>
                                        </p:cTn>
                                        <p:tgtEl>
                                          <p:spTgt spid="6"/>
                                        </p:tgtEl>
                                        <p:attrNameLst>
                                          <p:attrName>style.visibility</p:attrName>
                                        </p:attrNameLst>
                                      </p:cBhvr>
                                      <p:to>
                                        <p:strVal val="visible"/>
                                      </p:to>
                                    </p:set>
                                    <p:animEffect filter="fade" transition="in">
                                      <p:cBhvr>
                                        <p:cTn dur="500" id="28"/>
                                        <p:tgtEl>
                                          <p:spTgt spid="6"/>
                                        </p:tgtEl>
                                      </p:cBhvr>
                                    </p:animEffect>
                                  </p:childTnLst>
                                </p:cTn>
                              </p:par>
                              <p:par>
                                <p:cTn fill="hold" grpId="0" id="29" nodeType="withEffect" presetClass="entr" presetID="10" presetSubtype="0">
                                  <p:stCondLst>
                                    <p:cond delay="0"/>
                                  </p:stCondLst>
                                  <p:childTnLst>
                                    <p:set>
                                      <p:cBhvr>
                                        <p:cTn dur="1" fill="hold" id="30">
                                          <p:stCondLst>
                                            <p:cond delay="0"/>
                                          </p:stCondLst>
                                        </p:cTn>
                                        <p:tgtEl>
                                          <p:spTgt spid="7"/>
                                        </p:tgtEl>
                                        <p:attrNameLst>
                                          <p:attrName>style.visibility</p:attrName>
                                        </p:attrNameLst>
                                      </p:cBhvr>
                                      <p:to>
                                        <p:strVal val="visible"/>
                                      </p:to>
                                    </p:set>
                                    <p:animEffect filter="fade" transition="in">
                                      <p:cBhvr>
                                        <p:cTn dur="500" id="31"/>
                                        <p:tgtEl>
                                          <p:spTgt spid="7"/>
                                        </p:tgtEl>
                                      </p:cBhvr>
                                    </p:animEffect>
                                  </p:childTnLst>
                                </p:cTn>
                              </p:par>
                              <p:par>
                                <p:cTn fill="hold" grpId="0" id="32" nodeType="withEffect" presetClass="entr" presetID="10" presetSubtype="0">
                                  <p:stCondLst>
                                    <p:cond delay="0"/>
                                  </p:stCondLst>
                                  <p:childTnLst>
                                    <p:set>
                                      <p:cBhvr>
                                        <p:cTn dur="1" fill="hold" id="33">
                                          <p:stCondLst>
                                            <p:cond delay="0"/>
                                          </p:stCondLst>
                                        </p:cTn>
                                        <p:tgtEl>
                                          <p:spTgt spid="11"/>
                                        </p:tgtEl>
                                        <p:attrNameLst>
                                          <p:attrName>style.visibility</p:attrName>
                                        </p:attrNameLst>
                                      </p:cBhvr>
                                      <p:to>
                                        <p:strVal val="visible"/>
                                      </p:to>
                                    </p:set>
                                    <p:animEffect filter="fade" transition="in">
                                      <p:cBhvr>
                                        <p:cTn dur="500" id="34"/>
                                        <p:tgtEl>
                                          <p:spTgt spid="11"/>
                                        </p:tgtEl>
                                      </p:cBhvr>
                                    </p:animEffect>
                                  </p:childTnLst>
                                </p:cTn>
                              </p:par>
                              <p:par>
                                <p:cTn fill="hold" grpId="0" id="35" nodeType="withEffect" presetClass="entr" presetID="10" presetSubtype="0">
                                  <p:stCondLst>
                                    <p:cond delay="500"/>
                                  </p:stCondLst>
                                  <p:childTnLst>
                                    <p:set>
                                      <p:cBhvr>
                                        <p:cTn dur="1" fill="hold" id="36">
                                          <p:stCondLst>
                                            <p:cond delay="0"/>
                                          </p:stCondLst>
                                        </p:cTn>
                                        <p:tgtEl>
                                          <p:spTgt spid="12"/>
                                        </p:tgtEl>
                                        <p:attrNameLst>
                                          <p:attrName>style.visibility</p:attrName>
                                        </p:attrNameLst>
                                      </p:cBhvr>
                                      <p:to>
                                        <p:strVal val="visible"/>
                                      </p:to>
                                    </p:set>
                                    <p:animEffect filter="fade" transition="in">
                                      <p:cBhvr>
                                        <p:cTn dur="500" id="37"/>
                                        <p:tgtEl>
                                          <p:spTgt spid="12"/>
                                        </p:tgtEl>
                                      </p:cBhvr>
                                    </p:animEffect>
                                  </p:childTnLst>
                                </p:cTn>
                              </p:par>
                              <p:par>
                                <p:cTn fill="hold" id="38" nodeType="withEffect" presetClass="entr" presetID="22" presetSubtype="8">
                                  <p:stCondLst>
                                    <p:cond delay="500"/>
                                  </p:stCondLst>
                                  <p:childTnLst>
                                    <p:set>
                                      <p:cBhvr>
                                        <p:cTn dur="1" fill="hold" id="39">
                                          <p:stCondLst>
                                            <p:cond delay="0"/>
                                          </p:stCondLst>
                                        </p:cTn>
                                        <p:tgtEl>
                                          <p:spTgt spid="15"/>
                                        </p:tgtEl>
                                        <p:attrNameLst>
                                          <p:attrName>style.visibility</p:attrName>
                                        </p:attrNameLst>
                                      </p:cBhvr>
                                      <p:to>
                                        <p:strVal val="visible"/>
                                      </p:to>
                                    </p:set>
                                    <p:animEffect filter="wipe(left)" transition="in">
                                      <p:cBhvr>
                                        <p:cTn dur="500" id="40"/>
                                        <p:tgtEl>
                                          <p:spTgt spid="15"/>
                                        </p:tgtEl>
                                      </p:cBhvr>
                                    </p:animEffect>
                                  </p:childTnLst>
                                </p:cTn>
                              </p:par>
                              <p:par>
                                <p:cTn fill="hold" id="41" nodeType="withEffect" presetClass="entr" presetID="10" presetSubtype="0">
                                  <p:stCondLst>
                                    <p:cond delay="500"/>
                                  </p:stCondLst>
                                  <p:childTnLst>
                                    <p:set>
                                      <p:cBhvr>
                                        <p:cTn dur="1" fill="hold" id="42">
                                          <p:stCondLst>
                                            <p:cond delay="0"/>
                                          </p:stCondLst>
                                        </p:cTn>
                                        <p:tgtEl>
                                          <p:spTgt spid="22"/>
                                        </p:tgtEl>
                                        <p:attrNameLst>
                                          <p:attrName>style.visibility</p:attrName>
                                        </p:attrNameLst>
                                      </p:cBhvr>
                                      <p:to>
                                        <p:strVal val="visible"/>
                                      </p:to>
                                    </p:set>
                                    <p:animEffect filter="fade" transition="in">
                                      <p:cBhvr>
                                        <p:cTn dur="500" id="43"/>
                                        <p:tgtEl>
                                          <p:spTgt spid="22"/>
                                        </p:tgtEl>
                                      </p:cBhvr>
                                    </p:animEffect>
                                  </p:childTnLst>
                                </p:cTn>
                              </p:par>
                              <p:par>
                                <p:cTn fill="hold" grpId="0" id="44" nodeType="withEffect" presetClass="entr" presetID="10" presetSubtype="0">
                                  <p:stCondLst>
                                    <p:cond delay="1000"/>
                                  </p:stCondLst>
                                  <p:childTnLst>
                                    <p:set>
                                      <p:cBhvr>
                                        <p:cTn dur="1" fill="hold" id="45">
                                          <p:stCondLst>
                                            <p:cond delay="0"/>
                                          </p:stCondLst>
                                        </p:cTn>
                                        <p:tgtEl>
                                          <p:spTgt spid="13"/>
                                        </p:tgtEl>
                                        <p:attrNameLst>
                                          <p:attrName>style.visibility</p:attrName>
                                        </p:attrNameLst>
                                      </p:cBhvr>
                                      <p:to>
                                        <p:strVal val="visible"/>
                                      </p:to>
                                    </p:set>
                                    <p:animEffect filter="fade" transition="in">
                                      <p:cBhvr>
                                        <p:cTn dur="500" id="46"/>
                                        <p:tgtEl>
                                          <p:spTgt spid="13"/>
                                        </p:tgtEl>
                                      </p:cBhvr>
                                    </p:animEffect>
                                  </p:childTnLst>
                                </p:cTn>
                              </p:par>
                              <p:par>
                                <p:cTn fill="hold" id="47" nodeType="withEffect" presetClass="entr" presetID="22" presetSubtype="8">
                                  <p:stCondLst>
                                    <p:cond delay="1000"/>
                                  </p:stCondLst>
                                  <p:childTnLst>
                                    <p:set>
                                      <p:cBhvr>
                                        <p:cTn dur="1" fill="hold" id="48">
                                          <p:stCondLst>
                                            <p:cond delay="0"/>
                                          </p:stCondLst>
                                        </p:cTn>
                                        <p:tgtEl>
                                          <p:spTgt spid="16"/>
                                        </p:tgtEl>
                                        <p:attrNameLst>
                                          <p:attrName>style.visibility</p:attrName>
                                        </p:attrNameLst>
                                      </p:cBhvr>
                                      <p:to>
                                        <p:strVal val="visible"/>
                                      </p:to>
                                    </p:set>
                                    <p:animEffect filter="wipe(left)" transition="in">
                                      <p:cBhvr>
                                        <p:cTn dur="500" id="49"/>
                                        <p:tgtEl>
                                          <p:spTgt spid="16"/>
                                        </p:tgtEl>
                                      </p:cBhvr>
                                    </p:animEffect>
                                  </p:childTnLst>
                                </p:cTn>
                              </p:par>
                              <p:par>
                                <p:cTn fill="hold" id="50" nodeType="withEffect" presetClass="entr" presetID="10" presetSubtype="0">
                                  <p:stCondLst>
                                    <p:cond delay="1000"/>
                                  </p:stCondLst>
                                  <p:childTnLst>
                                    <p:set>
                                      <p:cBhvr>
                                        <p:cTn dur="1" fill="hold" id="51">
                                          <p:stCondLst>
                                            <p:cond delay="0"/>
                                          </p:stCondLst>
                                        </p:cTn>
                                        <p:tgtEl>
                                          <p:spTgt spid="27"/>
                                        </p:tgtEl>
                                        <p:attrNameLst>
                                          <p:attrName>style.visibility</p:attrName>
                                        </p:attrNameLst>
                                      </p:cBhvr>
                                      <p:to>
                                        <p:strVal val="visible"/>
                                      </p:to>
                                    </p:set>
                                    <p:animEffect filter="fade" transition="in">
                                      <p:cBhvr>
                                        <p:cTn dur="500" id="52"/>
                                        <p:tgtEl>
                                          <p:spTgt spid="27"/>
                                        </p:tgtEl>
                                      </p:cBhvr>
                                    </p:animEffect>
                                  </p:childTnLst>
                                </p:cTn>
                              </p:par>
                              <p:par>
                                <p:cTn fill="hold" grpId="0" id="53" nodeType="withEffect" presetClass="entr" presetID="10" presetSubtype="0">
                                  <p:stCondLst>
                                    <p:cond delay="1500"/>
                                  </p:stCondLst>
                                  <p:childTnLst>
                                    <p:set>
                                      <p:cBhvr>
                                        <p:cTn dur="1" fill="hold" id="54">
                                          <p:stCondLst>
                                            <p:cond delay="0"/>
                                          </p:stCondLst>
                                        </p:cTn>
                                        <p:tgtEl>
                                          <p:spTgt spid="14"/>
                                        </p:tgtEl>
                                        <p:attrNameLst>
                                          <p:attrName>style.visibility</p:attrName>
                                        </p:attrNameLst>
                                      </p:cBhvr>
                                      <p:to>
                                        <p:strVal val="visible"/>
                                      </p:to>
                                    </p:set>
                                    <p:animEffect filter="fade" transition="in">
                                      <p:cBhvr>
                                        <p:cTn dur="500" id="55"/>
                                        <p:tgtEl>
                                          <p:spTgt spid="14"/>
                                        </p:tgtEl>
                                      </p:cBhvr>
                                    </p:animEffect>
                                  </p:childTnLst>
                                </p:cTn>
                              </p:par>
                              <p:par>
                                <p:cTn fill="hold" id="56" nodeType="withEffect" presetClass="entr" presetID="10" presetSubtype="0">
                                  <p:stCondLst>
                                    <p:cond delay="1500"/>
                                  </p:stCondLst>
                                  <p:childTnLst>
                                    <p:set>
                                      <p:cBhvr>
                                        <p:cTn dur="1" fill="hold" id="57">
                                          <p:stCondLst>
                                            <p:cond delay="0"/>
                                          </p:stCondLst>
                                        </p:cTn>
                                        <p:tgtEl>
                                          <p:spTgt spid="17"/>
                                        </p:tgtEl>
                                        <p:attrNameLst>
                                          <p:attrName>style.visibility</p:attrName>
                                        </p:attrNameLst>
                                      </p:cBhvr>
                                      <p:to>
                                        <p:strVal val="visible"/>
                                      </p:to>
                                    </p:set>
                                    <p:animEffect filter="fade" transition="in">
                                      <p:cBhvr>
                                        <p:cTn dur="500" id="58"/>
                                        <p:tgtEl>
                                          <p:spTgt spid="1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8"/>
      <p:bldP grpId="0" spid="9"/>
      <p:bldP grpId="0" spid="6"/>
      <p:bldP grpId="0" spid="7"/>
      <p:bldP grpId="0" spid="11"/>
      <p:bldP grpId="0" spid="12"/>
      <p:bldP grpId="0" spid="13"/>
      <p:bldP grpId="0" spid="14"/>
      <p:bldGraphic grpId="0" spid="5">
        <p:bldAsOne/>
      </p:bldGraphic>
    </p:bldLst>
  </p:timing>
</p:sld>
</file>

<file path=ppt/slides/slide1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8" name="TextBox 33"/>
          <p:cNvSpPr txBox="1"/>
          <p:nvPr/>
        </p:nvSpPr>
        <p:spPr>
          <a:xfrm>
            <a:off x="1184888" y="171551"/>
            <a:ext cx="2011680" cy="457200"/>
          </a:xfrm>
          <a:prstGeom prst="rect">
            <a:avLst/>
          </a:prstGeom>
          <a:noFill/>
        </p:spPr>
        <p:txBody>
          <a:bodyPr rtlCol="0" wrap="none">
            <a:spAutoFit/>
          </a:bodyPr>
          <a:lstStyle/>
          <a:p>
            <a:r>
              <a:rPr altLang="en-US" lang="zh-CN" sz="2400">
                <a:solidFill>
                  <a:srgbClr val="3F3F3F"/>
                </a:solidFill>
                <a:latin typeface="微软雅黑"/>
                <a:ea typeface="微软雅黑"/>
              </a:rPr>
              <a:t>年度计划完成</a:t>
            </a:r>
          </a:p>
        </p:txBody>
      </p:sp>
      <p:sp>
        <p:nvSpPr>
          <p:cNvPr id="9" name="Freeform 40"/>
          <p:cNvSpPr>
            <a:spLocks noEditPoints="1"/>
          </p:cNvSpPr>
          <p:nvPr/>
        </p:nvSpPr>
        <p:spPr bwMode="auto">
          <a:xfrm>
            <a:off x="553476" y="227694"/>
            <a:ext cx="264760" cy="392994"/>
          </a:xfrm>
          <a:custGeom>
            <a:gdLst>
              <a:gd fmla="*/ 173 w 579" name="T0"/>
              <a:gd fmla="*/ 818 h 857" name="T1"/>
              <a:gd fmla="*/ 551 w 579" name="T2"/>
              <a:gd fmla="*/ 818 h 857" name="T3"/>
              <a:gd fmla="*/ 571 w 579" name="T4"/>
              <a:gd fmla="*/ 838 h 857" name="T5"/>
              <a:gd fmla="*/ 551 w 579" name="T6"/>
              <a:gd fmla="*/ 857 h 857" name="T7"/>
              <a:gd fmla="*/ 173 w 579" name="T8"/>
              <a:gd fmla="*/ 857 h 857" name="T9"/>
              <a:gd fmla="*/ 153 w 579" name="T10"/>
              <a:gd fmla="*/ 838 h 857" name="T11"/>
              <a:gd fmla="*/ 173 w 579" name="T12"/>
              <a:gd fmla="*/ 818 h 857" name="T13"/>
              <a:gd fmla="*/ 181 w 579" name="T14"/>
              <a:gd fmla="*/ 632 h 857" name="T15"/>
              <a:gd fmla="*/ 389 w 579" name="T16"/>
              <a:gd fmla="*/ 290 h 857" name="T17"/>
              <a:gd fmla="*/ 462 w 579" name="T18"/>
              <a:gd fmla="*/ 334 h 857" name="T19"/>
              <a:gd fmla="*/ 255 w 579" name="T20"/>
              <a:gd fmla="*/ 676 h 857" name="T21"/>
              <a:gd fmla="*/ 181 w 579" name="T22"/>
              <a:gd fmla="*/ 632 h 857" name="T23"/>
              <a:gd fmla="*/ 35 w 579" name="T24"/>
              <a:gd fmla="*/ 543 h 857" name="T25"/>
              <a:gd fmla="*/ 243 w 579" name="T26"/>
              <a:gd fmla="*/ 201 h 857" name="T27"/>
              <a:gd fmla="*/ 316 w 579" name="T28"/>
              <a:gd fmla="*/ 245 h 857" name="T29"/>
              <a:gd fmla="*/ 108 w 579" name="T30"/>
              <a:gd fmla="*/ 587 h 857" name="T31"/>
              <a:gd fmla="*/ 35 w 579" name="T32"/>
              <a:gd fmla="*/ 543 h 857" name="T33"/>
              <a:gd fmla="*/ 2 w 579" name="T34"/>
              <a:gd fmla="*/ 820 h 857" name="T35"/>
              <a:gd fmla="*/ 22 w 579" name="T36"/>
              <a:gd fmla="*/ 650 h 857" name="T37"/>
              <a:gd fmla="*/ 165 w 579" name="T38"/>
              <a:gd fmla="*/ 736 h 857" name="T39"/>
              <a:gd fmla="*/ 24 w 579" name="T40"/>
              <a:gd fmla="*/ 833 h 857" name="T41"/>
              <a:gd fmla="*/ 2 w 579" name="T42"/>
              <a:gd fmla="*/ 820 h 857" name="T43"/>
              <a:gd fmla="*/ 299 w 579" name="T44"/>
              <a:gd fmla="*/ 106 h 857" name="T45"/>
              <a:gd fmla="*/ 269 w 579" name="T46"/>
              <a:gd fmla="*/ 156 h 857" name="T47"/>
              <a:gd fmla="*/ 488 w 579" name="T48"/>
              <a:gd fmla="*/ 289 h 857" name="T49"/>
              <a:gd fmla="*/ 519 w 579" name="T50"/>
              <a:gd fmla="*/ 239 h 857" name="T51"/>
              <a:gd fmla="*/ 299 w 579" name="T52"/>
              <a:gd fmla="*/ 106 h 857" name="T53"/>
              <a:gd fmla="*/ 346 w 579" name="T54"/>
              <a:gd fmla="*/ 30 h 857" name="T55"/>
              <a:gd fmla="*/ 412 w 579" name="T56"/>
              <a:gd fmla="*/ 14 h 857" name="T57"/>
              <a:gd fmla="*/ 549 w 579" name="T58"/>
              <a:gd fmla="*/ 97 h 857" name="T59"/>
              <a:gd fmla="*/ 566 w 579" name="T60"/>
              <a:gd fmla="*/ 163 h 857" name="T61"/>
              <a:gd fmla="*/ 547 w 579" name="T62"/>
              <a:gd fmla="*/ 194 h 857" name="T63"/>
              <a:gd fmla="*/ 327 w 579" name="T64"/>
              <a:gd fmla="*/ 61 h 857" name="T65"/>
              <a:gd fmla="*/ 346 w 579" name="T66"/>
              <a:gd fmla="*/ 30 h 857" name="T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b="b" l="0" r="r" t="0"/>
            <a:pathLst>
              <a:path h="857" w="579">
                <a:moveTo>
                  <a:pt x="173" y="818"/>
                </a:moveTo>
                <a:lnTo>
                  <a:pt x="551" y="818"/>
                </a:lnTo>
                <a:cubicBezTo>
                  <a:pt x="562" y="818"/>
                  <a:pt x="571" y="827"/>
                  <a:pt x="571" y="838"/>
                </a:cubicBezTo>
                <a:cubicBezTo>
                  <a:pt x="571" y="849"/>
                  <a:pt x="562" y="857"/>
                  <a:pt x="551" y="857"/>
                </a:cubicBezTo>
                <a:lnTo>
                  <a:pt x="173" y="857"/>
                </a:lnTo>
                <a:cubicBezTo>
                  <a:pt x="162" y="857"/>
                  <a:pt x="153" y="849"/>
                  <a:pt x="153" y="838"/>
                </a:cubicBezTo>
                <a:cubicBezTo>
                  <a:pt x="153" y="827"/>
                  <a:pt x="162" y="818"/>
                  <a:pt x="173" y="818"/>
                </a:cubicBezTo>
                <a:close/>
                <a:moveTo>
                  <a:pt x="181" y="632"/>
                </a:moveTo>
                <a:lnTo>
                  <a:pt x="389" y="290"/>
                </a:lnTo>
                <a:lnTo>
                  <a:pt x="462" y="334"/>
                </a:lnTo>
                <a:lnTo>
                  <a:pt x="255" y="676"/>
                </a:lnTo>
                <a:lnTo>
                  <a:pt x="181" y="632"/>
                </a:lnTo>
                <a:close/>
                <a:moveTo>
                  <a:pt x="35" y="543"/>
                </a:moveTo>
                <a:lnTo>
                  <a:pt x="243" y="201"/>
                </a:lnTo>
                <a:lnTo>
                  <a:pt x="316" y="245"/>
                </a:lnTo>
                <a:lnTo>
                  <a:pt x="108" y="587"/>
                </a:lnTo>
                <a:lnTo>
                  <a:pt x="35" y="543"/>
                </a:lnTo>
                <a:close/>
                <a:moveTo>
                  <a:pt x="2" y="820"/>
                </a:moveTo>
                <a:lnTo>
                  <a:pt x="22" y="650"/>
                </a:lnTo>
                <a:lnTo>
                  <a:pt x="165" y="736"/>
                </a:lnTo>
                <a:lnTo>
                  <a:pt x="24" y="833"/>
                </a:lnTo>
                <a:cubicBezTo>
                  <a:pt x="9" y="844"/>
                  <a:pt x="0" y="838"/>
                  <a:pt x="2" y="820"/>
                </a:cubicBezTo>
                <a:close/>
                <a:moveTo>
                  <a:pt x="299" y="106"/>
                </a:moveTo>
                <a:lnTo>
                  <a:pt x="269" y="156"/>
                </a:lnTo>
                <a:lnTo>
                  <a:pt x="488" y="289"/>
                </a:lnTo>
                <a:lnTo>
                  <a:pt x="519" y="239"/>
                </a:lnTo>
                <a:lnTo>
                  <a:pt x="299" y="106"/>
                </a:lnTo>
                <a:close/>
                <a:moveTo>
                  <a:pt x="346" y="30"/>
                </a:moveTo>
                <a:cubicBezTo>
                  <a:pt x="360" y="7"/>
                  <a:pt x="390" y="0"/>
                  <a:pt x="412" y="14"/>
                </a:cubicBezTo>
                <a:lnTo>
                  <a:pt x="549" y="97"/>
                </a:lnTo>
                <a:cubicBezTo>
                  <a:pt x="572" y="110"/>
                  <a:pt x="579" y="140"/>
                  <a:pt x="566" y="163"/>
                </a:cubicBezTo>
                <a:lnTo>
                  <a:pt x="547" y="194"/>
                </a:lnTo>
                <a:lnTo>
                  <a:pt x="327" y="61"/>
                </a:lnTo>
                <a:lnTo>
                  <a:pt x="346" y="30"/>
                </a:lnTo>
                <a:close/>
              </a:path>
            </a:pathLst>
          </a:custGeom>
          <a:solidFill>
            <a:srgbClr val="7F7F7F"/>
          </a:solidFill>
          <a:ln>
            <a:noFill/>
          </a:ln>
        </p:spPr>
        <p:txBody>
          <a:bodyPr anchor="t" anchorCtr="0" bIns="45720" compatLnSpc="1" lIns="91440" numCol="1" rIns="91440" tIns="45720" vert="horz" wrap="square">
            <a:prstTxWarp prst="textNoShape">
              <a:avLst/>
            </a:prstTxWarp>
          </a:bodyPr>
          <a:lstStyle/>
          <a:p>
            <a:endParaRPr altLang="en-US" lang="zh-CN"/>
          </a:p>
        </p:txBody>
      </p:sp>
      <p:cxnSp>
        <p:nvCxnSpPr>
          <p:cNvPr id="10" name="直接连接符 9"/>
          <p:cNvCxnSpPr/>
          <p:nvPr/>
        </p:nvCxnSpPr>
        <p:spPr bwMode="auto">
          <a:xfrm flipH="1">
            <a:off x="985302" y="616159"/>
            <a:ext cx="10746000" cy="0"/>
          </a:xfrm>
          <a:prstGeom prst="line">
            <a:avLst/>
          </a:prstGeom>
          <a:solidFill>
            <a:schemeClr val="accent1"/>
          </a:solidFill>
          <a:ln algn="ctr" cap="flat" cmpd="sng" w="9525">
            <a:solidFill>
              <a:srgbClr val="A6A6A6"/>
            </a:solidFill>
            <a:prstDash val="solid"/>
            <a:round/>
            <a:headEnd len="med" type="none" w="med"/>
            <a:tailEnd len="med" type="none" w="med"/>
          </a:ln>
          <a:effectLst/>
          <a:extLst>
            <a:ext uri="{AF507438-7753-43E0-B8FC-AC1667EBCBE1}">
              <a14:hiddenEffects>
                <a:effectLst>
                  <a:outerShdw algn="ctr" dir="2700000" dist="35921" rotWithShape="0">
                    <a:schemeClr val="bg2"/>
                  </a:outerShdw>
                </a:effectLst>
              </a14:hiddenEffects>
            </a:ext>
          </a:extLst>
        </p:spPr>
      </p:cxnSp>
      <p:sp>
        <p:nvSpPr>
          <p:cNvPr id="47" name="矩形 46"/>
          <p:cNvSpPr/>
          <p:nvPr/>
        </p:nvSpPr>
        <p:spPr>
          <a:xfrm>
            <a:off x="1" y="3815128"/>
            <a:ext cx="12190942" cy="8717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61547" lIns="123092" rIns="123092" rtlCol="0" tIns="61547"/>
          <a:lstStyle/>
          <a:p>
            <a:pPr algn="ctr"/>
            <a:endParaRPr altLang="en-US" lang="zh-CN"/>
          </a:p>
        </p:txBody>
      </p:sp>
      <p:grpSp>
        <p:nvGrpSpPr>
          <p:cNvPr id="48" name="组合 47"/>
          <p:cNvGrpSpPr/>
          <p:nvPr/>
        </p:nvGrpSpPr>
        <p:grpSpPr>
          <a:xfrm>
            <a:off x="1306927" y="3251065"/>
            <a:ext cx="1159645" cy="1159459"/>
            <a:chOff x="1466675" y="3784103"/>
            <a:chExt cx="1301392" cy="1301862"/>
          </a:xfrm>
        </p:grpSpPr>
        <p:grpSp>
          <p:nvGrpSpPr>
            <p:cNvPr id="49" name="组合 48"/>
            <p:cNvGrpSpPr/>
            <p:nvPr/>
          </p:nvGrpSpPr>
          <p:grpSpPr>
            <a:xfrm>
              <a:off x="1466675" y="3784103"/>
              <a:ext cx="1301392" cy="1301862"/>
              <a:chOff x="4345444" y="2542859"/>
              <a:chExt cx="1810550" cy="1811205"/>
            </a:xfrm>
          </p:grpSpPr>
          <p:grpSp>
            <p:nvGrpSpPr>
              <p:cNvPr id="51" name="组合 50"/>
              <p:cNvGrpSpPr/>
              <p:nvPr/>
            </p:nvGrpSpPr>
            <p:grpSpPr>
              <a:xfrm>
                <a:off x="4345444" y="2542859"/>
                <a:ext cx="1810550" cy="1811205"/>
                <a:chOff x="1463339" y="1072758"/>
                <a:chExt cx="1546058" cy="1546058"/>
              </a:xfrm>
              <a:effectLst>
                <a:outerShdw algn="t" blurRad="330200" dir="6900000" dist="215900" rotWithShape="0" sx="91000" sy="91000">
                  <a:prstClr val="black">
                    <a:alpha val="49000"/>
                  </a:prstClr>
                </a:outerShdw>
              </a:effectLst>
            </p:grpSpPr>
            <p:sp>
              <p:nvSpPr>
                <p:cNvPr id="53" name="同心圆 52"/>
                <p:cNvSpPr/>
                <p:nvPr/>
              </p:nvSpPr>
              <p:spPr>
                <a:xfrm>
                  <a:off x="1463339" y="1072758"/>
                  <a:ext cx="1546058" cy="1546058"/>
                </a:xfrm>
                <a:prstGeom prst="donut">
                  <a:avLst>
                    <a:gd fmla="val 4879" name="adj"/>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866">
                    <a:solidFill>
                      <a:schemeClr val="tx1"/>
                    </a:solidFill>
                  </a:endParaRPr>
                </a:p>
              </p:txBody>
            </p:sp>
            <p:sp>
              <p:nvSpPr>
                <p:cNvPr id="54" name="椭圆 53"/>
                <p:cNvSpPr/>
                <p:nvPr/>
              </p:nvSpPr>
              <p:spPr>
                <a:xfrm>
                  <a:off x="1484232" y="1093651"/>
                  <a:ext cx="1504274" cy="1504273"/>
                </a:xfrm>
                <a:prstGeom prst="ellipse">
                  <a:avLst/>
                </a:prstGeom>
                <a:gradFill>
                  <a:gsLst>
                    <a:gs pos="0">
                      <a:schemeClr val="bg1"/>
                    </a:gs>
                    <a:gs pos="51000">
                      <a:schemeClr val="bg1">
                        <a:lumMod val="95000"/>
                      </a:schemeClr>
                    </a:gs>
                    <a:gs pos="100000">
                      <a:schemeClr val="bg1">
                        <a:lumMod val="8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866"/>
                </a:p>
              </p:txBody>
            </p:sp>
          </p:grpSp>
          <p:sp>
            <p:nvSpPr>
              <p:cNvPr id="52" name="椭圆 51"/>
              <p:cNvSpPr/>
              <p:nvPr/>
            </p:nvSpPr>
            <p:spPr>
              <a:xfrm>
                <a:off x="4565570" y="2763062"/>
                <a:ext cx="1370298" cy="1370793"/>
              </a:xfrm>
              <a:prstGeom prst="ellipse">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866"/>
              </a:p>
            </p:txBody>
          </p:sp>
        </p:grpSp>
        <p:sp>
          <p:nvSpPr>
            <p:cNvPr id="50" name="TextBox 97"/>
            <p:cNvSpPr txBox="1"/>
            <p:nvPr/>
          </p:nvSpPr>
          <p:spPr>
            <a:xfrm>
              <a:off x="1692270" y="4180596"/>
              <a:ext cx="850204" cy="526137"/>
            </a:xfrm>
            <a:prstGeom prst="rect">
              <a:avLst/>
            </a:prstGeom>
            <a:noFill/>
          </p:spPr>
          <p:txBody>
            <a:bodyPr bIns="92104" lIns="184208" rIns="184208" rtlCol="0" tIns="92104" wrap="square">
              <a:spAutoFit/>
            </a:bodyPr>
            <a:lstStyle/>
            <a:p>
              <a:r>
                <a:rPr altLang="zh-CN" lang="en-US" sz="1866">
                  <a:solidFill>
                    <a:schemeClr val="bg1"/>
                  </a:solidFill>
                  <a:latin charset="-122" panose="020b0503020204020204" pitchFamily="34" typeface="微软雅黑"/>
                  <a:ea charset="-122" pitchFamily="34" typeface="微软雅黑"/>
                </a:rPr>
                <a:t>6月</a:t>
              </a:r>
            </a:p>
          </p:txBody>
        </p:sp>
      </p:grpSp>
      <p:grpSp>
        <p:nvGrpSpPr>
          <p:cNvPr id="55" name="组合 54"/>
          <p:cNvGrpSpPr/>
          <p:nvPr/>
        </p:nvGrpSpPr>
        <p:grpSpPr>
          <a:xfrm>
            <a:off x="2777521" y="3407003"/>
            <a:ext cx="877671" cy="877530"/>
            <a:chOff x="3117025" y="3959191"/>
            <a:chExt cx="984950" cy="985306"/>
          </a:xfrm>
        </p:grpSpPr>
        <p:grpSp>
          <p:nvGrpSpPr>
            <p:cNvPr id="56" name="组合 55"/>
            <p:cNvGrpSpPr/>
            <p:nvPr/>
          </p:nvGrpSpPr>
          <p:grpSpPr>
            <a:xfrm>
              <a:off x="3117025" y="3959191"/>
              <a:ext cx="984950" cy="985306"/>
              <a:chOff x="4345444" y="2542859"/>
              <a:chExt cx="1810550" cy="1811205"/>
            </a:xfrm>
          </p:grpSpPr>
          <p:grpSp>
            <p:nvGrpSpPr>
              <p:cNvPr id="58" name="组合 57"/>
              <p:cNvGrpSpPr/>
              <p:nvPr/>
            </p:nvGrpSpPr>
            <p:grpSpPr>
              <a:xfrm>
                <a:off x="4345444" y="2542859"/>
                <a:ext cx="1810550" cy="1811205"/>
                <a:chOff x="1463339" y="1072758"/>
                <a:chExt cx="1546058" cy="1546058"/>
              </a:xfrm>
              <a:effectLst>
                <a:outerShdw algn="t" blurRad="330200" dir="6900000" dist="215900" rotWithShape="0" sx="91000" sy="91000">
                  <a:prstClr val="black">
                    <a:alpha val="49000"/>
                  </a:prstClr>
                </a:outerShdw>
              </a:effectLst>
            </p:grpSpPr>
            <p:sp>
              <p:nvSpPr>
                <p:cNvPr id="60" name="同心圆 59"/>
                <p:cNvSpPr/>
                <p:nvPr/>
              </p:nvSpPr>
              <p:spPr>
                <a:xfrm>
                  <a:off x="1463339" y="1072758"/>
                  <a:ext cx="1546058" cy="1546058"/>
                </a:xfrm>
                <a:prstGeom prst="donut">
                  <a:avLst>
                    <a:gd fmla="val 4879" name="adj"/>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866">
                    <a:solidFill>
                      <a:schemeClr val="tx1"/>
                    </a:solidFill>
                  </a:endParaRPr>
                </a:p>
              </p:txBody>
            </p:sp>
            <p:sp>
              <p:nvSpPr>
                <p:cNvPr id="61" name="椭圆 60"/>
                <p:cNvSpPr/>
                <p:nvPr/>
              </p:nvSpPr>
              <p:spPr>
                <a:xfrm>
                  <a:off x="1484232" y="1093651"/>
                  <a:ext cx="1504274" cy="1504273"/>
                </a:xfrm>
                <a:prstGeom prst="ellipse">
                  <a:avLst/>
                </a:prstGeom>
                <a:gradFill>
                  <a:gsLst>
                    <a:gs pos="0">
                      <a:schemeClr val="bg1"/>
                    </a:gs>
                    <a:gs pos="51000">
                      <a:schemeClr val="bg1">
                        <a:lumMod val="95000"/>
                      </a:schemeClr>
                    </a:gs>
                    <a:gs pos="100000">
                      <a:schemeClr val="bg1">
                        <a:lumMod val="8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866"/>
                </a:p>
              </p:txBody>
            </p:sp>
          </p:grpSp>
          <p:sp>
            <p:nvSpPr>
              <p:cNvPr id="59" name="椭圆 58"/>
              <p:cNvSpPr/>
              <p:nvPr/>
            </p:nvSpPr>
            <p:spPr>
              <a:xfrm>
                <a:off x="4565570" y="2763062"/>
                <a:ext cx="1370298" cy="1370793"/>
              </a:xfrm>
              <a:prstGeom prst="ellipse">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866"/>
              </a:p>
            </p:txBody>
          </p:sp>
        </p:grpSp>
        <p:sp>
          <p:nvSpPr>
            <p:cNvPr id="57" name="TextBox 104"/>
            <p:cNvSpPr txBox="1"/>
            <p:nvPr/>
          </p:nvSpPr>
          <p:spPr>
            <a:xfrm>
              <a:off x="3188495" y="4196695"/>
              <a:ext cx="850204" cy="526137"/>
            </a:xfrm>
            <a:prstGeom prst="rect">
              <a:avLst/>
            </a:prstGeom>
            <a:noFill/>
          </p:spPr>
          <p:txBody>
            <a:bodyPr bIns="92104" lIns="184208" rIns="184208" rtlCol="0" tIns="92104" wrap="square">
              <a:spAutoFit/>
            </a:bodyPr>
            <a:lstStyle/>
            <a:p>
              <a:r>
                <a:rPr altLang="zh-CN" lang="en-US" sz="1866">
                  <a:solidFill>
                    <a:schemeClr val="bg1"/>
                  </a:solidFill>
                  <a:latin charset="-122" panose="020b0503020204020204" pitchFamily="34" typeface="微软雅黑"/>
                  <a:ea charset="-122" pitchFamily="34" typeface="微软雅黑"/>
                </a:rPr>
                <a:t>7月</a:t>
              </a:r>
            </a:p>
          </p:txBody>
        </p:sp>
      </p:grpSp>
      <p:grpSp>
        <p:nvGrpSpPr>
          <p:cNvPr id="62" name="组合 61"/>
          <p:cNvGrpSpPr/>
          <p:nvPr/>
        </p:nvGrpSpPr>
        <p:grpSpPr>
          <a:xfrm>
            <a:off x="3966141" y="3258059"/>
            <a:ext cx="1175608" cy="1175421"/>
            <a:chOff x="4450933" y="3791953"/>
            <a:chExt cx="1319306" cy="1319782"/>
          </a:xfrm>
        </p:grpSpPr>
        <p:grpSp>
          <p:nvGrpSpPr>
            <p:cNvPr id="63" name="组合 62"/>
            <p:cNvGrpSpPr/>
            <p:nvPr/>
          </p:nvGrpSpPr>
          <p:grpSpPr>
            <a:xfrm>
              <a:off x="4450933" y="3791953"/>
              <a:ext cx="1319306" cy="1319782"/>
              <a:chOff x="4345444" y="2542859"/>
              <a:chExt cx="1810550" cy="1811205"/>
            </a:xfrm>
          </p:grpSpPr>
          <p:grpSp>
            <p:nvGrpSpPr>
              <p:cNvPr id="65" name="组合 64"/>
              <p:cNvGrpSpPr/>
              <p:nvPr/>
            </p:nvGrpSpPr>
            <p:grpSpPr>
              <a:xfrm>
                <a:off x="4345444" y="2542859"/>
                <a:ext cx="1810550" cy="1811205"/>
                <a:chOff x="1463339" y="1072758"/>
                <a:chExt cx="1546058" cy="1546058"/>
              </a:xfrm>
              <a:effectLst>
                <a:outerShdw algn="t" blurRad="330200" dir="6900000" dist="215900" rotWithShape="0" sx="91000" sy="91000">
                  <a:prstClr val="black">
                    <a:alpha val="49000"/>
                  </a:prstClr>
                </a:outerShdw>
              </a:effectLst>
            </p:grpSpPr>
            <p:sp>
              <p:nvSpPr>
                <p:cNvPr id="67" name="同心圆 66"/>
                <p:cNvSpPr/>
                <p:nvPr/>
              </p:nvSpPr>
              <p:spPr>
                <a:xfrm>
                  <a:off x="1463339" y="1072758"/>
                  <a:ext cx="1546058" cy="1546058"/>
                </a:xfrm>
                <a:prstGeom prst="donut">
                  <a:avLst>
                    <a:gd fmla="val 4879" name="adj"/>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866">
                    <a:solidFill>
                      <a:schemeClr val="tx1"/>
                    </a:solidFill>
                  </a:endParaRPr>
                </a:p>
              </p:txBody>
            </p:sp>
            <p:sp>
              <p:nvSpPr>
                <p:cNvPr id="68" name="椭圆 67"/>
                <p:cNvSpPr/>
                <p:nvPr/>
              </p:nvSpPr>
              <p:spPr>
                <a:xfrm>
                  <a:off x="1484232" y="1093651"/>
                  <a:ext cx="1504274" cy="1504273"/>
                </a:xfrm>
                <a:prstGeom prst="ellipse">
                  <a:avLst/>
                </a:prstGeom>
                <a:gradFill>
                  <a:gsLst>
                    <a:gs pos="0">
                      <a:schemeClr val="bg1"/>
                    </a:gs>
                    <a:gs pos="51000">
                      <a:schemeClr val="bg1">
                        <a:lumMod val="95000"/>
                      </a:schemeClr>
                    </a:gs>
                    <a:gs pos="100000">
                      <a:schemeClr val="bg1">
                        <a:lumMod val="8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866"/>
                </a:p>
              </p:txBody>
            </p:sp>
          </p:grpSp>
          <p:sp>
            <p:nvSpPr>
              <p:cNvPr id="66" name="椭圆 65"/>
              <p:cNvSpPr/>
              <p:nvPr/>
            </p:nvSpPr>
            <p:spPr>
              <a:xfrm>
                <a:off x="4565570" y="2763062"/>
                <a:ext cx="1370298" cy="1370793"/>
              </a:xfrm>
              <a:prstGeom prst="ellipse">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866"/>
              </a:p>
            </p:txBody>
          </p:sp>
        </p:grpSp>
        <p:sp>
          <p:nvSpPr>
            <p:cNvPr id="64" name="TextBox 111"/>
            <p:cNvSpPr txBox="1"/>
            <p:nvPr/>
          </p:nvSpPr>
          <p:spPr>
            <a:xfrm>
              <a:off x="4685484" y="4180595"/>
              <a:ext cx="850203" cy="526136"/>
            </a:xfrm>
            <a:prstGeom prst="rect">
              <a:avLst/>
            </a:prstGeom>
            <a:noFill/>
          </p:spPr>
          <p:txBody>
            <a:bodyPr bIns="92104" lIns="184208" rIns="184208" rtlCol="0" tIns="92104" wrap="square">
              <a:spAutoFit/>
            </a:bodyPr>
            <a:lstStyle/>
            <a:p>
              <a:r>
                <a:rPr altLang="zh-CN" lang="en-US" sz="1866">
                  <a:solidFill>
                    <a:schemeClr val="bg1"/>
                  </a:solidFill>
                  <a:latin charset="-122" panose="020b0503020204020204" pitchFamily="34" typeface="微软雅黑"/>
                  <a:ea charset="-122" pitchFamily="34" typeface="微软雅黑"/>
                </a:rPr>
                <a:t>8月</a:t>
              </a:r>
            </a:p>
          </p:txBody>
        </p:sp>
      </p:grpSp>
      <p:grpSp>
        <p:nvGrpSpPr>
          <p:cNvPr id="69" name="组合 68"/>
          <p:cNvGrpSpPr/>
          <p:nvPr/>
        </p:nvGrpSpPr>
        <p:grpSpPr>
          <a:xfrm>
            <a:off x="5452698" y="3392031"/>
            <a:ext cx="907617" cy="907472"/>
            <a:chOff x="6119197" y="3942381"/>
            <a:chExt cx="1018558" cy="1018926"/>
          </a:xfrm>
        </p:grpSpPr>
        <p:grpSp>
          <p:nvGrpSpPr>
            <p:cNvPr id="70" name="组合 69"/>
            <p:cNvGrpSpPr/>
            <p:nvPr/>
          </p:nvGrpSpPr>
          <p:grpSpPr>
            <a:xfrm>
              <a:off x="6119197" y="3942381"/>
              <a:ext cx="1018558" cy="1018926"/>
              <a:chOff x="4345444" y="2542859"/>
              <a:chExt cx="1810550" cy="1811205"/>
            </a:xfrm>
          </p:grpSpPr>
          <p:grpSp>
            <p:nvGrpSpPr>
              <p:cNvPr id="72" name="组合 71"/>
              <p:cNvGrpSpPr/>
              <p:nvPr/>
            </p:nvGrpSpPr>
            <p:grpSpPr>
              <a:xfrm>
                <a:off x="4345444" y="2542859"/>
                <a:ext cx="1810550" cy="1811205"/>
                <a:chOff x="1463339" y="1072758"/>
                <a:chExt cx="1546058" cy="1546058"/>
              </a:xfrm>
              <a:effectLst>
                <a:outerShdw algn="t" blurRad="330200" dir="6900000" dist="215900" rotWithShape="0" sx="91000" sy="91000">
                  <a:prstClr val="black">
                    <a:alpha val="49000"/>
                  </a:prstClr>
                </a:outerShdw>
              </a:effectLst>
            </p:grpSpPr>
            <p:sp>
              <p:nvSpPr>
                <p:cNvPr id="74" name="同心圆 73"/>
                <p:cNvSpPr/>
                <p:nvPr/>
              </p:nvSpPr>
              <p:spPr>
                <a:xfrm>
                  <a:off x="1463339" y="1072758"/>
                  <a:ext cx="1546058" cy="1546058"/>
                </a:xfrm>
                <a:prstGeom prst="donut">
                  <a:avLst>
                    <a:gd fmla="val 4879" name="adj"/>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866">
                    <a:solidFill>
                      <a:schemeClr val="tx1"/>
                    </a:solidFill>
                  </a:endParaRPr>
                </a:p>
              </p:txBody>
            </p:sp>
            <p:sp>
              <p:nvSpPr>
                <p:cNvPr id="75" name="椭圆 74"/>
                <p:cNvSpPr/>
                <p:nvPr/>
              </p:nvSpPr>
              <p:spPr>
                <a:xfrm>
                  <a:off x="1484232" y="1093651"/>
                  <a:ext cx="1504274" cy="1504273"/>
                </a:xfrm>
                <a:prstGeom prst="ellipse">
                  <a:avLst/>
                </a:prstGeom>
                <a:gradFill>
                  <a:gsLst>
                    <a:gs pos="0">
                      <a:schemeClr val="bg1"/>
                    </a:gs>
                    <a:gs pos="51000">
                      <a:schemeClr val="bg1">
                        <a:lumMod val="95000"/>
                      </a:schemeClr>
                    </a:gs>
                    <a:gs pos="100000">
                      <a:schemeClr val="bg1">
                        <a:lumMod val="8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866"/>
                </a:p>
              </p:txBody>
            </p:sp>
          </p:grpSp>
          <p:sp>
            <p:nvSpPr>
              <p:cNvPr id="73" name="椭圆 72"/>
              <p:cNvSpPr/>
              <p:nvPr/>
            </p:nvSpPr>
            <p:spPr>
              <a:xfrm>
                <a:off x="4565570" y="2763062"/>
                <a:ext cx="1370298" cy="1370793"/>
              </a:xfrm>
              <a:prstGeom prst="ellipse">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866"/>
              </a:p>
            </p:txBody>
          </p:sp>
        </p:grpSp>
        <p:sp>
          <p:nvSpPr>
            <p:cNvPr id="71" name="TextBox 118"/>
            <p:cNvSpPr txBox="1"/>
            <p:nvPr/>
          </p:nvSpPr>
          <p:spPr>
            <a:xfrm>
              <a:off x="6209133" y="4196695"/>
              <a:ext cx="850205" cy="526137"/>
            </a:xfrm>
            <a:prstGeom prst="rect">
              <a:avLst/>
            </a:prstGeom>
            <a:noFill/>
          </p:spPr>
          <p:txBody>
            <a:bodyPr bIns="92104" lIns="184208" rIns="184208" rtlCol="0" tIns="92104" wrap="square">
              <a:spAutoFit/>
            </a:bodyPr>
            <a:lstStyle/>
            <a:p>
              <a:r>
                <a:rPr altLang="zh-CN" lang="en-US" sz="1866">
                  <a:solidFill>
                    <a:schemeClr val="bg1"/>
                  </a:solidFill>
                  <a:latin charset="-122" panose="020b0503020204020204" pitchFamily="34" typeface="微软雅黑"/>
                  <a:ea charset="-122" pitchFamily="34" typeface="微软雅黑"/>
                </a:rPr>
                <a:t>9月</a:t>
              </a:r>
            </a:p>
          </p:txBody>
        </p:sp>
      </p:grpSp>
      <p:grpSp>
        <p:nvGrpSpPr>
          <p:cNvPr id="76" name="组合 75"/>
          <p:cNvGrpSpPr/>
          <p:nvPr/>
        </p:nvGrpSpPr>
        <p:grpSpPr>
          <a:xfrm>
            <a:off x="6671268" y="3392029"/>
            <a:ext cx="944574" cy="907471"/>
            <a:chOff x="7486713" y="3942381"/>
            <a:chExt cx="1060031" cy="1018926"/>
          </a:xfrm>
        </p:grpSpPr>
        <p:grpSp>
          <p:nvGrpSpPr>
            <p:cNvPr id="77" name="组合 76"/>
            <p:cNvGrpSpPr/>
            <p:nvPr/>
          </p:nvGrpSpPr>
          <p:grpSpPr>
            <a:xfrm>
              <a:off x="7486713" y="3942381"/>
              <a:ext cx="1018558" cy="1018926"/>
              <a:chOff x="4345444" y="2542859"/>
              <a:chExt cx="1810550" cy="1811205"/>
            </a:xfrm>
          </p:grpSpPr>
          <p:grpSp>
            <p:nvGrpSpPr>
              <p:cNvPr id="79" name="组合 78"/>
              <p:cNvGrpSpPr/>
              <p:nvPr/>
            </p:nvGrpSpPr>
            <p:grpSpPr>
              <a:xfrm>
                <a:off x="4345444" y="2542859"/>
                <a:ext cx="1810550" cy="1811205"/>
                <a:chOff x="1463339" y="1072758"/>
                <a:chExt cx="1546058" cy="1546058"/>
              </a:xfrm>
              <a:effectLst>
                <a:outerShdw algn="t" blurRad="330200" dir="6900000" dist="215900" rotWithShape="0" sx="91000" sy="91000">
                  <a:prstClr val="black">
                    <a:alpha val="49000"/>
                  </a:prstClr>
                </a:outerShdw>
              </a:effectLst>
            </p:grpSpPr>
            <p:sp>
              <p:nvSpPr>
                <p:cNvPr id="81" name="同心圆 80"/>
                <p:cNvSpPr/>
                <p:nvPr/>
              </p:nvSpPr>
              <p:spPr>
                <a:xfrm>
                  <a:off x="1463339" y="1072758"/>
                  <a:ext cx="1546058" cy="1546058"/>
                </a:xfrm>
                <a:prstGeom prst="donut">
                  <a:avLst>
                    <a:gd fmla="val 4879" name="adj"/>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866">
                    <a:solidFill>
                      <a:schemeClr val="tx1"/>
                    </a:solidFill>
                  </a:endParaRPr>
                </a:p>
              </p:txBody>
            </p:sp>
            <p:sp>
              <p:nvSpPr>
                <p:cNvPr id="82" name="椭圆 81"/>
                <p:cNvSpPr/>
                <p:nvPr/>
              </p:nvSpPr>
              <p:spPr>
                <a:xfrm>
                  <a:off x="1484232" y="1093651"/>
                  <a:ext cx="1504274" cy="1504273"/>
                </a:xfrm>
                <a:prstGeom prst="ellipse">
                  <a:avLst/>
                </a:prstGeom>
                <a:gradFill>
                  <a:gsLst>
                    <a:gs pos="0">
                      <a:schemeClr val="bg1"/>
                    </a:gs>
                    <a:gs pos="51000">
                      <a:schemeClr val="bg1">
                        <a:lumMod val="95000"/>
                      </a:schemeClr>
                    </a:gs>
                    <a:gs pos="100000">
                      <a:schemeClr val="bg1">
                        <a:lumMod val="8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866"/>
                </a:p>
              </p:txBody>
            </p:sp>
          </p:grpSp>
          <p:sp>
            <p:nvSpPr>
              <p:cNvPr id="80" name="椭圆 79"/>
              <p:cNvSpPr/>
              <p:nvPr/>
            </p:nvSpPr>
            <p:spPr>
              <a:xfrm>
                <a:off x="4565570" y="2763062"/>
                <a:ext cx="1370298" cy="1370793"/>
              </a:xfrm>
              <a:prstGeom prst="ellipse">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866"/>
              </a:p>
            </p:txBody>
          </p:sp>
        </p:grpSp>
        <p:sp>
          <p:nvSpPr>
            <p:cNvPr id="78" name="TextBox 125"/>
            <p:cNvSpPr txBox="1"/>
            <p:nvPr/>
          </p:nvSpPr>
          <p:spPr>
            <a:xfrm>
              <a:off x="7555664" y="4199440"/>
              <a:ext cx="991078" cy="480621"/>
            </a:xfrm>
            <a:prstGeom prst="rect">
              <a:avLst/>
            </a:prstGeom>
            <a:noFill/>
          </p:spPr>
          <p:txBody>
            <a:bodyPr bIns="92104" lIns="184208" rIns="184208" rtlCol="0" tIns="92104" wrap="square">
              <a:spAutoFit/>
            </a:bodyPr>
            <a:lstStyle/>
            <a:p>
              <a:r>
                <a:rPr altLang="zh-CN" lang="en-US" sz="1600">
                  <a:solidFill>
                    <a:schemeClr val="bg1"/>
                  </a:solidFill>
                  <a:latin charset="-122" panose="020b0503020204020204" pitchFamily="34" typeface="微软雅黑"/>
                  <a:ea charset="-122" pitchFamily="34" typeface="微软雅黑"/>
                </a:rPr>
                <a:t>10月</a:t>
              </a:r>
            </a:p>
          </p:txBody>
        </p:sp>
      </p:grpSp>
      <p:grpSp>
        <p:nvGrpSpPr>
          <p:cNvPr id="83" name="组合 82"/>
          <p:cNvGrpSpPr/>
          <p:nvPr/>
        </p:nvGrpSpPr>
        <p:grpSpPr>
          <a:xfrm>
            <a:off x="7889833" y="3241520"/>
            <a:ext cx="1208692" cy="1208500"/>
            <a:chOff x="8854229" y="3773382"/>
            <a:chExt cx="1356434" cy="1356924"/>
          </a:xfrm>
        </p:grpSpPr>
        <p:grpSp>
          <p:nvGrpSpPr>
            <p:cNvPr id="84" name="组合 83"/>
            <p:cNvGrpSpPr/>
            <p:nvPr/>
          </p:nvGrpSpPr>
          <p:grpSpPr>
            <a:xfrm>
              <a:off x="8854229" y="3773382"/>
              <a:ext cx="1356434" cy="1356924"/>
              <a:chOff x="4345444" y="2542859"/>
              <a:chExt cx="1810550" cy="1811205"/>
            </a:xfrm>
          </p:grpSpPr>
          <p:grpSp>
            <p:nvGrpSpPr>
              <p:cNvPr id="86" name="组合 85"/>
              <p:cNvGrpSpPr/>
              <p:nvPr/>
            </p:nvGrpSpPr>
            <p:grpSpPr>
              <a:xfrm>
                <a:off x="4345444" y="2542859"/>
                <a:ext cx="1810550" cy="1811205"/>
                <a:chOff x="1463339" y="1072758"/>
                <a:chExt cx="1546058" cy="1546058"/>
              </a:xfrm>
              <a:effectLst>
                <a:outerShdw algn="t" blurRad="330200" dir="6900000" dist="215900" rotWithShape="0" sx="91000" sy="91000">
                  <a:prstClr val="black">
                    <a:alpha val="49000"/>
                  </a:prstClr>
                </a:outerShdw>
              </a:effectLst>
            </p:grpSpPr>
            <p:sp>
              <p:nvSpPr>
                <p:cNvPr id="88" name="同心圆 87"/>
                <p:cNvSpPr/>
                <p:nvPr/>
              </p:nvSpPr>
              <p:spPr>
                <a:xfrm>
                  <a:off x="1463339" y="1072758"/>
                  <a:ext cx="1546058" cy="1546058"/>
                </a:xfrm>
                <a:prstGeom prst="donut">
                  <a:avLst>
                    <a:gd fmla="val 4879" name="adj"/>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866">
                    <a:solidFill>
                      <a:schemeClr val="tx1"/>
                    </a:solidFill>
                  </a:endParaRPr>
                </a:p>
              </p:txBody>
            </p:sp>
            <p:sp>
              <p:nvSpPr>
                <p:cNvPr id="89" name="椭圆 88"/>
                <p:cNvSpPr/>
                <p:nvPr/>
              </p:nvSpPr>
              <p:spPr>
                <a:xfrm>
                  <a:off x="1484232" y="1093651"/>
                  <a:ext cx="1504274" cy="1504273"/>
                </a:xfrm>
                <a:prstGeom prst="ellipse">
                  <a:avLst/>
                </a:prstGeom>
                <a:gradFill>
                  <a:gsLst>
                    <a:gs pos="0">
                      <a:schemeClr val="bg1"/>
                    </a:gs>
                    <a:gs pos="51000">
                      <a:schemeClr val="bg1">
                        <a:lumMod val="95000"/>
                      </a:schemeClr>
                    </a:gs>
                    <a:gs pos="100000">
                      <a:schemeClr val="bg1">
                        <a:lumMod val="8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866"/>
                </a:p>
              </p:txBody>
            </p:sp>
          </p:grpSp>
          <p:sp>
            <p:nvSpPr>
              <p:cNvPr id="87" name="椭圆 86"/>
              <p:cNvSpPr/>
              <p:nvPr/>
            </p:nvSpPr>
            <p:spPr>
              <a:xfrm>
                <a:off x="4565570" y="2763062"/>
                <a:ext cx="1370298" cy="1370793"/>
              </a:xfrm>
              <a:prstGeom prst="ellipse">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866"/>
              </a:p>
            </p:txBody>
          </p:sp>
        </p:grpSp>
        <p:sp>
          <p:nvSpPr>
            <p:cNvPr id="85" name="TextBox 132"/>
            <p:cNvSpPr txBox="1"/>
            <p:nvPr/>
          </p:nvSpPr>
          <p:spPr>
            <a:xfrm>
              <a:off x="9068719" y="4180594"/>
              <a:ext cx="1015119" cy="526137"/>
            </a:xfrm>
            <a:prstGeom prst="rect">
              <a:avLst/>
            </a:prstGeom>
            <a:noFill/>
          </p:spPr>
          <p:txBody>
            <a:bodyPr bIns="92104" lIns="184208" rIns="184208" rtlCol="0" tIns="92104" wrap="square">
              <a:spAutoFit/>
            </a:bodyPr>
            <a:lstStyle/>
            <a:p>
              <a:r>
                <a:rPr altLang="zh-CN" lang="en-US" sz="1866">
                  <a:solidFill>
                    <a:schemeClr val="bg1"/>
                  </a:solidFill>
                  <a:latin charset="-122" panose="020b0503020204020204" pitchFamily="34" typeface="微软雅黑"/>
                  <a:ea charset="-122" pitchFamily="34" typeface="微软雅黑"/>
                </a:rPr>
                <a:t>11月</a:t>
              </a:r>
            </a:p>
          </p:txBody>
        </p:sp>
      </p:grpSp>
      <p:grpSp>
        <p:nvGrpSpPr>
          <p:cNvPr id="90" name="组合 89"/>
          <p:cNvGrpSpPr/>
          <p:nvPr/>
        </p:nvGrpSpPr>
        <p:grpSpPr>
          <a:xfrm>
            <a:off x="9409475" y="3023957"/>
            <a:ext cx="1643881" cy="1643619"/>
            <a:chOff x="10559621" y="3529102"/>
            <a:chExt cx="1844818" cy="1845484"/>
          </a:xfrm>
        </p:grpSpPr>
        <p:grpSp>
          <p:nvGrpSpPr>
            <p:cNvPr id="91" name="组合 90"/>
            <p:cNvGrpSpPr/>
            <p:nvPr/>
          </p:nvGrpSpPr>
          <p:grpSpPr>
            <a:xfrm>
              <a:off x="10559621" y="3529102"/>
              <a:ext cx="1844818" cy="1845484"/>
              <a:chOff x="4345444" y="2542859"/>
              <a:chExt cx="1810550" cy="1811205"/>
            </a:xfrm>
          </p:grpSpPr>
          <p:grpSp>
            <p:nvGrpSpPr>
              <p:cNvPr id="93" name="组合 92"/>
              <p:cNvGrpSpPr/>
              <p:nvPr/>
            </p:nvGrpSpPr>
            <p:grpSpPr>
              <a:xfrm>
                <a:off x="4345444" y="2542859"/>
                <a:ext cx="1810550" cy="1811205"/>
                <a:chOff x="1463339" y="1072758"/>
                <a:chExt cx="1546058" cy="1546058"/>
              </a:xfrm>
              <a:effectLst>
                <a:outerShdw algn="t" blurRad="330200" dir="6900000" dist="215900" rotWithShape="0" sx="91000" sy="91000">
                  <a:prstClr val="black">
                    <a:alpha val="49000"/>
                  </a:prstClr>
                </a:outerShdw>
              </a:effectLst>
            </p:grpSpPr>
            <p:sp>
              <p:nvSpPr>
                <p:cNvPr id="95" name="同心圆 94"/>
                <p:cNvSpPr/>
                <p:nvPr/>
              </p:nvSpPr>
              <p:spPr>
                <a:xfrm>
                  <a:off x="1463339" y="1072758"/>
                  <a:ext cx="1546058" cy="1546058"/>
                </a:xfrm>
                <a:prstGeom prst="donut">
                  <a:avLst>
                    <a:gd fmla="val 4879" name="adj"/>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866">
                    <a:solidFill>
                      <a:schemeClr val="tx1"/>
                    </a:solidFill>
                  </a:endParaRPr>
                </a:p>
              </p:txBody>
            </p:sp>
            <p:sp>
              <p:nvSpPr>
                <p:cNvPr id="96" name="椭圆 95"/>
                <p:cNvSpPr/>
                <p:nvPr/>
              </p:nvSpPr>
              <p:spPr>
                <a:xfrm>
                  <a:off x="1484232" y="1093651"/>
                  <a:ext cx="1504274" cy="1504273"/>
                </a:xfrm>
                <a:prstGeom prst="ellipse">
                  <a:avLst/>
                </a:prstGeom>
                <a:gradFill>
                  <a:gsLst>
                    <a:gs pos="0">
                      <a:schemeClr val="bg1"/>
                    </a:gs>
                    <a:gs pos="51000">
                      <a:schemeClr val="bg1">
                        <a:lumMod val="95000"/>
                      </a:schemeClr>
                    </a:gs>
                    <a:gs pos="100000">
                      <a:schemeClr val="bg1">
                        <a:lumMod val="8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866"/>
                </a:p>
              </p:txBody>
            </p:sp>
          </p:grpSp>
          <p:sp>
            <p:nvSpPr>
              <p:cNvPr id="94" name="椭圆 93"/>
              <p:cNvSpPr/>
              <p:nvPr/>
            </p:nvSpPr>
            <p:spPr>
              <a:xfrm>
                <a:off x="4565570" y="2763062"/>
                <a:ext cx="1370298" cy="1370793"/>
              </a:xfrm>
              <a:prstGeom prst="ellipse">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866"/>
              </a:p>
            </p:txBody>
          </p:sp>
        </p:grpSp>
        <p:sp>
          <p:nvSpPr>
            <p:cNvPr id="92" name="TextBox 139"/>
            <p:cNvSpPr txBox="1"/>
            <p:nvPr/>
          </p:nvSpPr>
          <p:spPr>
            <a:xfrm>
              <a:off x="10948737" y="4180594"/>
              <a:ext cx="1097153" cy="526137"/>
            </a:xfrm>
            <a:prstGeom prst="rect">
              <a:avLst/>
            </a:prstGeom>
            <a:noFill/>
          </p:spPr>
          <p:txBody>
            <a:bodyPr bIns="92104" lIns="184208" rIns="184208" rtlCol="0" tIns="92104" wrap="square">
              <a:spAutoFit/>
            </a:bodyPr>
            <a:lstStyle/>
            <a:p>
              <a:r>
                <a:rPr altLang="zh-CN" lang="en-US" sz="1866">
                  <a:solidFill>
                    <a:schemeClr val="bg1"/>
                  </a:solidFill>
                  <a:latin charset="-122" panose="020b0503020204020204" pitchFamily="34" typeface="微软雅黑"/>
                  <a:ea charset="-122" pitchFamily="34" typeface="微软雅黑"/>
                </a:rPr>
                <a:t>12月</a:t>
              </a:r>
            </a:p>
          </p:txBody>
        </p:sp>
      </p:grpSp>
      <p:grpSp>
        <p:nvGrpSpPr>
          <p:cNvPr id="97" name="组合 96"/>
          <p:cNvGrpSpPr/>
          <p:nvPr/>
        </p:nvGrpSpPr>
        <p:grpSpPr>
          <a:xfrm>
            <a:off x="694024" y="1701259"/>
            <a:ext cx="2588123" cy="1456008"/>
            <a:chOff x="689131" y="1318791"/>
            <a:chExt cx="1631535" cy="1036935"/>
          </a:xfrm>
        </p:grpSpPr>
        <p:sp>
          <p:nvSpPr>
            <p:cNvPr id="98" name="TextBox 145"/>
            <p:cNvSpPr txBox="1"/>
            <p:nvPr/>
          </p:nvSpPr>
          <p:spPr>
            <a:xfrm>
              <a:off x="800766" y="1667530"/>
              <a:ext cx="1363987" cy="425427"/>
            </a:xfrm>
            <a:prstGeom prst="rect">
              <a:avLst/>
            </a:prstGeom>
            <a:noFill/>
          </p:spPr>
          <p:txBody>
            <a:bodyPr bIns="60937" lIns="121876" rIns="121876" rtlCol="0" tIns="60937" wrap="square">
              <a:spAutoFit/>
            </a:bodyPr>
            <a:lstStyle/>
            <a:p>
              <a:pPr algn="ctr">
                <a:lnSpc>
                  <a:spcPct val="130000"/>
                </a:lnSpc>
              </a:pPr>
              <a:r>
                <a:rPr altLang="en-US" lang="zh-CN" sz="1200">
                  <a:solidFill>
                    <a:srgbClr val="3F3F3F"/>
                  </a:solidFill>
                  <a:latin charset="-122" panose="020b0503020204020204" pitchFamily="34" typeface="微软雅黑"/>
                  <a:ea charset="-122" pitchFamily="34" typeface="微软雅黑"/>
                </a:rPr>
                <a:t>您的内容打在这里，或者通过您的内容打在这里</a:t>
              </a:r>
            </a:p>
          </p:txBody>
        </p:sp>
        <p:grpSp>
          <p:nvGrpSpPr>
            <p:cNvPr id="99" name="组合 98"/>
            <p:cNvGrpSpPr/>
            <p:nvPr/>
          </p:nvGrpSpPr>
          <p:grpSpPr>
            <a:xfrm>
              <a:off x="689131" y="1318791"/>
              <a:ext cx="1631535" cy="1036935"/>
              <a:chOff x="689131" y="1318791"/>
              <a:chExt cx="1631535" cy="1036935"/>
            </a:xfrm>
          </p:grpSpPr>
          <p:cxnSp>
            <p:nvCxnSpPr>
              <p:cNvPr id="100" name="直接连接符 99"/>
              <p:cNvCxnSpPr/>
              <p:nvPr/>
            </p:nvCxnSpPr>
            <p:spPr>
              <a:xfrm flipH="1" flipV="1">
                <a:off x="1481601" y="2139702"/>
                <a:ext cx="0" cy="216024"/>
              </a:xfrm>
              <a:prstGeom prst="line">
                <a:avLst/>
              </a:prstGeom>
              <a:ln>
                <a:solidFill>
                  <a:schemeClr val="bg1">
                    <a:lumMod val="50000"/>
                  </a:schemeClr>
                </a:solidFill>
                <a:headEnd len="sm" type="oval" w="sm"/>
              </a:ln>
            </p:spPr>
            <p:style>
              <a:lnRef idx="1">
                <a:schemeClr val="accent1"/>
              </a:lnRef>
              <a:fillRef idx="0">
                <a:schemeClr val="accent1"/>
              </a:fillRef>
              <a:effectRef idx="0">
                <a:schemeClr val="accent1"/>
              </a:effectRef>
              <a:fontRef idx="minor">
                <a:schemeClr val="tx1"/>
              </a:fontRef>
            </p:style>
          </p:cxnSp>
          <p:sp>
            <p:nvSpPr>
              <p:cNvPr id="101" name="TextBox 148"/>
              <p:cNvSpPr txBox="1"/>
              <p:nvPr/>
            </p:nvSpPr>
            <p:spPr>
              <a:xfrm>
                <a:off x="689131" y="1318791"/>
                <a:ext cx="1631535" cy="347260"/>
              </a:xfrm>
              <a:prstGeom prst="rect">
                <a:avLst/>
              </a:prstGeom>
              <a:noFill/>
            </p:spPr>
            <p:txBody>
              <a:bodyPr anchor="t" bIns="0" lIns="121876" rIns="121876" rtlCol="0" tIns="0" wrap="square">
                <a:spAutoFit/>
              </a:bodyPr>
              <a:lstStyle/>
              <a:p>
                <a:pPr algn="ctr">
                  <a:lnSpc>
                    <a:spcPct val="150000"/>
                  </a:lnSpc>
                </a:pPr>
                <a:r>
                  <a:rPr altLang="en-US" lang="zh-CN" sz="2133">
                    <a:solidFill>
                      <a:srgbClr val="3F3F3F"/>
                    </a:solidFill>
                    <a:latin charset="-122" panose="020b0503020204020204" pitchFamily="34" typeface="微软雅黑"/>
                    <a:ea charset="-122" pitchFamily="34" typeface="微软雅黑"/>
                    <a:cs charset="-122" pitchFamily="2" typeface="华文黑体"/>
                  </a:rPr>
                  <a:t>添加标题</a:t>
                </a:r>
              </a:p>
            </p:txBody>
          </p:sp>
        </p:grpSp>
      </p:grpSp>
      <p:grpSp>
        <p:nvGrpSpPr>
          <p:cNvPr id="102" name="组合 101"/>
          <p:cNvGrpSpPr/>
          <p:nvPr/>
        </p:nvGrpSpPr>
        <p:grpSpPr>
          <a:xfrm>
            <a:off x="3406813" y="1822750"/>
            <a:ext cx="2099872" cy="1286889"/>
            <a:chOff x="873900" y="1541325"/>
            <a:chExt cx="1166203" cy="814401"/>
          </a:xfrm>
        </p:grpSpPr>
        <p:sp>
          <p:nvSpPr>
            <p:cNvPr id="103" name="TextBox 150"/>
            <p:cNvSpPr txBox="1"/>
            <p:nvPr/>
          </p:nvSpPr>
          <p:spPr>
            <a:xfrm>
              <a:off x="873900" y="1767302"/>
              <a:ext cx="1166203" cy="378037"/>
            </a:xfrm>
            <a:prstGeom prst="rect">
              <a:avLst/>
            </a:prstGeom>
            <a:noFill/>
          </p:spPr>
          <p:txBody>
            <a:bodyPr bIns="60937" lIns="121876" rIns="121876" rtlCol="0" tIns="60937" wrap="square">
              <a:spAutoFit/>
            </a:bodyPr>
            <a:lstStyle/>
            <a:p>
              <a:pPr algn="ctr">
                <a:lnSpc>
                  <a:spcPct val="130000"/>
                </a:lnSpc>
              </a:pPr>
              <a:r>
                <a:rPr altLang="en-US" lang="zh-CN" sz="1200">
                  <a:solidFill>
                    <a:srgbClr val="3F3F3F"/>
                  </a:solidFill>
                  <a:latin charset="-122" panose="020b0503020204020204" pitchFamily="34" typeface="微软雅黑"/>
                  <a:ea charset="-122" pitchFamily="34" typeface="微软雅黑"/>
                </a:rPr>
                <a:t>您的内容打在这里，或者通过您的内容打在这里</a:t>
              </a:r>
            </a:p>
          </p:txBody>
        </p:sp>
        <p:grpSp>
          <p:nvGrpSpPr>
            <p:cNvPr id="104" name="组合 103"/>
            <p:cNvGrpSpPr/>
            <p:nvPr/>
          </p:nvGrpSpPr>
          <p:grpSpPr>
            <a:xfrm>
              <a:off x="947384" y="1541325"/>
              <a:ext cx="1008112" cy="814401"/>
              <a:chOff x="947384" y="1541325"/>
              <a:chExt cx="1008112" cy="814401"/>
            </a:xfrm>
          </p:grpSpPr>
          <p:cxnSp>
            <p:nvCxnSpPr>
              <p:cNvPr id="105" name="直接连接符 104"/>
              <p:cNvCxnSpPr/>
              <p:nvPr/>
            </p:nvCxnSpPr>
            <p:spPr>
              <a:xfrm flipH="1" flipV="1">
                <a:off x="1481601" y="2139702"/>
                <a:ext cx="0" cy="216024"/>
              </a:xfrm>
              <a:prstGeom prst="line">
                <a:avLst/>
              </a:prstGeom>
              <a:ln>
                <a:solidFill>
                  <a:schemeClr val="bg1">
                    <a:lumMod val="50000"/>
                  </a:schemeClr>
                </a:solidFill>
                <a:headEnd len="sm" type="oval" w="sm"/>
              </a:ln>
            </p:spPr>
            <p:style>
              <a:lnRef idx="1">
                <a:schemeClr val="accent1"/>
              </a:lnRef>
              <a:fillRef idx="0">
                <a:schemeClr val="accent1"/>
              </a:fillRef>
              <a:effectRef idx="0">
                <a:schemeClr val="accent1"/>
              </a:effectRef>
              <a:fontRef idx="minor">
                <a:schemeClr val="tx1"/>
              </a:fontRef>
            </p:style>
          </p:cxnSp>
          <p:sp>
            <p:nvSpPr>
              <p:cNvPr id="106" name="TextBox 153"/>
              <p:cNvSpPr txBox="1"/>
              <p:nvPr/>
            </p:nvSpPr>
            <p:spPr>
              <a:xfrm>
                <a:off x="947384" y="1541325"/>
                <a:ext cx="1008112" cy="308578"/>
              </a:xfrm>
              <a:prstGeom prst="rect">
                <a:avLst/>
              </a:prstGeom>
              <a:noFill/>
            </p:spPr>
            <p:txBody>
              <a:bodyPr anchor="t" bIns="0" lIns="121876" rIns="121876" rtlCol="0" tIns="0" wrap="square">
                <a:spAutoFit/>
              </a:bodyPr>
              <a:lstStyle/>
              <a:p>
                <a:pPr algn="ctr">
                  <a:lnSpc>
                    <a:spcPct val="150000"/>
                  </a:lnSpc>
                </a:pPr>
                <a:r>
                  <a:rPr altLang="en-US" lang="zh-CN" sz="2133">
                    <a:solidFill>
                      <a:srgbClr val="3F3F3F"/>
                    </a:solidFill>
                    <a:latin charset="-122" panose="020b0503020204020204" pitchFamily="34" typeface="微软雅黑"/>
                    <a:ea charset="-122" pitchFamily="34" typeface="微软雅黑"/>
                    <a:cs charset="-122" pitchFamily="2" typeface="华文黑体"/>
                  </a:rPr>
                  <a:t>添加标题</a:t>
                </a:r>
              </a:p>
            </p:txBody>
          </p:sp>
        </p:grpSp>
      </p:grpSp>
      <p:grpSp>
        <p:nvGrpSpPr>
          <p:cNvPr id="107" name="组合 106"/>
          <p:cNvGrpSpPr/>
          <p:nvPr/>
        </p:nvGrpSpPr>
        <p:grpSpPr>
          <a:xfrm>
            <a:off x="5998427" y="1701258"/>
            <a:ext cx="2185184" cy="1401159"/>
            <a:chOff x="873900" y="1541325"/>
            <a:chExt cx="1166203" cy="814401"/>
          </a:xfrm>
        </p:grpSpPr>
        <p:sp>
          <p:nvSpPr>
            <p:cNvPr id="108" name="TextBox 155"/>
            <p:cNvSpPr txBox="1"/>
            <p:nvPr/>
          </p:nvSpPr>
          <p:spPr>
            <a:xfrm>
              <a:off x="873900" y="1767302"/>
              <a:ext cx="1166203" cy="347207"/>
            </a:xfrm>
            <a:prstGeom prst="rect">
              <a:avLst/>
            </a:prstGeom>
            <a:noFill/>
          </p:spPr>
          <p:txBody>
            <a:bodyPr bIns="60937" lIns="121876" rIns="121876" rtlCol="0" tIns="60937" wrap="square">
              <a:spAutoFit/>
            </a:bodyPr>
            <a:lstStyle/>
            <a:p>
              <a:pPr algn="ctr">
                <a:lnSpc>
                  <a:spcPct val="130000"/>
                </a:lnSpc>
              </a:pPr>
              <a:r>
                <a:rPr altLang="en-US" lang="zh-CN" sz="1200">
                  <a:solidFill>
                    <a:srgbClr val="3F3F3F"/>
                  </a:solidFill>
                  <a:latin charset="-122" panose="020b0503020204020204" pitchFamily="34" typeface="微软雅黑"/>
                  <a:ea charset="-122" pitchFamily="34" typeface="微软雅黑"/>
                </a:rPr>
                <a:t>您的内容打在这里，或者通过您的内容打在这里</a:t>
              </a:r>
            </a:p>
          </p:txBody>
        </p:sp>
        <p:grpSp>
          <p:nvGrpSpPr>
            <p:cNvPr id="109" name="组合 108"/>
            <p:cNvGrpSpPr/>
            <p:nvPr/>
          </p:nvGrpSpPr>
          <p:grpSpPr>
            <a:xfrm>
              <a:off x="947384" y="1541325"/>
              <a:ext cx="1008112" cy="814401"/>
              <a:chOff x="947384" y="1541325"/>
              <a:chExt cx="1008112" cy="814401"/>
            </a:xfrm>
          </p:grpSpPr>
          <p:cxnSp>
            <p:nvCxnSpPr>
              <p:cNvPr id="110" name="直接连接符 109"/>
              <p:cNvCxnSpPr/>
              <p:nvPr/>
            </p:nvCxnSpPr>
            <p:spPr>
              <a:xfrm flipH="1" flipV="1">
                <a:off x="1481601" y="2139702"/>
                <a:ext cx="0" cy="216024"/>
              </a:xfrm>
              <a:prstGeom prst="line">
                <a:avLst/>
              </a:prstGeom>
              <a:ln>
                <a:solidFill>
                  <a:schemeClr val="bg1">
                    <a:lumMod val="50000"/>
                  </a:schemeClr>
                </a:solidFill>
                <a:headEnd len="sm" type="oval" w="sm"/>
              </a:ln>
            </p:spPr>
            <p:style>
              <a:lnRef idx="1">
                <a:schemeClr val="accent1"/>
              </a:lnRef>
              <a:fillRef idx="0">
                <a:schemeClr val="accent1"/>
              </a:fillRef>
              <a:effectRef idx="0">
                <a:schemeClr val="accent1"/>
              </a:effectRef>
              <a:fontRef idx="minor">
                <a:schemeClr val="tx1"/>
              </a:fontRef>
            </p:style>
          </p:cxnSp>
          <p:sp>
            <p:nvSpPr>
              <p:cNvPr id="111" name="TextBox 158"/>
              <p:cNvSpPr txBox="1"/>
              <p:nvPr/>
            </p:nvSpPr>
            <p:spPr>
              <a:xfrm>
                <a:off x="947384" y="1541325"/>
                <a:ext cx="1008112" cy="283412"/>
              </a:xfrm>
              <a:prstGeom prst="rect">
                <a:avLst/>
              </a:prstGeom>
              <a:noFill/>
            </p:spPr>
            <p:txBody>
              <a:bodyPr anchor="t" bIns="0" lIns="121876" rIns="121876" rtlCol="0" tIns="0" wrap="square">
                <a:spAutoFit/>
              </a:bodyPr>
              <a:lstStyle/>
              <a:p>
                <a:pPr algn="ctr">
                  <a:lnSpc>
                    <a:spcPct val="150000"/>
                  </a:lnSpc>
                </a:pPr>
                <a:r>
                  <a:rPr altLang="en-US" lang="zh-CN" sz="2133">
                    <a:solidFill>
                      <a:srgbClr val="3F3F3F"/>
                    </a:solidFill>
                    <a:latin charset="-122" panose="020b0503020204020204" pitchFamily="34" typeface="微软雅黑"/>
                    <a:ea charset="-122" pitchFamily="34" typeface="微软雅黑"/>
                    <a:cs charset="-122" pitchFamily="2" typeface="华文黑体"/>
                  </a:rPr>
                  <a:t>添加标题</a:t>
                </a:r>
              </a:p>
            </p:txBody>
          </p:sp>
        </p:grpSp>
      </p:grpSp>
      <p:grpSp>
        <p:nvGrpSpPr>
          <p:cNvPr id="112" name="组合 111"/>
          <p:cNvGrpSpPr/>
          <p:nvPr/>
        </p:nvGrpSpPr>
        <p:grpSpPr>
          <a:xfrm>
            <a:off x="9114662" y="1768563"/>
            <a:ext cx="2066991" cy="1089465"/>
            <a:chOff x="873900" y="1541325"/>
            <a:chExt cx="1166203" cy="652383"/>
          </a:xfrm>
        </p:grpSpPr>
        <p:sp>
          <p:nvSpPr>
            <p:cNvPr id="113" name="TextBox 160"/>
            <p:cNvSpPr txBox="1"/>
            <p:nvPr/>
          </p:nvSpPr>
          <p:spPr>
            <a:xfrm>
              <a:off x="873900" y="1767302"/>
              <a:ext cx="1166203" cy="357707"/>
            </a:xfrm>
            <a:prstGeom prst="rect">
              <a:avLst/>
            </a:prstGeom>
            <a:noFill/>
          </p:spPr>
          <p:txBody>
            <a:bodyPr bIns="60937" lIns="121876" rIns="121876" rtlCol="0" tIns="60937" wrap="square">
              <a:spAutoFit/>
            </a:bodyPr>
            <a:lstStyle/>
            <a:p>
              <a:pPr algn="ctr">
                <a:lnSpc>
                  <a:spcPct val="130000"/>
                </a:lnSpc>
              </a:pPr>
              <a:r>
                <a:rPr altLang="en-US" lang="zh-CN" sz="1200">
                  <a:solidFill>
                    <a:srgbClr val="3F3F3F"/>
                  </a:solidFill>
                  <a:latin charset="-122" panose="020b0503020204020204" pitchFamily="34" typeface="微软雅黑"/>
                  <a:ea charset="-122" pitchFamily="34" typeface="微软雅黑"/>
                </a:rPr>
                <a:t>您的内容打在这里，或者通过您的内容打在这里</a:t>
              </a:r>
            </a:p>
          </p:txBody>
        </p:sp>
        <p:grpSp>
          <p:nvGrpSpPr>
            <p:cNvPr id="114" name="组合 113"/>
            <p:cNvGrpSpPr/>
            <p:nvPr/>
          </p:nvGrpSpPr>
          <p:grpSpPr>
            <a:xfrm>
              <a:off x="947384" y="1541325"/>
              <a:ext cx="1008112" cy="652383"/>
              <a:chOff x="947384" y="1541325"/>
              <a:chExt cx="1008112" cy="652383"/>
            </a:xfrm>
          </p:grpSpPr>
          <p:cxnSp>
            <p:nvCxnSpPr>
              <p:cNvPr id="115" name="直接连接符 114"/>
              <p:cNvCxnSpPr/>
              <p:nvPr/>
            </p:nvCxnSpPr>
            <p:spPr>
              <a:xfrm flipH="1" flipV="1">
                <a:off x="1481601" y="2085697"/>
                <a:ext cx="0" cy="108011"/>
              </a:xfrm>
              <a:prstGeom prst="line">
                <a:avLst/>
              </a:prstGeom>
              <a:ln>
                <a:solidFill>
                  <a:schemeClr val="bg1">
                    <a:lumMod val="50000"/>
                  </a:schemeClr>
                </a:solidFill>
                <a:headEnd len="sm" type="oval" w="sm"/>
              </a:ln>
            </p:spPr>
            <p:style>
              <a:lnRef idx="1">
                <a:schemeClr val="accent1"/>
              </a:lnRef>
              <a:fillRef idx="0">
                <a:schemeClr val="accent1"/>
              </a:fillRef>
              <a:effectRef idx="0">
                <a:schemeClr val="accent1"/>
              </a:effectRef>
              <a:fontRef idx="minor">
                <a:schemeClr val="tx1"/>
              </a:fontRef>
            </p:style>
          </p:cxnSp>
          <p:sp>
            <p:nvSpPr>
              <p:cNvPr id="116" name="TextBox 163"/>
              <p:cNvSpPr txBox="1"/>
              <p:nvPr/>
            </p:nvSpPr>
            <p:spPr>
              <a:xfrm>
                <a:off x="947384" y="1541325"/>
                <a:ext cx="1008112" cy="291982"/>
              </a:xfrm>
              <a:prstGeom prst="rect">
                <a:avLst/>
              </a:prstGeom>
              <a:noFill/>
            </p:spPr>
            <p:txBody>
              <a:bodyPr anchor="t" bIns="0" lIns="121876" rIns="121876" rtlCol="0" tIns="0" wrap="square">
                <a:spAutoFit/>
              </a:bodyPr>
              <a:lstStyle/>
              <a:p>
                <a:pPr algn="ctr">
                  <a:lnSpc>
                    <a:spcPct val="150000"/>
                  </a:lnSpc>
                </a:pPr>
                <a:r>
                  <a:rPr altLang="en-US" lang="zh-CN" sz="2133">
                    <a:solidFill>
                      <a:srgbClr val="3F3F3F"/>
                    </a:solidFill>
                    <a:latin charset="-122" panose="020b0503020204020204" pitchFamily="34" typeface="微软雅黑"/>
                    <a:ea charset="-122" pitchFamily="34" typeface="微软雅黑"/>
                    <a:cs charset="-122" pitchFamily="2" typeface="华文黑体"/>
                  </a:rPr>
                  <a:t>添加标题</a:t>
                </a:r>
              </a:p>
            </p:txBody>
          </p:sp>
        </p:grpSp>
      </p:grpSp>
      <p:grpSp>
        <p:nvGrpSpPr>
          <p:cNvPr id="117" name="组合 116"/>
          <p:cNvGrpSpPr/>
          <p:nvPr/>
        </p:nvGrpSpPr>
        <p:grpSpPr>
          <a:xfrm>
            <a:off x="2079358" y="4562816"/>
            <a:ext cx="2165497" cy="1219823"/>
            <a:chOff x="873900" y="1340833"/>
            <a:chExt cx="1166203" cy="843647"/>
          </a:xfrm>
        </p:grpSpPr>
        <p:sp>
          <p:nvSpPr>
            <p:cNvPr id="118" name="TextBox 165"/>
            <p:cNvSpPr txBox="1"/>
            <p:nvPr/>
          </p:nvSpPr>
          <p:spPr>
            <a:xfrm>
              <a:off x="873900" y="1767302"/>
              <a:ext cx="1166203" cy="413144"/>
            </a:xfrm>
            <a:prstGeom prst="rect">
              <a:avLst/>
            </a:prstGeom>
            <a:noFill/>
          </p:spPr>
          <p:txBody>
            <a:bodyPr bIns="60937" lIns="121876" rIns="121876" rtlCol="0" tIns="60937" wrap="square">
              <a:spAutoFit/>
            </a:bodyPr>
            <a:lstStyle/>
            <a:p>
              <a:pPr algn="ctr">
                <a:lnSpc>
                  <a:spcPct val="130000"/>
                </a:lnSpc>
              </a:pPr>
              <a:r>
                <a:rPr altLang="en-US" lang="zh-CN" sz="1200">
                  <a:solidFill>
                    <a:srgbClr val="3F3F3F"/>
                  </a:solidFill>
                  <a:latin charset="-122" panose="020b0503020204020204" pitchFamily="34" typeface="微软雅黑"/>
                  <a:ea charset="-122" pitchFamily="34" typeface="微软雅黑"/>
                </a:rPr>
                <a:t>您的内容打在这里，或者通过您的内容打在这里</a:t>
              </a:r>
            </a:p>
          </p:txBody>
        </p:sp>
        <p:grpSp>
          <p:nvGrpSpPr>
            <p:cNvPr id="119" name="组合 118"/>
            <p:cNvGrpSpPr/>
            <p:nvPr/>
          </p:nvGrpSpPr>
          <p:grpSpPr>
            <a:xfrm>
              <a:off x="947384" y="1340833"/>
              <a:ext cx="1008112" cy="541028"/>
              <a:chOff x="947384" y="1340833"/>
              <a:chExt cx="1008112" cy="541028"/>
            </a:xfrm>
          </p:grpSpPr>
          <p:cxnSp>
            <p:nvCxnSpPr>
              <p:cNvPr id="120" name="直接连接符 119"/>
              <p:cNvCxnSpPr/>
              <p:nvPr/>
            </p:nvCxnSpPr>
            <p:spPr>
              <a:xfrm flipH="1">
                <a:off x="1481601" y="1340833"/>
                <a:ext cx="0" cy="200492"/>
              </a:xfrm>
              <a:prstGeom prst="line">
                <a:avLst/>
              </a:prstGeom>
              <a:ln>
                <a:solidFill>
                  <a:schemeClr val="bg1">
                    <a:lumMod val="50000"/>
                  </a:schemeClr>
                </a:solidFill>
                <a:headEnd len="sm" type="oval" w="sm"/>
              </a:ln>
            </p:spPr>
            <p:style>
              <a:lnRef idx="1">
                <a:schemeClr val="accent1"/>
              </a:lnRef>
              <a:fillRef idx="0">
                <a:schemeClr val="accent1"/>
              </a:fillRef>
              <a:effectRef idx="0">
                <a:schemeClr val="accent1"/>
              </a:effectRef>
              <a:fontRef idx="minor">
                <a:schemeClr val="tx1"/>
              </a:fontRef>
            </p:style>
          </p:cxnSp>
          <p:sp>
            <p:nvSpPr>
              <p:cNvPr id="121" name="TextBox 168"/>
              <p:cNvSpPr txBox="1"/>
              <p:nvPr/>
            </p:nvSpPr>
            <p:spPr>
              <a:xfrm>
                <a:off x="947384" y="1541325"/>
                <a:ext cx="1008112" cy="337234"/>
              </a:xfrm>
              <a:prstGeom prst="rect">
                <a:avLst/>
              </a:prstGeom>
              <a:noFill/>
            </p:spPr>
            <p:txBody>
              <a:bodyPr anchor="t" bIns="0" lIns="121876" rIns="121876" rtlCol="0" tIns="0" wrap="square">
                <a:spAutoFit/>
              </a:bodyPr>
              <a:lstStyle/>
              <a:p>
                <a:pPr algn="ctr">
                  <a:lnSpc>
                    <a:spcPct val="150000"/>
                  </a:lnSpc>
                </a:pPr>
                <a:r>
                  <a:rPr altLang="en-US" lang="zh-CN" sz="2133">
                    <a:solidFill>
                      <a:srgbClr val="3F3F3F"/>
                    </a:solidFill>
                    <a:latin charset="-122" panose="020b0503020204020204" pitchFamily="34" typeface="微软雅黑"/>
                    <a:ea charset="-122" pitchFamily="34" typeface="微软雅黑"/>
                    <a:cs charset="-122" pitchFamily="2" typeface="华文黑体"/>
                  </a:rPr>
                  <a:t>添加标题</a:t>
                </a:r>
              </a:p>
            </p:txBody>
          </p:sp>
        </p:grpSp>
      </p:grpSp>
      <p:grpSp>
        <p:nvGrpSpPr>
          <p:cNvPr id="122" name="组合 121"/>
          <p:cNvGrpSpPr/>
          <p:nvPr/>
        </p:nvGrpSpPr>
        <p:grpSpPr>
          <a:xfrm>
            <a:off x="4736115" y="4562816"/>
            <a:ext cx="2165497" cy="1219823"/>
            <a:chOff x="873900" y="1340833"/>
            <a:chExt cx="1166203" cy="843647"/>
          </a:xfrm>
        </p:grpSpPr>
        <p:sp>
          <p:nvSpPr>
            <p:cNvPr id="123" name="TextBox 170"/>
            <p:cNvSpPr txBox="1"/>
            <p:nvPr/>
          </p:nvSpPr>
          <p:spPr>
            <a:xfrm>
              <a:off x="873900" y="1767302"/>
              <a:ext cx="1166203" cy="413144"/>
            </a:xfrm>
            <a:prstGeom prst="rect">
              <a:avLst/>
            </a:prstGeom>
            <a:noFill/>
          </p:spPr>
          <p:txBody>
            <a:bodyPr bIns="60937" lIns="121876" rIns="121876" rtlCol="0" tIns="60937" wrap="square">
              <a:spAutoFit/>
            </a:bodyPr>
            <a:lstStyle/>
            <a:p>
              <a:pPr algn="ctr">
                <a:lnSpc>
                  <a:spcPct val="130000"/>
                </a:lnSpc>
              </a:pPr>
              <a:r>
                <a:rPr altLang="en-US" lang="zh-CN" sz="1200">
                  <a:solidFill>
                    <a:srgbClr val="3F3F3F"/>
                  </a:solidFill>
                  <a:latin charset="-122" panose="020b0503020204020204" pitchFamily="34" typeface="微软雅黑"/>
                  <a:ea charset="-122" pitchFamily="34" typeface="微软雅黑"/>
                </a:rPr>
                <a:t>您的内容打在这里，或者通过您的内容打在这里</a:t>
              </a:r>
            </a:p>
          </p:txBody>
        </p:sp>
        <p:grpSp>
          <p:nvGrpSpPr>
            <p:cNvPr id="124" name="组合 123"/>
            <p:cNvGrpSpPr/>
            <p:nvPr/>
          </p:nvGrpSpPr>
          <p:grpSpPr>
            <a:xfrm>
              <a:off x="947384" y="1340833"/>
              <a:ext cx="1008112" cy="541028"/>
              <a:chOff x="947384" y="1340833"/>
              <a:chExt cx="1008112" cy="541028"/>
            </a:xfrm>
          </p:grpSpPr>
          <p:cxnSp>
            <p:nvCxnSpPr>
              <p:cNvPr id="125" name="直接连接符 124"/>
              <p:cNvCxnSpPr/>
              <p:nvPr/>
            </p:nvCxnSpPr>
            <p:spPr>
              <a:xfrm flipH="1">
                <a:off x="1481601" y="1340833"/>
                <a:ext cx="0" cy="200492"/>
              </a:xfrm>
              <a:prstGeom prst="line">
                <a:avLst/>
              </a:prstGeom>
              <a:ln>
                <a:solidFill>
                  <a:schemeClr val="bg1">
                    <a:lumMod val="50000"/>
                  </a:schemeClr>
                </a:solidFill>
                <a:headEnd len="sm" type="oval" w="sm"/>
              </a:ln>
            </p:spPr>
            <p:style>
              <a:lnRef idx="1">
                <a:schemeClr val="accent1"/>
              </a:lnRef>
              <a:fillRef idx="0">
                <a:schemeClr val="accent1"/>
              </a:fillRef>
              <a:effectRef idx="0">
                <a:schemeClr val="accent1"/>
              </a:effectRef>
              <a:fontRef idx="minor">
                <a:schemeClr val="tx1"/>
              </a:fontRef>
            </p:style>
          </p:cxnSp>
          <p:sp>
            <p:nvSpPr>
              <p:cNvPr id="126" name="TextBox 173"/>
              <p:cNvSpPr txBox="1"/>
              <p:nvPr/>
            </p:nvSpPr>
            <p:spPr>
              <a:xfrm>
                <a:off x="947384" y="1541325"/>
                <a:ext cx="1008112" cy="337234"/>
              </a:xfrm>
              <a:prstGeom prst="rect">
                <a:avLst/>
              </a:prstGeom>
              <a:noFill/>
            </p:spPr>
            <p:txBody>
              <a:bodyPr anchor="t" bIns="0" lIns="121876" rIns="121876" rtlCol="0" tIns="0" wrap="square">
                <a:spAutoFit/>
              </a:bodyPr>
              <a:lstStyle/>
              <a:p>
                <a:pPr algn="ctr">
                  <a:lnSpc>
                    <a:spcPct val="150000"/>
                  </a:lnSpc>
                </a:pPr>
                <a:r>
                  <a:rPr altLang="en-US" lang="zh-CN" sz="2133">
                    <a:solidFill>
                      <a:srgbClr val="3F3F3F"/>
                    </a:solidFill>
                    <a:latin charset="-122" panose="020b0503020204020204" pitchFamily="34" typeface="微软雅黑"/>
                    <a:ea charset="-122" pitchFamily="34" typeface="微软雅黑"/>
                    <a:cs charset="-122" pitchFamily="2" typeface="华文黑体"/>
                  </a:rPr>
                  <a:t>添加标题</a:t>
                </a:r>
              </a:p>
            </p:txBody>
          </p:sp>
        </p:grpSp>
      </p:grpSp>
      <p:grpSp>
        <p:nvGrpSpPr>
          <p:cNvPr id="127" name="组合 126"/>
          <p:cNvGrpSpPr/>
          <p:nvPr/>
        </p:nvGrpSpPr>
        <p:grpSpPr>
          <a:xfrm>
            <a:off x="7384399" y="4636969"/>
            <a:ext cx="2165497" cy="1219823"/>
            <a:chOff x="873900" y="1340833"/>
            <a:chExt cx="1166203" cy="843647"/>
          </a:xfrm>
        </p:grpSpPr>
        <p:sp>
          <p:nvSpPr>
            <p:cNvPr id="128" name="TextBox 175"/>
            <p:cNvSpPr txBox="1"/>
            <p:nvPr/>
          </p:nvSpPr>
          <p:spPr>
            <a:xfrm>
              <a:off x="873899" y="1767302"/>
              <a:ext cx="1166203" cy="413144"/>
            </a:xfrm>
            <a:prstGeom prst="rect">
              <a:avLst/>
            </a:prstGeom>
            <a:noFill/>
          </p:spPr>
          <p:txBody>
            <a:bodyPr bIns="60937" lIns="121876" rIns="121876" rtlCol="0" tIns="60937" wrap="square">
              <a:spAutoFit/>
            </a:bodyPr>
            <a:lstStyle/>
            <a:p>
              <a:pPr algn="ctr">
                <a:lnSpc>
                  <a:spcPct val="130000"/>
                </a:lnSpc>
              </a:pPr>
              <a:r>
                <a:rPr altLang="en-US" lang="zh-CN" sz="1200">
                  <a:solidFill>
                    <a:srgbClr val="3F3F3F"/>
                  </a:solidFill>
                  <a:latin charset="-122" panose="020b0503020204020204" pitchFamily="34" typeface="微软雅黑"/>
                  <a:ea charset="-122" pitchFamily="34" typeface="微软雅黑"/>
                </a:rPr>
                <a:t>您的内容打在这里，或者通过您的内容打在这里</a:t>
              </a:r>
            </a:p>
          </p:txBody>
        </p:sp>
        <p:grpSp>
          <p:nvGrpSpPr>
            <p:cNvPr id="129" name="组合 128"/>
            <p:cNvGrpSpPr/>
            <p:nvPr/>
          </p:nvGrpSpPr>
          <p:grpSpPr>
            <a:xfrm>
              <a:off x="947384" y="1340833"/>
              <a:ext cx="1008112" cy="541028"/>
              <a:chOff x="947384" y="1340833"/>
              <a:chExt cx="1008112" cy="541028"/>
            </a:xfrm>
          </p:grpSpPr>
          <p:cxnSp>
            <p:nvCxnSpPr>
              <p:cNvPr id="130" name="直接连接符 129"/>
              <p:cNvCxnSpPr/>
              <p:nvPr/>
            </p:nvCxnSpPr>
            <p:spPr>
              <a:xfrm flipH="1">
                <a:off x="1481601" y="1340833"/>
                <a:ext cx="0" cy="200492"/>
              </a:xfrm>
              <a:prstGeom prst="line">
                <a:avLst/>
              </a:prstGeom>
              <a:ln>
                <a:solidFill>
                  <a:schemeClr val="bg1">
                    <a:lumMod val="50000"/>
                  </a:schemeClr>
                </a:solidFill>
                <a:headEnd len="sm" type="oval" w="sm"/>
              </a:ln>
            </p:spPr>
            <p:style>
              <a:lnRef idx="1">
                <a:schemeClr val="accent1"/>
              </a:lnRef>
              <a:fillRef idx="0">
                <a:schemeClr val="accent1"/>
              </a:fillRef>
              <a:effectRef idx="0">
                <a:schemeClr val="accent1"/>
              </a:effectRef>
              <a:fontRef idx="minor">
                <a:schemeClr val="tx1"/>
              </a:fontRef>
            </p:style>
          </p:cxnSp>
          <p:sp>
            <p:nvSpPr>
              <p:cNvPr id="131" name="TextBox 178"/>
              <p:cNvSpPr txBox="1"/>
              <p:nvPr/>
            </p:nvSpPr>
            <p:spPr>
              <a:xfrm>
                <a:off x="947384" y="1541325"/>
                <a:ext cx="1008112" cy="337234"/>
              </a:xfrm>
              <a:prstGeom prst="rect">
                <a:avLst/>
              </a:prstGeom>
              <a:noFill/>
            </p:spPr>
            <p:txBody>
              <a:bodyPr anchor="t" bIns="0" lIns="121876" rIns="121876" rtlCol="0" tIns="0" wrap="square">
                <a:spAutoFit/>
              </a:bodyPr>
              <a:lstStyle/>
              <a:p>
                <a:pPr algn="ctr">
                  <a:lnSpc>
                    <a:spcPct val="150000"/>
                  </a:lnSpc>
                </a:pPr>
                <a:r>
                  <a:rPr altLang="en-US" lang="zh-CN" sz="2133">
                    <a:solidFill>
                      <a:srgbClr val="3F3F3F"/>
                    </a:solidFill>
                    <a:latin charset="-122" panose="020b0503020204020204" pitchFamily="34" typeface="微软雅黑"/>
                    <a:ea charset="-122" pitchFamily="34" typeface="微软雅黑"/>
                    <a:cs charset="-122" pitchFamily="2" typeface="华文黑体"/>
                  </a:rPr>
                  <a:t>添加标题</a:t>
                </a:r>
              </a:p>
            </p:txBody>
          </p:sp>
        </p:grpSp>
      </p:grpSp>
    </p:spTree>
    <p:extLst>
      <p:ext uri="{BB962C8B-B14F-4D97-AF65-F5344CB8AC3E}">
        <p14:creationId val="451696656"/>
      </p:ext>
    </p:extLst>
  </p:cSld>
  <p:clrMapOvr>
    <a:masterClrMapping/>
  </p:clrMapOvr>
  <mc:AlternateContent>
    <mc:Choice Requires="p15">
      <p:transition p14:dur="1250" spd="slow">
        <p15:prstTrans prst="pageCurlDoubl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 presetSubtype="2">
                                  <p:stCondLst>
                                    <p:cond delay="0"/>
                                  </p:stCondLst>
                                  <p:childTnLst>
                                    <p:set>
                                      <p:cBhvr>
                                        <p:cTn dur="1" fill="hold" id="6">
                                          <p:stCondLst>
                                            <p:cond delay="0"/>
                                          </p:stCondLst>
                                        </p:cTn>
                                        <p:tgtEl>
                                          <p:spTgt spid="9"/>
                                        </p:tgtEl>
                                        <p:attrNameLst>
                                          <p:attrName>style.visibility</p:attrName>
                                        </p:attrNameLst>
                                      </p:cBhvr>
                                      <p:to>
                                        <p:strVal val="visible"/>
                                      </p:to>
                                    </p:set>
                                    <p:anim calcmode="lin" valueType="num">
                                      <p:cBhvr additive="base">
                                        <p:cTn dur="500" fill="hold" id="7"/>
                                        <p:tgtEl>
                                          <p:spTgt spid="9"/>
                                        </p:tgtEl>
                                        <p:attrNameLst>
                                          <p:attrName>ppt_x</p:attrName>
                                        </p:attrNameLst>
                                      </p:cBhvr>
                                      <p:tavLst>
                                        <p:tav tm="0">
                                          <p:val>
                                            <p:strVal val="1+#ppt_w/2"/>
                                          </p:val>
                                        </p:tav>
                                        <p:tav tm="100000">
                                          <p:val>
                                            <p:strVal val="#ppt_x"/>
                                          </p:val>
                                        </p:tav>
                                      </p:tavLst>
                                    </p:anim>
                                    <p:anim calcmode="lin" valueType="num">
                                      <p:cBhvr additive="base">
                                        <p:cTn dur="500" fill="hold" id="8"/>
                                        <p:tgtEl>
                                          <p:spTgt spid="9"/>
                                        </p:tgtEl>
                                        <p:attrNameLst>
                                          <p:attrName>ppt_y</p:attrName>
                                        </p:attrNameLst>
                                      </p:cBhvr>
                                      <p:tavLst>
                                        <p:tav tm="0">
                                          <p:val>
                                            <p:strVal val="#ppt_y"/>
                                          </p:val>
                                        </p:tav>
                                        <p:tav tm="100000">
                                          <p:val>
                                            <p:strVal val="#ppt_y"/>
                                          </p:val>
                                        </p:tav>
                                      </p:tavLst>
                                    </p:anim>
                                  </p:childTnLst>
                                </p:cTn>
                              </p:par>
                              <p:par>
                                <p:cTn fill="hold" id="9" nodeType="withEffect" presetClass="entr" presetID="22" presetSubtype="2">
                                  <p:stCondLst>
                                    <p:cond delay="100"/>
                                  </p:stCondLst>
                                  <p:childTnLst>
                                    <p:set>
                                      <p:cBhvr>
                                        <p:cTn dur="1" fill="hold" id="10">
                                          <p:stCondLst>
                                            <p:cond delay="0"/>
                                          </p:stCondLst>
                                        </p:cTn>
                                        <p:tgtEl>
                                          <p:spTgt spid="10"/>
                                        </p:tgtEl>
                                        <p:attrNameLst>
                                          <p:attrName>style.visibility</p:attrName>
                                        </p:attrNameLst>
                                      </p:cBhvr>
                                      <p:to>
                                        <p:strVal val="visible"/>
                                      </p:to>
                                    </p:set>
                                    <p:animEffect filter="wipe(right)" transition="in">
                                      <p:cBhvr>
                                        <p:cTn dur="500" id="11"/>
                                        <p:tgtEl>
                                          <p:spTgt spid="10"/>
                                        </p:tgtEl>
                                      </p:cBhvr>
                                    </p:animEffect>
                                  </p:childTnLst>
                                </p:cTn>
                              </p:par>
                            </p:childTnLst>
                          </p:cTn>
                        </p:par>
                        <p:par>
                          <p:cTn fill="hold" id="12" nodeType="afterGroup">
                            <p:stCondLst>
                              <p:cond delay="600"/>
                            </p:stCondLst>
                            <p:childTnLst>
                              <p:par>
                                <p:cTn fill="hold" grpId="0" id="13" nodeType="afterEffect" presetClass="entr" presetID="41" presetSubtype="0">
                                  <p:stCondLst>
                                    <p:cond delay="0"/>
                                  </p:stCondLst>
                                  <p:iterate type="lt">
                                    <p:tmPct val="10000"/>
                                  </p:iterate>
                                  <p:childTnLst>
                                    <p:set>
                                      <p:cBhvr>
                                        <p:cTn dur="1" fill="hold" id="14">
                                          <p:stCondLst>
                                            <p:cond delay="0"/>
                                          </p:stCondLst>
                                        </p:cTn>
                                        <p:tgtEl>
                                          <p:spTgt spid="8"/>
                                        </p:tgtEl>
                                        <p:attrNameLst>
                                          <p:attrName>style.visibility</p:attrName>
                                        </p:attrNameLst>
                                      </p:cBhvr>
                                      <p:to>
                                        <p:strVal val="visible"/>
                                      </p:to>
                                    </p:set>
                                    <p:anim calcmode="lin" valueType="num">
                                      <p:cBhvr>
                                        <p:cTn dur="400" fill="hold" id="15"/>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dur="400" fill="hold" id="16"/>
                                        <p:tgtEl>
                                          <p:spTgt spid="8"/>
                                        </p:tgtEl>
                                        <p:attrNameLst>
                                          <p:attrName>ppt_y</p:attrName>
                                        </p:attrNameLst>
                                      </p:cBhvr>
                                      <p:tavLst>
                                        <p:tav tm="0">
                                          <p:val>
                                            <p:strVal val="#ppt_y"/>
                                          </p:val>
                                        </p:tav>
                                        <p:tav tm="100000">
                                          <p:val>
                                            <p:strVal val="#ppt_y"/>
                                          </p:val>
                                        </p:tav>
                                      </p:tavLst>
                                    </p:anim>
                                    <p:anim calcmode="lin" valueType="num">
                                      <p:cBhvr>
                                        <p:cTn dur="400" fill="hold" id="17"/>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dur="400" fill="hold" id="18"/>
                                        <p:tgtEl>
                                          <p:spTgt spid="8"/>
                                        </p:tgtEl>
                                        <p:attrNameLst>
                                          <p:attrName>ppt_w</p:attrName>
                                        </p:attrNameLst>
                                      </p:cBhvr>
                                      <p:tavLst>
                                        <p:tav tm="0">
                                          <p:val>
                                            <p:strVal val="#ppt_w/10"/>
                                          </p:val>
                                        </p:tav>
                                        <p:tav tm="50000">
                                          <p:val>
                                            <p:strVal val="#ppt_w+.01"/>
                                          </p:val>
                                        </p:tav>
                                        <p:tav tm="100000">
                                          <p:val>
                                            <p:strVal val="#ppt_w"/>
                                          </p:val>
                                        </p:tav>
                                      </p:tavLst>
                                    </p:anim>
                                    <p:animEffect filter="fade" transition="in">
                                      <p:cBhvr>
                                        <p:cTn dur="400" id="19" tmFilter="0,0; .5, 1; 1, 1"/>
                                        <p:tgtEl>
                                          <p:spTgt spid="8"/>
                                        </p:tgtEl>
                                      </p:cBhvr>
                                    </p:animEffect>
                                  </p:childTnLst>
                                </p:cTn>
                              </p:par>
                            </p:childTnLst>
                          </p:cTn>
                        </p:par>
                        <p:par>
                          <p:cTn fill="hold" id="20" nodeType="afterGroup">
                            <p:stCondLst>
                              <p:cond delay="1000"/>
                            </p:stCondLst>
                            <p:childTnLst>
                              <p:par>
                                <p:cTn fill="hold" grpId="0" id="21" nodeType="afterEffect" presetClass="entr" presetID="22" presetSubtype="8">
                                  <p:stCondLst>
                                    <p:cond delay="0"/>
                                  </p:stCondLst>
                                  <p:childTnLst>
                                    <p:set>
                                      <p:cBhvr>
                                        <p:cTn dur="1" fill="hold" id="22">
                                          <p:stCondLst>
                                            <p:cond delay="0"/>
                                          </p:stCondLst>
                                        </p:cTn>
                                        <p:tgtEl>
                                          <p:spTgt spid="47"/>
                                        </p:tgtEl>
                                        <p:attrNameLst>
                                          <p:attrName>style.visibility</p:attrName>
                                        </p:attrNameLst>
                                      </p:cBhvr>
                                      <p:to>
                                        <p:strVal val="visible"/>
                                      </p:to>
                                    </p:set>
                                    <p:animEffect filter="wipe(left)" transition="in">
                                      <p:cBhvr>
                                        <p:cTn dur="1000" id="23"/>
                                        <p:tgtEl>
                                          <p:spTgt spid="47"/>
                                        </p:tgtEl>
                                      </p:cBhvr>
                                    </p:animEffect>
                                  </p:childTnLst>
                                </p:cTn>
                              </p:par>
                            </p:childTnLst>
                          </p:cTn>
                        </p:par>
                        <p:par>
                          <p:cTn fill="hold" id="24" nodeType="afterGroup">
                            <p:stCondLst>
                              <p:cond delay="2000"/>
                            </p:stCondLst>
                            <p:childTnLst>
                              <p:par>
                                <p:cTn accel="58000" fill="hold" id="25" nodeType="afterEffect" presetClass="entr" presetID="2" presetSubtype="2">
                                  <p:stCondLst>
                                    <p:cond delay="0"/>
                                  </p:stCondLst>
                                  <p:childTnLst>
                                    <p:set>
                                      <p:cBhvr>
                                        <p:cTn dur="1" fill="hold" id="26">
                                          <p:stCondLst>
                                            <p:cond delay="0"/>
                                          </p:stCondLst>
                                        </p:cTn>
                                        <p:tgtEl>
                                          <p:spTgt spid="48"/>
                                        </p:tgtEl>
                                        <p:attrNameLst>
                                          <p:attrName>style.visibility</p:attrName>
                                        </p:attrNameLst>
                                      </p:cBhvr>
                                      <p:to>
                                        <p:strVal val="visible"/>
                                      </p:to>
                                    </p:set>
                                    <p:anim calcmode="lin" valueType="num">
                                      <p:cBhvr additive="base">
                                        <p:cTn dur="1500" fill="hold" id="27"/>
                                        <p:tgtEl>
                                          <p:spTgt spid="48"/>
                                        </p:tgtEl>
                                        <p:attrNameLst>
                                          <p:attrName>ppt_x</p:attrName>
                                        </p:attrNameLst>
                                      </p:cBhvr>
                                      <p:tavLst>
                                        <p:tav tm="0">
                                          <p:val>
                                            <p:strVal val="1+#ppt_w/2"/>
                                          </p:val>
                                        </p:tav>
                                        <p:tav tm="100000">
                                          <p:val>
                                            <p:strVal val="#ppt_x"/>
                                          </p:val>
                                        </p:tav>
                                      </p:tavLst>
                                    </p:anim>
                                    <p:anim calcmode="lin" valueType="num">
                                      <p:cBhvr additive="base">
                                        <p:cTn dur="1500" fill="hold" id="28"/>
                                        <p:tgtEl>
                                          <p:spTgt spid="48"/>
                                        </p:tgtEl>
                                        <p:attrNameLst>
                                          <p:attrName>ppt_y</p:attrName>
                                        </p:attrNameLst>
                                      </p:cBhvr>
                                      <p:tavLst>
                                        <p:tav tm="0">
                                          <p:val>
                                            <p:strVal val="#ppt_y"/>
                                          </p:val>
                                        </p:tav>
                                        <p:tav tm="100000">
                                          <p:val>
                                            <p:strVal val="#ppt_y"/>
                                          </p:val>
                                        </p:tav>
                                      </p:tavLst>
                                    </p:anim>
                                  </p:childTnLst>
                                </p:cTn>
                              </p:par>
                              <p:par>
                                <p:cTn accel="58000" fill="hold" id="29" nodeType="withEffect" presetClass="entr" presetID="2" presetSubtype="2">
                                  <p:stCondLst>
                                    <p:cond delay="200"/>
                                  </p:stCondLst>
                                  <p:childTnLst>
                                    <p:set>
                                      <p:cBhvr>
                                        <p:cTn dur="1" fill="hold" id="30">
                                          <p:stCondLst>
                                            <p:cond delay="0"/>
                                          </p:stCondLst>
                                        </p:cTn>
                                        <p:tgtEl>
                                          <p:spTgt spid="55"/>
                                        </p:tgtEl>
                                        <p:attrNameLst>
                                          <p:attrName>style.visibility</p:attrName>
                                        </p:attrNameLst>
                                      </p:cBhvr>
                                      <p:to>
                                        <p:strVal val="visible"/>
                                      </p:to>
                                    </p:set>
                                    <p:anim calcmode="lin" valueType="num">
                                      <p:cBhvr additive="base">
                                        <p:cTn dur="1500" fill="hold" id="31"/>
                                        <p:tgtEl>
                                          <p:spTgt spid="55"/>
                                        </p:tgtEl>
                                        <p:attrNameLst>
                                          <p:attrName>ppt_x</p:attrName>
                                        </p:attrNameLst>
                                      </p:cBhvr>
                                      <p:tavLst>
                                        <p:tav tm="0">
                                          <p:val>
                                            <p:strVal val="1+#ppt_w/2"/>
                                          </p:val>
                                        </p:tav>
                                        <p:tav tm="100000">
                                          <p:val>
                                            <p:strVal val="#ppt_x"/>
                                          </p:val>
                                        </p:tav>
                                      </p:tavLst>
                                    </p:anim>
                                    <p:anim calcmode="lin" valueType="num">
                                      <p:cBhvr additive="base">
                                        <p:cTn dur="1500" fill="hold" id="32"/>
                                        <p:tgtEl>
                                          <p:spTgt spid="55"/>
                                        </p:tgtEl>
                                        <p:attrNameLst>
                                          <p:attrName>ppt_y</p:attrName>
                                        </p:attrNameLst>
                                      </p:cBhvr>
                                      <p:tavLst>
                                        <p:tav tm="0">
                                          <p:val>
                                            <p:strVal val="#ppt_y"/>
                                          </p:val>
                                        </p:tav>
                                        <p:tav tm="100000">
                                          <p:val>
                                            <p:strVal val="#ppt_y"/>
                                          </p:val>
                                        </p:tav>
                                      </p:tavLst>
                                    </p:anim>
                                  </p:childTnLst>
                                </p:cTn>
                              </p:par>
                              <p:par>
                                <p:cTn accel="58000" fill="hold" id="33" nodeType="withEffect" presetClass="entr" presetID="2" presetSubtype="2">
                                  <p:stCondLst>
                                    <p:cond delay="400"/>
                                  </p:stCondLst>
                                  <p:childTnLst>
                                    <p:set>
                                      <p:cBhvr>
                                        <p:cTn dur="1" fill="hold" id="34">
                                          <p:stCondLst>
                                            <p:cond delay="0"/>
                                          </p:stCondLst>
                                        </p:cTn>
                                        <p:tgtEl>
                                          <p:spTgt spid="62"/>
                                        </p:tgtEl>
                                        <p:attrNameLst>
                                          <p:attrName>style.visibility</p:attrName>
                                        </p:attrNameLst>
                                      </p:cBhvr>
                                      <p:to>
                                        <p:strVal val="visible"/>
                                      </p:to>
                                    </p:set>
                                    <p:anim calcmode="lin" valueType="num">
                                      <p:cBhvr additive="base">
                                        <p:cTn dur="1500" fill="hold" id="35"/>
                                        <p:tgtEl>
                                          <p:spTgt spid="62"/>
                                        </p:tgtEl>
                                        <p:attrNameLst>
                                          <p:attrName>ppt_x</p:attrName>
                                        </p:attrNameLst>
                                      </p:cBhvr>
                                      <p:tavLst>
                                        <p:tav tm="0">
                                          <p:val>
                                            <p:strVal val="1+#ppt_w/2"/>
                                          </p:val>
                                        </p:tav>
                                        <p:tav tm="100000">
                                          <p:val>
                                            <p:strVal val="#ppt_x"/>
                                          </p:val>
                                        </p:tav>
                                      </p:tavLst>
                                    </p:anim>
                                    <p:anim calcmode="lin" valueType="num">
                                      <p:cBhvr additive="base">
                                        <p:cTn dur="1500" fill="hold" id="36"/>
                                        <p:tgtEl>
                                          <p:spTgt spid="62"/>
                                        </p:tgtEl>
                                        <p:attrNameLst>
                                          <p:attrName>ppt_y</p:attrName>
                                        </p:attrNameLst>
                                      </p:cBhvr>
                                      <p:tavLst>
                                        <p:tav tm="0">
                                          <p:val>
                                            <p:strVal val="#ppt_y"/>
                                          </p:val>
                                        </p:tav>
                                        <p:tav tm="100000">
                                          <p:val>
                                            <p:strVal val="#ppt_y"/>
                                          </p:val>
                                        </p:tav>
                                      </p:tavLst>
                                    </p:anim>
                                  </p:childTnLst>
                                </p:cTn>
                              </p:par>
                              <p:par>
                                <p:cTn accel="58000" fill="hold" id="37" nodeType="withEffect" presetClass="entr" presetID="2" presetSubtype="2">
                                  <p:stCondLst>
                                    <p:cond delay="600"/>
                                  </p:stCondLst>
                                  <p:childTnLst>
                                    <p:set>
                                      <p:cBhvr>
                                        <p:cTn dur="1" fill="hold" id="38">
                                          <p:stCondLst>
                                            <p:cond delay="0"/>
                                          </p:stCondLst>
                                        </p:cTn>
                                        <p:tgtEl>
                                          <p:spTgt spid="69"/>
                                        </p:tgtEl>
                                        <p:attrNameLst>
                                          <p:attrName>style.visibility</p:attrName>
                                        </p:attrNameLst>
                                      </p:cBhvr>
                                      <p:to>
                                        <p:strVal val="visible"/>
                                      </p:to>
                                    </p:set>
                                    <p:anim calcmode="lin" valueType="num">
                                      <p:cBhvr additive="base">
                                        <p:cTn dur="1500" fill="hold" id="39"/>
                                        <p:tgtEl>
                                          <p:spTgt spid="69"/>
                                        </p:tgtEl>
                                        <p:attrNameLst>
                                          <p:attrName>ppt_x</p:attrName>
                                        </p:attrNameLst>
                                      </p:cBhvr>
                                      <p:tavLst>
                                        <p:tav tm="0">
                                          <p:val>
                                            <p:strVal val="1+#ppt_w/2"/>
                                          </p:val>
                                        </p:tav>
                                        <p:tav tm="100000">
                                          <p:val>
                                            <p:strVal val="#ppt_x"/>
                                          </p:val>
                                        </p:tav>
                                      </p:tavLst>
                                    </p:anim>
                                    <p:anim calcmode="lin" valueType="num">
                                      <p:cBhvr additive="base">
                                        <p:cTn dur="1500" fill="hold" id="40"/>
                                        <p:tgtEl>
                                          <p:spTgt spid="69"/>
                                        </p:tgtEl>
                                        <p:attrNameLst>
                                          <p:attrName>ppt_y</p:attrName>
                                        </p:attrNameLst>
                                      </p:cBhvr>
                                      <p:tavLst>
                                        <p:tav tm="0">
                                          <p:val>
                                            <p:strVal val="#ppt_y"/>
                                          </p:val>
                                        </p:tav>
                                        <p:tav tm="100000">
                                          <p:val>
                                            <p:strVal val="#ppt_y"/>
                                          </p:val>
                                        </p:tav>
                                      </p:tavLst>
                                    </p:anim>
                                  </p:childTnLst>
                                </p:cTn>
                              </p:par>
                              <p:par>
                                <p:cTn accel="58000" fill="hold" id="41" nodeType="withEffect" presetClass="entr" presetID="2" presetSubtype="2">
                                  <p:stCondLst>
                                    <p:cond delay="800"/>
                                  </p:stCondLst>
                                  <p:childTnLst>
                                    <p:set>
                                      <p:cBhvr>
                                        <p:cTn dur="1" fill="hold" id="42">
                                          <p:stCondLst>
                                            <p:cond delay="0"/>
                                          </p:stCondLst>
                                        </p:cTn>
                                        <p:tgtEl>
                                          <p:spTgt spid="76"/>
                                        </p:tgtEl>
                                        <p:attrNameLst>
                                          <p:attrName>style.visibility</p:attrName>
                                        </p:attrNameLst>
                                      </p:cBhvr>
                                      <p:to>
                                        <p:strVal val="visible"/>
                                      </p:to>
                                    </p:set>
                                    <p:anim calcmode="lin" valueType="num">
                                      <p:cBhvr additive="base">
                                        <p:cTn dur="1500" fill="hold" id="43"/>
                                        <p:tgtEl>
                                          <p:spTgt spid="76"/>
                                        </p:tgtEl>
                                        <p:attrNameLst>
                                          <p:attrName>ppt_x</p:attrName>
                                        </p:attrNameLst>
                                      </p:cBhvr>
                                      <p:tavLst>
                                        <p:tav tm="0">
                                          <p:val>
                                            <p:strVal val="1+#ppt_w/2"/>
                                          </p:val>
                                        </p:tav>
                                        <p:tav tm="100000">
                                          <p:val>
                                            <p:strVal val="#ppt_x"/>
                                          </p:val>
                                        </p:tav>
                                      </p:tavLst>
                                    </p:anim>
                                    <p:anim calcmode="lin" valueType="num">
                                      <p:cBhvr additive="base">
                                        <p:cTn dur="1500" fill="hold" id="44"/>
                                        <p:tgtEl>
                                          <p:spTgt spid="76"/>
                                        </p:tgtEl>
                                        <p:attrNameLst>
                                          <p:attrName>ppt_y</p:attrName>
                                        </p:attrNameLst>
                                      </p:cBhvr>
                                      <p:tavLst>
                                        <p:tav tm="0">
                                          <p:val>
                                            <p:strVal val="#ppt_y"/>
                                          </p:val>
                                        </p:tav>
                                        <p:tav tm="100000">
                                          <p:val>
                                            <p:strVal val="#ppt_y"/>
                                          </p:val>
                                        </p:tav>
                                      </p:tavLst>
                                    </p:anim>
                                  </p:childTnLst>
                                </p:cTn>
                              </p:par>
                              <p:par>
                                <p:cTn accel="58000" fill="hold" id="45" nodeType="withEffect" presetClass="entr" presetID="2" presetSubtype="2">
                                  <p:stCondLst>
                                    <p:cond delay="1000"/>
                                  </p:stCondLst>
                                  <p:childTnLst>
                                    <p:set>
                                      <p:cBhvr>
                                        <p:cTn dur="1" fill="hold" id="46">
                                          <p:stCondLst>
                                            <p:cond delay="0"/>
                                          </p:stCondLst>
                                        </p:cTn>
                                        <p:tgtEl>
                                          <p:spTgt spid="83"/>
                                        </p:tgtEl>
                                        <p:attrNameLst>
                                          <p:attrName>style.visibility</p:attrName>
                                        </p:attrNameLst>
                                      </p:cBhvr>
                                      <p:to>
                                        <p:strVal val="visible"/>
                                      </p:to>
                                    </p:set>
                                    <p:anim calcmode="lin" valueType="num">
                                      <p:cBhvr additive="base">
                                        <p:cTn dur="1500" fill="hold" id="47"/>
                                        <p:tgtEl>
                                          <p:spTgt spid="83"/>
                                        </p:tgtEl>
                                        <p:attrNameLst>
                                          <p:attrName>ppt_x</p:attrName>
                                        </p:attrNameLst>
                                      </p:cBhvr>
                                      <p:tavLst>
                                        <p:tav tm="0">
                                          <p:val>
                                            <p:strVal val="1+#ppt_w/2"/>
                                          </p:val>
                                        </p:tav>
                                        <p:tav tm="100000">
                                          <p:val>
                                            <p:strVal val="#ppt_x"/>
                                          </p:val>
                                        </p:tav>
                                      </p:tavLst>
                                    </p:anim>
                                    <p:anim calcmode="lin" valueType="num">
                                      <p:cBhvr additive="base">
                                        <p:cTn dur="1500" fill="hold" id="48"/>
                                        <p:tgtEl>
                                          <p:spTgt spid="83"/>
                                        </p:tgtEl>
                                        <p:attrNameLst>
                                          <p:attrName>ppt_y</p:attrName>
                                        </p:attrNameLst>
                                      </p:cBhvr>
                                      <p:tavLst>
                                        <p:tav tm="0">
                                          <p:val>
                                            <p:strVal val="#ppt_y"/>
                                          </p:val>
                                        </p:tav>
                                        <p:tav tm="100000">
                                          <p:val>
                                            <p:strVal val="#ppt_y"/>
                                          </p:val>
                                        </p:tav>
                                      </p:tavLst>
                                    </p:anim>
                                  </p:childTnLst>
                                </p:cTn>
                              </p:par>
                              <p:par>
                                <p:cTn accel="58000" fill="hold" id="49" nodeType="withEffect" presetClass="entr" presetID="2" presetSubtype="2">
                                  <p:stCondLst>
                                    <p:cond delay="1200"/>
                                  </p:stCondLst>
                                  <p:childTnLst>
                                    <p:set>
                                      <p:cBhvr>
                                        <p:cTn dur="1" fill="hold" id="50">
                                          <p:stCondLst>
                                            <p:cond delay="0"/>
                                          </p:stCondLst>
                                        </p:cTn>
                                        <p:tgtEl>
                                          <p:spTgt spid="90"/>
                                        </p:tgtEl>
                                        <p:attrNameLst>
                                          <p:attrName>style.visibility</p:attrName>
                                        </p:attrNameLst>
                                      </p:cBhvr>
                                      <p:to>
                                        <p:strVal val="visible"/>
                                      </p:to>
                                    </p:set>
                                    <p:anim calcmode="lin" valueType="num">
                                      <p:cBhvr additive="base">
                                        <p:cTn dur="1500" fill="hold" id="51"/>
                                        <p:tgtEl>
                                          <p:spTgt spid="90"/>
                                        </p:tgtEl>
                                        <p:attrNameLst>
                                          <p:attrName>ppt_x</p:attrName>
                                        </p:attrNameLst>
                                      </p:cBhvr>
                                      <p:tavLst>
                                        <p:tav tm="0">
                                          <p:val>
                                            <p:strVal val="1+#ppt_w/2"/>
                                          </p:val>
                                        </p:tav>
                                        <p:tav tm="100000">
                                          <p:val>
                                            <p:strVal val="#ppt_x"/>
                                          </p:val>
                                        </p:tav>
                                      </p:tavLst>
                                    </p:anim>
                                    <p:anim calcmode="lin" valueType="num">
                                      <p:cBhvr additive="base">
                                        <p:cTn dur="1500" fill="hold" id="52"/>
                                        <p:tgtEl>
                                          <p:spTgt spid="90"/>
                                        </p:tgtEl>
                                        <p:attrNameLst>
                                          <p:attrName>ppt_y</p:attrName>
                                        </p:attrNameLst>
                                      </p:cBhvr>
                                      <p:tavLst>
                                        <p:tav tm="0">
                                          <p:val>
                                            <p:strVal val="#ppt_y"/>
                                          </p:val>
                                        </p:tav>
                                        <p:tav tm="100000">
                                          <p:val>
                                            <p:strVal val="#ppt_y"/>
                                          </p:val>
                                        </p:tav>
                                      </p:tavLst>
                                    </p:anim>
                                  </p:childTnLst>
                                </p:cTn>
                              </p:par>
                            </p:childTnLst>
                          </p:cTn>
                        </p:par>
                        <p:par>
                          <p:cTn fill="hold" id="53" nodeType="afterGroup">
                            <p:stCondLst>
                              <p:cond delay="4700"/>
                            </p:stCondLst>
                            <p:childTnLst>
                              <p:par>
                                <p:cTn fill="hold" id="54" nodeType="afterEffect" presetClass="entr" presetID="47" presetSubtype="0">
                                  <p:stCondLst>
                                    <p:cond delay="0"/>
                                  </p:stCondLst>
                                  <p:childTnLst>
                                    <p:set>
                                      <p:cBhvr>
                                        <p:cTn dur="1" fill="hold" id="55">
                                          <p:stCondLst>
                                            <p:cond delay="0"/>
                                          </p:stCondLst>
                                        </p:cTn>
                                        <p:tgtEl>
                                          <p:spTgt spid="112"/>
                                        </p:tgtEl>
                                        <p:attrNameLst>
                                          <p:attrName>style.visibility</p:attrName>
                                        </p:attrNameLst>
                                      </p:cBhvr>
                                      <p:to>
                                        <p:strVal val="visible"/>
                                      </p:to>
                                    </p:set>
                                    <p:animEffect filter="fade" transition="in">
                                      <p:cBhvr>
                                        <p:cTn dur="500" id="56"/>
                                        <p:tgtEl>
                                          <p:spTgt spid="112"/>
                                        </p:tgtEl>
                                      </p:cBhvr>
                                    </p:animEffect>
                                    <p:anim calcmode="lin" valueType="num">
                                      <p:cBhvr>
                                        <p:cTn dur="500" fill="hold" id="57"/>
                                        <p:tgtEl>
                                          <p:spTgt spid="112"/>
                                        </p:tgtEl>
                                        <p:attrNameLst>
                                          <p:attrName>ppt_x</p:attrName>
                                        </p:attrNameLst>
                                      </p:cBhvr>
                                      <p:tavLst>
                                        <p:tav tm="0">
                                          <p:val>
                                            <p:strVal val="#ppt_x"/>
                                          </p:val>
                                        </p:tav>
                                        <p:tav tm="100000">
                                          <p:val>
                                            <p:strVal val="#ppt_x"/>
                                          </p:val>
                                        </p:tav>
                                      </p:tavLst>
                                    </p:anim>
                                    <p:anim calcmode="lin" valueType="num">
                                      <p:cBhvr>
                                        <p:cTn dur="500" fill="hold" id="58"/>
                                        <p:tgtEl>
                                          <p:spTgt spid="112"/>
                                        </p:tgtEl>
                                        <p:attrNameLst>
                                          <p:attrName>ppt_y</p:attrName>
                                        </p:attrNameLst>
                                      </p:cBhvr>
                                      <p:tavLst>
                                        <p:tav tm="0">
                                          <p:val>
                                            <p:strVal val="#ppt_y-.1"/>
                                          </p:val>
                                        </p:tav>
                                        <p:tav tm="100000">
                                          <p:val>
                                            <p:strVal val="#ppt_y"/>
                                          </p:val>
                                        </p:tav>
                                      </p:tavLst>
                                    </p:anim>
                                  </p:childTnLst>
                                </p:cTn>
                              </p:par>
                              <p:par>
                                <p:cTn fill="hold" id="59" nodeType="withEffect" presetClass="entr" presetID="47" presetSubtype="0">
                                  <p:stCondLst>
                                    <p:cond delay="300"/>
                                  </p:stCondLst>
                                  <p:childTnLst>
                                    <p:set>
                                      <p:cBhvr>
                                        <p:cTn dur="1" fill="hold" id="60">
                                          <p:stCondLst>
                                            <p:cond delay="0"/>
                                          </p:stCondLst>
                                        </p:cTn>
                                        <p:tgtEl>
                                          <p:spTgt spid="107"/>
                                        </p:tgtEl>
                                        <p:attrNameLst>
                                          <p:attrName>style.visibility</p:attrName>
                                        </p:attrNameLst>
                                      </p:cBhvr>
                                      <p:to>
                                        <p:strVal val="visible"/>
                                      </p:to>
                                    </p:set>
                                    <p:animEffect filter="fade" transition="in">
                                      <p:cBhvr>
                                        <p:cTn dur="500" id="61"/>
                                        <p:tgtEl>
                                          <p:spTgt spid="107"/>
                                        </p:tgtEl>
                                      </p:cBhvr>
                                    </p:animEffect>
                                    <p:anim calcmode="lin" valueType="num">
                                      <p:cBhvr>
                                        <p:cTn dur="500" fill="hold" id="62"/>
                                        <p:tgtEl>
                                          <p:spTgt spid="107"/>
                                        </p:tgtEl>
                                        <p:attrNameLst>
                                          <p:attrName>ppt_x</p:attrName>
                                        </p:attrNameLst>
                                      </p:cBhvr>
                                      <p:tavLst>
                                        <p:tav tm="0">
                                          <p:val>
                                            <p:strVal val="#ppt_x"/>
                                          </p:val>
                                        </p:tav>
                                        <p:tav tm="100000">
                                          <p:val>
                                            <p:strVal val="#ppt_x"/>
                                          </p:val>
                                        </p:tav>
                                      </p:tavLst>
                                    </p:anim>
                                    <p:anim calcmode="lin" valueType="num">
                                      <p:cBhvr>
                                        <p:cTn dur="500" fill="hold" id="63"/>
                                        <p:tgtEl>
                                          <p:spTgt spid="107"/>
                                        </p:tgtEl>
                                        <p:attrNameLst>
                                          <p:attrName>ppt_y</p:attrName>
                                        </p:attrNameLst>
                                      </p:cBhvr>
                                      <p:tavLst>
                                        <p:tav tm="0">
                                          <p:val>
                                            <p:strVal val="#ppt_y-.1"/>
                                          </p:val>
                                        </p:tav>
                                        <p:tav tm="100000">
                                          <p:val>
                                            <p:strVal val="#ppt_y"/>
                                          </p:val>
                                        </p:tav>
                                      </p:tavLst>
                                    </p:anim>
                                  </p:childTnLst>
                                </p:cTn>
                              </p:par>
                              <p:par>
                                <p:cTn fill="hold" id="64" nodeType="withEffect" presetClass="entr" presetID="47" presetSubtype="0">
                                  <p:stCondLst>
                                    <p:cond delay="600"/>
                                  </p:stCondLst>
                                  <p:childTnLst>
                                    <p:set>
                                      <p:cBhvr>
                                        <p:cTn dur="1" fill="hold" id="65">
                                          <p:stCondLst>
                                            <p:cond delay="0"/>
                                          </p:stCondLst>
                                        </p:cTn>
                                        <p:tgtEl>
                                          <p:spTgt spid="102"/>
                                        </p:tgtEl>
                                        <p:attrNameLst>
                                          <p:attrName>style.visibility</p:attrName>
                                        </p:attrNameLst>
                                      </p:cBhvr>
                                      <p:to>
                                        <p:strVal val="visible"/>
                                      </p:to>
                                    </p:set>
                                    <p:animEffect filter="fade" transition="in">
                                      <p:cBhvr>
                                        <p:cTn dur="500" id="66"/>
                                        <p:tgtEl>
                                          <p:spTgt spid="102"/>
                                        </p:tgtEl>
                                      </p:cBhvr>
                                    </p:animEffect>
                                    <p:anim calcmode="lin" valueType="num">
                                      <p:cBhvr>
                                        <p:cTn dur="500" fill="hold" id="67"/>
                                        <p:tgtEl>
                                          <p:spTgt spid="102"/>
                                        </p:tgtEl>
                                        <p:attrNameLst>
                                          <p:attrName>ppt_x</p:attrName>
                                        </p:attrNameLst>
                                      </p:cBhvr>
                                      <p:tavLst>
                                        <p:tav tm="0">
                                          <p:val>
                                            <p:strVal val="#ppt_x"/>
                                          </p:val>
                                        </p:tav>
                                        <p:tav tm="100000">
                                          <p:val>
                                            <p:strVal val="#ppt_x"/>
                                          </p:val>
                                        </p:tav>
                                      </p:tavLst>
                                    </p:anim>
                                    <p:anim calcmode="lin" valueType="num">
                                      <p:cBhvr>
                                        <p:cTn dur="500" fill="hold" id="68"/>
                                        <p:tgtEl>
                                          <p:spTgt spid="102"/>
                                        </p:tgtEl>
                                        <p:attrNameLst>
                                          <p:attrName>ppt_y</p:attrName>
                                        </p:attrNameLst>
                                      </p:cBhvr>
                                      <p:tavLst>
                                        <p:tav tm="0">
                                          <p:val>
                                            <p:strVal val="#ppt_y-.1"/>
                                          </p:val>
                                        </p:tav>
                                        <p:tav tm="100000">
                                          <p:val>
                                            <p:strVal val="#ppt_y"/>
                                          </p:val>
                                        </p:tav>
                                      </p:tavLst>
                                    </p:anim>
                                  </p:childTnLst>
                                </p:cTn>
                              </p:par>
                              <p:par>
                                <p:cTn fill="hold" id="69" nodeType="withEffect" presetClass="entr" presetID="47" presetSubtype="0">
                                  <p:stCondLst>
                                    <p:cond delay="800"/>
                                  </p:stCondLst>
                                  <p:childTnLst>
                                    <p:set>
                                      <p:cBhvr>
                                        <p:cTn dur="1" fill="hold" id="70">
                                          <p:stCondLst>
                                            <p:cond delay="0"/>
                                          </p:stCondLst>
                                        </p:cTn>
                                        <p:tgtEl>
                                          <p:spTgt spid="97"/>
                                        </p:tgtEl>
                                        <p:attrNameLst>
                                          <p:attrName>style.visibility</p:attrName>
                                        </p:attrNameLst>
                                      </p:cBhvr>
                                      <p:to>
                                        <p:strVal val="visible"/>
                                      </p:to>
                                    </p:set>
                                    <p:animEffect filter="fade" transition="in">
                                      <p:cBhvr>
                                        <p:cTn dur="500" id="71"/>
                                        <p:tgtEl>
                                          <p:spTgt spid="97"/>
                                        </p:tgtEl>
                                      </p:cBhvr>
                                    </p:animEffect>
                                    <p:anim calcmode="lin" valueType="num">
                                      <p:cBhvr>
                                        <p:cTn dur="500" fill="hold" id="72"/>
                                        <p:tgtEl>
                                          <p:spTgt spid="97"/>
                                        </p:tgtEl>
                                        <p:attrNameLst>
                                          <p:attrName>ppt_x</p:attrName>
                                        </p:attrNameLst>
                                      </p:cBhvr>
                                      <p:tavLst>
                                        <p:tav tm="0">
                                          <p:val>
                                            <p:strVal val="#ppt_x"/>
                                          </p:val>
                                        </p:tav>
                                        <p:tav tm="100000">
                                          <p:val>
                                            <p:strVal val="#ppt_x"/>
                                          </p:val>
                                        </p:tav>
                                      </p:tavLst>
                                    </p:anim>
                                    <p:anim calcmode="lin" valueType="num">
                                      <p:cBhvr>
                                        <p:cTn dur="500" fill="hold" id="73"/>
                                        <p:tgtEl>
                                          <p:spTgt spid="97"/>
                                        </p:tgtEl>
                                        <p:attrNameLst>
                                          <p:attrName>ppt_y</p:attrName>
                                        </p:attrNameLst>
                                      </p:cBhvr>
                                      <p:tavLst>
                                        <p:tav tm="0">
                                          <p:val>
                                            <p:strVal val="#ppt_y-.1"/>
                                          </p:val>
                                        </p:tav>
                                        <p:tav tm="100000">
                                          <p:val>
                                            <p:strVal val="#ppt_y"/>
                                          </p:val>
                                        </p:tav>
                                      </p:tavLst>
                                    </p:anim>
                                  </p:childTnLst>
                                </p:cTn>
                              </p:par>
                              <p:par>
                                <p:cTn fill="hold" id="74" nodeType="withEffect" presetClass="entr" presetID="42" presetSubtype="0">
                                  <p:stCondLst>
                                    <p:cond delay="0"/>
                                  </p:stCondLst>
                                  <p:childTnLst>
                                    <p:set>
                                      <p:cBhvr>
                                        <p:cTn dur="1" fill="hold" id="75">
                                          <p:stCondLst>
                                            <p:cond delay="0"/>
                                          </p:stCondLst>
                                        </p:cTn>
                                        <p:tgtEl>
                                          <p:spTgt spid="117"/>
                                        </p:tgtEl>
                                        <p:attrNameLst>
                                          <p:attrName>style.visibility</p:attrName>
                                        </p:attrNameLst>
                                      </p:cBhvr>
                                      <p:to>
                                        <p:strVal val="visible"/>
                                      </p:to>
                                    </p:set>
                                    <p:animEffect filter="fade" transition="in">
                                      <p:cBhvr>
                                        <p:cTn dur="500" id="76"/>
                                        <p:tgtEl>
                                          <p:spTgt spid="117"/>
                                        </p:tgtEl>
                                      </p:cBhvr>
                                    </p:animEffect>
                                    <p:anim calcmode="lin" valueType="num">
                                      <p:cBhvr>
                                        <p:cTn dur="500" fill="hold" id="77"/>
                                        <p:tgtEl>
                                          <p:spTgt spid="117"/>
                                        </p:tgtEl>
                                        <p:attrNameLst>
                                          <p:attrName>ppt_x</p:attrName>
                                        </p:attrNameLst>
                                      </p:cBhvr>
                                      <p:tavLst>
                                        <p:tav tm="0">
                                          <p:val>
                                            <p:strVal val="#ppt_x"/>
                                          </p:val>
                                        </p:tav>
                                        <p:tav tm="100000">
                                          <p:val>
                                            <p:strVal val="#ppt_x"/>
                                          </p:val>
                                        </p:tav>
                                      </p:tavLst>
                                    </p:anim>
                                    <p:anim calcmode="lin" valueType="num">
                                      <p:cBhvr>
                                        <p:cTn dur="500" fill="hold" id="78"/>
                                        <p:tgtEl>
                                          <p:spTgt spid="117"/>
                                        </p:tgtEl>
                                        <p:attrNameLst>
                                          <p:attrName>ppt_y</p:attrName>
                                        </p:attrNameLst>
                                      </p:cBhvr>
                                      <p:tavLst>
                                        <p:tav tm="0">
                                          <p:val>
                                            <p:strVal val="#ppt_y+.1"/>
                                          </p:val>
                                        </p:tav>
                                        <p:tav tm="100000">
                                          <p:val>
                                            <p:strVal val="#ppt_y"/>
                                          </p:val>
                                        </p:tav>
                                      </p:tavLst>
                                    </p:anim>
                                  </p:childTnLst>
                                </p:cTn>
                              </p:par>
                              <p:par>
                                <p:cTn fill="hold" id="79" nodeType="withEffect" presetClass="entr" presetID="42" presetSubtype="0">
                                  <p:stCondLst>
                                    <p:cond delay="300"/>
                                  </p:stCondLst>
                                  <p:childTnLst>
                                    <p:set>
                                      <p:cBhvr>
                                        <p:cTn dur="1" fill="hold" id="80">
                                          <p:stCondLst>
                                            <p:cond delay="0"/>
                                          </p:stCondLst>
                                        </p:cTn>
                                        <p:tgtEl>
                                          <p:spTgt spid="122"/>
                                        </p:tgtEl>
                                        <p:attrNameLst>
                                          <p:attrName>style.visibility</p:attrName>
                                        </p:attrNameLst>
                                      </p:cBhvr>
                                      <p:to>
                                        <p:strVal val="visible"/>
                                      </p:to>
                                    </p:set>
                                    <p:animEffect filter="fade" transition="in">
                                      <p:cBhvr>
                                        <p:cTn dur="500" id="81"/>
                                        <p:tgtEl>
                                          <p:spTgt spid="122"/>
                                        </p:tgtEl>
                                      </p:cBhvr>
                                    </p:animEffect>
                                    <p:anim calcmode="lin" valueType="num">
                                      <p:cBhvr>
                                        <p:cTn dur="500" fill="hold" id="82"/>
                                        <p:tgtEl>
                                          <p:spTgt spid="122"/>
                                        </p:tgtEl>
                                        <p:attrNameLst>
                                          <p:attrName>ppt_x</p:attrName>
                                        </p:attrNameLst>
                                      </p:cBhvr>
                                      <p:tavLst>
                                        <p:tav tm="0">
                                          <p:val>
                                            <p:strVal val="#ppt_x"/>
                                          </p:val>
                                        </p:tav>
                                        <p:tav tm="100000">
                                          <p:val>
                                            <p:strVal val="#ppt_x"/>
                                          </p:val>
                                        </p:tav>
                                      </p:tavLst>
                                    </p:anim>
                                    <p:anim calcmode="lin" valueType="num">
                                      <p:cBhvr>
                                        <p:cTn dur="500" fill="hold" id="83"/>
                                        <p:tgtEl>
                                          <p:spTgt spid="122"/>
                                        </p:tgtEl>
                                        <p:attrNameLst>
                                          <p:attrName>ppt_y</p:attrName>
                                        </p:attrNameLst>
                                      </p:cBhvr>
                                      <p:tavLst>
                                        <p:tav tm="0">
                                          <p:val>
                                            <p:strVal val="#ppt_y+.1"/>
                                          </p:val>
                                        </p:tav>
                                        <p:tav tm="100000">
                                          <p:val>
                                            <p:strVal val="#ppt_y"/>
                                          </p:val>
                                        </p:tav>
                                      </p:tavLst>
                                    </p:anim>
                                  </p:childTnLst>
                                </p:cTn>
                              </p:par>
                              <p:par>
                                <p:cTn fill="hold" id="84" nodeType="withEffect" presetClass="entr" presetID="42" presetSubtype="0">
                                  <p:stCondLst>
                                    <p:cond delay="600"/>
                                  </p:stCondLst>
                                  <p:childTnLst>
                                    <p:set>
                                      <p:cBhvr>
                                        <p:cTn dur="1" fill="hold" id="85">
                                          <p:stCondLst>
                                            <p:cond delay="0"/>
                                          </p:stCondLst>
                                        </p:cTn>
                                        <p:tgtEl>
                                          <p:spTgt spid="127"/>
                                        </p:tgtEl>
                                        <p:attrNameLst>
                                          <p:attrName>style.visibility</p:attrName>
                                        </p:attrNameLst>
                                      </p:cBhvr>
                                      <p:to>
                                        <p:strVal val="visible"/>
                                      </p:to>
                                    </p:set>
                                    <p:animEffect filter="fade" transition="in">
                                      <p:cBhvr>
                                        <p:cTn dur="500" id="86"/>
                                        <p:tgtEl>
                                          <p:spTgt spid="127"/>
                                        </p:tgtEl>
                                      </p:cBhvr>
                                    </p:animEffect>
                                    <p:anim calcmode="lin" valueType="num">
                                      <p:cBhvr>
                                        <p:cTn dur="500" fill="hold" id="87"/>
                                        <p:tgtEl>
                                          <p:spTgt spid="127"/>
                                        </p:tgtEl>
                                        <p:attrNameLst>
                                          <p:attrName>ppt_x</p:attrName>
                                        </p:attrNameLst>
                                      </p:cBhvr>
                                      <p:tavLst>
                                        <p:tav tm="0">
                                          <p:val>
                                            <p:strVal val="#ppt_x"/>
                                          </p:val>
                                        </p:tav>
                                        <p:tav tm="100000">
                                          <p:val>
                                            <p:strVal val="#ppt_x"/>
                                          </p:val>
                                        </p:tav>
                                      </p:tavLst>
                                    </p:anim>
                                    <p:anim calcmode="lin" valueType="num">
                                      <p:cBhvr>
                                        <p:cTn dur="500" fill="hold" id="88"/>
                                        <p:tgtEl>
                                          <p:spTgt spid="127"/>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8"/>
      <p:bldP grpId="0" spid="9"/>
      <p:bldP grpId="0" spid="47"/>
    </p:bldLst>
  </p:timing>
</p:sld>
</file>

<file path=ppt/slides/slide1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8" name="TextBox 33"/>
          <p:cNvSpPr txBox="1"/>
          <p:nvPr/>
        </p:nvSpPr>
        <p:spPr>
          <a:xfrm>
            <a:off x="1184888" y="171551"/>
            <a:ext cx="2011680" cy="457200"/>
          </a:xfrm>
          <a:prstGeom prst="rect">
            <a:avLst/>
          </a:prstGeom>
          <a:noFill/>
        </p:spPr>
        <p:txBody>
          <a:bodyPr rtlCol="0" wrap="none">
            <a:spAutoFit/>
          </a:bodyPr>
          <a:lstStyle/>
          <a:p>
            <a:r>
              <a:rPr altLang="en-US" lang="zh-CN" sz="2400">
                <a:solidFill>
                  <a:srgbClr val="3F3F3F"/>
                </a:solidFill>
                <a:latin typeface="微软雅黑"/>
                <a:ea typeface="微软雅黑"/>
              </a:rPr>
              <a:t>工作完成情况</a:t>
            </a:r>
          </a:p>
        </p:txBody>
      </p:sp>
      <p:sp>
        <p:nvSpPr>
          <p:cNvPr id="9" name="Freeform 40"/>
          <p:cNvSpPr>
            <a:spLocks noEditPoints="1"/>
          </p:cNvSpPr>
          <p:nvPr/>
        </p:nvSpPr>
        <p:spPr bwMode="auto">
          <a:xfrm>
            <a:off x="553476" y="227694"/>
            <a:ext cx="264760" cy="392994"/>
          </a:xfrm>
          <a:custGeom>
            <a:gdLst>
              <a:gd fmla="*/ 173 w 579" name="T0"/>
              <a:gd fmla="*/ 818 h 857" name="T1"/>
              <a:gd fmla="*/ 551 w 579" name="T2"/>
              <a:gd fmla="*/ 818 h 857" name="T3"/>
              <a:gd fmla="*/ 571 w 579" name="T4"/>
              <a:gd fmla="*/ 838 h 857" name="T5"/>
              <a:gd fmla="*/ 551 w 579" name="T6"/>
              <a:gd fmla="*/ 857 h 857" name="T7"/>
              <a:gd fmla="*/ 173 w 579" name="T8"/>
              <a:gd fmla="*/ 857 h 857" name="T9"/>
              <a:gd fmla="*/ 153 w 579" name="T10"/>
              <a:gd fmla="*/ 838 h 857" name="T11"/>
              <a:gd fmla="*/ 173 w 579" name="T12"/>
              <a:gd fmla="*/ 818 h 857" name="T13"/>
              <a:gd fmla="*/ 181 w 579" name="T14"/>
              <a:gd fmla="*/ 632 h 857" name="T15"/>
              <a:gd fmla="*/ 389 w 579" name="T16"/>
              <a:gd fmla="*/ 290 h 857" name="T17"/>
              <a:gd fmla="*/ 462 w 579" name="T18"/>
              <a:gd fmla="*/ 334 h 857" name="T19"/>
              <a:gd fmla="*/ 255 w 579" name="T20"/>
              <a:gd fmla="*/ 676 h 857" name="T21"/>
              <a:gd fmla="*/ 181 w 579" name="T22"/>
              <a:gd fmla="*/ 632 h 857" name="T23"/>
              <a:gd fmla="*/ 35 w 579" name="T24"/>
              <a:gd fmla="*/ 543 h 857" name="T25"/>
              <a:gd fmla="*/ 243 w 579" name="T26"/>
              <a:gd fmla="*/ 201 h 857" name="T27"/>
              <a:gd fmla="*/ 316 w 579" name="T28"/>
              <a:gd fmla="*/ 245 h 857" name="T29"/>
              <a:gd fmla="*/ 108 w 579" name="T30"/>
              <a:gd fmla="*/ 587 h 857" name="T31"/>
              <a:gd fmla="*/ 35 w 579" name="T32"/>
              <a:gd fmla="*/ 543 h 857" name="T33"/>
              <a:gd fmla="*/ 2 w 579" name="T34"/>
              <a:gd fmla="*/ 820 h 857" name="T35"/>
              <a:gd fmla="*/ 22 w 579" name="T36"/>
              <a:gd fmla="*/ 650 h 857" name="T37"/>
              <a:gd fmla="*/ 165 w 579" name="T38"/>
              <a:gd fmla="*/ 736 h 857" name="T39"/>
              <a:gd fmla="*/ 24 w 579" name="T40"/>
              <a:gd fmla="*/ 833 h 857" name="T41"/>
              <a:gd fmla="*/ 2 w 579" name="T42"/>
              <a:gd fmla="*/ 820 h 857" name="T43"/>
              <a:gd fmla="*/ 299 w 579" name="T44"/>
              <a:gd fmla="*/ 106 h 857" name="T45"/>
              <a:gd fmla="*/ 269 w 579" name="T46"/>
              <a:gd fmla="*/ 156 h 857" name="T47"/>
              <a:gd fmla="*/ 488 w 579" name="T48"/>
              <a:gd fmla="*/ 289 h 857" name="T49"/>
              <a:gd fmla="*/ 519 w 579" name="T50"/>
              <a:gd fmla="*/ 239 h 857" name="T51"/>
              <a:gd fmla="*/ 299 w 579" name="T52"/>
              <a:gd fmla="*/ 106 h 857" name="T53"/>
              <a:gd fmla="*/ 346 w 579" name="T54"/>
              <a:gd fmla="*/ 30 h 857" name="T55"/>
              <a:gd fmla="*/ 412 w 579" name="T56"/>
              <a:gd fmla="*/ 14 h 857" name="T57"/>
              <a:gd fmla="*/ 549 w 579" name="T58"/>
              <a:gd fmla="*/ 97 h 857" name="T59"/>
              <a:gd fmla="*/ 566 w 579" name="T60"/>
              <a:gd fmla="*/ 163 h 857" name="T61"/>
              <a:gd fmla="*/ 547 w 579" name="T62"/>
              <a:gd fmla="*/ 194 h 857" name="T63"/>
              <a:gd fmla="*/ 327 w 579" name="T64"/>
              <a:gd fmla="*/ 61 h 857" name="T65"/>
              <a:gd fmla="*/ 346 w 579" name="T66"/>
              <a:gd fmla="*/ 30 h 857" name="T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b="b" l="0" r="r" t="0"/>
            <a:pathLst>
              <a:path h="857" w="579">
                <a:moveTo>
                  <a:pt x="173" y="818"/>
                </a:moveTo>
                <a:lnTo>
                  <a:pt x="551" y="818"/>
                </a:lnTo>
                <a:cubicBezTo>
                  <a:pt x="562" y="818"/>
                  <a:pt x="571" y="827"/>
                  <a:pt x="571" y="838"/>
                </a:cubicBezTo>
                <a:cubicBezTo>
                  <a:pt x="571" y="849"/>
                  <a:pt x="562" y="857"/>
                  <a:pt x="551" y="857"/>
                </a:cubicBezTo>
                <a:lnTo>
                  <a:pt x="173" y="857"/>
                </a:lnTo>
                <a:cubicBezTo>
                  <a:pt x="162" y="857"/>
                  <a:pt x="153" y="849"/>
                  <a:pt x="153" y="838"/>
                </a:cubicBezTo>
                <a:cubicBezTo>
                  <a:pt x="153" y="827"/>
                  <a:pt x="162" y="818"/>
                  <a:pt x="173" y="818"/>
                </a:cubicBezTo>
                <a:close/>
                <a:moveTo>
                  <a:pt x="181" y="632"/>
                </a:moveTo>
                <a:lnTo>
                  <a:pt x="389" y="290"/>
                </a:lnTo>
                <a:lnTo>
                  <a:pt x="462" y="334"/>
                </a:lnTo>
                <a:lnTo>
                  <a:pt x="255" y="676"/>
                </a:lnTo>
                <a:lnTo>
                  <a:pt x="181" y="632"/>
                </a:lnTo>
                <a:close/>
                <a:moveTo>
                  <a:pt x="35" y="543"/>
                </a:moveTo>
                <a:lnTo>
                  <a:pt x="243" y="201"/>
                </a:lnTo>
                <a:lnTo>
                  <a:pt x="316" y="245"/>
                </a:lnTo>
                <a:lnTo>
                  <a:pt x="108" y="587"/>
                </a:lnTo>
                <a:lnTo>
                  <a:pt x="35" y="543"/>
                </a:lnTo>
                <a:close/>
                <a:moveTo>
                  <a:pt x="2" y="820"/>
                </a:moveTo>
                <a:lnTo>
                  <a:pt x="22" y="650"/>
                </a:lnTo>
                <a:lnTo>
                  <a:pt x="165" y="736"/>
                </a:lnTo>
                <a:lnTo>
                  <a:pt x="24" y="833"/>
                </a:lnTo>
                <a:cubicBezTo>
                  <a:pt x="9" y="844"/>
                  <a:pt x="0" y="838"/>
                  <a:pt x="2" y="820"/>
                </a:cubicBezTo>
                <a:close/>
                <a:moveTo>
                  <a:pt x="299" y="106"/>
                </a:moveTo>
                <a:lnTo>
                  <a:pt x="269" y="156"/>
                </a:lnTo>
                <a:lnTo>
                  <a:pt x="488" y="289"/>
                </a:lnTo>
                <a:lnTo>
                  <a:pt x="519" y="239"/>
                </a:lnTo>
                <a:lnTo>
                  <a:pt x="299" y="106"/>
                </a:lnTo>
                <a:close/>
                <a:moveTo>
                  <a:pt x="346" y="30"/>
                </a:moveTo>
                <a:cubicBezTo>
                  <a:pt x="360" y="7"/>
                  <a:pt x="390" y="0"/>
                  <a:pt x="412" y="14"/>
                </a:cubicBezTo>
                <a:lnTo>
                  <a:pt x="549" y="97"/>
                </a:lnTo>
                <a:cubicBezTo>
                  <a:pt x="572" y="110"/>
                  <a:pt x="579" y="140"/>
                  <a:pt x="566" y="163"/>
                </a:cubicBezTo>
                <a:lnTo>
                  <a:pt x="547" y="194"/>
                </a:lnTo>
                <a:lnTo>
                  <a:pt x="327" y="61"/>
                </a:lnTo>
                <a:lnTo>
                  <a:pt x="346" y="30"/>
                </a:lnTo>
                <a:close/>
              </a:path>
            </a:pathLst>
          </a:custGeom>
          <a:solidFill>
            <a:srgbClr val="7F7F7F"/>
          </a:solidFill>
          <a:ln>
            <a:noFill/>
          </a:ln>
        </p:spPr>
        <p:txBody>
          <a:bodyPr anchor="t" anchorCtr="0" bIns="45720" compatLnSpc="1" lIns="91440" numCol="1" rIns="91440" tIns="45720" vert="horz" wrap="square">
            <a:prstTxWarp prst="textNoShape">
              <a:avLst/>
            </a:prstTxWarp>
          </a:bodyPr>
          <a:lstStyle/>
          <a:p>
            <a:endParaRPr altLang="en-US" lang="zh-CN"/>
          </a:p>
        </p:txBody>
      </p:sp>
      <p:cxnSp>
        <p:nvCxnSpPr>
          <p:cNvPr id="10" name="直接连接符 9"/>
          <p:cNvCxnSpPr/>
          <p:nvPr/>
        </p:nvCxnSpPr>
        <p:spPr bwMode="auto">
          <a:xfrm flipH="1">
            <a:off x="985302" y="616159"/>
            <a:ext cx="10746000" cy="0"/>
          </a:xfrm>
          <a:prstGeom prst="line">
            <a:avLst/>
          </a:prstGeom>
          <a:solidFill>
            <a:schemeClr val="accent1"/>
          </a:solidFill>
          <a:ln algn="ctr" cap="flat" cmpd="sng" w="9525">
            <a:solidFill>
              <a:srgbClr val="A6A6A6"/>
            </a:solidFill>
            <a:prstDash val="solid"/>
            <a:round/>
            <a:headEnd len="med" type="none" w="med"/>
            <a:tailEnd len="med" type="none" w="med"/>
          </a:ln>
          <a:effectLst/>
          <a:extLst>
            <a:ext uri="{AF507438-7753-43E0-B8FC-AC1667EBCBE1}">
              <a14:hiddenEffects>
                <a:effectLst>
                  <a:outerShdw algn="ctr" dir="2700000" dist="35921" rotWithShape="0">
                    <a:schemeClr val="bg2"/>
                  </a:outerShdw>
                </a:effectLst>
              </a14:hiddenEffects>
            </a:ext>
          </a:extLst>
        </p:spPr>
      </p:cxnSp>
      <p:sp>
        <p:nvSpPr>
          <p:cNvPr id="91" name="Freeform 6"/>
          <p:cNvSpPr/>
          <p:nvPr/>
        </p:nvSpPr>
        <p:spPr bwMode="auto">
          <a:xfrm>
            <a:off x="2807479" y="2225340"/>
            <a:ext cx="1779316" cy="889658"/>
          </a:xfrm>
          <a:custGeom>
            <a:gdLst>
              <a:gd fmla="*/ 59 w 274" name="T0"/>
              <a:gd fmla="*/ 0 h 137" name="T1"/>
              <a:gd fmla="*/ 218 w 274" name="T2"/>
              <a:gd fmla="*/ 0 h 137" name="T3"/>
              <a:gd fmla="*/ 267 w 274" name="T4"/>
              <a:gd fmla="*/ 31 h 137" name="T5"/>
              <a:gd fmla="*/ 274 w 274" name="T6"/>
              <a:gd fmla="*/ 59 h 137" name="T7"/>
              <a:gd fmla="*/ 274 w 274" name="T8"/>
              <a:gd fmla="*/ 137 h 137" name="T9"/>
              <a:gd fmla="*/ 249 w 274" name="T10"/>
              <a:gd fmla="*/ 137 h 137" name="T11"/>
              <a:gd fmla="*/ 249 w 274" name="T12"/>
              <a:gd fmla="*/ 59 h 137" name="T13"/>
              <a:gd fmla="*/ 215 w 274" name="T14"/>
              <a:gd fmla="*/ 25 h 137" name="T15"/>
              <a:gd fmla="*/ 59 w 274" name="T16"/>
              <a:gd fmla="*/ 25 h 137" name="T17"/>
              <a:gd fmla="*/ 25 w 274" name="T18"/>
              <a:gd fmla="*/ 59 h 137" name="T19"/>
              <a:gd fmla="*/ 25 w 274" name="T20"/>
              <a:gd fmla="*/ 137 h 137" name="T21"/>
              <a:gd fmla="*/ 0 w 274" name="T22"/>
              <a:gd fmla="*/ 137 h 137" name="T23"/>
              <a:gd fmla="*/ 0 w 274" name="T24"/>
              <a:gd fmla="*/ 56 h 137" name="T25"/>
              <a:gd fmla="*/ 31 w 274" name="T26"/>
              <a:gd fmla="*/ 7 h 137" name="T27"/>
              <a:gd fmla="*/ 59 w 274" name="T28"/>
              <a:gd fmla="*/ 0 h 137"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137" w="274">
                <a:moveTo>
                  <a:pt x="59" y="0"/>
                </a:moveTo>
                <a:cubicBezTo>
                  <a:pt x="218" y="0"/>
                  <a:pt x="218" y="0"/>
                  <a:pt x="218" y="0"/>
                </a:cubicBezTo>
                <a:cubicBezTo>
                  <a:pt x="239" y="2"/>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1"/>
                  <a:pt x="233" y="25"/>
                  <a:pt x="215" y="25"/>
                </a:cubicBezTo>
                <a:cubicBezTo>
                  <a:pt x="59" y="25"/>
                  <a:pt x="59" y="25"/>
                  <a:pt x="59" y="25"/>
                </a:cubicBezTo>
                <a:cubicBezTo>
                  <a:pt x="41" y="25"/>
                  <a:pt x="25" y="41"/>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tx1"/>
          </a:solidFill>
          <a:ln algn="ctr" cap="flat" cmpd="sng" w="25400">
            <a:noFill/>
            <a:prstDash val="solid"/>
          </a:ln>
          <a:effectLst/>
        </p:spPr>
        <p:txBody>
          <a:bodyPr anchor="ctr"/>
          <a:lstStyle/>
          <a:p>
            <a:pPr defTabSz="1218712" fontAlgn="auto">
              <a:spcBef>
                <a:spcPct val="0"/>
              </a:spcBef>
              <a:spcAft>
                <a:spcPct val="0"/>
              </a:spcAft>
              <a:defRPr/>
            </a:pPr>
            <a:endParaRPr altLang="en-US" b="0" kern="0" lang="zh-CN" sz="2399">
              <a:solidFill>
                <a:sysClr lastClr="FFFFFF" val="window"/>
              </a:solidFill>
              <a:latin typeface="Calibri"/>
              <a:ea charset="-122" typeface="宋体"/>
            </a:endParaRPr>
          </a:p>
        </p:txBody>
      </p:sp>
      <p:sp>
        <p:nvSpPr>
          <p:cNvPr id="92" name="Freeform 8"/>
          <p:cNvSpPr/>
          <p:nvPr/>
        </p:nvSpPr>
        <p:spPr bwMode="auto">
          <a:xfrm>
            <a:off x="4424618" y="3114998"/>
            <a:ext cx="1781633" cy="889658"/>
          </a:xfrm>
          <a:custGeom>
            <a:gdLst>
              <a:gd fmla="*/ 274 w 274" name="T0"/>
              <a:gd fmla="*/ 0 h 137" name="T1"/>
              <a:gd fmla="*/ 274 w 274" name="T2"/>
              <a:gd fmla="*/ 81 h 137" name="T3"/>
              <a:gd fmla="*/ 273 w 274" name="T4"/>
              <a:gd fmla="*/ 87 h 137" name="T5"/>
              <a:gd fmla="*/ 215 w 274" name="T6"/>
              <a:gd fmla="*/ 137 h 137" name="T7"/>
              <a:gd fmla="*/ 56 w 274" name="T8"/>
              <a:gd fmla="*/ 137 h 137" name="T9"/>
              <a:gd fmla="*/ 7 w 274" name="T10"/>
              <a:gd fmla="*/ 106 h 137" name="T11"/>
              <a:gd fmla="*/ 0 w 274" name="T12"/>
              <a:gd fmla="*/ 78 h 137" name="T13"/>
              <a:gd fmla="*/ 0 w 274" name="T14"/>
              <a:gd fmla="*/ 0 h 137" name="T15"/>
              <a:gd fmla="*/ 25 w 274" name="T16"/>
              <a:gd fmla="*/ 0 h 137" name="T17"/>
              <a:gd fmla="*/ 25 w 274" name="T18"/>
              <a:gd fmla="*/ 78 h 137" name="T19"/>
              <a:gd fmla="*/ 59 w 274" name="T20"/>
              <a:gd fmla="*/ 112 h 137" name="T21"/>
              <a:gd fmla="*/ 215 w 274" name="T22"/>
              <a:gd fmla="*/ 112 h 137" name="T23"/>
              <a:gd fmla="*/ 249 w 274" name="T24"/>
              <a:gd fmla="*/ 78 h 137" name="T25"/>
              <a:gd fmla="*/ 249 w 274" name="T26"/>
              <a:gd fmla="*/ 0 h 137" name="T27"/>
              <a:gd fmla="*/ 274 w 274" name="T28"/>
              <a:gd fmla="*/ 0 h 137"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137" w="274">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8"/>
                  <a:pt x="25" y="78"/>
                  <a:pt x="25" y="78"/>
                </a:cubicBezTo>
                <a:cubicBezTo>
                  <a:pt x="25" y="96"/>
                  <a:pt x="41" y="112"/>
                  <a:pt x="59" y="112"/>
                </a:cubicBezTo>
                <a:cubicBezTo>
                  <a:pt x="215" y="112"/>
                  <a:pt x="215" y="112"/>
                  <a:pt x="215" y="112"/>
                </a:cubicBezTo>
                <a:cubicBezTo>
                  <a:pt x="233" y="112"/>
                  <a:pt x="249" y="96"/>
                  <a:pt x="249" y="78"/>
                </a:cubicBezTo>
                <a:cubicBezTo>
                  <a:pt x="249" y="0"/>
                  <a:pt x="249" y="0"/>
                  <a:pt x="249" y="0"/>
                </a:cubicBezTo>
                <a:cubicBezTo>
                  <a:pt x="274" y="0"/>
                  <a:pt x="274" y="0"/>
                  <a:pt x="274" y="0"/>
                </a:cubicBezTo>
                <a:close/>
              </a:path>
            </a:pathLst>
          </a:custGeom>
          <a:solidFill>
            <a:schemeClr val="tx2"/>
          </a:solidFill>
          <a:ln algn="ctr" cap="flat" cmpd="sng" w="25400">
            <a:noFill/>
            <a:prstDash val="solid"/>
          </a:ln>
          <a:effectLst/>
        </p:spPr>
        <p:txBody>
          <a:bodyPr anchor="ctr"/>
          <a:lstStyle/>
          <a:p>
            <a:pPr defTabSz="1218712" fontAlgn="auto">
              <a:spcBef>
                <a:spcPct val="0"/>
              </a:spcBef>
              <a:spcAft>
                <a:spcPct val="0"/>
              </a:spcAft>
              <a:defRPr/>
            </a:pPr>
            <a:endParaRPr altLang="en-US" b="0" kern="0" lang="zh-CN" sz="2399">
              <a:solidFill>
                <a:sysClr lastClr="FFFFFF" val="window"/>
              </a:solidFill>
              <a:latin typeface="Calibri"/>
              <a:ea charset="-122" typeface="宋体"/>
            </a:endParaRPr>
          </a:p>
        </p:txBody>
      </p:sp>
      <p:sp>
        <p:nvSpPr>
          <p:cNvPr id="93" name="Freeform 9"/>
          <p:cNvSpPr/>
          <p:nvPr/>
        </p:nvSpPr>
        <p:spPr bwMode="auto">
          <a:xfrm>
            <a:off x="6044074" y="2225340"/>
            <a:ext cx="1779316" cy="889658"/>
          </a:xfrm>
          <a:custGeom>
            <a:gdLst>
              <a:gd fmla="*/ 59 w 274" name="T0"/>
              <a:gd fmla="*/ 0 h 137" name="T1"/>
              <a:gd fmla="*/ 218 w 274" name="T2"/>
              <a:gd fmla="*/ 0 h 137" name="T3"/>
              <a:gd fmla="*/ 267 w 274" name="T4"/>
              <a:gd fmla="*/ 31 h 137" name="T5"/>
              <a:gd fmla="*/ 274 w 274" name="T6"/>
              <a:gd fmla="*/ 59 h 137" name="T7"/>
              <a:gd fmla="*/ 274 w 274" name="T8"/>
              <a:gd fmla="*/ 137 h 137" name="T9"/>
              <a:gd fmla="*/ 249 w 274" name="T10"/>
              <a:gd fmla="*/ 137 h 137" name="T11"/>
              <a:gd fmla="*/ 249 w 274" name="T12"/>
              <a:gd fmla="*/ 59 h 137" name="T13"/>
              <a:gd fmla="*/ 215 w 274" name="T14"/>
              <a:gd fmla="*/ 25 h 137" name="T15"/>
              <a:gd fmla="*/ 59 w 274" name="T16"/>
              <a:gd fmla="*/ 25 h 137" name="T17"/>
              <a:gd fmla="*/ 25 w 274" name="T18"/>
              <a:gd fmla="*/ 59 h 137" name="T19"/>
              <a:gd fmla="*/ 25 w 274" name="T20"/>
              <a:gd fmla="*/ 137 h 137" name="T21"/>
              <a:gd fmla="*/ 0 w 274" name="T22"/>
              <a:gd fmla="*/ 137 h 137" name="T23"/>
              <a:gd fmla="*/ 0 w 274" name="T24"/>
              <a:gd fmla="*/ 56 h 137" name="T25"/>
              <a:gd fmla="*/ 31 w 274" name="T26"/>
              <a:gd fmla="*/ 7 h 137" name="T27"/>
              <a:gd fmla="*/ 59 w 274" name="T28"/>
              <a:gd fmla="*/ 0 h 137"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137" w="274">
                <a:moveTo>
                  <a:pt x="59" y="0"/>
                </a:moveTo>
                <a:cubicBezTo>
                  <a:pt x="218" y="0"/>
                  <a:pt x="218" y="0"/>
                  <a:pt x="218" y="0"/>
                </a:cubicBezTo>
                <a:cubicBezTo>
                  <a:pt x="239" y="2"/>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1"/>
                  <a:pt x="233" y="25"/>
                  <a:pt x="215" y="25"/>
                </a:cubicBezTo>
                <a:cubicBezTo>
                  <a:pt x="59" y="25"/>
                  <a:pt x="59" y="25"/>
                  <a:pt x="59" y="25"/>
                </a:cubicBezTo>
                <a:cubicBezTo>
                  <a:pt x="40" y="25"/>
                  <a:pt x="25" y="41"/>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tx1"/>
          </a:solidFill>
          <a:ln algn="ctr" cap="flat" cmpd="sng" w="25400">
            <a:noFill/>
            <a:prstDash val="solid"/>
          </a:ln>
          <a:effectLst/>
        </p:spPr>
        <p:txBody>
          <a:bodyPr anchor="ctr"/>
          <a:lstStyle/>
          <a:p>
            <a:pPr defTabSz="1218712" fontAlgn="auto">
              <a:spcBef>
                <a:spcPct val="0"/>
              </a:spcBef>
              <a:spcAft>
                <a:spcPct val="0"/>
              </a:spcAft>
              <a:defRPr/>
            </a:pPr>
            <a:endParaRPr altLang="en-US" b="0" kern="0" lang="zh-CN" sz="2399">
              <a:solidFill>
                <a:sysClr lastClr="FFFFFF" val="window"/>
              </a:solidFill>
              <a:latin typeface="Calibri"/>
              <a:ea charset="-122" typeface="宋体"/>
            </a:endParaRPr>
          </a:p>
        </p:txBody>
      </p:sp>
      <p:sp>
        <p:nvSpPr>
          <p:cNvPr id="94" name="Freeform 11"/>
          <p:cNvSpPr/>
          <p:nvPr/>
        </p:nvSpPr>
        <p:spPr bwMode="auto">
          <a:xfrm>
            <a:off x="7661213" y="3114998"/>
            <a:ext cx="1781633" cy="889658"/>
          </a:xfrm>
          <a:custGeom>
            <a:gdLst>
              <a:gd fmla="*/ 274 w 274" name="T0"/>
              <a:gd fmla="*/ 0 h 137" name="T1"/>
              <a:gd fmla="*/ 274 w 274" name="T2"/>
              <a:gd fmla="*/ 81 h 137" name="T3"/>
              <a:gd fmla="*/ 273 w 274" name="T4"/>
              <a:gd fmla="*/ 87 h 137" name="T5"/>
              <a:gd fmla="*/ 215 w 274" name="T6"/>
              <a:gd fmla="*/ 137 h 137" name="T7"/>
              <a:gd fmla="*/ 56 w 274" name="T8"/>
              <a:gd fmla="*/ 137 h 137" name="T9"/>
              <a:gd fmla="*/ 7 w 274" name="T10"/>
              <a:gd fmla="*/ 106 h 137" name="T11"/>
              <a:gd fmla="*/ 0 w 274" name="T12"/>
              <a:gd fmla="*/ 78 h 137" name="T13"/>
              <a:gd fmla="*/ 0 w 274" name="T14"/>
              <a:gd fmla="*/ 0 h 137" name="T15"/>
              <a:gd fmla="*/ 25 w 274" name="T16"/>
              <a:gd fmla="*/ 0 h 137" name="T17"/>
              <a:gd fmla="*/ 25 w 274" name="T18"/>
              <a:gd fmla="*/ 78 h 137" name="T19"/>
              <a:gd fmla="*/ 59 w 274" name="T20"/>
              <a:gd fmla="*/ 112 h 137" name="T21"/>
              <a:gd fmla="*/ 215 w 274" name="T22"/>
              <a:gd fmla="*/ 112 h 137" name="T23"/>
              <a:gd fmla="*/ 249 w 274" name="T24"/>
              <a:gd fmla="*/ 78 h 137" name="T25"/>
              <a:gd fmla="*/ 249 w 274" name="T26"/>
              <a:gd fmla="*/ 0 h 137" name="T27"/>
              <a:gd fmla="*/ 274 w 274" name="T28"/>
              <a:gd fmla="*/ 0 h 137"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137" w="274">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8"/>
                  <a:pt x="25" y="78"/>
                  <a:pt x="25" y="78"/>
                </a:cubicBezTo>
                <a:cubicBezTo>
                  <a:pt x="25" y="96"/>
                  <a:pt x="40" y="112"/>
                  <a:pt x="59" y="112"/>
                </a:cubicBezTo>
                <a:cubicBezTo>
                  <a:pt x="215" y="112"/>
                  <a:pt x="215" y="112"/>
                  <a:pt x="215" y="112"/>
                </a:cubicBezTo>
                <a:cubicBezTo>
                  <a:pt x="233" y="112"/>
                  <a:pt x="249" y="96"/>
                  <a:pt x="249" y="78"/>
                </a:cubicBezTo>
                <a:cubicBezTo>
                  <a:pt x="249" y="0"/>
                  <a:pt x="249" y="0"/>
                  <a:pt x="249" y="0"/>
                </a:cubicBezTo>
                <a:cubicBezTo>
                  <a:pt x="274" y="0"/>
                  <a:pt x="274" y="0"/>
                  <a:pt x="274" y="0"/>
                </a:cubicBezTo>
                <a:close/>
              </a:path>
            </a:pathLst>
          </a:custGeom>
          <a:solidFill>
            <a:schemeClr val="tx2"/>
          </a:solidFill>
          <a:ln algn="ctr" cap="flat" cmpd="sng" w="25400">
            <a:noFill/>
            <a:prstDash val="solid"/>
          </a:ln>
          <a:effectLst/>
        </p:spPr>
        <p:txBody>
          <a:bodyPr anchor="ctr"/>
          <a:lstStyle/>
          <a:p>
            <a:pPr defTabSz="1218712" fontAlgn="auto">
              <a:spcBef>
                <a:spcPct val="0"/>
              </a:spcBef>
              <a:spcAft>
                <a:spcPct val="0"/>
              </a:spcAft>
              <a:defRPr/>
            </a:pPr>
            <a:endParaRPr altLang="en-US" b="0" kern="0" lang="zh-CN" sz="2399">
              <a:solidFill>
                <a:sysClr lastClr="FFFFFF" val="window"/>
              </a:solidFill>
              <a:latin typeface="Calibri"/>
              <a:ea charset="-122" typeface="宋体"/>
            </a:endParaRPr>
          </a:p>
        </p:txBody>
      </p:sp>
      <p:sp>
        <p:nvSpPr>
          <p:cNvPr id="95" name="Freeform 12"/>
          <p:cNvSpPr/>
          <p:nvPr/>
        </p:nvSpPr>
        <p:spPr bwMode="auto">
          <a:xfrm>
            <a:off x="9280667" y="2272516"/>
            <a:ext cx="1779316" cy="1531418"/>
          </a:xfrm>
          <a:custGeom>
            <a:gdLst>
              <a:gd fmla="*/ 59 w 274" name="T0"/>
              <a:gd fmla="*/ 0 h 236" name="T1"/>
              <a:gd fmla="*/ 218 w 274" name="T2"/>
              <a:gd fmla="*/ 0 h 236" name="T3"/>
              <a:gd fmla="*/ 267 w 274" name="T4"/>
              <a:gd fmla="*/ 31 h 236" name="T5"/>
              <a:gd fmla="*/ 274 w 274" name="T6"/>
              <a:gd fmla="*/ 59 h 236" name="T7"/>
              <a:gd fmla="*/ 274 w 274" name="T8"/>
              <a:gd fmla="*/ 236 h 236" name="T9"/>
              <a:gd fmla="*/ 249 w 274" name="T10"/>
              <a:gd fmla="*/ 236 h 236" name="T11"/>
              <a:gd fmla="*/ 249 w 274" name="T12"/>
              <a:gd fmla="*/ 59 h 236" name="T13"/>
              <a:gd fmla="*/ 214 w 274" name="T14"/>
              <a:gd fmla="*/ 25 h 236" name="T15"/>
              <a:gd fmla="*/ 59 w 274" name="T16"/>
              <a:gd fmla="*/ 25 h 236" name="T17"/>
              <a:gd fmla="*/ 25 w 274" name="T18"/>
              <a:gd fmla="*/ 59 h 236" name="T19"/>
              <a:gd fmla="*/ 25 w 274" name="T20"/>
              <a:gd fmla="*/ 137 h 236" name="T21"/>
              <a:gd fmla="*/ 0 w 274" name="T22"/>
              <a:gd fmla="*/ 137 h 236" name="T23"/>
              <a:gd fmla="*/ 0 w 274" name="T24"/>
              <a:gd fmla="*/ 56 h 236" name="T25"/>
              <a:gd fmla="*/ 31 w 274" name="T26"/>
              <a:gd fmla="*/ 7 h 236" name="T27"/>
              <a:gd fmla="*/ 59 w 274" name="T28"/>
              <a:gd fmla="*/ 0 h 236"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236" w="274">
                <a:moveTo>
                  <a:pt x="59" y="0"/>
                </a:moveTo>
                <a:cubicBezTo>
                  <a:pt x="218" y="0"/>
                  <a:pt x="218" y="0"/>
                  <a:pt x="218" y="0"/>
                </a:cubicBezTo>
                <a:cubicBezTo>
                  <a:pt x="239" y="2"/>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1"/>
                  <a:pt x="233" y="25"/>
                  <a:pt x="214" y="25"/>
                </a:cubicBezTo>
                <a:cubicBezTo>
                  <a:pt x="59" y="25"/>
                  <a:pt x="59" y="25"/>
                  <a:pt x="59" y="25"/>
                </a:cubicBezTo>
                <a:cubicBezTo>
                  <a:pt x="40" y="25"/>
                  <a:pt x="25" y="41"/>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chemeClr val="tx1"/>
          </a:solidFill>
          <a:ln algn="ctr" cap="flat" cmpd="sng" w="25400">
            <a:noFill/>
            <a:prstDash val="solid"/>
          </a:ln>
          <a:effectLst/>
        </p:spPr>
        <p:txBody>
          <a:bodyPr anchor="ctr"/>
          <a:lstStyle/>
          <a:p>
            <a:pPr defTabSz="1218712" fontAlgn="auto">
              <a:spcBef>
                <a:spcPct val="0"/>
              </a:spcBef>
              <a:spcAft>
                <a:spcPct val="0"/>
              </a:spcAft>
              <a:defRPr/>
            </a:pPr>
            <a:endParaRPr altLang="en-US" b="0" kern="0" lang="zh-CN" sz="2399">
              <a:solidFill>
                <a:sysClr lastClr="FFFFFF" val="window"/>
              </a:solidFill>
              <a:latin typeface="Calibri"/>
              <a:ea charset="-122" typeface="宋体"/>
            </a:endParaRPr>
          </a:p>
        </p:txBody>
      </p:sp>
      <p:sp>
        <p:nvSpPr>
          <p:cNvPr id="96" name="Freeform 13"/>
          <p:cNvSpPr/>
          <p:nvPr/>
        </p:nvSpPr>
        <p:spPr bwMode="auto">
          <a:xfrm>
            <a:off x="10793549" y="3666400"/>
            <a:ext cx="370691" cy="338256"/>
          </a:xfrm>
          <a:custGeom>
            <a:gdLst>
              <a:gd fmla="*/ 160 w 160" name="T0"/>
              <a:gd fmla="*/ 0 h 146" name="T1"/>
              <a:gd fmla="*/ 79 w 160" name="T2"/>
              <a:gd fmla="*/ 146 h 146" name="T3"/>
              <a:gd fmla="*/ 0 w 160" name="T4"/>
              <a:gd fmla="*/ 0 h 146" name="T5"/>
              <a:gd fmla="*/ 160 w 160" name="T6"/>
              <a:gd fmla="*/ 0 h 146" name="T7"/>
              <a:gd fmla="*/ 160 w 160" name="T8"/>
              <a:gd fmla="*/ 0 h 146" name="T9"/>
            </a:gdLst>
            <a:cxnLst>
              <a:cxn ang="0">
                <a:pos x="T0" y="T1"/>
              </a:cxn>
              <a:cxn ang="0">
                <a:pos x="T2" y="T3"/>
              </a:cxn>
              <a:cxn ang="0">
                <a:pos x="T4" y="T5"/>
              </a:cxn>
              <a:cxn ang="0">
                <a:pos x="T6" y="T7"/>
              </a:cxn>
              <a:cxn ang="0">
                <a:pos x="T8" y="T9"/>
              </a:cxn>
            </a:cxnLst>
            <a:rect b="b" l="0" r="r" t="0"/>
            <a:pathLst>
              <a:path h="146" w="160">
                <a:moveTo>
                  <a:pt x="160" y="0"/>
                </a:moveTo>
                <a:lnTo>
                  <a:pt x="79" y="146"/>
                </a:lnTo>
                <a:lnTo>
                  <a:pt x="0" y="0"/>
                </a:lnTo>
                <a:lnTo>
                  <a:pt x="160" y="0"/>
                </a:lnTo>
                <a:lnTo>
                  <a:pt x="160" y="0"/>
                </a:lnTo>
                <a:close/>
              </a:path>
            </a:pathLst>
          </a:custGeom>
          <a:solidFill>
            <a:schemeClr val="tx1"/>
          </a:solidFill>
          <a:ln algn="ctr" cap="flat" cmpd="sng" w="25400">
            <a:noFill/>
            <a:prstDash val="solid"/>
          </a:ln>
          <a:effectLst/>
        </p:spPr>
        <p:txBody>
          <a:bodyPr anchor="ctr"/>
          <a:lstStyle/>
          <a:p>
            <a:pPr defTabSz="1218712" fontAlgn="auto">
              <a:spcBef>
                <a:spcPct val="0"/>
              </a:spcBef>
              <a:spcAft>
                <a:spcPct val="0"/>
              </a:spcAft>
              <a:defRPr/>
            </a:pPr>
            <a:endParaRPr altLang="en-US" b="0" kern="0" lang="zh-CN" sz="2399">
              <a:solidFill>
                <a:sysClr lastClr="FFFFFF" val="window"/>
              </a:solidFill>
              <a:latin typeface="Calibri"/>
              <a:ea charset="-122" typeface="宋体"/>
            </a:endParaRPr>
          </a:p>
        </p:txBody>
      </p:sp>
      <p:sp>
        <p:nvSpPr>
          <p:cNvPr id="97" name="Freeform 14"/>
          <p:cNvSpPr/>
          <p:nvPr/>
        </p:nvSpPr>
        <p:spPr bwMode="auto">
          <a:xfrm>
            <a:off x="1083768" y="2207477"/>
            <a:ext cx="370691" cy="335939"/>
          </a:xfrm>
          <a:custGeom>
            <a:gdLst>
              <a:gd fmla="*/ 160 w 160" name="T0"/>
              <a:gd fmla="*/ 0 h 145" name="T1"/>
              <a:gd fmla="*/ 82 w 160" name="T2"/>
              <a:gd fmla="*/ 145 h 145" name="T3"/>
              <a:gd fmla="*/ 0 w 160" name="T4"/>
              <a:gd fmla="*/ 0 h 145" name="T5"/>
              <a:gd fmla="*/ 160 w 160" name="T6"/>
              <a:gd fmla="*/ 0 h 145" name="T7"/>
              <a:gd fmla="*/ 160 w 160" name="T8"/>
              <a:gd fmla="*/ 0 h 145" name="T9"/>
            </a:gdLst>
            <a:cxnLst>
              <a:cxn ang="0">
                <a:pos x="T0" y="T1"/>
              </a:cxn>
              <a:cxn ang="0">
                <a:pos x="T2" y="T3"/>
              </a:cxn>
              <a:cxn ang="0">
                <a:pos x="T4" y="T5"/>
              </a:cxn>
              <a:cxn ang="0">
                <a:pos x="T6" y="T7"/>
              </a:cxn>
              <a:cxn ang="0">
                <a:pos x="T8" y="T9"/>
              </a:cxn>
            </a:cxnLst>
            <a:rect b="b" l="0" r="r" t="0"/>
            <a:pathLst>
              <a:path h="145" w="160">
                <a:moveTo>
                  <a:pt x="160" y="0"/>
                </a:moveTo>
                <a:lnTo>
                  <a:pt x="82" y="145"/>
                </a:lnTo>
                <a:lnTo>
                  <a:pt x="0" y="0"/>
                </a:lnTo>
                <a:lnTo>
                  <a:pt x="160" y="0"/>
                </a:lnTo>
                <a:lnTo>
                  <a:pt x="160" y="0"/>
                </a:lnTo>
                <a:close/>
              </a:path>
            </a:pathLst>
          </a:custGeom>
          <a:solidFill>
            <a:schemeClr val="tx1"/>
          </a:solidFill>
          <a:ln algn="ctr" cap="flat" cmpd="sng" w="25400">
            <a:noFill/>
            <a:prstDash val="solid"/>
          </a:ln>
          <a:effectLst/>
        </p:spPr>
        <p:txBody>
          <a:bodyPr anchor="ctr"/>
          <a:lstStyle/>
          <a:p>
            <a:pPr defTabSz="1218712" fontAlgn="auto">
              <a:spcBef>
                <a:spcPct val="0"/>
              </a:spcBef>
              <a:spcAft>
                <a:spcPct val="0"/>
              </a:spcAft>
              <a:defRPr/>
            </a:pPr>
            <a:endParaRPr altLang="en-US" b="0" kern="0" lang="zh-CN" sz="2399">
              <a:solidFill>
                <a:sysClr lastClr="FFFFFF" val="window"/>
              </a:solidFill>
              <a:latin typeface="Calibri"/>
              <a:ea charset="-122" typeface="宋体"/>
            </a:endParaRPr>
          </a:p>
        </p:txBody>
      </p:sp>
      <p:sp>
        <p:nvSpPr>
          <p:cNvPr id="98" name="Freeform 15"/>
          <p:cNvSpPr/>
          <p:nvPr/>
        </p:nvSpPr>
        <p:spPr bwMode="auto">
          <a:xfrm>
            <a:off x="1188025" y="2470205"/>
            <a:ext cx="1781633" cy="1487397"/>
          </a:xfrm>
          <a:custGeom>
            <a:gdLst>
              <a:gd fmla="*/ 274 w 274" name="T0"/>
              <a:gd fmla="*/ 92 h 229" name="T1"/>
              <a:gd fmla="*/ 274 w 274" name="T2"/>
              <a:gd fmla="*/ 173 h 229" name="T3"/>
              <a:gd fmla="*/ 273 w 274" name="T4"/>
              <a:gd fmla="*/ 179 h 229" name="T5"/>
              <a:gd fmla="*/ 215 w 274" name="T6"/>
              <a:gd fmla="*/ 229 h 229" name="T7"/>
              <a:gd fmla="*/ 56 w 274" name="T8"/>
              <a:gd fmla="*/ 229 h 229" name="T9"/>
              <a:gd fmla="*/ 7 w 274" name="T10"/>
              <a:gd fmla="*/ 198 h 229" name="T11"/>
              <a:gd fmla="*/ 0 w 274" name="T12"/>
              <a:gd fmla="*/ 170 h 229" name="T13"/>
              <a:gd fmla="*/ 0 w 274" name="T14"/>
              <a:gd fmla="*/ 0 h 229" name="T15"/>
              <a:gd fmla="*/ 13 w 274" name="T16"/>
              <a:gd fmla="*/ 23 h 229" name="T17"/>
              <a:gd fmla="*/ 25 w 274" name="T18"/>
              <a:gd fmla="*/ 0 h 229" name="T19"/>
              <a:gd fmla="*/ 25 w 274" name="T20"/>
              <a:gd fmla="*/ 170 h 229" name="T21"/>
              <a:gd fmla="*/ 59 w 274" name="T22"/>
              <a:gd fmla="*/ 204 h 229" name="T23"/>
              <a:gd fmla="*/ 215 w 274" name="T24"/>
              <a:gd fmla="*/ 204 h 229" name="T25"/>
              <a:gd fmla="*/ 249 w 274" name="T26"/>
              <a:gd fmla="*/ 170 h 229" name="T27"/>
              <a:gd fmla="*/ 249 w 274" name="T28"/>
              <a:gd fmla="*/ 92 h 229" name="T29"/>
              <a:gd fmla="*/ 274 w 274" name="T30"/>
              <a:gd fmla="*/ 92 h 229"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229" w="274">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70"/>
                  <a:pt x="25" y="170"/>
                  <a:pt x="25" y="170"/>
                </a:cubicBezTo>
                <a:cubicBezTo>
                  <a:pt x="25" y="188"/>
                  <a:pt x="41" y="204"/>
                  <a:pt x="59" y="204"/>
                </a:cubicBezTo>
                <a:cubicBezTo>
                  <a:pt x="215" y="204"/>
                  <a:pt x="215" y="204"/>
                  <a:pt x="215" y="204"/>
                </a:cubicBezTo>
                <a:cubicBezTo>
                  <a:pt x="234" y="204"/>
                  <a:pt x="249" y="188"/>
                  <a:pt x="249" y="170"/>
                </a:cubicBezTo>
                <a:cubicBezTo>
                  <a:pt x="249" y="92"/>
                  <a:pt x="249" y="92"/>
                  <a:pt x="249" y="92"/>
                </a:cubicBezTo>
                <a:cubicBezTo>
                  <a:pt x="274" y="92"/>
                  <a:pt x="274" y="92"/>
                  <a:pt x="274" y="92"/>
                </a:cubicBezTo>
                <a:close/>
              </a:path>
            </a:pathLst>
          </a:custGeom>
          <a:solidFill>
            <a:schemeClr val="tx2"/>
          </a:solidFill>
          <a:ln algn="ctr" cap="flat" cmpd="sng" w="25400">
            <a:noFill/>
            <a:prstDash val="solid"/>
          </a:ln>
          <a:effectLst/>
        </p:spPr>
        <p:txBody>
          <a:bodyPr anchor="ctr"/>
          <a:lstStyle/>
          <a:p>
            <a:pPr defTabSz="1218712" fontAlgn="auto">
              <a:spcBef>
                <a:spcPct val="0"/>
              </a:spcBef>
              <a:spcAft>
                <a:spcPct val="0"/>
              </a:spcAft>
              <a:defRPr/>
            </a:pPr>
            <a:endParaRPr altLang="en-US" b="0" kern="0" lang="zh-CN" sz="2399">
              <a:solidFill>
                <a:sysClr lastClr="FFFFFF" val="window"/>
              </a:solidFill>
              <a:latin typeface="Calibri"/>
              <a:ea charset="-122" typeface="宋体"/>
            </a:endParaRPr>
          </a:p>
        </p:txBody>
      </p:sp>
      <p:sp>
        <p:nvSpPr>
          <p:cNvPr id="99" name="Freeform 16"/>
          <p:cNvSpPr/>
          <p:nvPr/>
        </p:nvSpPr>
        <p:spPr bwMode="auto">
          <a:xfrm>
            <a:off x="2066099" y="3360581"/>
            <a:ext cx="25486" cy="521284"/>
          </a:xfrm>
          <a:custGeom>
            <a:gdLst>
              <a:gd fmla="*/ 0 w 11" name="T0"/>
              <a:gd fmla="*/ 0 h 225" name="T1"/>
              <a:gd fmla="*/ 11 w 11" name="T2"/>
              <a:gd fmla="*/ 0 h 225" name="T3"/>
              <a:gd fmla="*/ 11 w 11" name="T4"/>
              <a:gd fmla="*/ 225 h 225" name="T5"/>
              <a:gd fmla="*/ 0 w 11" name="T6"/>
              <a:gd fmla="*/ 225 h 225" name="T7"/>
              <a:gd fmla="*/ 0 w 11" name="T8"/>
              <a:gd fmla="*/ 0 h 225" name="T9"/>
              <a:gd fmla="*/ 0 w 11" name="T10"/>
              <a:gd fmla="*/ 0 h 225" name="T11"/>
            </a:gdLst>
            <a:cxnLst>
              <a:cxn ang="0">
                <a:pos x="T0" y="T1"/>
              </a:cxn>
              <a:cxn ang="0">
                <a:pos x="T2" y="T3"/>
              </a:cxn>
              <a:cxn ang="0">
                <a:pos x="T4" y="T5"/>
              </a:cxn>
              <a:cxn ang="0">
                <a:pos x="T6" y="T7"/>
              </a:cxn>
              <a:cxn ang="0">
                <a:pos x="T8" y="T9"/>
              </a:cxn>
              <a:cxn ang="0">
                <a:pos x="T10" y="T11"/>
              </a:cxn>
            </a:cxnLst>
            <a:rect b="b" l="0" r="r" t="0"/>
            <a:pathLst>
              <a:path h="225" w="11">
                <a:moveTo>
                  <a:pt x="0" y="0"/>
                </a:moveTo>
                <a:lnTo>
                  <a:pt x="11" y="0"/>
                </a:lnTo>
                <a:lnTo>
                  <a:pt x="11" y="225"/>
                </a:lnTo>
                <a:lnTo>
                  <a:pt x="0" y="225"/>
                </a:lnTo>
                <a:lnTo>
                  <a:pt x="0" y="0"/>
                </a:lnTo>
                <a:lnTo>
                  <a:pt x="0" y="0"/>
                </a:lnTo>
                <a:close/>
              </a:path>
            </a:pathLst>
          </a:custGeom>
          <a:solidFill>
            <a:schemeClr val="tx2"/>
          </a:solidFill>
          <a:ln algn="ctr" cap="flat" cmpd="sng" w="25400">
            <a:noFill/>
            <a:prstDash val="solid"/>
          </a:ln>
          <a:effectLst/>
        </p:spPr>
        <p:txBody>
          <a:bodyPr anchor="ctr"/>
          <a:lstStyle/>
          <a:p>
            <a:pPr defTabSz="1218712" fontAlgn="auto">
              <a:spcBef>
                <a:spcPct val="0"/>
              </a:spcBef>
              <a:spcAft>
                <a:spcPct val="0"/>
              </a:spcAft>
              <a:defRPr/>
            </a:pPr>
            <a:endParaRPr altLang="en-US" b="0" kern="0" lang="zh-CN" sz="2399">
              <a:solidFill>
                <a:sysClr lastClr="FFFFFF" val="window"/>
              </a:solidFill>
              <a:latin typeface="Calibri"/>
              <a:ea charset="-122" typeface="宋体"/>
            </a:endParaRPr>
          </a:p>
        </p:txBody>
      </p:sp>
      <p:sp>
        <p:nvSpPr>
          <p:cNvPr id="100" name="Freeform 18"/>
          <p:cNvSpPr/>
          <p:nvPr/>
        </p:nvSpPr>
        <p:spPr bwMode="auto">
          <a:xfrm>
            <a:off x="3683236" y="2348130"/>
            <a:ext cx="27801" cy="518967"/>
          </a:xfrm>
          <a:custGeom>
            <a:gdLst>
              <a:gd fmla="*/ 0 w 4" name="T0"/>
              <a:gd fmla="*/ 80 h 80" name="T1"/>
              <a:gd fmla="*/ 4 w 4" name="T2"/>
              <a:gd fmla="*/ 80 h 80" name="T3"/>
              <a:gd fmla="*/ 4 w 4" name="T4"/>
              <a:gd fmla="*/ 0 h 80" name="T5"/>
              <a:gd fmla="*/ 0 w 4" name="T6"/>
              <a:gd fmla="*/ 0 h 80" name="T7"/>
              <a:gd fmla="*/ 0 w 4" name="T8"/>
              <a:gd fmla="*/ 80 h 80" name="T9"/>
            </a:gdLst>
            <a:cxnLst>
              <a:cxn ang="0">
                <a:pos x="T0" y="T1"/>
              </a:cxn>
              <a:cxn ang="0">
                <a:pos x="T2" y="T3"/>
              </a:cxn>
              <a:cxn ang="0">
                <a:pos x="T4" y="T5"/>
              </a:cxn>
              <a:cxn ang="0">
                <a:pos x="T6" y="T7"/>
              </a:cxn>
              <a:cxn ang="0">
                <a:pos x="T8" y="T9"/>
              </a:cxn>
            </a:cxnLst>
            <a:rect b="b" l="0" r="r" t="0"/>
            <a:pathLst>
              <a:path h="80" w="4">
                <a:moveTo>
                  <a:pt x="0" y="80"/>
                </a:moveTo>
                <a:cubicBezTo>
                  <a:pt x="1" y="80"/>
                  <a:pt x="3" y="80"/>
                  <a:pt x="4" y="80"/>
                </a:cubicBezTo>
                <a:cubicBezTo>
                  <a:pt x="4" y="53"/>
                  <a:pt x="4" y="27"/>
                  <a:pt x="4" y="0"/>
                </a:cubicBezTo>
                <a:cubicBezTo>
                  <a:pt x="3" y="0"/>
                  <a:pt x="1" y="0"/>
                  <a:pt x="0" y="0"/>
                </a:cubicBezTo>
                <a:cubicBezTo>
                  <a:pt x="0" y="27"/>
                  <a:pt x="0" y="53"/>
                  <a:pt x="0" y="80"/>
                </a:cubicBezTo>
                <a:close/>
              </a:path>
            </a:pathLst>
          </a:custGeom>
          <a:solidFill>
            <a:schemeClr val="tx1"/>
          </a:solidFill>
          <a:ln algn="ctr" cap="flat" cmpd="sng" w="25400">
            <a:noFill/>
            <a:prstDash val="solid"/>
          </a:ln>
          <a:effectLst/>
        </p:spPr>
        <p:txBody>
          <a:bodyPr anchor="ctr"/>
          <a:lstStyle/>
          <a:p>
            <a:pPr defTabSz="1218712" fontAlgn="auto">
              <a:spcBef>
                <a:spcPct val="0"/>
              </a:spcBef>
              <a:spcAft>
                <a:spcPct val="0"/>
              </a:spcAft>
              <a:defRPr/>
            </a:pPr>
            <a:endParaRPr altLang="en-US" b="0" kern="0" lang="zh-CN" sz="2399">
              <a:solidFill>
                <a:sysClr lastClr="FFFFFF" val="window"/>
              </a:solidFill>
              <a:latin typeface="Calibri"/>
              <a:ea charset="-122" typeface="宋体"/>
            </a:endParaRPr>
          </a:p>
        </p:txBody>
      </p:sp>
      <p:sp>
        <p:nvSpPr>
          <p:cNvPr id="101" name="Freeform 26"/>
          <p:cNvSpPr/>
          <p:nvPr/>
        </p:nvSpPr>
        <p:spPr bwMode="auto">
          <a:xfrm>
            <a:off x="10156425" y="2348130"/>
            <a:ext cx="27801" cy="518967"/>
          </a:xfrm>
          <a:custGeom>
            <a:gdLst>
              <a:gd fmla="*/ 0 w 12" name="T0"/>
              <a:gd fmla="*/ 224 h 224" name="T1"/>
              <a:gd fmla="*/ 12 w 12" name="T2"/>
              <a:gd fmla="*/ 224 h 224" name="T3"/>
              <a:gd fmla="*/ 12 w 12" name="T4"/>
              <a:gd fmla="*/ 0 h 224" name="T5"/>
              <a:gd fmla="*/ 0 w 12" name="T6"/>
              <a:gd fmla="*/ 0 h 224" name="T7"/>
              <a:gd fmla="*/ 0 w 12" name="T8"/>
              <a:gd fmla="*/ 224 h 224" name="T9"/>
              <a:gd fmla="*/ 0 w 12" name="T10"/>
              <a:gd fmla="*/ 224 h 224" name="T11"/>
            </a:gdLst>
            <a:cxnLst>
              <a:cxn ang="0">
                <a:pos x="T0" y="T1"/>
              </a:cxn>
              <a:cxn ang="0">
                <a:pos x="T2" y="T3"/>
              </a:cxn>
              <a:cxn ang="0">
                <a:pos x="T4" y="T5"/>
              </a:cxn>
              <a:cxn ang="0">
                <a:pos x="T6" y="T7"/>
              </a:cxn>
              <a:cxn ang="0">
                <a:pos x="T8" y="T9"/>
              </a:cxn>
              <a:cxn ang="0">
                <a:pos x="T10" y="T11"/>
              </a:cxn>
            </a:cxnLst>
            <a:rect b="b" l="0" r="r" t="0"/>
            <a:pathLst>
              <a:path h="224" w="12">
                <a:moveTo>
                  <a:pt x="0" y="224"/>
                </a:moveTo>
                <a:lnTo>
                  <a:pt x="12" y="224"/>
                </a:lnTo>
                <a:lnTo>
                  <a:pt x="12" y="0"/>
                </a:lnTo>
                <a:lnTo>
                  <a:pt x="0" y="0"/>
                </a:lnTo>
                <a:lnTo>
                  <a:pt x="0" y="224"/>
                </a:lnTo>
                <a:lnTo>
                  <a:pt x="0" y="224"/>
                </a:lnTo>
                <a:close/>
              </a:path>
            </a:pathLst>
          </a:custGeom>
          <a:solidFill>
            <a:schemeClr val="tx1"/>
          </a:solidFill>
          <a:ln algn="ctr" cap="flat" cmpd="sng" w="25400">
            <a:noFill/>
            <a:prstDash val="solid"/>
          </a:ln>
          <a:effectLst/>
        </p:spPr>
        <p:txBody>
          <a:bodyPr anchor="ctr"/>
          <a:lstStyle/>
          <a:p>
            <a:pPr defTabSz="1218712" fontAlgn="auto">
              <a:spcBef>
                <a:spcPct val="0"/>
              </a:spcBef>
              <a:spcAft>
                <a:spcPct val="0"/>
              </a:spcAft>
              <a:defRPr/>
            </a:pPr>
            <a:endParaRPr altLang="en-US" b="0" kern="0" lang="zh-CN" sz="2399">
              <a:solidFill>
                <a:sysClr lastClr="FFFFFF" val="window"/>
              </a:solidFill>
              <a:latin typeface="Calibri"/>
              <a:ea charset="-122" typeface="宋体"/>
            </a:endParaRPr>
          </a:p>
        </p:txBody>
      </p:sp>
      <p:sp>
        <p:nvSpPr>
          <p:cNvPr id="102" name="Freeform 20"/>
          <p:cNvSpPr/>
          <p:nvPr/>
        </p:nvSpPr>
        <p:spPr bwMode="auto">
          <a:xfrm>
            <a:off x="5302693" y="3360581"/>
            <a:ext cx="25486" cy="521284"/>
          </a:xfrm>
          <a:custGeom>
            <a:gdLst>
              <a:gd fmla="*/ 0 w 4" name="T0"/>
              <a:gd fmla="*/ 0 h 80" name="T1"/>
              <a:gd fmla="*/ 4 w 4" name="T2"/>
              <a:gd fmla="*/ 0 h 80" name="T3"/>
              <a:gd fmla="*/ 4 w 4" name="T4"/>
              <a:gd fmla="*/ 80 h 80" name="T5"/>
              <a:gd fmla="*/ 0 w 4" name="T6"/>
              <a:gd fmla="*/ 80 h 80" name="T7"/>
              <a:gd fmla="*/ 0 w 4" name="T8"/>
              <a:gd fmla="*/ 0 h 80" name="T9"/>
            </a:gdLst>
            <a:cxnLst>
              <a:cxn ang="0">
                <a:pos x="T0" y="T1"/>
              </a:cxn>
              <a:cxn ang="0">
                <a:pos x="T2" y="T3"/>
              </a:cxn>
              <a:cxn ang="0">
                <a:pos x="T4" y="T5"/>
              </a:cxn>
              <a:cxn ang="0">
                <a:pos x="T6" y="T7"/>
              </a:cxn>
              <a:cxn ang="0">
                <a:pos x="T8" y="T9"/>
              </a:cxn>
            </a:cxnLst>
            <a:rect b="b" l="0" r="r" t="0"/>
            <a:pathLst>
              <a:path h="80" w="4">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tx2"/>
          </a:solidFill>
          <a:ln algn="ctr" cap="flat" cmpd="sng" w="25400">
            <a:noFill/>
            <a:prstDash val="solid"/>
          </a:ln>
          <a:effectLst/>
        </p:spPr>
        <p:txBody>
          <a:bodyPr anchor="ctr"/>
          <a:lstStyle/>
          <a:p>
            <a:pPr defTabSz="1218712" fontAlgn="auto">
              <a:spcBef>
                <a:spcPct val="0"/>
              </a:spcBef>
              <a:spcAft>
                <a:spcPct val="0"/>
              </a:spcAft>
              <a:defRPr/>
            </a:pPr>
            <a:endParaRPr altLang="en-US" b="0" kern="0" lang="zh-CN" sz="2399">
              <a:solidFill>
                <a:sysClr lastClr="FFFFFF" val="window"/>
              </a:solidFill>
              <a:latin typeface="Calibri"/>
              <a:ea charset="-122" typeface="宋体"/>
            </a:endParaRPr>
          </a:p>
        </p:txBody>
      </p:sp>
      <p:sp>
        <p:nvSpPr>
          <p:cNvPr id="103" name="Freeform 22"/>
          <p:cNvSpPr/>
          <p:nvPr/>
        </p:nvSpPr>
        <p:spPr bwMode="auto">
          <a:xfrm>
            <a:off x="6919830" y="2348130"/>
            <a:ext cx="27801" cy="518967"/>
          </a:xfrm>
          <a:custGeom>
            <a:gdLst>
              <a:gd fmla="*/ 0 w 4" name="T0"/>
              <a:gd fmla="*/ 80 h 80" name="T1"/>
              <a:gd fmla="*/ 4 w 4" name="T2"/>
              <a:gd fmla="*/ 80 h 80" name="T3"/>
              <a:gd fmla="*/ 4 w 4" name="T4"/>
              <a:gd fmla="*/ 0 h 80" name="T5"/>
              <a:gd fmla="*/ 0 w 4" name="T6"/>
              <a:gd fmla="*/ 0 h 80" name="T7"/>
              <a:gd fmla="*/ 0 w 4" name="T8"/>
              <a:gd fmla="*/ 80 h 80" name="T9"/>
            </a:gdLst>
            <a:cxnLst>
              <a:cxn ang="0">
                <a:pos x="T0" y="T1"/>
              </a:cxn>
              <a:cxn ang="0">
                <a:pos x="T2" y="T3"/>
              </a:cxn>
              <a:cxn ang="0">
                <a:pos x="T4" y="T5"/>
              </a:cxn>
              <a:cxn ang="0">
                <a:pos x="T6" y="T7"/>
              </a:cxn>
              <a:cxn ang="0">
                <a:pos x="T8" y="T9"/>
              </a:cxn>
            </a:cxnLst>
            <a:rect b="b" l="0" r="r" t="0"/>
            <a:pathLst>
              <a:path h="80" w="4">
                <a:moveTo>
                  <a:pt x="0" y="80"/>
                </a:moveTo>
                <a:cubicBezTo>
                  <a:pt x="1" y="80"/>
                  <a:pt x="3" y="80"/>
                  <a:pt x="4" y="80"/>
                </a:cubicBezTo>
                <a:cubicBezTo>
                  <a:pt x="4" y="53"/>
                  <a:pt x="4" y="27"/>
                  <a:pt x="4" y="0"/>
                </a:cubicBezTo>
                <a:cubicBezTo>
                  <a:pt x="3" y="0"/>
                  <a:pt x="1" y="0"/>
                  <a:pt x="0" y="0"/>
                </a:cubicBezTo>
                <a:cubicBezTo>
                  <a:pt x="0" y="27"/>
                  <a:pt x="0" y="53"/>
                  <a:pt x="0" y="80"/>
                </a:cubicBezTo>
                <a:close/>
              </a:path>
            </a:pathLst>
          </a:custGeom>
          <a:solidFill>
            <a:schemeClr val="tx1"/>
          </a:solidFill>
          <a:ln algn="ctr" cap="flat" cmpd="sng" w="25400">
            <a:noFill/>
            <a:prstDash val="solid"/>
          </a:ln>
          <a:effectLst/>
        </p:spPr>
        <p:txBody>
          <a:bodyPr anchor="ctr"/>
          <a:lstStyle/>
          <a:p>
            <a:pPr defTabSz="1218712" fontAlgn="auto">
              <a:spcBef>
                <a:spcPct val="0"/>
              </a:spcBef>
              <a:spcAft>
                <a:spcPct val="0"/>
              </a:spcAft>
              <a:defRPr/>
            </a:pPr>
            <a:endParaRPr altLang="en-US" b="0" kern="0" lang="zh-CN" sz="2399">
              <a:solidFill>
                <a:sysClr lastClr="FFFFFF" val="window"/>
              </a:solidFill>
              <a:latin typeface="Calibri"/>
              <a:ea charset="-122" typeface="宋体"/>
            </a:endParaRPr>
          </a:p>
        </p:txBody>
      </p:sp>
      <p:sp>
        <p:nvSpPr>
          <p:cNvPr id="104" name="Freeform 24"/>
          <p:cNvSpPr/>
          <p:nvPr/>
        </p:nvSpPr>
        <p:spPr bwMode="auto">
          <a:xfrm>
            <a:off x="8539287" y="3360581"/>
            <a:ext cx="25486" cy="521284"/>
          </a:xfrm>
          <a:custGeom>
            <a:gdLst>
              <a:gd fmla="*/ 0 w 4" name="T0"/>
              <a:gd fmla="*/ 0 h 80" name="T1"/>
              <a:gd fmla="*/ 4 w 4" name="T2"/>
              <a:gd fmla="*/ 0 h 80" name="T3"/>
              <a:gd fmla="*/ 4 w 4" name="T4"/>
              <a:gd fmla="*/ 80 h 80" name="T5"/>
              <a:gd fmla="*/ 0 w 4" name="T6"/>
              <a:gd fmla="*/ 80 h 80" name="T7"/>
              <a:gd fmla="*/ 0 w 4" name="T8"/>
              <a:gd fmla="*/ 0 h 80" name="T9"/>
            </a:gdLst>
            <a:cxnLst>
              <a:cxn ang="0">
                <a:pos x="T0" y="T1"/>
              </a:cxn>
              <a:cxn ang="0">
                <a:pos x="T2" y="T3"/>
              </a:cxn>
              <a:cxn ang="0">
                <a:pos x="T4" y="T5"/>
              </a:cxn>
              <a:cxn ang="0">
                <a:pos x="T6" y="T7"/>
              </a:cxn>
              <a:cxn ang="0">
                <a:pos x="T8" y="T9"/>
              </a:cxn>
            </a:cxnLst>
            <a:rect b="b" l="0" r="r" t="0"/>
            <a:pathLst>
              <a:path h="80" w="4">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tx2"/>
          </a:solidFill>
          <a:ln algn="ctr" cap="flat" cmpd="sng" w="25400">
            <a:noFill/>
            <a:prstDash val="solid"/>
          </a:ln>
          <a:effectLst/>
        </p:spPr>
        <p:txBody>
          <a:bodyPr anchor="ctr"/>
          <a:lstStyle/>
          <a:p>
            <a:pPr defTabSz="1218712" fontAlgn="auto">
              <a:spcBef>
                <a:spcPct val="0"/>
              </a:spcBef>
              <a:spcAft>
                <a:spcPct val="0"/>
              </a:spcAft>
              <a:defRPr/>
            </a:pPr>
            <a:endParaRPr altLang="en-US" b="0" kern="0" lang="zh-CN" sz="2399">
              <a:solidFill>
                <a:sysClr lastClr="FFFFFF" val="window"/>
              </a:solidFill>
              <a:latin typeface="Calibri"/>
              <a:ea charset="-122" typeface="宋体"/>
            </a:endParaRPr>
          </a:p>
        </p:txBody>
      </p:sp>
      <p:sp>
        <p:nvSpPr>
          <p:cNvPr id="105" name="TextBox 17"/>
          <p:cNvSpPr txBox="1"/>
          <p:nvPr/>
        </p:nvSpPr>
        <p:spPr>
          <a:xfrm>
            <a:off x="1327484" y="4108602"/>
            <a:ext cx="1462944" cy="365560"/>
          </a:xfrm>
          <a:prstGeom prst="rect">
            <a:avLst/>
          </a:prstGeom>
          <a:noFill/>
        </p:spPr>
        <p:txBody>
          <a:bodyPr bIns="60936" lIns="121872" rIns="121872" rtlCol="0" tIns="60936" wrap="none">
            <a:spAutoFit/>
          </a:bodyPr>
          <a:lstStyle/>
          <a:p>
            <a:r>
              <a:rPr altLang="en-US" lang="zh-CN" smtClean="0" sz="1599">
                <a:solidFill>
                  <a:srgbClr val="3F3F3F"/>
                </a:solidFill>
                <a:latin charset="-122" panose="020b0503020204020204" pitchFamily="34" typeface="微软雅黑"/>
                <a:ea charset="-122" pitchFamily="34" typeface="微软雅黑"/>
              </a:rPr>
              <a:t>简约描述文字</a:t>
            </a:r>
          </a:p>
        </p:txBody>
      </p:sp>
      <p:sp>
        <p:nvSpPr>
          <p:cNvPr id="106" name="TextBox 18"/>
          <p:cNvSpPr txBox="1"/>
          <p:nvPr/>
        </p:nvSpPr>
        <p:spPr>
          <a:xfrm>
            <a:off x="4639942" y="4131809"/>
            <a:ext cx="1462944" cy="365560"/>
          </a:xfrm>
          <a:prstGeom prst="rect">
            <a:avLst/>
          </a:prstGeom>
          <a:noFill/>
        </p:spPr>
        <p:txBody>
          <a:bodyPr bIns="60936" lIns="121872" rIns="121872" rtlCol="0" tIns="60936" wrap="none">
            <a:spAutoFit/>
          </a:bodyPr>
          <a:lstStyle/>
          <a:p>
            <a:r>
              <a:rPr altLang="en-US" lang="zh-CN" sz="1599">
                <a:solidFill>
                  <a:srgbClr val="3F3F3F"/>
                </a:solidFill>
                <a:latin charset="-122" panose="020b0503020204020204" pitchFamily="34" typeface="微软雅黑"/>
                <a:ea charset="-122" pitchFamily="34" typeface="微软雅黑"/>
              </a:rPr>
              <a:t>简约描述文字</a:t>
            </a:r>
          </a:p>
        </p:txBody>
      </p:sp>
      <p:sp>
        <p:nvSpPr>
          <p:cNvPr id="107" name="TextBox 19"/>
          <p:cNvSpPr txBox="1"/>
          <p:nvPr/>
        </p:nvSpPr>
        <p:spPr>
          <a:xfrm>
            <a:off x="7830851" y="4108602"/>
            <a:ext cx="1462944" cy="365560"/>
          </a:xfrm>
          <a:prstGeom prst="rect">
            <a:avLst/>
          </a:prstGeom>
          <a:noFill/>
        </p:spPr>
        <p:txBody>
          <a:bodyPr bIns="60936" lIns="121872" rIns="121872" rtlCol="0" tIns="60936" wrap="none">
            <a:spAutoFit/>
          </a:bodyPr>
          <a:lstStyle/>
          <a:p>
            <a:r>
              <a:rPr altLang="en-US" lang="zh-CN" sz="1599">
                <a:solidFill>
                  <a:srgbClr val="3F3F3F"/>
                </a:solidFill>
                <a:latin charset="-122" panose="020b0503020204020204" pitchFamily="34" typeface="微软雅黑"/>
                <a:ea charset="-122" pitchFamily="34" typeface="微软雅黑"/>
              </a:rPr>
              <a:t>简约描述文字</a:t>
            </a:r>
          </a:p>
        </p:txBody>
      </p:sp>
      <p:sp>
        <p:nvSpPr>
          <p:cNvPr id="108" name="TextBox 20"/>
          <p:cNvSpPr txBox="1"/>
          <p:nvPr/>
        </p:nvSpPr>
        <p:spPr>
          <a:xfrm>
            <a:off x="9455745" y="1809863"/>
            <a:ext cx="1462944" cy="365560"/>
          </a:xfrm>
          <a:prstGeom prst="rect">
            <a:avLst/>
          </a:prstGeom>
          <a:noFill/>
        </p:spPr>
        <p:txBody>
          <a:bodyPr bIns="60936" lIns="121872" rIns="121872" rtlCol="0" tIns="60936" wrap="none">
            <a:spAutoFit/>
          </a:bodyPr>
          <a:lstStyle/>
          <a:p>
            <a:r>
              <a:rPr altLang="en-US" lang="zh-CN" sz="1599">
                <a:solidFill>
                  <a:srgbClr val="3F3F3F"/>
                </a:solidFill>
                <a:latin charset="-122" panose="020b0503020204020204" pitchFamily="34" typeface="微软雅黑"/>
                <a:ea charset="-122" pitchFamily="34" typeface="微软雅黑"/>
              </a:rPr>
              <a:t>简约描述文字</a:t>
            </a:r>
          </a:p>
        </p:txBody>
      </p:sp>
      <p:sp>
        <p:nvSpPr>
          <p:cNvPr id="109" name="TextBox 21"/>
          <p:cNvSpPr txBox="1"/>
          <p:nvPr/>
        </p:nvSpPr>
        <p:spPr>
          <a:xfrm>
            <a:off x="6264837" y="1772816"/>
            <a:ext cx="1462944" cy="365560"/>
          </a:xfrm>
          <a:prstGeom prst="rect">
            <a:avLst/>
          </a:prstGeom>
          <a:noFill/>
        </p:spPr>
        <p:txBody>
          <a:bodyPr bIns="60936" lIns="121872" rIns="121872" rtlCol="0" tIns="60936" wrap="none">
            <a:spAutoFit/>
          </a:bodyPr>
          <a:lstStyle/>
          <a:p>
            <a:r>
              <a:rPr altLang="en-US" lang="zh-CN" sz="1599">
                <a:solidFill>
                  <a:srgbClr val="3F3F3F"/>
                </a:solidFill>
                <a:latin charset="-122" panose="020b0503020204020204" pitchFamily="34" typeface="微软雅黑"/>
                <a:ea charset="-122" pitchFamily="34" typeface="微软雅黑"/>
              </a:rPr>
              <a:t>简约描述文字</a:t>
            </a:r>
          </a:p>
        </p:txBody>
      </p:sp>
      <p:sp>
        <p:nvSpPr>
          <p:cNvPr id="110" name="TextBox 22"/>
          <p:cNvSpPr txBox="1"/>
          <p:nvPr/>
        </p:nvSpPr>
        <p:spPr>
          <a:xfrm>
            <a:off x="3116603" y="1772816"/>
            <a:ext cx="1462944" cy="365560"/>
          </a:xfrm>
          <a:prstGeom prst="rect">
            <a:avLst/>
          </a:prstGeom>
          <a:noFill/>
        </p:spPr>
        <p:txBody>
          <a:bodyPr bIns="60936" lIns="121872" rIns="121872" rtlCol="0" tIns="60936" wrap="none">
            <a:spAutoFit/>
          </a:bodyPr>
          <a:lstStyle/>
          <a:p>
            <a:r>
              <a:rPr altLang="en-US" lang="zh-CN" sz="1599">
                <a:solidFill>
                  <a:srgbClr val="3F3F3F"/>
                </a:solidFill>
                <a:latin charset="-122" panose="020b0503020204020204" pitchFamily="34" typeface="微软雅黑"/>
                <a:ea charset="-122" pitchFamily="34" typeface="微软雅黑"/>
              </a:rPr>
              <a:t>简约描述文字</a:t>
            </a:r>
          </a:p>
        </p:txBody>
      </p:sp>
      <p:grpSp>
        <p:nvGrpSpPr>
          <p:cNvPr id="111" name="组合 110"/>
          <p:cNvGrpSpPr/>
          <p:nvPr/>
        </p:nvGrpSpPr>
        <p:grpSpPr>
          <a:xfrm>
            <a:off x="1454459" y="2179040"/>
            <a:ext cx="1267217" cy="1267211"/>
            <a:chOff x="304800" y="673100"/>
            <a:chExt cx="4000500" cy="4000500"/>
          </a:xfrm>
          <a:effectLst>
            <a:outerShdw algn="tr" blurRad="444500" dir="8100000" dist="254000" rotWithShape="0">
              <a:prstClr val="black">
                <a:alpha val="50000"/>
              </a:prstClr>
            </a:outerShdw>
          </a:effectLst>
        </p:grpSpPr>
        <p:sp>
          <p:nvSpPr>
            <p:cNvPr id="112" name="同心圆 111"/>
            <p:cNvSpPr/>
            <p:nvPr/>
          </p:nvSpPr>
          <p:spPr>
            <a:xfrm>
              <a:off x="304800" y="673100"/>
              <a:ext cx="4000500" cy="4000500"/>
            </a:xfrm>
            <a:prstGeom prst="donut">
              <a:avLst>
                <a:gd fmla="val 4879" name="adj"/>
              </a:avLst>
            </a:prstGeom>
            <a:gradFill>
              <a:gsLst>
                <a:gs pos="0">
                  <a:sysClr lastClr="FFFFFF" val="window"/>
                </a:gs>
                <a:gs pos="55000">
                  <a:sysClr lastClr="FFFFFF" val="window">
                    <a:lumMod val="95000"/>
                  </a:sysClr>
                </a:gs>
                <a:gs pos="100000">
                  <a:sysClr lastClr="FFFFFF" val="window">
                    <a:lumMod val="65000"/>
                  </a:sysClr>
                </a:gs>
              </a:gsLst>
              <a:lin ang="8100000" scaled="0"/>
            </a:gradFill>
            <a:ln algn="ctr" cap="flat" cmpd="sng" w="25400">
              <a:noFill/>
              <a:prstDash val="solid"/>
            </a:ln>
            <a:effectLst/>
          </p:spPr>
          <p:txBody>
            <a:bodyPr anchor="ctr" rtlCol="0"/>
            <a:lstStyle/>
            <a:p>
              <a:pPr defTabSz="1218712" fontAlgn="auto">
                <a:spcBef>
                  <a:spcPct val="0"/>
                </a:spcBef>
                <a:spcAft>
                  <a:spcPct val="0"/>
                </a:spcAft>
                <a:defRPr/>
              </a:pPr>
              <a:endParaRPr altLang="en-US" b="0" kern="0" lang="zh-CN" sz="2399">
                <a:solidFill>
                  <a:sysClr lastClr="000000" val="windowText"/>
                </a:solidFill>
                <a:latin typeface="Calibri"/>
                <a:ea charset="-122" typeface="宋体"/>
              </a:endParaRPr>
            </a:p>
          </p:txBody>
        </p:sp>
        <p:sp>
          <p:nvSpPr>
            <p:cNvPr id="113" name="椭圆 112"/>
            <p:cNvSpPr/>
            <p:nvPr/>
          </p:nvSpPr>
          <p:spPr>
            <a:xfrm>
              <a:off x="392112" y="760412"/>
              <a:ext cx="3825874" cy="3825874"/>
            </a:xfrm>
            <a:prstGeom prst="ellipse">
              <a:avLst/>
            </a:prstGeom>
            <a:gradFill>
              <a:gsLst>
                <a:gs pos="0">
                  <a:sysClr lastClr="FFFFFF" val="window"/>
                </a:gs>
                <a:gs pos="51000">
                  <a:sysClr lastClr="FFFFFF" val="window">
                    <a:lumMod val="95000"/>
                  </a:sysClr>
                </a:gs>
                <a:gs pos="100000">
                  <a:sysClr lastClr="FFFFFF" val="window">
                    <a:lumMod val="75000"/>
                  </a:sysClr>
                </a:gs>
              </a:gsLst>
              <a:lin ang="18900000" scaled="0"/>
            </a:gradFill>
            <a:ln algn="ctr" cap="flat" cmpd="sng" w="25400">
              <a:noFill/>
              <a:prstDash val="solid"/>
            </a:ln>
            <a:effectLst/>
          </p:spPr>
          <p:txBody>
            <a:bodyPr anchor="ctr" rtlCol="0"/>
            <a:lstStyle/>
            <a:p>
              <a:pPr defTabSz="1218712" fontAlgn="auto">
                <a:spcBef>
                  <a:spcPct val="0"/>
                </a:spcBef>
                <a:spcAft>
                  <a:spcPct val="0"/>
                </a:spcAft>
                <a:defRPr/>
              </a:pPr>
              <a:endParaRPr altLang="en-US" b="0" kern="0" lang="zh-CN" sz="2399">
                <a:solidFill>
                  <a:sysClr lastClr="FFFFFF" val="window"/>
                </a:solidFill>
                <a:latin typeface="Calibri"/>
                <a:ea charset="-122" typeface="宋体"/>
              </a:endParaRPr>
            </a:p>
          </p:txBody>
        </p:sp>
      </p:grpSp>
      <p:sp>
        <p:nvSpPr>
          <p:cNvPr id="114" name="TextBox 26"/>
          <p:cNvSpPr txBox="1"/>
          <p:nvPr/>
        </p:nvSpPr>
        <p:spPr>
          <a:xfrm>
            <a:off x="1739254" y="2458830"/>
            <a:ext cx="690880" cy="700735"/>
          </a:xfrm>
          <a:prstGeom prst="rect">
            <a:avLst/>
          </a:prstGeom>
          <a:noFill/>
        </p:spPr>
        <p:txBody>
          <a:bodyPr rtlCol="0" wrap="none">
            <a:spAutoFit/>
          </a:bodyPr>
          <a:lstStyle/>
          <a:p>
            <a:pPr defTabSz="1218712" fontAlgn="auto">
              <a:spcBef>
                <a:spcPct val="0"/>
              </a:spcBef>
              <a:spcAft>
                <a:spcPct val="0"/>
              </a:spcAft>
              <a:defRPr/>
            </a:pPr>
            <a:r>
              <a:rPr altLang="en-US" b="0" kern="0" lang="zh-CN" smtClean="0" sz="1999">
                <a:solidFill>
                  <a:schemeClr val="tx2"/>
                </a:solidFill>
                <a:latin charset="-122" panose="020b0503020204020204" pitchFamily="34" typeface="微软雅黑"/>
                <a:ea charset="-122" pitchFamily="34" typeface="微软雅黑"/>
                <a:cs charset="0" pitchFamily="34" typeface="Arial"/>
              </a:rPr>
              <a:t>工作</a:t>
            </a:r>
          </a:p>
          <a:p>
            <a:pPr defTabSz="1218712" fontAlgn="auto">
              <a:spcBef>
                <a:spcPct val="0"/>
              </a:spcBef>
              <a:spcAft>
                <a:spcPct val="0"/>
              </a:spcAft>
              <a:defRPr/>
            </a:pPr>
            <a:r>
              <a:rPr altLang="en-US" b="0" kern="0" lang="zh-CN" smtClean="0" sz="1999">
                <a:solidFill>
                  <a:schemeClr val="tx2"/>
                </a:solidFill>
                <a:latin charset="-122" panose="020b0503020204020204" pitchFamily="34" typeface="微软雅黑"/>
                <a:ea charset="-122" pitchFamily="34" typeface="微软雅黑"/>
                <a:cs charset="0" pitchFamily="34" typeface="Arial"/>
              </a:rPr>
              <a:t>名称</a:t>
            </a:r>
          </a:p>
        </p:txBody>
      </p:sp>
      <p:grpSp>
        <p:nvGrpSpPr>
          <p:cNvPr id="115" name="组合 114"/>
          <p:cNvGrpSpPr/>
          <p:nvPr/>
        </p:nvGrpSpPr>
        <p:grpSpPr>
          <a:xfrm>
            <a:off x="3047735" y="2737446"/>
            <a:ext cx="1267217" cy="1267211"/>
            <a:chOff x="304800" y="673100"/>
            <a:chExt cx="4000500" cy="4000500"/>
          </a:xfrm>
          <a:effectLst>
            <a:outerShdw algn="tr" blurRad="444500" dir="8100000" dist="254000" rotWithShape="0">
              <a:prstClr val="black">
                <a:alpha val="50000"/>
              </a:prstClr>
            </a:outerShdw>
          </a:effectLst>
        </p:grpSpPr>
        <p:sp>
          <p:nvSpPr>
            <p:cNvPr id="116" name="同心圆 115"/>
            <p:cNvSpPr/>
            <p:nvPr/>
          </p:nvSpPr>
          <p:spPr>
            <a:xfrm>
              <a:off x="304800" y="673100"/>
              <a:ext cx="4000500" cy="4000500"/>
            </a:xfrm>
            <a:prstGeom prst="donut">
              <a:avLst>
                <a:gd fmla="val 4879" name="adj"/>
              </a:avLst>
            </a:prstGeom>
            <a:gradFill>
              <a:gsLst>
                <a:gs pos="0">
                  <a:sysClr lastClr="FFFFFF" val="window"/>
                </a:gs>
                <a:gs pos="55000">
                  <a:sysClr lastClr="FFFFFF" val="window">
                    <a:lumMod val="95000"/>
                  </a:sysClr>
                </a:gs>
                <a:gs pos="100000">
                  <a:sysClr lastClr="FFFFFF" val="window">
                    <a:lumMod val="65000"/>
                  </a:sysClr>
                </a:gs>
              </a:gsLst>
              <a:lin ang="8100000" scaled="0"/>
            </a:gradFill>
            <a:ln algn="ctr" cap="flat" cmpd="sng" w="25400">
              <a:noFill/>
              <a:prstDash val="solid"/>
            </a:ln>
            <a:effectLst/>
          </p:spPr>
          <p:txBody>
            <a:bodyPr anchor="ctr" rtlCol="0"/>
            <a:lstStyle/>
            <a:p>
              <a:pPr defTabSz="1218712" fontAlgn="auto">
                <a:spcBef>
                  <a:spcPct val="0"/>
                </a:spcBef>
                <a:spcAft>
                  <a:spcPct val="0"/>
                </a:spcAft>
                <a:defRPr/>
              </a:pPr>
              <a:endParaRPr altLang="en-US" b="0" kern="0" lang="zh-CN" sz="2399">
                <a:solidFill>
                  <a:sysClr lastClr="000000" val="windowText"/>
                </a:solidFill>
                <a:latin typeface="Calibri"/>
                <a:ea charset="-122" typeface="宋体"/>
              </a:endParaRPr>
            </a:p>
          </p:txBody>
        </p:sp>
        <p:sp>
          <p:nvSpPr>
            <p:cNvPr id="117" name="椭圆 116"/>
            <p:cNvSpPr/>
            <p:nvPr/>
          </p:nvSpPr>
          <p:spPr>
            <a:xfrm>
              <a:off x="392112" y="760412"/>
              <a:ext cx="3825874" cy="3825874"/>
            </a:xfrm>
            <a:prstGeom prst="ellipse">
              <a:avLst/>
            </a:prstGeom>
            <a:gradFill>
              <a:gsLst>
                <a:gs pos="0">
                  <a:sysClr lastClr="FFFFFF" val="window"/>
                </a:gs>
                <a:gs pos="51000">
                  <a:sysClr lastClr="FFFFFF" val="window">
                    <a:lumMod val="95000"/>
                  </a:sysClr>
                </a:gs>
                <a:gs pos="100000">
                  <a:sysClr lastClr="FFFFFF" val="window">
                    <a:lumMod val="75000"/>
                  </a:sysClr>
                </a:gs>
              </a:gsLst>
              <a:lin ang="18900000" scaled="0"/>
            </a:gradFill>
            <a:ln algn="ctr" cap="flat" cmpd="sng" w="25400">
              <a:noFill/>
              <a:prstDash val="solid"/>
            </a:ln>
            <a:effectLst/>
          </p:spPr>
          <p:txBody>
            <a:bodyPr anchor="ctr" rtlCol="0"/>
            <a:lstStyle/>
            <a:p>
              <a:pPr defTabSz="1218712" fontAlgn="auto">
                <a:spcBef>
                  <a:spcPct val="0"/>
                </a:spcBef>
                <a:spcAft>
                  <a:spcPct val="0"/>
                </a:spcAft>
                <a:defRPr/>
              </a:pPr>
              <a:endParaRPr altLang="en-US" b="0" kern="0" lang="zh-CN" sz="2399">
                <a:solidFill>
                  <a:sysClr lastClr="FFFFFF" val="window"/>
                </a:solidFill>
                <a:latin typeface="Calibri"/>
                <a:ea charset="-122" typeface="宋体"/>
              </a:endParaRPr>
            </a:p>
          </p:txBody>
        </p:sp>
      </p:grpSp>
      <p:sp>
        <p:nvSpPr>
          <p:cNvPr id="118" name="TextBox 30"/>
          <p:cNvSpPr txBox="1"/>
          <p:nvPr/>
        </p:nvSpPr>
        <p:spPr>
          <a:xfrm>
            <a:off x="3332530" y="3017236"/>
            <a:ext cx="690880" cy="700735"/>
          </a:xfrm>
          <a:prstGeom prst="rect">
            <a:avLst/>
          </a:prstGeom>
          <a:noFill/>
        </p:spPr>
        <p:txBody>
          <a:bodyPr rtlCol="0" wrap="none">
            <a:spAutoFit/>
          </a:bodyPr>
          <a:lstStyle/>
          <a:p>
            <a:pPr defTabSz="1218712" fontAlgn="auto">
              <a:spcBef>
                <a:spcPct val="0"/>
              </a:spcBef>
              <a:spcAft>
                <a:spcPct val="0"/>
              </a:spcAft>
              <a:defRPr/>
            </a:pPr>
            <a:r>
              <a:rPr altLang="en-US" kern="0" lang="zh-CN" sz="1999">
                <a:latin charset="-122" panose="020b0503020204020204" pitchFamily="34" typeface="微软雅黑"/>
                <a:ea charset="-122" pitchFamily="34" typeface="微软雅黑"/>
                <a:cs charset="0" pitchFamily="34" typeface="Arial"/>
              </a:rPr>
              <a:t>工作</a:t>
            </a:r>
          </a:p>
          <a:p>
            <a:pPr defTabSz="1218712" fontAlgn="auto">
              <a:spcBef>
                <a:spcPct val="0"/>
              </a:spcBef>
              <a:spcAft>
                <a:spcPct val="0"/>
              </a:spcAft>
              <a:defRPr/>
            </a:pPr>
            <a:r>
              <a:rPr altLang="en-US" kern="0" lang="zh-CN" sz="1999">
                <a:latin charset="-122" panose="020b0503020204020204" pitchFamily="34" typeface="微软雅黑"/>
                <a:ea charset="-122" pitchFamily="34" typeface="微软雅黑"/>
                <a:cs charset="0" pitchFamily="34" typeface="Arial"/>
              </a:rPr>
              <a:t>名称</a:t>
            </a:r>
          </a:p>
        </p:txBody>
      </p:sp>
      <p:grpSp>
        <p:nvGrpSpPr>
          <p:cNvPr id="119" name="组合 118"/>
          <p:cNvGrpSpPr/>
          <p:nvPr/>
        </p:nvGrpSpPr>
        <p:grpSpPr>
          <a:xfrm>
            <a:off x="4670353" y="2179040"/>
            <a:ext cx="1267217" cy="1267211"/>
            <a:chOff x="304800" y="673100"/>
            <a:chExt cx="4000500" cy="4000500"/>
          </a:xfrm>
          <a:effectLst>
            <a:outerShdw algn="tr" blurRad="444500" dir="8100000" dist="254000" rotWithShape="0">
              <a:prstClr val="black">
                <a:alpha val="50000"/>
              </a:prstClr>
            </a:outerShdw>
          </a:effectLst>
        </p:grpSpPr>
        <p:sp>
          <p:nvSpPr>
            <p:cNvPr id="120" name="同心圆 119"/>
            <p:cNvSpPr/>
            <p:nvPr/>
          </p:nvSpPr>
          <p:spPr>
            <a:xfrm>
              <a:off x="304800" y="673100"/>
              <a:ext cx="4000500" cy="4000500"/>
            </a:xfrm>
            <a:prstGeom prst="donut">
              <a:avLst>
                <a:gd fmla="val 4879" name="adj"/>
              </a:avLst>
            </a:prstGeom>
            <a:gradFill>
              <a:gsLst>
                <a:gs pos="0">
                  <a:sysClr lastClr="FFFFFF" val="window"/>
                </a:gs>
                <a:gs pos="55000">
                  <a:sysClr lastClr="FFFFFF" val="window">
                    <a:lumMod val="95000"/>
                  </a:sysClr>
                </a:gs>
                <a:gs pos="100000">
                  <a:sysClr lastClr="FFFFFF" val="window">
                    <a:lumMod val="65000"/>
                  </a:sysClr>
                </a:gs>
              </a:gsLst>
              <a:lin ang="8100000" scaled="0"/>
            </a:gradFill>
            <a:ln algn="ctr" cap="flat" cmpd="sng" w="25400">
              <a:noFill/>
              <a:prstDash val="solid"/>
            </a:ln>
            <a:effectLst/>
          </p:spPr>
          <p:txBody>
            <a:bodyPr anchor="ctr" rtlCol="0"/>
            <a:lstStyle/>
            <a:p>
              <a:pPr defTabSz="1218712" fontAlgn="auto">
                <a:spcBef>
                  <a:spcPct val="0"/>
                </a:spcBef>
                <a:spcAft>
                  <a:spcPct val="0"/>
                </a:spcAft>
                <a:defRPr/>
              </a:pPr>
              <a:endParaRPr altLang="en-US" b="0" kern="0" lang="zh-CN" sz="2399">
                <a:solidFill>
                  <a:sysClr lastClr="000000" val="windowText"/>
                </a:solidFill>
                <a:latin typeface="Calibri"/>
                <a:ea charset="-122" typeface="宋体"/>
              </a:endParaRPr>
            </a:p>
          </p:txBody>
        </p:sp>
        <p:sp>
          <p:nvSpPr>
            <p:cNvPr id="121" name="椭圆 120"/>
            <p:cNvSpPr/>
            <p:nvPr/>
          </p:nvSpPr>
          <p:spPr>
            <a:xfrm>
              <a:off x="392112" y="760412"/>
              <a:ext cx="3825874" cy="3825874"/>
            </a:xfrm>
            <a:prstGeom prst="ellipse">
              <a:avLst/>
            </a:prstGeom>
            <a:gradFill>
              <a:gsLst>
                <a:gs pos="0">
                  <a:sysClr lastClr="FFFFFF" val="window"/>
                </a:gs>
                <a:gs pos="51000">
                  <a:sysClr lastClr="FFFFFF" val="window">
                    <a:lumMod val="95000"/>
                  </a:sysClr>
                </a:gs>
                <a:gs pos="100000">
                  <a:sysClr lastClr="FFFFFF" val="window">
                    <a:lumMod val="75000"/>
                  </a:sysClr>
                </a:gs>
              </a:gsLst>
              <a:lin ang="18900000" scaled="0"/>
            </a:gradFill>
            <a:ln algn="ctr" cap="flat" cmpd="sng" w="25400">
              <a:noFill/>
              <a:prstDash val="solid"/>
            </a:ln>
            <a:effectLst/>
          </p:spPr>
          <p:txBody>
            <a:bodyPr anchor="ctr" rtlCol="0"/>
            <a:lstStyle/>
            <a:p>
              <a:pPr defTabSz="1218712" fontAlgn="auto">
                <a:spcBef>
                  <a:spcPct val="0"/>
                </a:spcBef>
                <a:spcAft>
                  <a:spcPct val="0"/>
                </a:spcAft>
                <a:defRPr/>
              </a:pPr>
              <a:endParaRPr altLang="en-US" b="0" kern="0" lang="zh-CN" sz="2399">
                <a:solidFill>
                  <a:sysClr lastClr="FFFFFF" val="window"/>
                </a:solidFill>
                <a:latin typeface="Calibri"/>
                <a:ea charset="-122" typeface="宋体"/>
              </a:endParaRPr>
            </a:p>
          </p:txBody>
        </p:sp>
      </p:grpSp>
      <p:sp>
        <p:nvSpPr>
          <p:cNvPr id="122" name="TextBox 34"/>
          <p:cNvSpPr txBox="1"/>
          <p:nvPr/>
        </p:nvSpPr>
        <p:spPr>
          <a:xfrm>
            <a:off x="4955148" y="2458830"/>
            <a:ext cx="690880" cy="700735"/>
          </a:xfrm>
          <a:prstGeom prst="rect">
            <a:avLst/>
          </a:prstGeom>
          <a:noFill/>
        </p:spPr>
        <p:txBody>
          <a:bodyPr rtlCol="0" wrap="none">
            <a:spAutoFit/>
          </a:bodyPr>
          <a:lstStyle>
            <a:defPPr>
              <a:defRPr lang="en-US"/>
            </a:defPPr>
            <a:lvl1pPr defTabSz="914400" eaLnBrk="1" fontAlgn="auto" hangingPunct="1" indent="0" latinLnBrk="0" lvl="0" marL="0" marR="0">
              <a:lnSpc>
                <a:spcPct val="100000"/>
              </a:lnSpc>
              <a:spcBef>
                <a:spcPct val="0"/>
              </a:spcBef>
              <a:spcAft>
                <a:spcPct val="0"/>
              </a:spcAft>
              <a:buClrTx/>
              <a:buSzTx/>
              <a:buFontTx/>
              <a:buNone/>
              <a:defRPr b="0" baseline="0" cap="none" i="0" kern="0" kumimoji="0" normalizeH="0" spc="0" strike="noStrike" sz="2800" u="none">
                <a:ln>
                  <a:noFill/>
                </a:ln>
                <a:solidFill>
                  <a:schemeClr val="accent3">
                    <a:lumMod val="50000"/>
                  </a:schemeClr>
                </a:solidFill>
                <a:effectLst/>
                <a:uLnTx/>
                <a:uFillTx/>
                <a:latin charset="-122" panose="020b0503020204020204" pitchFamily="34" typeface="微软雅黑"/>
                <a:ea charset="-122" pitchFamily="34" typeface="微软雅黑"/>
                <a:cs charset="0" pitchFamily="34" typeface="Arial"/>
              </a:defRPr>
            </a:lvl1pPr>
          </a:lstStyle>
          <a:p>
            <a:pPr defTabSz="1218712">
              <a:defRPr/>
            </a:pPr>
            <a:r>
              <a:rPr altLang="en-US" lang="zh-CN" sz="1999">
                <a:solidFill>
                  <a:schemeClr val="tx2"/>
                </a:solidFill>
              </a:rPr>
              <a:t>工作</a:t>
            </a:r>
          </a:p>
          <a:p>
            <a:pPr defTabSz="1218712">
              <a:defRPr/>
            </a:pPr>
            <a:r>
              <a:rPr altLang="en-US" lang="zh-CN" sz="1999">
                <a:solidFill>
                  <a:schemeClr val="tx2"/>
                </a:solidFill>
              </a:rPr>
              <a:t>名称</a:t>
            </a:r>
          </a:p>
        </p:txBody>
      </p:sp>
      <p:grpSp>
        <p:nvGrpSpPr>
          <p:cNvPr id="123" name="组合 122"/>
          <p:cNvGrpSpPr/>
          <p:nvPr/>
        </p:nvGrpSpPr>
        <p:grpSpPr>
          <a:xfrm>
            <a:off x="6297524" y="2726974"/>
            <a:ext cx="1267217" cy="1267211"/>
            <a:chOff x="304800" y="673100"/>
            <a:chExt cx="4000500" cy="4000500"/>
          </a:xfrm>
          <a:effectLst>
            <a:outerShdw algn="tr" blurRad="444500" dir="8100000" dist="254000" rotWithShape="0">
              <a:prstClr val="black">
                <a:alpha val="50000"/>
              </a:prstClr>
            </a:outerShdw>
          </a:effectLst>
        </p:grpSpPr>
        <p:sp>
          <p:nvSpPr>
            <p:cNvPr id="124" name="同心圆 123"/>
            <p:cNvSpPr/>
            <p:nvPr/>
          </p:nvSpPr>
          <p:spPr>
            <a:xfrm>
              <a:off x="304800" y="673100"/>
              <a:ext cx="4000500" cy="4000500"/>
            </a:xfrm>
            <a:prstGeom prst="donut">
              <a:avLst>
                <a:gd fmla="val 4879" name="adj"/>
              </a:avLst>
            </a:prstGeom>
            <a:gradFill>
              <a:gsLst>
                <a:gs pos="0">
                  <a:sysClr lastClr="FFFFFF" val="window"/>
                </a:gs>
                <a:gs pos="55000">
                  <a:sysClr lastClr="FFFFFF" val="window">
                    <a:lumMod val="95000"/>
                  </a:sysClr>
                </a:gs>
                <a:gs pos="100000">
                  <a:sysClr lastClr="FFFFFF" val="window">
                    <a:lumMod val="65000"/>
                  </a:sysClr>
                </a:gs>
              </a:gsLst>
              <a:lin ang="8100000" scaled="0"/>
            </a:gradFill>
            <a:ln algn="ctr" cap="flat" cmpd="sng" w="25400">
              <a:noFill/>
              <a:prstDash val="solid"/>
            </a:ln>
            <a:effectLst/>
          </p:spPr>
          <p:txBody>
            <a:bodyPr anchor="ctr" rtlCol="0"/>
            <a:lstStyle/>
            <a:p>
              <a:pPr defTabSz="1218712" fontAlgn="auto">
                <a:spcBef>
                  <a:spcPct val="0"/>
                </a:spcBef>
                <a:spcAft>
                  <a:spcPct val="0"/>
                </a:spcAft>
                <a:defRPr/>
              </a:pPr>
              <a:endParaRPr altLang="en-US" b="0" kern="0" lang="zh-CN" sz="2399">
                <a:solidFill>
                  <a:sysClr lastClr="000000" val="windowText"/>
                </a:solidFill>
                <a:latin typeface="Calibri"/>
                <a:ea charset="-122" typeface="宋体"/>
              </a:endParaRPr>
            </a:p>
          </p:txBody>
        </p:sp>
        <p:sp>
          <p:nvSpPr>
            <p:cNvPr id="125" name="椭圆 124"/>
            <p:cNvSpPr/>
            <p:nvPr/>
          </p:nvSpPr>
          <p:spPr>
            <a:xfrm>
              <a:off x="392112" y="760412"/>
              <a:ext cx="3825874" cy="3825874"/>
            </a:xfrm>
            <a:prstGeom prst="ellipse">
              <a:avLst/>
            </a:prstGeom>
            <a:gradFill>
              <a:gsLst>
                <a:gs pos="0">
                  <a:sysClr lastClr="FFFFFF" val="window"/>
                </a:gs>
                <a:gs pos="51000">
                  <a:sysClr lastClr="FFFFFF" val="window">
                    <a:lumMod val="95000"/>
                  </a:sysClr>
                </a:gs>
                <a:gs pos="100000">
                  <a:sysClr lastClr="FFFFFF" val="window">
                    <a:lumMod val="75000"/>
                  </a:sysClr>
                </a:gs>
              </a:gsLst>
              <a:lin ang="18900000" scaled="0"/>
            </a:gradFill>
            <a:ln algn="ctr" cap="flat" cmpd="sng" w="25400">
              <a:noFill/>
              <a:prstDash val="solid"/>
            </a:ln>
            <a:effectLst/>
          </p:spPr>
          <p:txBody>
            <a:bodyPr anchor="ctr" rtlCol="0"/>
            <a:lstStyle/>
            <a:p>
              <a:pPr defTabSz="1218712" fontAlgn="auto">
                <a:spcBef>
                  <a:spcPct val="0"/>
                </a:spcBef>
                <a:spcAft>
                  <a:spcPct val="0"/>
                </a:spcAft>
                <a:defRPr/>
              </a:pPr>
              <a:endParaRPr altLang="en-US" b="0" kern="0" lang="zh-CN" sz="2399">
                <a:solidFill>
                  <a:sysClr lastClr="FFFFFF" val="window"/>
                </a:solidFill>
                <a:latin typeface="Calibri"/>
                <a:ea charset="-122" typeface="宋体"/>
              </a:endParaRPr>
            </a:p>
          </p:txBody>
        </p:sp>
      </p:grpSp>
      <p:sp>
        <p:nvSpPr>
          <p:cNvPr id="126" name="TextBox 38"/>
          <p:cNvSpPr txBox="1"/>
          <p:nvPr/>
        </p:nvSpPr>
        <p:spPr>
          <a:xfrm>
            <a:off x="6582318" y="3006764"/>
            <a:ext cx="690880" cy="700735"/>
          </a:xfrm>
          <a:prstGeom prst="rect">
            <a:avLst/>
          </a:prstGeom>
          <a:noFill/>
        </p:spPr>
        <p:txBody>
          <a:bodyPr rtlCol="0" wrap="none">
            <a:spAutoFit/>
          </a:bodyPr>
          <a:lstStyle>
            <a:defPPr>
              <a:defRPr lang="en-US"/>
            </a:defPPr>
            <a:lvl1pPr defTabSz="914400" eaLnBrk="1" fontAlgn="auto" hangingPunct="1" indent="0" latinLnBrk="0" lvl="0" marL="0" marR="0">
              <a:lnSpc>
                <a:spcPct val="100000"/>
              </a:lnSpc>
              <a:spcBef>
                <a:spcPct val="0"/>
              </a:spcBef>
              <a:spcAft>
                <a:spcPct val="0"/>
              </a:spcAft>
              <a:buClrTx/>
              <a:buSzTx/>
              <a:buFontTx/>
              <a:buNone/>
              <a:defRPr b="0" baseline="0" cap="none" i="0" kern="0" kumimoji="0" normalizeH="0" spc="0" strike="noStrike" sz="2800" u="none">
                <a:ln>
                  <a:noFill/>
                </a:ln>
                <a:solidFill>
                  <a:schemeClr val="accent3">
                    <a:lumMod val="50000"/>
                  </a:schemeClr>
                </a:solidFill>
                <a:effectLst/>
                <a:uLnTx/>
                <a:uFillTx/>
                <a:latin charset="-122" panose="020b0503020204020204" pitchFamily="34" typeface="微软雅黑"/>
                <a:ea charset="-122" pitchFamily="34" typeface="微软雅黑"/>
                <a:cs charset="0" pitchFamily="34" typeface="Arial"/>
              </a:defRPr>
            </a:lvl1pPr>
          </a:lstStyle>
          <a:p>
            <a:pPr defTabSz="1218712">
              <a:defRPr/>
            </a:pPr>
            <a:r>
              <a:rPr altLang="en-US" lang="zh-CN" sz="1999">
                <a:solidFill>
                  <a:schemeClr val="tx1"/>
                </a:solidFill>
              </a:rPr>
              <a:t>工作</a:t>
            </a:r>
          </a:p>
          <a:p>
            <a:pPr defTabSz="1218712">
              <a:defRPr/>
            </a:pPr>
            <a:r>
              <a:rPr altLang="en-US" lang="zh-CN" sz="1999">
                <a:solidFill>
                  <a:schemeClr val="tx1"/>
                </a:solidFill>
              </a:rPr>
              <a:t>名称</a:t>
            </a:r>
          </a:p>
        </p:txBody>
      </p:sp>
      <p:grpSp>
        <p:nvGrpSpPr>
          <p:cNvPr id="127" name="组合 126"/>
          <p:cNvGrpSpPr/>
          <p:nvPr/>
        </p:nvGrpSpPr>
        <p:grpSpPr>
          <a:xfrm>
            <a:off x="7905678" y="2280596"/>
            <a:ext cx="1267217" cy="1267211"/>
            <a:chOff x="304800" y="673100"/>
            <a:chExt cx="4000500" cy="4000500"/>
          </a:xfrm>
          <a:effectLst>
            <a:outerShdw algn="tr" blurRad="444500" dir="8100000" dist="254000" rotWithShape="0">
              <a:prstClr val="black">
                <a:alpha val="50000"/>
              </a:prstClr>
            </a:outerShdw>
          </a:effectLst>
        </p:grpSpPr>
        <p:sp>
          <p:nvSpPr>
            <p:cNvPr id="128" name="同心圆 127"/>
            <p:cNvSpPr/>
            <p:nvPr/>
          </p:nvSpPr>
          <p:spPr>
            <a:xfrm>
              <a:off x="304800" y="673100"/>
              <a:ext cx="4000500" cy="4000500"/>
            </a:xfrm>
            <a:prstGeom prst="donut">
              <a:avLst>
                <a:gd fmla="val 4879" name="adj"/>
              </a:avLst>
            </a:prstGeom>
            <a:gradFill>
              <a:gsLst>
                <a:gs pos="0">
                  <a:sysClr lastClr="FFFFFF" val="window"/>
                </a:gs>
                <a:gs pos="55000">
                  <a:sysClr lastClr="FFFFFF" val="window">
                    <a:lumMod val="95000"/>
                  </a:sysClr>
                </a:gs>
                <a:gs pos="100000">
                  <a:sysClr lastClr="FFFFFF" val="window">
                    <a:lumMod val="65000"/>
                  </a:sysClr>
                </a:gs>
              </a:gsLst>
              <a:lin ang="8100000" scaled="0"/>
            </a:gradFill>
            <a:ln algn="ctr" cap="flat" cmpd="sng" w="25400">
              <a:noFill/>
              <a:prstDash val="solid"/>
            </a:ln>
            <a:effectLst/>
          </p:spPr>
          <p:txBody>
            <a:bodyPr anchor="ctr" rtlCol="0"/>
            <a:lstStyle/>
            <a:p>
              <a:pPr defTabSz="1218712" fontAlgn="auto">
                <a:spcBef>
                  <a:spcPct val="0"/>
                </a:spcBef>
                <a:spcAft>
                  <a:spcPct val="0"/>
                </a:spcAft>
                <a:defRPr/>
              </a:pPr>
              <a:endParaRPr altLang="en-US" b="0" kern="0" lang="zh-CN" sz="2399">
                <a:solidFill>
                  <a:sysClr lastClr="000000" val="windowText"/>
                </a:solidFill>
                <a:latin typeface="Calibri"/>
                <a:ea charset="-122" typeface="宋体"/>
              </a:endParaRPr>
            </a:p>
          </p:txBody>
        </p:sp>
        <p:sp>
          <p:nvSpPr>
            <p:cNvPr id="129" name="椭圆 128"/>
            <p:cNvSpPr/>
            <p:nvPr/>
          </p:nvSpPr>
          <p:spPr>
            <a:xfrm>
              <a:off x="392112" y="760412"/>
              <a:ext cx="3825874" cy="3825874"/>
            </a:xfrm>
            <a:prstGeom prst="ellipse">
              <a:avLst/>
            </a:prstGeom>
            <a:gradFill>
              <a:gsLst>
                <a:gs pos="0">
                  <a:sysClr lastClr="FFFFFF" val="window"/>
                </a:gs>
                <a:gs pos="51000">
                  <a:sysClr lastClr="FFFFFF" val="window">
                    <a:lumMod val="95000"/>
                  </a:sysClr>
                </a:gs>
                <a:gs pos="100000">
                  <a:sysClr lastClr="FFFFFF" val="window">
                    <a:lumMod val="75000"/>
                  </a:sysClr>
                </a:gs>
              </a:gsLst>
              <a:lin ang="18900000" scaled="0"/>
            </a:gradFill>
            <a:ln algn="ctr" cap="flat" cmpd="sng" w="25400">
              <a:noFill/>
              <a:prstDash val="solid"/>
            </a:ln>
            <a:effectLst/>
          </p:spPr>
          <p:txBody>
            <a:bodyPr anchor="ctr" rtlCol="0"/>
            <a:lstStyle/>
            <a:p>
              <a:pPr defTabSz="1218712" fontAlgn="auto">
                <a:spcBef>
                  <a:spcPct val="0"/>
                </a:spcBef>
                <a:spcAft>
                  <a:spcPct val="0"/>
                </a:spcAft>
                <a:defRPr/>
              </a:pPr>
              <a:endParaRPr altLang="en-US" b="0" kern="0" lang="zh-CN" sz="2399">
                <a:solidFill>
                  <a:sysClr lastClr="FFFFFF" val="window"/>
                </a:solidFill>
                <a:latin typeface="Calibri"/>
                <a:ea charset="-122" typeface="宋体"/>
              </a:endParaRPr>
            </a:p>
          </p:txBody>
        </p:sp>
      </p:grpSp>
      <p:sp>
        <p:nvSpPr>
          <p:cNvPr id="130" name="TextBox 42"/>
          <p:cNvSpPr txBox="1"/>
          <p:nvPr/>
        </p:nvSpPr>
        <p:spPr>
          <a:xfrm>
            <a:off x="8190474" y="2560386"/>
            <a:ext cx="690880" cy="700735"/>
          </a:xfrm>
          <a:prstGeom prst="rect">
            <a:avLst/>
          </a:prstGeom>
          <a:noFill/>
        </p:spPr>
        <p:txBody>
          <a:bodyPr rtlCol="0" wrap="none">
            <a:spAutoFit/>
          </a:bodyPr>
          <a:lstStyle>
            <a:defPPr>
              <a:defRPr lang="en-US"/>
            </a:defPPr>
            <a:lvl1pPr defTabSz="914400" eaLnBrk="1" fontAlgn="auto" hangingPunct="1" indent="0" latinLnBrk="0" lvl="0" marL="0" marR="0">
              <a:lnSpc>
                <a:spcPct val="100000"/>
              </a:lnSpc>
              <a:spcBef>
                <a:spcPct val="0"/>
              </a:spcBef>
              <a:spcAft>
                <a:spcPct val="0"/>
              </a:spcAft>
              <a:buClrTx/>
              <a:buSzTx/>
              <a:buFontTx/>
              <a:buNone/>
              <a:defRPr b="0" baseline="0" cap="none" i="0" kern="0" kumimoji="0" normalizeH="0" spc="0" strike="noStrike" sz="2800" u="none">
                <a:ln>
                  <a:noFill/>
                </a:ln>
                <a:solidFill>
                  <a:schemeClr val="accent3">
                    <a:lumMod val="50000"/>
                  </a:schemeClr>
                </a:solidFill>
                <a:effectLst/>
                <a:uLnTx/>
                <a:uFillTx/>
                <a:latin charset="-122" panose="020b0503020204020204" pitchFamily="34" typeface="微软雅黑"/>
                <a:ea charset="-122" pitchFamily="34" typeface="微软雅黑"/>
                <a:cs charset="0" pitchFamily="34" typeface="Arial"/>
              </a:defRPr>
            </a:lvl1pPr>
          </a:lstStyle>
          <a:p>
            <a:pPr defTabSz="1218712">
              <a:defRPr/>
            </a:pPr>
            <a:r>
              <a:rPr altLang="en-US" lang="zh-CN" sz="1999">
                <a:solidFill>
                  <a:schemeClr val="tx2"/>
                </a:solidFill>
              </a:rPr>
              <a:t>工作</a:t>
            </a:r>
          </a:p>
          <a:p>
            <a:pPr defTabSz="1218712">
              <a:defRPr/>
            </a:pPr>
            <a:r>
              <a:rPr altLang="en-US" lang="zh-CN" sz="1999">
                <a:solidFill>
                  <a:schemeClr val="tx2"/>
                </a:solidFill>
              </a:rPr>
              <a:t>名称</a:t>
            </a:r>
          </a:p>
        </p:txBody>
      </p:sp>
      <p:grpSp>
        <p:nvGrpSpPr>
          <p:cNvPr id="131" name="组合 130"/>
          <p:cNvGrpSpPr/>
          <p:nvPr/>
        </p:nvGrpSpPr>
        <p:grpSpPr>
          <a:xfrm>
            <a:off x="9547313" y="2699317"/>
            <a:ext cx="1267217" cy="1267211"/>
            <a:chOff x="304800" y="673100"/>
            <a:chExt cx="4000500" cy="4000500"/>
          </a:xfrm>
          <a:effectLst>
            <a:outerShdw algn="tr" blurRad="444500" dir="8100000" dist="254000" rotWithShape="0">
              <a:prstClr val="black">
                <a:alpha val="50000"/>
              </a:prstClr>
            </a:outerShdw>
          </a:effectLst>
        </p:grpSpPr>
        <p:sp>
          <p:nvSpPr>
            <p:cNvPr id="132" name="同心圆 131"/>
            <p:cNvSpPr/>
            <p:nvPr/>
          </p:nvSpPr>
          <p:spPr>
            <a:xfrm>
              <a:off x="304800" y="673100"/>
              <a:ext cx="4000500" cy="4000500"/>
            </a:xfrm>
            <a:prstGeom prst="donut">
              <a:avLst>
                <a:gd fmla="val 4879" name="adj"/>
              </a:avLst>
            </a:prstGeom>
            <a:gradFill>
              <a:gsLst>
                <a:gs pos="0">
                  <a:sysClr lastClr="FFFFFF" val="window"/>
                </a:gs>
                <a:gs pos="55000">
                  <a:sysClr lastClr="FFFFFF" val="window">
                    <a:lumMod val="95000"/>
                  </a:sysClr>
                </a:gs>
                <a:gs pos="100000">
                  <a:sysClr lastClr="FFFFFF" val="window">
                    <a:lumMod val="65000"/>
                  </a:sysClr>
                </a:gs>
              </a:gsLst>
              <a:lin ang="8100000" scaled="0"/>
            </a:gradFill>
            <a:ln algn="ctr" cap="flat" cmpd="sng" w="25400">
              <a:noFill/>
              <a:prstDash val="solid"/>
            </a:ln>
            <a:effectLst/>
          </p:spPr>
          <p:txBody>
            <a:bodyPr anchor="ctr" rtlCol="0"/>
            <a:lstStyle/>
            <a:p>
              <a:pPr defTabSz="1218712" fontAlgn="auto">
                <a:spcBef>
                  <a:spcPct val="0"/>
                </a:spcBef>
                <a:spcAft>
                  <a:spcPct val="0"/>
                </a:spcAft>
                <a:defRPr/>
              </a:pPr>
              <a:endParaRPr altLang="en-US" b="0" kern="0" lang="zh-CN" sz="2399">
                <a:solidFill>
                  <a:sysClr lastClr="000000" val="windowText"/>
                </a:solidFill>
                <a:latin typeface="Calibri"/>
                <a:ea charset="-122" typeface="宋体"/>
              </a:endParaRPr>
            </a:p>
          </p:txBody>
        </p:sp>
        <p:sp>
          <p:nvSpPr>
            <p:cNvPr id="133" name="椭圆 132"/>
            <p:cNvSpPr/>
            <p:nvPr/>
          </p:nvSpPr>
          <p:spPr>
            <a:xfrm>
              <a:off x="392112" y="760412"/>
              <a:ext cx="3825874" cy="3825874"/>
            </a:xfrm>
            <a:prstGeom prst="ellipse">
              <a:avLst/>
            </a:prstGeom>
            <a:gradFill>
              <a:gsLst>
                <a:gs pos="0">
                  <a:sysClr lastClr="FFFFFF" val="window"/>
                </a:gs>
                <a:gs pos="51000">
                  <a:sysClr lastClr="FFFFFF" val="window">
                    <a:lumMod val="95000"/>
                  </a:sysClr>
                </a:gs>
                <a:gs pos="100000">
                  <a:sysClr lastClr="FFFFFF" val="window">
                    <a:lumMod val="75000"/>
                  </a:sysClr>
                </a:gs>
              </a:gsLst>
              <a:lin ang="18900000" scaled="0"/>
            </a:gradFill>
            <a:ln algn="ctr" cap="flat" cmpd="sng" w="25400">
              <a:noFill/>
              <a:prstDash val="solid"/>
            </a:ln>
            <a:effectLst/>
          </p:spPr>
          <p:txBody>
            <a:bodyPr anchor="ctr" rtlCol="0"/>
            <a:lstStyle/>
            <a:p>
              <a:pPr defTabSz="1218712" fontAlgn="auto">
                <a:spcBef>
                  <a:spcPct val="0"/>
                </a:spcBef>
                <a:spcAft>
                  <a:spcPct val="0"/>
                </a:spcAft>
                <a:defRPr/>
              </a:pPr>
              <a:endParaRPr altLang="en-US" b="0" kern="0" lang="zh-CN" sz="2399">
                <a:solidFill>
                  <a:sysClr lastClr="FFFFFF" val="window"/>
                </a:solidFill>
                <a:latin typeface="Calibri"/>
                <a:ea charset="-122" typeface="宋体"/>
              </a:endParaRPr>
            </a:p>
          </p:txBody>
        </p:sp>
      </p:grpSp>
      <p:sp>
        <p:nvSpPr>
          <p:cNvPr id="134" name="TextBox 46"/>
          <p:cNvSpPr txBox="1"/>
          <p:nvPr/>
        </p:nvSpPr>
        <p:spPr>
          <a:xfrm>
            <a:off x="9832108" y="2979107"/>
            <a:ext cx="690880" cy="700735"/>
          </a:xfrm>
          <a:prstGeom prst="rect">
            <a:avLst/>
          </a:prstGeom>
          <a:noFill/>
        </p:spPr>
        <p:txBody>
          <a:bodyPr rtlCol="0" wrap="none">
            <a:spAutoFit/>
          </a:bodyPr>
          <a:lstStyle>
            <a:defPPr>
              <a:defRPr lang="en-US"/>
            </a:defPPr>
            <a:lvl1pPr defTabSz="914400" eaLnBrk="1" fontAlgn="auto" hangingPunct="1" indent="0" latinLnBrk="0" lvl="0" marL="0" marR="0">
              <a:lnSpc>
                <a:spcPct val="100000"/>
              </a:lnSpc>
              <a:spcBef>
                <a:spcPct val="0"/>
              </a:spcBef>
              <a:spcAft>
                <a:spcPct val="0"/>
              </a:spcAft>
              <a:buClrTx/>
              <a:buSzTx/>
              <a:buFontTx/>
              <a:buNone/>
              <a:defRPr b="0" baseline="0" cap="none" i="0" kern="0" kumimoji="0" normalizeH="0" spc="0" strike="noStrike" sz="2800" u="none">
                <a:ln>
                  <a:noFill/>
                </a:ln>
                <a:solidFill>
                  <a:schemeClr val="accent3">
                    <a:lumMod val="50000"/>
                  </a:schemeClr>
                </a:solidFill>
                <a:effectLst/>
                <a:uLnTx/>
                <a:uFillTx/>
                <a:latin charset="-122" panose="020b0503020204020204" pitchFamily="34" typeface="微软雅黑"/>
                <a:ea charset="-122" pitchFamily="34" typeface="微软雅黑"/>
                <a:cs charset="0" pitchFamily="34" typeface="Arial"/>
              </a:defRPr>
            </a:lvl1pPr>
          </a:lstStyle>
          <a:p>
            <a:pPr defTabSz="1218712">
              <a:defRPr/>
            </a:pPr>
            <a:r>
              <a:rPr altLang="en-US" lang="zh-CN" sz="1999">
                <a:solidFill>
                  <a:schemeClr val="tx1"/>
                </a:solidFill>
              </a:rPr>
              <a:t>工作</a:t>
            </a:r>
          </a:p>
          <a:p>
            <a:pPr defTabSz="1218712">
              <a:defRPr/>
            </a:pPr>
            <a:r>
              <a:rPr altLang="en-US" lang="zh-CN" sz="1999">
                <a:solidFill>
                  <a:schemeClr val="tx1"/>
                </a:solidFill>
              </a:rPr>
              <a:t>名称</a:t>
            </a:r>
          </a:p>
        </p:txBody>
      </p:sp>
      <p:sp>
        <p:nvSpPr>
          <p:cNvPr descr="FD1DDF730CE4456e89755B07FE1653D0# #Rectangle 13" id="135" name="Rectangle 13"/>
          <p:cNvSpPr>
            <a:spLocks noChangeArrowheads="1"/>
          </p:cNvSpPr>
          <p:nvPr/>
        </p:nvSpPr>
        <p:spPr bwMode="auto">
          <a:xfrm>
            <a:off x="1034356" y="4805654"/>
            <a:ext cx="10129884" cy="100561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spcBef>
                <a:spcPct val="20000"/>
              </a:spcBef>
              <a:buFont typeface="Arial"/>
              <a:buChar char="•"/>
              <a:defRPr sz="3200">
                <a:solidFill>
                  <a:schemeClr val="tx1"/>
                </a:solidFill>
                <a:latin charset="0" pitchFamily="34" typeface="Calibri"/>
                <a:ea charset="-122" panose="02010600030101010101" pitchFamily="2" typeface="宋体"/>
              </a:defRPr>
            </a:lvl1pPr>
            <a:lvl2pPr eaLnBrk="0" hangingPunct="0" indent="-285750" marL="742950">
              <a:spcBef>
                <a:spcPct val="20000"/>
              </a:spcBef>
              <a:buFont typeface="Arial"/>
              <a:buChar char="–"/>
              <a:defRPr sz="2800">
                <a:solidFill>
                  <a:schemeClr val="tx1"/>
                </a:solidFill>
                <a:latin charset="0" pitchFamily="34" typeface="Calibri"/>
                <a:ea charset="-122" panose="02010600030101010101" pitchFamily="2" typeface="宋体"/>
              </a:defRPr>
            </a:lvl2pPr>
            <a:lvl3pPr eaLnBrk="0" hangingPunct="0" indent="-228600" marL="1143000">
              <a:spcBef>
                <a:spcPct val="20000"/>
              </a:spcBef>
              <a:buFont typeface="Arial"/>
              <a:buChar char="•"/>
              <a:defRPr sz="2400">
                <a:solidFill>
                  <a:schemeClr val="tx1"/>
                </a:solidFill>
                <a:latin charset="0" pitchFamily="34" typeface="Calibri"/>
                <a:ea charset="-122" panose="02010600030101010101" pitchFamily="2" typeface="宋体"/>
              </a:defRPr>
            </a:lvl3pPr>
            <a:lvl4pPr eaLnBrk="0" hangingPunct="0" indent="-228600" marL="1600200">
              <a:spcBef>
                <a:spcPct val="20000"/>
              </a:spcBef>
              <a:buFont typeface="Arial"/>
              <a:buChar char="–"/>
              <a:defRPr sz="2000">
                <a:solidFill>
                  <a:schemeClr val="tx1"/>
                </a:solidFill>
                <a:latin charset="0" pitchFamily="34" typeface="Calibri"/>
                <a:ea charset="-122" panose="02010600030101010101" pitchFamily="2" typeface="宋体"/>
              </a:defRPr>
            </a:lvl4pPr>
            <a:lvl5pPr eaLnBrk="0" hangingPunct="0" indent="-228600" marL="2057400">
              <a:spcBef>
                <a:spcPct val="20000"/>
              </a:spcBef>
              <a:buFont typeface="Arial"/>
              <a:buChar char="»"/>
              <a:defRPr sz="2000">
                <a:solidFill>
                  <a:schemeClr val="tx1"/>
                </a:solidFill>
                <a:latin charset="0" pitchFamily="34" typeface="Calibri"/>
                <a:ea charset="-122" panose="02010600030101010101" pitchFamily="2" typeface="宋体"/>
              </a:defRPr>
            </a:lvl5pPr>
            <a:lvl6pPr eaLnBrk="0" fontAlgn="base" hangingPunct="0" indent="-228600" marL="2514600">
              <a:spcBef>
                <a:spcPct val="20000"/>
              </a:spcBef>
              <a:spcAft>
                <a:spcPct val="0"/>
              </a:spcAft>
              <a:buFont typeface="Arial"/>
              <a:buChar char="»"/>
              <a:defRPr sz="2000">
                <a:solidFill>
                  <a:schemeClr val="tx1"/>
                </a:solidFill>
                <a:latin charset="0" pitchFamily="34" typeface="Calibri"/>
                <a:ea charset="-122" panose="02010600030101010101" pitchFamily="2" typeface="宋体"/>
              </a:defRPr>
            </a:lvl6pPr>
            <a:lvl7pPr eaLnBrk="0" fontAlgn="base" hangingPunct="0" indent="-228600" marL="2971800">
              <a:spcBef>
                <a:spcPct val="20000"/>
              </a:spcBef>
              <a:spcAft>
                <a:spcPct val="0"/>
              </a:spcAft>
              <a:buFont typeface="Arial"/>
              <a:buChar char="»"/>
              <a:defRPr sz="2000">
                <a:solidFill>
                  <a:schemeClr val="tx1"/>
                </a:solidFill>
                <a:latin charset="0" pitchFamily="34" typeface="Calibri"/>
                <a:ea charset="-122" panose="02010600030101010101" pitchFamily="2" typeface="宋体"/>
              </a:defRPr>
            </a:lvl7pPr>
            <a:lvl8pPr eaLnBrk="0" fontAlgn="base" hangingPunct="0" indent="-228600" marL="3429000">
              <a:spcBef>
                <a:spcPct val="20000"/>
              </a:spcBef>
              <a:spcAft>
                <a:spcPct val="0"/>
              </a:spcAft>
              <a:buFont typeface="Arial"/>
              <a:buChar char="»"/>
              <a:defRPr sz="2000">
                <a:solidFill>
                  <a:schemeClr val="tx1"/>
                </a:solidFill>
                <a:latin charset="0" pitchFamily="34" typeface="Calibri"/>
                <a:ea charset="-122" panose="02010600030101010101" pitchFamily="2" typeface="宋体"/>
              </a:defRPr>
            </a:lvl8pPr>
            <a:lvl9pPr eaLnBrk="0" fontAlgn="base" hangingPunct="0" indent="-228600" marL="3886200">
              <a:spcBef>
                <a:spcPct val="20000"/>
              </a:spcBef>
              <a:spcAft>
                <a:spcPct val="0"/>
              </a:spcAft>
              <a:buFont typeface="Arial"/>
              <a:buChar char="»"/>
              <a:defRPr sz="2000">
                <a:solidFill>
                  <a:schemeClr val="tx1"/>
                </a:solidFill>
                <a:latin charset="0" pitchFamily="34" typeface="Calibri"/>
                <a:ea charset="-122" panose="02010600030101010101" pitchFamily="2" typeface="宋体"/>
              </a:defRPr>
            </a:lvl9pPr>
          </a:lstStyle>
          <a:p>
            <a:pPr algn="just" eaLnBrk="1" hangingPunct="1">
              <a:lnSpc>
                <a:spcPct val="150000"/>
              </a:lnSpc>
              <a:spcBef>
                <a:spcPct val="0"/>
              </a:spcBef>
              <a:buNone/>
              <a:defRPr/>
            </a:pPr>
            <a:r>
              <a:rPr altLang="en-US" b="0" lang="zh-CN" sz="1333">
                <a:solidFill>
                  <a:srgbClr val="3F3F3F"/>
                </a:solidFill>
                <a:latin charset="-122" panose="020b0503020204020204" pitchFamily="34" typeface="微软雅黑"/>
                <a:ea charset="-122" pitchFamily="34" typeface="微软雅黑"/>
              </a:rPr>
              <a:t>单击此处添加文字，添加具体文字内容，您的说明文字在此处添加，此处输入详细的说明文字。单击此处添加文字，添加具体文字内容，您的说明文字在此处添加，此处输入详细的说明文字。单击此处添加文字，添加具体文字内容，您的说明文字在此处添加，此处输入详细的说明文字。单击此处添加文字，添加具体文字内容，您的说明文字在此处添加，此处输入详细的说明文字。</a:t>
            </a:r>
          </a:p>
        </p:txBody>
      </p:sp>
    </p:spTree>
    <p:extLst>
      <p:ext uri="{BB962C8B-B14F-4D97-AF65-F5344CB8AC3E}">
        <p14:creationId val="1923431996"/>
      </p:ext>
    </p:extLst>
  </p:cSld>
  <p:clrMapOvr>
    <a:masterClrMapping/>
  </p:clrMapOvr>
  <mc:AlternateContent>
    <mc:Choice Requires="p15">
      <p:transition p14:dur="1250" spd="slow">
        <p15:prstTrans prst="pageCurlDoubl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 presetSubtype="2">
                                  <p:stCondLst>
                                    <p:cond delay="0"/>
                                  </p:stCondLst>
                                  <p:childTnLst>
                                    <p:set>
                                      <p:cBhvr>
                                        <p:cTn dur="1" fill="hold" id="6">
                                          <p:stCondLst>
                                            <p:cond delay="0"/>
                                          </p:stCondLst>
                                        </p:cTn>
                                        <p:tgtEl>
                                          <p:spTgt spid="9"/>
                                        </p:tgtEl>
                                        <p:attrNameLst>
                                          <p:attrName>style.visibility</p:attrName>
                                        </p:attrNameLst>
                                      </p:cBhvr>
                                      <p:to>
                                        <p:strVal val="visible"/>
                                      </p:to>
                                    </p:set>
                                    <p:anim calcmode="lin" valueType="num">
                                      <p:cBhvr additive="base">
                                        <p:cTn dur="500" fill="hold" id="7"/>
                                        <p:tgtEl>
                                          <p:spTgt spid="9"/>
                                        </p:tgtEl>
                                        <p:attrNameLst>
                                          <p:attrName>ppt_x</p:attrName>
                                        </p:attrNameLst>
                                      </p:cBhvr>
                                      <p:tavLst>
                                        <p:tav tm="0">
                                          <p:val>
                                            <p:strVal val="1+#ppt_w/2"/>
                                          </p:val>
                                        </p:tav>
                                        <p:tav tm="100000">
                                          <p:val>
                                            <p:strVal val="#ppt_x"/>
                                          </p:val>
                                        </p:tav>
                                      </p:tavLst>
                                    </p:anim>
                                    <p:anim calcmode="lin" valueType="num">
                                      <p:cBhvr additive="base">
                                        <p:cTn dur="500" fill="hold" id="8"/>
                                        <p:tgtEl>
                                          <p:spTgt spid="9"/>
                                        </p:tgtEl>
                                        <p:attrNameLst>
                                          <p:attrName>ppt_y</p:attrName>
                                        </p:attrNameLst>
                                      </p:cBhvr>
                                      <p:tavLst>
                                        <p:tav tm="0">
                                          <p:val>
                                            <p:strVal val="#ppt_y"/>
                                          </p:val>
                                        </p:tav>
                                        <p:tav tm="100000">
                                          <p:val>
                                            <p:strVal val="#ppt_y"/>
                                          </p:val>
                                        </p:tav>
                                      </p:tavLst>
                                    </p:anim>
                                  </p:childTnLst>
                                </p:cTn>
                              </p:par>
                              <p:par>
                                <p:cTn fill="hold" id="9" nodeType="withEffect" presetClass="entr" presetID="22" presetSubtype="2">
                                  <p:stCondLst>
                                    <p:cond delay="100"/>
                                  </p:stCondLst>
                                  <p:childTnLst>
                                    <p:set>
                                      <p:cBhvr>
                                        <p:cTn dur="1" fill="hold" id="10">
                                          <p:stCondLst>
                                            <p:cond delay="0"/>
                                          </p:stCondLst>
                                        </p:cTn>
                                        <p:tgtEl>
                                          <p:spTgt spid="10"/>
                                        </p:tgtEl>
                                        <p:attrNameLst>
                                          <p:attrName>style.visibility</p:attrName>
                                        </p:attrNameLst>
                                      </p:cBhvr>
                                      <p:to>
                                        <p:strVal val="visible"/>
                                      </p:to>
                                    </p:set>
                                    <p:animEffect filter="wipe(right)" transition="in">
                                      <p:cBhvr>
                                        <p:cTn dur="500" id="11"/>
                                        <p:tgtEl>
                                          <p:spTgt spid="10"/>
                                        </p:tgtEl>
                                      </p:cBhvr>
                                    </p:animEffect>
                                  </p:childTnLst>
                                </p:cTn>
                              </p:par>
                            </p:childTnLst>
                          </p:cTn>
                        </p:par>
                        <p:par>
                          <p:cTn fill="hold" id="12" nodeType="afterGroup">
                            <p:stCondLst>
                              <p:cond delay="600"/>
                            </p:stCondLst>
                            <p:childTnLst>
                              <p:par>
                                <p:cTn fill="hold" grpId="0" id="13" nodeType="afterEffect" presetClass="entr" presetID="41" presetSubtype="0">
                                  <p:stCondLst>
                                    <p:cond delay="0"/>
                                  </p:stCondLst>
                                  <p:iterate type="lt">
                                    <p:tmPct val="10000"/>
                                  </p:iterate>
                                  <p:childTnLst>
                                    <p:set>
                                      <p:cBhvr>
                                        <p:cTn dur="1" fill="hold" id="14">
                                          <p:stCondLst>
                                            <p:cond delay="0"/>
                                          </p:stCondLst>
                                        </p:cTn>
                                        <p:tgtEl>
                                          <p:spTgt spid="8"/>
                                        </p:tgtEl>
                                        <p:attrNameLst>
                                          <p:attrName>style.visibility</p:attrName>
                                        </p:attrNameLst>
                                      </p:cBhvr>
                                      <p:to>
                                        <p:strVal val="visible"/>
                                      </p:to>
                                    </p:set>
                                    <p:anim calcmode="lin" valueType="num">
                                      <p:cBhvr>
                                        <p:cTn dur="400" fill="hold" id="15"/>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dur="400" fill="hold" id="16"/>
                                        <p:tgtEl>
                                          <p:spTgt spid="8"/>
                                        </p:tgtEl>
                                        <p:attrNameLst>
                                          <p:attrName>ppt_y</p:attrName>
                                        </p:attrNameLst>
                                      </p:cBhvr>
                                      <p:tavLst>
                                        <p:tav tm="0">
                                          <p:val>
                                            <p:strVal val="#ppt_y"/>
                                          </p:val>
                                        </p:tav>
                                        <p:tav tm="100000">
                                          <p:val>
                                            <p:strVal val="#ppt_y"/>
                                          </p:val>
                                        </p:tav>
                                      </p:tavLst>
                                    </p:anim>
                                    <p:anim calcmode="lin" valueType="num">
                                      <p:cBhvr>
                                        <p:cTn dur="400" fill="hold" id="17"/>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dur="400" fill="hold" id="18"/>
                                        <p:tgtEl>
                                          <p:spTgt spid="8"/>
                                        </p:tgtEl>
                                        <p:attrNameLst>
                                          <p:attrName>ppt_w</p:attrName>
                                        </p:attrNameLst>
                                      </p:cBhvr>
                                      <p:tavLst>
                                        <p:tav tm="0">
                                          <p:val>
                                            <p:strVal val="#ppt_w/10"/>
                                          </p:val>
                                        </p:tav>
                                        <p:tav tm="50000">
                                          <p:val>
                                            <p:strVal val="#ppt_w+.01"/>
                                          </p:val>
                                        </p:tav>
                                        <p:tav tm="100000">
                                          <p:val>
                                            <p:strVal val="#ppt_w"/>
                                          </p:val>
                                        </p:tav>
                                      </p:tavLst>
                                    </p:anim>
                                    <p:animEffect filter="fade" transition="in">
                                      <p:cBhvr>
                                        <p:cTn dur="400" id="19" tmFilter="0,0; .5, 1; 1, 1"/>
                                        <p:tgtEl>
                                          <p:spTgt spid="8"/>
                                        </p:tgtEl>
                                      </p:cBhvr>
                                    </p:animEffect>
                                  </p:childTnLst>
                                </p:cTn>
                              </p:par>
                            </p:childTnLst>
                          </p:cTn>
                        </p:par>
                        <p:par>
                          <p:cTn fill="hold" id="20" nodeType="afterGroup">
                            <p:stCondLst>
                              <p:cond delay="1000"/>
                            </p:stCondLst>
                            <p:childTnLst>
                              <p:par>
                                <p:cTn fill="hold" grpId="0" id="21" nodeType="afterEffect" presetClass="entr" presetID="22" presetSubtype="1">
                                  <p:stCondLst>
                                    <p:cond delay="0"/>
                                  </p:stCondLst>
                                  <p:childTnLst>
                                    <p:set>
                                      <p:cBhvr>
                                        <p:cTn dur="1" fill="hold" id="22">
                                          <p:stCondLst>
                                            <p:cond delay="0"/>
                                          </p:stCondLst>
                                        </p:cTn>
                                        <p:tgtEl>
                                          <p:spTgt spid="97"/>
                                        </p:tgtEl>
                                        <p:attrNameLst>
                                          <p:attrName>style.visibility</p:attrName>
                                        </p:attrNameLst>
                                      </p:cBhvr>
                                      <p:to>
                                        <p:strVal val="visible"/>
                                      </p:to>
                                    </p:set>
                                    <p:animEffect filter="wipe(up)" transition="in">
                                      <p:cBhvr>
                                        <p:cTn dur="250" id="23"/>
                                        <p:tgtEl>
                                          <p:spTgt spid="97"/>
                                        </p:tgtEl>
                                      </p:cBhvr>
                                    </p:animEffect>
                                  </p:childTnLst>
                                </p:cTn>
                              </p:par>
                            </p:childTnLst>
                          </p:cTn>
                        </p:par>
                        <p:par>
                          <p:cTn fill="hold" id="24" nodeType="afterGroup">
                            <p:stCondLst>
                              <p:cond delay="1250"/>
                            </p:stCondLst>
                            <p:childTnLst>
                              <p:par>
                                <p:cTn fill="hold" grpId="0" id="25" nodeType="afterEffect" presetClass="entr" presetID="22" presetSubtype="8">
                                  <p:stCondLst>
                                    <p:cond delay="0"/>
                                  </p:stCondLst>
                                  <p:childTnLst>
                                    <p:set>
                                      <p:cBhvr>
                                        <p:cTn dur="1" fill="hold" id="26">
                                          <p:stCondLst>
                                            <p:cond delay="0"/>
                                          </p:stCondLst>
                                        </p:cTn>
                                        <p:tgtEl>
                                          <p:spTgt spid="98"/>
                                        </p:tgtEl>
                                        <p:attrNameLst>
                                          <p:attrName>style.visibility</p:attrName>
                                        </p:attrNameLst>
                                      </p:cBhvr>
                                      <p:to>
                                        <p:strVal val="visible"/>
                                      </p:to>
                                    </p:set>
                                    <p:animEffect filter="wipe(left)" transition="in">
                                      <p:cBhvr>
                                        <p:cTn dur="250" id="27"/>
                                        <p:tgtEl>
                                          <p:spTgt spid="98"/>
                                        </p:tgtEl>
                                      </p:cBhvr>
                                    </p:animEffect>
                                  </p:childTnLst>
                                </p:cTn>
                              </p:par>
                            </p:childTnLst>
                          </p:cTn>
                        </p:par>
                        <p:par>
                          <p:cTn fill="hold" id="28" nodeType="afterGroup">
                            <p:stCondLst>
                              <p:cond delay="1500"/>
                            </p:stCondLst>
                            <p:childTnLst>
                              <p:par>
                                <p:cTn fill="hold" grpId="0" id="29" nodeType="afterEffect" presetClass="entr" presetID="22" presetSubtype="8">
                                  <p:stCondLst>
                                    <p:cond delay="0"/>
                                  </p:stCondLst>
                                  <p:childTnLst>
                                    <p:set>
                                      <p:cBhvr>
                                        <p:cTn dur="1" fill="hold" id="30">
                                          <p:stCondLst>
                                            <p:cond delay="0"/>
                                          </p:stCondLst>
                                        </p:cTn>
                                        <p:tgtEl>
                                          <p:spTgt spid="91"/>
                                        </p:tgtEl>
                                        <p:attrNameLst>
                                          <p:attrName>style.visibility</p:attrName>
                                        </p:attrNameLst>
                                      </p:cBhvr>
                                      <p:to>
                                        <p:strVal val="visible"/>
                                      </p:to>
                                    </p:set>
                                    <p:animEffect filter="wipe(left)" transition="in">
                                      <p:cBhvr>
                                        <p:cTn dur="250" id="31"/>
                                        <p:tgtEl>
                                          <p:spTgt spid="91"/>
                                        </p:tgtEl>
                                      </p:cBhvr>
                                    </p:animEffect>
                                  </p:childTnLst>
                                </p:cTn>
                              </p:par>
                            </p:childTnLst>
                          </p:cTn>
                        </p:par>
                        <p:par>
                          <p:cTn fill="hold" id="32" nodeType="afterGroup">
                            <p:stCondLst>
                              <p:cond delay="1750"/>
                            </p:stCondLst>
                            <p:childTnLst>
                              <p:par>
                                <p:cTn fill="hold" grpId="0" id="33" nodeType="afterEffect" presetClass="entr" presetID="22" presetSubtype="8">
                                  <p:stCondLst>
                                    <p:cond delay="0"/>
                                  </p:stCondLst>
                                  <p:childTnLst>
                                    <p:set>
                                      <p:cBhvr>
                                        <p:cTn dur="1" fill="hold" id="34">
                                          <p:stCondLst>
                                            <p:cond delay="0"/>
                                          </p:stCondLst>
                                        </p:cTn>
                                        <p:tgtEl>
                                          <p:spTgt spid="92"/>
                                        </p:tgtEl>
                                        <p:attrNameLst>
                                          <p:attrName>style.visibility</p:attrName>
                                        </p:attrNameLst>
                                      </p:cBhvr>
                                      <p:to>
                                        <p:strVal val="visible"/>
                                      </p:to>
                                    </p:set>
                                    <p:animEffect filter="wipe(left)" transition="in">
                                      <p:cBhvr>
                                        <p:cTn dur="250" id="35"/>
                                        <p:tgtEl>
                                          <p:spTgt spid="92"/>
                                        </p:tgtEl>
                                      </p:cBhvr>
                                    </p:animEffect>
                                  </p:childTnLst>
                                </p:cTn>
                              </p:par>
                            </p:childTnLst>
                          </p:cTn>
                        </p:par>
                        <p:par>
                          <p:cTn fill="hold" id="36" nodeType="afterGroup">
                            <p:stCondLst>
                              <p:cond delay="2000"/>
                            </p:stCondLst>
                            <p:childTnLst>
                              <p:par>
                                <p:cTn fill="hold" grpId="0" id="37" nodeType="afterEffect" presetClass="entr" presetID="22" presetSubtype="8">
                                  <p:stCondLst>
                                    <p:cond delay="0"/>
                                  </p:stCondLst>
                                  <p:childTnLst>
                                    <p:set>
                                      <p:cBhvr>
                                        <p:cTn dur="1" fill="hold" id="38">
                                          <p:stCondLst>
                                            <p:cond delay="0"/>
                                          </p:stCondLst>
                                        </p:cTn>
                                        <p:tgtEl>
                                          <p:spTgt spid="93"/>
                                        </p:tgtEl>
                                        <p:attrNameLst>
                                          <p:attrName>style.visibility</p:attrName>
                                        </p:attrNameLst>
                                      </p:cBhvr>
                                      <p:to>
                                        <p:strVal val="visible"/>
                                      </p:to>
                                    </p:set>
                                    <p:animEffect filter="wipe(left)" transition="in">
                                      <p:cBhvr>
                                        <p:cTn dur="250" id="39"/>
                                        <p:tgtEl>
                                          <p:spTgt spid="93"/>
                                        </p:tgtEl>
                                      </p:cBhvr>
                                    </p:animEffect>
                                  </p:childTnLst>
                                </p:cTn>
                              </p:par>
                            </p:childTnLst>
                          </p:cTn>
                        </p:par>
                        <p:par>
                          <p:cTn fill="hold" id="40" nodeType="afterGroup">
                            <p:stCondLst>
                              <p:cond delay="2250"/>
                            </p:stCondLst>
                            <p:childTnLst>
                              <p:par>
                                <p:cTn fill="hold" grpId="0" id="41" nodeType="afterEffect" presetClass="entr" presetID="22" presetSubtype="8">
                                  <p:stCondLst>
                                    <p:cond delay="0"/>
                                  </p:stCondLst>
                                  <p:childTnLst>
                                    <p:set>
                                      <p:cBhvr>
                                        <p:cTn dur="1" fill="hold" id="42">
                                          <p:stCondLst>
                                            <p:cond delay="0"/>
                                          </p:stCondLst>
                                        </p:cTn>
                                        <p:tgtEl>
                                          <p:spTgt spid="94"/>
                                        </p:tgtEl>
                                        <p:attrNameLst>
                                          <p:attrName>style.visibility</p:attrName>
                                        </p:attrNameLst>
                                      </p:cBhvr>
                                      <p:to>
                                        <p:strVal val="visible"/>
                                      </p:to>
                                    </p:set>
                                    <p:animEffect filter="wipe(left)" transition="in">
                                      <p:cBhvr>
                                        <p:cTn dur="250" id="43"/>
                                        <p:tgtEl>
                                          <p:spTgt spid="94"/>
                                        </p:tgtEl>
                                      </p:cBhvr>
                                    </p:animEffect>
                                  </p:childTnLst>
                                </p:cTn>
                              </p:par>
                            </p:childTnLst>
                          </p:cTn>
                        </p:par>
                        <p:par>
                          <p:cTn fill="hold" id="44" nodeType="afterGroup">
                            <p:stCondLst>
                              <p:cond delay="2500"/>
                            </p:stCondLst>
                            <p:childTnLst>
                              <p:par>
                                <p:cTn fill="hold" grpId="0" id="45" nodeType="afterEffect" presetClass="entr" presetID="22" presetSubtype="8">
                                  <p:stCondLst>
                                    <p:cond delay="0"/>
                                  </p:stCondLst>
                                  <p:childTnLst>
                                    <p:set>
                                      <p:cBhvr>
                                        <p:cTn dur="1" fill="hold" id="46">
                                          <p:stCondLst>
                                            <p:cond delay="0"/>
                                          </p:stCondLst>
                                        </p:cTn>
                                        <p:tgtEl>
                                          <p:spTgt spid="95"/>
                                        </p:tgtEl>
                                        <p:attrNameLst>
                                          <p:attrName>style.visibility</p:attrName>
                                        </p:attrNameLst>
                                      </p:cBhvr>
                                      <p:to>
                                        <p:strVal val="visible"/>
                                      </p:to>
                                    </p:set>
                                    <p:animEffect filter="wipe(left)" transition="in">
                                      <p:cBhvr>
                                        <p:cTn dur="250" id="47"/>
                                        <p:tgtEl>
                                          <p:spTgt spid="95"/>
                                        </p:tgtEl>
                                      </p:cBhvr>
                                    </p:animEffect>
                                  </p:childTnLst>
                                </p:cTn>
                              </p:par>
                            </p:childTnLst>
                          </p:cTn>
                        </p:par>
                        <p:par>
                          <p:cTn fill="hold" id="48" nodeType="afterGroup">
                            <p:stCondLst>
                              <p:cond delay="2750"/>
                            </p:stCondLst>
                            <p:childTnLst>
                              <p:par>
                                <p:cTn fill="hold" grpId="0" id="49" nodeType="afterEffect" presetClass="entr" presetID="22" presetSubtype="1">
                                  <p:stCondLst>
                                    <p:cond delay="0"/>
                                  </p:stCondLst>
                                  <p:childTnLst>
                                    <p:set>
                                      <p:cBhvr>
                                        <p:cTn dur="1" fill="hold" id="50">
                                          <p:stCondLst>
                                            <p:cond delay="0"/>
                                          </p:stCondLst>
                                        </p:cTn>
                                        <p:tgtEl>
                                          <p:spTgt spid="96"/>
                                        </p:tgtEl>
                                        <p:attrNameLst>
                                          <p:attrName>style.visibility</p:attrName>
                                        </p:attrNameLst>
                                      </p:cBhvr>
                                      <p:to>
                                        <p:strVal val="visible"/>
                                      </p:to>
                                    </p:set>
                                    <p:animEffect filter="wipe(up)" transition="in">
                                      <p:cBhvr>
                                        <p:cTn dur="250" id="51"/>
                                        <p:tgtEl>
                                          <p:spTgt spid="96"/>
                                        </p:tgtEl>
                                      </p:cBhvr>
                                    </p:animEffect>
                                  </p:childTnLst>
                                </p:cTn>
                              </p:par>
                            </p:childTnLst>
                          </p:cTn>
                        </p:par>
                        <p:par>
                          <p:cTn fill="hold" id="52" nodeType="afterGroup">
                            <p:stCondLst>
                              <p:cond delay="3000"/>
                            </p:stCondLst>
                            <p:childTnLst>
                              <p:par>
                                <p:cTn fill="hold" grpId="0" id="53" nodeType="afterEffect" presetClass="entr" presetID="22" presetSubtype="4">
                                  <p:stCondLst>
                                    <p:cond delay="0"/>
                                  </p:stCondLst>
                                  <p:childTnLst>
                                    <p:set>
                                      <p:cBhvr>
                                        <p:cTn dur="1" fill="hold" id="54">
                                          <p:stCondLst>
                                            <p:cond delay="0"/>
                                          </p:stCondLst>
                                        </p:cTn>
                                        <p:tgtEl>
                                          <p:spTgt spid="99"/>
                                        </p:tgtEl>
                                        <p:attrNameLst>
                                          <p:attrName>style.visibility</p:attrName>
                                        </p:attrNameLst>
                                      </p:cBhvr>
                                      <p:to>
                                        <p:strVal val="visible"/>
                                      </p:to>
                                    </p:set>
                                    <p:animEffect filter="wipe(down)" transition="in">
                                      <p:cBhvr>
                                        <p:cTn dur="300" id="55"/>
                                        <p:tgtEl>
                                          <p:spTgt spid="99"/>
                                        </p:tgtEl>
                                      </p:cBhvr>
                                    </p:animEffect>
                                  </p:childTnLst>
                                </p:cTn>
                              </p:par>
                            </p:childTnLst>
                          </p:cTn>
                        </p:par>
                        <p:par>
                          <p:cTn fill="hold" id="56" nodeType="afterGroup">
                            <p:stCondLst>
                              <p:cond delay="3300"/>
                            </p:stCondLst>
                            <p:childTnLst>
                              <p:par>
                                <p:cTn fill="hold" id="57" nodeType="afterEffect" presetClass="entr" presetID="2" presetSubtype="1">
                                  <p:stCondLst>
                                    <p:cond delay="0"/>
                                  </p:stCondLst>
                                  <p:childTnLst>
                                    <p:set>
                                      <p:cBhvr>
                                        <p:cTn dur="1" fill="hold" id="58">
                                          <p:stCondLst>
                                            <p:cond delay="0"/>
                                          </p:stCondLst>
                                        </p:cTn>
                                        <p:tgtEl>
                                          <p:spTgt spid="111"/>
                                        </p:tgtEl>
                                        <p:attrNameLst>
                                          <p:attrName>style.visibility</p:attrName>
                                        </p:attrNameLst>
                                      </p:cBhvr>
                                      <p:to>
                                        <p:strVal val="visible"/>
                                      </p:to>
                                    </p:set>
                                    <p:anim calcmode="lin" valueType="num">
                                      <p:cBhvr additive="base">
                                        <p:cTn dur="500" fill="hold" id="59"/>
                                        <p:tgtEl>
                                          <p:spTgt spid="111"/>
                                        </p:tgtEl>
                                        <p:attrNameLst>
                                          <p:attrName>ppt_x</p:attrName>
                                        </p:attrNameLst>
                                      </p:cBhvr>
                                      <p:tavLst>
                                        <p:tav tm="0">
                                          <p:val>
                                            <p:strVal val="#ppt_x"/>
                                          </p:val>
                                        </p:tav>
                                        <p:tav tm="100000">
                                          <p:val>
                                            <p:strVal val="#ppt_x"/>
                                          </p:val>
                                        </p:tav>
                                      </p:tavLst>
                                    </p:anim>
                                    <p:anim calcmode="lin" valueType="num">
                                      <p:cBhvr additive="base">
                                        <p:cTn dur="500" fill="hold" id="60"/>
                                        <p:tgtEl>
                                          <p:spTgt spid="111"/>
                                        </p:tgtEl>
                                        <p:attrNameLst>
                                          <p:attrName>ppt_y</p:attrName>
                                        </p:attrNameLst>
                                      </p:cBhvr>
                                      <p:tavLst>
                                        <p:tav tm="0">
                                          <p:val>
                                            <p:strVal val="0-#ppt_h/2"/>
                                          </p:val>
                                        </p:tav>
                                        <p:tav tm="100000">
                                          <p:val>
                                            <p:strVal val="#ppt_y"/>
                                          </p:val>
                                        </p:tav>
                                      </p:tavLst>
                                    </p:anim>
                                  </p:childTnLst>
                                </p:cTn>
                              </p:par>
                            </p:childTnLst>
                          </p:cTn>
                        </p:par>
                        <p:par>
                          <p:cTn fill="hold" id="61" nodeType="afterGroup">
                            <p:stCondLst>
                              <p:cond delay="3800"/>
                            </p:stCondLst>
                            <p:childTnLst>
                              <p:par>
                                <p:cTn decel="100000" fill="hold" grpId="0" id="62" nodeType="afterEffect" presetClass="entr" presetID="49" presetSubtype="0">
                                  <p:stCondLst>
                                    <p:cond delay="0"/>
                                  </p:stCondLst>
                                  <p:childTnLst>
                                    <p:set>
                                      <p:cBhvr>
                                        <p:cTn dur="1" fill="hold" id="63">
                                          <p:stCondLst>
                                            <p:cond delay="0"/>
                                          </p:stCondLst>
                                        </p:cTn>
                                        <p:tgtEl>
                                          <p:spTgt spid="114"/>
                                        </p:tgtEl>
                                        <p:attrNameLst>
                                          <p:attrName>style.visibility</p:attrName>
                                        </p:attrNameLst>
                                      </p:cBhvr>
                                      <p:to>
                                        <p:strVal val="visible"/>
                                      </p:to>
                                    </p:set>
                                    <p:anim calcmode="lin" valueType="num">
                                      <p:cBhvr>
                                        <p:cTn dur="500" fill="hold" id="64"/>
                                        <p:tgtEl>
                                          <p:spTgt spid="114"/>
                                        </p:tgtEl>
                                        <p:attrNameLst>
                                          <p:attrName>ppt_w</p:attrName>
                                        </p:attrNameLst>
                                      </p:cBhvr>
                                      <p:tavLst>
                                        <p:tav tm="0">
                                          <p:val>
                                            <p:fltVal val="0"/>
                                          </p:val>
                                        </p:tav>
                                        <p:tav tm="100000">
                                          <p:val>
                                            <p:strVal val="#ppt_w"/>
                                          </p:val>
                                        </p:tav>
                                      </p:tavLst>
                                    </p:anim>
                                    <p:anim calcmode="lin" valueType="num">
                                      <p:cBhvr>
                                        <p:cTn dur="500" fill="hold" id="65"/>
                                        <p:tgtEl>
                                          <p:spTgt spid="114"/>
                                        </p:tgtEl>
                                        <p:attrNameLst>
                                          <p:attrName>ppt_h</p:attrName>
                                        </p:attrNameLst>
                                      </p:cBhvr>
                                      <p:tavLst>
                                        <p:tav tm="0">
                                          <p:val>
                                            <p:fltVal val="0"/>
                                          </p:val>
                                        </p:tav>
                                        <p:tav tm="100000">
                                          <p:val>
                                            <p:strVal val="#ppt_h"/>
                                          </p:val>
                                        </p:tav>
                                      </p:tavLst>
                                    </p:anim>
                                    <p:anim calcmode="lin" valueType="num">
                                      <p:cBhvr>
                                        <p:cTn dur="500" fill="hold" id="66"/>
                                        <p:tgtEl>
                                          <p:spTgt spid="114"/>
                                        </p:tgtEl>
                                        <p:attrNameLst>
                                          <p:attrName>style.rotation</p:attrName>
                                        </p:attrNameLst>
                                      </p:cBhvr>
                                      <p:tavLst>
                                        <p:tav tm="0">
                                          <p:val>
                                            <p:fltVal val="360"/>
                                          </p:val>
                                        </p:tav>
                                        <p:tav tm="100000">
                                          <p:val>
                                            <p:fltVal val="0"/>
                                          </p:val>
                                        </p:tav>
                                      </p:tavLst>
                                    </p:anim>
                                    <p:animEffect filter="fade" transition="in">
                                      <p:cBhvr>
                                        <p:cTn dur="500" id="67"/>
                                        <p:tgtEl>
                                          <p:spTgt spid="114"/>
                                        </p:tgtEl>
                                      </p:cBhvr>
                                    </p:animEffect>
                                  </p:childTnLst>
                                </p:cTn>
                              </p:par>
                            </p:childTnLst>
                          </p:cTn>
                        </p:par>
                        <p:par>
                          <p:cTn fill="hold" id="68" nodeType="afterGroup">
                            <p:stCondLst>
                              <p:cond delay="4300"/>
                            </p:stCondLst>
                            <p:childTnLst>
                              <p:par>
                                <p:cTn fill="hold" grpId="0" id="69" nodeType="afterEffect" presetClass="entr" presetID="22" presetSubtype="1">
                                  <p:stCondLst>
                                    <p:cond delay="0"/>
                                  </p:stCondLst>
                                  <p:childTnLst>
                                    <p:set>
                                      <p:cBhvr>
                                        <p:cTn dur="1" fill="hold" id="70">
                                          <p:stCondLst>
                                            <p:cond delay="0"/>
                                          </p:stCondLst>
                                        </p:cTn>
                                        <p:tgtEl>
                                          <p:spTgt spid="100"/>
                                        </p:tgtEl>
                                        <p:attrNameLst>
                                          <p:attrName>style.visibility</p:attrName>
                                        </p:attrNameLst>
                                      </p:cBhvr>
                                      <p:to>
                                        <p:strVal val="visible"/>
                                      </p:to>
                                    </p:set>
                                    <p:animEffect filter="wipe(up)" transition="in">
                                      <p:cBhvr>
                                        <p:cTn dur="300" id="71"/>
                                        <p:tgtEl>
                                          <p:spTgt spid="100"/>
                                        </p:tgtEl>
                                      </p:cBhvr>
                                    </p:animEffect>
                                  </p:childTnLst>
                                </p:cTn>
                              </p:par>
                            </p:childTnLst>
                          </p:cTn>
                        </p:par>
                        <p:par>
                          <p:cTn fill="hold" id="72" nodeType="afterGroup">
                            <p:stCondLst>
                              <p:cond delay="4600"/>
                            </p:stCondLst>
                            <p:childTnLst>
                              <p:par>
                                <p:cTn fill="hold" id="73" nodeType="afterEffect" presetClass="entr" presetID="2" presetSubtype="1">
                                  <p:stCondLst>
                                    <p:cond delay="0"/>
                                  </p:stCondLst>
                                  <p:childTnLst>
                                    <p:set>
                                      <p:cBhvr>
                                        <p:cTn dur="1" fill="hold" id="74">
                                          <p:stCondLst>
                                            <p:cond delay="0"/>
                                          </p:stCondLst>
                                        </p:cTn>
                                        <p:tgtEl>
                                          <p:spTgt spid="115"/>
                                        </p:tgtEl>
                                        <p:attrNameLst>
                                          <p:attrName>style.visibility</p:attrName>
                                        </p:attrNameLst>
                                      </p:cBhvr>
                                      <p:to>
                                        <p:strVal val="visible"/>
                                      </p:to>
                                    </p:set>
                                    <p:anim calcmode="lin" valueType="num">
                                      <p:cBhvr additive="base">
                                        <p:cTn dur="500" fill="hold" id="75"/>
                                        <p:tgtEl>
                                          <p:spTgt spid="115"/>
                                        </p:tgtEl>
                                        <p:attrNameLst>
                                          <p:attrName>ppt_x</p:attrName>
                                        </p:attrNameLst>
                                      </p:cBhvr>
                                      <p:tavLst>
                                        <p:tav tm="0">
                                          <p:val>
                                            <p:strVal val="#ppt_x"/>
                                          </p:val>
                                        </p:tav>
                                        <p:tav tm="100000">
                                          <p:val>
                                            <p:strVal val="#ppt_x"/>
                                          </p:val>
                                        </p:tav>
                                      </p:tavLst>
                                    </p:anim>
                                    <p:anim calcmode="lin" valueType="num">
                                      <p:cBhvr additive="base">
                                        <p:cTn dur="500" fill="hold" id="76"/>
                                        <p:tgtEl>
                                          <p:spTgt spid="115"/>
                                        </p:tgtEl>
                                        <p:attrNameLst>
                                          <p:attrName>ppt_y</p:attrName>
                                        </p:attrNameLst>
                                      </p:cBhvr>
                                      <p:tavLst>
                                        <p:tav tm="0">
                                          <p:val>
                                            <p:strVal val="0-#ppt_h/2"/>
                                          </p:val>
                                        </p:tav>
                                        <p:tav tm="100000">
                                          <p:val>
                                            <p:strVal val="#ppt_y"/>
                                          </p:val>
                                        </p:tav>
                                      </p:tavLst>
                                    </p:anim>
                                  </p:childTnLst>
                                </p:cTn>
                              </p:par>
                            </p:childTnLst>
                          </p:cTn>
                        </p:par>
                        <p:par>
                          <p:cTn fill="hold" id="77" nodeType="afterGroup">
                            <p:stCondLst>
                              <p:cond delay="5100"/>
                            </p:stCondLst>
                            <p:childTnLst>
                              <p:par>
                                <p:cTn decel="100000" fill="hold" grpId="0" id="78" nodeType="afterEffect" presetClass="entr" presetID="49" presetSubtype="0">
                                  <p:stCondLst>
                                    <p:cond delay="0"/>
                                  </p:stCondLst>
                                  <p:childTnLst>
                                    <p:set>
                                      <p:cBhvr>
                                        <p:cTn dur="1" fill="hold" id="79">
                                          <p:stCondLst>
                                            <p:cond delay="0"/>
                                          </p:stCondLst>
                                        </p:cTn>
                                        <p:tgtEl>
                                          <p:spTgt spid="118"/>
                                        </p:tgtEl>
                                        <p:attrNameLst>
                                          <p:attrName>style.visibility</p:attrName>
                                        </p:attrNameLst>
                                      </p:cBhvr>
                                      <p:to>
                                        <p:strVal val="visible"/>
                                      </p:to>
                                    </p:set>
                                    <p:anim calcmode="lin" valueType="num">
                                      <p:cBhvr>
                                        <p:cTn dur="500" fill="hold" id="80"/>
                                        <p:tgtEl>
                                          <p:spTgt spid="118"/>
                                        </p:tgtEl>
                                        <p:attrNameLst>
                                          <p:attrName>ppt_w</p:attrName>
                                        </p:attrNameLst>
                                      </p:cBhvr>
                                      <p:tavLst>
                                        <p:tav tm="0">
                                          <p:val>
                                            <p:fltVal val="0"/>
                                          </p:val>
                                        </p:tav>
                                        <p:tav tm="100000">
                                          <p:val>
                                            <p:strVal val="#ppt_w"/>
                                          </p:val>
                                        </p:tav>
                                      </p:tavLst>
                                    </p:anim>
                                    <p:anim calcmode="lin" valueType="num">
                                      <p:cBhvr>
                                        <p:cTn dur="500" fill="hold" id="81"/>
                                        <p:tgtEl>
                                          <p:spTgt spid="118"/>
                                        </p:tgtEl>
                                        <p:attrNameLst>
                                          <p:attrName>ppt_h</p:attrName>
                                        </p:attrNameLst>
                                      </p:cBhvr>
                                      <p:tavLst>
                                        <p:tav tm="0">
                                          <p:val>
                                            <p:fltVal val="0"/>
                                          </p:val>
                                        </p:tav>
                                        <p:tav tm="100000">
                                          <p:val>
                                            <p:strVal val="#ppt_h"/>
                                          </p:val>
                                        </p:tav>
                                      </p:tavLst>
                                    </p:anim>
                                    <p:anim calcmode="lin" valueType="num">
                                      <p:cBhvr>
                                        <p:cTn dur="500" fill="hold" id="82"/>
                                        <p:tgtEl>
                                          <p:spTgt spid="118"/>
                                        </p:tgtEl>
                                        <p:attrNameLst>
                                          <p:attrName>style.rotation</p:attrName>
                                        </p:attrNameLst>
                                      </p:cBhvr>
                                      <p:tavLst>
                                        <p:tav tm="0">
                                          <p:val>
                                            <p:fltVal val="360"/>
                                          </p:val>
                                        </p:tav>
                                        <p:tav tm="100000">
                                          <p:val>
                                            <p:fltVal val="0"/>
                                          </p:val>
                                        </p:tav>
                                      </p:tavLst>
                                    </p:anim>
                                    <p:animEffect filter="fade" transition="in">
                                      <p:cBhvr>
                                        <p:cTn dur="500" id="83"/>
                                        <p:tgtEl>
                                          <p:spTgt spid="118"/>
                                        </p:tgtEl>
                                      </p:cBhvr>
                                    </p:animEffect>
                                  </p:childTnLst>
                                </p:cTn>
                              </p:par>
                            </p:childTnLst>
                          </p:cTn>
                        </p:par>
                        <p:par>
                          <p:cTn fill="hold" id="84" nodeType="afterGroup">
                            <p:stCondLst>
                              <p:cond delay="5600"/>
                            </p:stCondLst>
                            <p:childTnLst>
                              <p:par>
                                <p:cTn fill="hold" grpId="0" id="85" nodeType="afterEffect" presetClass="entr" presetID="22" presetSubtype="4">
                                  <p:stCondLst>
                                    <p:cond delay="0"/>
                                  </p:stCondLst>
                                  <p:childTnLst>
                                    <p:set>
                                      <p:cBhvr>
                                        <p:cTn dur="1" fill="hold" id="86">
                                          <p:stCondLst>
                                            <p:cond delay="0"/>
                                          </p:stCondLst>
                                        </p:cTn>
                                        <p:tgtEl>
                                          <p:spTgt spid="102"/>
                                        </p:tgtEl>
                                        <p:attrNameLst>
                                          <p:attrName>style.visibility</p:attrName>
                                        </p:attrNameLst>
                                      </p:cBhvr>
                                      <p:to>
                                        <p:strVal val="visible"/>
                                      </p:to>
                                    </p:set>
                                    <p:animEffect filter="wipe(down)" transition="in">
                                      <p:cBhvr>
                                        <p:cTn dur="300" id="87"/>
                                        <p:tgtEl>
                                          <p:spTgt spid="102"/>
                                        </p:tgtEl>
                                      </p:cBhvr>
                                    </p:animEffect>
                                  </p:childTnLst>
                                </p:cTn>
                              </p:par>
                            </p:childTnLst>
                          </p:cTn>
                        </p:par>
                        <p:par>
                          <p:cTn fill="hold" id="88" nodeType="afterGroup">
                            <p:stCondLst>
                              <p:cond delay="5900"/>
                            </p:stCondLst>
                            <p:childTnLst>
                              <p:par>
                                <p:cTn fill="hold" id="89" nodeType="afterEffect" presetClass="entr" presetID="2" presetSubtype="1">
                                  <p:stCondLst>
                                    <p:cond delay="0"/>
                                  </p:stCondLst>
                                  <p:childTnLst>
                                    <p:set>
                                      <p:cBhvr>
                                        <p:cTn dur="1" fill="hold" id="90">
                                          <p:stCondLst>
                                            <p:cond delay="0"/>
                                          </p:stCondLst>
                                        </p:cTn>
                                        <p:tgtEl>
                                          <p:spTgt spid="119"/>
                                        </p:tgtEl>
                                        <p:attrNameLst>
                                          <p:attrName>style.visibility</p:attrName>
                                        </p:attrNameLst>
                                      </p:cBhvr>
                                      <p:to>
                                        <p:strVal val="visible"/>
                                      </p:to>
                                    </p:set>
                                    <p:anim calcmode="lin" valueType="num">
                                      <p:cBhvr additive="base">
                                        <p:cTn dur="500" fill="hold" id="91"/>
                                        <p:tgtEl>
                                          <p:spTgt spid="119"/>
                                        </p:tgtEl>
                                        <p:attrNameLst>
                                          <p:attrName>ppt_x</p:attrName>
                                        </p:attrNameLst>
                                      </p:cBhvr>
                                      <p:tavLst>
                                        <p:tav tm="0">
                                          <p:val>
                                            <p:strVal val="#ppt_x"/>
                                          </p:val>
                                        </p:tav>
                                        <p:tav tm="100000">
                                          <p:val>
                                            <p:strVal val="#ppt_x"/>
                                          </p:val>
                                        </p:tav>
                                      </p:tavLst>
                                    </p:anim>
                                    <p:anim calcmode="lin" valueType="num">
                                      <p:cBhvr additive="base">
                                        <p:cTn dur="500" fill="hold" id="92"/>
                                        <p:tgtEl>
                                          <p:spTgt spid="119"/>
                                        </p:tgtEl>
                                        <p:attrNameLst>
                                          <p:attrName>ppt_y</p:attrName>
                                        </p:attrNameLst>
                                      </p:cBhvr>
                                      <p:tavLst>
                                        <p:tav tm="0">
                                          <p:val>
                                            <p:strVal val="0-#ppt_h/2"/>
                                          </p:val>
                                        </p:tav>
                                        <p:tav tm="100000">
                                          <p:val>
                                            <p:strVal val="#ppt_y"/>
                                          </p:val>
                                        </p:tav>
                                      </p:tavLst>
                                    </p:anim>
                                  </p:childTnLst>
                                </p:cTn>
                              </p:par>
                            </p:childTnLst>
                          </p:cTn>
                        </p:par>
                        <p:par>
                          <p:cTn fill="hold" id="93" nodeType="afterGroup">
                            <p:stCondLst>
                              <p:cond delay="6400"/>
                            </p:stCondLst>
                            <p:childTnLst>
                              <p:par>
                                <p:cTn decel="100000" fill="hold" grpId="0" id="94" nodeType="afterEffect" presetClass="entr" presetID="49" presetSubtype="0">
                                  <p:stCondLst>
                                    <p:cond delay="0"/>
                                  </p:stCondLst>
                                  <p:childTnLst>
                                    <p:set>
                                      <p:cBhvr>
                                        <p:cTn dur="1" fill="hold" id="95">
                                          <p:stCondLst>
                                            <p:cond delay="0"/>
                                          </p:stCondLst>
                                        </p:cTn>
                                        <p:tgtEl>
                                          <p:spTgt spid="122"/>
                                        </p:tgtEl>
                                        <p:attrNameLst>
                                          <p:attrName>style.visibility</p:attrName>
                                        </p:attrNameLst>
                                      </p:cBhvr>
                                      <p:to>
                                        <p:strVal val="visible"/>
                                      </p:to>
                                    </p:set>
                                    <p:anim calcmode="lin" valueType="num">
                                      <p:cBhvr>
                                        <p:cTn dur="500" fill="hold" id="96"/>
                                        <p:tgtEl>
                                          <p:spTgt spid="122"/>
                                        </p:tgtEl>
                                        <p:attrNameLst>
                                          <p:attrName>ppt_w</p:attrName>
                                        </p:attrNameLst>
                                      </p:cBhvr>
                                      <p:tavLst>
                                        <p:tav tm="0">
                                          <p:val>
                                            <p:fltVal val="0"/>
                                          </p:val>
                                        </p:tav>
                                        <p:tav tm="100000">
                                          <p:val>
                                            <p:strVal val="#ppt_w"/>
                                          </p:val>
                                        </p:tav>
                                      </p:tavLst>
                                    </p:anim>
                                    <p:anim calcmode="lin" valueType="num">
                                      <p:cBhvr>
                                        <p:cTn dur="500" fill="hold" id="97"/>
                                        <p:tgtEl>
                                          <p:spTgt spid="122"/>
                                        </p:tgtEl>
                                        <p:attrNameLst>
                                          <p:attrName>ppt_h</p:attrName>
                                        </p:attrNameLst>
                                      </p:cBhvr>
                                      <p:tavLst>
                                        <p:tav tm="0">
                                          <p:val>
                                            <p:fltVal val="0"/>
                                          </p:val>
                                        </p:tav>
                                        <p:tav tm="100000">
                                          <p:val>
                                            <p:strVal val="#ppt_h"/>
                                          </p:val>
                                        </p:tav>
                                      </p:tavLst>
                                    </p:anim>
                                    <p:anim calcmode="lin" valueType="num">
                                      <p:cBhvr>
                                        <p:cTn dur="500" fill="hold" id="98"/>
                                        <p:tgtEl>
                                          <p:spTgt spid="122"/>
                                        </p:tgtEl>
                                        <p:attrNameLst>
                                          <p:attrName>style.rotation</p:attrName>
                                        </p:attrNameLst>
                                      </p:cBhvr>
                                      <p:tavLst>
                                        <p:tav tm="0">
                                          <p:val>
                                            <p:fltVal val="360"/>
                                          </p:val>
                                        </p:tav>
                                        <p:tav tm="100000">
                                          <p:val>
                                            <p:fltVal val="0"/>
                                          </p:val>
                                        </p:tav>
                                      </p:tavLst>
                                    </p:anim>
                                    <p:animEffect filter="fade" transition="in">
                                      <p:cBhvr>
                                        <p:cTn dur="500" id="99"/>
                                        <p:tgtEl>
                                          <p:spTgt spid="122"/>
                                        </p:tgtEl>
                                      </p:cBhvr>
                                    </p:animEffect>
                                  </p:childTnLst>
                                </p:cTn>
                              </p:par>
                            </p:childTnLst>
                          </p:cTn>
                        </p:par>
                        <p:par>
                          <p:cTn fill="hold" id="100" nodeType="afterGroup">
                            <p:stCondLst>
                              <p:cond delay="6900"/>
                            </p:stCondLst>
                            <p:childTnLst>
                              <p:par>
                                <p:cTn fill="hold" grpId="0" id="101" nodeType="afterEffect" presetClass="entr" presetID="22" presetSubtype="1">
                                  <p:stCondLst>
                                    <p:cond delay="0"/>
                                  </p:stCondLst>
                                  <p:childTnLst>
                                    <p:set>
                                      <p:cBhvr>
                                        <p:cTn dur="1" fill="hold" id="102">
                                          <p:stCondLst>
                                            <p:cond delay="0"/>
                                          </p:stCondLst>
                                        </p:cTn>
                                        <p:tgtEl>
                                          <p:spTgt spid="103"/>
                                        </p:tgtEl>
                                        <p:attrNameLst>
                                          <p:attrName>style.visibility</p:attrName>
                                        </p:attrNameLst>
                                      </p:cBhvr>
                                      <p:to>
                                        <p:strVal val="visible"/>
                                      </p:to>
                                    </p:set>
                                    <p:animEffect filter="wipe(up)" transition="in">
                                      <p:cBhvr>
                                        <p:cTn dur="300" id="103"/>
                                        <p:tgtEl>
                                          <p:spTgt spid="103"/>
                                        </p:tgtEl>
                                      </p:cBhvr>
                                    </p:animEffect>
                                  </p:childTnLst>
                                </p:cTn>
                              </p:par>
                            </p:childTnLst>
                          </p:cTn>
                        </p:par>
                        <p:par>
                          <p:cTn fill="hold" id="104" nodeType="afterGroup">
                            <p:stCondLst>
                              <p:cond delay="7200"/>
                            </p:stCondLst>
                            <p:childTnLst>
                              <p:par>
                                <p:cTn fill="hold" id="105" nodeType="afterEffect" presetClass="entr" presetID="2" presetSubtype="1">
                                  <p:stCondLst>
                                    <p:cond delay="0"/>
                                  </p:stCondLst>
                                  <p:childTnLst>
                                    <p:set>
                                      <p:cBhvr>
                                        <p:cTn dur="1" fill="hold" id="106">
                                          <p:stCondLst>
                                            <p:cond delay="0"/>
                                          </p:stCondLst>
                                        </p:cTn>
                                        <p:tgtEl>
                                          <p:spTgt spid="123"/>
                                        </p:tgtEl>
                                        <p:attrNameLst>
                                          <p:attrName>style.visibility</p:attrName>
                                        </p:attrNameLst>
                                      </p:cBhvr>
                                      <p:to>
                                        <p:strVal val="visible"/>
                                      </p:to>
                                    </p:set>
                                    <p:anim calcmode="lin" valueType="num">
                                      <p:cBhvr additive="base">
                                        <p:cTn dur="500" fill="hold" id="107"/>
                                        <p:tgtEl>
                                          <p:spTgt spid="123"/>
                                        </p:tgtEl>
                                        <p:attrNameLst>
                                          <p:attrName>ppt_x</p:attrName>
                                        </p:attrNameLst>
                                      </p:cBhvr>
                                      <p:tavLst>
                                        <p:tav tm="0">
                                          <p:val>
                                            <p:strVal val="#ppt_x"/>
                                          </p:val>
                                        </p:tav>
                                        <p:tav tm="100000">
                                          <p:val>
                                            <p:strVal val="#ppt_x"/>
                                          </p:val>
                                        </p:tav>
                                      </p:tavLst>
                                    </p:anim>
                                    <p:anim calcmode="lin" valueType="num">
                                      <p:cBhvr additive="base">
                                        <p:cTn dur="500" fill="hold" id="108"/>
                                        <p:tgtEl>
                                          <p:spTgt spid="123"/>
                                        </p:tgtEl>
                                        <p:attrNameLst>
                                          <p:attrName>ppt_y</p:attrName>
                                        </p:attrNameLst>
                                      </p:cBhvr>
                                      <p:tavLst>
                                        <p:tav tm="0">
                                          <p:val>
                                            <p:strVal val="0-#ppt_h/2"/>
                                          </p:val>
                                        </p:tav>
                                        <p:tav tm="100000">
                                          <p:val>
                                            <p:strVal val="#ppt_y"/>
                                          </p:val>
                                        </p:tav>
                                      </p:tavLst>
                                    </p:anim>
                                  </p:childTnLst>
                                </p:cTn>
                              </p:par>
                            </p:childTnLst>
                          </p:cTn>
                        </p:par>
                        <p:par>
                          <p:cTn fill="hold" id="109" nodeType="afterGroup">
                            <p:stCondLst>
                              <p:cond delay="7700"/>
                            </p:stCondLst>
                            <p:childTnLst>
                              <p:par>
                                <p:cTn decel="100000" fill="hold" grpId="0" id="110" nodeType="afterEffect" presetClass="entr" presetID="49" presetSubtype="0">
                                  <p:stCondLst>
                                    <p:cond delay="0"/>
                                  </p:stCondLst>
                                  <p:childTnLst>
                                    <p:set>
                                      <p:cBhvr>
                                        <p:cTn dur="1" fill="hold" id="111">
                                          <p:stCondLst>
                                            <p:cond delay="0"/>
                                          </p:stCondLst>
                                        </p:cTn>
                                        <p:tgtEl>
                                          <p:spTgt spid="126"/>
                                        </p:tgtEl>
                                        <p:attrNameLst>
                                          <p:attrName>style.visibility</p:attrName>
                                        </p:attrNameLst>
                                      </p:cBhvr>
                                      <p:to>
                                        <p:strVal val="visible"/>
                                      </p:to>
                                    </p:set>
                                    <p:anim calcmode="lin" valueType="num">
                                      <p:cBhvr>
                                        <p:cTn dur="500" fill="hold" id="112"/>
                                        <p:tgtEl>
                                          <p:spTgt spid="126"/>
                                        </p:tgtEl>
                                        <p:attrNameLst>
                                          <p:attrName>ppt_w</p:attrName>
                                        </p:attrNameLst>
                                      </p:cBhvr>
                                      <p:tavLst>
                                        <p:tav tm="0">
                                          <p:val>
                                            <p:fltVal val="0"/>
                                          </p:val>
                                        </p:tav>
                                        <p:tav tm="100000">
                                          <p:val>
                                            <p:strVal val="#ppt_w"/>
                                          </p:val>
                                        </p:tav>
                                      </p:tavLst>
                                    </p:anim>
                                    <p:anim calcmode="lin" valueType="num">
                                      <p:cBhvr>
                                        <p:cTn dur="500" fill="hold" id="113"/>
                                        <p:tgtEl>
                                          <p:spTgt spid="126"/>
                                        </p:tgtEl>
                                        <p:attrNameLst>
                                          <p:attrName>ppt_h</p:attrName>
                                        </p:attrNameLst>
                                      </p:cBhvr>
                                      <p:tavLst>
                                        <p:tav tm="0">
                                          <p:val>
                                            <p:fltVal val="0"/>
                                          </p:val>
                                        </p:tav>
                                        <p:tav tm="100000">
                                          <p:val>
                                            <p:strVal val="#ppt_h"/>
                                          </p:val>
                                        </p:tav>
                                      </p:tavLst>
                                    </p:anim>
                                    <p:anim calcmode="lin" valueType="num">
                                      <p:cBhvr>
                                        <p:cTn dur="500" fill="hold" id="114"/>
                                        <p:tgtEl>
                                          <p:spTgt spid="126"/>
                                        </p:tgtEl>
                                        <p:attrNameLst>
                                          <p:attrName>style.rotation</p:attrName>
                                        </p:attrNameLst>
                                      </p:cBhvr>
                                      <p:tavLst>
                                        <p:tav tm="0">
                                          <p:val>
                                            <p:fltVal val="360"/>
                                          </p:val>
                                        </p:tav>
                                        <p:tav tm="100000">
                                          <p:val>
                                            <p:fltVal val="0"/>
                                          </p:val>
                                        </p:tav>
                                      </p:tavLst>
                                    </p:anim>
                                    <p:animEffect filter="fade" transition="in">
                                      <p:cBhvr>
                                        <p:cTn dur="500" id="115"/>
                                        <p:tgtEl>
                                          <p:spTgt spid="126"/>
                                        </p:tgtEl>
                                      </p:cBhvr>
                                    </p:animEffect>
                                  </p:childTnLst>
                                </p:cTn>
                              </p:par>
                            </p:childTnLst>
                          </p:cTn>
                        </p:par>
                        <p:par>
                          <p:cTn fill="hold" id="116" nodeType="afterGroup">
                            <p:stCondLst>
                              <p:cond delay="8200"/>
                            </p:stCondLst>
                            <p:childTnLst>
                              <p:par>
                                <p:cTn fill="hold" grpId="0" id="117" nodeType="afterEffect" presetClass="entr" presetID="22" presetSubtype="4">
                                  <p:stCondLst>
                                    <p:cond delay="0"/>
                                  </p:stCondLst>
                                  <p:childTnLst>
                                    <p:set>
                                      <p:cBhvr>
                                        <p:cTn dur="1" fill="hold" id="118">
                                          <p:stCondLst>
                                            <p:cond delay="0"/>
                                          </p:stCondLst>
                                        </p:cTn>
                                        <p:tgtEl>
                                          <p:spTgt spid="104"/>
                                        </p:tgtEl>
                                        <p:attrNameLst>
                                          <p:attrName>style.visibility</p:attrName>
                                        </p:attrNameLst>
                                      </p:cBhvr>
                                      <p:to>
                                        <p:strVal val="visible"/>
                                      </p:to>
                                    </p:set>
                                    <p:animEffect filter="wipe(down)" transition="in">
                                      <p:cBhvr>
                                        <p:cTn dur="300" id="119"/>
                                        <p:tgtEl>
                                          <p:spTgt spid="104"/>
                                        </p:tgtEl>
                                      </p:cBhvr>
                                    </p:animEffect>
                                  </p:childTnLst>
                                </p:cTn>
                              </p:par>
                            </p:childTnLst>
                          </p:cTn>
                        </p:par>
                        <p:par>
                          <p:cTn fill="hold" id="120" nodeType="afterGroup">
                            <p:stCondLst>
                              <p:cond delay="8500"/>
                            </p:stCondLst>
                            <p:childTnLst>
                              <p:par>
                                <p:cTn fill="hold" id="121" nodeType="afterEffect" presetClass="entr" presetID="2" presetSubtype="1">
                                  <p:stCondLst>
                                    <p:cond delay="0"/>
                                  </p:stCondLst>
                                  <p:childTnLst>
                                    <p:set>
                                      <p:cBhvr>
                                        <p:cTn dur="1" fill="hold" id="122">
                                          <p:stCondLst>
                                            <p:cond delay="0"/>
                                          </p:stCondLst>
                                        </p:cTn>
                                        <p:tgtEl>
                                          <p:spTgt spid="127"/>
                                        </p:tgtEl>
                                        <p:attrNameLst>
                                          <p:attrName>style.visibility</p:attrName>
                                        </p:attrNameLst>
                                      </p:cBhvr>
                                      <p:to>
                                        <p:strVal val="visible"/>
                                      </p:to>
                                    </p:set>
                                    <p:anim calcmode="lin" valueType="num">
                                      <p:cBhvr additive="base">
                                        <p:cTn dur="500" fill="hold" id="123"/>
                                        <p:tgtEl>
                                          <p:spTgt spid="127"/>
                                        </p:tgtEl>
                                        <p:attrNameLst>
                                          <p:attrName>ppt_x</p:attrName>
                                        </p:attrNameLst>
                                      </p:cBhvr>
                                      <p:tavLst>
                                        <p:tav tm="0">
                                          <p:val>
                                            <p:strVal val="#ppt_x"/>
                                          </p:val>
                                        </p:tav>
                                        <p:tav tm="100000">
                                          <p:val>
                                            <p:strVal val="#ppt_x"/>
                                          </p:val>
                                        </p:tav>
                                      </p:tavLst>
                                    </p:anim>
                                    <p:anim calcmode="lin" valueType="num">
                                      <p:cBhvr additive="base">
                                        <p:cTn dur="500" fill="hold" id="124"/>
                                        <p:tgtEl>
                                          <p:spTgt spid="127"/>
                                        </p:tgtEl>
                                        <p:attrNameLst>
                                          <p:attrName>ppt_y</p:attrName>
                                        </p:attrNameLst>
                                      </p:cBhvr>
                                      <p:tavLst>
                                        <p:tav tm="0">
                                          <p:val>
                                            <p:strVal val="0-#ppt_h/2"/>
                                          </p:val>
                                        </p:tav>
                                        <p:tav tm="100000">
                                          <p:val>
                                            <p:strVal val="#ppt_y"/>
                                          </p:val>
                                        </p:tav>
                                      </p:tavLst>
                                    </p:anim>
                                  </p:childTnLst>
                                </p:cTn>
                              </p:par>
                            </p:childTnLst>
                          </p:cTn>
                        </p:par>
                        <p:par>
                          <p:cTn fill="hold" id="125" nodeType="afterGroup">
                            <p:stCondLst>
                              <p:cond delay="9000"/>
                            </p:stCondLst>
                            <p:childTnLst>
                              <p:par>
                                <p:cTn decel="100000" fill="hold" grpId="0" id="126" nodeType="afterEffect" presetClass="entr" presetID="49" presetSubtype="0">
                                  <p:stCondLst>
                                    <p:cond delay="0"/>
                                  </p:stCondLst>
                                  <p:childTnLst>
                                    <p:set>
                                      <p:cBhvr>
                                        <p:cTn dur="1" fill="hold" id="127">
                                          <p:stCondLst>
                                            <p:cond delay="0"/>
                                          </p:stCondLst>
                                        </p:cTn>
                                        <p:tgtEl>
                                          <p:spTgt spid="130"/>
                                        </p:tgtEl>
                                        <p:attrNameLst>
                                          <p:attrName>style.visibility</p:attrName>
                                        </p:attrNameLst>
                                      </p:cBhvr>
                                      <p:to>
                                        <p:strVal val="visible"/>
                                      </p:to>
                                    </p:set>
                                    <p:anim calcmode="lin" valueType="num">
                                      <p:cBhvr>
                                        <p:cTn dur="500" fill="hold" id="128"/>
                                        <p:tgtEl>
                                          <p:spTgt spid="130"/>
                                        </p:tgtEl>
                                        <p:attrNameLst>
                                          <p:attrName>ppt_w</p:attrName>
                                        </p:attrNameLst>
                                      </p:cBhvr>
                                      <p:tavLst>
                                        <p:tav tm="0">
                                          <p:val>
                                            <p:fltVal val="0"/>
                                          </p:val>
                                        </p:tav>
                                        <p:tav tm="100000">
                                          <p:val>
                                            <p:strVal val="#ppt_w"/>
                                          </p:val>
                                        </p:tav>
                                      </p:tavLst>
                                    </p:anim>
                                    <p:anim calcmode="lin" valueType="num">
                                      <p:cBhvr>
                                        <p:cTn dur="500" fill="hold" id="129"/>
                                        <p:tgtEl>
                                          <p:spTgt spid="130"/>
                                        </p:tgtEl>
                                        <p:attrNameLst>
                                          <p:attrName>ppt_h</p:attrName>
                                        </p:attrNameLst>
                                      </p:cBhvr>
                                      <p:tavLst>
                                        <p:tav tm="0">
                                          <p:val>
                                            <p:fltVal val="0"/>
                                          </p:val>
                                        </p:tav>
                                        <p:tav tm="100000">
                                          <p:val>
                                            <p:strVal val="#ppt_h"/>
                                          </p:val>
                                        </p:tav>
                                      </p:tavLst>
                                    </p:anim>
                                    <p:anim calcmode="lin" valueType="num">
                                      <p:cBhvr>
                                        <p:cTn dur="500" fill="hold" id="130"/>
                                        <p:tgtEl>
                                          <p:spTgt spid="130"/>
                                        </p:tgtEl>
                                        <p:attrNameLst>
                                          <p:attrName>style.rotation</p:attrName>
                                        </p:attrNameLst>
                                      </p:cBhvr>
                                      <p:tavLst>
                                        <p:tav tm="0">
                                          <p:val>
                                            <p:fltVal val="360"/>
                                          </p:val>
                                        </p:tav>
                                        <p:tav tm="100000">
                                          <p:val>
                                            <p:fltVal val="0"/>
                                          </p:val>
                                        </p:tav>
                                      </p:tavLst>
                                    </p:anim>
                                    <p:animEffect filter="fade" transition="in">
                                      <p:cBhvr>
                                        <p:cTn dur="500" id="131"/>
                                        <p:tgtEl>
                                          <p:spTgt spid="130"/>
                                        </p:tgtEl>
                                      </p:cBhvr>
                                    </p:animEffect>
                                  </p:childTnLst>
                                </p:cTn>
                              </p:par>
                            </p:childTnLst>
                          </p:cTn>
                        </p:par>
                        <p:par>
                          <p:cTn fill="hold" id="132" nodeType="afterGroup">
                            <p:stCondLst>
                              <p:cond delay="9500"/>
                            </p:stCondLst>
                            <p:childTnLst>
                              <p:par>
                                <p:cTn fill="hold" grpId="0" id="133" nodeType="afterEffect" presetClass="entr" presetID="22" presetSubtype="1">
                                  <p:stCondLst>
                                    <p:cond delay="0"/>
                                  </p:stCondLst>
                                  <p:childTnLst>
                                    <p:set>
                                      <p:cBhvr>
                                        <p:cTn dur="1" fill="hold" id="134">
                                          <p:stCondLst>
                                            <p:cond delay="0"/>
                                          </p:stCondLst>
                                        </p:cTn>
                                        <p:tgtEl>
                                          <p:spTgt spid="101"/>
                                        </p:tgtEl>
                                        <p:attrNameLst>
                                          <p:attrName>style.visibility</p:attrName>
                                        </p:attrNameLst>
                                      </p:cBhvr>
                                      <p:to>
                                        <p:strVal val="visible"/>
                                      </p:to>
                                    </p:set>
                                    <p:animEffect filter="wipe(up)" transition="in">
                                      <p:cBhvr>
                                        <p:cTn dur="300" id="135"/>
                                        <p:tgtEl>
                                          <p:spTgt spid="101"/>
                                        </p:tgtEl>
                                      </p:cBhvr>
                                    </p:animEffect>
                                  </p:childTnLst>
                                </p:cTn>
                              </p:par>
                            </p:childTnLst>
                          </p:cTn>
                        </p:par>
                        <p:par>
                          <p:cTn fill="hold" id="136" nodeType="afterGroup">
                            <p:stCondLst>
                              <p:cond delay="9800"/>
                            </p:stCondLst>
                            <p:childTnLst>
                              <p:par>
                                <p:cTn fill="hold" id="137" nodeType="afterEffect" presetClass="entr" presetID="2" presetSubtype="1">
                                  <p:stCondLst>
                                    <p:cond delay="0"/>
                                  </p:stCondLst>
                                  <p:childTnLst>
                                    <p:set>
                                      <p:cBhvr>
                                        <p:cTn dur="1" fill="hold" id="138">
                                          <p:stCondLst>
                                            <p:cond delay="0"/>
                                          </p:stCondLst>
                                        </p:cTn>
                                        <p:tgtEl>
                                          <p:spTgt spid="131"/>
                                        </p:tgtEl>
                                        <p:attrNameLst>
                                          <p:attrName>style.visibility</p:attrName>
                                        </p:attrNameLst>
                                      </p:cBhvr>
                                      <p:to>
                                        <p:strVal val="visible"/>
                                      </p:to>
                                    </p:set>
                                    <p:anim calcmode="lin" valueType="num">
                                      <p:cBhvr additive="base">
                                        <p:cTn dur="500" fill="hold" id="139"/>
                                        <p:tgtEl>
                                          <p:spTgt spid="131"/>
                                        </p:tgtEl>
                                        <p:attrNameLst>
                                          <p:attrName>ppt_x</p:attrName>
                                        </p:attrNameLst>
                                      </p:cBhvr>
                                      <p:tavLst>
                                        <p:tav tm="0">
                                          <p:val>
                                            <p:strVal val="#ppt_x"/>
                                          </p:val>
                                        </p:tav>
                                        <p:tav tm="100000">
                                          <p:val>
                                            <p:strVal val="#ppt_x"/>
                                          </p:val>
                                        </p:tav>
                                      </p:tavLst>
                                    </p:anim>
                                    <p:anim calcmode="lin" valueType="num">
                                      <p:cBhvr additive="base">
                                        <p:cTn dur="500" fill="hold" id="140"/>
                                        <p:tgtEl>
                                          <p:spTgt spid="131"/>
                                        </p:tgtEl>
                                        <p:attrNameLst>
                                          <p:attrName>ppt_y</p:attrName>
                                        </p:attrNameLst>
                                      </p:cBhvr>
                                      <p:tavLst>
                                        <p:tav tm="0">
                                          <p:val>
                                            <p:strVal val="0-#ppt_h/2"/>
                                          </p:val>
                                        </p:tav>
                                        <p:tav tm="100000">
                                          <p:val>
                                            <p:strVal val="#ppt_y"/>
                                          </p:val>
                                        </p:tav>
                                      </p:tavLst>
                                    </p:anim>
                                  </p:childTnLst>
                                </p:cTn>
                              </p:par>
                            </p:childTnLst>
                          </p:cTn>
                        </p:par>
                        <p:par>
                          <p:cTn fill="hold" id="141" nodeType="afterGroup">
                            <p:stCondLst>
                              <p:cond delay="10300"/>
                            </p:stCondLst>
                            <p:childTnLst>
                              <p:par>
                                <p:cTn decel="100000" fill="hold" grpId="0" id="142" nodeType="afterEffect" presetClass="entr" presetID="49" presetSubtype="0">
                                  <p:stCondLst>
                                    <p:cond delay="0"/>
                                  </p:stCondLst>
                                  <p:childTnLst>
                                    <p:set>
                                      <p:cBhvr>
                                        <p:cTn dur="1" fill="hold" id="143">
                                          <p:stCondLst>
                                            <p:cond delay="0"/>
                                          </p:stCondLst>
                                        </p:cTn>
                                        <p:tgtEl>
                                          <p:spTgt spid="134"/>
                                        </p:tgtEl>
                                        <p:attrNameLst>
                                          <p:attrName>style.visibility</p:attrName>
                                        </p:attrNameLst>
                                      </p:cBhvr>
                                      <p:to>
                                        <p:strVal val="visible"/>
                                      </p:to>
                                    </p:set>
                                    <p:anim calcmode="lin" valueType="num">
                                      <p:cBhvr>
                                        <p:cTn dur="500" fill="hold" id="144"/>
                                        <p:tgtEl>
                                          <p:spTgt spid="134"/>
                                        </p:tgtEl>
                                        <p:attrNameLst>
                                          <p:attrName>ppt_w</p:attrName>
                                        </p:attrNameLst>
                                      </p:cBhvr>
                                      <p:tavLst>
                                        <p:tav tm="0">
                                          <p:val>
                                            <p:fltVal val="0"/>
                                          </p:val>
                                        </p:tav>
                                        <p:tav tm="100000">
                                          <p:val>
                                            <p:strVal val="#ppt_w"/>
                                          </p:val>
                                        </p:tav>
                                      </p:tavLst>
                                    </p:anim>
                                    <p:anim calcmode="lin" valueType="num">
                                      <p:cBhvr>
                                        <p:cTn dur="500" fill="hold" id="145"/>
                                        <p:tgtEl>
                                          <p:spTgt spid="134"/>
                                        </p:tgtEl>
                                        <p:attrNameLst>
                                          <p:attrName>ppt_h</p:attrName>
                                        </p:attrNameLst>
                                      </p:cBhvr>
                                      <p:tavLst>
                                        <p:tav tm="0">
                                          <p:val>
                                            <p:fltVal val="0"/>
                                          </p:val>
                                        </p:tav>
                                        <p:tav tm="100000">
                                          <p:val>
                                            <p:strVal val="#ppt_h"/>
                                          </p:val>
                                        </p:tav>
                                      </p:tavLst>
                                    </p:anim>
                                    <p:anim calcmode="lin" valueType="num">
                                      <p:cBhvr>
                                        <p:cTn dur="500" fill="hold" id="146"/>
                                        <p:tgtEl>
                                          <p:spTgt spid="134"/>
                                        </p:tgtEl>
                                        <p:attrNameLst>
                                          <p:attrName>style.rotation</p:attrName>
                                        </p:attrNameLst>
                                      </p:cBhvr>
                                      <p:tavLst>
                                        <p:tav tm="0">
                                          <p:val>
                                            <p:fltVal val="360"/>
                                          </p:val>
                                        </p:tav>
                                        <p:tav tm="100000">
                                          <p:val>
                                            <p:fltVal val="0"/>
                                          </p:val>
                                        </p:tav>
                                      </p:tavLst>
                                    </p:anim>
                                    <p:animEffect filter="fade" transition="in">
                                      <p:cBhvr>
                                        <p:cTn dur="500" id="147"/>
                                        <p:tgtEl>
                                          <p:spTgt spid="134"/>
                                        </p:tgtEl>
                                      </p:cBhvr>
                                    </p:animEffect>
                                  </p:childTnLst>
                                </p:cTn>
                              </p:par>
                            </p:childTnLst>
                          </p:cTn>
                        </p:par>
                        <p:par>
                          <p:cTn fill="hold" id="148" nodeType="afterGroup">
                            <p:stCondLst>
                              <p:cond delay="10800"/>
                            </p:stCondLst>
                            <p:childTnLst>
                              <p:par>
                                <p:cTn fill="hold" grpId="0" id="149" nodeType="afterEffect" presetClass="entr" presetID="22" presetSubtype="1">
                                  <p:stCondLst>
                                    <p:cond delay="0"/>
                                  </p:stCondLst>
                                  <p:childTnLst>
                                    <p:set>
                                      <p:cBhvr>
                                        <p:cTn dur="1" fill="hold" id="150">
                                          <p:stCondLst>
                                            <p:cond delay="0"/>
                                          </p:stCondLst>
                                        </p:cTn>
                                        <p:tgtEl>
                                          <p:spTgt spid="105"/>
                                        </p:tgtEl>
                                        <p:attrNameLst>
                                          <p:attrName>style.visibility</p:attrName>
                                        </p:attrNameLst>
                                      </p:cBhvr>
                                      <p:to>
                                        <p:strVal val="visible"/>
                                      </p:to>
                                    </p:set>
                                    <p:animEffect filter="wipe(up)" transition="in">
                                      <p:cBhvr>
                                        <p:cTn dur="500" id="151"/>
                                        <p:tgtEl>
                                          <p:spTgt spid="105"/>
                                        </p:tgtEl>
                                      </p:cBhvr>
                                    </p:animEffect>
                                  </p:childTnLst>
                                </p:cTn>
                              </p:par>
                            </p:childTnLst>
                          </p:cTn>
                        </p:par>
                        <p:par>
                          <p:cTn fill="hold" id="152" nodeType="afterGroup">
                            <p:stCondLst>
                              <p:cond delay="11300"/>
                            </p:stCondLst>
                            <p:childTnLst>
                              <p:par>
                                <p:cTn fill="hold" grpId="0" id="153" nodeType="afterEffect" presetClass="entr" presetID="22" presetSubtype="1">
                                  <p:stCondLst>
                                    <p:cond delay="0"/>
                                  </p:stCondLst>
                                  <p:childTnLst>
                                    <p:set>
                                      <p:cBhvr>
                                        <p:cTn dur="1" fill="hold" id="154">
                                          <p:stCondLst>
                                            <p:cond delay="0"/>
                                          </p:stCondLst>
                                        </p:cTn>
                                        <p:tgtEl>
                                          <p:spTgt spid="106"/>
                                        </p:tgtEl>
                                        <p:attrNameLst>
                                          <p:attrName>style.visibility</p:attrName>
                                        </p:attrNameLst>
                                      </p:cBhvr>
                                      <p:to>
                                        <p:strVal val="visible"/>
                                      </p:to>
                                    </p:set>
                                    <p:animEffect filter="wipe(up)" transition="in">
                                      <p:cBhvr>
                                        <p:cTn dur="500" id="155"/>
                                        <p:tgtEl>
                                          <p:spTgt spid="106"/>
                                        </p:tgtEl>
                                      </p:cBhvr>
                                    </p:animEffect>
                                  </p:childTnLst>
                                </p:cTn>
                              </p:par>
                            </p:childTnLst>
                          </p:cTn>
                        </p:par>
                        <p:par>
                          <p:cTn fill="hold" id="156" nodeType="afterGroup">
                            <p:stCondLst>
                              <p:cond delay="11800"/>
                            </p:stCondLst>
                            <p:childTnLst>
                              <p:par>
                                <p:cTn fill="hold" grpId="0" id="157" nodeType="afterEffect" presetClass="entr" presetID="22" presetSubtype="1">
                                  <p:stCondLst>
                                    <p:cond delay="0"/>
                                  </p:stCondLst>
                                  <p:childTnLst>
                                    <p:set>
                                      <p:cBhvr>
                                        <p:cTn dur="1" fill="hold" id="158">
                                          <p:stCondLst>
                                            <p:cond delay="0"/>
                                          </p:stCondLst>
                                        </p:cTn>
                                        <p:tgtEl>
                                          <p:spTgt spid="107"/>
                                        </p:tgtEl>
                                        <p:attrNameLst>
                                          <p:attrName>style.visibility</p:attrName>
                                        </p:attrNameLst>
                                      </p:cBhvr>
                                      <p:to>
                                        <p:strVal val="visible"/>
                                      </p:to>
                                    </p:set>
                                    <p:animEffect filter="wipe(up)" transition="in">
                                      <p:cBhvr>
                                        <p:cTn dur="500" id="159"/>
                                        <p:tgtEl>
                                          <p:spTgt spid="107"/>
                                        </p:tgtEl>
                                      </p:cBhvr>
                                    </p:animEffect>
                                  </p:childTnLst>
                                </p:cTn>
                              </p:par>
                            </p:childTnLst>
                          </p:cTn>
                        </p:par>
                        <p:par>
                          <p:cTn fill="hold" id="160" nodeType="afterGroup">
                            <p:stCondLst>
                              <p:cond delay="12300"/>
                            </p:stCondLst>
                            <p:childTnLst>
                              <p:par>
                                <p:cTn fill="hold" grpId="0" id="161" nodeType="afterEffect" presetClass="entr" presetID="22" presetSubtype="1">
                                  <p:stCondLst>
                                    <p:cond delay="0"/>
                                  </p:stCondLst>
                                  <p:childTnLst>
                                    <p:set>
                                      <p:cBhvr>
                                        <p:cTn dur="1" fill="hold" id="162">
                                          <p:stCondLst>
                                            <p:cond delay="0"/>
                                          </p:stCondLst>
                                        </p:cTn>
                                        <p:tgtEl>
                                          <p:spTgt spid="108"/>
                                        </p:tgtEl>
                                        <p:attrNameLst>
                                          <p:attrName>style.visibility</p:attrName>
                                        </p:attrNameLst>
                                      </p:cBhvr>
                                      <p:to>
                                        <p:strVal val="visible"/>
                                      </p:to>
                                    </p:set>
                                    <p:animEffect filter="wipe(up)" transition="in">
                                      <p:cBhvr>
                                        <p:cTn dur="500" id="163"/>
                                        <p:tgtEl>
                                          <p:spTgt spid="108"/>
                                        </p:tgtEl>
                                      </p:cBhvr>
                                    </p:animEffect>
                                  </p:childTnLst>
                                </p:cTn>
                              </p:par>
                            </p:childTnLst>
                          </p:cTn>
                        </p:par>
                        <p:par>
                          <p:cTn fill="hold" id="164" nodeType="afterGroup">
                            <p:stCondLst>
                              <p:cond delay="12800"/>
                            </p:stCondLst>
                            <p:childTnLst>
                              <p:par>
                                <p:cTn fill="hold" grpId="0" id="165" nodeType="afterEffect" presetClass="entr" presetID="22" presetSubtype="1">
                                  <p:stCondLst>
                                    <p:cond delay="0"/>
                                  </p:stCondLst>
                                  <p:childTnLst>
                                    <p:set>
                                      <p:cBhvr>
                                        <p:cTn dur="1" fill="hold" id="166">
                                          <p:stCondLst>
                                            <p:cond delay="0"/>
                                          </p:stCondLst>
                                        </p:cTn>
                                        <p:tgtEl>
                                          <p:spTgt spid="109"/>
                                        </p:tgtEl>
                                        <p:attrNameLst>
                                          <p:attrName>style.visibility</p:attrName>
                                        </p:attrNameLst>
                                      </p:cBhvr>
                                      <p:to>
                                        <p:strVal val="visible"/>
                                      </p:to>
                                    </p:set>
                                    <p:animEffect filter="wipe(up)" transition="in">
                                      <p:cBhvr>
                                        <p:cTn dur="500" id="167"/>
                                        <p:tgtEl>
                                          <p:spTgt spid="109"/>
                                        </p:tgtEl>
                                      </p:cBhvr>
                                    </p:animEffect>
                                  </p:childTnLst>
                                </p:cTn>
                              </p:par>
                            </p:childTnLst>
                          </p:cTn>
                        </p:par>
                        <p:par>
                          <p:cTn fill="hold" id="168" nodeType="afterGroup">
                            <p:stCondLst>
                              <p:cond delay="13300"/>
                            </p:stCondLst>
                            <p:childTnLst>
                              <p:par>
                                <p:cTn fill="hold" grpId="0" id="169" nodeType="afterEffect" presetClass="entr" presetID="22" presetSubtype="1">
                                  <p:stCondLst>
                                    <p:cond delay="0"/>
                                  </p:stCondLst>
                                  <p:childTnLst>
                                    <p:set>
                                      <p:cBhvr>
                                        <p:cTn dur="1" fill="hold" id="170">
                                          <p:stCondLst>
                                            <p:cond delay="0"/>
                                          </p:stCondLst>
                                        </p:cTn>
                                        <p:tgtEl>
                                          <p:spTgt spid="110"/>
                                        </p:tgtEl>
                                        <p:attrNameLst>
                                          <p:attrName>style.visibility</p:attrName>
                                        </p:attrNameLst>
                                      </p:cBhvr>
                                      <p:to>
                                        <p:strVal val="visible"/>
                                      </p:to>
                                    </p:set>
                                    <p:animEffect filter="wipe(up)" transition="in">
                                      <p:cBhvr>
                                        <p:cTn dur="500" id="171"/>
                                        <p:tgtEl>
                                          <p:spTgt spid="110"/>
                                        </p:tgtEl>
                                      </p:cBhvr>
                                    </p:animEffect>
                                  </p:childTnLst>
                                </p:cTn>
                              </p:par>
                            </p:childTnLst>
                          </p:cTn>
                        </p:par>
                        <p:par>
                          <p:cTn fill="hold" id="172" nodeType="afterGroup">
                            <p:stCondLst>
                              <p:cond delay="13800"/>
                            </p:stCondLst>
                            <p:childTnLst>
                              <p:par>
                                <p:cTn fill="hold" grpId="0" id="173" nodeType="afterEffect" presetClass="entr" presetID="42" presetSubtype="0">
                                  <p:stCondLst>
                                    <p:cond delay="0"/>
                                  </p:stCondLst>
                                  <p:childTnLst>
                                    <p:set>
                                      <p:cBhvr>
                                        <p:cTn dur="1" fill="hold" id="174">
                                          <p:stCondLst>
                                            <p:cond delay="0"/>
                                          </p:stCondLst>
                                        </p:cTn>
                                        <p:tgtEl>
                                          <p:spTgt spid="135"/>
                                        </p:tgtEl>
                                        <p:attrNameLst>
                                          <p:attrName>style.visibility</p:attrName>
                                        </p:attrNameLst>
                                      </p:cBhvr>
                                      <p:to>
                                        <p:strVal val="visible"/>
                                      </p:to>
                                    </p:set>
                                    <p:animEffect filter="fade" transition="in">
                                      <p:cBhvr>
                                        <p:cTn dur="1000" id="175"/>
                                        <p:tgtEl>
                                          <p:spTgt spid="135"/>
                                        </p:tgtEl>
                                      </p:cBhvr>
                                    </p:animEffect>
                                    <p:anim calcmode="lin" valueType="num">
                                      <p:cBhvr>
                                        <p:cTn dur="1000" fill="hold" id="176"/>
                                        <p:tgtEl>
                                          <p:spTgt spid="135"/>
                                        </p:tgtEl>
                                        <p:attrNameLst>
                                          <p:attrName>ppt_x</p:attrName>
                                        </p:attrNameLst>
                                      </p:cBhvr>
                                      <p:tavLst>
                                        <p:tav tm="0">
                                          <p:val>
                                            <p:strVal val="#ppt_x"/>
                                          </p:val>
                                        </p:tav>
                                        <p:tav tm="100000">
                                          <p:val>
                                            <p:strVal val="#ppt_x"/>
                                          </p:val>
                                        </p:tav>
                                      </p:tavLst>
                                    </p:anim>
                                    <p:anim calcmode="lin" valueType="num">
                                      <p:cBhvr>
                                        <p:cTn dur="1000" fill="hold" id="177"/>
                                        <p:tgtEl>
                                          <p:spTgt spid="135"/>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8"/>
      <p:bldP grpId="0" spid="9"/>
      <p:bldP grpId="0" spid="91"/>
      <p:bldP grpId="0" spid="92"/>
      <p:bldP grpId="0" spid="93"/>
      <p:bldP grpId="0" spid="94"/>
      <p:bldP grpId="0" spid="95"/>
      <p:bldP grpId="0" spid="96"/>
      <p:bldP grpId="0" spid="97"/>
      <p:bldP grpId="0" spid="98"/>
      <p:bldP grpId="0" spid="99"/>
      <p:bldP grpId="0" spid="100"/>
      <p:bldP grpId="0" spid="101"/>
      <p:bldP grpId="0" spid="102"/>
      <p:bldP grpId="0" spid="103"/>
      <p:bldP grpId="0" spid="104"/>
      <p:bldP grpId="0" spid="105"/>
      <p:bldP grpId="0" spid="106"/>
      <p:bldP grpId="0" spid="107"/>
      <p:bldP grpId="0" spid="108"/>
      <p:bldP grpId="0" spid="109"/>
      <p:bldP grpId="0" spid="110"/>
      <p:bldP grpId="0" spid="114"/>
      <p:bldP grpId="0" spid="118"/>
      <p:bldP grpId="0" spid="122"/>
      <p:bldP grpId="0" spid="126"/>
      <p:bldP grpId="0" spid="130"/>
      <p:bldP grpId="0" spid="134"/>
      <p:bldP grpId="0" spid="135"/>
    </p:bldLst>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50" name="Freeform 5"/>
          <p:cNvSpPr/>
          <p:nvPr/>
        </p:nvSpPr>
        <p:spPr bwMode="auto">
          <a:xfrm flipH="1" rot="10800000">
            <a:off x="9197492" y="4074081"/>
            <a:ext cx="3451235" cy="3451372"/>
          </a:xfrm>
          <a:prstGeom prst="ellipse">
            <a:avLst/>
          </a:prstGeom>
          <a:gradFill>
            <a:gsLst>
              <a:gs pos="0">
                <a:schemeClr val="bg1">
                  <a:lumMod val="82000"/>
                </a:schemeClr>
              </a:gs>
              <a:gs pos="100000">
                <a:schemeClr val="bg1">
                  <a:lumMod val="88000"/>
                </a:schemeClr>
              </a:gs>
            </a:gsLst>
            <a:lin ang="18900000" scaled="1"/>
          </a:gradFill>
          <a:ln w="50800">
            <a:gradFill flip="none" rotWithShape="1">
              <a:gsLst>
                <a:gs pos="0">
                  <a:schemeClr val="bg1">
                    <a:alpha val="0"/>
                  </a:schemeClr>
                </a:gs>
                <a:gs pos="100000">
                  <a:schemeClr val="bg1"/>
                </a:gs>
              </a:gsLst>
              <a:lin ang="18900000" scaled="1"/>
            </a:gradFill>
          </a:ln>
          <a:effectLst>
            <a:innerShdw blurRad="190500" dir="8100000" dist="63500">
              <a:prstClr val="black">
                <a:alpha val="30000"/>
              </a:prstClr>
            </a:innerShdw>
            <a:softEdge rad="50800"/>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solidFill>
              <a:latin typeface="+mn-lt"/>
              <a:ea typeface="+mn-ea"/>
            </a:endParaRPr>
          </a:p>
        </p:txBody>
      </p:sp>
      <p:sp>
        <p:nvSpPr>
          <p:cNvPr id="51" name="矩形 50"/>
          <p:cNvSpPr/>
          <p:nvPr/>
        </p:nvSpPr>
        <p:spPr>
          <a:xfrm>
            <a:off x="0" y="590447"/>
            <a:ext cx="12192000" cy="3607025"/>
          </a:xfrm>
          <a:prstGeom prst="rect">
            <a:avLst/>
          </a:prstGeom>
          <a:blipFill dpi="0" rotWithShape="1">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3" name="Freeform 5"/>
          <p:cNvSpPr/>
          <p:nvPr/>
        </p:nvSpPr>
        <p:spPr bwMode="auto">
          <a:xfrm rot="10800000">
            <a:off x="483409" y="428348"/>
            <a:ext cx="1838450" cy="1838742"/>
          </a:xfrm>
          <a:prstGeom prst="ellipse">
            <a:avLst/>
          </a:prstGeom>
          <a:gradFill flip="none" rotWithShape="1">
            <a:gsLst>
              <a:gs pos="0">
                <a:schemeClr val="bg1"/>
              </a:gs>
              <a:gs pos="100000">
                <a:srgbClr val="D9D9D9"/>
              </a:gs>
            </a:gsLst>
            <a:lin ang="2700000" scaled="1"/>
          </a:gradFill>
          <a:ln w="25400">
            <a:gradFill flip="none" rotWithShape="1">
              <a:gsLst>
                <a:gs pos="29000">
                  <a:srgbClr val="E0E0E0"/>
                </a:gs>
                <a:gs pos="0">
                  <a:srgbClr val="999999"/>
                </a:gs>
                <a:gs pos="83000">
                  <a:schemeClr val="bg1"/>
                </a:gs>
              </a:gsLst>
              <a:lin ang="2700000" scaled="1"/>
            </a:gradFill>
          </a:ln>
          <a:effectLst>
            <a:outerShdw algn="tl" blurRad="355600" dir="2700000" dist="88900" rotWithShape="0">
              <a:prstClr val="black">
                <a:alpha val="28000"/>
              </a:prstClr>
            </a:outerShdw>
          </a:effectLst>
        </p:spPr>
        <p:txBody>
          <a:bodyPr anchor="t" anchorCtr="0" bIns="45720" compatLnSpc="1" lIns="91440" numCol="1" rIns="91440" tIns="45720" vert="horz" wrap="square">
            <a:prstTxWarp prst="textNoShape">
              <a:avLst/>
            </a:prstTxWarp>
          </a:bodyPr>
          <a:lstStyle/>
          <a:p>
            <a:endParaRPr altLang="en-US" lang="zh-CN">
              <a:solidFill>
                <a:prstClr val="black"/>
              </a:solidFill>
            </a:endParaRPr>
          </a:p>
        </p:txBody>
      </p:sp>
      <p:sp>
        <p:nvSpPr>
          <p:cNvPr id="54" name="Freeform 5"/>
          <p:cNvSpPr/>
          <p:nvPr/>
        </p:nvSpPr>
        <p:spPr bwMode="auto">
          <a:xfrm rot="10800000">
            <a:off x="687547" y="632835"/>
            <a:ext cx="1430174" cy="1429768"/>
          </a:xfrm>
          <a:prstGeom prst="ellipse">
            <a:avLst/>
          </a:prstGeom>
          <a:gradFill flip="none" rotWithShape="1">
            <a:gsLst>
              <a:gs pos="0">
                <a:schemeClr val="tx1"/>
              </a:gs>
              <a:gs pos="100000">
                <a:schemeClr val="tx1">
                  <a:lumMod val="75000"/>
                </a:schemeClr>
              </a:gs>
            </a:gsLst>
            <a:lin ang="2700000" scaled="1"/>
          </a:gradFill>
          <a:ln w="25400">
            <a:gradFill flip="none" rotWithShape="1">
              <a:gsLst>
                <a:gs pos="0">
                  <a:schemeClr val="accent1">
                    <a:lumMod val="75000"/>
                  </a:schemeClr>
                </a:gs>
                <a:gs pos="100000">
                  <a:schemeClr val="accent1"/>
                </a:gs>
              </a:gsLst>
              <a:lin ang="2700000" scaled="1"/>
            </a:gradFill>
          </a:ln>
          <a:effectLst>
            <a:outerShdw algn="tl" blurRad="254000" dir="2700000" dist="114300" rotWithShape="0">
              <a:prstClr val="black">
                <a:alpha val="25000"/>
              </a:prstClr>
            </a:outerShdw>
          </a:effectLst>
        </p:spPr>
        <p:txBody>
          <a:bodyPr anchor="t" anchorCtr="0" bIns="45720" compatLnSpc="1" lIns="91440" numCol="1" rIns="91440" tIns="45720" vert="horz" wrap="square">
            <a:prstTxWarp prst="textNoShape">
              <a:avLst/>
            </a:prstTxWarp>
          </a:bodyPr>
          <a:lstStyle/>
          <a:p>
            <a:endParaRPr altLang="en-US" lang="zh-CN">
              <a:solidFill>
                <a:prstClr val="black"/>
              </a:solidFill>
            </a:endParaRPr>
          </a:p>
        </p:txBody>
      </p:sp>
      <p:sp>
        <p:nvSpPr>
          <p:cNvPr id="55" name="TextBox 4"/>
          <p:cNvSpPr txBox="1"/>
          <p:nvPr/>
        </p:nvSpPr>
        <p:spPr>
          <a:xfrm>
            <a:off x="934816" y="1060493"/>
            <a:ext cx="1055140" cy="568909"/>
          </a:xfrm>
          <a:prstGeom prst="rect">
            <a:avLst/>
          </a:prstGeom>
          <a:noFill/>
        </p:spPr>
        <p:txBody>
          <a:bodyPr bIns="0" lIns="0" rIns="0" rtlCol="0" tIns="0" wrap="square">
            <a:spAutoFit/>
          </a:bodyPr>
          <a:lstStyle/>
          <a:p>
            <a:r>
              <a:rPr altLang="en-US" b="1" lang="zh-CN" smtClean="0" sz="3733">
                <a:solidFill>
                  <a:schemeClr val="bg1"/>
                </a:solidFill>
                <a:latin charset="-122" panose="020b0503020204020204" pitchFamily="34" typeface="微软雅黑"/>
                <a:ea charset="-122" pitchFamily="34" typeface="微软雅黑"/>
              </a:rPr>
              <a:t>序言</a:t>
            </a:r>
          </a:p>
        </p:txBody>
      </p:sp>
      <p:grpSp>
        <p:nvGrpSpPr>
          <p:cNvPr id="57" name="组合 56"/>
          <p:cNvGrpSpPr/>
          <p:nvPr/>
        </p:nvGrpSpPr>
        <p:grpSpPr>
          <a:xfrm>
            <a:off x="9491077" y="4228042"/>
            <a:ext cx="2471777" cy="2471735"/>
            <a:chOff x="9912424" y="4649384"/>
            <a:chExt cx="1954833" cy="1732555"/>
          </a:xfrm>
        </p:grpSpPr>
        <p:sp>
          <p:nvSpPr>
            <p:cNvPr id="58" name="Freeform 5"/>
            <p:cNvSpPr/>
            <p:nvPr/>
          </p:nvSpPr>
          <p:spPr bwMode="auto">
            <a:xfrm rot="10800000">
              <a:off x="9912424" y="4649384"/>
              <a:ext cx="1954833" cy="1732555"/>
            </a:xfrm>
            <a:prstGeom prst="ellipse">
              <a:avLst/>
            </a:prstGeom>
            <a:gradFill flip="none" rotWithShape="1">
              <a:gsLst>
                <a:gs pos="0">
                  <a:schemeClr val="bg1"/>
                </a:gs>
                <a:gs pos="100000">
                  <a:srgbClr val="D9D9D9"/>
                </a:gs>
              </a:gsLst>
              <a:lin ang="2700000" scaled="1"/>
            </a:gradFill>
            <a:ln w="25400">
              <a:gradFill flip="none" rotWithShape="1">
                <a:gsLst>
                  <a:gs pos="29000">
                    <a:srgbClr val="E0E0E0"/>
                  </a:gs>
                  <a:gs pos="0">
                    <a:srgbClr val="999999"/>
                  </a:gs>
                  <a:gs pos="83000">
                    <a:schemeClr val="bg1"/>
                  </a:gs>
                </a:gsLst>
                <a:lin ang="2700000" scaled="1"/>
              </a:gradFill>
            </a:ln>
            <a:effectLst>
              <a:outerShdw algn="tl" blurRad="355600" dir="2700000" dist="88900" rotWithShape="0">
                <a:prstClr val="black">
                  <a:alpha val="28000"/>
                </a:prstClr>
              </a:outerShdw>
            </a:effectLst>
          </p:spPr>
          <p:txBody>
            <a:bodyPr anchor="t" anchorCtr="0" bIns="45720" compatLnSpc="1" lIns="91440" numCol="1" rIns="91440" tIns="45720" vert="horz" wrap="square">
              <a:prstTxWarp prst="textNoShape">
                <a:avLst/>
              </a:prstTxWarp>
            </a:bodyPr>
            <a:lstStyle/>
            <a:p>
              <a:endParaRPr altLang="en-US" lang="zh-CN">
                <a:solidFill>
                  <a:prstClr val="black"/>
                </a:solidFill>
              </a:endParaRPr>
            </a:p>
          </p:txBody>
        </p:sp>
        <p:sp>
          <p:nvSpPr>
            <p:cNvPr id="59" name="Freeform 5"/>
            <p:cNvSpPr/>
            <p:nvPr/>
          </p:nvSpPr>
          <p:spPr bwMode="auto">
            <a:xfrm>
              <a:off x="10129484" y="4832770"/>
              <a:ext cx="1520711" cy="1347796"/>
            </a:xfrm>
            <a:prstGeom prst="ellipse">
              <a:avLst/>
            </a:prstGeom>
            <a:blipFill dpi="0" rotWithShape="1">
              <a:blip r:embed="rId4">
                <a:extLst>
                  <a:ext uri="{28A0092B-C50C-407E-A947-70E740481C1C}">
                    <a14:useLocalDpi val="0"/>
                  </a:ext>
                </a:extLst>
              </a:blip>
              <a:stretch>
                <a:fillRect l="-9965" r="-47089"/>
              </a:stretch>
            </a:blipFill>
            <a:ln>
              <a:noFill/>
            </a:ln>
            <a:effectLst>
              <a:innerShdw blurRad="63500" dir="189000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solidFill>
                <a:latin typeface="+mn-lt"/>
                <a:ea typeface="+mn-ea"/>
              </a:endParaRPr>
            </a:p>
          </p:txBody>
        </p:sp>
      </p:grpSp>
      <p:grpSp>
        <p:nvGrpSpPr>
          <p:cNvPr id="60" name="组合 59"/>
          <p:cNvGrpSpPr/>
          <p:nvPr/>
        </p:nvGrpSpPr>
        <p:grpSpPr>
          <a:xfrm>
            <a:off x="10095122" y="2818053"/>
            <a:ext cx="1594793" cy="1594766"/>
            <a:chOff x="9912424" y="2833284"/>
            <a:chExt cx="1954833" cy="1732555"/>
          </a:xfrm>
        </p:grpSpPr>
        <p:sp>
          <p:nvSpPr>
            <p:cNvPr id="61" name="Freeform 5"/>
            <p:cNvSpPr/>
            <p:nvPr/>
          </p:nvSpPr>
          <p:spPr bwMode="auto">
            <a:xfrm rot="10800000">
              <a:off x="9912424" y="2833284"/>
              <a:ext cx="1954833" cy="1732555"/>
            </a:xfrm>
            <a:prstGeom prst="ellipse">
              <a:avLst/>
            </a:prstGeom>
            <a:gradFill flip="none" rotWithShape="1">
              <a:gsLst>
                <a:gs pos="0">
                  <a:schemeClr val="bg1"/>
                </a:gs>
                <a:gs pos="100000">
                  <a:srgbClr val="D9D9D9"/>
                </a:gs>
              </a:gsLst>
              <a:lin ang="2700000" scaled="1"/>
            </a:gradFill>
            <a:ln w="25400">
              <a:gradFill flip="none" rotWithShape="1">
                <a:gsLst>
                  <a:gs pos="29000">
                    <a:srgbClr val="E0E0E0"/>
                  </a:gs>
                  <a:gs pos="0">
                    <a:srgbClr val="999999"/>
                  </a:gs>
                  <a:gs pos="83000">
                    <a:schemeClr val="bg1"/>
                  </a:gs>
                </a:gsLst>
                <a:lin ang="2700000" scaled="1"/>
              </a:gradFill>
            </a:ln>
            <a:effectLst>
              <a:outerShdw algn="tl" blurRad="355600" dir="2700000" dist="88900" rotWithShape="0">
                <a:prstClr val="black">
                  <a:alpha val="28000"/>
                </a:prstClr>
              </a:outerShdw>
            </a:effectLst>
          </p:spPr>
          <p:txBody>
            <a:bodyPr anchor="t" anchorCtr="0" bIns="45720" compatLnSpc="1" lIns="91440" numCol="1" rIns="91440" tIns="45720" vert="horz" wrap="square">
              <a:prstTxWarp prst="textNoShape">
                <a:avLst/>
              </a:prstTxWarp>
            </a:bodyPr>
            <a:lstStyle/>
            <a:p>
              <a:endParaRPr altLang="en-US" lang="zh-CN">
                <a:solidFill>
                  <a:prstClr val="black"/>
                </a:solidFill>
              </a:endParaRPr>
            </a:p>
          </p:txBody>
        </p:sp>
        <p:sp>
          <p:nvSpPr>
            <p:cNvPr id="62" name="Freeform 5"/>
            <p:cNvSpPr/>
            <p:nvPr/>
          </p:nvSpPr>
          <p:spPr bwMode="auto">
            <a:xfrm>
              <a:off x="10129484" y="3016670"/>
              <a:ext cx="1520711" cy="1347796"/>
            </a:xfrm>
            <a:prstGeom prst="ellipse">
              <a:avLst/>
            </a:prstGeom>
            <a:blipFill dpi="0" rotWithShape="1">
              <a:blip r:embed="rId5">
                <a:extLst>
                  <a:ext uri="{BEBA8EAE-BF5A-486C-A8C5-ECC9F3942E4B}">
                    <a14:imgProps>
                      <a14:imgLayer r:embed="rId6">
                        <a14:imgEffect>
                          <a14:saturation sat="0"/>
                        </a14:imgEffect>
                      </a14:imgLayer>
                    </a14:imgProps>
                  </a:ext>
                  <a:ext uri="{28A0092B-C50C-407E-A947-70E740481C1C}">
                    <a14:useLocalDpi val="0"/>
                  </a:ext>
                </a:extLst>
              </a:blip>
              <a:stretch>
                <a:fillRect/>
              </a:stretch>
            </a:blipFill>
            <a:ln>
              <a:noFill/>
            </a:ln>
            <a:effectLst>
              <a:innerShdw blurRad="63500" dir="189000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63" name="Freeform 5"/>
          <p:cNvSpPr/>
          <p:nvPr/>
        </p:nvSpPr>
        <p:spPr bwMode="auto">
          <a:xfrm rot="10800000">
            <a:off x="8815709" y="5519959"/>
            <a:ext cx="951223" cy="950400"/>
          </a:xfrm>
          <a:prstGeom prst="ellipse">
            <a:avLst/>
          </a:prstGeom>
          <a:gradFill flip="none" rotWithShape="1">
            <a:gsLst>
              <a:gs pos="0">
                <a:schemeClr val="accent1"/>
              </a:gs>
              <a:gs pos="100000">
                <a:schemeClr val="accent1">
                  <a:lumMod val="75000"/>
                </a:schemeClr>
              </a:gs>
            </a:gsLst>
            <a:lin ang="2700000" scaled="1"/>
          </a:gradFill>
          <a:ln w="25400">
            <a:gradFill flip="none" rotWithShape="1">
              <a:gsLst>
                <a:gs pos="0">
                  <a:schemeClr val="accent1">
                    <a:lumMod val="75000"/>
                  </a:schemeClr>
                </a:gs>
                <a:gs pos="100000">
                  <a:schemeClr val="accent1"/>
                </a:gs>
              </a:gsLst>
              <a:lin ang="2700000" scaled="1"/>
            </a:gradFill>
          </a:ln>
          <a:effectLst>
            <a:outerShdw algn="tl" blurRad="254000" dir="2700000" dist="114300" rotWithShape="0">
              <a:prstClr val="black">
                <a:alpha val="25000"/>
              </a:prstClr>
            </a:outerShdw>
          </a:effectLst>
        </p:spPr>
        <p:txBody>
          <a:bodyPr anchor="t" anchorCtr="0" bIns="45720" compatLnSpc="1" lIns="91440" numCol="1" rIns="91440" tIns="45720" vert="horz" wrap="square">
            <a:prstTxWarp prst="textNoShape">
              <a:avLst/>
            </a:prstTxWarp>
          </a:bodyPr>
          <a:lstStyle/>
          <a:p>
            <a:endParaRPr altLang="en-US" lang="zh-CN">
              <a:solidFill>
                <a:prstClr val="black"/>
              </a:solidFill>
            </a:endParaRPr>
          </a:p>
        </p:txBody>
      </p:sp>
      <p:sp>
        <p:nvSpPr>
          <p:cNvPr id="64" name="Freeform 5"/>
          <p:cNvSpPr/>
          <p:nvPr/>
        </p:nvSpPr>
        <p:spPr bwMode="auto">
          <a:xfrm>
            <a:off x="11487212" y="6075208"/>
            <a:ext cx="592173" cy="594000"/>
          </a:xfrm>
          <a:prstGeom prst="ellipse">
            <a:avLst/>
          </a:prstGeom>
          <a:gradFill flip="none" rotWithShape="1">
            <a:gsLst>
              <a:gs pos="100000">
                <a:schemeClr val="accent3"/>
              </a:gs>
              <a:gs pos="0">
                <a:schemeClr val="accent3">
                  <a:lumMod val="75000"/>
                </a:schemeClr>
              </a:gs>
            </a:gsLst>
            <a:lin ang="18900000" scaled="0"/>
          </a:gradFill>
          <a:ln w="25400">
            <a:gradFill flip="none" rotWithShape="1">
              <a:gsLst>
                <a:gs pos="0">
                  <a:schemeClr val="accent3"/>
                </a:gs>
                <a:gs pos="100000">
                  <a:schemeClr val="accent3">
                    <a:lumMod val="75000"/>
                  </a:schemeClr>
                </a:gs>
              </a:gsLst>
              <a:lin ang="18900000" scaled="0"/>
            </a:gradFill>
          </a:ln>
          <a:effectLst>
            <a:outerShdw algn="tl" blurRad="381000" dir="2700000" dist="152400" rotWithShape="0">
              <a:prstClr val="black">
                <a:alpha val="35000"/>
              </a:prstClr>
            </a:outerShdw>
          </a:effectLst>
        </p:spPr>
        <p:txBody>
          <a:bodyPr anchor="t" anchorCtr="0" bIns="45720" compatLnSpc="1" lIns="91440" numCol="1" rIns="91440" tIns="45720" vert="horz" wrap="square">
            <a:prstTxWarp prst="textNoShape">
              <a:avLst/>
            </a:prstTxWarp>
          </a:bodyPr>
          <a:lstStyle/>
          <a:p>
            <a:endParaRPr altLang="en-US" lang="zh-CN">
              <a:solidFill>
                <a:schemeClr val="tx1"/>
              </a:solidFill>
              <a:latin charset="0" pitchFamily="34" typeface="Calibri"/>
              <a:ea charset="-122" typeface="宋体"/>
            </a:endParaRPr>
          </a:p>
        </p:txBody>
      </p:sp>
      <p:sp>
        <p:nvSpPr>
          <p:cNvPr id="65" name="Freeform 5"/>
          <p:cNvSpPr/>
          <p:nvPr/>
        </p:nvSpPr>
        <p:spPr bwMode="auto">
          <a:xfrm>
            <a:off x="11325195" y="3818413"/>
            <a:ext cx="951223" cy="950400"/>
          </a:xfrm>
          <a:prstGeom prst="ellipse">
            <a:avLst/>
          </a:prstGeom>
          <a:gradFill flip="none" rotWithShape="1">
            <a:gsLst>
              <a:gs pos="100000">
                <a:schemeClr val="accent2"/>
              </a:gs>
              <a:gs pos="0">
                <a:schemeClr val="accent2">
                  <a:lumMod val="75000"/>
                </a:schemeClr>
              </a:gs>
            </a:gsLst>
            <a:lin ang="18900000" scaled="0"/>
          </a:gradFill>
          <a:ln w="25400">
            <a:gradFill flip="none" rotWithShape="1">
              <a:gsLst>
                <a:gs pos="0">
                  <a:schemeClr val="accent2"/>
                </a:gs>
                <a:gs pos="100000">
                  <a:schemeClr val="accent2">
                    <a:lumMod val="75000"/>
                  </a:schemeClr>
                </a:gs>
              </a:gsLst>
              <a:lin ang="18900000" scaled="0"/>
            </a:gradFill>
          </a:ln>
          <a:effectLst>
            <a:outerShdw algn="tl" blurRad="381000" dir="2700000" dist="127000" rotWithShape="0">
              <a:prstClr val="black">
                <a:alpha val="35000"/>
              </a:prstClr>
            </a:outerShdw>
          </a:effectLst>
        </p:spPr>
        <p:txBody>
          <a:bodyPr anchor="t" anchorCtr="0" bIns="45720" compatLnSpc="1" lIns="91440" numCol="1" rIns="91440" tIns="45720" vert="horz" wrap="square">
            <a:prstTxWarp prst="textNoShape">
              <a:avLst/>
            </a:prstTxWarp>
          </a:bodyPr>
          <a:lstStyle/>
          <a:p>
            <a:endParaRPr altLang="en-US" lang="zh-CN"/>
          </a:p>
        </p:txBody>
      </p:sp>
      <p:sp>
        <p:nvSpPr>
          <p:cNvPr id="67" name="Freeform 5"/>
          <p:cNvSpPr/>
          <p:nvPr/>
        </p:nvSpPr>
        <p:spPr bwMode="auto">
          <a:xfrm rot="10800000">
            <a:off x="8660185" y="6261586"/>
            <a:ext cx="442875" cy="442800"/>
          </a:xfrm>
          <a:prstGeom prst="ellipse">
            <a:avLst/>
          </a:prstGeom>
          <a:gradFill flip="none" rotWithShape="1">
            <a:gsLst>
              <a:gs pos="0">
                <a:schemeClr val="accent5"/>
              </a:gs>
              <a:gs pos="100000">
                <a:schemeClr val="accent5">
                  <a:lumMod val="75000"/>
                </a:schemeClr>
              </a:gs>
            </a:gsLst>
            <a:lin ang="2700000" scaled="1"/>
          </a:gradFill>
          <a:ln w="25400">
            <a:gradFill flip="none" rotWithShape="1">
              <a:gsLst>
                <a:gs pos="0">
                  <a:schemeClr val="accent5">
                    <a:lumMod val="75000"/>
                  </a:schemeClr>
                </a:gs>
                <a:gs pos="100000">
                  <a:schemeClr val="accent5"/>
                </a:gs>
              </a:gsLst>
              <a:lin ang="2700000" scaled="1"/>
            </a:gradFill>
          </a:ln>
          <a:effectLst>
            <a:outerShdw algn="tl" blurRad="254000" dir="2700000" dist="114300" rotWithShape="0">
              <a:prstClr val="black">
                <a:alpha val="25000"/>
              </a:prstClr>
            </a:outerShdw>
          </a:effectLst>
        </p:spPr>
        <p:txBody>
          <a:bodyPr anchor="t" anchorCtr="0" bIns="45720" compatLnSpc="1" lIns="91440" numCol="1" rIns="91440" tIns="45720" vert="horz" wrap="square">
            <a:prstTxWarp prst="textNoShape">
              <a:avLst/>
            </a:prstTxWarp>
          </a:bodyPr>
          <a:lstStyle/>
          <a:p>
            <a:endParaRPr altLang="en-US" lang="zh-CN">
              <a:solidFill>
                <a:prstClr val="black"/>
              </a:solidFill>
            </a:endParaRPr>
          </a:p>
        </p:txBody>
      </p:sp>
      <p:sp>
        <p:nvSpPr>
          <p:cNvPr id="68" name="Freeform 5"/>
          <p:cNvSpPr/>
          <p:nvPr/>
        </p:nvSpPr>
        <p:spPr bwMode="auto">
          <a:xfrm rot="10800000">
            <a:off x="2083122" y="184307"/>
            <a:ext cx="442875" cy="442800"/>
          </a:xfrm>
          <a:prstGeom prst="ellipse">
            <a:avLst/>
          </a:prstGeom>
          <a:gradFill flip="none" rotWithShape="1">
            <a:gsLst>
              <a:gs pos="100000">
                <a:schemeClr val="accent2"/>
              </a:gs>
              <a:gs pos="0">
                <a:schemeClr val="accent2">
                  <a:lumMod val="75000"/>
                </a:schemeClr>
              </a:gs>
            </a:gsLst>
            <a:lin ang="18900000" scaled="0"/>
          </a:gradFill>
          <a:ln w="25400">
            <a:gradFill flip="none" rotWithShape="1">
              <a:gsLst>
                <a:gs pos="0">
                  <a:schemeClr val="accent2"/>
                </a:gs>
                <a:gs pos="100000">
                  <a:schemeClr val="accent2">
                    <a:lumMod val="75000"/>
                  </a:schemeClr>
                </a:gs>
              </a:gsLst>
              <a:lin ang="18900000" scaled="0"/>
            </a:gradFill>
          </a:ln>
          <a:effectLst>
            <a:outerShdw algn="tl" blurRad="381000" dir="2700000" dist="127000" rotWithShape="0">
              <a:prstClr val="black">
                <a:alpha val="35000"/>
              </a:prstClr>
            </a:outerShdw>
          </a:effectLst>
        </p:spPr>
        <p:txBody>
          <a:bodyPr anchor="t" anchorCtr="0" bIns="45720" compatLnSpc="1" lIns="91440" numCol="1" rIns="91440" tIns="45720" vert="horz" wrap="square">
            <a:prstTxWarp prst="textNoShape">
              <a:avLst/>
            </a:prstTxWarp>
          </a:bodyPr>
          <a:lstStyle/>
          <a:p>
            <a:endParaRPr altLang="en-US" lang="zh-CN"/>
          </a:p>
        </p:txBody>
      </p:sp>
      <p:sp>
        <p:nvSpPr>
          <p:cNvPr id="69" name="Freeform 5"/>
          <p:cNvSpPr/>
          <p:nvPr/>
        </p:nvSpPr>
        <p:spPr bwMode="auto">
          <a:xfrm rot="10800000">
            <a:off x="8104063" y="6229928"/>
            <a:ext cx="284608" cy="284560"/>
          </a:xfrm>
          <a:prstGeom prst="ellipse">
            <a:avLst/>
          </a:prstGeom>
          <a:gradFill flip="none" rotWithShape="1">
            <a:gsLst>
              <a:gs pos="100000">
                <a:schemeClr val="accent3"/>
              </a:gs>
              <a:gs pos="0">
                <a:schemeClr val="accent3">
                  <a:lumMod val="75000"/>
                </a:schemeClr>
              </a:gs>
            </a:gsLst>
            <a:lin ang="18900000" scaled="0"/>
          </a:gradFill>
          <a:ln w="25400">
            <a:gradFill flip="none" rotWithShape="1">
              <a:gsLst>
                <a:gs pos="0">
                  <a:schemeClr val="accent3"/>
                </a:gs>
                <a:gs pos="100000">
                  <a:schemeClr val="accent3">
                    <a:lumMod val="75000"/>
                  </a:schemeClr>
                </a:gs>
              </a:gsLst>
              <a:lin ang="18900000" scaled="0"/>
            </a:gradFill>
          </a:ln>
          <a:effectLst>
            <a:outerShdw algn="tl" blurRad="381000" dir="2700000" dist="152400" rotWithShape="0">
              <a:prstClr val="black">
                <a:alpha val="35000"/>
              </a:prstClr>
            </a:outerShdw>
          </a:effectLst>
        </p:spPr>
        <p:txBody>
          <a:bodyPr anchor="t" anchorCtr="0" bIns="45720" compatLnSpc="1" lIns="91440" numCol="1" rIns="91440" tIns="45720" vert="horz" wrap="square">
            <a:prstTxWarp prst="textNoShape">
              <a:avLst/>
            </a:prstTxWarp>
          </a:bodyPr>
          <a:lstStyle/>
          <a:p>
            <a:endParaRPr altLang="en-US" lang="zh-CN"/>
          </a:p>
        </p:txBody>
      </p:sp>
      <p:sp>
        <p:nvSpPr>
          <p:cNvPr id="70" name="TextBox 9"/>
          <p:cNvSpPr txBox="1"/>
          <p:nvPr/>
        </p:nvSpPr>
        <p:spPr>
          <a:xfrm>
            <a:off x="748906" y="4277995"/>
            <a:ext cx="7911280" cy="2011680"/>
          </a:xfrm>
          <a:prstGeom prst="rect">
            <a:avLst/>
          </a:prstGeom>
          <a:noFill/>
        </p:spPr>
        <p:txBody>
          <a:bodyPr rtlCol="0" wrap="square">
            <a:spAutoFit/>
          </a:bodyPr>
          <a:lstStyle/>
          <a:p>
            <a:pPr eaLnBrk="0" hangingPunct="0">
              <a:lnSpc>
                <a:spcPct val="150000"/>
              </a:lnSpc>
            </a:pPr>
            <a:r>
              <a:rPr altLang="en-US" lang="zh-CN" sz="1200">
                <a:solidFill>
                  <a:srgbClr val="3F3F3F"/>
                </a:solidFill>
                <a:latin charset="-122" panose="020b0503020204020204" pitchFamily="34" typeface="微软雅黑"/>
                <a:ea charset="-122" pitchFamily="34" typeface="微软雅黑"/>
                <a:sym charset="-122" panose="020b0503020204020204" pitchFamily="34" typeface="微软雅黑"/>
              </a:rPr>
              <a:t>岁月流转，时光飞逝，转眼间2017年的工作又接近尾声。</a:t>
            </a:r>
          </a:p>
          <a:p>
            <a:pPr eaLnBrk="0" hangingPunct="0">
              <a:lnSpc>
                <a:spcPct val="150000"/>
              </a:lnSpc>
            </a:pPr>
            <a:r>
              <a:rPr altLang="en-US" lang="zh-CN" sz="1200">
                <a:solidFill>
                  <a:srgbClr val="3F3F3F"/>
                </a:solidFill>
                <a:latin charset="-122" panose="020b0503020204020204" pitchFamily="34" typeface="微软雅黑"/>
                <a:ea charset="-122" pitchFamily="34" typeface="微软雅黑"/>
                <a:sym charset="-122" panose="020b0503020204020204" pitchFamily="34" typeface="微软雅黑"/>
              </a:rPr>
              <a:t>       回首过去一年的工作，经过全体领导及员工的共同努力，公司经营业绩保持良好，行业地位、社会形象日渐提升，各项工作全面发展。今年，面对经济下行所带来的影响，公司上下团结一致，奋力拼搏，打了一场漂亮的安全效益翻身仗。我们不仅在上半年实现了扭亏为赢，而且全年销售收入突破了300亿元，标志着公司迈上了一个新台阶，步入了一个新的发展阶段。</a:t>
            </a:r>
          </a:p>
          <a:p>
            <a:pPr eaLnBrk="0" hangingPunct="0">
              <a:lnSpc>
                <a:spcPct val="150000"/>
              </a:lnSpc>
            </a:pPr>
            <a:r>
              <a:rPr altLang="en-US" lang="zh-CN" sz="1200">
                <a:solidFill>
                  <a:srgbClr val="3F3F3F"/>
                </a:solidFill>
                <a:latin charset="-122" panose="020b0503020204020204" pitchFamily="34" typeface="微软雅黑"/>
                <a:ea charset="-122" pitchFamily="34" typeface="微软雅黑"/>
                <a:sym charset="-122" panose="020b0503020204020204" pitchFamily="34" typeface="微软雅黑"/>
              </a:rPr>
              <a:t>       新起点、新希望。站在2017年的起点，我们将继承和发扬过去工作中存在的优点，汲取经验，摒弃不足，满怀信心，以更清醒的头脑、更旺盛的斗志、更奋发的姿态和更充沛的干劲，向我们的既定目标进发！</a:t>
            </a:r>
          </a:p>
        </p:txBody>
      </p:sp>
    </p:spTree>
    <p:extLst>
      <p:ext uri="{BB962C8B-B14F-4D97-AF65-F5344CB8AC3E}">
        <p14:creationId val="1086325154"/>
      </p:ext>
    </p:extLst>
  </p:cSld>
  <p:clrMapOvr>
    <a:masterClrMapping/>
  </p:clrMapOvr>
  <mc:AlternateContent>
    <mc:Choice Requires="p14">
      <p:transition p14:dur="4000" spd="slow">
        <p14:vortex dir="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16" presetSubtype="21">
                                  <p:stCondLst>
                                    <p:cond delay="0"/>
                                  </p:stCondLst>
                                  <p:childTnLst>
                                    <p:set>
                                      <p:cBhvr>
                                        <p:cTn dur="1" fill="hold" id="6">
                                          <p:stCondLst>
                                            <p:cond delay="0"/>
                                          </p:stCondLst>
                                        </p:cTn>
                                        <p:tgtEl>
                                          <p:spTgt spid="51"/>
                                        </p:tgtEl>
                                        <p:attrNameLst>
                                          <p:attrName>style.visibility</p:attrName>
                                        </p:attrNameLst>
                                      </p:cBhvr>
                                      <p:to>
                                        <p:strVal val="visible"/>
                                      </p:to>
                                    </p:set>
                                    <p:animEffect filter="barn(inVertical)" transition="in">
                                      <p:cBhvr>
                                        <p:cTn dur="1000" id="7"/>
                                        <p:tgtEl>
                                          <p:spTgt spid="51"/>
                                        </p:tgtEl>
                                      </p:cBhvr>
                                    </p:animEffect>
                                  </p:childTnLst>
                                </p:cTn>
                              </p:par>
                            </p:childTnLst>
                          </p:cTn>
                        </p:par>
                        <p:par>
                          <p:cTn fill="hold" id="8" nodeType="afterGroup">
                            <p:stCondLst>
                              <p:cond delay="1000"/>
                            </p:stCondLst>
                            <p:childTnLst>
                              <p:par>
                                <p:cTn fill="hold" grpId="0" id="9" nodeType="afterEffect" presetClass="entr" presetID="53" presetSubtype="0">
                                  <p:stCondLst>
                                    <p:cond delay="0"/>
                                  </p:stCondLst>
                                  <p:childTnLst>
                                    <p:set>
                                      <p:cBhvr>
                                        <p:cTn dur="1" fill="hold" id="10">
                                          <p:stCondLst>
                                            <p:cond delay="0"/>
                                          </p:stCondLst>
                                        </p:cTn>
                                        <p:tgtEl>
                                          <p:spTgt spid="53"/>
                                        </p:tgtEl>
                                        <p:attrNameLst>
                                          <p:attrName>style.visibility</p:attrName>
                                        </p:attrNameLst>
                                      </p:cBhvr>
                                      <p:to>
                                        <p:strVal val="visible"/>
                                      </p:to>
                                    </p:set>
                                    <p:anim calcmode="lin" valueType="num">
                                      <p:cBhvr>
                                        <p:cTn dur="500" fill="hold" id="11"/>
                                        <p:tgtEl>
                                          <p:spTgt spid="53"/>
                                        </p:tgtEl>
                                        <p:attrNameLst>
                                          <p:attrName>ppt_w</p:attrName>
                                        </p:attrNameLst>
                                      </p:cBhvr>
                                      <p:tavLst>
                                        <p:tav tm="0">
                                          <p:val>
                                            <p:fltVal val="0"/>
                                          </p:val>
                                        </p:tav>
                                        <p:tav tm="100000">
                                          <p:val>
                                            <p:strVal val="#ppt_w"/>
                                          </p:val>
                                        </p:tav>
                                      </p:tavLst>
                                    </p:anim>
                                    <p:anim calcmode="lin" valueType="num">
                                      <p:cBhvr>
                                        <p:cTn dur="500" fill="hold" id="12"/>
                                        <p:tgtEl>
                                          <p:spTgt spid="53"/>
                                        </p:tgtEl>
                                        <p:attrNameLst>
                                          <p:attrName>ppt_h</p:attrName>
                                        </p:attrNameLst>
                                      </p:cBhvr>
                                      <p:tavLst>
                                        <p:tav tm="0">
                                          <p:val>
                                            <p:fltVal val="0"/>
                                          </p:val>
                                        </p:tav>
                                        <p:tav tm="100000">
                                          <p:val>
                                            <p:strVal val="#ppt_h"/>
                                          </p:val>
                                        </p:tav>
                                      </p:tavLst>
                                    </p:anim>
                                    <p:animEffect filter="fade" transition="in">
                                      <p:cBhvr>
                                        <p:cTn dur="500" id="13"/>
                                        <p:tgtEl>
                                          <p:spTgt spid="53"/>
                                        </p:tgtEl>
                                      </p:cBhvr>
                                    </p:animEffect>
                                  </p:childTnLst>
                                </p:cTn>
                              </p:par>
                              <p:par>
                                <p:cTn fill="hold" grpId="0" id="14" nodeType="withEffect" presetClass="entr" presetID="53" presetSubtype="0">
                                  <p:stCondLst>
                                    <p:cond delay="0"/>
                                  </p:stCondLst>
                                  <p:childTnLst>
                                    <p:set>
                                      <p:cBhvr>
                                        <p:cTn dur="1" fill="hold" id="15">
                                          <p:stCondLst>
                                            <p:cond delay="0"/>
                                          </p:stCondLst>
                                        </p:cTn>
                                        <p:tgtEl>
                                          <p:spTgt spid="54"/>
                                        </p:tgtEl>
                                        <p:attrNameLst>
                                          <p:attrName>style.visibility</p:attrName>
                                        </p:attrNameLst>
                                      </p:cBhvr>
                                      <p:to>
                                        <p:strVal val="visible"/>
                                      </p:to>
                                    </p:set>
                                    <p:anim calcmode="lin" valueType="num">
                                      <p:cBhvr>
                                        <p:cTn dur="500" fill="hold" id="16"/>
                                        <p:tgtEl>
                                          <p:spTgt spid="54"/>
                                        </p:tgtEl>
                                        <p:attrNameLst>
                                          <p:attrName>ppt_w</p:attrName>
                                        </p:attrNameLst>
                                      </p:cBhvr>
                                      <p:tavLst>
                                        <p:tav tm="0">
                                          <p:val>
                                            <p:fltVal val="0"/>
                                          </p:val>
                                        </p:tav>
                                        <p:tav tm="100000">
                                          <p:val>
                                            <p:strVal val="#ppt_w"/>
                                          </p:val>
                                        </p:tav>
                                      </p:tavLst>
                                    </p:anim>
                                    <p:anim calcmode="lin" valueType="num">
                                      <p:cBhvr>
                                        <p:cTn dur="500" fill="hold" id="17"/>
                                        <p:tgtEl>
                                          <p:spTgt spid="54"/>
                                        </p:tgtEl>
                                        <p:attrNameLst>
                                          <p:attrName>ppt_h</p:attrName>
                                        </p:attrNameLst>
                                      </p:cBhvr>
                                      <p:tavLst>
                                        <p:tav tm="0">
                                          <p:val>
                                            <p:fltVal val="0"/>
                                          </p:val>
                                        </p:tav>
                                        <p:tav tm="100000">
                                          <p:val>
                                            <p:strVal val="#ppt_h"/>
                                          </p:val>
                                        </p:tav>
                                      </p:tavLst>
                                    </p:anim>
                                    <p:animEffect filter="fade" transition="in">
                                      <p:cBhvr>
                                        <p:cTn dur="500" id="18"/>
                                        <p:tgtEl>
                                          <p:spTgt spid="54"/>
                                        </p:tgtEl>
                                      </p:cBhvr>
                                    </p:animEffect>
                                  </p:childTnLst>
                                </p:cTn>
                              </p:par>
                              <p:par>
                                <p:cTn fill="hold" grpId="0" id="19" nodeType="withEffect" presetClass="entr" presetID="53" presetSubtype="0">
                                  <p:stCondLst>
                                    <p:cond delay="0"/>
                                  </p:stCondLst>
                                  <p:childTnLst>
                                    <p:set>
                                      <p:cBhvr>
                                        <p:cTn dur="1" fill="hold" id="20">
                                          <p:stCondLst>
                                            <p:cond delay="0"/>
                                          </p:stCondLst>
                                        </p:cTn>
                                        <p:tgtEl>
                                          <p:spTgt spid="55"/>
                                        </p:tgtEl>
                                        <p:attrNameLst>
                                          <p:attrName>style.visibility</p:attrName>
                                        </p:attrNameLst>
                                      </p:cBhvr>
                                      <p:to>
                                        <p:strVal val="visible"/>
                                      </p:to>
                                    </p:set>
                                    <p:anim calcmode="lin" valueType="num">
                                      <p:cBhvr>
                                        <p:cTn dur="500" fill="hold" id="21"/>
                                        <p:tgtEl>
                                          <p:spTgt spid="55"/>
                                        </p:tgtEl>
                                        <p:attrNameLst>
                                          <p:attrName>ppt_w</p:attrName>
                                        </p:attrNameLst>
                                      </p:cBhvr>
                                      <p:tavLst>
                                        <p:tav tm="0">
                                          <p:val>
                                            <p:fltVal val="0"/>
                                          </p:val>
                                        </p:tav>
                                        <p:tav tm="100000">
                                          <p:val>
                                            <p:strVal val="#ppt_w"/>
                                          </p:val>
                                        </p:tav>
                                      </p:tavLst>
                                    </p:anim>
                                    <p:anim calcmode="lin" valueType="num">
                                      <p:cBhvr>
                                        <p:cTn dur="500" fill="hold" id="22"/>
                                        <p:tgtEl>
                                          <p:spTgt spid="55"/>
                                        </p:tgtEl>
                                        <p:attrNameLst>
                                          <p:attrName>ppt_h</p:attrName>
                                        </p:attrNameLst>
                                      </p:cBhvr>
                                      <p:tavLst>
                                        <p:tav tm="0">
                                          <p:val>
                                            <p:fltVal val="0"/>
                                          </p:val>
                                        </p:tav>
                                        <p:tav tm="100000">
                                          <p:val>
                                            <p:strVal val="#ppt_h"/>
                                          </p:val>
                                        </p:tav>
                                      </p:tavLst>
                                    </p:anim>
                                    <p:animEffect filter="fade" transition="in">
                                      <p:cBhvr>
                                        <p:cTn dur="500" id="23"/>
                                        <p:tgtEl>
                                          <p:spTgt spid="55"/>
                                        </p:tgtEl>
                                      </p:cBhvr>
                                    </p:animEffect>
                                  </p:childTnLst>
                                </p:cTn>
                              </p:par>
                              <p:par>
                                <p:cTn fill="hold" grpId="0" id="24" nodeType="withEffect" presetClass="entr" presetID="53" presetSubtype="0">
                                  <p:stCondLst>
                                    <p:cond delay="200"/>
                                  </p:stCondLst>
                                  <p:childTnLst>
                                    <p:set>
                                      <p:cBhvr>
                                        <p:cTn dur="1" fill="hold" id="25">
                                          <p:stCondLst>
                                            <p:cond delay="0"/>
                                          </p:stCondLst>
                                        </p:cTn>
                                        <p:tgtEl>
                                          <p:spTgt spid="68"/>
                                        </p:tgtEl>
                                        <p:attrNameLst>
                                          <p:attrName>style.visibility</p:attrName>
                                        </p:attrNameLst>
                                      </p:cBhvr>
                                      <p:to>
                                        <p:strVal val="visible"/>
                                      </p:to>
                                    </p:set>
                                    <p:anim calcmode="lin" valueType="num">
                                      <p:cBhvr>
                                        <p:cTn dur="500" fill="hold" id="26"/>
                                        <p:tgtEl>
                                          <p:spTgt spid="68"/>
                                        </p:tgtEl>
                                        <p:attrNameLst>
                                          <p:attrName>ppt_w</p:attrName>
                                        </p:attrNameLst>
                                      </p:cBhvr>
                                      <p:tavLst>
                                        <p:tav tm="0">
                                          <p:val>
                                            <p:fltVal val="0"/>
                                          </p:val>
                                        </p:tav>
                                        <p:tav tm="100000">
                                          <p:val>
                                            <p:strVal val="#ppt_w"/>
                                          </p:val>
                                        </p:tav>
                                      </p:tavLst>
                                    </p:anim>
                                    <p:anim calcmode="lin" valueType="num">
                                      <p:cBhvr>
                                        <p:cTn dur="500" fill="hold" id="27"/>
                                        <p:tgtEl>
                                          <p:spTgt spid="68"/>
                                        </p:tgtEl>
                                        <p:attrNameLst>
                                          <p:attrName>ppt_h</p:attrName>
                                        </p:attrNameLst>
                                      </p:cBhvr>
                                      <p:tavLst>
                                        <p:tav tm="0">
                                          <p:val>
                                            <p:fltVal val="0"/>
                                          </p:val>
                                        </p:tav>
                                        <p:tav tm="100000">
                                          <p:val>
                                            <p:strVal val="#ppt_h"/>
                                          </p:val>
                                        </p:tav>
                                      </p:tavLst>
                                    </p:anim>
                                    <p:animEffect filter="fade" transition="in">
                                      <p:cBhvr>
                                        <p:cTn dur="500" id="28"/>
                                        <p:tgtEl>
                                          <p:spTgt spid="68"/>
                                        </p:tgtEl>
                                      </p:cBhvr>
                                    </p:animEffect>
                                  </p:childTnLst>
                                </p:cTn>
                              </p:par>
                              <p:par>
                                <p:cTn fill="hold" id="29" nodeType="withEffect" presetClass="entr" presetID="53" presetSubtype="0">
                                  <p:stCondLst>
                                    <p:cond delay="400"/>
                                  </p:stCondLst>
                                  <p:childTnLst>
                                    <p:set>
                                      <p:cBhvr>
                                        <p:cTn dur="1" fill="hold" id="30">
                                          <p:stCondLst>
                                            <p:cond delay="0"/>
                                          </p:stCondLst>
                                        </p:cTn>
                                        <p:tgtEl>
                                          <p:spTgt spid="57"/>
                                        </p:tgtEl>
                                        <p:attrNameLst>
                                          <p:attrName>style.visibility</p:attrName>
                                        </p:attrNameLst>
                                      </p:cBhvr>
                                      <p:to>
                                        <p:strVal val="visible"/>
                                      </p:to>
                                    </p:set>
                                    <p:anim calcmode="lin" valueType="num">
                                      <p:cBhvr>
                                        <p:cTn dur="500" fill="hold" id="31"/>
                                        <p:tgtEl>
                                          <p:spTgt spid="57"/>
                                        </p:tgtEl>
                                        <p:attrNameLst>
                                          <p:attrName>ppt_w</p:attrName>
                                        </p:attrNameLst>
                                      </p:cBhvr>
                                      <p:tavLst>
                                        <p:tav tm="0">
                                          <p:val>
                                            <p:fltVal val="0"/>
                                          </p:val>
                                        </p:tav>
                                        <p:tav tm="100000">
                                          <p:val>
                                            <p:strVal val="#ppt_w"/>
                                          </p:val>
                                        </p:tav>
                                      </p:tavLst>
                                    </p:anim>
                                    <p:anim calcmode="lin" valueType="num">
                                      <p:cBhvr>
                                        <p:cTn dur="500" fill="hold" id="32"/>
                                        <p:tgtEl>
                                          <p:spTgt spid="57"/>
                                        </p:tgtEl>
                                        <p:attrNameLst>
                                          <p:attrName>ppt_h</p:attrName>
                                        </p:attrNameLst>
                                      </p:cBhvr>
                                      <p:tavLst>
                                        <p:tav tm="0">
                                          <p:val>
                                            <p:fltVal val="0"/>
                                          </p:val>
                                        </p:tav>
                                        <p:tav tm="100000">
                                          <p:val>
                                            <p:strVal val="#ppt_h"/>
                                          </p:val>
                                        </p:tav>
                                      </p:tavLst>
                                    </p:anim>
                                    <p:animEffect filter="fade" transition="in">
                                      <p:cBhvr>
                                        <p:cTn dur="500" id="33"/>
                                        <p:tgtEl>
                                          <p:spTgt spid="57"/>
                                        </p:tgtEl>
                                      </p:cBhvr>
                                    </p:animEffect>
                                  </p:childTnLst>
                                </p:cTn>
                              </p:par>
                              <p:par>
                                <p:cTn fill="hold" id="34" nodeType="withEffect" presetClass="entr" presetID="53" presetSubtype="0">
                                  <p:stCondLst>
                                    <p:cond delay="500"/>
                                  </p:stCondLst>
                                  <p:childTnLst>
                                    <p:set>
                                      <p:cBhvr>
                                        <p:cTn dur="1" fill="hold" id="35">
                                          <p:stCondLst>
                                            <p:cond delay="0"/>
                                          </p:stCondLst>
                                        </p:cTn>
                                        <p:tgtEl>
                                          <p:spTgt spid="60"/>
                                        </p:tgtEl>
                                        <p:attrNameLst>
                                          <p:attrName>style.visibility</p:attrName>
                                        </p:attrNameLst>
                                      </p:cBhvr>
                                      <p:to>
                                        <p:strVal val="visible"/>
                                      </p:to>
                                    </p:set>
                                    <p:anim calcmode="lin" valueType="num">
                                      <p:cBhvr>
                                        <p:cTn dur="500" fill="hold" id="36"/>
                                        <p:tgtEl>
                                          <p:spTgt spid="60"/>
                                        </p:tgtEl>
                                        <p:attrNameLst>
                                          <p:attrName>ppt_w</p:attrName>
                                        </p:attrNameLst>
                                      </p:cBhvr>
                                      <p:tavLst>
                                        <p:tav tm="0">
                                          <p:val>
                                            <p:fltVal val="0"/>
                                          </p:val>
                                        </p:tav>
                                        <p:tav tm="100000">
                                          <p:val>
                                            <p:strVal val="#ppt_w"/>
                                          </p:val>
                                        </p:tav>
                                      </p:tavLst>
                                    </p:anim>
                                    <p:anim calcmode="lin" valueType="num">
                                      <p:cBhvr>
                                        <p:cTn dur="500" fill="hold" id="37"/>
                                        <p:tgtEl>
                                          <p:spTgt spid="60"/>
                                        </p:tgtEl>
                                        <p:attrNameLst>
                                          <p:attrName>ppt_h</p:attrName>
                                        </p:attrNameLst>
                                      </p:cBhvr>
                                      <p:tavLst>
                                        <p:tav tm="0">
                                          <p:val>
                                            <p:fltVal val="0"/>
                                          </p:val>
                                        </p:tav>
                                        <p:tav tm="100000">
                                          <p:val>
                                            <p:strVal val="#ppt_h"/>
                                          </p:val>
                                        </p:tav>
                                      </p:tavLst>
                                    </p:anim>
                                    <p:animEffect filter="fade" transition="in">
                                      <p:cBhvr>
                                        <p:cTn dur="500" id="38"/>
                                        <p:tgtEl>
                                          <p:spTgt spid="60"/>
                                        </p:tgtEl>
                                      </p:cBhvr>
                                    </p:animEffect>
                                  </p:childTnLst>
                                </p:cTn>
                              </p:par>
                              <p:par>
                                <p:cTn fill="hold" grpId="0" id="39" nodeType="withEffect" presetClass="entr" presetID="53" presetSubtype="0">
                                  <p:stCondLst>
                                    <p:cond delay="800"/>
                                  </p:stCondLst>
                                  <p:childTnLst>
                                    <p:set>
                                      <p:cBhvr>
                                        <p:cTn dur="1" fill="hold" id="40">
                                          <p:stCondLst>
                                            <p:cond delay="0"/>
                                          </p:stCondLst>
                                        </p:cTn>
                                        <p:tgtEl>
                                          <p:spTgt spid="63"/>
                                        </p:tgtEl>
                                        <p:attrNameLst>
                                          <p:attrName>style.visibility</p:attrName>
                                        </p:attrNameLst>
                                      </p:cBhvr>
                                      <p:to>
                                        <p:strVal val="visible"/>
                                      </p:to>
                                    </p:set>
                                    <p:anim calcmode="lin" valueType="num">
                                      <p:cBhvr>
                                        <p:cTn dur="500" fill="hold" id="41"/>
                                        <p:tgtEl>
                                          <p:spTgt spid="63"/>
                                        </p:tgtEl>
                                        <p:attrNameLst>
                                          <p:attrName>ppt_w</p:attrName>
                                        </p:attrNameLst>
                                      </p:cBhvr>
                                      <p:tavLst>
                                        <p:tav tm="0">
                                          <p:val>
                                            <p:fltVal val="0"/>
                                          </p:val>
                                        </p:tav>
                                        <p:tav tm="100000">
                                          <p:val>
                                            <p:strVal val="#ppt_w"/>
                                          </p:val>
                                        </p:tav>
                                      </p:tavLst>
                                    </p:anim>
                                    <p:anim calcmode="lin" valueType="num">
                                      <p:cBhvr>
                                        <p:cTn dur="500" fill="hold" id="42"/>
                                        <p:tgtEl>
                                          <p:spTgt spid="63"/>
                                        </p:tgtEl>
                                        <p:attrNameLst>
                                          <p:attrName>ppt_h</p:attrName>
                                        </p:attrNameLst>
                                      </p:cBhvr>
                                      <p:tavLst>
                                        <p:tav tm="0">
                                          <p:val>
                                            <p:fltVal val="0"/>
                                          </p:val>
                                        </p:tav>
                                        <p:tav tm="100000">
                                          <p:val>
                                            <p:strVal val="#ppt_h"/>
                                          </p:val>
                                        </p:tav>
                                      </p:tavLst>
                                    </p:anim>
                                    <p:animEffect filter="fade" transition="in">
                                      <p:cBhvr>
                                        <p:cTn dur="500" id="43"/>
                                        <p:tgtEl>
                                          <p:spTgt spid="63"/>
                                        </p:tgtEl>
                                      </p:cBhvr>
                                    </p:animEffect>
                                  </p:childTnLst>
                                </p:cTn>
                              </p:par>
                              <p:par>
                                <p:cTn fill="hold" grpId="0" id="44" nodeType="withEffect" presetClass="entr" presetID="53" presetSubtype="0">
                                  <p:stCondLst>
                                    <p:cond delay="1400"/>
                                  </p:stCondLst>
                                  <p:childTnLst>
                                    <p:set>
                                      <p:cBhvr>
                                        <p:cTn dur="1" fill="hold" id="45">
                                          <p:stCondLst>
                                            <p:cond delay="0"/>
                                          </p:stCondLst>
                                        </p:cTn>
                                        <p:tgtEl>
                                          <p:spTgt spid="64"/>
                                        </p:tgtEl>
                                        <p:attrNameLst>
                                          <p:attrName>style.visibility</p:attrName>
                                        </p:attrNameLst>
                                      </p:cBhvr>
                                      <p:to>
                                        <p:strVal val="visible"/>
                                      </p:to>
                                    </p:set>
                                    <p:anim calcmode="lin" valueType="num">
                                      <p:cBhvr>
                                        <p:cTn dur="500" fill="hold" id="46"/>
                                        <p:tgtEl>
                                          <p:spTgt spid="64"/>
                                        </p:tgtEl>
                                        <p:attrNameLst>
                                          <p:attrName>ppt_w</p:attrName>
                                        </p:attrNameLst>
                                      </p:cBhvr>
                                      <p:tavLst>
                                        <p:tav tm="0">
                                          <p:val>
                                            <p:fltVal val="0"/>
                                          </p:val>
                                        </p:tav>
                                        <p:tav tm="100000">
                                          <p:val>
                                            <p:strVal val="#ppt_w"/>
                                          </p:val>
                                        </p:tav>
                                      </p:tavLst>
                                    </p:anim>
                                    <p:anim calcmode="lin" valueType="num">
                                      <p:cBhvr>
                                        <p:cTn dur="500" fill="hold" id="47"/>
                                        <p:tgtEl>
                                          <p:spTgt spid="64"/>
                                        </p:tgtEl>
                                        <p:attrNameLst>
                                          <p:attrName>ppt_h</p:attrName>
                                        </p:attrNameLst>
                                      </p:cBhvr>
                                      <p:tavLst>
                                        <p:tav tm="0">
                                          <p:val>
                                            <p:fltVal val="0"/>
                                          </p:val>
                                        </p:tav>
                                        <p:tav tm="100000">
                                          <p:val>
                                            <p:strVal val="#ppt_h"/>
                                          </p:val>
                                        </p:tav>
                                      </p:tavLst>
                                    </p:anim>
                                    <p:animEffect filter="fade" transition="in">
                                      <p:cBhvr>
                                        <p:cTn dur="500" id="48"/>
                                        <p:tgtEl>
                                          <p:spTgt spid="64"/>
                                        </p:tgtEl>
                                      </p:cBhvr>
                                    </p:animEffect>
                                  </p:childTnLst>
                                </p:cTn>
                              </p:par>
                              <p:par>
                                <p:cTn fill="hold" grpId="0" id="49" nodeType="withEffect" presetClass="entr" presetID="53" presetSubtype="0">
                                  <p:stCondLst>
                                    <p:cond delay="1000"/>
                                  </p:stCondLst>
                                  <p:childTnLst>
                                    <p:set>
                                      <p:cBhvr>
                                        <p:cTn dur="1" fill="hold" id="50">
                                          <p:stCondLst>
                                            <p:cond delay="0"/>
                                          </p:stCondLst>
                                        </p:cTn>
                                        <p:tgtEl>
                                          <p:spTgt spid="65"/>
                                        </p:tgtEl>
                                        <p:attrNameLst>
                                          <p:attrName>style.visibility</p:attrName>
                                        </p:attrNameLst>
                                      </p:cBhvr>
                                      <p:to>
                                        <p:strVal val="visible"/>
                                      </p:to>
                                    </p:set>
                                    <p:anim calcmode="lin" valueType="num">
                                      <p:cBhvr>
                                        <p:cTn dur="500" fill="hold" id="51"/>
                                        <p:tgtEl>
                                          <p:spTgt spid="65"/>
                                        </p:tgtEl>
                                        <p:attrNameLst>
                                          <p:attrName>ppt_w</p:attrName>
                                        </p:attrNameLst>
                                      </p:cBhvr>
                                      <p:tavLst>
                                        <p:tav tm="0">
                                          <p:val>
                                            <p:fltVal val="0"/>
                                          </p:val>
                                        </p:tav>
                                        <p:tav tm="100000">
                                          <p:val>
                                            <p:strVal val="#ppt_w"/>
                                          </p:val>
                                        </p:tav>
                                      </p:tavLst>
                                    </p:anim>
                                    <p:anim calcmode="lin" valueType="num">
                                      <p:cBhvr>
                                        <p:cTn dur="500" fill="hold" id="52"/>
                                        <p:tgtEl>
                                          <p:spTgt spid="65"/>
                                        </p:tgtEl>
                                        <p:attrNameLst>
                                          <p:attrName>ppt_h</p:attrName>
                                        </p:attrNameLst>
                                      </p:cBhvr>
                                      <p:tavLst>
                                        <p:tav tm="0">
                                          <p:val>
                                            <p:fltVal val="0"/>
                                          </p:val>
                                        </p:tav>
                                        <p:tav tm="100000">
                                          <p:val>
                                            <p:strVal val="#ppt_h"/>
                                          </p:val>
                                        </p:tav>
                                      </p:tavLst>
                                    </p:anim>
                                    <p:animEffect filter="fade" transition="in">
                                      <p:cBhvr>
                                        <p:cTn dur="500" id="53"/>
                                        <p:tgtEl>
                                          <p:spTgt spid="65"/>
                                        </p:tgtEl>
                                      </p:cBhvr>
                                    </p:animEffect>
                                  </p:childTnLst>
                                </p:cTn>
                              </p:par>
                              <p:par>
                                <p:cTn fill="hold" grpId="0" id="54" nodeType="withEffect" presetClass="entr" presetID="53" presetSubtype="0">
                                  <p:stCondLst>
                                    <p:cond delay="1200"/>
                                  </p:stCondLst>
                                  <p:childTnLst>
                                    <p:set>
                                      <p:cBhvr>
                                        <p:cTn dur="1" fill="hold" id="55">
                                          <p:stCondLst>
                                            <p:cond delay="0"/>
                                          </p:stCondLst>
                                        </p:cTn>
                                        <p:tgtEl>
                                          <p:spTgt spid="67"/>
                                        </p:tgtEl>
                                        <p:attrNameLst>
                                          <p:attrName>style.visibility</p:attrName>
                                        </p:attrNameLst>
                                      </p:cBhvr>
                                      <p:to>
                                        <p:strVal val="visible"/>
                                      </p:to>
                                    </p:set>
                                    <p:anim calcmode="lin" valueType="num">
                                      <p:cBhvr>
                                        <p:cTn dur="500" fill="hold" id="56"/>
                                        <p:tgtEl>
                                          <p:spTgt spid="67"/>
                                        </p:tgtEl>
                                        <p:attrNameLst>
                                          <p:attrName>ppt_w</p:attrName>
                                        </p:attrNameLst>
                                      </p:cBhvr>
                                      <p:tavLst>
                                        <p:tav tm="0">
                                          <p:val>
                                            <p:fltVal val="0"/>
                                          </p:val>
                                        </p:tav>
                                        <p:tav tm="100000">
                                          <p:val>
                                            <p:strVal val="#ppt_w"/>
                                          </p:val>
                                        </p:tav>
                                      </p:tavLst>
                                    </p:anim>
                                    <p:anim calcmode="lin" valueType="num">
                                      <p:cBhvr>
                                        <p:cTn dur="500" fill="hold" id="57"/>
                                        <p:tgtEl>
                                          <p:spTgt spid="67"/>
                                        </p:tgtEl>
                                        <p:attrNameLst>
                                          <p:attrName>ppt_h</p:attrName>
                                        </p:attrNameLst>
                                      </p:cBhvr>
                                      <p:tavLst>
                                        <p:tav tm="0">
                                          <p:val>
                                            <p:fltVal val="0"/>
                                          </p:val>
                                        </p:tav>
                                        <p:tav tm="100000">
                                          <p:val>
                                            <p:strVal val="#ppt_h"/>
                                          </p:val>
                                        </p:tav>
                                      </p:tavLst>
                                    </p:anim>
                                    <p:animEffect filter="fade" transition="in">
                                      <p:cBhvr>
                                        <p:cTn dur="500" id="58"/>
                                        <p:tgtEl>
                                          <p:spTgt spid="67"/>
                                        </p:tgtEl>
                                      </p:cBhvr>
                                    </p:animEffect>
                                  </p:childTnLst>
                                </p:cTn>
                              </p:par>
                              <p:par>
                                <p:cTn fill="hold" grpId="0" id="59" nodeType="withEffect" presetClass="entr" presetID="53" presetSubtype="0">
                                  <p:stCondLst>
                                    <p:cond delay="1500"/>
                                  </p:stCondLst>
                                  <p:childTnLst>
                                    <p:set>
                                      <p:cBhvr>
                                        <p:cTn dur="1" fill="hold" id="60">
                                          <p:stCondLst>
                                            <p:cond delay="0"/>
                                          </p:stCondLst>
                                        </p:cTn>
                                        <p:tgtEl>
                                          <p:spTgt spid="69"/>
                                        </p:tgtEl>
                                        <p:attrNameLst>
                                          <p:attrName>style.visibility</p:attrName>
                                        </p:attrNameLst>
                                      </p:cBhvr>
                                      <p:to>
                                        <p:strVal val="visible"/>
                                      </p:to>
                                    </p:set>
                                    <p:anim calcmode="lin" valueType="num">
                                      <p:cBhvr>
                                        <p:cTn dur="500" fill="hold" id="61"/>
                                        <p:tgtEl>
                                          <p:spTgt spid="69"/>
                                        </p:tgtEl>
                                        <p:attrNameLst>
                                          <p:attrName>ppt_w</p:attrName>
                                        </p:attrNameLst>
                                      </p:cBhvr>
                                      <p:tavLst>
                                        <p:tav tm="0">
                                          <p:val>
                                            <p:fltVal val="0"/>
                                          </p:val>
                                        </p:tav>
                                        <p:tav tm="100000">
                                          <p:val>
                                            <p:strVal val="#ppt_w"/>
                                          </p:val>
                                        </p:tav>
                                      </p:tavLst>
                                    </p:anim>
                                    <p:anim calcmode="lin" valueType="num">
                                      <p:cBhvr>
                                        <p:cTn dur="500" fill="hold" id="62"/>
                                        <p:tgtEl>
                                          <p:spTgt spid="69"/>
                                        </p:tgtEl>
                                        <p:attrNameLst>
                                          <p:attrName>ppt_h</p:attrName>
                                        </p:attrNameLst>
                                      </p:cBhvr>
                                      <p:tavLst>
                                        <p:tav tm="0">
                                          <p:val>
                                            <p:fltVal val="0"/>
                                          </p:val>
                                        </p:tav>
                                        <p:tav tm="100000">
                                          <p:val>
                                            <p:strVal val="#ppt_h"/>
                                          </p:val>
                                        </p:tav>
                                      </p:tavLst>
                                    </p:anim>
                                    <p:animEffect filter="fade" transition="in">
                                      <p:cBhvr>
                                        <p:cTn dur="500" id="63"/>
                                        <p:tgtEl>
                                          <p:spTgt spid="69"/>
                                        </p:tgtEl>
                                      </p:cBhvr>
                                    </p:animEffect>
                                  </p:childTnLst>
                                </p:cTn>
                              </p:par>
                            </p:childTnLst>
                          </p:cTn>
                        </p:par>
                        <p:par>
                          <p:cTn fill="hold" id="64" nodeType="afterGroup">
                            <p:stCondLst>
                              <p:cond delay="3000"/>
                            </p:stCondLst>
                            <p:childTnLst>
                              <p:par>
                                <p:cTn fill="hold" grpId="0" id="65" nodeType="afterEffect" presetClass="entr" presetID="10" presetSubtype="0">
                                  <p:stCondLst>
                                    <p:cond delay="0"/>
                                  </p:stCondLst>
                                  <p:childTnLst>
                                    <p:set>
                                      <p:cBhvr>
                                        <p:cTn dur="1" fill="hold" id="66">
                                          <p:stCondLst>
                                            <p:cond delay="0"/>
                                          </p:stCondLst>
                                        </p:cTn>
                                        <p:tgtEl>
                                          <p:spTgt spid="50"/>
                                        </p:tgtEl>
                                        <p:attrNameLst>
                                          <p:attrName>style.visibility</p:attrName>
                                        </p:attrNameLst>
                                      </p:cBhvr>
                                      <p:to>
                                        <p:strVal val="visible"/>
                                      </p:to>
                                    </p:set>
                                    <p:animEffect filter="fade" transition="in">
                                      <p:cBhvr>
                                        <p:cTn dur="500" id="67"/>
                                        <p:tgtEl>
                                          <p:spTgt spid="50"/>
                                        </p:tgtEl>
                                      </p:cBhvr>
                                    </p:animEffect>
                                  </p:childTnLst>
                                </p:cTn>
                              </p:par>
                              <p:par>
                                <p:cTn fill="hold" grpId="0" id="68" nodeType="withEffect" presetClass="entr" presetID="10" presetSubtype="0">
                                  <p:stCondLst>
                                    <p:cond delay="1200"/>
                                  </p:stCondLst>
                                  <p:iterate type="lt">
                                    <p:tmPct val="10000"/>
                                  </p:iterate>
                                  <p:childTnLst>
                                    <p:set>
                                      <p:cBhvr>
                                        <p:cTn dur="1" fill="hold" id="69">
                                          <p:stCondLst>
                                            <p:cond delay="0"/>
                                          </p:stCondLst>
                                        </p:cTn>
                                        <p:tgtEl>
                                          <p:spTgt spid="70"/>
                                        </p:tgtEl>
                                        <p:attrNameLst>
                                          <p:attrName>style.visibility</p:attrName>
                                        </p:attrNameLst>
                                      </p:cBhvr>
                                      <p:to>
                                        <p:strVal val="visible"/>
                                      </p:to>
                                    </p:set>
                                    <p:animEffect filter="fade" transition="in">
                                      <p:cBhvr>
                                        <p:cTn dur="200" id="70"/>
                                        <p:tgtEl>
                                          <p:spTgt spid="7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0"/>
      <p:bldP grpId="0" spid="51"/>
      <p:bldP grpId="0" spid="53"/>
      <p:bldP grpId="0" spid="54"/>
      <p:bldP grpId="0" spid="55"/>
      <p:bldP grpId="0" spid="63"/>
      <p:bldP grpId="0" spid="64"/>
      <p:bldP grpId="0" spid="65"/>
      <p:bldP grpId="0" spid="67"/>
      <p:bldP grpId="0" spid="68"/>
      <p:bldP grpId="0" spid="69"/>
      <p:bldP grpId="0" spid="70"/>
    </p:bldLst>
  </p:timing>
</p:sld>
</file>

<file path=ppt/slides/slide2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8" name="TextBox 33"/>
          <p:cNvSpPr txBox="1"/>
          <p:nvPr/>
        </p:nvSpPr>
        <p:spPr>
          <a:xfrm>
            <a:off x="1184888" y="171551"/>
            <a:ext cx="2011680" cy="457200"/>
          </a:xfrm>
          <a:prstGeom prst="rect">
            <a:avLst/>
          </a:prstGeom>
          <a:noFill/>
        </p:spPr>
        <p:txBody>
          <a:bodyPr rtlCol="0" wrap="none">
            <a:spAutoFit/>
          </a:bodyPr>
          <a:lstStyle/>
          <a:p>
            <a:r>
              <a:rPr altLang="en-US" lang="zh-CN" sz="2400">
                <a:solidFill>
                  <a:srgbClr val="3F3F3F"/>
                </a:solidFill>
                <a:latin typeface="微软雅黑"/>
                <a:ea typeface="微软雅黑"/>
              </a:rPr>
              <a:t>工作达标情况</a:t>
            </a:r>
          </a:p>
        </p:txBody>
      </p:sp>
      <p:sp>
        <p:nvSpPr>
          <p:cNvPr id="9" name="Freeform 40"/>
          <p:cNvSpPr>
            <a:spLocks noEditPoints="1"/>
          </p:cNvSpPr>
          <p:nvPr/>
        </p:nvSpPr>
        <p:spPr bwMode="auto">
          <a:xfrm>
            <a:off x="553476" y="227694"/>
            <a:ext cx="264760" cy="392994"/>
          </a:xfrm>
          <a:custGeom>
            <a:gdLst>
              <a:gd fmla="*/ 173 w 579" name="T0"/>
              <a:gd fmla="*/ 818 h 857" name="T1"/>
              <a:gd fmla="*/ 551 w 579" name="T2"/>
              <a:gd fmla="*/ 818 h 857" name="T3"/>
              <a:gd fmla="*/ 571 w 579" name="T4"/>
              <a:gd fmla="*/ 838 h 857" name="T5"/>
              <a:gd fmla="*/ 551 w 579" name="T6"/>
              <a:gd fmla="*/ 857 h 857" name="T7"/>
              <a:gd fmla="*/ 173 w 579" name="T8"/>
              <a:gd fmla="*/ 857 h 857" name="T9"/>
              <a:gd fmla="*/ 153 w 579" name="T10"/>
              <a:gd fmla="*/ 838 h 857" name="T11"/>
              <a:gd fmla="*/ 173 w 579" name="T12"/>
              <a:gd fmla="*/ 818 h 857" name="T13"/>
              <a:gd fmla="*/ 181 w 579" name="T14"/>
              <a:gd fmla="*/ 632 h 857" name="T15"/>
              <a:gd fmla="*/ 389 w 579" name="T16"/>
              <a:gd fmla="*/ 290 h 857" name="T17"/>
              <a:gd fmla="*/ 462 w 579" name="T18"/>
              <a:gd fmla="*/ 334 h 857" name="T19"/>
              <a:gd fmla="*/ 255 w 579" name="T20"/>
              <a:gd fmla="*/ 676 h 857" name="T21"/>
              <a:gd fmla="*/ 181 w 579" name="T22"/>
              <a:gd fmla="*/ 632 h 857" name="T23"/>
              <a:gd fmla="*/ 35 w 579" name="T24"/>
              <a:gd fmla="*/ 543 h 857" name="T25"/>
              <a:gd fmla="*/ 243 w 579" name="T26"/>
              <a:gd fmla="*/ 201 h 857" name="T27"/>
              <a:gd fmla="*/ 316 w 579" name="T28"/>
              <a:gd fmla="*/ 245 h 857" name="T29"/>
              <a:gd fmla="*/ 108 w 579" name="T30"/>
              <a:gd fmla="*/ 587 h 857" name="T31"/>
              <a:gd fmla="*/ 35 w 579" name="T32"/>
              <a:gd fmla="*/ 543 h 857" name="T33"/>
              <a:gd fmla="*/ 2 w 579" name="T34"/>
              <a:gd fmla="*/ 820 h 857" name="T35"/>
              <a:gd fmla="*/ 22 w 579" name="T36"/>
              <a:gd fmla="*/ 650 h 857" name="T37"/>
              <a:gd fmla="*/ 165 w 579" name="T38"/>
              <a:gd fmla="*/ 736 h 857" name="T39"/>
              <a:gd fmla="*/ 24 w 579" name="T40"/>
              <a:gd fmla="*/ 833 h 857" name="T41"/>
              <a:gd fmla="*/ 2 w 579" name="T42"/>
              <a:gd fmla="*/ 820 h 857" name="T43"/>
              <a:gd fmla="*/ 299 w 579" name="T44"/>
              <a:gd fmla="*/ 106 h 857" name="T45"/>
              <a:gd fmla="*/ 269 w 579" name="T46"/>
              <a:gd fmla="*/ 156 h 857" name="T47"/>
              <a:gd fmla="*/ 488 w 579" name="T48"/>
              <a:gd fmla="*/ 289 h 857" name="T49"/>
              <a:gd fmla="*/ 519 w 579" name="T50"/>
              <a:gd fmla="*/ 239 h 857" name="T51"/>
              <a:gd fmla="*/ 299 w 579" name="T52"/>
              <a:gd fmla="*/ 106 h 857" name="T53"/>
              <a:gd fmla="*/ 346 w 579" name="T54"/>
              <a:gd fmla="*/ 30 h 857" name="T55"/>
              <a:gd fmla="*/ 412 w 579" name="T56"/>
              <a:gd fmla="*/ 14 h 857" name="T57"/>
              <a:gd fmla="*/ 549 w 579" name="T58"/>
              <a:gd fmla="*/ 97 h 857" name="T59"/>
              <a:gd fmla="*/ 566 w 579" name="T60"/>
              <a:gd fmla="*/ 163 h 857" name="T61"/>
              <a:gd fmla="*/ 547 w 579" name="T62"/>
              <a:gd fmla="*/ 194 h 857" name="T63"/>
              <a:gd fmla="*/ 327 w 579" name="T64"/>
              <a:gd fmla="*/ 61 h 857" name="T65"/>
              <a:gd fmla="*/ 346 w 579" name="T66"/>
              <a:gd fmla="*/ 30 h 857" name="T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b="b" l="0" r="r" t="0"/>
            <a:pathLst>
              <a:path h="857" w="579">
                <a:moveTo>
                  <a:pt x="173" y="818"/>
                </a:moveTo>
                <a:lnTo>
                  <a:pt x="551" y="818"/>
                </a:lnTo>
                <a:cubicBezTo>
                  <a:pt x="562" y="818"/>
                  <a:pt x="571" y="827"/>
                  <a:pt x="571" y="838"/>
                </a:cubicBezTo>
                <a:cubicBezTo>
                  <a:pt x="571" y="849"/>
                  <a:pt x="562" y="857"/>
                  <a:pt x="551" y="857"/>
                </a:cubicBezTo>
                <a:lnTo>
                  <a:pt x="173" y="857"/>
                </a:lnTo>
                <a:cubicBezTo>
                  <a:pt x="162" y="857"/>
                  <a:pt x="153" y="849"/>
                  <a:pt x="153" y="838"/>
                </a:cubicBezTo>
                <a:cubicBezTo>
                  <a:pt x="153" y="827"/>
                  <a:pt x="162" y="818"/>
                  <a:pt x="173" y="818"/>
                </a:cubicBezTo>
                <a:close/>
                <a:moveTo>
                  <a:pt x="181" y="632"/>
                </a:moveTo>
                <a:lnTo>
                  <a:pt x="389" y="290"/>
                </a:lnTo>
                <a:lnTo>
                  <a:pt x="462" y="334"/>
                </a:lnTo>
                <a:lnTo>
                  <a:pt x="255" y="676"/>
                </a:lnTo>
                <a:lnTo>
                  <a:pt x="181" y="632"/>
                </a:lnTo>
                <a:close/>
                <a:moveTo>
                  <a:pt x="35" y="543"/>
                </a:moveTo>
                <a:lnTo>
                  <a:pt x="243" y="201"/>
                </a:lnTo>
                <a:lnTo>
                  <a:pt x="316" y="245"/>
                </a:lnTo>
                <a:lnTo>
                  <a:pt x="108" y="587"/>
                </a:lnTo>
                <a:lnTo>
                  <a:pt x="35" y="543"/>
                </a:lnTo>
                <a:close/>
                <a:moveTo>
                  <a:pt x="2" y="820"/>
                </a:moveTo>
                <a:lnTo>
                  <a:pt x="22" y="650"/>
                </a:lnTo>
                <a:lnTo>
                  <a:pt x="165" y="736"/>
                </a:lnTo>
                <a:lnTo>
                  <a:pt x="24" y="833"/>
                </a:lnTo>
                <a:cubicBezTo>
                  <a:pt x="9" y="844"/>
                  <a:pt x="0" y="838"/>
                  <a:pt x="2" y="820"/>
                </a:cubicBezTo>
                <a:close/>
                <a:moveTo>
                  <a:pt x="299" y="106"/>
                </a:moveTo>
                <a:lnTo>
                  <a:pt x="269" y="156"/>
                </a:lnTo>
                <a:lnTo>
                  <a:pt x="488" y="289"/>
                </a:lnTo>
                <a:lnTo>
                  <a:pt x="519" y="239"/>
                </a:lnTo>
                <a:lnTo>
                  <a:pt x="299" y="106"/>
                </a:lnTo>
                <a:close/>
                <a:moveTo>
                  <a:pt x="346" y="30"/>
                </a:moveTo>
                <a:cubicBezTo>
                  <a:pt x="360" y="7"/>
                  <a:pt x="390" y="0"/>
                  <a:pt x="412" y="14"/>
                </a:cubicBezTo>
                <a:lnTo>
                  <a:pt x="549" y="97"/>
                </a:lnTo>
                <a:cubicBezTo>
                  <a:pt x="572" y="110"/>
                  <a:pt x="579" y="140"/>
                  <a:pt x="566" y="163"/>
                </a:cubicBezTo>
                <a:lnTo>
                  <a:pt x="547" y="194"/>
                </a:lnTo>
                <a:lnTo>
                  <a:pt x="327" y="61"/>
                </a:lnTo>
                <a:lnTo>
                  <a:pt x="346" y="30"/>
                </a:lnTo>
                <a:close/>
              </a:path>
            </a:pathLst>
          </a:custGeom>
          <a:solidFill>
            <a:srgbClr val="7F7F7F"/>
          </a:solidFill>
          <a:ln>
            <a:noFill/>
          </a:ln>
        </p:spPr>
        <p:txBody>
          <a:bodyPr anchor="t" anchorCtr="0" bIns="45720" compatLnSpc="1" lIns="91440" numCol="1" rIns="91440" tIns="45720" vert="horz" wrap="square">
            <a:prstTxWarp prst="textNoShape">
              <a:avLst/>
            </a:prstTxWarp>
          </a:bodyPr>
          <a:lstStyle/>
          <a:p>
            <a:endParaRPr altLang="en-US" lang="zh-CN"/>
          </a:p>
        </p:txBody>
      </p:sp>
      <p:cxnSp>
        <p:nvCxnSpPr>
          <p:cNvPr id="10" name="直接连接符 9"/>
          <p:cNvCxnSpPr/>
          <p:nvPr/>
        </p:nvCxnSpPr>
        <p:spPr bwMode="auto">
          <a:xfrm flipH="1">
            <a:off x="985302" y="616159"/>
            <a:ext cx="10746000" cy="0"/>
          </a:xfrm>
          <a:prstGeom prst="line">
            <a:avLst/>
          </a:prstGeom>
          <a:solidFill>
            <a:schemeClr val="accent1"/>
          </a:solidFill>
          <a:ln algn="ctr" cap="flat" cmpd="sng" w="9525">
            <a:solidFill>
              <a:srgbClr val="A6A6A6"/>
            </a:solidFill>
            <a:prstDash val="solid"/>
            <a:round/>
            <a:headEnd len="med" type="none" w="med"/>
            <a:tailEnd len="med" type="none" w="med"/>
          </a:ln>
          <a:effectLst/>
          <a:extLst>
            <a:ext uri="{AF507438-7753-43E0-B8FC-AC1667EBCBE1}">
              <a14:hiddenEffects>
                <a:effectLst>
                  <a:outerShdw algn="ctr" dir="2700000" dist="35921" rotWithShape="0">
                    <a:schemeClr val="bg2"/>
                  </a:outerShdw>
                </a:effectLst>
              </a14:hiddenEffects>
            </a:ext>
          </a:extLst>
        </p:spPr>
      </p:cxnSp>
      <p:grpSp>
        <p:nvGrpSpPr>
          <p:cNvPr id="45" name="组合 44"/>
          <p:cNvGrpSpPr/>
          <p:nvPr/>
        </p:nvGrpSpPr>
        <p:grpSpPr>
          <a:xfrm>
            <a:off x="2118057" y="2966188"/>
            <a:ext cx="1801068" cy="1801068"/>
            <a:chOff x="304800" y="673100"/>
            <a:chExt cx="4000500" cy="4000500"/>
          </a:xfrm>
          <a:effectLst>
            <a:outerShdw algn="tr" blurRad="444500" dir="8100000" dist="254000" rotWithShape="0">
              <a:prstClr val="black">
                <a:alpha val="50000"/>
              </a:prstClr>
            </a:outerShdw>
          </a:effectLst>
        </p:grpSpPr>
        <p:sp>
          <p:nvSpPr>
            <p:cNvPr id="46" name="同心圆 45"/>
            <p:cNvSpPr/>
            <p:nvPr/>
          </p:nvSpPr>
          <p:spPr>
            <a:xfrm>
              <a:off x="304800" y="673100"/>
              <a:ext cx="4000500" cy="4000500"/>
            </a:xfrm>
            <a:prstGeom prst="donut">
              <a:avLst>
                <a:gd fmla="val 4879" name="adj"/>
              </a:avLst>
            </a:prstGeom>
            <a:gradFill>
              <a:gsLst>
                <a:gs pos="0">
                  <a:sysClr lastClr="FFFFFF" val="window"/>
                </a:gs>
                <a:gs pos="55000">
                  <a:sysClr lastClr="FFFFFF" val="window">
                    <a:lumMod val="95000"/>
                  </a:sysClr>
                </a:gs>
                <a:gs pos="100000">
                  <a:sysClr lastClr="FFFFFF" val="window">
                    <a:lumMod val="65000"/>
                  </a:sysClr>
                </a:gs>
              </a:gsLst>
              <a:lin ang="8100000" scaled="0"/>
            </a:gradFill>
            <a:ln algn="ctr" cap="flat" cmpd="sng" w="25400">
              <a:noFill/>
              <a:prstDash val="solid"/>
            </a:ln>
            <a:effectLst/>
          </p:spPr>
          <p:txBody>
            <a:bodyPr anchor="ctr" rtlCol="0"/>
            <a:lstStyle/>
            <a:p>
              <a:pPr algn="ctr" defTabSz="914374">
                <a:defRPr/>
              </a:pPr>
              <a:endParaRPr altLang="en-US" kern="0" lang="zh-CN">
                <a:solidFill>
                  <a:sysClr lastClr="000000" val="windowText"/>
                </a:solidFill>
                <a:latin charset="0" pitchFamily="34" typeface="Arial"/>
                <a:ea charset="-122" pitchFamily="34" typeface="微软雅黑"/>
              </a:endParaRPr>
            </a:p>
          </p:txBody>
        </p:sp>
        <p:sp>
          <p:nvSpPr>
            <p:cNvPr id="47" name="椭圆 46"/>
            <p:cNvSpPr/>
            <p:nvPr/>
          </p:nvSpPr>
          <p:spPr>
            <a:xfrm>
              <a:off x="392113" y="760413"/>
              <a:ext cx="3825874" cy="3825874"/>
            </a:xfrm>
            <a:prstGeom prst="ellipse">
              <a:avLst/>
            </a:prstGeom>
            <a:gradFill>
              <a:gsLst>
                <a:gs pos="0">
                  <a:sysClr lastClr="FFFFFF" val="window"/>
                </a:gs>
                <a:gs pos="51000">
                  <a:sysClr lastClr="FFFFFF" val="window">
                    <a:lumMod val="95000"/>
                  </a:sysClr>
                </a:gs>
                <a:gs pos="100000">
                  <a:sysClr lastClr="FFFFFF" val="window">
                    <a:lumMod val="75000"/>
                  </a:sysClr>
                </a:gs>
              </a:gsLst>
              <a:lin ang="18900000" scaled="0"/>
            </a:gradFill>
            <a:ln algn="ctr" cap="flat" cmpd="sng" w="25400">
              <a:noFill/>
              <a:prstDash val="solid"/>
            </a:ln>
            <a:effectLst/>
          </p:spPr>
          <p:txBody>
            <a:bodyPr anchor="ctr" rtlCol="0"/>
            <a:lstStyle/>
            <a:p>
              <a:pPr algn="ctr" defTabSz="914374">
                <a:defRPr/>
              </a:pPr>
              <a:endParaRPr altLang="en-US" kern="0" lang="zh-CN">
                <a:solidFill>
                  <a:sysClr lastClr="FFFFFF" val="window"/>
                </a:solidFill>
                <a:latin charset="0" pitchFamily="34" typeface="Arial"/>
                <a:ea charset="-122" pitchFamily="34" typeface="微软雅黑"/>
              </a:endParaRPr>
            </a:p>
          </p:txBody>
        </p:sp>
      </p:grpSp>
      <p:grpSp>
        <p:nvGrpSpPr>
          <p:cNvPr id="48" name="组合 47"/>
          <p:cNvGrpSpPr/>
          <p:nvPr/>
        </p:nvGrpSpPr>
        <p:grpSpPr>
          <a:xfrm>
            <a:off x="2981809" y="1280500"/>
            <a:ext cx="1842168" cy="1842168"/>
            <a:chOff x="304800" y="673100"/>
            <a:chExt cx="4000500" cy="4000500"/>
          </a:xfrm>
          <a:effectLst>
            <a:outerShdw algn="tr" blurRad="444500" dir="8100000" dist="254000" rotWithShape="0">
              <a:prstClr val="black">
                <a:alpha val="50000"/>
              </a:prstClr>
            </a:outerShdw>
          </a:effectLst>
        </p:grpSpPr>
        <p:sp>
          <p:nvSpPr>
            <p:cNvPr id="49" name="同心圆 48"/>
            <p:cNvSpPr/>
            <p:nvPr/>
          </p:nvSpPr>
          <p:spPr>
            <a:xfrm>
              <a:off x="304800" y="673100"/>
              <a:ext cx="4000500" cy="4000500"/>
            </a:xfrm>
            <a:prstGeom prst="donut">
              <a:avLst>
                <a:gd fmla="val 4879" name="adj"/>
              </a:avLst>
            </a:prstGeom>
            <a:gradFill>
              <a:gsLst>
                <a:gs pos="0">
                  <a:sysClr lastClr="FFFFFF" val="window"/>
                </a:gs>
                <a:gs pos="55000">
                  <a:sysClr lastClr="FFFFFF" val="window">
                    <a:lumMod val="95000"/>
                  </a:sysClr>
                </a:gs>
                <a:gs pos="100000">
                  <a:sysClr lastClr="FFFFFF" val="window">
                    <a:lumMod val="65000"/>
                  </a:sysClr>
                </a:gs>
              </a:gsLst>
              <a:lin ang="8100000" scaled="0"/>
            </a:gradFill>
            <a:ln algn="ctr" cap="flat" cmpd="sng" w="25400">
              <a:noFill/>
              <a:prstDash val="solid"/>
            </a:ln>
            <a:effectLst/>
          </p:spPr>
          <p:txBody>
            <a:bodyPr anchor="ctr" rtlCol="0"/>
            <a:lstStyle/>
            <a:p>
              <a:pPr algn="ctr" defTabSz="914374">
                <a:defRPr/>
              </a:pPr>
              <a:endParaRPr altLang="en-US" kern="0" lang="zh-CN">
                <a:solidFill>
                  <a:sysClr lastClr="000000" val="windowText"/>
                </a:solidFill>
                <a:latin charset="0" pitchFamily="34" typeface="Arial"/>
                <a:ea charset="-122" pitchFamily="34" typeface="微软雅黑"/>
              </a:endParaRPr>
            </a:p>
          </p:txBody>
        </p:sp>
        <p:sp>
          <p:nvSpPr>
            <p:cNvPr id="50" name="椭圆 49"/>
            <p:cNvSpPr/>
            <p:nvPr/>
          </p:nvSpPr>
          <p:spPr>
            <a:xfrm>
              <a:off x="392113" y="760413"/>
              <a:ext cx="3825874" cy="3825874"/>
            </a:xfrm>
            <a:prstGeom prst="ellipse">
              <a:avLst/>
            </a:prstGeom>
            <a:gradFill>
              <a:gsLst>
                <a:gs pos="0">
                  <a:sysClr lastClr="FFFFFF" val="window"/>
                </a:gs>
                <a:gs pos="51000">
                  <a:sysClr lastClr="FFFFFF" val="window">
                    <a:lumMod val="95000"/>
                  </a:sysClr>
                </a:gs>
                <a:gs pos="100000">
                  <a:sysClr lastClr="FFFFFF" val="window">
                    <a:lumMod val="75000"/>
                  </a:sysClr>
                </a:gs>
              </a:gsLst>
              <a:lin ang="18900000" scaled="0"/>
            </a:gradFill>
            <a:ln algn="ctr" cap="flat" cmpd="sng" w="25400">
              <a:noFill/>
              <a:prstDash val="solid"/>
            </a:ln>
            <a:effectLst/>
          </p:spPr>
          <p:txBody>
            <a:bodyPr anchor="ctr" rtlCol="0"/>
            <a:lstStyle/>
            <a:p>
              <a:pPr algn="ctr" defTabSz="914374">
                <a:defRPr/>
              </a:pPr>
              <a:endParaRPr altLang="en-US" kern="0" lang="zh-CN">
                <a:solidFill>
                  <a:sysClr lastClr="FFFFFF" val="window"/>
                </a:solidFill>
                <a:latin charset="0" pitchFamily="34" typeface="Arial"/>
                <a:ea charset="-122" pitchFamily="34" typeface="微软雅黑"/>
              </a:endParaRPr>
            </a:p>
          </p:txBody>
        </p:sp>
      </p:grpSp>
      <p:grpSp>
        <p:nvGrpSpPr>
          <p:cNvPr id="51" name="组合 50"/>
          <p:cNvGrpSpPr/>
          <p:nvPr/>
        </p:nvGrpSpPr>
        <p:grpSpPr>
          <a:xfrm>
            <a:off x="6313598" y="1662982"/>
            <a:ext cx="1477860" cy="1477860"/>
            <a:chOff x="304800" y="673100"/>
            <a:chExt cx="4000500" cy="4000500"/>
          </a:xfrm>
          <a:effectLst>
            <a:outerShdw algn="tr" blurRad="444500" dir="8100000" dist="254000" rotWithShape="0">
              <a:prstClr val="black">
                <a:alpha val="50000"/>
              </a:prstClr>
            </a:outerShdw>
          </a:effectLst>
        </p:grpSpPr>
        <p:sp>
          <p:nvSpPr>
            <p:cNvPr id="52" name="同心圆 51"/>
            <p:cNvSpPr/>
            <p:nvPr/>
          </p:nvSpPr>
          <p:spPr>
            <a:xfrm>
              <a:off x="304800" y="673100"/>
              <a:ext cx="4000500" cy="4000500"/>
            </a:xfrm>
            <a:prstGeom prst="donut">
              <a:avLst>
                <a:gd fmla="val 4879" name="adj"/>
              </a:avLst>
            </a:prstGeom>
            <a:gradFill>
              <a:gsLst>
                <a:gs pos="0">
                  <a:sysClr lastClr="FFFFFF" val="window"/>
                </a:gs>
                <a:gs pos="55000">
                  <a:sysClr lastClr="FFFFFF" val="window">
                    <a:lumMod val="95000"/>
                  </a:sysClr>
                </a:gs>
                <a:gs pos="100000">
                  <a:sysClr lastClr="FFFFFF" val="window">
                    <a:lumMod val="65000"/>
                  </a:sysClr>
                </a:gs>
              </a:gsLst>
              <a:lin ang="8100000" scaled="0"/>
            </a:gradFill>
            <a:ln algn="ctr" cap="flat" cmpd="sng" w="25400">
              <a:noFill/>
              <a:prstDash val="solid"/>
            </a:ln>
            <a:effectLst/>
          </p:spPr>
          <p:txBody>
            <a:bodyPr anchor="ctr" rtlCol="0"/>
            <a:lstStyle/>
            <a:p>
              <a:pPr algn="ctr" defTabSz="914374">
                <a:defRPr/>
              </a:pPr>
              <a:endParaRPr altLang="en-US" kern="0" lang="zh-CN">
                <a:solidFill>
                  <a:sysClr lastClr="000000" val="windowText"/>
                </a:solidFill>
                <a:latin charset="0" pitchFamily="34" typeface="Arial"/>
                <a:ea charset="-122" pitchFamily="34" typeface="微软雅黑"/>
              </a:endParaRPr>
            </a:p>
          </p:txBody>
        </p:sp>
        <p:sp>
          <p:nvSpPr>
            <p:cNvPr id="53" name="椭圆 52"/>
            <p:cNvSpPr/>
            <p:nvPr/>
          </p:nvSpPr>
          <p:spPr>
            <a:xfrm>
              <a:off x="392113" y="760413"/>
              <a:ext cx="3825874" cy="3825874"/>
            </a:xfrm>
            <a:prstGeom prst="ellipse">
              <a:avLst/>
            </a:prstGeom>
            <a:gradFill>
              <a:gsLst>
                <a:gs pos="0">
                  <a:sysClr lastClr="FFFFFF" val="window"/>
                </a:gs>
                <a:gs pos="51000">
                  <a:sysClr lastClr="FFFFFF" val="window">
                    <a:lumMod val="95000"/>
                  </a:sysClr>
                </a:gs>
                <a:gs pos="100000">
                  <a:sysClr lastClr="FFFFFF" val="window">
                    <a:lumMod val="75000"/>
                  </a:sysClr>
                </a:gs>
              </a:gsLst>
              <a:lin ang="18900000" scaled="0"/>
            </a:gradFill>
            <a:ln algn="ctr" cap="flat" cmpd="sng" w="25400">
              <a:noFill/>
              <a:prstDash val="solid"/>
            </a:ln>
            <a:effectLst/>
          </p:spPr>
          <p:txBody>
            <a:bodyPr anchor="ctr" rtlCol="0"/>
            <a:lstStyle/>
            <a:p>
              <a:pPr algn="ctr" defTabSz="914374">
                <a:defRPr/>
              </a:pPr>
              <a:endParaRPr altLang="en-US" kern="0" lang="zh-CN">
                <a:solidFill>
                  <a:sysClr lastClr="FFFFFF" val="window"/>
                </a:solidFill>
                <a:latin charset="0" pitchFamily="34" typeface="Arial"/>
                <a:ea charset="-122" pitchFamily="34" typeface="微软雅黑"/>
              </a:endParaRPr>
            </a:p>
          </p:txBody>
        </p:sp>
      </p:grpSp>
      <p:grpSp>
        <p:nvGrpSpPr>
          <p:cNvPr id="54" name="组合 53"/>
          <p:cNvGrpSpPr/>
          <p:nvPr/>
        </p:nvGrpSpPr>
        <p:grpSpPr>
          <a:xfrm>
            <a:off x="3289468" y="4292889"/>
            <a:ext cx="1388286" cy="1388286"/>
            <a:chOff x="304800" y="673100"/>
            <a:chExt cx="4000500" cy="4000500"/>
          </a:xfrm>
          <a:effectLst>
            <a:outerShdw algn="tr" blurRad="444500" dir="8100000" dist="254000" rotWithShape="0">
              <a:prstClr val="black">
                <a:alpha val="50000"/>
              </a:prstClr>
            </a:outerShdw>
          </a:effectLst>
        </p:grpSpPr>
        <p:sp>
          <p:nvSpPr>
            <p:cNvPr id="55" name="同心圆 54"/>
            <p:cNvSpPr/>
            <p:nvPr/>
          </p:nvSpPr>
          <p:spPr>
            <a:xfrm>
              <a:off x="304800" y="673100"/>
              <a:ext cx="4000500" cy="4000500"/>
            </a:xfrm>
            <a:prstGeom prst="donut">
              <a:avLst>
                <a:gd fmla="val 4879" name="adj"/>
              </a:avLst>
            </a:prstGeom>
            <a:gradFill>
              <a:gsLst>
                <a:gs pos="0">
                  <a:sysClr lastClr="FFFFFF" val="window"/>
                </a:gs>
                <a:gs pos="55000">
                  <a:sysClr lastClr="FFFFFF" val="window">
                    <a:lumMod val="95000"/>
                  </a:sysClr>
                </a:gs>
                <a:gs pos="100000">
                  <a:sysClr lastClr="FFFFFF" val="window">
                    <a:lumMod val="65000"/>
                  </a:sysClr>
                </a:gs>
              </a:gsLst>
              <a:lin ang="8100000" scaled="0"/>
            </a:gradFill>
            <a:ln algn="ctr" cap="flat" cmpd="sng" w="25400">
              <a:noFill/>
              <a:prstDash val="solid"/>
            </a:ln>
            <a:effectLst/>
          </p:spPr>
          <p:txBody>
            <a:bodyPr anchor="ctr" rtlCol="0"/>
            <a:lstStyle/>
            <a:p>
              <a:pPr algn="ctr" defTabSz="914374">
                <a:defRPr/>
              </a:pPr>
              <a:endParaRPr altLang="en-US" kern="0" lang="zh-CN">
                <a:solidFill>
                  <a:sysClr lastClr="000000" val="windowText"/>
                </a:solidFill>
                <a:latin charset="0" pitchFamily="34" typeface="Arial"/>
                <a:ea charset="-122" pitchFamily="34" typeface="微软雅黑"/>
              </a:endParaRPr>
            </a:p>
          </p:txBody>
        </p:sp>
        <p:sp>
          <p:nvSpPr>
            <p:cNvPr id="56" name="椭圆 55"/>
            <p:cNvSpPr/>
            <p:nvPr/>
          </p:nvSpPr>
          <p:spPr>
            <a:xfrm>
              <a:off x="392113" y="760413"/>
              <a:ext cx="3825874" cy="3825874"/>
            </a:xfrm>
            <a:prstGeom prst="ellipse">
              <a:avLst/>
            </a:prstGeom>
            <a:gradFill>
              <a:gsLst>
                <a:gs pos="0">
                  <a:sysClr lastClr="FFFFFF" val="window"/>
                </a:gs>
                <a:gs pos="51000">
                  <a:sysClr lastClr="FFFFFF" val="window">
                    <a:lumMod val="95000"/>
                  </a:sysClr>
                </a:gs>
                <a:gs pos="100000">
                  <a:sysClr lastClr="FFFFFF" val="window">
                    <a:lumMod val="75000"/>
                  </a:sysClr>
                </a:gs>
              </a:gsLst>
              <a:lin ang="18900000" scaled="0"/>
            </a:gradFill>
            <a:ln algn="ctr" cap="flat" cmpd="sng" w="25400">
              <a:noFill/>
              <a:prstDash val="solid"/>
            </a:ln>
            <a:effectLst/>
          </p:spPr>
          <p:txBody>
            <a:bodyPr anchor="ctr" rtlCol="0"/>
            <a:lstStyle/>
            <a:p>
              <a:pPr algn="ctr" defTabSz="914374">
                <a:defRPr/>
              </a:pPr>
              <a:endParaRPr altLang="en-US" kern="0" lang="zh-CN">
                <a:solidFill>
                  <a:sysClr lastClr="FFFFFF" val="window"/>
                </a:solidFill>
                <a:latin charset="0" pitchFamily="34" typeface="Arial"/>
                <a:ea charset="-122" pitchFamily="34" typeface="微软雅黑"/>
              </a:endParaRPr>
            </a:p>
          </p:txBody>
        </p:sp>
      </p:grpSp>
      <p:grpSp>
        <p:nvGrpSpPr>
          <p:cNvPr id="57" name="组合 56"/>
          <p:cNvGrpSpPr/>
          <p:nvPr/>
        </p:nvGrpSpPr>
        <p:grpSpPr>
          <a:xfrm>
            <a:off x="3912623" y="2253432"/>
            <a:ext cx="2731329" cy="2731329"/>
            <a:chOff x="304800" y="673100"/>
            <a:chExt cx="4000500" cy="4000500"/>
          </a:xfrm>
          <a:effectLst>
            <a:outerShdw algn="tr" blurRad="444500" dir="8100000" dist="254000" rotWithShape="0">
              <a:prstClr val="black">
                <a:alpha val="50000"/>
              </a:prstClr>
            </a:outerShdw>
          </a:effectLst>
        </p:grpSpPr>
        <p:sp>
          <p:nvSpPr>
            <p:cNvPr id="58" name="同心圆 57"/>
            <p:cNvSpPr/>
            <p:nvPr/>
          </p:nvSpPr>
          <p:spPr>
            <a:xfrm>
              <a:off x="304800" y="673100"/>
              <a:ext cx="4000500" cy="4000500"/>
            </a:xfrm>
            <a:prstGeom prst="donut">
              <a:avLst>
                <a:gd fmla="val 4879" name="adj"/>
              </a:avLst>
            </a:prstGeom>
            <a:gradFill>
              <a:gsLst>
                <a:gs pos="0">
                  <a:sysClr lastClr="FFFFFF" val="window"/>
                </a:gs>
                <a:gs pos="55000">
                  <a:sysClr lastClr="FFFFFF" val="window">
                    <a:lumMod val="95000"/>
                  </a:sysClr>
                </a:gs>
                <a:gs pos="100000">
                  <a:sysClr lastClr="FFFFFF" val="window">
                    <a:lumMod val="65000"/>
                  </a:sysClr>
                </a:gs>
              </a:gsLst>
              <a:lin ang="8100000" scaled="0"/>
            </a:gradFill>
            <a:ln algn="ctr" cap="flat" cmpd="sng" w="25400">
              <a:noFill/>
              <a:prstDash val="solid"/>
            </a:ln>
            <a:effectLst/>
          </p:spPr>
          <p:txBody>
            <a:bodyPr anchor="ctr" rtlCol="0"/>
            <a:lstStyle/>
            <a:p>
              <a:pPr algn="ctr" defTabSz="914374">
                <a:defRPr/>
              </a:pPr>
              <a:endParaRPr altLang="en-US" kern="0" lang="zh-CN">
                <a:solidFill>
                  <a:sysClr lastClr="000000" val="windowText"/>
                </a:solidFill>
                <a:latin charset="0" pitchFamily="34" typeface="Arial"/>
                <a:ea charset="-122" pitchFamily="34" typeface="微软雅黑"/>
              </a:endParaRPr>
            </a:p>
          </p:txBody>
        </p:sp>
        <p:sp>
          <p:nvSpPr>
            <p:cNvPr id="59" name="椭圆 58"/>
            <p:cNvSpPr/>
            <p:nvPr/>
          </p:nvSpPr>
          <p:spPr>
            <a:xfrm>
              <a:off x="392113" y="760413"/>
              <a:ext cx="3825874" cy="3825874"/>
            </a:xfrm>
            <a:prstGeom prst="ellipse">
              <a:avLst/>
            </a:prstGeom>
            <a:gradFill>
              <a:gsLst>
                <a:gs pos="0">
                  <a:sysClr lastClr="FFFFFF" val="window"/>
                </a:gs>
                <a:gs pos="51000">
                  <a:sysClr lastClr="FFFFFF" val="window">
                    <a:lumMod val="95000"/>
                  </a:sysClr>
                </a:gs>
                <a:gs pos="100000">
                  <a:sysClr lastClr="FFFFFF" val="window">
                    <a:lumMod val="75000"/>
                  </a:sysClr>
                </a:gs>
              </a:gsLst>
              <a:lin ang="18900000" scaled="0"/>
            </a:gradFill>
            <a:ln algn="ctr" cap="flat" cmpd="sng" w="25400">
              <a:noFill/>
              <a:prstDash val="solid"/>
            </a:ln>
            <a:effectLst/>
          </p:spPr>
          <p:txBody>
            <a:bodyPr anchor="ctr" rtlCol="0"/>
            <a:lstStyle/>
            <a:p>
              <a:pPr algn="ctr" defTabSz="914374">
                <a:defRPr/>
              </a:pPr>
              <a:endParaRPr altLang="en-US" kern="0" lang="zh-CN">
                <a:solidFill>
                  <a:sysClr lastClr="FFFFFF" val="window"/>
                </a:solidFill>
                <a:latin charset="0" pitchFamily="34" typeface="Arial"/>
                <a:ea charset="-122" pitchFamily="34" typeface="微软雅黑"/>
              </a:endParaRPr>
            </a:p>
          </p:txBody>
        </p:sp>
      </p:grpSp>
      <p:grpSp>
        <p:nvGrpSpPr>
          <p:cNvPr id="60" name="组合 59"/>
          <p:cNvGrpSpPr/>
          <p:nvPr/>
        </p:nvGrpSpPr>
        <p:grpSpPr>
          <a:xfrm>
            <a:off x="6933773" y="4174466"/>
            <a:ext cx="1558485" cy="1558485"/>
            <a:chOff x="304800" y="673100"/>
            <a:chExt cx="4000500" cy="4000500"/>
          </a:xfrm>
          <a:effectLst>
            <a:outerShdw algn="tr" blurRad="444500" dir="8100000" dist="254000" rotWithShape="0">
              <a:prstClr val="black">
                <a:alpha val="50000"/>
              </a:prstClr>
            </a:outerShdw>
          </a:effectLst>
        </p:grpSpPr>
        <p:sp>
          <p:nvSpPr>
            <p:cNvPr id="61" name="同心圆 60"/>
            <p:cNvSpPr/>
            <p:nvPr/>
          </p:nvSpPr>
          <p:spPr>
            <a:xfrm>
              <a:off x="304800" y="673100"/>
              <a:ext cx="4000500" cy="4000500"/>
            </a:xfrm>
            <a:prstGeom prst="donut">
              <a:avLst>
                <a:gd fmla="val 4879" name="adj"/>
              </a:avLst>
            </a:prstGeom>
            <a:gradFill>
              <a:gsLst>
                <a:gs pos="0">
                  <a:sysClr lastClr="FFFFFF" val="window"/>
                </a:gs>
                <a:gs pos="55000">
                  <a:sysClr lastClr="FFFFFF" val="window">
                    <a:lumMod val="95000"/>
                  </a:sysClr>
                </a:gs>
                <a:gs pos="100000">
                  <a:sysClr lastClr="FFFFFF" val="window">
                    <a:lumMod val="65000"/>
                  </a:sysClr>
                </a:gs>
              </a:gsLst>
              <a:lin ang="8100000" scaled="0"/>
            </a:gradFill>
            <a:ln algn="ctr" cap="flat" cmpd="sng" w="25400">
              <a:noFill/>
              <a:prstDash val="solid"/>
            </a:ln>
            <a:effectLst/>
          </p:spPr>
          <p:txBody>
            <a:bodyPr anchor="ctr" rtlCol="0"/>
            <a:lstStyle/>
            <a:p>
              <a:pPr algn="ctr" defTabSz="914374">
                <a:defRPr/>
              </a:pPr>
              <a:endParaRPr altLang="en-US" kern="0" lang="zh-CN">
                <a:solidFill>
                  <a:sysClr lastClr="000000" val="windowText"/>
                </a:solidFill>
                <a:latin charset="0" pitchFamily="34" typeface="Arial"/>
                <a:ea charset="-122" pitchFamily="34" typeface="微软雅黑"/>
              </a:endParaRPr>
            </a:p>
          </p:txBody>
        </p:sp>
        <p:sp>
          <p:nvSpPr>
            <p:cNvPr id="62" name="椭圆 61"/>
            <p:cNvSpPr/>
            <p:nvPr/>
          </p:nvSpPr>
          <p:spPr>
            <a:xfrm>
              <a:off x="392113" y="760413"/>
              <a:ext cx="3825874" cy="3825874"/>
            </a:xfrm>
            <a:prstGeom prst="ellipse">
              <a:avLst/>
            </a:prstGeom>
            <a:gradFill>
              <a:gsLst>
                <a:gs pos="0">
                  <a:sysClr lastClr="FFFFFF" val="window"/>
                </a:gs>
                <a:gs pos="51000">
                  <a:sysClr lastClr="FFFFFF" val="window">
                    <a:lumMod val="95000"/>
                  </a:sysClr>
                </a:gs>
                <a:gs pos="100000">
                  <a:sysClr lastClr="FFFFFF" val="window">
                    <a:lumMod val="75000"/>
                  </a:sysClr>
                </a:gs>
              </a:gsLst>
              <a:lin ang="18900000" scaled="0"/>
            </a:gradFill>
            <a:ln algn="ctr" cap="flat" cmpd="sng" w="25400">
              <a:noFill/>
              <a:prstDash val="solid"/>
            </a:ln>
            <a:effectLst/>
          </p:spPr>
          <p:txBody>
            <a:bodyPr anchor="ctr" rtlCol="0"/>
            <a:lstStyle/>
            <a:p>
              <a:pPr algn="ctr" defTabSz="914374">
                <a:defRPr/>
              </a:pPr>
              <a:endParaRPr altLang="en-US" kern="0" lang="zh-CN">
                <a:solidFill>
                  <a:sysClr lastClr="FFFFFF" val="window"/>
                </a:solidFill>
                <a:latin charset="0" pitchFamily="34" typeface="Arial"/>
                <a:ea charset="-122" pitchFamily="34" typeface="微软雅黑"/>
              </a:endParaRPr>
            </a:p>
          </p:txBody>
        </p:sp>
      </p:grpSp>
      <p:sp>
        <p:nvSpPr>
          <p:cNvPr id="63" name="饼形 62"/>
          <p:cNvSpPr/>
          <p:nvPr/>
        </p:nvSpPr>
        <p:spPr>
          <a:xfrm rot="18900000">
            <a:off x="3547984" y="4539751"/>
            <a:ext cx="922980" cy="922980"/>
          </a:xfrm>
          <a:prstGeom prst="pie">
            <a:avLst>
              <a:gd fmla="val 0" name="adj1"/>
              <a:gd fmla="val 7482032" name="adj2"/>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707">
              <a:solidFill>
                <a:schemeClr val="tx1"/>
              </a:solidFill>
              <a:latin charset="0" pitchFamily="34" typeface="Arial"/>
              <a:ea charset="-122" pitchFamily="34" typeface="微软雅黑"/>
            </a:endParaRPr>
          </a:p>
        </p:txBody>
      </p:sp>
      <p:sp>
        <p:nvSpPr>
          <p:cNvPr id="64" name="椭圆 63"/>
          <p:cNvSpPr>
            <a:spLocks noChangeAspect="1"/>
          </p:cNvSpPr>
          <p:nvPr/>
        </p:nvSpPr>
        <p:spPr>
          <a:xfrm>
            <a:off x="3775491" y="4767258"/>
            <a:ext cx="467968" cy="467968"/>
          </a:xfrm>
          <a:prstGeom prst="ellipse">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707">
              <a:latin charset="0" pitchFamily="34" typeface="Arial"/>
              <a:ea charset="-122" pitchFamily="34" typeface="微软雅黑"/>
            </a:endParaRPr>
          </a:p>
        </p:txBody>
      </p:sp>
      <p:sp>
        <p:nvSpPr>
          <p:cNvPr id="65" name="椭圆 64"/>
          <p:cNvSpPr>
            <a:spLocks noChangeAspect="1"/>
          </p:cNvSpPr>
          <p:nvPr/>
        </p:nvSpPr>
        <p:spPr>
          <a:xfrm>
            <a:off x="6512990" y="1865713"/>
            <a:ext cx="1079926" cy="1079926"/>
          </a:xfrm>
          <a:prstGeom prst="ellipse">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707">
              <a:latin charset="0" pitchFamily="34" typeface="Arial"/>
              <a:ea charset="-122" pitchFamily="34" typeface="微软雅黑"/>
            </a:endParaRPr>
          </a:p>
        </p:txBody>
      </p:sp>
      <p:sp>
        <p:nvSpPr>
          <p:cNvPr id="66" name="文本框 3"/>
          <p:cNvSpPr txBox="1"/>
          <p:nvPr/>
        </p:nvSpPr>
        <p:spPr>
          <a:xfrm>
            <a:off x="6601610" y="2020984"/>
            <a:ext cx="805180" cy="762000"/>
          </a:xfrm>
          <a:prstGeom prst="rect">
            <a:avLst/>
          </a:prstGeom>
          <a:noFill/>
        </p:spPr>
        <p:txBody>
          <a:bodyPr rtlCol="0" wrap="none">
            <a:spAutoFit/>
          </a:bodyPr>
          <a:lstStyle/>
          <a:p>
            <a:r>
              <a:rPr altLang="zh-CN" b="1" lang="en-US" sz="4400">
                <a:solidFill>
                  <a:schemeClr val="bg1"/>
                </a:solidFill>
                <a:latin charset="0" pitchFamily="34" typeface="Arial"/>
                <a:ea charset="-122" pitchFamily="34" typeface="微软雅黑"/>
              </a:rPr>
              <a:t>01</a:t>
            </a:r>
          </a:p>
        </p:txBody>
      </p:sp>
      <p:grpSp>
        <p:nvGrpSpPr>
          <p:cNvPr id="67" name="组合 66"/>
          <p:cNvGrpSpPr>
            <a:grpSpLocks noChangeAspect="1"/>
          </p:cNvGrpSpPr>
          <p:nvPr/>
        </p:nvGrpSpPr>
        <p:grpSpPr>
          <a:xfrm>
            <a:off x="7954127" y="1517017"/>
            <a:ext cx="488696" cy="503966"/>
            <a:chOff x="9405938" y="2763838"/>
            <a:chExt cx="1219201" cy="1257301"/>
          </a:xfrm>
          <a:solidFill>
            <a:schemeClr val="tx1"/>
          </a:solidFill>
        </p:grpSpPr>
        <p:sp>
          <p:nvSpPr>
            <p:cNvPr id="68" name="Rectangle 5"/>
            <p:cNvSpPr>
              <a:spLocks noChangeArrowheads="1"/>
            </p:cNvSpPr>
            <p:nvPr/>
          </p:nvSpPr>
          <p:spPr bwMode="auto">
            <a:xfrm>
              <a:off x="9405938" y="3505201"/>
              <a:ext cx="166688" cy="515938"/>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17" compatLnSpc="1" lIns="91434" numCol="1" rIns="91434" tIns="45717" vert="horz" wrap="square">
              <a:prstTxWarp prst="textNoShape">
                <a:avLst/>
              </a:prstTxWarp>
            </a:bodyPr>
            <a:lstStyle/>
            <a:p>
              <a:endParaRPr altLang="en-US" lang="zh-CN" sz="1707">
                <a:latin charset="0" pitchFamily="34" typeface="Arial"/>
                <a:ea charset="-122" pitchFamily="34" typeface="微软雅黑"/>
              </a:endParaRPr>
            </a:p>
          </p:txBody>
        </p:sp>
        <p:sp>
          <p:nvSpPr>
            <p:cNvPr id="69" name="Rectangle 6"/>
            <p:cNvSpPr>
              <a:spLocks noChangeArrowheads="1"/>
            </p:cNvSpPr>
            <p:nvPr/>
          </p:nvSpPr>
          <p:spPr bwMode="auto">
            <a:xfrm>
              <a:off x="9405938" y="3505201"/>
              <a:ext cx="166688" cy="515938"/>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17" compatLnSpc="1" lIns="91434" numCol="1" rIns="91434" tIns="45717" vert="horz" wrap="square">
              <a:prstTxWarp prst="textNoShape">
                <a:avLst/>
              </a:prstTxWarp>
            </a:bodyPr>
            <a:lstStyle/>
            <a:p>
              <a:endParaRPr altLang="en-US" lang="zh-CN" sz="1707">
                <a:latin charset="0" pitchFamily="34" typeface="Arial"/>
                <a:ea charset="-122" pitchFamily="34" typeface="微软雅黑"/>
              </a:endParaRPr>
            </a:p>
          </p:txBody>
        </p:sp>
        <p:sp>
          <p:nvSpPr>
            <p:cNvPr id="70" name="Rectangle 7"/>
            <p:cNvSpPr>
              <a:spLocks noChangeArrowheads="1"/>
            </p:cNvSpPr>
            <p:nvPr/>
          </p:nvSpPr>
          <p:spPr bwMode="auto">
            <a:xfrm>
              <a:off x="9671051" y="3376613"/>
              <a:ext cx="166688" cy="644525"/>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17" compatLnSpc="1" lIns="91434" numCol="1" rIns="91434" tIns="45717" vert="horz" wrap="square">
              <a:prstTxWarp prst="textNoShape">
                <a:avLst/>
              </a:prstTxWarp>
            </a:bodyPr>
            <a:lstStyle/>
            <a:p>
              <a:endParaRPr altLang="en-US" lang="zh-CN" sz="1707">
                <a:latin charset="0" pitchFamily="34" typeface="Arial"/>
                <a:ea charset="-122" pitchFamily="34" typeface="微软雅黑"/>
              </a:endParaRPr>
            </a:p>
          </p:txBody>
        </p:sp>
        <p:sp>
          <p:nvSpPr>
            <p:cNvPr id="71" name="Rectangle 8"/>
            <p:cNvSpPr>
              <a:spLocks noChangeArrowheads="1"/>
            </p:cNvSpPr>
            <p:nvPr/>
          </p:nvSpPr>
          <p:spPr bwMode="auto">
            <a:xfrm>
              <a:off x="9671051" y="3376613"/>
              <a:ext cx="166688" cy="644525"/>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17" compatLnSpc="1" lIns="91434" numCol="1" rIns="91434" tIns="45717" vert="horz" wrap="square">
              <a:prstTxWarp prst="textNoShape">
                <a:avLst/>
              </a:prstTxWarp>
            </a:bodyPr>
            <a:lstStyle/>
            <a:p>
              <a:endParaRPr altLang="en-US" lang="zh-CN" sz="1707">
                <a:latin charset="0" pitchFamily="34" typeface="Arial"/>
                <a:ea charset="-122" pitchFamily="34" typeface="微软雅黑"/>
              </a:endParaRPr>
            </a:p>
          </p:txBody>
        </p:sp>
        <p:sp>
          <p:nvSpPr>
            <p:cNvPr id="72" name="Rectangle 9"/>
            <p:cNvSpPr>
              <a:spLocks noChangeArrowheads="1"/>
            </p:cNvSpPr>
            <p:nvPr/>
          </p:nvSpPr>
          <p:spPr bwMode="auto">
            <a:xfrm>
              <a:off x="9931401" y="2763838"/>
              <a:ext cx="166688" cy="1257300"/>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17" compatLnSpc="1" lIns="91434" numCol="1" rIns="91434" tIns="45717" vert="horz" wrap="square">
              <a:prstTxWarp prst="textNoShape">
                <a:avLst/>
              </a:prstTxWarp>
            </a:bodyPr>
            <a:lstStyle/>
            <a:p>
              <a:endParaRPr altLang="en-US" lang="zh-CN" sz="1707">
                <a:latin charset="0" pitchFamily="34" typeface="Arial"/>
                <a:ea charset="-122" pitchFamily="34" typeface="微软雅黑"/>
              </a:endParaRPr>
            </a:p>
          </p:txBody>
        </p:sp>
        <p:sp>
          <p:nvSpPr>
            <p:cNvPr id="73" name="Rectangle 10"/>
            <p:cNvSpPr>
              <a:spLocks noChangeArrowheads="1"/>
            </p:cNvSpPr>
            <p:nvPr/>
          </p:nvSpPr>
          <p:spPr bwMode="auto">
            <a:xfrm>
              <a:off x="9931401" y="2763838"/>
              <a:ext cx="166688" cy="1257300"/>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17" compatLnSpc="1" lIns="91434" numCol="1" rIns="91434" tIns="45717" vert="horz" wrap="square">
              <a:prstTxWarp prst="textNoShape">
                <a:avLst/>
              </a:prstTxWarp>
            </a:bodyPr>
            <a:lstStyle/>
            <a:p>
              <a:endParaRPr altLang="en-US" lang="zh-CN" sz="1707">
                <a:latin charset="0" pitchFamily="34" typeface="Arial"/>
                <a:ea charset="-122" pitchFamily="34" typeface="微软雅黑"/>
              </a:endParaRPr>
            </a:p>
          </p:txBody>
        </p:sp>
        <p:sp>
          <p:nvSpPr>
            <p:cNvPr id="74" name="Rectangle 11"/>
            <p:cNvSpPr>
              <a:spLocks noChangeArrowheads="1"/>
            </p:cNvSpPr>
            <p:nvPr/>
          </p:nvSpPr>
          <p:spPr bwMode="auto">
            <a:xfrm>
              <a:off x="10196513" y="3111501"/>
              <a:ext cx="166688" cy="909638"/>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17" compatLnSpc="1" lIns="91434" numCol="1" rIns="91434" tIns="45717" vert="horz" wrap="square">
              <a:prstTxWarp prst="textNoShape">
                <a:avLst/>
              </a:prstTxWarp>
            </a:bodyPr>
            <a:lstStyle/>
            <a:p>
              <a:endParaRPr altLang="en-US" lang="zh-CN" sz="1707">
                <a:latin charset="0" pitchFamily="34" typeface="Arial"/>
                <a:ea charset="-122" pitchFamily="34" typeface="微软雅黑"/>
              </a:endParaRPr>
            </a:p>
          </p:txBody>
        </p:sp>
        <p:sp>
          <p:nvSpPr>
            <p:cNvPr id="75" name="Rectangle 12"/>
            <p:cNvSpPr>
              <a:spLocks noChangeArrowheads="1"/>
            </p:cNvSpPr>
            <p:nvPr/>
          </p:nvSpPr>
          <p:spPr bwMode="auto">
            <a:xfrm>
              <a:off x="10196513" y="3111501"/>
              <a:ext cx="166688" cy="909638"/>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17" compatLnSpc="1" lIns="91434" numCol="1" rIns="91434" tIns="45717" vert="horz" wrap="square">
              <a:prstTxWarp prst="textNoShape">
                <a:avLst/>
              </a:prstTxWarp>
            </a:bodyPr>
            <a:lstStyle/>
            <a:p>
              <a:endParaRPr altLang="en-US" lang="zh-CN" sz="1707">
                <a:latin charset="0" pitchFamily="34" typeface="Arial"/>
                <a:ea charset="-122" pitchFamily="34" typeface="微软雅黑"/>
              </a:endParaRPr>
            </a:p>
          </p:txBody>
        </p:sp>
        <p:sp>
          <p:nvSpPr>
            <p:cNvPr id="76" name="Rectangle 13"/>
            <p:cNvSpPr>
              <a:spLocks noChangeArrowheads="1"/>
            </p:cNvSpPr>
            <p:nvPr/>
          </p:nvSpPr>
          <p:spPr bwMode="auto">
            <a:xfrm>
              <a:off x="10458451" y="3449638"/>
              <a:ext cx="166688" cy="571500"/>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17" compatLnSpc="1" lIns="91434" numCol="1" rIns="91434" tIns="45717" vert="horz" wrap="square">
              <a:prstTxWarp prst="textNoShape">
                <a:avLst/>
              </a:prstTxWarp>
            </a:bodyPr>
            <a:lstStyle/>
            <a:p>
              <a:endParaRPr altLang="en-US" lang="zh-CN" sz="1707">
                <a:latin charset="0" pitchFamily="34" typeface="Arial"/>
                <a:ea charset="-122" pitchFamily="34" typeface="微软雅黑"/>
              </a:endParaRPr>
            </a:p>
          </p:txBody>
        </p:sp>
        <p:sp>
          <p:nvSpPr>
            <p:cNvPr id="77" name="Rectangle 14"/>
            <p:cNvSpPr>
              <a:spLocks noChangeArrowheads="1"/>
            </p:cNvSpPr>
            <p:nvPr/>
          </p:nvSpPr>
          <p:spPr bwMode="auto">
            <a:xfrm>
              <a:off x="10458451" y="3449638"/>
              <a:ext cx="166688" cy="571500"/>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17" compatLnSpc="1" lIns="91434" numCol="1" rIns="91434" tIns="45717" vert="horz" wrap="square">
              <a:prstTxWarp prst="textNoShape">
                <a:avLst/>
              </a:prstTxWarp>
            </a:bodyPr>
            <a:lstStyle/>
            <a:p>
              <a:endParaRPr altLang="en-US" lang="zh-CN" sz="1707">
                <a:latin charset="0" pitchFamily="34" typeface="Arial"/>
                <a:ea charset="-122" pitchFamily="34" typeface="微软雅黑"/>
              </a:endParaRPr>
            </a:p>
          </p:txBody>
        </p:sp>
      </p:grpSp>
      <p:cxnSp>
        <p:nvCxnSpPr>
          <p:cNvPr id="78" name="直接连接符 77"/>
          <p:cNvCxnSpPr/>
          <p:nvPr/>
        </p:nvCxnSpPr>
        <p:spPr>
          <a:xfrm>
            <a:off x="7954126" y="2177090"/>
            <a:ext cx="182315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79" name="文本框 20"/>
          <p:cNvSpPr txBox="1"/>
          <p:nvPr/>
        </p:nvSpPr>
        <p:spPr>
          <a:xfrm>
            <a:off x="7954127" y="2333200"/>
            <a:ext cx="1816665" cy="880750"/>
          </a:xfrm>
          <a:prstGeom prst="rect">
            <a:avLst/>
          </a:prstGeom>
          <a:noFill/>
        </p:spPr>
        <p:txBody>
          <a:bodyPr rtlCol="0" wrap="square">
            <a:spAutoFit/>
          </a:bodyPr>
          <a:lstStyle/>
          <a:p>
            <a:pPr>
              <a:lnSpc>
                <a:spcPct val="130000"/>
              </a:lnSpc>
            </a:pPr>
            <a:r>
              <a:rPr altLang="en-US" lang="zh-CN" sz="996">
                <a:solidFill>
                  <a:schemeClr val="tx2"/>
                </a:solidFill>
                <a:latin charset="0" pitchFamily="34" typeface="Arial"/>
                <a:ea charset="-122" pitchFamily="34" typeface="微软雅黑"/>
                <a:cs typeface="+mn-ea"/>
                <a:sym typeface="+mn-lt"/>
              </a:rPr>
              <a:t>点击添加相关标题文字，点击添加相关标题文字，点击添加相关标题文字，点击添加相关标题文字。</a:t>
            </a:r>
          </a:p>
        </p:txBody>
      </p:sp>
      <p:sp>
        <p:nvSpPr>
          <p:cNvPr id="80" name="椭圆 79"/>
          <p:cNvSpPr>
            <a:spLocks noChangeAspect="1"/>
          </p:cNvSpPr>
          <p:nvPr/>
        </p:nvSpPr>
        <p:spPr>
          <a:xfrm>
            <a:off x="7144347" y="4396602"/>
            <a:ext cx="1113333" cy="1113333"/>
          </a:xfrm>
          <a:prstGeom prst="ellipse">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707">
              <a:latin charset="0" pitchFamily="34" typeface="Arial"/>
              <a:ea charset="-122" pitchFamily="34" typeface="微软雅黑"/>
            </a:endParaRPr>
          </a:p>
        </p:txBody>
      </p:sp>
      <p:sp>
        <p:nvSpPr>
          <p:cNvPr id="81" name="文本框 23"/>
          <p:cNvSpPr txBox="1"/>
          <p:nvPr/>
        </p:nvSpPr>
        <p:spPr>
          <a:xfrm>
            <a:off x="7284441" y="4603547"/>
            <a:ext cx="805180" cy="762000"/>
          </a:xfrm>
          <a:prstGeom prst="rect">
            <a:avLst/>
          </a:prstGeom>
          <a:noFill/>
        </p:spPr>
        <p:txBody>
          <a:bodyPr rtlCol="0" wrap="none">
            <a:spAutoFit/>
          </a:bodyPr>
          <a:lstStyle/>
          <a:p>
            <a:r>
              <a:rPr altLang="zh-CN" b="1" lang="en-US" sz="4400">
                <a:solidFill>
                  <a:schemeClr val="bg1"/>
                </a:solidFill>
                <a:latin charset="0" pitchFamily="34" typeface="Arial"/>
                <a:ea charset="-122" pitchFamily="34" typeface="微软雅黑"/>
              </a:rPr>
              <a:t>03</a:t>
            </a:r>
          </a:p>
        </p:txBody>
      </p:sp>
      <p:cxnSp>
        <p:nvCxnSpPr>
          <p:cNvPr id="82" name="直接连接符 81"/>
          <p:cNvCxnSpPr/>
          <p:nvPr/>
        </p:nvCxnSpPr>
        <p:spPr>
          <a:xfrm>
            <a:off x="8624776" y="4815487"/>
            <a:ext cx="182315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83" name="文本框 25"/>
          <p:cNvSpPr txBox="1"/>
          <p:nvPr/>
        </p:nvSpPr>
        <p:spPr>
          <a:xfrm>
            <a:off x="8624776" y="4971597"/>
            <a:ext cx="1816665" cy="880750"/>
          </a:xfrm>
          <a:prstGeom prst="rect">
            <a:avLst/>
          </a:prstGeom>
          <a:noFill/>
        </p:spPr>
        <p:txBody>
          <a:bodyPr rtlCol="0" wrap="square">
            <a:spAutoFit/>
          </a:bodyPr>
          <a:lstStyle/>
          <a:p>
            <a:pPr>
              <a:lnSpc>
                <a:spcPct val="130000"/>
              </a:lnSpc>
            </a:pPr>
            <a:r>
              <a:rPr altLang="en-US" lang="zh-CN" sz="996">
                <a:solidFill>
                  <a:schemeClr val="tx2"/>
                </a:solidFill>
                <a:latin charset="0" pitchFamily="34" typeface="Arial"/>
                <a:ea charset="-122" pitchFamily="34" typeface="微软雅黑"/>
                <a:cs typeface="+mn-ea"/>
                <a:sym typeface="+mn-lt"/>
              </a:rPr>
              <a:t>点击添加相关标题文字，点击添加相关标题文字，点击添加相关标题文字，点击添加相关标题文字。</a:t>
            </a:r>
          </a:p>
        </p:txBody>
      </p:sp>
      <p:sp>
        <p:nvSpPr>
          <p:cNvPr id="84" name="Freeform 148"/>
          <p:cNvSpPr>
            <a:spLocks noChangeAspect="1"/>
          </p:cNvSpPr>
          <p:nvPr/>
        </p:nvSpPr>
        <p:spPr bwMode="auto">
          <a:xfrm>
            <a:off x="8624778" y="4052649"/>
            <a:ext cx="733534" cy="575960"/>
          </a:xfrm>
          <a:custGeom>
            <a:gdLst>
              <a:gd fmla="*/ 7 w 135" name="T0"/>
              <a:gd fmla="*/ 99 h 106" name="T1"/>
              <a:gd fmla="*/ 135 w 135" name="T2"/>
              <a:gd fmla="*/ 99 h 106" name="T3"/>
              <a:gd fmla="*/ 135 w 135" name="T4"/>
              <a:gd fmla="*/ 106 h 106" name="T5"/>
              <a:gd fmla="*/ 7 w 135" name="T6"/>
              <a:gd fmla="*/ 106 h 106" name="T7"/>
              <a:gd fmla="*/ 0 w 135" name="T8"/>
              <a:gd fmla="*/ 106 h 106" name="T9"/>
              <a:gd fmla="*/ 0 w 135" name="T10"/>
              <a:gd fmla="*/ 99 h 106" name="T11"/>
              <a:gd fmla="*/ 0 w 135" name="T12"/>
              <a:gd fmla="*/ 0 h 106" name="T13"/>
              <a:gd fmla="*/ 7 w 135" name="T14"/>
              <a:gd fmla="*/ 0 h 106" name="T15"/>
              <a:gd fmla="*/ 7 w 135" name="T16"/>
              <a:gd fmla="*/ 56 h 106" name="T17"/>
              <a:gd fmla="*/ 22 w 135" name="T18"/>
              <a:gd fmla="*/ 47 h 106" name="T19"/>
              <a:gd fmla="*/ 26 w 135" name="T20"/>
              <a:gd fmla="*/ 42 h 106" name="T21"/>
              <a:gd fmla="*/ 31 w 135" name="T22"/>
              <a:gd fmla="*/ 49 h 106" name="T23"/>
              <a:gd fmla="*/ 33 w 135" name="T24"/>
              <a:gd fmla="*/ 54 h 106" name="T25"/>
              <a:gd fmla="*/ 38 w 135" name="T26"/>
              <a:gd fmla="*/ 49 h 106" name="T27"/>
              <a:gd fmla="*/ 45 w 135" name="T28"/>
              <a:gd fmla="*/ 44 h 106" name="T29"/>
              <a:gd fmla="*/ 50 w 135" name="T30"/>
              <a:gd fmla="*/ 52 h 106" name="T31"/>
              <a:gd fmla="*/ 52 w 135" name="T32"/>
              <a:gd fmla="*/ 56 h 106" name="T33"/>
              <a:gd fmla="*/ 64 w 135" name="T34"/>
              <a:gd fmla="*/ 49 h 106" name="T35"/>
              <a:gd fmla="*/ 69 w 135" name="T36"/>
              <a:gd fmla="*/ 47 h 106" name="T37"/>
              <a:gd fmla="*/ 71 w 135" name="T38"/>
              <a:gd fmla="*/ 49 h 106" name="T39"/>
              <a:gd fmla="*/ 83 w 135" name="T40"/>
              <a:gd fmla="*/ 33 h 106" name="T41"/>
              <a:gd fmla="*/ 88 w 135" name="T42"/>
              <a:gd fmla="*/ 26 h 106" name="T43"/>
              <a:gd fmla="*/ 93 w 135" name="T44"/>
              <a:gd fmla="*/ 30 h 106" name="T45"/>
              <a:gd fmla="*/ 95 w 135" name="T46"/>
              <a:gd fmla="*/ 33 h 106" name="T47"/>
              <a:gd fmla="*/ 102 w 135" name="T48"/>
              <a:gd fmla="*/ 23 h 106" name="T49"/>
              <a:gd fmla="*/ 95 w 135" name="T50"/>
              <a:gd fmla="*/ 16 h 106" name="T51"/>
              <a:gd fmla="*/ 111 w 135" name="T52"/>
              <a:gd fmla="*/ 9 h 106" name="T53"/>
              <a:gd fmla="*/ 128 w 135" name="T54"/>
              <a:gd fmla="*/ 2 h 106" name="T55"/>
              <a:gd fmla="*/ 126 w 135" name="T56"/>
              <a:gd fmla="*/ 21 h 106" name="T57"/>
              <a:gd fmla="*/ 123 w 135" name="T58"/>
              <a:gd fmla="*/ 40 h 106" name="T59"/>
              <a:gd fmla="*/ 114 w 135" name="T60"/>
              <a:gd fmla="*/ 33 h 106" name="T61"/>
              <a:gd fmla="*/ 104 w 135" name="T62"/>
              <a:gd fmla="*/ 47 h 106" name="T63"/>
              <a:gd fmla="*/ 100 w 135" name="T64"/>
              <a:gd fmla="*/ 54 h 106" name="T65"/>
              <a:gd fmla="*/ 93 w 135" name="T66"/>
              <a:gd fmla="*/ 49 h 106" name="T67"/>
              <a:gd fmla="*/ 90 w 135" name="T68"/>
              <a:gd fmla="*/ 47 h 106" name="T69"/>
              <a:gd fmla="*/ 78 w 135" name="T70"/>
              <a:gd fmla="*/ 63 h 106" name="T71"/>
              <a:gd fmla="*/ 76 w 135" name="T72"/>
              <a:gd fmla="*/ 71 h 106" name="T73"/>
              <a:gd fmla="*/ 69 w 135" name="T74"/>
              <a:gd fmla="*/ 66 h 106" name="T75"/>
              <a:gd fmla="*/ 67 w 135" name="T76"/>
              <a:gd fmla="*/ 66 h 106" name="T77"/>
              <a:gd fmla="*/ 52 w 135" name="T78"/>
              <a:gd fmla="*/ 73 h 106" name="T79"/>
              <a:gd fmla="*/ 45 w 135" name="T80"/>
              <a:gd fmla="*/ 75 h 106" name="T81"/>
              <a:gd fmla="*/ 43 w 135" name="T82"/>
              <a:gd fmla="*/ 71 h 106" name="T83"/>
              <a:gd fmla="*/ 40 w 135" name="T84"/>
              <a:gd fmla="*/ 66 h 106" name="T85"/>
              <a:gd fmla="*/ 38 w 135" name="T86"/>
              <a:gd fmla="*/ 71 h 106" name="T87"/>
              <a:gd fmla="*/ 31 w 135" name="T88"/>
              <a:gd fmla="*/ 75 h 106" name="T89"/>
              <a:gd fmla="*/ 26 w 135" name="T90"/>
              <a:gd fmla="*/ 68 h 106" name="T91"/>
              <a:gd fmla="*/ 24 w 135" name="T92"/>
              <a:gd fmla="*/ 63 h 106" name="T93"/>
              <a:gd fmla="*/ 7 w 135" name="T94"/>
              <a:gd fmla="*/ 75 h 106" name="T95"/>
              <a:gd fmla="*/ 7 w 135" name="T96"/>
              <a:gd fmla="*/ 99 h 106" name="T9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b="b" l="0" r="r" t="0"/>
            <a:pathLst>
              <a:path h="105" w="135">
                <a:moveTo>
                  <a:pt x="7" y="99"/>
                </a:moveTo>
                <a:lnTo>
                  <a:pt x="135" y="99"/>
                </a:lnTo>
                <a:lnTo>
                  <a:pt x="135" y="106"/>
                </a:lnTo>
                <a:lnTo>
                  <a:pt x="7" y="106"/>
                </a:lnTo>
                <a:lnTo>
                  <a:pt x="0" y="106"/>
                </a:lnTo>
                <a:lnTo>
                  <a:pt x="0" y="99"/>
                </a:lnTo>
                <a:lnTo>
                  <a:pt x="0" y="0"/>
                </a:lnTo>
                <a:lnTo>
                  <a:pt x="7" y="0"/>
                </a:lnTo>
                <a:lnTo>
                  <a:pt x="7" y="56"/>
                </a:lnTo>
                <a:lnTo>
                  <a:pt x="22" y="47"/>
                </a:lnTo>
                <a:lnTo>
                  <a:pt x="26" y="42"/>
                </a:lnTo>
                <a:lnTo>
                  <a:pt x="31" y="49"/>
                </a:lnTo>
                <a:lnTo>
                  <a:pt x="33" y="54"/>
                </a:lnTo>
                <a:lnTo>
                  <a:pt x="38" y="49"/>
                </a:lnTo>
                <a:lnTo>
                  <a:pt x="45" y="44"/>
                </a:lnTo>
                <a:lnTo>
                  <a:pt x="50" y="52"/>
                </a:lnTo>
                <a:lnTo>
                  <a:pt x="52" y="56"/>
                </a:lnTo>
                <a:lnTo>
                  <a:pt x="64" y="49"/>
                </a:lnTo>
                <a:lnTo>
                  <a:pt x="69" y="47"/>
                </a:lnTo>
                <a:lnTo>
                  <a:pt x="71" y="49"/>
                </a:lnTo>
                <a:lnTo>
                  <a:pt x="83" y="33"/>
                </a:lnTo>
                <a:lnTo>
                  <a:pt x="88" y="26"/>
                </a:lnTo>
                <a:lnTo>
                  <a:pt x="93" y="30"/>
                </a:lnTo>
                <a:lnTo>
                  <a:pt x="95" y="33"/>
                </a:lnTo>
                <a:lnTo>
                  <a:pt x="102" y="23"/>
                </a:lnTo>
                <a:lnTo>
                  <a:pt x="95" y="16"/>
                </a:lnTo>
                <a:lnTo>
                  <a:pt x="111" y="9"/>
                </a:lnTo>
                <a:lnTo>
                  <a:pt x="128" y="2"/>
                </a:lnTo>
                <a:lnTo>
                  <a:pt x="126" y="21"/>
                </a:lnTo>
                <a:lnTo>
                  <a:pt x="123" y="40"/>
                </a:lnTo>
                <a:lnTo>
                  <a:pt x="114" y="33"/>
                </a:lnTo>
                <a:lnTo>
                  <a:pt x="104" y="47"/>
                </a:lnTo>
                <a:lnTo>
                  <a:pt x="100" y="54"/>
                </a:lnTo>
                <a:lnTo>
                  <a:pt x="93" y="49"/>
                </a:lnTo>
                <a:lnTo>
                  <a:pt x="90" y="47"/>
                </a:lnTo>
                <a:lnTo>
                  <a:pt x="78" y="63"/>
                </a:lnTo>
                <a:lnTo>
                  <a:pt x="76" y="71"/>
                </a:lnTo>
                <a:lnTo>
                  <a:pt x="69" y="66"/>
                </a:lnTo>
                <a:lnTo>
                  <a:pt x="67" y="66"/>
                </a:lnTo>
                <a:lnTo>
                  <a:pt x="52" y="73"/>
                </a:lnTo>
                <a:lnTo>
                  <a:pt x="45" y="75"/>
                </a:lnTo>
                <a:lnTo>
                  <a:pt x="43" y="71"/>
                </a:lnTo>
                <a:lnTo>
                  <a:pt x="40" y="66"/>
                </a:lnTo>
                <a:lnTo>
                  <a:pt x="38" y="71"/>
                </a:lnTo>
                <a:lnTo>
                  <a:pt x="31" y="75"/>
                </a:lnTo>
                <a:lnTo>
                  <a:pt x="26" y="68"/>
                </a:lnTo>
                <a:lnTo>
                  <a:pt x="24" y="63"/>
                </a:lnTo>
                <a:lnTo>
                  <a:pt x="7" y="75"/>
                </a:lnTo>
                <a:lnTo>
                  <a:pt x="7" y="99"/>
                </a:lnTo>
                <a:close/>
              </a:path>
            </a:pathLst>
          </a:custGeom>
          <a:solidFill>
            <a:schemeClr val="tx1"/>
          </a:solidFill>
          <a:ln>
            <a:noFill/>
          </a:ln>
          <a:extLst/>
        </p:spPr>
        <p:txBody>
          <a:bodyPr anchor="t" anchorCtr="0" bIns="45717" compatLnSpc="1" lIns="91434" numCol="1" rIns="91434" tIns="45717" vert="horz" wrap="square">
            <a:prstTxWarp prst="textNoShape">
              <a:avLst/>
            </a:prstTxWarp>
          </a:bodyPr>
          <a:lstStyle/>
          <a:p>
            <a:endParaRPr altLang="en-US" lang="zh-CN" sz="1707">
              <a:latin charset="0" pitchFamily="34" typeface="Arial"/>
              <a:ea charset="-122" pitchFamily="34" typeface="微软雅黑"/>
            </a:endParaRPr>
          </a:p>
        </p:txBody>
      </p:sp>
      <p:sp>
        <p:nvSpPr>
          <p:cNvPr id="85" name="饼形 84"/>
          <p:cNvSpPr/>
          <p:nvPr/>
        </p:nvSpPr>
        <p:spPr>
          <a:xfrm rot="-2700000">
            <a:off x="3200951" y="1540259"/>
            <a:ext cx="1310909" cy="1310909"/>
          </a:xfrm>
          <a:prstGeom prst="pie">
            <a:avLst>
              <a:gd fmla="val 20871577" name="adj1"/>
              <a:gd fmla="val 16200000" name="adj2"/>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707">
              <a:solidFill>
                <a:schemeClr val="tx1"/>
              </a:solidFill>
              <a:latin charset="0" pitchFamily="34" typeface="Arial"/>
              <a:ea charset="-122" pitchFamily="34" typeface="微软雅黑"/>
            </a:endParaRPr>
          </a:p>
        </p:txBody>
      </p:sp>
      <p:sp>
        <p:nvSpPr>
          <p:cNvPr id="86" name="文本框 29"/>
          <p:cNvSpPr txBox="1"/>
          <p:nvPr/>
        </p:nvSpPr>
        <p:spPr>
          <a:xfrm>
            <a:off x="3433476" y="1484772"/>
            <a:ext cx="690880" cy="396240"/>
          </a:xfrm>
          <a:prstGeom prst="rect">
            <a:avLst/>
          </a:prstGeom>
          <a:noFill/>
        </p:spPr>
        <p:txBody>
          <a:bodyPr rtlCol="0" wrap="none">
            <a:spAutoFit/>
          </a:bodyPr>
          <a:lstStyle/>
          <a:p>
            <a:r>
              <a:rPr altLang="zh-CN" b="1" lang="en-US" sz="2000">
                <a:solidFill>
                  <a:schemeClr val="tx2"/>
                </a:solidFill>
                <a:latin charset="0" pitchFamily="34" typeface="Arial"/>
                <a:ea charset="-122" pitchFamily="34" typeface="微软雅黑"/>
              </a:rPr>
              <a:t>20%</a:t>
            </a:r>
          </a:p>
        </p:txBody>
      </p:sp>
      <p:sp>
        <p:nvSpPr>
          <p:cNvPr id="87" name="饼形 86"/>
          <p:cNvSpPr>
            <a:spLocks noChangeAspect="1"/>
          </p:cNvSpPr>
          <p:nvPr/>
        </p:nvSpPr>
        <p:spPr>
          <a:xfrm>
            <a:off x="4307134" y="2667405"/>
            <a:ext cx="1871871" cy="1871871"/>
          </a:xfrm>
          <a:prstGeom prst="pie">
            <a:avLst>
              <a:gd fmla="val 72813" name="adj1"/>
              <a:gd fmla="val 16200000" name="adj2"/>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707">
              <a:solidFill>
                <a:schemeClr val="tx1"/>
              </a:solidFill>
              <a:latin charset="0" pitchFamily="34" typeface="Arial"/>
              <a:ea charset="-122" pitchFamily="34" typeface="微软雅黑"/>
            </a:endParaRPr>
          </a:p>
        </p:txBody>
      </p:sp>
      <p:sp>
        <p:nvSpPr>
          <p:cNvPr id="88" name="文本框 32"/>
          <p:cNvSpPr txBox="1"/>
          <p:nvPr/>
        </p:nvSpPr>
        <p:spPr>
          <a:xfrm>
            <a:off x="5227159" y="2890380"/>
            <a:ext cx="1200467" cy="701040"/>
          </a:xfrm>
          <a:prstGeom prst="rect">
            <a:avLst/>
          </a:prstGeom>
          <a:noFill/>
        </p:spPr>
        <p:txBody>
          <a:bodyPr rtlCol="0" wrap="none">
            <a:spAutoFit/>
          </a:bodyPr>
          <a:lstStyle/>
          <a:p>
            <a:r>
              <a:rPr altLang="zh-CN" b="1" lang="en-US" sz="4000">
                <a:latin charset="0" pitchFamily="34" typeface="Arial"/>
                <a:ea charset="-122" pitchFamily="34" typeface="微软雅黑"/>
              </a:rPr>
              <a:t>25%</a:t>
            </a:r>
          </a:p>
        </p:txBody>
      </p:sp>
      <p:sp>
        <p:nvSpPr>
          <p:cNvPr id="89" name="椭圆 88"/>
          <p:cNvSpPr/>
          <p:nvPr/>
        </p:nvSpPr>
        <p:spPr>
          <a:xfrm>
            <a:off x="4889078" y="3249349"/>
            <a:ext cx="707986" cy="707986"/>
          </a:xfrm>
          <a:prstGeom prst="ellipse">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707">
              <a:latin charset="0" pitchFamily="34" typeface="Arial"/>
              <a:ea charset="-122" pitchFamily="34" typeface="微软雅黑"/>
            </a:endParaRPr>
          </a:p>
        </p:txBody>
      </p:sp>
      <p:sp>
        <p:nvSpPr>
          <p:cNvPr id="90" name="文本框 41"/>
          <p:cNvSpPr txBox="1"/>
          <p:nvPr/>
        </p:nvSpPr>
        <p:spPr>
          <a:xfrm>
            <a:off x="4835877" y="3944584"/>
            <a:ext cx="951230" cy="322631"/>
          </a:xfrm>
          <a:prstGeom prst="rect">
            <a:avLst/>
          </a:prstGeom>
          <a:noFill/>
        </p:spPr>
        <p:txBody>
          <a:bodyPr rtlCol="0" wrap="none">
            <a:spAutoFit/>
          </a:bodyPr>
          <a:lstStyle/>
          <a:p>
            <a:pPr algn="r">
              <a:defRPr/>
            </a:pPr>
            <a:r>
              <a:rPr altLang="en-US" lang="zh-CN" smtClean="0" sz="1517">
                <a:solidFill>
                  <a:schemeClr val="bg1"/>
                </a:solidFill>
                <a:latin charset="0" pitchFamily="34" typeface="Arial"/>
                <a:ea charset="-122" pitchFamily="34" typeface="微软雅黑"/>
              </a:rPr>
              <a:t>添加标题</a:t>
            </a:r>
          </a:p>
        </p:txBody>
      </p:sp>
      <p:sp>
        <p:nvSpPr>
          <p:cNvPr id="91" name="椭圆 90"/>
          <p:cNvSpPr>
            <a:spLocks noChangeAspect="1"/>
          </p:cNvSpPr>
          <p:nvPr/>
        </p:nvSpPr>
        <p:spPr>
          <a:xfrm>
            <a:off x="3622422" y="1961730"/>
            <a:ext cx="467968" cy="467968"/>
          </a:xfrm>
          <a:prstGeom prst="ellipse">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707">
              <a:latin charset="0" pitchFamily="34" typeface="Arial"/>
              <a:ea charset="-122" pitchFamily="34" typeface="微软雅黑"/>
            </a:endParaRPr>
          </a:p>
        </p:txBody>
      </p:sp>
      <p:sp>
        <p:nvSpPr>
          <p:cNvPr id="92" name="文本框 39"/>
          <p:cNvSpPr txBox="1"/>
          <p:nvPr/>
        </p:nvSpPr>
        <p:spPr>
          <a:xfrm>
            <a:off x="3456325" y="4796913"/>
            <a:ext cx="690880" cy="396240"/>
          </a:xfrm>
          <a:prstGeom prst="rect">
            <a:avLst/>
          </a:prstGeom>
          <a:noFill/>
        </p:spPr>
        <p:txBody>
          <a:bodyPr rtlCol="0" wrap="none">
            <a:spAutoFit/>
          </a:bodyPr>
          <a:lstStyle/>
          <a:p>
            <a:r>
              <a:rPr altLang="zh-CN" b="1" lang="en-US" sz="2000">
                <a:solidFill>
                  <a:schemeClr val="tx2"/>
                </a:solidFill>
                <a:latin charset="0" pitchFamily="34" typeface="Arial"/>
                <a:ea charset="-122" pitchFamily="34" typeface="微软雅黑"/>
              </a:rPr>
              <a:t>75%</a:t>
            </a:r>
          </a:p>
        </p:txBody>
      </p:sp>
      <p:sp>
        <p:nvSpPr>
          <p:cNvPr id="93" name="椭圆 92"/>
          <p:cNvSpPr/>
          <p:nvPr/>
        </p:nvSpPr>
        <p:spPr>
          <a:xfrm>
            <a:off x="2437834" y="3294013"/>
            <a:ext cx="1142884" cy="1142884"/>
          </a:xfrm>
          <a:prstGeom prst="ellipse">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707">
              <a:latin charset="0" pitchFamily="34" typeface="Arial"/>
              <a:ea charset="-122" pitchFamily="34" typeface="微软雅黑"/>
            </a:endParaRPr>
          </a:p>
        </p:txBody>
      </p:sp>
      <p:sp>
        <p:nvSpPr>
          <p:cNvPr id="94" name="文本框 48"/>
          <p:cNvSpPr txBox="1"/>
          <p:nvPr/>
        </p:nvSpPr>
        <p:spPr>
          <a:xfrm>
            <a:off x="2581861" y="3480761"/>
            <a:ext cx="805180" cy="762000"/>
          </a:xfrm>
          <a:prstGeom prst="rect">
            <a:avLst/>
          </a:prstGeom>
          <a:noFill/>
        </p:spPr>
        <p:txBody>
          <a:bodyPr rtlCol="0" wrap="none">
            <a:spAutoFit/>
          </a:bodyPr>
          <a:lstStyle/>
          <a:p>
            <a:r>
              <a:rPr altLang="zh-CN" b="1" lang="en-US" sz="4400">
                <a:solidFill>
                  <a:schemeClr val="bg1"/>
                </a:solidFill>
                <a:latin charset="0" pitchFamily="34" typeface="Arial"/>
                <a:ea charset="-122" pitchFamily="34" typeface="微软雅黑"/>
              </a:rPr>
              <a:t>02</a:t>
            </a:r>
          </a:p>
        </p:txBody>
      </p:sp>
      <p:sp>
        <p:nvSpPr>
          <p:cNvPr id="95" name="文本框 49"/>
          <p:cNvSpPr txBox="1"/>
          <p:nvPr/>
        </p:nvSpPr>
        <p:spPr>
          <a:xfrm>
            <a:off x="1383779" y="4971597"/>
            <a:ext cx="1816665" cy="880750"/>
          </a:xfrm>
          <a:prstGeom prst="rect">
            <a:avLst/>
          </a:prstGeom>
          <a:noFill/>
        </p:spPr>
        <p:txBody>
          <a:bodyPr rtlCol="0" wrap="square">
            <a:spAutoFit/>
          </a:bodyPr>
          <a:lstStyle/>
          <a:p>
            <a:pPr>
              <a:lnSpc>
                <a:spcPct val="130000"/>
              </a:lnSpc>
            </a:pPr>
            <a:r>
              <a:rPr altLang="en-US" lang="zh-CN" sz="996">
                <a:solidFill>
                  <a:schemeClr val="tx2"/>
                </a:solidFill>
                <a:latin charset="0" pitchFamily="34" typeface="Arial"/>
                <a:ea charset="-122" pitchFamily="34" typeface="微软雅黑"/>
                <a:cs typeface="+mn-ea"/>
                <a:sym typeface="+mn-lt"/>
              </a:rPr>
              <a:t>点击添加相关标题文字，点击添加相关标题文字，点击添加相关标题文字，点击添加相关标题文字。</a:t>
            </a:r>
          </a:p>
        </p:txBody>
      </p:sp>
      <p:cxnSp>
        <p:nvCxnSpPr>
          <p:cNvPr id="96" name="直接连接符 95"/>
          <p:cNvCxnSpPr/>
          <p:nvPr/>
        </p:nvCxnSpPr>
        <p:spPr>
          <a:xfrm>
            <a:off x="1383778" y="4815487"/>
            <a:ext cx="182315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97" name="Freeform 13"/>
          <p:cNvSpPr>
            <a:spLocks noChangeAspect="1" noEditPoints="1"/>
          </p:cNvSpPr>
          <p:nvPr/>
        </p:nvSpPr>
        <p:spPr bwMode="auto">
          <a:xfrm>
            <a:off x="1383779" y="4205906"/>
            <a:ext cx="558272" cy="503966"/>
          </a:xfrm>
          <a:custGeom>
            <a:gdLst>
              <a:gd fmla="*/ 52 w 106" name="T0"/>
              <a:gd fmla="*/ 61 h 95" name="T1"/>
              <a:gd fmla="*/ 37 w 106" name="T2"/>
              <a:gd fmla="*/ 72 h 95" name="T3"/>
              <a:gd fmla="*/ 37 w 106" name="T4"/>
              <a:gd fmla="*/ 56 h 95" name="T5"/>
              <a:gd fmla="*/ 20 w 106" name="T6"/>
              <a:gd fmla="*/ 31 h 95" name="T7"/>
              <a:gd fmla="*/ 0 w 106" name="T8"/>
              <a:gd fmla="*/ 55 h 95" name="T9"/>
              <a:gd fmla="*/ 40 w 106" name="T10"/>
              <a:gd fmla="*/ 82 h 95" name="T11"/>
              <a:gd fmla="*/ 53 w 106" name="T12"/>
              <a:gd fmla="*/ 81 h 95" name="T13"/>
              <a:gd fmla="*/ 67 w 106" name="T14"/>
              <a:gd fmla="*/ 95 h 95" name="T15"/>
              <a:gd fmla="*/ 63 w 106" name="T16"/>
              <a:gd fmla="*/ 78 h 95" name="T17"/>
              <a:gd fmla="*/ 80 w 106" name="T18"/>
              <a:gd fmla="*/ 60 h 95" name="T19"/>
              <a:gd fmla="*/ 64 w 106" name="T20"/>
              <a:gd fmla="*/ 62 h 95" name="T21"/>
              <a:gd fmla="*/ 52 w 106" name="T22"/>
              <a:gd fmla="*/ 61 h 95" name="T23"/>
              <a:gd fmla="*/ 66 w 106" name="T24"/>
              <a:gd fmla="*/ 0 h 95" name="T25"/>
              <a:gd fmla="*/ 26 w 106" name="T26"/>
              <a:gd fmla="*/ 27 h 95" name="T27"/>
              <a:gd fmla="*/ 43 w 106" name="T28"/>
              <a:gd fmla="*/ 50 h 95" name="T29"/>
              <a:gd fmla="*/ 43 w 106" name="T30"/>
              <a:gd fmla="*/ 61 h 95" name="T31"/>
              <a:gd fmla="*/ 54 w 106" name="T32"/>
              <a:gd fmla="*/ 53 h 95" name="T33"/>
              <a:gd fmla="*/ 66 w 106" name="T34"/>
              <a:gd fmla="*/ 55 h 95" name="T35"/>
              <a:gd fmla="*/ 106 w 106" name="T36"/>
              <a:gd fmla="*/ 27 h 95" name="T37"/>
              <a:gd fmla="*/ 66 w 106" name="T38"/>
              <a:gd fmla="*/ 0 h 95"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95" w="105">
                <a:moveTo>
                  <a:pt x="52" y="61"/>
                </a:moveTo>
                <a:cubicBezTo>
                  <a:pt x="50" y="62"/>
                  <a:pt x="37" y="72"/>
                  <a:pt x="37" y="72"/>
                </a:cubicBezTo>
                <a:cubicBezTo>
                  <a:pt x="37" y="72"/>
                  <a:pt x="37" y="59"/>
                  <a:pt x="37" y="56"/>
                </a:cubicBezTo>
                <a:cubicBezTo>
                  <a:pt x="26" y="50"/>
                  <a:pt x="20" y="41"/>
                  <a:pt x="20" y="31"/>
                </a:cubicBezTo>
                <a:cubicBezTo>
                  <a:pt x="8" y="36"/>
                  <a:pt x="0" y="45"/>
                  <a:pt x="0" y="55"/>
                </a:cubicBezTo>
                <a:cubicBezTo>
                  <a:pt x="0" y="70"/>
                  <a:pt x="18" y="82"/>
                  <a:pt x="40" y="82"/>
                </a:cubicBezTo>
                <a:cubicBezTo>
                  <a:pt x="45" y="82"/>
                  <a:pt x="49" y="82"/>
                  <a:pt x="53" y="81"/>
                </a:cubicBezTo>
                <a:cubicBezTo>
                  <a:pt x="67" y="95"/>
                  <a:pt x="67" y="95"/>
                  <a:pt x="67" y="95"/>
                </a:cubicBezTo>
                <a:cubicBezTo>
                  <a:pt x="63" y="78"/>
                  <a:pt x="63" y="78"/>
                  <a:pt x="63" y="78"/>
                </a:cubicBezTo>
                <a:cubicBezTo>
                  <a:pt x="72" y="74"/>
                  <a:pt x="78" y="67"/>
                  <a:pt x="80" y="60"/>
                </a:cubicBezTo>
                <a:cubicBezTo>
                  <a:pt x="75" y="61"/>
                  <a:pt x="69" y="62"/>
                  <a:pt x="64" y="62"/>
                </a:cubicBezTo>
                <a:cubicBezTo>
                  <a:pt x="60" y="62"/>
                  <a:pt x="56" y="62"/>
                  <a:pt x="52" y="61"/>
                </a:cubicBezTo>
                <a:close/>
                <a:moveTo>
                  <a:pt x="66" y="0"/>
                </a:moveTo>
                <a:cubicBezTo>
                  <a:pt x="44" y="0"/>
                  <a:pt x="26" y="12"/>
                  <a:pt x="26" y="27"/>
                </a:cubicBezTo>
                <a:cubicBezTo>
                  <a:pt x="26" y="36"/>
                  <a:pt x="33" y="45"/>
                  <a:pt x="43" y="50"/>
                </a:cubicBezTo>
                <a:cubicBezTo>
                  <a:pt x="43" y="61"/>
                  <a:pt x="43" y="61"/>
                  <a:pt x="43" y="61"/>
                </a:cubicBezTo>
                <a:cubicBezTo>
                  <a:pt x="54" y="53"/>
                  <a:pt x="54" y="53"/>
                  <a:pt x="54" y="53"/>
                </a:cubicBezTo>
                <a:cubicBezTo>
                  <a:pt x="57" y="54"/>
                  <a:pt x="62" y="55"/>
                  <a:pt x="66" y="55"/>
                </a:cubicBezTo>
                <a:cubicBezTo>
                  <a:pt x="88" y="55"/>
                  <a:pt x="106" y="42"/>
                  <a:pt x="106" y="27"/>
                </a:cubicBezTo>
                <a:cubicBezTo>
                  <a:pt x="106" y="12"/>
                  <a:pt x="88" y="0"/>
                  <a:pt x="66" y="0"/>
                </a:cubicBezTo>
                <a:close/>
              </a:path>
            </a:pathLst>
          </a:custGeom>
          <a:solidFill>
            <a:schemeClr val="tx1"/>
          </a:solidFill>
          <a:ln>
            <a:noFill/>
          </a:ln>
        </p:spPr>
        <p:txBody>
          <a:bodyPr anchor="t" anchorCtr="0" bIns="45717" compatLnSpc="1" lIns="91434" numCol="1" rIns="91434" tIns="45717" vert="horz" wrap="square">
            <a:prstTxWarp prst="textNoShape">
              <a:avLst/>
            </a:prstTxWarp>
          </a:bodyPr>
          <a:lstStyle/>
          <a:p>
            <a:endParaRPr altLang="en-US" lang="zh-CN" sz="1707">
              <a:latin charset="0" pitchFamily="34" typeface="Arial"/>
              <a:ea charset="-122" pitchFamily="34" typeface="微软雅黑"/>
            </a:endParaRPr>
          </a:p>
        </p:txBody>
      </p:sp>
    </p:spTree>
    <p:extLst>
      <p:ext uri="{BB962C8B-B14F-4D97-AF65-F5344CB8AC3E}">
        <p14:creationId val="3624520472"/>
      </p:ext>
    </p:extLst>
  </p:cSld>
  <p:clrMapOvr>
    <a:masterClrMapping/>
  </p:clrMapOvr>
  <mc:AlternateContent>
    <mc:Choice Requires="p15">
      <p:transition p14:dur="1250" spd="slow">
        <p15:prstTrans prst="pageCurlDoubl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 presetSubtype="2">
                                  <p:stCondLst>
                                    <p:cond delay="0"/>
                                  </p:stCondLst>
                                  <p:childTnLst>
                                    <p:set>
                                      <p:cBhvr>
                                        <p:cTn dur="1" fill="hold" id="6">
                                          <p:stCondLst>
                                            <p:cond delay="0"/>
                                          </p:stCondLst>
                                        </p:cTn>
                                        <p:tgtEl>
                                          <p:spTgt spid="9"/>
                                        </p:tgtEl>
                                        <p:attrNameLst>
                                          <p:attrName>style.visibility</p:attrName>
                                        </p:attrNameLst>
                                      </p:cBhvr>
                                      <p:to>
                                        <p:strVal val="visible"/>
                                      </p:to>
                                    </p:set>
                                    <p:anim calcmode="lin" valueType="num">
                                      <p:cBhvr additive="base">
                                        <p:cTn dur="500" fill="hold" id="7"/>
                                        <p:tgtEl>
                                          <p:spTgt spid="9"/>
                                        </p:tgtEl>
                                        <p:attrNameLst>
                                          <p:attrName>ppt_x</p:attrName>
                                        </p:attrNameLst>
                                      </p:cBhvr>
                                      <p:tavLst>
                                        <p:tav tm="0">
                                          <p:val>
                                            <p:strVal val="1+#ppt_w/2"/>
                                          </p:val>
                                        </p:tav>
                                        <p:tav tm="100000">
                                          <p:val>
                                            <p:strVal val="#ppt_x"/>
                                          </p:val>
                                        </p:tav>
                                      </p:tavLst>
                                    </p:anim>
                                    <p:anim calcmode="lin" valueType="num">
                                      <p:cBhvr additive="base">
                                        <p:cTn dur="500" fill="hold" id="8"/>
                                        <p:tgtEl>
                                          <p:spTgt spid="9"/>
                                        </p:tgtEl>
                                        <p:attrNameLst>
                                          <p:attrName>ppt_y</p:attrName>
                                        </p:attrNameLst>
                                      </p:cBhvr>
                                      <p:tavLst>
                                        <p:tav tm="0">
                                          <p:val>
                                            <p:strVal val="#ppt_y"/>
                                          </p:val>
                                        </p:tav>
                                        <p:tav tm="100000">
                                          <p:val>
                                            <p:strVal val="#ppt_y"/>
                                          </p:val>
                                        </p:tav>
                                      </p:tavLst>
                                    </p:anim>
                                  </p:childTnLst>
                                </p:cTn>
                              </p:par>
                              <p:par>
                                <p:cTn fill="hold" id="9" nodeType="withEffect" presetClass="entr" presetID="22" presetSubtype="2">
                                  <p:stCondLst>
                                    <p:cond delay="100"/>
                                  </p:stCondLst>
                                  <p:childTnLst>
                                    <p:set>
                                      <p:cBhvr>
                                        <p:cTn dur="1" fill="hold" id="10">
                                          <p:stCondLst>
                                            <p:cond delay="0"/>
                                          </p:stCondLst>
                                        </p:cTn>
                                        <p:tgtEl>
                                          <p:spTgt spid="10"/>
                                        </p:tgtEl>
                                        <p:attrNameLst>
                                          <p:attrName>style.visibility</p:attrName>
                                        </p:attrNameLst>
                                      </p:cBhvr>
                                      <p:to>
                                        <p:strVal val="visible"/>
                                      </p:to>
                                    </p:set>
                                    <p:animEffect filter="wipe(right)" transition="in">
                                      <p:cBhvr>
                                        <p:cTn dur="500" id="11"/>
                                        <p:tgtEl>
                                          <p:spTgt spid="10"/>
                                        </p:tgtEl>
                                      </p:cBhvr>
                                    </p:animEffect>
                                  </p:childTnLst>
                                </p:cTn>
                              </p:par>
                            </p:childTnLst>
                          </p:cTn>
                        </p:par>
                        <p:par>
                          <p:cTn fill="hold" id="12" nodeType="afterGroup">
                            <p:stCondLst>
                              <p:cond delay="600"/>
                            </p:stCondLst>
                            <p:childTnLst>
                              <p:par>
                                <p:cTn fill="hold" grpId="0" id="13" nodeType="afterEffect" presetClass="entr" presetID="41" presetSubtype="0">
                                  <p:stCondLst>
                                    <p:cond delay="0"/>
                                  </p:stCondLst>
                                  <p:iterate type="lt">
                                    <p:tmPct val="10000"/>
                                  </p:iterate>
                                  <p:childTnLst>
                                    <p:set>
                                      <p:cBhvr>
                                        <p:cTn dur="1" fill="hold" id="14">
                                          <p:stCondLst>
                                            <p:cond delay="0"/>
                                          </p:stCondLst>
                                        </p:cTn>
                                        <p:tgtEl>
                                          <p:spTgt spid="8"/>
                                        </p:tgtEl>
                                        <p:attrNameLst>
                                          <p:attrName>style.visibility</p:attrName>
                                        </p:attrNameLst>
                                      </p:cBhvr>
                                      <p:to>
                                        <p:strVal val="visible"/>
                                      </p:to>
                                    </p:set>
                                    <p:anim calcmode="lin" valueType="num">
                                      <p:cBhvr>
                                        <p:cTn dur="400" fill="hold" id="15"/>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dur="400" fill="hold" id="16"/>
                                        <p:tgtEl>
                                          <p:spTgt spid="8"/>
                                        </p:tgtEl>
                                        <p:attrNameLst>
                                          <p:attrName>ppt_y</p:attrName>
                                        </p:attrNameLst>
                                      </p:cBhvr>
                                      <p:tavLst>
                                        <p:tav tm="0">
                                          <p:val>
                                            <p:strVal val="#ppt_y"/>
                                          </p:val>
                                        </p:tav>
                                        <p:tav tm="100000">
                                          <p:val>
                                            <p:strVal val="#ppt_y"/>
                                          </p:val>
                                        </p:tav>
                                      </p:tavLst>
                                    </p:anim>
                                    <p:anim calcmode="lin" valueType="num">
                                      <p:cBhvr>
                                        <p:cTn dur="400" fill="hold" id="17"/>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dur="400" fill="hold" id="18"/>
                                        <p:tgtEl>
                                          <p:spTgt spid="8"/>
                                        </p:tgtEl>
                                        <p:attrNameLst>
                                          <p:attrName>ppt_w</p:attrName>
                                        </p:attrNameLst>
                                      </p:cBhvr>
                                      <p:tavLst>
                                        <p:tav tm="0">
                                          <p:val>
                                            <p:strVal val="#ppt_w/10"/>
                                          </p:val>
                                        </p:tav>
                                        <p:tav tm="50000">
                                          <p:val>
                                            <p:strVal val="#ppt_w+.01"/>
                                          </p:val>
                                        </p:tav>
                                        <p:tav tm="100000">
                                          <p:val>
                                            <p:strVal val="#ppt_w"/>
                                          </p:val>
                                        </p:tav>
                                      </p:tavLst>
                                    </p:anim>
                                    <p:animEffect filter="fade" transition="in">
                                      <p:cBhvr>
                                        <p:cTn dur="400" id="19" tmFilter="0,0; .5, 1; 1, 1"/>
                                        <p:tgtEl>
                                          <p:spTgt spid="8"/>
                                        </p:tgtEl>
                                      </p:cBhvr>
                                    </p:animEffect>
                                  </p:childTnLst>
                                </p:cTn>
                              </p:par>
                            </p:childTnLst>
                          </p:cTn>
                        </p:par>
                        <p:par>
                          <p:cTn fill="hold" id="20" nodeType="afterGroup">
                            <p:stCondLst>
                              <p:cond delay="1000"/>
                            </p:stCondLst>
                            <p:childTnLst>
                              <p:par>
                                <p:cTn fill="hold" id="21" nodeType="afterEffect" presetClass="entr" presetID="53" presetSubtype="0">
                                  <p:stCondLst>
                                    <p:cond delay="0"/>
                                  </p:stCondLst>
                                  <p:childTnLst>
                                    <p:set>
                                      <p:cBhvr>
                                        <p:cTn dur="1" fill="hold" id="22">
                                          <p:stCondLst>
                                            <p:cond delay="0"/>
                                          </p:stCondLst>
                                        </p:cTn>
                                        <p:tgtEl>
                                          <p:spTgt spid="48"/>
                                        </p:tgtEl>
                                        <p:attrNameLst>
                                          <p:attrName>style.visibility</p:attrName>
                                        </p:attrNameLst>
                                      </p:cBhvr>
                                      <p:to>
                                        <p:strVal val="visible"/>
                                      </p:to>
                                    </p:set>
                                    <p:anim calcmode="lin" valueType="num">
                                      <p:cBhvr>
                                        <p:cTn dur="500" fill="hold" id="23"/>
                                        <p:tgtEl>
                                          <p:spTgt spid="48"/>
                                        </p:tgtEl>
                                        <p:attrNameLst>
                                          <p:attrName>ppt_w</p:attrName>
                                        </p:attrNameLst>
                                      </p:cBhvr>
                                      <p:tavLst>
                                        <p:tav tm="0">
                                          <p:val>
                                            <p:fltVal val="0"/>
                                          </p:val>
                                        </p:tav>
                                        <p:tav tm="100000">
                                          <p:val>
                                            <p:strVal val="#ppt_w"/>
                                          </p:val>
                                        </p:tav>
                                      </p:tavLst>
                                    </p:anim>
                                    <p:anim calcmode="lin" valueType="num">
                                      <p:cBhvr>
                                        <p:cTn dur="500" fill="hold" id="24"/>
                                        <p:tgtEl>
                                          <p:spTgt spid="48"/>
                                        </p:tgtEl>
                                        <p:attrNameLst>
                                          <p:attrName>ppt_h</p:attrName>
                                        </p:attrNameLst>
                                      </p:cBhvr>
                                      <p:tavLst>
                                        <p:tav tm="0">
                                          <p:val>
                                            <p:fltVal val="0"/>
                                          </p:val>
                                        </p:tav>
                                        <p:tav tm="100000">
                                          <p:val>
                                            <p:strVal val="#ppt_h"/>
                                          </p:val>
                                        </p:tav>
                                      </p:tavLst>
                                    </p:anim>
                                    <p:animEffect filter="fade" transition="in">
                                      <p:cBhvr>
                                        <p:cTn dur="500" id="25"/>
                                        <p:tgtEl>
                                          <p:spTgt spid="48"/>
                                        </p:tgtEl>
                                      </p:cBhvr>
                                    </p:animEffect>
                                  </p:childTnLst>
                                </p:cTn>
                              </p:par>
                            </p:childTnLst>
                          </p:cTn>
                        </p:par>
                        <p:par>
                          <p:cTn fill="hold" id="26" nodeType="afterGroup">
                            <p:stCondLst>
                              <p:cond delay="1500"/>
                            </p:stCondLst>
                            <p:childTnLst>
                              <p:par>
                                <p:cTn fill="hold" id="27" nodeType="afterEffect" presetClass="entr" presetID="53" presetSubtype="0">
                                  <p:stCondLst>
                                    <p:cond delay="0"/>
                                  </p:stCondLst>
                                  <p:childTnLst>
                                    <p:set>
                                      <p:cBhvr>
                                        <p:cTn dur="1" fill="hold" id="28">
                                          <p:stCondLst>
                                            <p:cond delay="0"/>
                                          </p:stCondLst>
                                        </p:cTn>
                                        <p:tgtEl>
                                          <p:spTgt spid="54"/>
                                        </p:tgtEl>
                                        <p:attrNameLst>
                                          <p:attrName>style.visibility</p:attrName>
                                        </p:attrNameLst>
                                      </p:cBhvr>
                                      <p:to>
                                        <p:strVal val="visible"/>
                                      </p:to>
                                    </p:set>
                                    <p:anim calcmode="lin" valueType="num">
                                      <p:cBhvr>
                                        <p:cTn dur="500" fill="hold" id="29"/>
                                        <p:tgtEl>
                                          <p:spTgt spid="54"/>
                                        </p:tgtEl>
                                        <p:attrNameLst>
                                          <p:attrName>ppt_w</p:attrName>
                                        </p:attrNameLst>
                                      </p:cBhvr>
                                      <p:tavLst>
                                        <p:tav tm="0">
                                          <p:val>
                                            <p:fltVal val="0"/>
                                          </p:val>
                                        </p:tav>
                                        <p:tav tm="100000">
                                          <p:val>
                                            <p:strVal val="#ppt_w"/>
                                          </p:val>
                                        </p:tav>
                                      </p:tavLst>
                                    </p:anim>
                                    <p:anim calcmode="lin" valueType="num">
                                      <p:cBhvr>
                                        <p:cTn dur="500" fill="hold" id="30"/>
                                        <p:tgtEl>
                                          <p:spTgt spid="54"/>
                                        </p:tgtEl>
                                        <p:attrNameLst>
                                          <p:attrName>ppt_h</p:attrName>
                                        </p:attrNameLst>
                                      </p:cBhvr>
                                      <p:tavLst>
                                        <p:tav tm="0">
                                          <p:val>
                                            <p:fltVal val="0"/>
                                          </p:val>
                                        </p:tav>
                                        <p:tav tm="100000">
                                          <p:val>
                                            <p:strVal val="#ppt_h"/>
                                          </p:val>
                                        </p:tav>
                                      </p:tavLst>
                                    </p:anim>
                                    <p:animEffect filter="fade" transition="in">
                                      <p:cBhvr>
                                        <p:cTn dur="500" id="31"/>
                                        <p:tgtEl>
                                          <p:spTgt spid="54"/>
                                        </p:tgtEl>
                                      </p:cBhvr>
                                    </p:animEffect>
                                  </p:childTnLst>
                                </p:cTn>
                              </p:par>
                            </p:childTnLst>
                          </p:cTn>
                        </p:par>
                        <p:par>
                          <p:cTn fill="hold" id="32" nodeType="afterGroup">
                            <p:stCondLst>
                              <p:cond delay="2000"/>
                            </p:stCondLst>
                            <p:childTnLst>
                              <p:par>
                                <p:cTn fill="hold" id="33" nodeType="afterEffect" presetClass="entr" presetID="53" presetSubtype="0">
                                  <p:stCondLst>
                                    <p:cond delay="0"/>
                                  </p:stCondLst>
                                  <p:childTnLst>
                                    <p:set>
                                      <p:cBhvr>
                                        <p:cTn dur="1" fill="hold" id="34">
                                          <p:stCondLst>
                                            <p:cond delay="0"/>
                                          </p:stCondLst>
                                        </p:cTn>
                                        <p:tgtEl>
                                          <p:spTgt spid="57"/>
                                        </p:tgtEl>
                                        <p:attrNameLst>
                                          <p:attrName>style.visibility</p:attrName>
                                        </p:attrNameLst>
                                      </p:cBhvr>
                                      <p:to>
                                        <p:strVal val="visible"/>
                                      </p:to>
                                    </p:set>
                                    <p:anim calcmode="lin" valueType="num">
                                      <p:cBhvr>
                                        <p:cTn dur="500" fill="hold" id="35"/>
                                        <p:tgtEl>
                                          <p:spTgt spid="57"/>
                                        </p:tgtEl>
                                        <p:attrNameLst>
                                          <p:attrName>ppt_w</p:attrName>
                                        </p:attrNameLst>
                                      </p:cBhvr>
                                      <p:tavLst>
                                        <p:tav tm="0">
                                          <p:val>
                                            <p:fltVal val="0"/>
                                          </p:val>
                                        </p:tav>
                                        <p:tav tm="100000">
                                          <p:val>
                                            <p:strVal val="#ppt_w"/>
                                          </p:val>
                                        </p:tav>
                                      </p:tavLst>
                                    </p:anim>
                                    <p:anim calcmode="lin" valueType="num">
                                      <p:cBhvr>
                                        <p:cTn dur="500" fill="hold" id="36"/>
                                        <p:tgtEl>
                                          <p:spTgt spid="57"/>
                                        </p:tgtEl>
                                        <p:attrNameLst>
                                          <p:attrName>ppt_h</p:attrName>
                                        </p:attrNameLst>
                                      </p:cBhvr>
                                      <p:tavLst>
                                        <p:tav tm="0">
                                          <p:val>
                                            <p:fltVal val="0"/>
                                          </p:val>
                                        </p:tav>
                                        <p:tav tm="100000">
                                          <p:val>
                                            <p:strVal val="#ppt_h"/>
                                          </p:val>
                                        </p:tav>
                                      </p:tavLst>
                                    </p:anim>
                                    <p:animEffect filter="fade" transition="in">
                                      <p:cBhvr>
                                        <p:cTn dur="500" id="37"/>
                                        <p:tgtEl>
                                          <p:spTgt spid="57"/>
                                        </p:tgtEl>
                                      </p:cBhvr>
                                    </p:animEffect>
                                  </p:childTnLst>
                                </p:cTn>
                              </p:par>
                            </p:childTnLst>
                          </p:cTn>
                        </p:par>
                        <p:par>
                          <p:cTn fill="hold" id="38" nodeType="afterGroup">
                            <p:stCondLst>
                              <p:cond delay="2500"/>
                            </p:stCondLst>
                            <p:childTnLst>
                              <p:par>
                                <p:cTn fill="hold" grpId="0" id="39" nodeType="afterEffect" presetClass="entr" presetID="6" presetSubtype="16">
                                  <p:stCondLst>
                                    <p:cond delay="0"/>
                                  </p:stCondLst>
                                  <p:childTnLst>
                                    <p:set>
                                      <p:cBhvr>
                                        <p:cTn dur="1" fill="hold" id="40">
                                          <p:stCondLst>
                                            <p:cond delay="0"/>
                                          </p:stCondLst>
                                        </p:cTn>
                                        <p:tgtEl>
                                          <p:spTgt spid="89"/>
                                        </p:tgtEl>
                                        <p:attrNameLst>
                                          <p:attrName>style.visibility</p:attrName>
                                        </p:attrNameLst>
                                      </p:cBhvr>
                                      <p:to>
                                        <p:strVal val="visible"/>
                                      </p:to>
                                    </p:set>
                                    <p:animEffect filter="circle(in)" transition="in">
                                      <p:cBhvr>
                                        <p:cTn dur="2000" id="41"/>
                                        <p:tgtEl>
                                          <p:spTgt spid="89"/>
                                        </p:tgtEl>
                                      </p:cBhvr>
                                    </p:animEffect>
                                  </p:childTnLst>
                                </p:cTn>
                              </p:par>
                              <p:par>
                                <p:cTn fill="hold" grpId="0" id="42" nodeType="withEffect" presetClass="entr" presetID="6" presetSubtype="16">
                                  <p:stCondLst>
                                    <p:cond delay="0"/>
                                  </p:stCondLst>
                                  <p:childTnLst>
                                    <p:set>
                                      <p:cBhvr>
                                        <p:cTn dur="1" fill="hold" id="43">
                                          <p:stCondLst>
                                            <p:cond delay="0"/>
                                          </p:stCondLst>
                                        </p:cTn>
                                        <p:tgtEl>
                                          <p:spTgt spid="87"/>
                                        </p:tgtEl>
                                        <p:attrNameLst>
                                          <p:attrName>style.visibility</p:attrName>
                                        </p:attrNameLst>
                                      </p:cBhvr>
                                      <p:to>
                                        <p:strVal val="visible"/>
                                      </p:to>
                                    </p:set>
                                    <p:animEffect filter="circle(in)" transition="in">
                                      <p:cBhvr>
                                        <p:cTn dur="2000" id="44"/>
                                        <p:tgtEl>
                                          <p:spTgt spid="87"/>
                                        </p:tgtEl>
                                      </p:cBhvr>
                                    </p:animEffect>
                                  </p:childTnLst>
                                </p:cTn>
                              </p:par>
                            </p:childTnLst>
                          </p:cTn>
                        </p:par>
                        <p:par>
                          <p:cTn fill="hold" id="45" nodeType="afterGroup">
                            <p:stCondLst>
                              <p:cond delay="4500"/>
                            </p:stCondLst>
                            <p:childTnLst>
                              <p:par>
                                <p:cTn fill="hold" grpId="0" id="46" nodeType="afterEffect" presetClass="entr" presetID="31" presetSubtype="0">
                                  <p:stCondLst>
                                    <p:cond delay="0"/>
                                  </p:stCondLst>
                                  <p:childTnLst>
                                    <p:set>
                                      <p:cBhvr>
                                        <p:cTn dur="1" fill="hold" id="47">
                                          <p:stCondLst>
                                            <p:cond delay="0"/>
                                          </p:stCondLst>
                                        </p:cTn>
                                        <p:tgtEl>
                                          <p:spTgt spid="88"/>
                                        </p:tgtEl>
                                        <p:attrNameLst>
                                          <p:attrName>style.visibility</p:attrName>
                                        </p:attrNameLst>
                                      </p:cBhvr>
                                      <p:to>
                                        <p:strVal val="visible"/>
                                      </p:to>
                                    </p:set>
                                    <p:anim calcmode="lin" valueType="num">
                                      <p:cBhvr>
                                        <p:cTn dur="1000" fill="hold" id="48"/>
                                        <p:tgtEl>
                                          <p:spTgt spid="88"/>
                                        </p:tgtEl>
                                        <p:attrNameLst>
                                          <p:attrName>ppt_w</p:attrName>
                                        </p:attrNameLst>
                                      </p:cBhvr>
                                      <p:tavLst>
                                        <p:tav tm="0">
                                          <p:val>
                                            <p:fltVal val="0"/>
                                          </p:val>
                                        </p:tav>
                                        <p:tav tm="100000">
                                          <p:val>
                                            <p:strVal val="#ppt_w"/>
                                          </p:val>
                                        </p:tav>
                                      </p:tavLst>
                                    </p:anim>
                                    <p:anim calcmode="lin" valueType="num">
                                      <p:cBhvr>
                                        <p:cTn dur="1000" fill="hold" id="49"/>
                                        <p:tgtEl>
                                          <p:spTgt spid="88"/>
                                        </p:tgtEl>
                                        <p:attrNameLst>
                                          <p:attrName>ppt_h</p:attrName>
                                        </p:attrNameLst>
                                      </p:cBhvr>
                                      <p:tavLst>
                                        <p:tav tm="0">
                                          <p:val>
                                            <p:fltVal val="0"/>
                                          </p:val>
                                        </p:tav>
                                        <p:tav tm="100000">
                                          <p:val>
                                            <p:strVal val="#ppt_h"/>
                                          </p:val>
                                        </p:tav>
                                      </p:tavLst>
                                    </p:anim>
                                    <p:anim calcmode="lin" valueType="num">
                                      <p:cBhvr>
                                        <p:cTn dur="1000" fill="hold" id="50"/>
                                        <p:tgtEl>
                                          <p:spTgt spid="88"/>
                                        </p:tgtEl>
                                        <p:attrNameLst>
                                          <p:attrName>style.rotation</p:attrName>
                                        </p:attrNameLst>
                                      </p:cBhvr>
                                      <p:tavLst>
                                        <p:tav tm="0">
                                          <p:val>
                                            <p:fltVal val="90"/>
                                          </p:val>
                                        </p:tav>
                                        <p:tav tm="100000">
                                          <p:val>
                                            <p:fltVal val="0"/>
                                          </p:val>
                                        </p:tav>
                                      </p:tavLst>
                                    </p:anim>
                                    <p:animEffect filter="fade" transition="in">
                                      <p:cBhvr>
                                        <p:cTn dur="1000" id="51"/>
                                        <p:tgtEl>
                                          <p:spTgt spid="88"/>
                                        </p:tgtEl>
                                      </p:cBhvr>
                                    </p:animEffect>
                                  </p:childTnLst>
                                </p:cTn>
                              </p:par>
                            </p:childTnLst>
                          </p:cTn>
                        </p:par>
                        <p:par>
                          <p:cTn fill="hold" id="52" nodeType="afterGroup">
                            <p:stCondLst>
                              <p:cond delay="5500"/>
                            </p:stCondLst>
                            <p:childTnLst>
                              <p:par>
                                <p:cTn fill="hold" grpId="0" id="53" nodeType="afterEffect" presetClass="entr" presetID="31" presetSubtype="0">
                                  <p:stCondLst>
                                    <p:cond delay="0"/>
                                  </p:stCondLst>
                                  <p:childTnLst>
                                    <p:set>
                                      <p:cBhvr>
                                        <p:cTn dur="1" fill="hold" id="54">
                                          <p:stCondLst>
                                            <p:cond delay="0"/>
                                          </p:stCondLst>
                                        </p:cTn>
                                        <p:tgtEl>
                                          <p:spTgt spid="90"/>
                                        </p:tgtEl>
                                        <p:attrNameLst>
                                          <p:attrName>style.visibility</p:attrName>
                                        </p:attrNameLst>
                                      </p:cBhvr>
                                      <p:to>
                                        <p:strVal val="visible"/>
                                      </p:to>
                                    </p:set>
                                    <p:anim calcmode="lin" valueType="num">
                                      <p:cBhvr>
                                        <p:cTn dur="1000" fill="hold" id="55"/>
                                        <p:tgtEl>
                                          <p:spTgt spid="90"/>
                                        </p:tgtEl>
                                        <p:attrNameLst>
                                          <p:attrName>ppt_w</p:attrName>
                                        </p:attrNameLst>
                                      </p:cBhvr>
                                      <p:tavLst>
                                        <p:tav tm="0">
                                          <p:val>
                                            <p:fltVal val="0"/>
                                          </p:val>
                                        </p:tav>
                                        <p:tav tm="100000">
                                          <p:val>
                                            <p:strVal val="#ppt_w"/>
                                          </p:val>
                                        </p:tav>
                                      </p:tavLst>
                                    </p:anim>
                                    <p:anim calcmode="lin" valueType="num">
                                      <p:cBhvr>
                                        <p:cTn dur="1000" fill="hold" id="56"/>
                                        <p:tgtEl>
                                          <p:spTgt spid="90"/>
                                        </p:tgtEl>
                                        <p:attrNameLst>
                                          <p:attrName>ppt_h</p:attrName>
                                        </p:attrNameLst>
                                      </p:cBhvr>
                                      <p:tavLst>
                                        <p:tav tm="0">
                                          <p:val>
                                            <p:fltVal val="0"/>
                                          </p:val>
                                        </p:tav>
                                        <p:tav tm="100000">
                                          <p:val>
                                            <p:strVal val="#ppt_h"/>
                                          </p:val>
                                        </p:tav>
                                      </p:tavLst>
                                    </p:anim>
                                    <p:anim calcmode="lin" valueType="num">
                                      <p:cBhvr>
                                        <p:cTn dur="1000" fill="hold" id="57"/>
                                        <p:tgtEl>
                                          <p:spTgt spid="90"/>
                                        </p:tgtEl>
                                        <p:attrNameLst>
                                          <p:attrName>style.rotation</p:attrName>
                                        </p:attrNameLst>
                                      </p:cBhvr>
                                      <p:tavLst>
                                        <p:tav tm="0">
                                          <p:val>
                                            <p:fltVal val="90"/>
                                          </p:val>
                                        </p:tav>
                                        <p:tav tm="100000">
                                          <p:val>
                                            <p:fltVal val="0"/>
                                          </p:val>
                                        </p:tav>
                                      </p:tavLst>
                                    </p:anim>
                                    <p:animEffect filter="fade" transition="in">
                                      <p:cBhvr>
                                        <p:cTn dur="1000" id="58"/>
                                        <p:tgtEl>
                                          <p:spTgt spid="90"/>
                                        </p:tgtEl>
                                      </p:cBhvr>
                                    </p:animEffect>
                                  </p:childTnLst>
                                </p:cTn>
                              </p:par>
                            </p:childTnLst>
                          </p:cTn>
                        </p:par>
                        <p:par>
                          <p:cTn fill="hold" id="59" nodeType="afterGroup">
                            <p:stCondLst>
                              <p:cond delay="6500"/>
                            </p:stCondLst>
                            <p:childTnLst>
                              <p:par>
                                <p:cTn fill="hold" grpId="0" id="60" nodeType="afterEffect" presetClass="entr" presetID="6" presetSubtype="16">
                                  <p:stCondLst>
                                    <p:cond delay="0"/>
                                  </p:stCondLst>
                                  <p:childTnLst>
                                    <p:set>
                                      <p:cBhvr>
                                        <p:cTn dur="1" fill="hold" id="61">
                                          <p:stCondLst>
                                            <p:cond delay="0"/>
                                          </p:stCondLst>
                                        </p:cTn>
                                        <p:tgtEl>
                                          <p:spTgt spid="85"/>
                                        </p:tgtEl>
                                        <p:attrNameLst>
                                          <p:attrName>style.visibility</p:attrName>
                                        </p:attrNameLst>
                                      </p:cBhvr>
                                      <p:to>
                                        <p:strVal val="visible"/>
                                      </p:to>
                                    </p:set>
                                    <p:animEffect filter="circle(in)" transition="in">
                                      <p:cBhvr>
                                        <p:cTn dur="2000" id="62"/>
                                        <p:tgtEl>
                                          <p:spTgt spid="85"/>
                                        </p:tgtEl>
                                      </p:cBhvr>
                                    </p:animEffect>
                                  </p:childTnLst>
                                </p:cTn>
                              </p:par>
                              <p:par>
                                <p:cTn fill="hold" grpId="0" id="63" nodeType="withEffect" presetClass="entr" presetID="6" presetSubtype="16">
                                  <p:stCondLst>
                                    <p:cond delay="0"/>
                                  </p:stCondLst>
                                  <p:childTnLst>
                                    <p:set>
                                      <p:cBhvr>
                                        <p:cTn dur="1" fill="hold" id="64">
                                          <p:stCondLst>
                                            <p:cond delay="0"/>
                                          </p:stCondLst>
                                        </p:cTn>
                                        <p:tgtEl>
                                          <p:spTgt spid="91"/>
                                        </p:tgtEl>
                                        <p:attrNameLst>
                                          <p:attrName>style.visibility</p:attrName>
                                        </p:attrNameLst>
                                      </p:cBhvr>
                                      <p:to>
                                        <p:strVal val="visible"/>
                                      </p:to>
                                    </p:set>
                                    <p:animEffect filter="circle(in)" transition="in">
                                      <p:cBhvr>
                                        <p:cTn dur="2000" id="65"/>
                                        <p:tgtEl>
                                          <p:spTgt spid="91"/>
                                        </p:tgtEl>
                                      </p:cBhvr>
                                    </p:animEffect>
                                  </p:childTnLst>
                                </p:cTn>
                              </p:par>
                            </p:childTnLst>
                          </p:cTn>
                        </p:par>
                        <p:par>
                          <p:cTn fill="hold" id="66" nodeType="afterGroup">
                            <p:stCondLst>
                              <p:cond delay="8500"/>
                            </p:stCondLst>
                            <p:childTnLst>
                              <p:par>
                                <p:cTn fill="hold" grpId="0" id="67" nodeType="afterEffect" presetClass="entr" presetID="31" presetSubtype="0">
                                  <p:stCondLst>
                                    <p:cond delay="0"/>
                                  </p:stCondLst>
                                  <p:childTnLst>
                                    <p:set>
                                      <p:cBhvr>
                                        <p:cTn dur="1" fill="hold" id="68">
                                          <p:stCondLst>
                                            <p:cond delay="0"/>
                                          </p:stCondLst>
                                        </p:cTn>
                                        <p:tgtEl>
                                          <p:spTgt spid="86"/>
                                        </p:tgtEl>
                                        <p:attrNameLst>
                                          <p:attrName>style.visibility</p:attrName>
                                        </p:attrNameLst>
                                      </p:cBhvr>
                                      <p:to>
                                        <p:strVal val="visible"/>
                                      </p:to>
                                    </p:set>
                                    <p:anim calcmode="lin" valueType="num">
                                      <p:cBhvr>
                                        <p:cTn dur="1000" fill="hold" id="69"/>
                                        <p:tgtEl>
                                          <p:spTgt spid="86"/>
                                        </p:tgtEl>
                                        <p:attrNameLst>
                                          <p:attrName>ppt_w</p:attrName>
                                        </p:attrNameLst>
                                      </p:cBhvr>
                                      <p:tavLst>
                                        <p:tav tm="0">
                                          <p:val>
                                            <p:fltVal val="0"/>
                                          </p:val>
                                        </p:tav>
                                        <p:tav tm="100000">
                                          <p:val>
                                            <p:strVal val="#ppt_w"/>
                                          </p:val>
                                        </p:tav>
                                      </p:tavLst>
                                    </p:anim>
                                    <p:anim calcmode="lin" valueType="num">
                                      <p:cBhvr>
                                        <p:cTn dur="1000" fill="hold" id="70"/>
                                        <p:tgtEl>
                                          <p:spTgt spid="86"/>
                                        </p:tgtEl>
                                        <p:attrNameLst>
                                          <p:attrName>ppt_h</p:attrName>
                                        </p:attrNameLst>
                                      </p:cBhvr>
                                      <p:tavLst>
                                        <p:tav tm="0">
                                          <p:val>
                                            <p:fltVal val="0"/>
                                          </p:val>
                                        </p:tav>
                                        <p:tav tm="100000">
                                          <p:val>
                                            <p:strVal val="#ppt_h"/>
                                          </p:val>
                                        </p:tav>
                                      </p:tavLst>
                                    </p:anim>
                                    <p:anim calcmode="lin" valueType="num">
                                      <p:cBhvr>
                                        <p:cTn dur="1000" fill="hold" id="71"/>
                                        <p:tgtEl>
                                          <p:spTgt spid="86"/>
                                        </p:tgtEl>
                                        <p:attrNameLst>
                                          <p:attrName>style.rotation</p:attrName>
                                        </p:attrNameLst>
                                      </p:cBhvr>
                                      <p:tavLst>
                                        <p:tav tm="0">
                                          <p:val>
                                            <p:fltVal val="90"/>
                                          </p:val>
                                        </p:tav>
                                        <p:tav tm="100000">
                                          <p:val>
                                            <p:fltVal val="0"/>
                                          </p:val>
                                        </p:tav>
                                      </p:tavLst>
                                    </p:anim>
                                    <p:animEffect filter="fade" transition="in">
                                      <p:cBhvr>
                                        <p:cTn dur="1000" id="72"/>
                                        <p:tgtEl>
                                          <p:spTgt spid="86"/>
                                        </p:tgtEl>
                                      </p:cBhvr>
                                    </p:animEffect>
                                  </p:childTnLst>
                                </p:cTn>
                              </p:par>
                            </p:childTnLst>
                          </p:cTn>
                        </p:par>
                        <p:par>
                          <p:cTn fill="hold" id="73" nodeType="afterGroup">
                            <p:stCondLst>
                              <p:cond delay="9500"/>
                            </p:stCondLst>
                            <p:childTnLst>
                              <p:par>
                                <p:cTn fill="hold" grpId="0" id="74" nodeType="afterEffect" presetClass="entr" presetID="6" presetSubtype="16">
                                  <p:stCondLst>
                                    <p:cond delay="0"/>
                                  </p:stCondLst>
                                  <p:childTnLst>
                                    <p:set>
                                      <p:cBhvr>
                                        <p:cTn dur="1" fill="hold" id="75">
                                          <p:stCondLst>
                                            <p:cond delay="0"/>
                                          </p:stCondLst>
                                        </p:cTn>
                                        <p:tgtEl>
                                          <p:spTgt spid="64"/>
                                        </p:tgtEl>
                                        <p:attrNameLst>
                                          <p:attrName>style.visibility</p:attrName>
                                        </p:attrNameLst>
                                      </p:cBhvr>
                                      <p:to>
                                        <p:strVal val="visible"/>
                                      </p:to>
                                    </p:set>
                                    <p:animEffect filter="circle(in)" transition="in">
                                      <p:cBhvr>
                                        <p:cTn dur="2000" id="76"/>
                                        <p:tgtEl>
                                          <p:spTgt spid="64"/>
                                        </p:tgtEl>
                                      </p:cBhvr>
                                    </p:animEffect>
                                  </p:childTnLst>
                                </p:cTn>
                              </p:par>
                              <p:par>
                                <p:cTn fill="hold" grpId="0" id="77" nodeType="withEffect" presetClass="entr" presetID="6" presetSubtype="16">
                                  <p:stCondLst>
                                    <p:cond delay="0"/>
                                  </p:stCondLst>
                                  <p:childTnLst>
                                    <p:set>
                                      <p:cBhvr>
                                        <p:cTn dur="1" fill="hold" id="78">
                                          <p:stCondLst>
                                            <p:cond delay="0"/>
                                          </p:stCondLst>
                                        </p:cTn>
                                        <p:tgtEl>
                                          <p:spTgt spid="63"/>
                                        </p:tgtEl>
                                        <p:attrNameLst>
                                          <p:attrName>style.visibility</p:attrName>
                                        </p:attrNameLst>
                                      </p:cBhvr>
                                      <p:to>
                                        <p:strVal val="visible"/>
                                      </p:to>
                                    </p:set>
                                    <p:animEffect filter="circle(in)" transition="in">
                                      <p:cBhvr>
                                        <p:cTn dur="2000" id="79"/>
                                        <p:tgtEl>
                                          <p:spTgt spid="63"/>
                                        </p:tgtEl>
                                      </p:cBhvr>
                                    </p:animEffect>
                                  </p:childTnLst>
                                </p:cTn>
                              </p:par>
                            </p:childTnLst>
                          </p:cTn>
                        </p:par>
                        <p:par>
                          <p:cTn fill="hold" id="80" nodeType="afterGroup">
                            <p:stCondLst>
                              <p:cond delay="11500"/>
                            </p:stCondLst>
                            <p:childTnLst>
                              <p:par>
                                <p:cTn fill="hold" grpId="0" id="81" nodeType="afterEffect" presetClass="entr" presetID="31" presetSubtype="0">
                                  <p:stCondLst>
                                    <p:cond delay="0"/>
                                  </p:stCondLst>
                                  <p:childTnLst>
                                    <p:set>
                                      <p:cBhvr>
                                        <p:cTn dur="1" fill="hold" id="82">
                                          <p:stCondLst>
                                            <p:cond delay="0"/>
                                          </p:stCondLst>
                                        </p:cTn>
                                        <p:tgtEl>
                                          <p:spTgt spid="92"/>
                                        </p:tgtEl>
                                        <p:attrNameLst>
                                          <p:attrName>style.visibility</p:attrName>
                                        </p:attrNameLst>
                                      </p:cBhvr>
                                      <p:to>
                                        <p:strVal val="visible"/>
                                      </p:to>
                                    </p:set>
                                    <p:anim calcmode="lin" valueType="num">
                                      <p:cBhvr>
                                        <p:cTn dur="1000" fill="hold" id="83"/>
                                        <p:tgtEl>
                                          <p:spTgt spid="92"/>
                                        </p:tgtEl>
                                        <p:attrNameLst>
                                          <p:attrName>ppt_w</p:attrName>
                                        </p:attrNameLst>
                                      </p:cBhvr>
                                      <p:tavLst>
                                        <p:tav tm="0">
                                          <p:val>
                                            <p:fltVal val="0"/>
                                          </p:val>
                                        </p:tav>
                                        <p:tav tm="100000">
                                          <p:val>
                                            <p:strVal val="#ppt_w"/>
                                          </p:val>
                                        </p:tav>
                                      </p:tavLst>
                                    </p:anim>
                                    <p:anim calcmode="lin" valueType="num">
                                      <p:cBhvr>
                                        <p:cTn dur="1000" fill="hold" id="84"/>
                                        <p:tgtEl>
                                          <p:spTgt spid="92"/>
                                        </p:tgtEl>
                                        <p:attrNameLst>
                                          <p:attrName>ppt_h</p:attrName>
                                        </p:attrNameLst>
                                      </p:cBhvr>
                                      <p:tavLst>
                                        <p:tav tm="0">
                                          <p:val>
                                            <p:fltVal val="0"/>
                                          </p:val>
                                        </p:tav>
                                        <p:tav tm="100000">
                                          <p:val>
                                            <p:strVal val="#ppt_h"/>
                                          </p:val>
                                        </p:tav>
                                      </p:tavLst>
                                    </p:anim>
                                    <p:anim calcmode="lin" valueType="num">
                                      <p:cBhvr>
                                        <p:cTn dur="1000" fill="hold" id="85"/>
                                        <p:tgtEl>
                                          <p:spTgt spid="92"/>
                                        </p:tgtEl>
                                        <p:attrNameLst>
                                          <p:attrName>style.rotation</p:attrName>
                                        </p:attrNameLst>
                                      </p:cBhvr>
                                      <p:tavLst>
                                        <p:tav tm="0">
                                          <p:val>
                                            <p:fltVal val="90"/>
                                          </p:val>
                                        </p:tav>
                                        <p:tav tm="100000">
                                          <p:val>
                                            <p:fltVal val="0"/>
                                          </p:val>
                                        </p:tav>
                                      </p:tavLst>
                                    </p:anim>
                                    <p:animEffect filter="fade" transition="in">
                                      <p:cBhvr>
                                        <p:cTn dur="1000" id="86"/>
                                        <p:tgtEl>
                                          <p:spTgt spid="92"/>
                                        </p:tgtEl>
                                      </p:cBhvr>
                                    </p:animEffect>
                                  </p:childTnLst>
                                </p:cTn>
                              </p:par>
                              <p:par>
                                <p:cTn fill="hold" id="87" nodeType="withEffect" presetClass="entr" presetID="53" presetSubtype="0">
                                  <p:stCondLst>
                                    <p:cond delay="0"/>
                                  </p:stCondLst>
                                  <p:childTnLst>
                                    <p:set>
                                      <p:cBhvr>
                                        <p:cTn dur="1" fill="hold" id="88">
                                          <p:stCondLst>
                                            <p:cond delay="0"/>
                                          </p:stCondLst>
                                        </p:cTn>
                                        <p:tgtEl>
                                          <p:spTgt spid="51"/>
                                        </p:tgtEl>
                                        <p:attrNameLst>
                                          <p:attrName>style.visibility</p:attrName>
                                        </p:attrNameLst>
                                      </p:cBhvr>
                                      <p:to>
                                        <p:strVal val="visible"/>
                                      </p:to>
                                    </p:set>
                                    <p:anim calcmode="lin" valueType="num">
                                      <p:cBhvr>
                                        <p:cTn dur="500" fill="hold" id="89"/>
                                        <p:tgtEl>
                                          <p:spTgt spid="51"/>
                                        </p:tgtEl>
                                        <p:attrNameLst>
                                          <p:attrName>ppt_w</p:attrName>
                                        </p:attrNameLst>
                                      </p:cBhvr>
                                      <p:tavLst>
                                        <p:tav tm="0">
                                          <p:val>
                                            <p:fltVal val="0"/>
                                          </p:val>
                                        </p:tav>
                                        <p:tav tm="100000">
                                          <p:val>
                                            <p:strVal val="#ppt_w"/>
                                          </p:val>
                                        </p:tav>
                                      </p:tavLst>
                                    </p:anim>
                                    <p:anim calcmode="lin" valueType="num">
                                      <p:cBhvr>
                                        <p:cTn dur="500" fill="hold" id="90"/>
                                        <p:tgtEl>
                                          <p:spTgt spid="51"/>
                                        </p:tgtEl>
                                        <p:attrNameLst>
                                          <p:attrName>ppt_h</p:attrName>
                                        </p:attrNameLst>
                                      </p:cBhvr>
                                      <p:tavLst>
                                        <p:tav tm="0">
                                          <p:val>
                                            <p:fltVal val="0"/>
                                          </p:val>
                                        </p:tav>
                                        <p:tav tm="100000">
                                          <p:val>
                                            <p:strVal val="#ppt_h"/>
                                          </p:val>
                                        </p:tav>
                                      </p:tavLst>
                                    </p:anim>
                                    <p:animEffect filter="fade" transition="in">
                                      <p:cBhvr>
                                        <p:cTn dur="500" id="91"/>
                                        <p:tgtEl>
                                          <p:spTgt spid="51"/>
                                        </p:tgtEl>
                                      </p:cBhvr>
                                    </p:animEffect>
                                  </p:childTnLst>
                                </p:cTn>
                              </p:par>
                            </p:childTnLst>
                          </p:cTn>
                        </p:par>
                        <p:par>
                          <p:cTn fill="hold" id="92" nodeType="afterGroup">
                            <p:stCondLst>
                              <p:cond delay="12500"/>
                            </p:stCondLst>
                            <p:childTnLst>
                              <p:par>
                                <p:cTn fill="hold" grpId="0" id="93" nodeType="afterEffect" presetClass="entr" presetID="16" presetSubtype="21">
                                  <p:stCondLst>
                                    <p:cond delay="0"/>
                                  </p:stCondLst>
                                  <p:childTnLst>
                                    <p:set>
                                      <p:cBhvr>
                                        <p:cTn dur="1" fill="hold" id="94">
                                          <p:stCondLst>
                                            <p:cond delay="0"/>
                                          </p:stCondLst>
                                        </p:cTn>
                                        <p:tgtEl>
                                          <p:spTgt spid="65"/>
                                        </p:tgtEl>
                                        <p:attrNameLst>
                                          <p:attrName>style.visibility</p:attrName>
                                        </p:attrNameLst>
                                      </p:cBhvr>
                                      <p:to>
                                        <p:strVal val="visible"/>
                                      </p:to>
                                    </p:set>
                                    <p:animEffect filter="barn(inVertical)" transition="in">
                                      <p:cBhvr>
                                        <p:cTn dur="500" id="95"/>
                                        <p:tgtEl>
                                          <p:spTgt spid="65"/>
                                        </p:tgtEl>
                                      </p:cBhvr>
                                    </p:animEffect>
                                  </p:childTnLst>
                                </p:cTn>
                              </p:par>
                            </p:childTnLst>
                          </p:cTn>
                        </p:par>
                        <p:par>
                          <p:cTn fill="hold" id="96" nodeType="afterGroup">
                            <p:stCondLst>
                              <p:cond delay="13000"/>
                            </p:stCondLst>
                            <p:childTnLst>
                              <p:par>
                                <p:cTn fill="hold" grpId="0" id="97" nodeType="afterEffect" presetClass="entr" presetID="14" presetSubtype="10">
                                  <p:stCondLst>
                                    <p:cond delay="0"/>
                                  </p:stCondLst>
                                  <p:childTnLst>
                                    <p:set>
                                      <p:cBhvr>
                                        <p:cTn dur="1" fill="hold" id="98">
                                          <p:stCondLst>
                                            <p:cond delay="0"/>
                                          </p:stCondLst>
                                        </p:cTn>
                                        <p:tgtEl>
                                          <p:spTgt spid="66"/>
                                        </p:tgtEl>
                                        <p:attrNameLst>
                                          <p:attrName>style.visibility</p:attrName>
                                        </p:attrNameLst>
                                      </p:cBhvr>
                                      <p:to>
                                        <p:strVal val="visible"/>
                                      </p:to>
                                    </p:set>
                                    <p:animEffect filter="randombar(horizontal)" transition="in">
                                      <p:cBhvr>
                                        <p:cTn dur="500" id="99"/>
                                        <p:tgtEl>
                                          <p:spTgt spid="66"/>
                                        </p:tgtEl>
                                      </p:cBhvr>
                                    </p:animEffect>
                                  </p:childTnLst>
                                </p:cTn>
                              </p:par>
                            </p:childTnLst>
                          </p:cTn>
                        </p:par>
                        <p:par>
                          <p:cTn fill="hold" id="100" nodeType="afterGroup">
                            <p:stCondLst>
                              <p:cond delay="13500"/>
                            </p:stCondLst>
                            <p:childTnLst>
                              <p:par>
                                <p:cTn fill="hold" id="101" nodeType="afterEffect" presetClass="entr" presetID="53" presetSubtype="0">
                                  <p:stCondLst>
                                    <p:cond delay="0"/>
                                  </p:stCondLst>
                                  <p:childTnLst>
                                    <p:set>
                                      <p:cBhvr>
                                        <p:cTn dur="1" fill="hold" id="102">
                                          <p:stCondLst>
                                            <p:cond delay="0"/>
                                          </p:stCondLst>
                                        </p:cTn>
                                        <p:tgtEl>
                                          <p:spTgt spid="67"/>
                                        </p:tgtEl>
                                        <p:attrNameLst>
                                          <p:attrName>style.visibility</p:attrName>
                                        </p:attrNameLst>
                                      </p:cBhvr>
                                      <p:to>
                                        <p:strVal val="visible"/>
                                      </p:to>
                                    </p:set>
                                    <p:anim calcmode="lin" valueType="num">
                                      <p:cBhvr>
                                        <p:cTn dur="500" fill="hold" id="103"/>
                                        <p:tgtEl>
                                          <p:spTgt spid="67"/>
                                        </p:tgtEl>
                                        <p:attrNameLst>
                                          <p:attrName>ppt_w</p:attrName>
                                        </p:attrNameLst>
                                      </p:cBhvr>
                                      <p:tavLst>
                                        <p:tav tm="0">
                                          <p:val>
                                            <p:fltVal val="0"/>
                                          </p:val>
                                        </p:tav>
                                        <p:tav tm="100000">
                                          <p:val>
                                            <p:strVal val="#ppt_w"/>
                                          </p:val>
                                        </p:tav>
                                      </p:tavLst>
                                    </p:anim>
                                    <p:anim calcmode="lin" valueType="num">
                                      <p:cBhvr>
                                        <p:cTn dur="500" fill="hold" id="104"/>
                                        <p:tgtEl>
                                          <p:spTgt spid="67"/>
                                        </p:tgtEl>
                                        <p:attrNameLst>
                                          <p:attrName>ppt_h</p:attrName>
                                        </p:attrNameLst>
                                      </p:cBhvr>
                                      <p:tavLst>
                                        <p:tav tm="0">
                                          <p:val>
                                            <p:fltVal val="0"/>
                                          </p:val>
                                        </p:tav>
                                        <p:tav tm="100000">
                                          <p:val>
                                            <p:strVal val="#ppt_h"/>
                                          </p:val>
                                        </p:tav>
                                      </p:tavLst>
                                    </p:anim>
                                    <p:animEffect filter="fade" transition="in">
                                      <p:cBhvr>
                                        <p:cTn dur="500" id="105"/>
                                        <p:tgtEl>
                                          <p:spTgt spid="67"/>
                                        </p:tgtEl>
                                      </p:cBhvr>
                                    </p:animEffect>
                                  </p:childTnLst>
                                </p:cTn>
                              </p:par>
                              <p:par>
                                <p:cTn fill="hold" id="106" nodeType="withEffect" presetClass="entr" presetID="53" presetSubtype="0">
                                  <p:stCondLst>
                                    <p:cond delay="0"/>
                                  </p:stCondLst>
                                  <p:childTnLst>
                                    <p:set>
                                      <p:cBhvr>
                                        <p:cTn dur="1" fill="hold" id="107">
                                          <p:stCondLst>
                                            <p:cond delay="0"/>
                                          </p:stCondLst>
                                        </p:cTn>
                                        <p:tgtEl>
                                          <p:spTgt spid="78"/>
                                        </p:tgtEl>
                                        <p:attrNameLst>
                                          <p:attrName>style.visibility</p:attrName>
                                        </p:attrNameLst>
                                      </p:cBhvr>
                                      <p:to>
                                        <p:strVal val="visible"/>
                                      </p:to>
                                    </p:set>
                                    <p:anim calcmode="lin" valueType="num">
                                      <p:cBhvr>
                                        <p:cTn dur="500" fill="hold" id="108"/>
                                        <p:tgtEl>
                                          <p:spTgt spid="78"/>
                                        </p:tgtEl>
                                        <p:attrNameLst>
                                          <p:attrName>ppt_w</p:attrName>
                                        </p:attrNameLst>
                                      </p:cBhvr>
                                      <p:tavLst>
                                        <p:tav tm="0">
                                          <p:val>
                                            <p:fltVal val="0"/>
                                          </p:val>
                                        </p:tav>
                                        <p:tav tm="100000">
                                          <p:val>
                                            <p:strVal val="#ppt_w"/>
                                          </p:val>
                                        </p:tav>
                                      </p:tavLst>
                                    </p:anim>
                                    <p:anim calcmode="lin" valueType="num">
                                      <p:cBhvr>
                                        <p:cTn dur="500" fill="hold" id="109"/>
                                        <p:tgtEl>
                                          <p:spTgt spid="78"/>
                                        </p:tgtEl>
                                        <p:attrNameLst>
                                          <p:attrName>ppt_h</p:attrName>
                                        </p:attrNameLst>
                                      </p:cBhvr>
                                      <p:tavLst>
                                        <p:tav tm="0">
                                          <p:val>
                                            <p:fltVal val="0"/>
                                          </p:val>
                                        </p:tav>
                                        <p:tav tm="100000">
                                          <p:val>
                                            <p:strVal val="#ppt_h"/>
                                          </p:val>
                                        </p:tav>
                                      </p:tavLst>
                                    </p:anim>
                                    <p:animEffect filter="fade" transition="in">
                                      <p:cBhvr>
                                        <p:cTn dur="500" id="110"/>
                                        <p:tgtEl>
                                          <p:spTgt spid="78"/>
                                        </p:tgtEl>
                                      </p:cBhvr>
                                    </p:animEffect>
                                  </p:childTnLst>
                                </p:cTn>
                              </p:par>
                              <p:par>
                                <p:cTn fill="hold" grpId="0" id="111" nodeType="withEffect" presetClass="entr" presetID="53" presetSubtype="0">
                                  <p:stCondLst>
                                    <p:cond delay="0"/>
                                  </p:stCondLst>
                                  <p:childTnLst>
                                    <p:set>
                                      <p:cBhvr>
                                        <p:cTn dur="1" fill="hold" id="112">
                                          <p:stCondLst>
                                            <p:cond delay="0"/>
                                          </p:stCondLst>
                                        </p:cTn>
                                        <p:tgtEl>
                                          <p:spTgt spid="79"/>
                                        </p:tgtEl>
                                        <p:attrNameLst>
                                          <p:attrName>style.visibility</p:attrName>
                                        </p:attrNameLst>
                                      </p:cBhvr>
                                      <p:to>
                                        <p:strVal val="visible"/>
                                      </p:to>
                                    </p:set>
                                    <p:anim calcmode="lin" valueType="num">
                                      <p:cBhvr>
                                        <p:cTn dur="500" fill="hold" id="113"/>
                                        <p:tgtEl>
                                          <p:spTgt spid="79"/>
                                        </p:tgtEl>
                                        <p:attrNameLst>
                                          <p:attrName>ppt_w</p:attrName>
                                        </p:attrNameLst>
                                      </p:cBhvr>
                                      <p:tavLst>
                                        <p:tav tm="0">
                                          <p:val>
                                            <p:fltVal val="0"/>
                                          </p:val>
                                        </p:tav>
                                        <p:tav tm="100000">
                                          <p:val>
                                            <p:strVal val="#ppt_w"/>
                                          </p:val>
                                        </p:tav>
                                      </p:tavLst>
                                    </p:anim>
                                    <p:anim calcmode="lin" valueType="num">
                                      <p:cBhvr>
                                        <p:cTn dur="500" fill="hold" id="114"/>
                                        <p:tgtEl>
                                          <p:spTgt spid="79"/>
                                        </p:tgtEl>
                                        <p:attrNameLst>
                                          <p:attrName>ppt_h</p:attrName>
                                        </p:attrNameLst>
                                      </p:cBhvr>
                                      <p:tavLst>
                                        <p:tav tm="0">
                                          <p:val>
                                            <p:fltVal val="0"/>
                                          </p:val>
                                        </p:tav>
                                        <p:tav tm="100000">
                                          <p:val>
                                            <p:strVal val="#ppt_h"/>
                                          </p:val>
                                        </p:tav>
                                      </p:tavLst>
                                    </p:anim>
                                    <p:animEffect filter="fade" transition="in">
                                      <p:cBhvr>
                                        <p:cTn dur="500" id="115"/>
                                        <p:tgtEl>
                                          <p:spTgt spid="79"/>
                                        </p:tgtEl>
                                      </p:cBhvr>
                                    </p:animEffect>
                                  </p:childTnLst>
                                </p:cTn>
                              </p:par>
                            </p:childTnLst>
                          </p:cTn>
                        </p:par>
                        <p:par>
                          <p:cTn fill="hold" id="116" nodeType="afterGroup">
                            <p:stCondLst>
                              <p:cond delay="14000"/>
                            </p:stCondLst>
                            <p:childTnLst>
                              <p:par>
                                <p:cTn fill="hold" id="117" nodeType="afterEffect" presetClass="entr" presetID="53" presetSubtype="0">
                                  <p:stCondLst>
                                    <p:cond delay="0"/>
                                  </p:stCondLst>
                                  <p:childTnLst>
                                    <p:set>
                                      <p:cBhvr>
                                        <p:cTn dur="1" fill="hold" id="118">
                                          <p:stCondLst>
                                            <p:cond delay="0"/>
                                          </p:stCondLst>
                                        </p:cTn>
                                        <p:tgtEl>
                                          <p:spTgt spid="45"/>
                                        </p:tgtEl>
                                        <p:attrNameLst>
                                          <p:attrName>style.visibility</p:attrName>
                                        </p:attrNameLst>
                                      </p:cBhvr>
                                      <p:to>
                                        <p:strVal val="visible"/>
                                      </p:to>
                                    </p:set>
                                    <p:anim calcmode="lin" valueType="num">
                                      <p:cBhvr>
                                        <p:cTn dur="500" fill="hold" id="119"/>
                                        <p:tgtEl>
                                          <p:spTgt spid="45"/>
                                        </p:tgtEl>
                                        <p:attrNameLst>
                                          <p:attrName>ppt_w</p:attrName>
                                        </p:attrNameLst>
                                      </p:cBhvr>
                                      <p:tavLst>
                                        <p:tav tm="0">
                                          <p:val>
                                            <p:fltVal val="0"/>
                                          </p:val>
                                        </p:tav>
                                        <p:tav tm="100000">
                                          <p:val>
                                            <p:strVal val="#ppt_w"/>
                                          </p:val>
                                        </p:tav>
                                      </p:tavLst>
                                    </p:anim>
                                    <p:anim calcmode="lin" valueType="num">
                                      <p:cBhvr>
                                        <p:cTn dur="500" fill="hold" id="120"/>
                                        <p:tgtEl>
                                          <p:spTgt spid="45"/>
                                        </p:tgtEl>
                                        <p:attrNameLst>
                                          <p:attrName>ppt_h</p:attrName>
                                        </p:attrNameLst>
                                      </p:cBhvr>
                                      <p:tavLst>
                                        <p:tav tm="0">
                                          <p:val>
                                            <p:fltVal val="0"/>
                                          </p:val>
                                        </p:tav>
                                        <p:tav tm="100000">
                                          <p:val>
                                            <p:strVal val="#ppt_h"/>
                                          </p:val>
                                        </p:tav>
                                      </p:tavLst>
                                    </p:anim>
                                    <p:animEffect filter="fade" transition="in">
                                      <p:cBhvr>
                                        <p:cTn dur="500" id="121"/>
                                        <p:tgtEl>
                                          <p:spTgt spid="45"/>
                                        </p:tgtEl>
                                      </p:cBhvr>
                                    </p:animEffect>
                                  </p:childTnLst>
                                </p:cTn>
                              </p:par>
                            </p:childTnLst>
                          </p:cTn>
                        </p:par>
                        <p:par>
                          <p:cTn fill="hold" id="122" nodeType="afterGroup">
                            <p:stCondLst>
                              <p:cond delay="14500"/>
                            </p:stCondLst>
                            <p:childTnLst>
                              <p:par>
                                <p:cTn fill="hold" grpId="0" id="123" nodeType="afterEffect" presetClass="entr" presetID="16" presetSubtype="21">
                                  <p:stCondLst>
                                    <p:cond delay="0"/>
                                  </p:stCondLst>
                                  <p:childTnLst>
                                    <p:set>
                                      <p:cBhvr>
                                        <p:cTn dur="1" fill="hold" id="124">
                                          <p:stCondLst>
                                            <p:cond delay="0"/>
                                          </p:stCondLst>
                                        </p:cTn>
                                        <p:tgtEl>
                                          <p:spTgt spid="93"/>
                                        </p:tgtEl>
                                        <p:attrNameLst>
                                          <p:attrName>style.visibility</p:attrName>
                                        </p:attrNameLst>
                                      </p:cBhvr>
                                      <p:to>
                                        <p:strVal val="visible"/>
                                      </p:to>
                                    </p:set>
                                    <p:animEffect filter="barn(inVertical)" transition="in">
                                      <p:cBhvr>
                                        <p:cTn dur="500" id="125"/>
                                        <p:tgtEl>
                                          <p:spTgt spid="93"/>
                                        </p:tgtEl>
                                      </p:cBhvr>
                                    </p:animEffect>
                                  </p:childTnLst>
                                </p:cTn>
                              </p:par>
                            </p:childTnLst>
                          </p:cTn>
                        </p:par>
                        <p:par>
                          <p:cTn fill="hold" id="126" nodeType="afterGroup">
                            <p:stCondLst>
                              <p:cond delay="15000"/>
                            </p:stCondLst>
                            <p:childTnLst>
                              <p:par>
                                <p:cTn fill="hold" grpId="0" id="127" nodeType="afterEffect" presetClass="entr" presetID="14" presetSubtype="10">
                                  <p:stCondLst>
                                    <p:cond delay="0"/>
                                  </p:stCondLst>
                                  <p:childTnLst>
                                    <p:set>
                                      <p:cBhvr>
                                        <p:cTn dur="1" fill="hold" id="128">
                                          <p:stCondLst>
                                            <p:cond delay="0"/>
                                          </p:stCondLst>
                                        </p:cTn>
                                        <p:tgtEl>
                                          <p:spTgt spid="94"/>
                                        </p:tgtEl>
                                        <p:attrNameLst>
                                          <p:attrName>style.visibility</p:attrName>
                                        </p:attrNameLst>
                                      </p:cBhvr>
                                      <p:to>
                                        <p:strVal val="visible"/>
                                      </p:to>
                                    </p:set>
                                    <p:animEffect filter="randombar(horizontal)" transition="in">
                                      <p:cBhvr>
                                        <p:cTn dur="500" id="129"/>
                                        <p:tgtEl>
                                          <p:spTgt spid="94"/>
                                        </p:tgtEl>
                                      </p:cBhvr>
                                    </p:animEffect>
                                  </p:childTnLst>
                                </p:cTn>
                              </p:par>
                            </p:childTnLst>
                          </p:cTn>
                        </p:par>
                        <p:par>
                          <p:cTn fill="hold" id="130" nodeType="afterGroup">
                            <p:stCondLst>
                              <p:cond delay="15500"/>
                            </p:stCondLst>
                            <p:childTnLst>
                              <p:par>
                                <p:cTn fill="hold" grpId="0" id="131" nodeType="afterEffect" presetClass="entr" presetID="53" presetSubtype="0">
                                  <p:stCondLst>
                                    <p:cond delay="0"/>
                                  </p:stCondLst>
                                  <p:childTnLst>
                                    <p:set>
                                      <p:cBhvr>
                                        <p:cTn dur="1" fill="hold" id="132">
                                          <p:stCondLst>
                                            <p:cond delay="0"/>
                                          </p:stCondLst>
                                        </p:cTn>
                                        <p:tgtEl>
                                          <p:spTgt spid="95"/>
                                        </p:tgtEl>
                                        <p:attrNameLst>
                                          <p:attrName>style.visibility</p:attrName>
                                        </p:attrNameLst>
                                      </p:cBhvr>
                                      <p:to>
                                        <p:strVal val="visible"/>
                                      </p:to>
                                    </p:set>
                                    <p:anim calcmode="lin" valueType="num">
                                      <p:cBhvr>
                                        <p:cTn dur="500" fill="hold" id="133"/>
                                        <p:tgtEl>
                                          <p:spTgt spid="95"/>
                                        </p:tgtEl>
                                        <p:attrNameLst>
                                          <p:attrName>ppt_w</p:attrName>
                                        </p:attrNameLst>
                                      </p:cBhvr>
                                      <p:tavLst>
                                        <p:tav tm="0">
                                          <p:val>
                                            <p:fltVal val="0"/>
                                          </p:val>
                                        </p:tav>
                                        <p:tav tm="100000">
                                          <p:val>
                                            <p:strVal val="#ppt_w"/>
                                          </p:val>
                                        </p:tav>
                                      </p:tavLst>
                                    </p:anim>
                                    <p:anim calcmode="lin" valueType="num">
                                      <p:cBhvr>
                                        <p:cTn dur="500" fill="hold" id="134"/>
                                        <p:tgtEl>
                                          <p:spTgt spid="95"/>
                                        </p:tgtEl>
                                        <p:attrNameLst>
                                          <p:attrName>ppt_h</p:attrName>
                                        </p:attrNameLst>
                                      </p:cBhvr>
                                      <p:tavLst>
                                        <p:tav tm="0">
                                          <p:val>
                                            <p:fltVal val="0"/>
                                          </p:val>
                                        </p:tav>
                                        <p:tav tm="100000">
                                          <p:val>
                                            <p:strVal val="#ppt_h"/>
                                          </p:val>
                                        </p:tav>
                                      </p:tavLst>
                                    </p:anim>
                                    <p:animEffect filter="fade" transition="in">
                                      <p:cBhvr>
                                        <p:cTn dur="500" id="135"/>
                                        <p:tgtEl>
                                          <p:spTgt spid="95"/>
                                        </p:tgtEl>
                                      </p:cBhvr>
                                    </p:animEffect>
                                  </p:childTnLst>
                                </p:cTn>
                              </p:par>
                              <p:par>
                                <p:cTn fill="hold" id="136" nodeType="withEffect" presetClass="entr" presetID="53" presetSubtype="0">
                                  <p:stCondLst>
                                    <p:cond delay="0"/>
                                  </p:stCondLst>
                                  <p:childTnLst>
                                    <p:set>
                                      <p:cBhvr>
                                        <p:cTn dur="1" fill="hold" id="137">
                                          <p:stCondLst>
                                            <p:cond delay="0"/>
                                          </p:stCondLst>
                                        </p:cTn>
                                        <p:tgtEl>
                                          <p:spTgt spid="96"/>
                                        </p:tgtEl>
                                        <p:attrNameLst>
                                          <p:attrName>style.visibility</p:attrName>
                                        </p:attrNameLst>
                                      </p:cBhvr>
                                      <p:to>
                                        <p:strVal val="visible"/>
                                      </p:to>
                                    </p:set>
                                    <p:anim calcmode="lin" valueType="num">
                                      <p:cBhvr>
                                        <p:cTn dur="500" fill="hold" id="138"/>
                                        <p:tgtEl>
                                          <p:spTgt spid="96"/>
                                        </p:tgtEl>
                                        <p:attrNameLst>
                                          <p:attrName>ppt_w</p:attrName>
                                        </p:attrNameLst>
                                      </p:cBhvr>
                                      <p:tavLst>
                                        <p:tav tm="0">
                                          <p:val>
                                            <p:fltVal val="0"/>
                                          </p:val>
                                        </p:tav>
                                        <p:tav tm="100000">
                                          <p:val>
                                            <p:strVal val="#ppt_w"/>
                                          </p:val>
                                        </p:tav>
                                      </p:tavLst>
                                    </p:anim>
                                    <p:anim calcmode="lin" valueType="num">
                                      <p:cBhvr>
                                        <p:cTn dur="500" fill="hold" id="139"/>
                                        <p:tgtEl>
                                          <p:spTgt spid="96"/>
                                        </p:tgtEl>
                                        <p:attrNameLst>
                                          <p:attrName>ppt_h</p:attrName>
                                        </p:attrNameLst>
                                      </p:cBhvr>
                                      <p:tavLst>
                                        <p:tav tm="0">
                                          <p:val>
                                            <p:fltVal val="0"/>
                                          </p:val>
                                        </p:tav>
                                        <p:tav tm="100000">
                                          <p:val>
                                            <p:strVal val="#ppt_h"/>
                                          </p:val>
                                        </p:tav>
                                      </p:tavLst>
                                    </p:anim>
                                    <p:animEffect filter="fade" transition="in">
                                      <p:cBhvr>
                                        <p:cTn dur="500" id="140"/>
                                        <p:tgtEl>
                                          <p:spTgt spid="96"/>
                                        </p:tgtEl>
                                      </p:cBhvr>
                                    </p:animEffect>
                                  </p:childTnLst>
                                </p:cTn>
                              </p:par>
                              <p:par>
                                <p:cTn fill="hold" grpId="0" id="141" nodeType="withEffect" presetClass="entr" presetID="53" presetSubtype="0">
                                  <p:stCondLst>
                                    <p:cond delay="0"/>
                                  </p:stCondLst>
                                  <p:childTnLst>
                                    <p:set>
                                      <p:cBhvr>
                                        <p:cTn dur="1" fill="hold" id="142">
                                          <p:stCondLst>
                                            <p:cond delay="0"/>
                                          </p:stCondLst>
                                        </p:cTn>
                                        <p:tgtEl>
                                          <p:spTgt spid="97"/>
                                        </p:tgtEl>
                                        <p:attrNameLst>
                                          <p:attrName>style.visibility</p:attrName>
                                        </p:attrNameLst>
                                      </p:cBhvr>
                                      <p:to>
                                        <p:strVal val="visible"/>
                                      </p:to>
                                    </p:set>
                                    <p:anim calcmode="lin" valueType="num">
                                      <p:cBhvr>
                                        <p:cTn dur="500" fill="hold" id="143"/>
                                        <p:tgtEl>
                                          <p:spTgt spid="97"/>
                                        </p:tgtEl>
                                        <p:attrNameLst>
                                          <p:attrName>ppt_w</p:attrName>
                                        </p:attrNameLst>
                                      </p:cBhvr>
                                      <p:tavLst>
                                        <p:tav tm="0">
                                          <p:val>
                                            <p:fltVal val="0"/>
                                          </p:val>
                                        </p:tav>
                                        <p:tav tm="100000">
                                          <p:val>
                                            <p:strVal val="#ppt_w"/>
                                          </p:val>
                                        </p:tav>
                                      </p:tavLst>
                                    </p:anim>
                                    <p:anim calcmode="lin" valueType="num">
                                      <p:cBhvr>
                                        <p:cTn dur="500" fill="hold" id="144"/>
                                        <p:tgtEl>
                                          <p:spTgt spid="97"/>
                                        </p:tgtEl>
                                        <p:attrNameLst>
                                          <p:attrName>ppt_h</p:attrName>
                                        </p:attrNameLst>
                                      </p:cBhvr>
                                      <p:tavLst>
                                        <p:tav tm="0">
                                          <p:val>
                                            <p:fltVal val="0"/>
                                          </p:val>
                                        </p:tav>
                                        <p:tav tm="100000">
                                          <p:val>
                                            <p:strVal val="#ppt_h"/>
                                          </p:val>
                                        </p:tav>
                                      </p:tavLst>
                                    </p:anim>
                                    <p:animEffect filter="fade" transition="in">
                                      <p:cBhvr>
                                        <p:cTn dur="500" id="145"/>
                                        <p:tgtEl>
                                          <p:spTgt spid="97"/>
                                        </p:tgtEl>
                                      </p:cBhvr>
                                    </p:animEffect>
                                  </p:childTnLst>
                                </p:cTn>
                              </p:par>
                              <p:par>
                                <p:cTn fill="hold" id="146" nodeType="withEffect" presetClass="entr" presetID="53" presetSubtype="0">
                                  <p:stCondLst>
                                    <p:cond delay="0"/>
                                  </p:stCondLst>
                                  <p:childTnLst>
                                    <p:set>
                                      <p:cBhvr>
                                        <p:cTn dur="1" fill="hold" id="147">
                                          <p:stCondLst>
                                            <p:cond delay="0"/>
                                          </p:stCondLst>
                                        </p:cTn>
                                        <p:tgtEl>
                                          <p:spTgt spid="60"/>
                                        </p:tgtEl>
                                        <p:attrNameLst>
                                          <p:attrName>style.visibility</p:attrName>
                                        </p:attrNameLst>
                                      </p:cBhvr>
                                      <p:to>
                                        <p:strVal val="visible"/>
                                      </p:to>
                                    </p:set>
                                    <p:anim calcmode="lin" valueType="num">
                                      <p:cBhvr>
                                        <p:cTn dur="500" fill="hold" id="148"/>
                                        <p:tgtEl>
                                          <p:spTgt spid="60"/>
                                        </p:tgtEl>
                                        <p:attrNameLst>
                                          <p:attrName>ppt_w</p:attrName>
                                        </p:attrNameLst>
                                      </p:cBhvr>
                                      <p:tavLst>
                                        <p:tav tm="0">
                                          <p:val>
                                            <p:fltVal val="0"/>
                                          </p:val>
                                        </p:tav>
                                        <p:tav tm="100000">
                                          <p:val>
                                            <p:strVal val="#ppt_w"/>
                                          </p:val>
                                        </p:tav>
                                      </p:tavLst>
                                    </p:anim>
                                    <p:anim calcmode="lin" valueType="num">
                                      <p:cBhvr>
                                        <p:cTn dur="500" fill="hold" id="149"/>
                                        <p:tgtEl>
                                          <p:spTgt spid="60"/>
                                        </p:tgtEl>
                                        <p:attrNameLst>
                                          <p:attrName>ppt_h</p:attrName>
                                        </p:attrNameLst>
                                      </p:cBhvr>
                                      <p:tavLst>
                                        <p:tav tm="0">
                                          <p:val>
                                            <p:fltVal val="0"/>
                                          </p:val>
                                        </p:tav>
                                        <p:tav tm="100000">
                                          <p:val>
                                            <p:strVal val="#ppt_h"/>
                                          </p:val>
                                        </p:tav>
                                      </p:tavLst>
                                    </p:anim>
                                    <p:animEffect filter="fade" transition="in">
                                      <p:cBhvr>
                                        <p:cTn dur="500" id="150"/>
                                        <p:tgtEl>
                                          <p:spTgt spid="60"/>
                                        </p:tgtEl>
                                      </p:cBhvr>
                                    </p:animEffect>
                                  </p:childTnLst>
                                </p:cTn>
                              </p:par>
                            </p:childTnLst>
                          </p:cTn>
                        </p:par>
                        <p:par>
                          <p:cTn fill="hold" id="151" nodeType="afterGroup">
                            <p:stCondLst>
                              <p:cond delay="16000"/>
                            </p:stCondLst>
                            <p:childTnLst>
                              <p:par>
                                <p:cTn fill="hold" grpId="0" id="152" nodeType="afterEffect" presetClass="entr" presetID="16" presetSubtype="21">
                                  <p:stCondLst>
                                    <p:cond delay="0"/>
                                  </p:stCondLst>
                                  <p:childTnLst>
                                    <p:set>
                                      <p:cBhvr>
                                        <p:cTn dur="1" fill="hold" id="153">
                                          <p:stCondLst>
                                            <p:cond delay="0"/>
                                          </p:stCondLst>
                                        </p:cTn>
                                        <p:tgtEl>
                                          <p:spTgt spid="80"/>
                                        </p:tgtEl>
                                        <p:attrNameLst>
                                          <p:attrName>style.visibility</p:attrName>
                                        </p:attrNameLst>
                                      </p:cBhvr>
                                      <p:to>
                                        <p:strVal val="visible"/>
                                      </p:to>
                                    </p:set>
                                    <p:animEffect filter="barn(inVertical)" transition="in">
                                      <p:cBhvr>
                                        <p:cTn dur="500" id="154"/>
                                        <p:tgtEl>
                                          <p:spTgt spid="80"/>
                                        </p:tgtEl>
                                      </p:cBhvr>
                                    </p:animEffect>
                                  </p:childTnLst>
                                </p:cTn>
                              </p:par>
                            </p:childTnLst>
                          </p:cTn>
                        </p:par>
                        <p:par>
                          <p:cTn fill="hold" id="155" nodeType="afterGroup">
                            <p:stCondLst>
                              <p:cond delay="16500"/>
                            </p:stCondLst>
                            <p:childTnLst>
                              <p:par>
                                <p:cTn fill="hold" grpId="0" id="156" nodeType="afterEffect" presetClass="entr" presetID="14" presetSubtype="10">
                                  <p:stCondLst>
                                    <p:cond delay="0"/>
                                  </p:stCondLst>
                                  <p:childTnLst>
                                    <p:set>
                                      <p:cBhvr>
                                        <p:cTn dur="1" fill="hold" id="157">
                                          <p:stCondLst>
                                            <p:cond delay="0"/>
                                          </p:stCondLst>
                                        </p:cTn>
                                        <p:tgtEl>
                                          <p:spTgt spid="81"/>
                                        </p:tgtEl>
                                        <p:attrNameLst>
                                          <p:attrName>style.visibility</p:attrName>
                                        </p:attrNameLst>
                                      </p:cBhvr>
                                      <p:to>
                                        <p:strVal val="visible"/>
                                      </p:to>
                                    </p:set>
                                    <p:animEffect filter="randombar(horizontal)" transition="in">
                                      <p:cBhvr>
                                        <p:cTn dur="500" id="158"/>
                                        <p:tgtEl>
                                          <p:spTgt spid="81"/>
                                        </p:tgtEl>
                                      </p:cBhvr>
                                    </p:animEffect>
                                  </p:childTnLst>
                                </p:cTn>
                              </p:par>
                            </p:childTnLst>
                          </p:cTn>
                        </p:par>
                        <p:par>
                          <p:cTn fill="hold" id="159" nodeType="afterGroup">
                            <p:stCondLst>
                              <p:cond delay="17000"/>
                            </p:stCondLst>
                            <p:childTnLst>
                              <p:par>
                                <p:cTn fill="hold" id="160" nodeType="afterEffect" presetClass="entr" presetID="53" presetSubtype="0">
                                  <p:stCondLst>
                                    <p:cond delay="0"/>
                                  </p:stCondLst>
                                  <p:childTnLst>
                                    <p:set>
                                      <p:cBhvr>
                                        <p:cTn dur="1" fill="hold" id="161">
                                          <p:stCondLst>
                                            <p:cond delay="0"/>
                                          </p:stCondLst>
                                        </p:cTn>
                                        <p:tgtEl>
                                          <p:spTgt spid="82"/>
                                        </p:tgtEl>
                                        <p:attrNameLst>
                                          <p:attrName>style.visibility</p:attrName>
                                        </p:attrNameLst>
                                      </p:cBhvr>
                                      <p:to>
                                        <p:strVal val="visible"/>
                                      </p:to>
                                    </p:set>
                                    <p:anim calcmode="lin" valueType="num">
                                      <p:cBhvr>
                                        <p:cTn dur="500" fill="hold" id="162"/>
                                        <p:tgtEl>
                                          <p:spTgt spid="82"/>
                                        </p:tgtEl>
                                        <p:attrNameLst>
                                          <p:attrName>ppt_w</p:attrName>
                                        </p:attrNameLst>
                                      </p:cBhvr>
                                      <p:tavLst>
                                        <p:tav tm="0">
                                          <p:val>
                                            <p:fltVal val="0"/>
                                          </p:val>
                                        </p:tav>
                                        <p:tav tm="100000">
                                          <p:val>
                                            <p:strVal val="#ppt_w"/>
                                          </p:val>
                                        </p:tav>
                                      </p:tavLst>
                                    </p:anim>
                                    <p:anim calcmode="lin" valueType="num">
                                      <p:cBhvr>
                                        <p:cTn dur="500" fill="hold" id="163"/>
                                        <p:tgtEl>
                                          <p:spTgt spid="82"/>
                                        </p:tgtEl>
                                        <p:attrNameLst>
                                          <p:attrName>ppt_h</p:attrName>
                                        </p:attrNameLst>
                                      </p:cBhvr>
                                      <p:tavLst>
                                        <p:tav tm="0">
                                          <p:val>
                                            <p:fltVal val="0"/>
                                          </p:val>
                                        </p:tav>
                                        <p:tav tm="100000">
                                          <p:val>
                                            <p:strVal val="#ppt_h"/>
                                          </p:val>
                                        </p:tav>
                                      </p:tavLst>
                                    </p:anim>
                                    <p:animEffect filter="fade" transition="in">
                                      <p:cBhvr>
                                        <p:cTn dur="500" id="164"/>
                                        <p:tgtEl>
                                          <p:spTgt spid="82"/>
                                        </p:tgtEl>
                                      </p:cBhvr>
                                    </p:animEffect>
                                  </p:childTnLst>
                                </p:cTn>
                              </p:par>
                              <p:par>
                                <p:cTn fill="hold" grpId="0" id="165" nodeType="withEffect" presetClass="entr" presetID="53" presetSubtype="0">
                                  <p:stCondLst>
                                    <p:cond delay="0"/>
                                  </p:stCondLst>
                                  <p:childTnLst>
                                    <p:set>
                                      <p:cBhvr>
                                        <p:cTn dur="1" fill="hold" id="166">
                                          <p:stCondLst>
                                            <p:cond delay="0"/>
                                          </p:stCondLst>
                                        </p:cTn>
                                        <p:tgtEl>
                                          <p:spTgt spid="83"/>
                                        </p:tgtEl>
                                        <p:attrNameLst>
                                          <p:attrName>style.visibility</p:attrName>
                                        </p:attrNameLst>
                                      </p:cBhvr>
                                      <p:to>
                                        <p:strVal val="visible"/>
                                      </p:to>
                                    </p:set>
                                    <p:anim calcmode="lin" valueType="num">
                                      <p:cBhvr>
                                        <p:cTn dur="500" fill="hold" id="167"/>
                                        <p:tgtEl>
                                          <p:spTgt spid="83"/>
                                        </p:tgtEl>
                                        <p:attrNameLst>
                                          <p:attrName>ppt_w</p:attrName>
                                        </p:attrNameLst>
                                      </p:cBhvr>
                                      <p:tavLst>
                                        <p:tav tm="0">
                                          <p:val>
                                            <p:fltVal val="0"/>
                                          </p:val>
                                        </p:tav>
                                        <p:tav tm="100000">
                                          <p:val>
                                            <p:strVal val="#ppt_w"/>
                                          </p:val>
                                        </p:tav>
                                      </p:tavLst>
                                    </p:anim>
                                    <p:anim calcmode="lin" valueType="num">
                                      <p:cBhvr>
                                        <p:cTn dur="500" fill="hold" id="168"/>
                                        <p:tgtEl>
                                          <p:spTgt spid="83"/>
                                        </p:tgtEl>
                                        <p:attrNameLst>
                                          <p:attrName>ppt_h</p:attrName>
                                        </p:attrNameLst>
                                      </p:cBhvr>
                                      <p:tavLst>
                                        <p:tav tm="0">
                                          <p:val>
                                            <p:fltVal val="0"/>
                                          </p:val>
                                        </p:tav>
                                        <p:tav tm="100000">
                                          <p:val>
                                            <p:strVal val="#ppt_h"/>
                                          </p:val>
                                        </p:tav>
                                      </p:tavLst>
                                    </p:anim>
                                    <p:animEffect filter="fade" transition="in">
                                      <p:cBhvr>
                                        <p:cTn dur="500" id="169"/>
                                        <p:tgtEl>
                                          <p:spTgt spid="83"/>
                                        </p:tgtEl>
                                      </p:cBhvr>
                                    </p:animEffect>
                                  </p:childTnLst>
                                </p:cTn>
                              </p:par>
                              <p:par>
                                <p:cTn fill="hold" grpId="0" id="170" nodeType="withEffect" presetClass="entr" presetID="53" presetSubtype="0">
                                  <p:stCondLst>
                                    <p:cond delay="0"/>
                                  </p:stCondLst>
                                  <p:childTnLst>
                                    <p:set>
                                      <p:cBhvr>
                                        <p:cTn dur="1" fill="hold" id="171">
                                          <p:stCondLst>
                                            <p:cond delay="0"/>
                                          </p:stCondLst>
                                        </p:cTn>
                                        <p:tgtEl>
                                          <p:spTgt spid="84"/>
                                        </p:tgtEl>
                                        <p:attrNameLst>
                                          <p:attrName>style.visibility</p:attrName>
                                        </p:attrNameLst>
                                      </p:cBhvr>
                                      <p:to>
                                        <p:strVal val="visible"/>
                                      </p:to>
                                    </p:set>
                                    <p:anim calcmode="lin" valueType="num">
                                      <p:cBhvr>
                                        <p:cTn dur="500" fill="hold" id="172"/>
                                        <p:tgtEl>
                                          <p:spTgt spid="84"/>
                                        </p:tgtEl>
                                        <p:attrNameLst>
                                          <p:attrName>ppt_w</p:attrName>
                                        </p:attrNameLst>
                                      </p:cBhvr>
                                      <p:tavLst>
                                        <p:tav tm="0">
                                          <p:val>
                                            <p:fltVal val="0"/>
                                          </p:val>
                                        </p:tav>
                                        <p:tav tm="100000">
                                          <p:val>
                                            <p:strVal val="#ppt_w"/>
                                          </p:val>
                                        </p:tav>
                                      </p:tavLst>
                                    </p:anim>
                                    <p:anim calcmode="lin" valueType="num">
                                      <p:cBhvr>
                                        <p:cTn dur="500" fill="hold" id="173"/>
                                        <p:tgtEl>
                                          <p:spTgt spid="84"/>
                                        </p:tgtEl>
                                        <p:attrNameLst>
                                          <p:attrName>ppt_h</p:attrName>
                                        </p:attrNameLst>
                                      </p:cBhvr>
                                      <p:tavLst>
                                        <p:tav tm="0">
                                          <p:val>
                                            <p:fltVal val="0"/>
                                          </p:val>
                                        </p:tav>
                                        <p:tav tm="100000">
                                          <p:val>
                                            <p:strVal val="#ppt_h"/>
                                          </p:val>
                                        </p:tav>
                                      </p:tavLst>
                                    </p:anim>
                                    <p:animEffect filter="fade" transition="in">
                                      <p:cBhvr>
                                        <p:cTn dur="500" id="174"/>
                                        <p:tgtEl>
                                          <p:spTgt spid="8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8"/>
      <p:bldP grpId="0" spid="9"/>
      <p:bldP grpId="0" spid="63"/>
      <p:bldP grpId="0" spid="64"/>
      <p:bldP grpId="0" spid="65"/>
      <p:bldP grpId="0" spid="66"/>
      <p:bldP grpId="0" spid="79"/>
      <p:bldP grpId="0" spid="80"/>
      <p:bldP grpId="0" spid="81"/>
      <p:bldP grpId="0" spid="83"/>
      <p:bldP grpId="0" spid="84"/>
      <p:bldP grpId="0" spid="85"/>
      <p:bldP grpId="0" spid="86"/>
      <p:bldP grpId="0" spid="87"/>
      <p:bldP grpId="0" spid="88"/>
      <p:bldP grpId="0" spid="89"/>
      <p:bldP grpId="0" spid="90"/>
      <p:bldP grpId="0" spid="91"/>
      <p:bldP grpId="0" spid="92"/>
      <p:bldP grpId="0" spid="93"/>
      <p:bldP grpId="0" spid="94"/>
      <p:bldP grpId="0" spid="95"/>
      <p:bldP grpId="0" spid="97"/>
    </p:bldLst>
  </p:timing>
</p:sld>
</file>

<file path=ppt/slides/slide2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8" name="TextBox 33"/>
          <p:cNvSpPr txBox="1"/>
          <p:nvPr/>
        </p:nvSpPr>
        <p:spPr>
          <a:xfrm>
            <a:off x="1184888" y="171551"/>
            <a:ext cx="2011680" cy="457200"/>
          </a:xfrm>
          <a:prstGeom prst="rect">
            <a:avLst/>
          </a:prstGeom>
          <a:noFill/>
        </p:spPr>
        <p:txBody>
          <a:bodyPr rtlCol="0" wrap="none">
            <a:spAutoFit/>
          </a:bodyPr>
          <a:lstStyle/>
          <a:p>
            <a:r>
              <a:rPr altLang="en-US" lang="zh-CN" sz="2400">
                <a:solidFill>
                  <a:srgbClr val="3F3F3F"/>
                </a:solidFill>
                <a:latin typeface="微软雅黑"/>
                <a:ea typeface="微软雅黑"/>
              </a:rPr>
              <a:t>工作达标情况</a:t>
            </a:r>
          </a:p>
        </p:txBody>
      </p:sp>
      <p:sp>
        <p:nvSpPr>
          <p:cNvPr id="9" name="Freeform 40"/>
          <p:cNvSpPr>
            <a:spLocks noEditPoints="1"/>
          </p:cNvSpPr>
          <p:nvPr/>
        </p:nvSpPr>
        <p:spPr bwMode="auto">
          <a:xfrm>
            <a:off x="553476" y="227694"/>
            <a:ext cx="264760" cy="392994"/>
          </a:xfrm>
          <a:custGeom>
            <a:gdLst>
              <a:gd fmla="*/ 173 w 579" name="T0"/>
              <a:gd fmla="*/ 818 h 857" name="T1"/>
              <a:gd fmla="*/ 551 w 579" name="T2"/>
              <a:gd fmla="*/ 818 h 857" name="T3"/>
              <a:gd fmla="*/ 571 w 579" name="T4"/>
              <a:gd fmla="*/ 838 h 857" name="T5"/>
              <a:gd fmla="*/ 551 w 579" name="T6"/>
              <a:gd fmla="*/ 857 h 857" name="T7"/>
              <a:gd fmla="*/ 173 w 579" name="T8"/>
              <a:gd fmla="*/ 857 h 857" name="T9"/>
              <a:gd fmla="*/ 153 w 579" name="T10"/>
              <a:gd fmla="*/ 838 h 857" name="T11"/>
              <a:gd fmla="*/ 173 w 579" name="T12"/>
              <a:gd fmla="*/ 818 h 857" name="T13"/>
              <a:gd fmla="*/ 181 w 579" name="T14"/>
              <a:gd fmla="*/ 632 h 857" name="T15"/>
              <a:gd fmla="*/ 389 w 579" name="T16"/>
              <a:gd fmla="*/ 290 h 857" name="T17"/>
              <a:gd fmla="*/ 462 w 579" name="T18"/>
              <a:gd fmla="*/ 334 h 857" name="T19"/>
              <a:gd fmla="*/ 255 w 579" name="T20"/>
              <a:gd fmla="*/ 676 h 857" name="T21"/>
              <a:gd fmla="*/ 181 w 579" name="T22"/>
              <a:gd fmla="*/ 632 h 857" name="T23"/>
              <a:gd fmla="*/ 35 w 579" name="T24"/>
              <a:gd fmla="*/ 543 h 857" name="T25"/>
              <a:gd fmla="*/ 243 w 579" name="T26"/>
              <a:gd fmla="*/ 201 h 857" name="T27"/>
              <a:gd fmla="*/ 316 w 579" name="T28"/>
              <a:gd fmla="*/ 245 h 857" name="T29"/>
              <a:gd fmla="*/ 108 w 579" name="T30"/>
              <a:gd fmla="*/ 587 h 857" name="T31"/>
              <a:gd fmla="*/ 35 w 579" name="T32"/>
              <a:gd fmla="*/ 543 h 857" name="T33"/>
              <a:gd fmla="*/ 2 w 579" name="T34"/>
              <a:gd fmla="*/ 820 h 857" name="T35"/>
              <a:gd fmla="*/ 22 w 579" name="T36"/>
              <a:gd fmla="*/ 650 h 857" name="T37"/>
              <a:gd fmla="*/ 165 w 579" name="T38"/>
              <a:gd fmla="*/ 736 h 857" name="T39"/>
              <a:gd fmla="*/ 24 w 579" name="T40"/>
              <a:gd fmla="*/ 833 h 857" name="T41"/>
              <a:gd fmla="*/ 2 w 579" name="T42"/>
              <a:gd fmla="*/ 820 h 857" name="T43"/>
              <a:gd fmla="*/ 299 w 579" name="T44"/>
              <a:gd fmla="*/ 106 h 857" name="T45"/>
              <a:gd fmla="*/ 269 w 579" name="T46"/>
              <a:gd fmla="*/ 156 h 857" name="T47"/>
              <a:gd fmla="*/ 488 w 579" name="T48"/>
              <a:gd fmla="*/ 289 h 857" name="T49"/>
              <a:gd fmla="*/ 519 w 579" name="T50"/>
              <a:gd fmla="*/ 239 h 857" name="T51"/>
              <a:gd fmla="*/ 299 w 579" name="T52"/>
              <a:gd fmla="*/ 106 h 857" name="T53"/>
              <a:gd fmla="*/ 346 w 579" name="T54"/>
              <a:gd fmla="*/ 30 h 857" name="T55"/>
              <a:gd fmla="*/ 412 w 579" name="T56"/>
              <a:gd fmla="*/ 14 h 857" name="T57"/>
              <a:gd fmla="*/ 549 w 579" name="T58"/>
              <a:gd fmla="*/ 97 h 857" name="T59"/>
              <a:gd fmla="*/ 566 w 579" name="T60"/>
              <a:gd fmla="*/ 163 h 857" name="T61"/>
              <a:gd fmla="*/ 547 w 579" name="T62"/>
              <a:gd fmla="*/ 194 h 857" name="T63"/>
              <a:gd fmla="*/ 327 w 579" name="T64"/>
              <a:gd fmla="*/ 61 h 857" name="T65"/>
              <a:gd fmla="*/ 346 w 579" name="T66"/>
              <a:gd fmla="*/ 30 h 857" name="T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b="b" l="0" r="r" t="0"/>
            <a:pathLst>
              <a:path h="857" w="579">
                <a:moveTo>
                  <a:pt x="173" y="818"/>
                </a:moveTo>
                <a:lnTo>
                  <a:pt x="551" y="818"/>
                </a:lnTo>
                <a:cubicBezTo>
                  <a:pt x="562" y="818"/>
                  <a:pt x="571" y="827"/>
                  <a:pt x="571" y="838"/>
                </a:cubicBezTo>
                <a:cubicBezTo>
                  <a:pt x="571" y="849"/>
                  <a:pt x="562" y="857"/>
                  <a:pt x="551" y="857"/>
                </a:cubicBezTo>
                <a:lnTo>
                  <a:pt x="173" y="857"/>
                </a:lnTo>
                <a:cubicBezTo>
                  <a:pt x="162" y="857"/>
                  <a:pt x="153" y="849"/>
                  <a:pt x="153" y="838"/>
                </a:cubicBezTo>
                <a:cubicBezTo>
                  <a:pt x="153" y="827"/>
                  <a:pt x="162" y="818"/>
                  <a:pt x="173" y="818"/>
                </a:cubicBezTo>
                <a:close/>
                <a:moveTo>
                  <a:pt x="181" y="632"/>
                </a:moveTo>
                <a:lnTo>
                  <a:pt x="389" y="290"/>
                </a:lnTo>
                <a:lnTo>
                  <a:pt x="462" y="334"/>
                </a:lnTo>
                <a:lnTo>
                  <a:pt x="255" y="676"/>
                </a:lnTo>
                <a:lnTo>
                  <a:pt x="181" y="632"/>
                </a:lnTo>
                <a:close/>
                <a:moveTo>
                  <a:pt x="35" y="543"/>
                </a:moveTo>
                <a:lnTo>
                  <a:pt x="243" y="201"/>
                </a:lnTo>
                <a:lnTo>
                  <a:pt x="316" y="245"/>
                </a:lnTo>
                <a:lnTo>
                  <a:pt x="108" y="587"/>
                </a:lnTo>
                <a:lnTo>
                  <a:pt x="35" y="543"/>
                </a:lnTo>
                <a:close/>
                <a:moveTo>
                  <a:pt x="2" y="820"/>
                </a:moveTo>
                <a:lnTo>
                  <a:pt x="22" y="650"/>
                </a:lnTo>
                <a:lnTo>
                  <a:pt x="165" y="736"/>
                </a:lnTo>
                <a:lnTo>
                  <a:pt x="24" y="833"/>
                </a:lnTo>
                <a:cubicBezTo>
                  <a:pt x="9" y="844"/>
                  <a:pt x="0" y="838"/>
                  <a:pt x="2" y="820"/>
                </a:cubicBezTo>
                <a:close/>
                <a:moveTo>
                  <a:pt x="299" y="106"/>
                </a:moveTo>
                <a:lnTo>
                  <a:pt x="269" y="156"/>
                </a:lnTo>
                <a:lnTo>
                  <a:pt x="488" y="289"/>
                </a:lnTo>
                <a:lnTo>
                  <a:pt x="519" y="239"/>
                </a:lnTo>
                <a:lnTo>
                  <a:pt x="299" y="106"/>
                </a:lnTo>
                <a:close/>
                <a:moveTo>
                  <a:pt x="346" y="30"/>
                </a:moveTo>
                <a:cubicBezTo>
                  <a:pt x="360" y="7"/>
                  <a:pt x="390" y="0"/>
                  <a:pt x="412" y="14"/>
                </a:cubicBezTo>
                <a:lnTo>
                  <a:pt x="549" y="97"/>
                </a:lnTo>
                <a:cubicBezTo>
                  <a:pt x="572" y="110"/>
                  <a:pt x="579" y="140"/>
                  <a:pt x="566" y="163"/>
                </a:cubicBezTo>
                <a:lnTo>
                  <a:pt x="547" y="194"/>
                </a:lnTo>
                <a:lnTo>
                  <a:pt x="327" y="61"/>
                </a:lnTo>
                <a:lnTo>
                  <a:pt x="346" y="30"/>
                </a:lnTo>
                <a:close/>
              </a:path>
            </a:pathLst>
          </a:custGeom>
          <a:solidFill>
            <a:srgbClr val="7F7F7F"/>
          </a:solidFill>
          <a:ln>
            <a:noFill/>
          </a:ln>
        </p:spPr>
        <p:txBody>
          <a:bodyPr anchor="t" anchorCtr="0" bIns="45720" compatLnSpc="1" lIns="91440" numCol="1" rIns="91440" tIns="45720" vert="horz" wrap="square">
            <a:prstTxWarp prst="textNoShape">
              <a:avLst/>
            </a:prstTxWarp>
          </a:bodyPr>
          <a:lstStyle/>
          <a:p>
            <a:endParaRPr altLang="en-US" lang="zh-CN"/>
          </a:p>
        </p:txBody>
      </p:sp>
      <p:cxnSp>
        <p:nvCxnSpPr>
          <p:cNvPr id="10" name="直接连接符 9"/>
          <p:cNvCxnSpPr/>
          <p:nvPr/>
        </p:nvCxnSpPr>
        <p:spPr bwMode="auto">
          <a:xfrm flipH="1">
            <a:off x="985302" y="616159"/>
            <a:ext cx="10746000" cy="0"/>
          </a:xfrm>
          <a:prstGeom prst="line">
            <a:avLst/>
          </a:prstGeom>
          <a:solidFill>
            <a:schemeClr val="accent1"/>
          </a:solidFill>
          <a:ln algn="ctr" cap="flat" cmpd="sng" w="9525">
            <a:solidFill>
              <a:srgbClr val="A6A6A6"/>
            </a:solidFill>
            <a:prstDash val="solid"/>
            <a:round/>
            <a:headEnd len="med" type="none" w="med"/>
            <a:tailEnd len="med" type="none" w="med"/>
          </a:ln>
          <a:effectLst/>
          <a:extLst>
            <a:ext uri="{AF507438-7753-43E0-B8FC-AC1667EBCBE1}">
              <a14:hiddenEffects>
                <a:effectLst>
                  <a:outerShdw algn="ctr" dir="2700000" dist="35921" rotWithShape="0">
                    <a:schemeClr val="bg2"/>
                  </a:outerShdw>
                </a:effectLst>
              </a14:hiddenEffects>
            </a:ext>
          </a:extLst>
        </p:spPr>
      </p:cxnSp>
      <p:sp>
        <p:nvSpPr>
          <p:cNvPr id="43" name="Oval 4"/>
          <p:cNvSpPr>
            <a:spLocks noChangeArrowheads="1"/>
          </p:cNvSpPr>
          <p:nvPr/>
        </p:nvSpPr>
        <p:spPr bwMode="auto">
          <a:xfrm>
            <a:off x="5652206" y="1196752"/>
            <a:ext cx="1218688" cy="1218369"/>
          </a:xfrm>
          <a:prstGeom prst="ellipse">
            <a:avLst/>
          </a:prstGeom>
          <a:gradFill flip="none" rotWithShape="1">
            <a:gsLst>
              <a:gs pos="49000">
                <a:schemeClr val="bg1">
                  <a:lumMod val="93000"/>
                </a:schemeClr>
              </a:gs>
              <a:gs pos="0">
                <a:srgbClr val="E2E2E2">
                  <a:lumMod val="85000"/>
                </a:srgbClr>
              </a:gs>
              <a:gs pos="100000">
                <a:schemeClr val="bg1"/>
              </a:gs>
            </a:gsLst>
            <a:lin ang="2700000" scaled="1"/>
          </a:gradFill>
          <a:ln w="38100">
            <a:gradFill flip="none" rotWithShape="1">
              <a:gsLst>
                <a:gs pos="100000">
                  <a:srgbClr val="E0E0E0"/>
                </a:gs>
                <a:gs pos="0">
                  <a:schemeClr val="bg1"/>
                </a:gs>
              </a:gsLst>
              <a:lin ang="0" scaled="0"/>
            </a:gradFill>
          </a:ln>
          <a:effectLst>
            <a:outerShdw algn="tr" blurRad="368300" dir="2700000" dist="368300" rotWithShape="0">
              <a:prstClr val="black">
                <a:alpha val="20000"/>
              </a:prstClr>
            </a:outerShdw>
          </a:effectLst>
          <a:scene3d>
            <a:camera prst="orthographicFront"/>
            <a:lightRig dir="t" rig="threePt"/>
          </a:scene3d>
          <a:sp3d prstMaterial="metal"/>
        </p:spPr>
        <p:style>
          <a:lnRef idx="2">
            <a:schemeClr val="accent1">
              <a:shade val="50000"/>
            </a:schemeClr>
          </a:lnRef>
          <a:fillRef idx="1">
            <a:schemeClr val="accent1"/>
          </a:fillRef>
          <a:effectRef idx="0">
            <a:schemeClr val="accent1"/>
          </a:effectRef>
          <a:fontRef idx="minor">
            <a:schemeClr val="lt1"/>
          </a:fontRef>
        </p:style>
        <p:txBody>
          <a:bodyPr anchor="ctr" bIns="45708" lIns="0" rIns="0" rtlCol="0" tIns="45708"/>
          <a:lstStyle/>
          <a:p>
            <a:pPr algn="ctr"/>
            <a:endParaRPr altLang="en-US" lang="ko-KR" sz="3199">
              <a:solidFill>
                <a:schemeClr val="tx1">
                  <a:lumMod val="75000"/>
                  <a:lumOff val="25000"/>
                </a:schemeClr>
              </a:solidFill>
              <a:latin charset="-122" panose="020b0503020204020204" pitchFamily="34" typeface="微软雅黑"/>
              <a:ea charset="-122" pitchFamily="34" typeface="微软雅黑"/>
            </a:endParaRPr>
          </a:p>
        </p:txBody>
      </p:sp>
      <p:sp>
        <p:nvSpPr>
          <p:cNvPr id="44" name="Oval 4"/>
          <p:cNvSpPr>
            <a:spLocks noChangeArrowheads="1"/>
          </p:cNvSpPr>
          <p:nvPr/>
        </p:nvSpPr>
        <p:spPr bwMode="auto">
          <a:xfrm>
            <a:off x="5652206" y="1196752"/>
            <a:ext cx="1218688" cy="1218369"/>
          </a:xfrm>
          <a:prstGeom prst="ellipse">
            <a:avLst/>
          </a:prstGeom>
          <a:solidFill>
            <a:schemeClr val="tx2"/>
          </a:solidFill>
          <a:ln w="12700">
            <a:noFill/>
            <a:round/>
          </a:ln>
        </p:spPr>
        <p:txBody>
          <a:bodyPr anchor="ctr" bIns="45708" lIns="91416" rIns="91416" tIns="45708" wrap="none"/>
          <a:lstStyle/>
          <a:p>
            <a:endParaRPr altLang="en-US" lang="ko-KR" sz="3199">
              <a:solidFill>
                <a:srgbClr val="000000"/>
              </a:solidFill>
              <a:latin charset="-127" pitchFamily="34" typeface="굴림"/>
              <a:ea charset="-127" pitchFamily="34" typeface="굴림"/>
            </a:endParaRPr>
          </a:p>
        </p:txBody>
      </p:sp>
      <p:sp>
        <p:nvSpPr>
          <p:cNvPr id="45" name="Oval 4"/>
          <p:cNvSpPr>
            <a:spLocks noChangeArrowheads="1"/>
          </p:cNvSpPr>
          <p:nvPr/>
        </p:nvSpPr>
        <p:spPr bwMode="auto">
          <a:xfrm>
            <a:off x="4296904" y="1747561"/>
            <a:ext cx="1667315" cy="1666879"/>
          </a:xfrm>
          <a:prstGeom prst="ellipse">
            <a:avLst/>
          </a:prstGeom>
          <a:gradFill flip="none" rotWithShape="1">
            <a:gsLst>
              <a:gs pos="49000">
                <a:schemeClr val="bg1">
                  <a:lumMod val="93000"/>
                </a:schemeClr>
              </a:gs>
              <a:gs pos="0">
                <a:srgbClr val="E2E2E2">
                  <a:lumMod val="85000"/>
                </a:srgbClr>
              </a:gs>
              <a:gs pos="100000">
                <a:schemeClr val="bg1"/>
              </a:gs>
            </a:gsLst>
            <a:lin ang="2700000" scaled="1"/>
          </a:gradFill>
          <a:ln w="38100">
            <a:gradFill flip="none" rotWithShape="1">
              <a:gsLst>
                <a:gs pos="100000">
                  <a:srgbClr val="E0E0E0"/>
                </a:gs>
                <a:gs pos="0">
                  <a:schemeClr val="bg1"/>
                </a:gs>
              </a:gsLst>
              <a:lin ang="0" scaled="0"/>
            </a:gradFill>
          </a:ln>
          <a:effectLst>
            <a:outerShdw algn="tr" blurRad="368300" dir="2700000" dist="368300" rotWithShape="0">
              <a:prstClr val="black">
                <a:alpha val="20000"/>
              </a:prstClr>
            </a:outerShdw>
          </a:effectLst>
          <a:scene3d>
            <a:camera prst="orthographicFront"/>
            <a:lightRig dir="t" rig="threePt"/>
          </a:scene3d>
          <a:sp3d prstMaterial="metal"/>
        </p:spPr>
        <p:style>
          <a:lnRef idx="2">
            <a:schemeClr val="accent1">
              <a:shade val="50000"/>
            </a:schemeClr>
          </a:lnRef>
          <a:fillRef idx="1">
            <a:schemeClr val="accent1"/>
          </a:fillRef>
          <a:effectRef idx="0">
            <a:schemeClr val="accent1"/>
          </a:effectRef>
          <a:fontRef idx="minor">
            <a:schemeClr val="lt1"/>
          </a:fontRef>
        </p:style>
        <p:txBody>
          <a:bodyPr anchor="ctr" bIns="45708" lIns="0" rIns="0" rtlCol="0" tIns="45708"/>
          <a:lstStyle/>
          <a:p>
            <a:pPr algn="ctr"/>
            <a:endParaRPr altLang="en-US" lang="ko-KR" sz="3199">
              <a:solidFill>
                <a:schemeClr val="tx1">
                  <a:lumMod val="75000"/>
                  <a:lumOff val="25000"/>
                </a:schemeClr>
              </a:solidFill>
              <a:latin charset="-122" panose="020b0503020204020204" pitchFamily="34" typeface="微软雅黑"/>
              <a:ea charset="-122" pitchFamily="34" typeface="微软雅黑"/>
            </a:endParaRPr>
          </a:p>
        </p:txBody>
      </p:sp>
      <p:sp>
        <p:nvSpPr>
          <p:cNvPr id="75" name="Oval 4"/>
          <p:cNvSpPr>
            <a:spLocks noChangeArrowheads="1"/>
          </p:cNvSpPr>
          <p:nvPr/>
        </p:nvSpPr>
        <p:spPr bwMode="auto">
          <a:xfrm>
            <a:off x="4296904" y="2245293"/>
            <a:ext cx="1667315" cy="1169146"/>
          </a:xfrm>
          <a:custGeom>
            <a:rect b="b" l="l" r="r" t="t"/>
            <a:pathLst>
              <a:path h="1169451" w="1667532">
                <a:moveTo>
                  <a:pt x="71654" y="0"/>
                </a:moveTo>
                <a:lnTo>
                  <a:pt x="1595878" y="0"/>
                </a:lnTo>
                <a:cubicBezTo>
                  <a:pt x="1642324" y="102389"/>
                  <a:pt x="1667532" y="216148"/>
                  <a:pt x="1667532" y="335794"/>
                </a:cubicBezTo>
                <a:cubicBezTo>
                  <a:pt x="1667532" y="796210"/>
                  <a:pt x="1294242" y="1169451"/>
                  <a:pt x="833766" y="1169451"/>
                </a:cubicBezTo>
                <a:cubicBezTo>
                  <a:pt x="373290" y="1169451"/>
                  <a:pt x="0" y="796210"/>
                  <a:pt x="0" y="335794"/>
                </a:cubicBezTo>
                <a:cubicBezTo>
                  <a:pt x="0" y="216148"/>
                  <a:pt x="25208" y="102389"/>
                  <a:pt x="71654" y="0"/>
                </a:cubicBezTo>
                <a:close/>
              </a:path>
            </a:pathLst>
          </a:custGeom>
          <a:solidFill>
            <a:schemeClr val="tx1"/>
          </a:solidFill>
          <a:ln w="12700">
            <a:noFill/>
            <a:round/>
          </a:ln>
        </p:spPr>
        <p:txBody>
          <a:bodyPr anchor="ctr" bIns="45708" lIns="91416" rIns="91416" tIns="45708" wrap="none"/>
          <a:lstStyle/>
          <a:p>
            <a:endParaRPr altLang="en-US" lang="ko-KR" sz="3199">
              <a:solidFill>
                <a:srgbClr val="000000"/>
              </a:solidFill>
              <a:latin charset="-127" pitchFamily="34" typeface="굴림"/>
              <a:ea charset="-127" pitchFamily="34" typeface="굴림"/>
            </a:endParaRPr>
          </a:p>
        </p:txBody>
      </p:sp>
      <p:sp>
        <p:nvSpPr>
          <p:cNvPr id="76" name="Oval 4"/>
          <p:cNvSpPr>
            <a:spLocks noChangeArrowheads="1"/>
          </p:cNvSpPr>
          <p:nvPr/>
        </p:nvSpPr>
        <p:spPr bwMode="auto">
          <a:xfrm>
            <a:off x="2724138" y="2513146"/>
            <a:ext cx="2054937" cy="2054667"/>
          </a:xfrm>
          <a:prstGeom prst="ellipse">
            <a:avLst/>
          </a:prstGeom>
          <a:gradFill flip="none" rotWithShape="1">
            <a:gsLst>
              <a:gs pos="49000">
                <a:schemeClr val="bg1">
                  <a:lumMod val="93000"/>
                </a:schemeClr>
              </a:gs>
              <a:gs pos="0">
                <a:srgbClr val="E2E2E2">
                  <a:lumMod val="85000"/>
                </a:srgbClr>
              </a:gs>
              <a:gs pos="100000">
                <a:schemeClr val="bg1"/>
              </a:gs>
            </a:gsLst>
            <a:lin ang="2700000" scaled="1"/>
          </a:gradFill>
          <a:ln w="38100">
            <a:gradFill flip="none" rotWithShape="1">
              <a:gsLst>
                <a:gs pos="100000">
                  <a:srgbClr val="E0E0E0"/>
                </a:gs>
                <a:gs pos="0">
                  <a:schemeClr val="bg1"/>
                </a:gs>
              </a:gsLst>
              <a:lin ang="0" scaled="0"/>
            </a:gradFill>
          </a:ln>
          <a:effectLst>
            <a:outerShdw algn="tr" blurRad="368300" dir="2700000" dist="368300" rotWithShape="0">
              <a:prstClr val="black">
                <a:alpha val="20000"/>
              </a:prstClr>
            </a:outerShdw>
          </a:effectLst>
          <a:scene3d>
            <a:camera prst="orthographicFront"/>
            <a:lightRig dir="t" rig="threePt"/>
          </a:scene3d>
          <a:sp3d prstMaterial="metal"/>
        </p:spPr>
        <p:style>
          <a:lnRef idx="2">
            <a:schemeClr val="accent1">
              <a:shade val="50000"/>
            </a:schemeClr>
          </a:lnRef>
          <a:fillRef idx="1">
            <a:schemeClr val="accent1"/>
          </a:fillRef>
          <a:effectRef idx="0">
            <a:schemeClr val="accent1"/>
          </a:effectRef>
          <a:fontRef idx="minor">
            <a:schemeClr val="lt1"/>
          </a:fontRef>
        </p:style>
        <p:txBody>
          <a:bodyPr anchor="ctr" bIns="45708" lIns="0" rIns="0" rtlCol="0" tIns="45708"/>
          <a:lstStyle/>
          <a:p>
            <a:pPr algn="ctr"/>
            <a:endParaRPr altLang="en-US" lang="ko-KR" sz="3199">
              <a:solidFill>
                <a:schemeClr val="tx1">
                  <a:lumMod val="75000"/>
                  <a:lumOff val="25000"/>
                </a:schemeClr>
              </a:solidFill>
              <a:latin charset="-122" panose="020b0503020204020204" pitchFamily="34" typeface="微软雅黑"/>
              <a:ea charset="-122" pitchFamily="34" typeface="微软雅黑"/>
            </a:endParaRPr>
          </a:p>
        </p:txBody>
      </p:sp>
      <p:sp>
        <p:nvSpPr>
          <p:cNvPr id="77" name="Oval 4"/>
          <p:cNvSpPr>
            <a:spLocks noChangeArrowheads="1"/>
          </p:cNvSpPr>
          <p:nvPr/>
        </p:nvSpPr>
        <p:spPr bwMode="auto">
          <a:xfrm>
            <a:off x="2724138" y="3523231"/>
            <a:ext cx="2054937" cy="1044583"/>
          </a:xfrm>
          <a:custGeom>
            <a:rect b="b" l="l" r="r" t="t"/>
            <a:pathLst>
              <a:path h="1044854" w="2055204">
                <a:moveTo>
                  <a:pt x="871" y="0"/>
                </a:moveTo>
                <a:lnTo>
                  <a:pt x="2054333" y="0"/>
                </a:lnTo>
                <a:cubicBezTo>
                  <a:pt x="2055157" y="5732"/>
                  <a:pt x="2055204" y="11487"/>
                  <a:pt x="2055204" y="17253"/>
                </a:cubicBezTo>
                <a:cubicBezTo>
                  <a:pt x="2055204" y="584781"/>
                  <a:pt x="1595131" y="1044854"/>
                  <a:pt x="1027602" y="1044854"/>
                </a:cubicBezTo>
                <a:cubicBezTo>
                  <a:pt x="460073" y="1044854"/>
                  <a:pt x="0" y="584781"/>
                  <a:pt x="0" y="17253"/>
                </a:cubicBezTo>
                <a:close/>
              </a:path>
            </a:pathLst>
          </a:custGeom>
          <a:solidFill>
            <a:schemeClr val="tx2"/>
          </a:solidFill>
          <a:ln w="12700">
            <a:noFill/>
            <a:round/>
          </a:ln>
        </p:spPr>
        <p:txBody>
          <a:bodyPr anchor="ctr" bIns="45708" lIns="91416" rIns="91416" tIns="45708" wrap="none"/>
          <a:lstStyle/>
          <a:p>
            <a:endParaRPr altLang="en-US" lang="ko-KR" sz="3199">
              <a:solidFill>
                <a:srgbClr val="000000"/>
              </a:solidFill>
              <a:latin charset="-127" pitchFamily="34" typeface="굴림"/>
              <a:ea charset="-127" pitchFamily="34" typeface="굴림"/>
            </a:endParaRPr>
          </a:p>
        </p:txBody>
      </p:sp>
      <p:sp>
        <p:nvSpPr>
          <p:cNvPr id="78" name="Oval 4"/>
          <p:cNvSpPr>
            <a:spLocks noChangeArrowheads="1"/>
          </p:cNvSpPr>
          <p:nvPr/>
        </p:nvSpPr>
        <p:spPr bwMode="auto">
          <a:xfrm>
            <a:off x="867035" y="3496528"/>
            <a:ext cx="2522210" cy="2521882"/>
          </a:xfrm>
          <a:prstGeom prst="ellipse">
            <a:avLst/>
          </a:prstGeom>
          <a:gradFill flip="none" rotWithShape="1">
            <a:gsLst>
              <a:gs pos="49000">
                <a:schemeClr val="bg1">
                  <a:lumMod val="93000"/>
                </a:schemeClr>
              </a:gs>
              <a:gs pos="0">
                <a:srgbClr val="E2E2E2">
                  <a:lumMod val="85000"/>
                </a:srgbClr>
              </a:gs>
              <a:gs pos="100000">
                <a:schemeClr val="bg1"/>
              </a:gs>
            </a:gsLst>
            <a:lin ang="2700000" scaled="1"/>
          </a:gradFill>
          <a:ln w="38100">
            <a:gradFill flip="none" rotWithShape="1">
              <a:gsLst>
                <a:gs pos="100000">
                  <a:srgbClr val="E0E0E0"/>
                </a:gs>
                <a:gs pos="0">
                  <a:schemeClr val="bg1"/>
                </a:gs>
              </a:gsLst>
              <a:lin ang="0" scaled="0"/>
            </a:gradFill>
          </a:ln>
          <a:effectLst>
            <a:outerShdw algn="tr" blurRad="368300" dir="2700000" dist="368300" rotWithShape="0">
              <a:prstClr val="black">
                <a:alpha val="20000"/>
              </a:prstClr>
            </a:outerShdw>
          </a:effectLst>
          <a:scene3d>
            <a:camera prst="orthographicFront"/>
            <a:lightRig dir="t" rig="threePt"/>
          </a:scene3d>
          <a:sp3d prstMaterial="metal"/>
        </p:spPr>
        <p:style>
          <a:lnRef idx="2">
            <a:schemeClr val="accent1">
              <a:shade val="50000"/>
            </a:schemeClr>
          </a:lnRef>
          <a:fillRef idx="1">
            <a:schemeClr val="accent1"/>
          </a:fillRef>
          <a:effectRef idx="0">
            <a:schemeClr val="accent1"/>
          </a:effectRef>
          <a:fontRef idx="minor">
            <a:schemeClr val="lt1"/>
          </a:fontRef>
        </p:style>
        <p:txBody>
          <a:bodyPr anchor="ctr" bIns="45708" lIns="0" rIns="0" rtlCol="0" tIns="45708"/>
          <a:lstStyle/>
          <a:p>
            <a:pPr algn="ctr"/>
            <a:endParaRPr altLang="en-US" lang="ko-KR" sz="3199">
              <a:solidFill>
                <a:schemeClr val="tx1">
                  <a:lumMod val="75000"/>
                  <a:lumOff val="25000"/>
                </a:schemeClr>
              </a:solidFill>
              <a:latin charset="-122" panose="020b0503020204020204" pitchFamily="34" typeface="微软雅黑"/>
              <a:ea charset="-122" pitchFamily="34" typeface="微软雅黑"/>
            </a:endParaRPr>
          </a:p>
        </p:txBody>
      </p:sp>
      <p:sp>
        <p:nvSpPr>
          <p:cNvPr id="79" name="Oval 4"/>
          <p:cNvSpPr>
            <a:spLocks noChangeArrowheads="1"/>
          </p:cNvSpPr>
          <p:nvPr/>
        </p:nvSpPr>
        <p:spPr bwMode="auto">
          <a:xfrm>
            <a:off x="1084338" y="5465047"/>
            <a:ext cx="2087606" cy="553363"/>
          </a:xfrm>
          <a:custGeom>
            <a:rect b="b" l="l" r="r" t="t"/>
            <a:pathLst>
              <a:path h="553506" w="2087876">
                <a:moveTo>
                  <a:pt x="0" y="0"/>
                </a:moveTo>
                <a:lnTo>
                  <a:pt x="2087877" y="0"/>
                </a:lnTo>
                <a:cubicBezTo>
                  <a:pt x="1861113" y="334090"/>
                  <a:pt x="1478149" y="553506"/>
                  <a:pt x="1043938" y="553506"/>
                </a:cubicBezTo>
                <a:cubicBezTo>
                  <a:pt x="609727" y="553506"/>
                  <a:pt x="226764" y="334090"/>
                  <a:pt x="0" y="0"/>
                </a:cubicBezTo>
                <a:close/>
              </a:path>
            </a:pathLst>
          </a:custGeom>
          <a:solidFill>
            <a:schemeClr val="tx1"/>
          </a:solidFill>
          <a:ln w="12700">
            <a:noFill/>
            <a:round/>
          </a:ln>
        </p:spPr>
        <p:txBody>
          <a:bodyPr anchor="ctr" bIns="45708" lIns="91416" rIns="91416" tIns="45708" wrap="none"/>
          <a:lstStyle/>
          <a:p>
            <a:endParaRPr altLang="en-US" lang="ko-KR" sz="3199">
              <a:solidFill>
                <a:srgbClr val="000000"/>
              </a:solidFill>
              <a:latin charset="-127" pitchFamily="34" typeface="굴림"/>
              <a:ea charset="-127" pitchFamily="34" typeface="굴림"/>
            </a:endParaRPr>
          </a:p>
        </p:txBody>
      </p:sp>
      <p:sp>
        <p:nvSpPr>
          <p:cNvPr id="80" name="TextBox 75"/>
          <p:cNvSpPr txBox="1"/>
          <p:nvPr/>
        </p:nvSpPr>
        <p:spPr>
          <a:xfrm>
            <a:off x="1420278" y="4304968"/>
            <a:ext cx="1402032" cy="579096"/>
          </a:xfrm>
          <a:prstGeom prst="rect">
            <a:avLst/>
          </a:prstGeom>
          <a:noFill/>
        </p:spPr>
        <p:txBody>
          <a:bodyPr anchor="ctr" bIns="45708" lIns="91416" rIns="91416" rtlCol="0" tIns="45708" wrap="none">
            <a:spAutoFit/>
          </a:bodyPr>
          <a:lstStyle/>
          <a:p>
            <a:r>
              <a:rPr altLang="en-US" lang="zh-CN" smtClean="0" sz="3200">
                <a:latin charset="-122" panose="020b0503020204020204" pitchFamily="34" typeface="微软雅黑"/>
                <a:ea charset="-122" pitchFamily="34" typeface="微软雅黑"/>
              </a:rPr>
              <a:t>工作一</a:t>
            </a:r>
          </a:p>
        </p:txBody>
      </p:sp>
      <p:sp>
        <p:nvSpPr>
          <p:cNvPr id="81" name="TextBox 76"/>
          <p:cNvSpPr txBox="1"/>
          <p:nvPr/>
        </p:nvSpPr>
        <p:spPr>
          <a:xfrm>
            <a:off x="3117829" y="2901108"/>
            <a:ext cx="1249632" cy="518136"/>
          </a:xfrm>
          <a:prstGeom prst="rect">
            <a:avLst/>
          </a:prstGeom>
          <a:noFill/>
        </p:spPr>
        <p:txBody>
          <a:bodyPr anchor="ctr" bIns="45708" lIns="91416" rIns="91416" rtlCol="0" tIns="45708" wrap="none">
            <a:spAutoFit/>
          </a:bodyPr>
          <a:lstStyle/>
          <a:p>
            <a:r>
              <a:rPr altLang="en-US" lang="zh-CN" smtClean="0" sz="2800">
                <a:solidFill>
                  <a:schemeClr val="tx2"/>
                </a:solidFill>
                <a:latin charset="-122" panose="020b0503020204020204" pitchFamily="34" typeface="微软雅黑"/>
                <a:ea charset="-122" pitchFamily="34" typeface="微软雅黑"/>
              </a:rPr>
              <a:t>工作二</a:t>
            </a:r>
          </a:p>
        </p:txBody>
      </p:sp>
      <p:sp>
        <p:nvSpPr>
          <p:cNvPr id="82" name="TextBox 83"/>
          <p:cNvSpPr txBox="1"/>
          <p:nvPr/>
        </p:nvSpPr>
        <p:spPr>
          <a:xfrm>
            <a:off x="4653633" y="2400983"/>
            <a:ext cx="944832" cy="396216"/>
          </a:xfrm>
          <a:prstGeom prst="rect">
            <a:avLst/>
          </a:prstGeom>
          <a:noFill/>
        </p:spPr>
        <p:txBody>
          <a:bodyPr anchor="ctr" bIns="45708" lIns="91416" rIns="91416" rtlCol="0" tIns="45708" wrap="none">
            <a:spAutoFit/>
          </a:bodyPr>
          <a:lstStyle/>
          <a:p>
            <a:r>
              <a:rPr altLang="en-US" lang="zh-CN" smtClean="0" sz="2000">
                <a:solidFill>
                  <a:schemeClr val="bg1"/>
                </a:solidFill>
                <a:latin charset="-122" panose="020b0503020204020204" pitchFamily="34" typeface="微软雅黑"/>
                <a:ea charset="-122" pitchFamily="34" typeface="微软雅黑"/>
              </a:rPr>
              <a:t>工作三</a:t>
            </a:r>
          </a:p>
        </p:txBody>
      </p:sp>
      <p:cxnSp>
        <p:nvCxnSpPr>
          <p:cNvPr id="83" name="直接连接符 82"/>
          <p:cNvCxnSpPr/>
          <p:nvPr/>
        </p:nvCxnSpPr>
        <p:spPr>
          <a:xfrm>
            <a:off x="6263237" y="1975169"/>
            <a:ext cx="1071633" cy="0"/>
          </a:xfrm>
          <a:prstGeom prst="line">
            <a:avLst/>
          </a:prstGeom>
          <a:noFill/>
          <a:ln w="9525">
            <a:solidFill>
              <a:schemeClr val="bg1">
                <a:lumMod val="50000"/>
              </a:schemeClr>
            </a:solidFill>
            <a:prstDash val="sysDot"/>
            <a:headEnd len="sm" type="oval" w="sm"/>
            <a:tailEnd len="sm" type="oval" w="sm"/>
          </a:ln>
        </p:spPr>
        <p:style>
          <a:lnRef idx="2">
            <a:schemeClr val="accent1">
              <a:shade val="50000"/>
            </a:schemeClr>
          </a:lnRef>
          <a:fillRef idx="1">
            <a:schemeClr val="accent1"/>
          </a:fillRef>
          <a:effectRef idx="0">
            <a:schemeClr val="accent1"/>
          </a:effectRef>
          <a:fontRef idx="minor">
            <a:schemeClr val="lt1"/>
          </a:fontRef>
        </p:style>
      </p:cxnSp>
      <p:cxnSp>
        <p:nvCxnSpPr>
          <p:cNvPr id="84" name="直接连接符 83"/>
          <p:cNvCxnSpPr/>
          <p:nvPr/>
        </p:nvCxnSpPr>
        <p:spPr>
          <a:xfrm>
            <a:off x="5119399" y="2893615"/>
            <a:ext cx="2215472" cy="0"/>
          </a:xfrm>
          <a:prstGeom prst="line">
            <a:avLst/>
          </a:prstGeom>
          <a:noFill/>
          <a:ln w="9525">
            <a:solidFill>
              <a:schemeClr val="bg1">
                <a:lumMod val="50000"/>
              </a:schemeClr>
            </a:solidFill>
            <a:prstDash val="sysDot"/>
            <a:headEnd len="sm" type="oval" w="sm"/>
            <a:tailEnd len="sm" type="oval" w="sm"/>
          </a:ln>
        </p:spPr>
        <p:style>
          <a:lnRef idx="2">
            <a:schemeClr val="accent1">
              <a:shade val="50000"/>
            </a:schemeClr>
          </a:lnRef>
          <a:fillRef idx="1">
            <a:schemeClr val="accent1"/>
          </a:fillRef>
          <a:effectRef idx="0">
            <a:schemeClr val="accent1"/>
          </a:effectRef>
          <a:fontRef idx="minor">
            <a:schemeClr val="lt1"/>
          </a:fontRef>
        </p:style>
      </p:cxnSp>
      <p:cxnSp>
        <p:nvCxnSpPr>
          <p:cNvPr id="85" name="直接连接符 84"/>
          <p:cNvCxnSpPr/>
          <p:nvPr/>
        </p:nvCxnSpPr>
        <p:spPr>
          <a:xfrm>
            <a:off x="3704434" y="3940029"/>
            <a:ext cx="3630436" cy="0"/>
          </a:xfrm>
          <a:prstGeom prst="line">
            <a:avLst/>
          </a:prstGeom>
          <a:noFill/>
          <a:ln w="9525">
            <a:solidFill>
              <a:schemeClr val="bg1">
                <a:lumMod val="50000"/>
              </a:schemeClr>
            </a:solidFill>
            <a:prstDash val="sysDot"/>
            <a:headEnd len="sm" type="oval" w="sm"/>
            <a:tailEnd len="sm" type="oval" w="sm"/>
          </a:ln>
        </p:spPr>
        <p:style>
          <a:lnRef idx="2">
            <a:schemeClr val="accent1">
              <a:shade val="50000"/>
            </a:schemeClr>
          </a:lnRef>
          <a:fillRef idx="1">
            <a:schemeClr val="accent1"/>
          </a:fillRef>
          <a:effectRef idx="0">
            <a:schemeClr val="accent1"/>
          </a:effectRef>
          <a:fontRef idx="minor">
            <a:schemeClr val="lt1"/>
          </a:fontRef>
        </p:style>
      </p:cxnSp>
      <p:cxnSp>
        <p:nvCxnSpPr>
          <p:cNvPr id="86" name="直接连接符 85"/>
          <p:cNvCxnSpPr/>
          <p:nvPr/>
        </p:nvCxnSpPr>
        <p:spPr>
          <a:xfrm>
            <a:off x="2128141" y="5030176"/>
            <a:ext cx="5206729" cy="0"/>
          </a:xfrm>
          <a:prstGeom prst="line">
            <a:avLst/>
          </a:prstGeom>
          <a:noFill/>
          <a:ln w="9525">
            <a:solidFill>
              <a:schemeClr val="bg1">
                <a:lumMod val="50000"/>
              </a:schemeClr>
            </a:solidFill>
            <a:prstDash val="sysDot"/>
            <a:headEnd len="sm" type="oval" w="sm"/>
            <a:tailEnd len="sm" type="oval" w="sm"/>
          </a:ln>
        </p:spPr>
        <p:style>
          <a:lnRef idx="2">
            <a:schemeClr val="accent1">
              <a:shade val="50000"/>
            </a:schemeClr>
          </a:lnRef>
          <a:fillRef idx="1">
            <a:schemeClr val="accent1"/>
          </a:fillRef>
          <a:effectRef idx="0">
            <a:schemeClr val="accent1"/>
          </a:effectRef>
          <a:fontRef idx="minor">
            <a:schemeClr val="lt1"/>
          </a:fontRef>
        </p:style>
      </p:cxnSp>
      <p:sp>
        <p:nvSpPr>
          <p:cNvPr id="91" name="TextBox 88"/>
          <p:cNvSpPr txBox="1"/>
          <p:nvPr/>
        </p:nvSpPr>
        <p:spPr>
          <a:xfrm>
            <a:off x="7418910" y="4757470"/>
            <a:ext cx="3643407" cy="606528"/>
          </a:xfrm>
          <a:prstGeom prst="rect">
            <a:avLst/>
          </a:prstGeom>
          <a:noFill/>
        </p:spPr>
        <p:txBody>
          <a:bodyPr bIns="45708" lIns="91416" rIns="91416" rtlCol="0" tIns="45708" wrap="square">
            <a:spAutoFit/>
          </a:bodyPr>
          <a:lstStyle/>
          <a:p>
            <a:pPr>
              <a:lnSpc>
                <a:spcPct val="130000"/>
              </a:lnSpc>
            </a:pPr>
            <a:r>
              <a:rPr altLang="en-US" lang="zh-CN" sz="1300">
                <a:solidFill>
                  <a:srgbClr val="3F3F3F"/>
                </a:solidFill>
                <a:latin charset="-122" panose="020b0503020204020204" pitchFamily="34" typeface="微软雅黑"/>
                <a:ea charset="-122" pitchFamily="34" typeface="微软雅黑"/>
              </a:rPr>
              <a:t>您的内容打在这里，或者通过复制您的文本后，在此框中选择粘贴，并选择只保留文字。</a:t>
            </a:r>
          </a:p>
        </p:txBody>
      </p:sp>
      <p:sp>
        <p:nvSpPr>
          <p:cNvPr id="92" name="TextBox 89"/>
          <p:cNvSpPr txBox="1"/>
          <p:nvPr/>
        </p:nvSpPr>
        <p:spPr>
          <a:xfrm>
            <a:off x="7418910" y="3684075"/>
            <a:ext cx="3643407" cy="606528"/>
          </a:xfrm>
          <a:prstGeom prst="rect">
            <a:avLst/>
          </a:prstGeom>
          <a:noFill/>
        </p:spPr>
        <p:txBody>
          <a:bodyPr bIns="45708" lIns="91416" rIns="91416" rtlCol="0" tIns="45708" wrap="square">
            <a:spAutoFit/>
          </a:bodyPr>
          <a:lstStyle/>
          <a:p>
            <a:pPr>
              <a:lnSpc>
                <a:spcPct val="130000"/>
              </a:lnSpc>
            </a:pPr>
            <a:r>
              <a:rPr altLang="en-US" lang="zh-CN" sz="1300">
                <a:solidFill>
                  <a:srgbClr val="3F3F3F"/>
                </a:solidFill>
                <a:latin charset="-122" panose="020b0503020204020204" pitchFamily="34" typeface="微软雅黑"/>
                <a:ea charset="-122" pitchFamily="34" typeface="微软雅黑"/>
              </a:rPr>
              <a:t>您的内容打在这里，或者通过复制您的文本后，在此框中选择粘贴，并选择只保留文字。</a:t>
            </a:r>
          </a:p>
        </p:txBody>
      </p:sp>
      <p:sp>
        <p:nvSpPr>
          <p:cNvPr id="93" name="TextBox 90"/>
          <p:cNvSpPr txBox="1"/>
          <p:nvPr/>
        </p:nvSpPr>
        <p:spPr>
          <a:xfrm>
            <a:off x="7418910" y="2610680"/>
            <a:ext cx="3643407" cy="606528"/>
          </a:xfrm>
          <a:prstGeom prst="rect">
            <a:avLst/>
          </a:prstGeom>
          <a:noFill/>
        </p:spPr>
        <p:txBody>
          <a:bodyPr bIns="45708" lIns="91416" rIns="91416" rtlCol="0" tIns="45708" wrap="square">
            <a:spAutoFit/>
          </a:bodyPr>
          <a:lstStyle/>
          <a:p>
            <a:pPr>
              <a:lnSpc>
                <a:spcPct val="130000"/>
              </a:lnSpc>
            </a:pPr>
            <a:r>
              <a:rPr altLang="en-US" lang="zh-CN" sz="1300">
                <a:solidFill>
                  <a:srgbClr val="3F3F3F"/>
                </a:solidFill>
                <a:latin charset="-122" panose="020b0503020204020204" pitchFamily="34" typeface="微软雅黑"/>
                <a:ea charset="-122" pitchFamily="34" typeface="微软雅黑"/>
              </a:rPr>
              <a:t>您的内容打在这里，或者通过复制您的文本后，在此框中选择粘贴，并选择只保留文字。</a:t>
            </a:r>
          </a:p>
        </p:txBody>
      </p:sp>
      <p:sp>
        <p:nvSpPr>
          <p:cNvPr id="94" name="TextBox 91"/>
          <p:cNvSpPr txBox="1"/>
          <p:nvPr/>
        </p:nvSpPr>
        <p:spPr>
          <a:xfrm>
            <a:off x="7418910" y="1700808"/>
            <a:ext cx="3643407" cy="606528"/>
          </a:xfrm>
          <a:prstGeom prst="rect">
            <a:avLst/>
          </a:prstGeom>
          <a:noFill/>
        </p:spPr>
        <p:txBody>
          <a:bodyPr bIns="45708" lIns="91416" rIns="91416" rtlCol="0" tIns="45708" wrap="square">
            <a:spAutoFit/>
          </a:bodyPr>
          <a:lstStyle/>
          <a:p>
            <a:pPr>
              <a:lnSpc>
                <a:spcPct val="130000"/>
              </a:lnSpc>
            </a:pPr>
            <a:r>
              <a:rPr altLang="en-US" lang="zh-CN" sz="1300">
                <a:solidFill>
                  <a:srgbClr val="3F3F3F"/>
                </a:solidFill>
                <a:latin charset="-122" panose="020b0503020204020204" pitchFamily="34" typeface="微软雅黑"/>
                <a:ea charset="-122" pitchFamily="34" typeface="微软雅黑"/>
              </a:rPr>
              <a:t>您的内容打在这里，或者通过复制您的文本后，在此框中选择粘贴，并选择只保留文字。</a:t>
            </a:r>
          </a:p>
        </p:txBody>
      </p:sp>
      <p:sp>
        <p:nvSpPr>
          <p:cNvPr id="95" name="TextBox 92"/>
          <p:cNvSpPr txBox="1"/>
          <p:nvPr/>
        </p:nvSpPr>
        <p:spPr>
          <a:xfrm>
            <a:off x="5861545" y="1638309"/>
            <a:ext cx="792432" cy="335256"/>
          </a:xfrm>
          <a:prstGeom prst="rect">
            <a:avLst/>
          </a:prstGeom>
          <a:noFill/>
        </p:spPr>
        <p:txBody>
          <a:bodyPr anchor="ctr" bIns="45708" lIns="91416" rIns="91416" rtlCol="0" tIns="45708" wrap="none">
            <a:spAutoFit/>
          </a:bodyPr>
          <a:lstStyle/>
          <a:p>
            <a:r>
              <a:rPr altLang="en-US" lang="zh-CN" smtClean="0" sz="1600">
                <a:solidFill>
                  <a:schemeClr val="bg1"/>
                </a:solidFill>
                <a:latin charset="-122" panose="020b0503020204020204" pitchFamily="34" typeface="微软雅黑"/>
                <a:ea charset="-122" pitchFamily="34" typeface="微软雅黑"/>
              </a:rPr>
              <a:t>工作四</a:t>
            </a:r>
          </a:p>
        </p:txBody>
      </p:sp>
    </p:spTree>
    <p:extLst>
      <p:ext uri="{BB962C8B-B14F-4D97-AF65-F5344CB8AC3E}">
        <p14:creationId val="1112958649"/>
      </p:ext>
    </p:extLst>
  </p:cSld>
  <p:clrMapOvr>
    <a:masterClrMapping/>
  </p:clrMapOvr>
  <mc:AlternateContent>
    <mc:Choice Requires="p15">
      <p:transition p14:dur="1250" spd="slow">
        <p15:prstTrans prst="pageCurlDoubl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 presetSubtype="2">
                                  <p:stCondLst>
                                    <p:cond delay="0"/>
                                  </p:stCondLst>
                                  <p:childTnLst>
                                    <p:set>
                                      <p:cBhvr>
                                        <p:cTn dur="1" fill="hold" id="6">
                                          <p:stCondLst>
                                            <p:cond delay="0"/>
                                          </p:stCondLst>
                                        </p:cTn>
                                        <p:tgtEl>
                                          <p:spTgt spid="9"/>
                                        </p:tgtEl>
                                        <p:attrNameLst>
                                          <p:attrName>style.visibility</p:attrName>
                                        </p:attrNameLst>
                                      </p:cBhvr>
                                      <p:to>
                                        <p:strVal val="visible"/>
                                      </p:to>
                                    </p:set>
                                    <p:anim calcmode="lin" valueType="num">
                                      <p:cBhvr additive="base">
                                        <p:cTn dur="500" fill="hold" id="7"/>
                                        <p:tgtEl>
                                          <p:spTgt spid="9"/>
                                        </p:tgtEl>
                                        <p:attrNameLst>
                                          <p:attrName>ppt_x</p:attrName>
                                        </p:attrNameLst>
                                      </p:cBhvr>
                                      <p:tavLst>
                                        <p:tav tm="0">
                                          <p:val>
                                            <p:strVal val="1+#ppt_w/2"/>
                                          </p:val>
                                        </p:tav>
                                        <p:tav tm="100000">
                                          <p:val>
                                            <p:strVal val="#ppt_x"/>
                                          </p:val>
                                        </p:tav>
                                      </p:tavLst>
                                    </p:anim>
                                    <p:anim calcmode="lin" valueType="num">
                                      <p:cBhvr additive="base">
                                        <p:cTn dur="500" fill="hold" id="8"/>
                                        <p:tgtEl>
                                          <p:spTgt spid="9"/>
                                        </p:tgtEl>
                                        <p:attrNameLst>
                                          <p:attrName>ppt_y</p:attrName>
                                        </p:attrNameLst>
                                      </p:cBhvr>
                                      <p:tavLst>
                                        <p:tav tm="0">
                                          <p:val>
                                            <p:strVal val="#ppt_y"/>
                                          </p:val>
                                        </p:tav>
                                        <p:tav tm="100000">
                                          <p:val>
                                            <p:strVal val="#ppt_y"/>
                                          </p:val>
                                        </p:tav>
                                      </p:tavLst>
                                    </p:anim>
                                  </p:childTnLst>
                                </p:cTn>
                              </p:par>
                              <p:par>
                                <p:cTn fill="hold" id="9" nodeType="withEffect" presetClass="entr" presetID="22" presetSubtype="2">
                                  <p:stCondLst>
                                    <p:cond delay="100"/>
                                  </p:stCondLst>
                                  <p:childTnLst>
                                    <p:set>
                                      <p:cBhvr>
                                        <p:cTn dur="1" fill="hold" id="10">
                                          <p:stCondLst>
                                            <p:cond delay="0"/>
                                          </p:stCondLst>
                                        </p:cTn>
                                        <p:tgtEl>
                                          <p:spTgt spid="10"/>
                                        </p:tgtEl>
                                        <p:attrNameLst>
                                          <p:attrName>style.visibility</p:attrName>
                                        </p:attrNameLst>
                                      </p:cBhvr>
                                      <p:to>
                                        <p:strVal val="visible"/>
                                      </p:to>
                                    </p:set>
                                    <p:animEffect filter="wipe(right)" transition="in">
                                      <p:cBhvr>
                                        <p:cTn dur="500" id="11"/>
                                        <p:tgtEl>
                                          <p:spTgt spid="10"/>
                                        </p:tgtEl>
                                      </p:cBhvr>
                                    </p:animEffect>
                                  </p:childTnLst>
                                </p:cTn>
                              </p:par>
                            </p:childTnLst>
                          </p:cTn>
                        </p:par>
                        <p:par>
                          <p:cTn fill="hold" id="12" nodeType="afterGroup">
                            <p:stCondLst>
                              <p:cond delay="600"/>
                            </p:stCondLst>
                            <p:childTnLst>
                              <p:par>
                                <p:cTn fill="hold" grpId="0" id="13" nodeType="afterEffect" presetClass="entr" presetID="41" presetSubtype="0">
                                  <p:stCondLst>
                                    <p:cond delay="0"/>
                                  </p:stCondLst>
                                  <p:iterate type="lt">
                                    <p:tmPct val="10000"/>
                                  </p:iterate>
                                  <p:childTnLst>
                                    <p:set>
                                      <p:cBhvr>
                                        <p:cTn dur="1" fill="hold" id="14">
                                          <p:stCondLst>
                                            <p:cond delay="0"/>
                                          </p:stCondLst>
                                        </p:cTn>
                                        <p:tgtEl>
                                          <p:spTgt spid="8"/>
                                        </p:tgtEl>
                                        <p:attrNameLst>
                                          <p:attrName>style.visibility</p:attrName>
                                        </p:attrNameLst>
                                      </p:cBhvr>
                                      <p:to>
                                        <p:strVal val="visible"/>
                                      </p:to>
                                    </p:set>
                                    <p:anim calcmode="lin" valueType="num">
                                      <p:cBhvr>
                                        <p:cTn dur="400" fill="hold" id="15"/>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dur="400" fill="hold" id="16"/>
                                        <p:tgtEl>
                                          <p:spTgt spid="8"/>
                                        </p:tgtEl>
                                        <p:attrNameLst>
                                          <p:attrName>ppt_y</p:attrName>
                                        </p:attrNameLst>
                                      </p:cBhvr>
                                      <p:tavLst>
                                        <p:tav tm="0">
                                          <p:val>
                                            <p:strVal val="#ppt_y"/>
                                          </p:val>
                                        </p:tav>
                                        <p:tav tm="100000">
                                          <p:val>
                                            <p:strVal val="#ppt_y"/>
                                          </p:val>
                                        </p:tav>
                                      </p:tavLst>
                                    </p:anim>
                                    <p:anim calcmode="lin" valueType="num">
                                      <p:cBhvr>
                                        <p:cTn dur="400" fill="hold" id="17"/>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dur="400" fill="hold" id="18"/>
                                        <p:tgtEl>
                                          <p:spTgt spid="8"/>
                                        </p:tgtEl>
                                        <p:attrNameLst>
                                          <p:attrName>ppt_w</p:attrName>
                                        </p:attrNameLst>
                                      </p:cBhvr>
                                      <p:tavLst>
                                        <p:tav tm="0">
                                          <p:val>
                                            <p:strVal val="#ppt_w/10"/>
                                          </p:val>
                                        </p:tav>
                                        <p:tav tm="50000">
                                          <p:val>
                                            <p:strVal val="#ppt_w+.01"/>
                                          </p:val>
                                        </p:tav>
                                        <p:tav tm="100000">
                                          <p:val>
                                            <p:strVal val="#ppt_w"/>
                                          </p:val>
                                        </p:tav>
                                      </p:tavLst>
                                    </p:anim>
                                    <p:animEffect filter="fade" transition="in">
                                      <p:cBhvr>
                                        <p:cTn dur="400" id="19" tmFilter="0,0; .5, 1; 1, 1"/>
                                        <p:tgtEl>
                                          <p:spTgt spid="8"/>
                                        </p:tgtEl>
                                      </p:cBhvr>
                                    </p:animEffect>
                                  </p:childTnLst>
                                </p:cTn>
                              </p:par>
                            </p:childTnLst>
                          </p:cTn>
                        </p:par>
                        <p:par>
                          <p:cTn fill="hold" id="20" nodeType="afterGroup">
                            <p:stCondLst>
                              <p:cond delay="1000"/>
                            </p:stCondLst>
                            <p:childTnLst>
                              <p:par>
                                <p:cTn fill="hold" grpId="0" id="21" nodeType="afterEffect" presetClass="entr" presetID="2" presetSubtype="1">
                                  <p:stCondLst>
                                    <p:cond delay="0"/>
                                  </p:stCondLst>
                                  <p:childTnLst>
                                    <p:set>
                                      <p:cBhvr>
                                        <p:cTn dur="1" fill="hold" id="22">
                                          <p:stCondLst>
                                            <p:cond delay="0"/>
                                          </p:stCondLst>
                                        </p:cTn>
                                        <p:tgtEl>
                                          <p:spTgt spid="43"/>
                                        </p:tgtEl>
                                        <p:attrNameLst>
                                          <p:attrName>style.visibility</p:attrName>
                                        </p:attrNameLst>
                                      </p:cBhvr>
                                      <p:to>
                                        <p:strVal val="visible"/>
                                      </p:to>
                                    </p:set>
                                    <p:anim calcmode="lin" valueType="num">
                                      <p:cBhvr additive="base">
                                        <p:cTn dur="500" fill="hold" id="23"/>
                                        <p:tgtEl>
                                          <p:spTgt spid="43"/>
                                        </p:tgtEl>
                                        <p:attrNameLst>
                                          <p:attrName>ppt_x</p:attrName>
                                        </p:attrNameLst>
                                      </p:cBhvr>
                                      <p:tavLst>
                                        <p:tav tm="0">
                                          <p:val>
                                            <p:strVal val="#ppt_x"/>
                                          </p:val>
                                        </p:tav>
                                        <p:tav tm="100000">
                                          <p:val>
                                            <p:strVal val="#ppt_x"/>
                                          </p:val>
                                        </p:tav>
                                      </p:tavLst>
                                    </p:anim>
                                    <p:anim calcmode="lin" valueType="num">
                                      <p:cBhvr additive="base">
                                        <p:cTn dur="500" fill="hold" id="24"/>
                                        <p:tgtEl>
                                          <p:spTgt spid="43"/>
                                        </p:tgtEl>
                                        <p:attrNameLst>
                                          <p:attrName>ppt_y</p:attrName>
                                        </p:attrNameLst>
                                      </p:cBhvr>
                                      <p:tavLst>
                                        <p:tav tm="0">
                                          <p:val>
                                            <p:strVal val="0-#ppt_h/2"/>
                                          </p:val>
                                        </p:tav>
                                        <p:tav tm="100000">
                                          <p:val>
                                            <p:strVal val="#ppt_y"/>
                                          </p:val>
                                        </p:tav>
                                      </p:tavLst>
                                    </p:anim>
                                  </p:childTnLst>
                                </p:cTn>
                              </p:par>
                              <p:par>
                                <p:cTn fill="hold" grpId="0" id="25" nodeType="withEffect" presetClass="entr" presetID="2" presetSubtype="1">
                                  <p:stCondLst>
                                    <p:cond delay="200"/>
                                  </p:stCondLst>
                                  <p:childTnLst>
                                    <p:set>
                                      <p:cBhvr>
                                        <p:cTn dur="1" fill="hold" id="26">
                                          <p:stCondLst>
                                            <p:cond delay="0"/>
                                          </p:stCondLst>
                                        </p:cTn>
                                        <p:tgtEl>
                                          <p:spTgt spid="45"/>
                                        </p:tgtEl>
                                        <p:attrNameLst>
                                          <p:attrName>style.visibility</p:attrName>
                                        </p:attrNameLst>
                                      </p:cBhvr>
                                      <p:to>
                                        <p:strVal val="visible"/>
                                      </p:to>
                                    </p:set>
                                    <p:anim calcmode="lin" valueType="num">
                                      <p:cBhvr additive="base">
                                        <p:cTn dur="500" fill="hold" id="27"/>
                                        <p:tgtEl>
                                          <p:spTgt spid="45"/>
                                        </p:tgtEl>
                                        <p:attrNameLst>
                                          <p:attrName>ppt_x</p:attrName>
                                        </p:attrNameLst>
                                      </p:cBhvr>
                                      <p:tavLst>
                                        <p:tav tm="0">
                                          <p:val>
                                            <p:strVal val="#ppt_x"/>
                                          </p:val>
                                        </p:tav>
                                        <p:tav tm="100000">
                                          <p:val>
                                            <p:strVal val="#ppt_x"/>
                                          </p:val>
                                        </p:tav>
                                      </p:tavLst>
                                    </p:anim>
                                    <p:anim calcmode="lin" valueType="num">
                                      <p:cBhvr additive="base">
                                        <p:cTn dur="500" fill="hold" id="28"/>
                                        <p:tgtEl>
                                          <p:spTgt spid="45"/>
                                        </p:tgtEl>
                                        <p:attrNameLst>
                                          <p:attrName>ppt_y</p:attrName>
                                        </p:attrNameLst>
                                      </p:cBhvr>
                                      <p:tavLst>
                                        <p:tav tm="0">
                                          <p:val>
                                            <p:strVal val="0-#ppt_h/2"/>
                                          </p:val>
                                        </p:tav>
                                        <p:tav tm="100000">
                                          <p:val>
                                            <p:strVal val="#ppt_y"/>
                                          </p:val>
                                        </p:tav>
                                      </p:tavLst>
                                    </p:anim>
                                  </p:childTnLst>
                                </p:cTn>
                              </p:par>
                              <p:par>
                                <p:cTn fill="hold" grpId="0" id="29" nodeType="withEffect" presetClass="entr" presetID="2" presetSubtype="1">
                                  <p:stCondLst>
                                    <p:cond delay="400"/>
                                  </p:stCondLst>
                                  <p:childTnLst>
                                    <p:set>
                                      <p:cBhvr>
                                        <p:cTn dur="1" fill="hold" id="30">
                                          <p:stCondLst>
                                            <p:cond delay="0"/>
                                          </p:stCondLst>
                                        </p:cTn>
                                        <p:tgtEl>
                                          <p:spTgt spid="76"/>
                                        </p:tgtEl>
                                        <p:attrNameLst>
                                          <p:attrName>style.visibility</p:attrName>
                                        </p:attrNameLst>
                                      </p:cBhvr>
                                      <p:to>
                                        <p:strVal val="visible"/>
                                      </p:to>
                                    </p:set>
                                    <p:anim calcmode="lin" valueType="num">
                                      <p:cBhvr additive="base">
                                        <p:cTn dur="500" fill="hold" id="31"/>
                                        <p:tgtEl>
                                          <p:spTgt spid="76"/>
                                        </p:tgtEl>
                                        <p:attrNameLst>
                                          <p:attrName>ppt_x</p:attrName>
                                        </p:attrNameLst>
                                      </p:cBhvr>
                                      <p:tavLst>
                                        <p:tav tm="0">
                                          <p:val>
                                            <p:strVal val="#ppt_x"/>
                                          </p:val>
                                        </p:tav>
                                        <p:tav tm="100000">
                                          <p:val>
                                            <p:strVal val="#ppt_x"/>
                                          </p:val>
                                        </p:tav>
                                      </p:tavLst>
                                    </p:anim>
                                    <p:anim calcmode="lin" valueType="num">
                                      <p:cBhvr additive="base">
                                        <p:cTn dur="500" fill="hold" id="32"/>
                                        <p:tgtEl>
                                          <p:spTgt spid="76"/>
                                        </p:tgtEl>
                                        <p:attrNameLst>
                                          <p:attrName>ppt_y</p:attrName>
                                        </p:attrNameLst>
                                      </p:cBhvr>
                                      <p:tavLst>
                                        <p:tav tm="0">
                                          <p:val>
                                            <p:strVal val="0-#ppt_h/2"/>
                                          </p:val>
                                        </p:tav>
                                        <p:tav tm="100000">
                                          <p:val>
                                            <p:strVal val="#ppt_y"/>
                                          </p:val>
                                        </p:tav>
                                      </p:tavLst>
                                    </p:anim>
                                  </p:childTnLst>
                                </p:cTn>
                              </p:par>
                              <p:par>
                                <p:cTn fill="hold" grpId="0" id="33" nodeType="withEffect" presetClass="entr" presetID="2" presetSubtype="1">
                                  <p:stCondLst>
                                    <p:cond delay="600"/>
                                  </p:stCondLst>
                                  <p:childTnLst>
                                    <p:set>
                                      <p:cBhvr>
                                        <p:cTn dur="1" fill="hold" id="34">
                                          <p:stCondLst>
                                            <p:cond delay="0"/>
                                          </p:stCondLst>
                                        </p:cTn>
                                        <p:tgtEl>
                                          <p:spTgt spid="78"/>
                                        </p:tgtEl>
                                        <p:attrNameLst>
                                          <p:attrName>style.visibility</p:attrName>
                                        </p:attrNameLst>
                                      </p:cBhvr>
                                      <p:to>
                                        <p:strVal val="visible"/>
                                      </p:to>
                                    </p:set>
                                    <p:anim calcmode="lin" valueType="num">
                                      <p:cBhvr additive="base">
                                        <p:cTn dur="500" fill="hold" id="35"/>
                                        <p:tgtEl>
                                          <p:spTgt spid="78"/>
                                        </p:tgtEl>
                                        <p:attrNameLst>
                                          <p:attrName>ppt_x</p:attrName>
                                        </p:attrNameLst>
                                      </p:cBhvr>
                                      <p:tavLst>
                                        <p:tav tm="0">
                                          <p:val>
                                            <p:strVal val="#ppt_x"/>
                                          </p:val>
                                        </p:tav>
                                        <p:tav tm="100000">
                                          <p:val>
                                            <p:strVal val="#ppt_x"/>
                                          </p:val>
                                        </p:tav>
                                      </p:tavLst>
                                    </p:anim>
                                    <p:anim calcmode="lin" valueType="num">
                                      <p:cBhvr additive="base">
                                        <p:cTn dur="500" fill="hold" id="36"/>
                                        <p:tgtEl>
                                          <p:spTgt spid="78"/>
                                        </p:tgtEl>
                                        <p:attrNameLst>
                                          <p:attrName>ppt_y</p:attrName>
                                        </p:attrNameLst>
                                      </p:cBhvr>
                                      <p:tavLst>
                                        <p:tav tm="0">
                                          <p:val>
                                            <p:strVal val="0-#ppt_h/2"/>
                                          </p:val>
                                        </p:tav>
                                        <p:tav tm="100000">
                                          <p:val>
                                            <p:strVal val="#ppt_y"/>
                                          </p:val>
                                        </p:tav>
                                      </p:tavLst>
                                    </p:anim>
                                  </p:childTnLst>
                                </p:cTn>
                              </p:par>
                            </p:childTnLst>
                          </p:cTn>
                        </p:par>
                        <p:par>
                          <p:cTn fill="hold" id="37" nodeType="afterGroup">
                            <p:stCondLst>
                              <p:cond delay="2100"/>
                            </p:stCondLst>
                            <p:childTnLst>
                              <p:par>
                                <p:cTn fill="hold" grpId="0" id="38" nodeType="afterEffect" presetClass="entr" presetID="22" presetSubtype="4">
                                  <p:stCondLst>
                                    <p:cond delay="0"/>
                                  </p:stCondLst>
                                  <p:childTnLst>
                                    <p:set>
                                      <p:cBhvr>
                                        <p:cTn dur="1" fill="hold" id="39">
                                          <p:stCondLst>
                                            <p:cond delay="0"/>
                                          </p:stCondLst>
                                        </p:cTn>
                                        <p:tgtEl>
                                          <p:spTgt spid="79"/>
                                        </p:tgtEl>
                                        <p:attrNameLst>
                                          <p:attrName>style.visibility</p:attrName>
                                        </p:attrNameLst>
                                      </p:cBhvr>
                                      <p:to>
                                        <p:strVal val="visible"/>
                                      </p:to>
                                    </p:set>
                                    <p:animEffect filter="wipe(down)" transition="in">
                                      <p:cBhvr>
                                        <p:cTn dur="500" id="40"/>
                                        <p:tgtEl>
                                          <p:spTgt spid="79"/>
                                        </p:tgtEl>
                                      </p:cBhvr>
                                    </p:animEffect>
                                  </p:childTnLst>
                                </p:cTn>
                              </p:par>
                            </p:childTnLst>
                          </p:cTn>
                        </p:par>
                        <p:par>
                          <p:cTn fill="hold" id="41" nodeType="afterGroup">
                            <p:stCondLst>
                              <p:cond delay="2600"/>
                            </p:stCondLst>
                            <p:childTnLst>
                              <p:par>
                                <p:cTn fill="hold" grpId="0" id="42" nodeType="afterEffect" presetClass="entr" presetID="42" presetSubtype="0">
                                  <p:stCondLst>
                                    <p:cond delay="0"/>
                                  </p:stCondLst>
                                  <p:childTnLst>
                                    <p:set>
                                      <p:cBhvr>
                                        <p:cTn dur="1" fill="hold" id="43">
                                          <p:stCondLst>
                                            <p:cond delay="0"/>
                                          </p:stCondLst>
                                        </p:cTn>
                                        <p:tgtEl>
                                          <p:spTgt spid="80"/>
                                        </p:tgtEl>
                                        <p:attrNameLst>
                                          <p:attrName>style.visibility</p:attrName>
                                        </p:attrNameLst>
                                      </p:cBhvr>
                                      <p:to>
                                        <p:strVal val="visible"/>
                                      </p:to>
                                    </p:set>
                                    <p:animEffect filter="fade" transition="in">
                                      <p:cBhvr>
                                        <p:cTn dur="1000" id="44"/>
                                        <p:tgtEl>
                                          <p:spTgt spid="80"/>
                                        </p:tgtEl>
                                      </p:cBhvr>
                                    </p:animEffect>
                                    <p:anim calcmode="lin" valueType="num">
                                      <p:cBhvr>
                                        <p:cTn dur="1000" fill="hold" id="45"/>
                                        <p:tgtEl>
                                          <p:spTgt spid="80"/>
                                        </p:tgtEl>
                                        <p:attrNameLst>
                                          <p:attrName>ppt_x</p:attrName>
                                        </p:attrNameLst>
                                      </p:cBhvr>
                                      <p:tavLst>
                                        <p:tav tm="0">
                                          <p:val>
                                            <p:strVal val="#ppt_x"/>
                                          </p:val>
                                        </p:tav>
                                        <p:tav tm="100000">
                                          <p:val>
                                            <p:strVal val="#ppt_x"/>
                                          </p:val>
                                        </p:tav>
                                      </p:tavLst>
                                    </p:anim>
                                    <p:anim calcmode="lin" valueType="num">
                                      <p:cBhvr>
                                        <p:cTn dur="1000" fill="hold" id="46"/>
                                        <p:tgtEl>
                                          <p:spTgt spid="80"/>
                                        </p:tgtEl>
                                        <p:attrNameLst>
                                          <p:attrName>ppt_y</p:attrName>
                                        </p:attrNameLst>
                                      </p:cBhvr>
                                      <p:tavLst>
                                        <p:tav tm="0">
                                          <p:val>
                                            <p:strVal val="#ppt_y+.1"/>
                                          </p:val>
                                        </p:tav>
                                        <p:tav tm="100000">
                                          <p:val>
                                            <p:strVal val="#ppt_y"/>
                                          </p:val>
                                        </p:tav>
                                      </p:tavLst>
                                    </p:anim>
                                  </p:childTnLst>
                                </p:cTn>
                              </p:par>
                            </p:childTnLst>
                          </p:cTn>
                        </p:par>
                        <p:par>
                          <p:cTn fill="hold" id="47" nodeType="afterGroup">
                            <p:stCondLst>
                              <p:cond delay="3600"/>
                            </p:stCondLst>
                            <p:childTnLst>
                              <p:par>
                                <p:cTn fill="hold" id="48" nodeType="afterEffect" presetClass="entr" presetID="22" presetSubtype="8">
                                  <p:stCondLst>
                                    <p:cond delay="0"/>
                                  </p:stCondLst>
                                  <p:childTnLst>
                                    <p:set>
                                      <p:cBhvr>
                                        <p:cTn dur="1" fill="hold" id="49">
                                          <p:stCondLst>
                                            <p:cond delay="0"/>
                                          </p:stCondLst>
                                        </p:cTn>
                                        <p:tgtEl>
                                          <p:spTgt spid="86"/>
                                        </p:tgtEl>
                                        <p:attrNameLst>
                                          <p:attrName>style.visibility</p:attrName>
                                        </p:attrNameLst>
                                      </p:cBhvr>
                                      <p:to>
                                        <p:strVal val="visible"/>
                                      </p:to>
                                    </p:set>
                                    <p:animEffect filter="wipe(left)" transition="in">
                                      <p:cBhvr>
                                        <p:cTn dur="500" id="50"/>
                                        <p:tgtEl>
                                          <p:spTgt spid="86"/>
                                        </p:tgtEl>
                                      </p:cBhvr>
                                    </p:animEffect>
                                  </p:childTnLst>
                                </p:cTn>
                              </p:par>
                            </p:childTnLst>
                          </p:cTn>
                        </p:par>
                        <p:par>
                          <p:cTn fill="hold" id="51" nodeType="afterGroup">
                            <p:stCondLst>
                              <p:cond delay="4100"/>
                            </p:stCondLst>
                            <p:childTnLst>
                              <p:par>
                                <p:cTn fill="hold" grpId="0" id="52" nodeType="afterEffect" presetClass="entr" presetID="22" presetSubtype="8">
                                  <p:stCondLst>
                                    <p:cond delay="0"/>
                                  </p:stCondLst>
                                  <p:childTnLst>
                                    <p:set>
                                      <p:cBhvr>
                                        <p:cTn dur="1" fill="hold" id="53">
                                          <p:stCondLst>
                                            <p:cond delay="0"/>
                                          </p:stCondLst>
                                        </p:cTn>
                                        <p:tgtEl>
                                          <p:spTgt spid="91"/>
                                        </p:tgtEl>
                                        <p:attrNameLst>
                                          <p:attrName>style.visibility</p:attrName>
                                        </p:attrNameLst>
                                      </p:cBhvr>
                                      <p:to>
                                        <p:strVal val="visible"/>
                                      </p:to>
                                    </p:set>
                                    <p:animEffect filter="wipe(left)" transition="in">
                                      <p:cBhvr>
                                        <p:cTn dur="500" id="54"/>
                                        <p:tgtEl>
                                          <p:spTgt spid="91"/>
                                        </p:tgtEl>
                                      </p:cBhvr>
                                    </p:animEffect>
                                  </p:childTnLst>
                                </p:cTn>
                              </p:par>
                            </p:childTnLst>
                          </p:cTn>
                        </p:par>
                        <p:par>
                          <p:cTn fill="hold" id="55" nodeType="afterGroup">
                            <p:stCondLst>
                              <p:cond delay="4600"/>
                            </p:stCondLst>
                            <p:childTnLst>
                              <p:par>
                                <p:cTn fill="hold" grpId="0" id="56" nodeType="afterEffect" presetClass="entr" presetID="22" presetSubtype="4">
                                  <p:stCondLst>
                                    <p:cond delay="0"/>
                                  </p:stCondLst>
                                  <p:childTnLst>
                                    <p:set>
                                      <p:cBhvr>
                                        <p:cTn dur="1" fill="hold" id="57">
                                          <p:stCondLst>
                                            <p:cond delay="0"/>
                                          </p:stCondLst>
                                        </p:cTn>
                                        <p:tgtEl>
                                          <p:spTgt spid="77"/>
                                        </p:tgtEl>
                                        <p:attrNameLst>
                                          <p:attrName>style.visibility</p:attrName>
                                        </p:attrNameLst>
                                      </p:cBhvr>
                                      <p:to>
                                        <p:strVal val="visible"/>
                                      </p:to>
                                    </p:set>
                                    <p:animEffect filter="wipe(down)" transition="in">
                                      <p:cBhvr>
                                        <p:cTn dur="500" id="58"/>
                                        <p:tgtEl>
                                          <p:spTgt spid="77"/>
                                        </p:tgtEl>
                                      </p:cBhvr>
                                    </p:animEffect>
                                  </p:childTnLst>
                                </p:cTn>
                              </p:par>
                            </p:childTnLst>
                          </p:cTn>
                        </p:par>
                        <p:par>
                          <p:cTn fill="hold" id="59" nodeType="afterGroup">
                            <p:stCondLst>
                              <p:cond delay="5100"/>
                            </p:stCondLst>
                            <p:childTnLst>
                              <p:par>
                                <p:cTn fill="hold" grpId="0" id="60" nodeType="afterEffect" presetClass="entr" presetID="42" presetSubtype="0">
                                  <p:stCondLst>
                                    <p:cond delay="0"/>
                                  </p:stCondLst>
                                  <p:childTnLst>
                                    <p:set>
                                      <p:cBhvr>
                                        <p:cTn dur="1" fill="hold" id="61">
                                          <p:stCondLst>
                                            <p:cond delay="0"/>
                                          </p:stCondLst>
                                        </p:cTn>
                                        <p:tgtEl>
                                          <p:spTgt spid="81"/>
                                        </p:tgtEl>
                                        <p:attrNameLst>
                                          <p:attrName>style.visibility</p:attrName>
                                        </p:attrNameLst>
                                      </p:cBhvr>
                                      <p:to>
                                        <p:strVal val="visible"/>
                                      </p:to>
                                    </p:set>
                                    <p:animEffect filter="fade" transition="in">
                                      <p:cBhvr>
                                        <p:cTn dur="1000" id="62"/>
                                        <p:tgtEl>
                                          <p:spTgt spid="81"/>
                                        </p:tgtEl>
                                      </p:cBhvr>
                                    </p:animEffect>
                                    <p:anim calcmode="lin" valueType="num">
                                      <p:cBhvr>
                                        <p:cTn dur="1000" fill="hold" id="63"/>
                                        <p:tgtEl>
                                          <p:spTgt spid="81"/>
                                        </p:tgtEl>
                                        <p:attrNameLst>
                                          <p:attrName>ppt_x</p:attrName>
                                        </p:attrNameLst>
                                      </p:cBhvr>
                                      <p:tavLst>
                                        <p:tav tm="0">
                                          <p:val>
                                            <p:strVal val="#ppt_x"/>
                                          </p:val>
                                        </p:tav>
                                        <p:tav tm="100000">
                                          <p:val>
                                            <p:strVal val="#ppt_x"/>
                                          </p:val>
                                        </p:tav>
                                      </p:tavLst>
                                    </p:anim>
                                    <p:anim calcmode="lin" valueType="num">
                                      <p:cBhvr>
                                        <p:cTn dur="1000" fill="hold" id="64"/>
                                        <p:tgtEl>
                                          <p:spTgt spid="81"/>
                                        </p:tgtEl>
                                        <p:attrNameLst>
                                          <p:attrName>ppt_y</p:attrName>
                                        </p:attrNameLst>
                                      </p:cBhvr>
                                      <p:tavLst>
                                        <p:tav tm="0">
                                          <p:val>
                                            <p:strVal val="#ppt_y+.1"/>
                                          </p:val>
                                        </p:tav>
                                        <p:tav tm="100000">
                                          <p:val>
                                            <p:strVal val="#ppt_y"/>
                                          </p:val>
                                        </p:tav>
                                      </p:tavLst>
                                    </p:anim>
                                  </p:childTnLst>
                                </p:cTn>
                              </p:par>
                            </p:childTnLst>
                          </p:cTn>
                        </p:par>
                        <p:par>
                          <p:cTn fill="hold" id="65" nodeType="afterGroup">
                            <p:stCondLst>
                              <p:cond delay="6100"/>
                            </p:stCondLst>
                            <p:childTnLst>
                              <p:par>
                                <p:cTn fill="hold" id="66" nodeType="afterEffect" presetClass="entr" presetID="22" presetSubtype="8">
                                  <p:stCondLst>
                                    <p:cond delay="0"/>
                                  </p:stCondLst>
                                  <p:childTnLst>
                                    <p:set>
                                      <p:cBhvr>
                                        <p:cTn dur="1" fill="hold" id="67">
                                          <p:stCondLst>
                                            <p:cond delay="0"/>
                                          </p:stCondLst>
                                        </p:cTn>
                                        <p:tgtEl>
                                          <p:spTgt spid="85"/>
                                        </p:tgtEl>
                                        <p:attrNameLst>
                                          <p:attrName>style.visibility</p:attrName>
                                        </p:attrNameLst>
                                      </p:cBhvr>
                                      <p:to>
                                        <p:strVal val="visible"/>
                                      </p:to>
                                    </p:set>
                                    <p:animEffect filter="wipe(left)" transition="in">
                                      <p:cBhvr>
                                        <p:cTn dur="500" id="68"/>
                                        <p:tgtEl>
                                          <p:spTgt spid="85"/>
                                        </p:tgtEl>
                                      </p:cBhvr>
                                    </p:animEffect>
                                  </p:childTnLst>
                                </p:cTn>
                              </p:par>
                            </p:childTnLst>
                          </p:cTn>
                        </p:par>
                        <p:par>
                          <p:cTn fill="hold" id="69" nodeType="afterGroup">
                            <p:stCondLst>
                              <p:cond delay="6600"/>
                            </p:stCondLst>
                            <p:childTnLst>
                              <p:par>
                                <p:cTn fill="hold" grpId="0" id="70" nodeType="afterEffect" presetClass="entr" presetID="22" presetSubtype="8">
                                  <p:stCondLst>
                                    <p:cond delay="0"/>
                                  </p:stCondLst>
                                  <p:childTnLst>
                                    <p:set>
                                      <p:cBhvr>
                                        <p:cTn dur="1" fill="hold" id="71">
                                          <p:stCondLst>
                                            <p:cond delay="0"/>
                                          </p:stCondLst>
                                        </p:cTn>
                                        <p:tgtEl>
                                          <p:spTgt spid="92"/>
                                        </p:tgtEl>
                                        <p:attrNameLst>
                                          <p:attrName>style.visibility</p:attrName>
                                        </p:attrNameLst>
                                      </p:cBhvr>
                                      <p:to>
                                        <p:strVal val="visible"/>
                                      </p:to>
                                    </p:set>
                                    <p:animEffect filter="wipe(left)" transition="in">
                                      <p:cBhvr>
                                        <p:cTn dur="500" id="72"/>
                                        <p:tgtEl>
                                          <p:spTgt spid="92"/>
                                        </p:tgtEl>
                                      </p:cBhvr>
                                    </p:animEffect>
                                  </p:childTnLst>
                                </p:cTn>
                              </p:par>
                            </p:childTnLst>
                          </p:cTn>
                        </p:par>
                        <p:par>
                          <p:cTn fill="hold" id="73" nodeType="afterGroup">
                            <p:stCondLst>
                              <p:cond delay="7100"/>
                            </p:stCondLst>
                            <p:childTnLst>
                              <p:par>
                                <p:cTn fill="hold" grpId="0" id="74" nodeType="afterEffect" presetClass="entr" presetID="22" presetSubtype="4">
                                  <p:stCondLst>
                                    <p:cond delay="0"/>
                                  </p:stCondLst>
                                  <p:childTnLst>
                                    <p:set>
                                      <p:cBhvr>
                                        <p:cTn dur="1" fill="hold" id="75">
                                          <p:stCondLst>
                                            <p:cond delay="0"/>
                                          </p:stCondLst>
                                        </p:cTn>
                                        <p:tgtEl>
                                          <p:spTgt spid="75"/>
                                        </p:tgtEl>
                                        <p:attrNameLst>
                                          <p:attrName>style.visibility</p:attrName>
                                        </p:attrNameLst>
                                      </p:cBhvr>
                                      <p:to>
                                        <p:strVal val="visible"/>
                                      </p:to>
                                    </p:set>
                                    <p:animEffect filter="wipe(down)" transition="in">
                                      <p:cBhvr>
                                        <p:cTn dur="500" id="76"/>
                                        <p:tgtEl>
                                          <p:spTgt spid="75"/>
                                        </p:tgtEl>
                                      </p:cBhvr>
                                    </p:animEffect>
                                  </p:childTnLst>
                                </p:cTn>
                              </p:par>
                            </p:childTnLst>
                          </p:cTn>
                        </p:par>
                        <p:par>
                          <p:cTn fill="hold" id="77" nodeType="afterGroup">
                            <p:stCondLst>
                              <p:cond delay="7600"/>
                            </p:stCondLst>
                            <p:childTnLst>
                              <p:par>
                                <p:cTn fill="hold" grpId="0" id="78" nodeType="afterEffect" presetClass="entr" presetID="42" presetSubtype="0">
                                  <p:stCondLst>
                                    <p:cond delay="0"/>
                                  </p:stCondLst>
                                  <p:childTnLst>
                                    <p:set>
                                      <p:cBhvr>
                                        <p:cTn dur="1" fill="hold" id="79">
                                          <p:stCondLst>
                                            <p:cond delay="0"/>
                                          </p:stCondLst>
                                        </p:cTn>
                                        <p:tgtEl>
                                          <p:spTgt spid="82"/>
                                        </p:tgtEl>
                                        <p:attrNameLst>
                                          <p:attrName>style.visibility</p:attrName>
                                        </p:attrNameLst>
                                      </p:cBhvr>
                                      <p:to>
                                        <p:strVal val="visible"/>
                                      </p:to>
                                    </p:set>
                                    <p:animEffect filter="fade" transition="in">
                                      <p:cBhvr>
                                        <p:cTn dur="1000" id="80"/>
                                        <p:tgtEl>
                                          <p:spTgt spid="82"/>
                                        </p:tgtEl>
                                      </p:cBhvr>
                                    </p:animEffect>
                                    <p:anim calcmode="lin" valueType="num">
                                      <p:cBhvr>
                                        <p:cTn dur="1000" fill="hold" id="81"/>
                                        <p:tgtEl>
                                          <p:spTgt spid="82"/>
                                        </p:tgtEl>
                                        <p:attrNameLst>
                                          <p:attrName>ppt_x</p:attrName>
                                        </p:attrNameLst>
                                      </p:cBhvr>
                                      <p:tavLst>
                                        <p:tav tm="0">
                                          <p:val>
                                            <p:strVal val="#ppt_x"/>
                                          </p:val>
                                        </p:tav>
                                        <p:tav tm="100000">
                                          <p:val>
                                            <p:strVal val="#ppt_x"/>
                                          </p:val>
                                        </p:tav>
                                      </p:tavLst>
                                    </p:anim>
                                    <p:anim calcmode="lin" valueType="num">
                                      <p:cBhvr>
                                        <p:cTn dur="1000" fill="hold" id="82"/>
                                        <p:tgtEl>
                                          <p:spTgt spid="82"/>
                                        </p:tgtEl>
                                        <p:attrNameLst>
                                          <p:attrName>ppt_y</p:attrName>
                                        </p:attrNameLst>
                                      </p:cBhvr>
                                      <p:tavLst>
                                        <p:tav tm="0">
                                          <p:val>
                                            <p:strVal val="#ppt_y+.1"/>
                                          </p:val>
                                        </p:tav>
                                        <p:tav tm="100000">
                                          <p:val>
                                            <p:strVal val="#ppt_y"/>
                                          </p:val>
                                        </p:tav>
                                      </p:tavLst>
                                    </p:anim>
                                  </p:childTnLst>
                                </p:cTn>
                              </p:par>
                            </p:childTnLst>
                          </p:cTn>
                        </p:par>
                        <p:par>
                          <p:cTn fill="hold" id="83" nodeType="afterGroup">
                            <p:stCondLst>
                              <p:cond delay="8600"/>
                            </p:stCondLst>
                            <p:childTnLst>
                              <p:par>
                                <p:cTn fill="hold" id="84" nodeType="afterEffect" presetClass="entr" presetID="22" presetSubtype="8">
                                  <p:stCondLst>
                                    <p:cond delay="0"/>
                                  </p:stCondLst>
                                  <p:childTnLst>
                                    <p:set>
                                      <p:cBhvr>
                                        <p:cTn dur="1" fill="hold" id="85">
                                          <p:stCondLst>
                                            <p:cond delay="0"/>
                                          </p:stCondLst>
                                        </p:cTn>
                                        <p:tgtEl>
                                          <p:spTgt spid="84"/>
                                        </p:tgtEl>
                                        <p:attrNameLst>
                                          <p:attrName>style.visibility</p:attrName>
                                        </p:attrNameLst>
                                      </p:cBhvr>
                                      <p:to>
                                        <p:strVal val="visible"/>
                                      </p:to>
                                    </p:set>
                                    <p:animEffect filter="wipe(left)" transition="in">
                                      <p:cBhvr>
                                        <p:cTn dur="500" id="86"/>
                                        <p:tgtEl>
                                          <p:spTgt spid="84"/>
                                        </p:tgtEl>
                                      </p:cBhvr>
                                    </p:animEffect>
                                  </p:childTnLst>
                                </p:cTn>
                              </p:par>
                            </p:childTnLst>
                          </p:cTn>
                        </p:par>
                        <p:par>
                          <p:cTn fill="hold" id="87" nodeType="afterGroup">
                            <p:stCondLst>
                              <p:cond delay="9100"/>
                            </p:stCondLst>
                            <p:childTnLst>
                              <p:par>
                                <p:cTn fill="hold" grpId="0" id="88" nodeType="afterEffect" presetClass="entr" presetID="22" presetSubtype="8">
                                  <p:stCondLst>
                                    <p:cond delay="0"/>
                                  </p:stCondLst>
                                  <p:childTnLst>
                                    <p:set>
                                      <p:cBhvr>
                                        <p:cTn dur="1" fill="hold" id="89">
                                          <p:stCondLst>
                                            <p:cond delay="0"/>
                                          </p:stCondLst>
                                        </p:cTn>
                                        <p:tgtEl>
                                          <p:spTgt spid="93"/>
                                        </p:tgtEl>
                                        <p:attrNameLst>
                                          <p:attrName>style.visibility</p:attrName>
                                        </p:attrNameLst>
                                      </p:cBhvr>
                                      <p:to>
                                        <p:strVal val="visible"/>
                                      </p:to>
                                    </p:set>
                                    <p:animEffect filter="wipe(left)" transition="in">
                                      <p:cBhvr>
                                        <p:cTn dur="500" id="90"/>
                                        <p:tgtEl>
                                          <p:spTgt spid="93"/>
                                        </p:tgtEl>
                                      </p:cBhvr>
                                    </p:animEffect>
                                  </p:childTnLst>
                                </p:cTn>
                              </p:par>
                            </p:childTnLst>
                          </p:cTn>
                        </p:par>
                        <p:par>
                          <p:cTn fill="hold" id="91" nodeType="afterGroup">
                            <p:stCondLst>
                              <p:cond delay="9600"/>
                            </p:stCondLst>
                            <p:childTnLst>
                              <p:par>
                                <p:cTn fill="hold" grpId="0" id="92" nodeType="afterEffect" presetClass="entr" presetID="22" presetSubtype="4">
                                  <p:stCondLst>
                                    <p:cond delay="0"/>
                                  </p:stCondLst>
                                  <p:childTnLst>
                                    <p:set>
                                      <p:cBhvr>
                                        <p:cTn dur="1" fill="hold" id="93">
                                          <p:stCondLst>
                                            <p:cond delay="0"/>
                                          </p:stCondLst>
                                        </p:cTn>
                                        <p:tgtEl>
                                          <p:spTgt spid="44"/>
                                        </p:tgtEl>
                                        <p:attrNameLst>
                                          <p:attrName>style.visibility</p:attrName>
                                        </p:attrNameLst>
                                      </p:cBhvr>
                                      <p:to>
                                        <p:strVal val="visible"/>
                                      </p:to>
                                    </p:set>
                                    <p:animEffect filter="wipe(down)" transition="in">
                                      <p:cBhvr>
                                        <p:cTn dur="500" id="94"/>
                                        <p:tgtEl>
                                          <p:spTgt spid="44"/>
                                        </p:tgtEl>
                                      </p:cBhvr>
                                    </p:animEffect>
                                  </p:childTnLst>
                                </p:cTn>
                              </p:par>
                            </p:childTnLst>
                          </p:cTn>
                        </p:par>
                        <p:par>
                          <p:cTn fill="hold" id="95" nodeType="afterGroup">
                            <p:stCondLst>
                              <p:cond delay="10100"/>
                            </p:stCondLst>
                            <p:childTnLst>
                              <p:par>
                                <p:cTn fill="hold" grpId="0" id="96" nodeType="afterEffect" presetClass="entr" presetID="42" presetSubtype="0">
                                  <p:stCondLst>
                                    <p:cond delay="0"/>
                                  </p:stCondLst>
                                  <p:childTnLst>
                                    <p:set>
                                      <p:cBhvr>
                                        <p:cTn dur="1" fill="hold" id="97">
                                          <p:stCondLst>
                                            <p:cond delay="0"/>
                                          </p:stCondLst>
                                        </p:cTn>
                                        <p:tgtEl>
                                          <p:spTgt spid="95"/>
                                        </p:tgtEl>
                                        <p:attrNameLst>
                                          <p:attrName>style.visibility</p:attrName>
                                        </p:attrNameLst>
                                      </p:cBhvr>
                                      <p:to>
                                        <p:strVal val="visible"/>
                                      </p:to>
                                    </p:set>
                                    <p:animEffect filter="fade" transition="in">
                                      <p:cBhvr>
                                        <p:cTn dur="1000" id="98"/>
                                        <p:tgtEl>
                                          <p:spTgt spid="95"/>
                                        </p:tgtEl>
                                      </p:cBhvr>
                                    </p:animEffect>
                                    <p:anim calcmode="lin" valueType="num">
                                      <p:cBhvr>
                                        <p:cTn dur="1000" fill="hold" id="99"/>
                                        <p:tgtEl>
                                          <p:spTgt spid="95"/>
                                        </p:tgtEl>
                                        <p:attrNameLst>
                                          <p:attrName>ppt_x</p:attrName>
                                        </p:attrNameLst>
                                      </p:cBhvr>
                                      <p:tavLst>
                                        <p:tav tm="0">
                                          <p:val>
                                            <p:strVal val="#ppt_x"/>
                                          </p:val>
                                        </p:tav>
                                        <p:tav tm="100000">
                                          <p:val>
                                            <p:strVal val="#ppt_x"/>
                                          </p:val>
                                        </p:tav>
                                      </p:tavLst>
                                    </p:anim>
                                    <p:anim calcmode="lin" valueType="num">
                                      <p:cBhvr>
                                        <p:cTn dur="1000" fill="hold" id="100"/>
                                        <p:tgtEl>
                                          <p:spTgt spid="95"/>
                                        </p:tgtEl>
                                        <p:attrNameLst>
                                          <p:attrName>ppt_y</p:attrName>
                                        </p:attrNameLst>
                                      </p:cBhvr>
                                      <p:tavLst>
                                        <p:tav tm="0">
                                          <p:val>
                                            <p:strVal val="#ppt_y+.1"/>
                                          </p:val>
                                        </p:tav>
                                        <p:tav tm="100000">
                                          <p:val>
                                            <p:strVal val="#ppt_y"/>
                                          </p:val>
                                        </p:tav>
                                      </p:tavLst>
                                    </p:anim>
                                  </p:childTnLst>
                                </p:cTn>
                              </p:par>
                            </p:childTnLst>
                          </p:cTn>
                        </p:par>
                        <p:par>
                          <p:cTn fill="hold" id="101" nodeType="afterGroup">
                            <p:stCondLst>
                              <p:cond delay="11100"/>
                            </p:stCondLst>
                            <p:childTnLst>
                              <p:par>
                                <p:cTn fill="hold" id="102" nodeType="afterEffect" presetClass="entr" presetID="22" presetSubtype="8">
                                  <p:stCondLst>
                                    <p:cond delay="0"/>
                                  </p:stCondLst>
                                  <p:childTnLst>
                                    <p:set>
                                      <p:cBhvr>
                                        <p:cTn dur="1" fill="hold" id="103">
                                          <p:stCondLst>
                                            <p:cond delay="0"/>
                                          </p:stCondLst>
                                        </p:cTn>
                                        <p:tgtEl>
                                          <p:spTgt spid="83"/>
                                        </p:tgtEl>
                                        <p:attrNameLst>
                                          <p:attrName>style.visibility</p:attrName>
                                        </p:attrNameLst>
                                      </p:cBhvr>
                                      <p:to>
                                        <p:strVal val="visible"/>
                                      </p:to>
                                    </p:set>
                                    <p:animEffect filter="wipe(left)" transition="in">
                                      <p:cBhvr>
                                        <p:cTn dur="500" id="104"/>
                                        <p:tgtEl>
                                          <p:spTgt spid="83"/>
                                        </p:tgtEl>
                                      </p:cBhvr>
                                    </p:animEffect>
                                  </p:childTnLst>
                                </p:cTn>
                              </p:par>
                            </p:childTnLst>
                          </p:cTn>
                        </p:par>
                        <p:par>
                          <p:cTn fill="hold" id="105" nodeType="afterGroup">
                            <p:stCondLst>
                              <p:cond delay="11600"/>
                            </p:stCondLst>
                            <p:childTnLst>
                              <p:par>
                                <p:cTn fill="hold" grpId="0" id="106" nodeType="afterEffect" presetClass="entr" presetID="22" presetSubtype="8">
                                  <p:stCondLst>
                                    <p:cond delay="0"/>
                                  </p:stCondLst>
                                  <p:childTnLst>
                                    <p:set>
                                      <p:cBhvr>
                                        <p:cTn dur="1" fill="hold" id="107">
                                          <p:stCondLst>
                                            <p:cond delay="0"/>
                                          </p:stCondLst>
                                        </p:cTn>
                                        <p:tgtEl>
                                          <p:spTgt spid="94"/>
                                        </p:tgtEl>
                                        <p:attrNameLst>
                                          <p:attrName>style.visibility</p:attrName>
                                        </p:attrNameLst>
                                      </p:cBhvr>
                                      <p:to>
                                        <p:strVal val="visible"/>
                                      </p:to>
                                    </p:set>
                                    <p:animEffect filter="wipe(left)" transition="in">
                                      <p:cBhvr>
                                        <p:cTn dur="500" id="108"/>
                                        <p:tgtEl>
                                          <p:spTgt spid="9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8"/>
      <p:bldP grpId="0" spid="9"/>
      <p:bldP grpId="0" spid="43"/>
      <p:bldP grpId="0" spid="44"/>
      <p:bldP grpId="0" spid="45"/>
      <p:bldP grpId="0" spid="75"/>
      <p:bldP grpId="0" spid="76"/>
      <p:bldP grpId="0" spid="77"/>
      <p:bldP grpId="0" spid="78"/>
      <p:bldP grpId="0" spid="79"/>
      <p:bldP grpId="0" spid="80"/>
      <p:bldP grpId="0" spid="81"/>
      <p:bldP grpId="0" spid="82"/>
      <p:bldP grpId="0" spid="91"/>
      <p:bldP grpId="0" spid="92"/>
      <p:bldP grpId="0" spid="93"/>
      <p:bldP grpId="0" spid="94"/>
      <p:bldP grpId="0" spid="95"/>
    </p:bldLst>
  </p:timing>
</p:sld>
</file>

<file path=ppt/slides/slide2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4" name="矩形 33"/>
          <p:cNvSpPr/>
          <p:nvPr/>
        </p:nvSpPr>
        <p:spPr>
          <a:xfrm>
            <a:off x="-388" y="0"/>
            <a:ext cx="12189600" cy="6858000"/>
          </a:xfrm>
          <a:prstGeom prst="rect">
            <a:avLst/>
          </a:prstGeom>
          <a:blipFill dpi="0" rotWithShape="1">
            <a:blip r:embed="rId3">
              <a:duotone>
                <a:prstClr val="black"/>
                <a:schemeClr val="tx2">
                  <a:tint val="45000"/>
                  <a:satMod val="400000"/>
                </a:schemeClr>
              </a:duotone>
              <a:extLst>
                <a:ext uri="{28A0092B-C50C-407E-A947-70E740481C1C}">
                  <a14:useLocalDpi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5" name="矩形 24"/>
          <p:cNvSpPr/>
          <p:nvPr/>
        </p:nvSpPr>
        <p:spPr>
          <a:xfrm>
            <a:off x="-388" y="1797669"/>
            <a:ext cx="12189600" cy="3454200"/>
          </a:xfrm>
          <a:prstGeom prst="rect">
            <a:avLst/>
          </a:prstGeom>
          <a:solidFill>
            <a:schemeClr val="tx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3198"/>
          </a:p>
        </p:txBody>
      </p:sp>
      <p:cxnSp>
        <p:nvCxnSpPr>
          <p:cNvPr id="26" name="直接连接符 25"/>
          <p:cNvCxnSpPr/>
          <p:nvPr/>
        </p:nvCxnSpPr>
        <p:spPr>
          <a:xfrm flipH="1">
            <a:off x="4367120" y="2181321"/>
            <a:ext cx="0" cy="2686899"/>
          </a:xfrm>
          <a:prstGeom prst="line">
            <a:avLst/>
          </a:prstGeom>
          <a:ln>
            <a:solidFill>
              <a:schemeClr val="bg1"/>
            </a:solidFill>
            <a:prstDash val="sysDash"/>
          </a:ln>
        </p:spPr>
        <p:style>
          <a:lnRef idx="1">
            <a:schemeClr val="accent1"/>
          </a:lnRef>
          <a:fillRef idx="0">
            <a:schemeClr val="accent1"/>
          </a:fillRef>
          <a:effectRef idx="0">
            <a:schemeClr val="accent1"/>
          </a:effectRef>
          <a:fontRef idx="minor">
            <a:schemeClr val="tx1"/>
          </a:fontRef>
        </p:style>
      </p:cxnSp>
      <p:sp>
        <p:nvSpPr>
          <p:cNvPr id="27" name="TextBox 10"/>
          <p:cNvSpPr txBox="1"/>
          <p:nvPr/>
        </p:nvSpPr>
        <p:spPr>
          <a:xfrm>
            <a:off x="4986246" y="2421350"/>
            <a:ext cx="6004710" cy="497586"/>
          </a:xfrm>
          <a:prstGeom prst="rect">
            <a:avLst/>
          </a:prstGeom>
          <a:noFill/>
        </p:spPr>
        <p:txBody>
          <a:bodyPr rtlCol="0" wrap="square">
            <a:spAutoFit/>
          </a:bodyPr>
          <a:lstStyle/>
          <a:p>
            <a:pPr lvl="0"/>
            <a:r>
              <a:rPr altLang="en-US" b="1" lang="zh-CN" smtClean="0" sz="2665">
                <a:solidFill>
                  <a:prstClr val="white"/>
                </a:solidFill>
                <a:latin charset="-122" panose="020b0503020204020204" pitchFamily="34" typeface="微软雅黑"/>
                <a:ea charset="-122" pitchFamily="34" typeface="微软雅黑"/>
              </a:rPr>
              <a:t>第三部分 | 成功项目展示</a:t>
            </a:r>
          </a:p>
        </p:txBody>
      </p:sp>
      <p:sp>
        <p:nvSpPr>
          <p:cNvPr id="65" name="文本框 9"/>
          <p:cNvSpPr txBox="1"/>
          <p:nvPr/>
        </p:nvSpPr>
        <p:spPr>
          <a:xfrm>
            <a:off x="5070890" y="3516044"/>
            <a:ext cx="2031634" cy="304800"/>
          </a:xfrm>
          <a:prstGeom prst="rect">
            <a:avLst/>
          </a:prstGeom>
          <a:noFill/>
        </p:spPr>
        <p:txBody>
          <a:bodyPr bIns="0" lIns="0" rIns="0" rtlCol="0" tIns="0" wrap="square">
            <a:spAutoFit/>
          </a:bodyPr>
          <a:lstStyle/>
          <a:p>
            <a:pPr indent="-228543" lvl="1" marL="228543">
              <a:buFont charset="2" pitchFamily="2" typeface="Wingdings"/>
              <a:buChar char="l"/>
            </a:pPr>
            <a:r>
              <a:rPr altLang="en-US" lang="zh-CN" sz="2000">
                <a:solidFill>
                  <a:schemeClr val="bg1"/>
                </a:solidFill>
                <a:latin charset="-122" panose="020b0503020204020204" pitchFamily="34" typeface="微软雅黑"/>
                <a:ea charset="-122" pitchFamily="34" typeface="微软雅黑"/>
              </a:rPr>
              <a:t>获得成绩与经验</a:t>
            </a:r>
          </a:p>
        </p:txBody>
      </p:sp>
      <p:sp>
        <p:nvSpPr>
          <p:cNvPr id="69" name="文本框 9"/>
          <p:cNvSpPr txBox="1"/>
          <p:nvPr/>
        </p:nvSpPr>
        <p:spPr>
          <a:xfrm>
            <a:off x="5070890" y="4002710"/>
            <a:ext cx="1815610" cy="304800"/>
          </a:xfrm>
          <a:prstGeom prst="rect">
            <a:avLst/>
          </a:prstGeom>
          <a:noFill/>
        </p:spPr>
        <p:txBody>
          <a:bodyPr bIns="0" lIns="0" rIns="0" rtlCol="0" tIns="0" wrap="square">
            <a:spAutoFit/>
          </a:bodyPr>
          <a:lstStyle/>
          <a:p>
            <a:pPr indent="-228543" lvl="1" marL="228543">
              <a:buFont charset="2" pitchFamily="2" typeface="Wingdings"/>
              <a:buChar char="l"/>
            </a:pPr>
            <a:r>
              <a:rPr altLang="en-US" lang="zh-CN" sz="2000">
                <a:solidFill>
                  <a:schemeClr val="bg1"/>
                </a:solidFill>
                <a:latin charset="-122" panose="020b0503020204020204" pitchFamily="34" typeface="微软雅黑"/>
                <a:ea charset="-122" pitchFamily="34" typeface="微软雅黑"/>
              </a:rPr>
              <a:t>完成项目之一</a:t>
            </a:r>
          </a:p>
        </p:txBody>
      </p:sp>
      <p:sp>
        <p:nvSpPr>
          <p:cNvPr id="70" name="文本框 9"/>
          <p:cNvSpPr txBox="1"/>
          <p:nvPr/>
        </p:nvSpPr>
        <p:spPr>
          <a:xfrm>
            <a:off x="5070890" y="4489375"/>
            <a:ext cx="1815610" cy="304800"/>
          </a:xfrm>
          <a:prstGeom prst="rect">
            <a:avLst/>
          </a:prstGeom>
          <a:noFill/>
        </p:spPr>
        <p:txBody>
          <a:bodyPr bIns="0" lIns="0" rIns="0" rtlCol="0" tIns="0" wrap="square">
            <a:spAutoFit/>
          </a:bodyPr>
          <a:lstStyle/>
          <a:p>
            <a:pPr indent="-228543" lvl="1" marL="228543">
              <a:buFont charset="2" pitchFamily="2" typeface="Wingdings"/>
              <a:buChar char="l"/>
            </a:pPr>
            <a:r>
              <a:rPr altLang="en-US" lang="zh-CN" sz="2000">
                <a:solidFill>
                  <a:schemeClr val="bg1"/>
                </a:solidFill>
                <a:latin charset="-122" panose="020b0503020204020204" pitchFamily="34" typeface="微软雅黑"/>
                <a:ea charset="-122" pitchFamily="34" typeface="微软雅黑"/>
              </a:rPr>
              <a:t>完成项目之三</a:t>
            </a:r>
          </a:p>
        </p:txBody>
      </p:sp>
      <p:sp>
        <p:nvSpPr>
          <p:cNvPr id="71" name="文本框 9"/>
          <p:cNvSpPr txBox="1"/>
          <p:nvPr/>
        </p:nvSpPr>
        <p:spPr>
          <a:xfrm>
            <a:off x="7591170" y="3516044"/>
            <a:ext cx="2031634" cy="304800"/>
          </a:xfrm>
          <a:prstGeom prst="rect">
            <a:avLst/>
          </a:prstGeom>
          <a:noFill/>
        </p:spPr>
        <p:txBody>
          <a:bodyPr bIns="0" lIns="0" rIns="0" rtlCol="0" tIns="0" wrap="square">
            <a:spAutoFit/>
          </a:bodyPr>
          <a:lstStyle/>
          <a:p>
            <a:pPr indent="-228543" lvl="1" marL="228543">
              <a:buFont charset="2" pitchFamily="2" typeface="Wingdings"/>
              <a:buChar char="l"/>
            </a:pPr>
            <a:r>
              <a:rPr altLang="en-US" lang="zh-CN" sz="2000">
                <a:solidFill>
                  <a:schemeClr val="bg1"/>
                </a:solidFill>
                <a:latin charset="-122" panose="020b0503020204020204" pitchFamily="34" typeface="微软雅黑"/>
                <a:ea charset="-122" pitchFamily="34" typeface="微软雅黑"/>
              </a:rPr>
              <a:t>已完成项目汇总</a:t>
            </a:r>
          </a:p>
        </p:txBody>
      </p:sp>
      <p:sp>
        <p:nvSpPr>
          <p:cNvPr id="72" name="文本框 9"/>
          <p:cNvSpPr txBox="1"/>
          <p:nvPr/>
        </p:nvSpPr>
        <p:spPr>
          <a:xfrm>
            <a:off x="7591170" y="4002710"/>
            <a:ext cx="1815610" cy="304800"/>
          </a:xfrm>
          <a:prstGeom prst="rect">
            <a:avLst/>
          </a:prstGeom>
          <a:noFill/>
        </p:spPr>
        <p:txBody>
          <a:bodyPr bIns="0" lIns="0" rIns="0" rtlCol="0" tIns="0" wrap="square">
            <a:spAutoFit/>
          </a:bodyPr>
          <a:lstStyle/>
          <a:p>
            <a:pPr indent="-228543" lvl="1" marL="228543">
              <a:buFont charset="2" pitchFamily="2" typeface="Wingdings"/>
              <a:buChar char="l"/>
            </a:pPr>
            <a:r>
              <a:rPr altLang="en-US" lang="zh-CN" sz="2000">
                <a:solidFill>
                  <a:schemeClr val="bg1"/>
                </a:solidFill>
                <a:latin charset="-122" panose="020b0503020204020204" pitchFamily="34" typeface="微软雅黑"/>
                <a:ea charset="-122" pitchFamily="34" typeface="微软雅黑"/>
              </a:rPr>
              <a:t>完成项目之二</a:t>
            </a:r>
          </a:p>
        </p:txBody>
      </p:sp>
      <p:sp>
        <p:nvSpPr>
          <p:cNvPr id="73" name="文本框 9"/>
          <p:cNvSpPr txBox="1"/>
          <p:nvPr/>
        </p:nvSpPr>
        <p:spPr>
          <a:xfrm>
            <a:off x="7591170" y="4489375"/>
            <a:ext cx="1815610" cy="304800"/>
          </a:xfrm>
          <a:prstGeom prst="rect">
            <a:avLst/>
          </a:prstGeom>
          <a:noFill/>
        </p:spPr>
        <p:txBody>
          <a:bodyPr bIns="0" lIns="0" rIns="0" rtlCol="0" tIns="0" wrap="square">
            <a:spAutoFit/>
          </a:bodyPr>
          <a:lstStyle/>
          <a:p>
            <a:pPr indent="-228543" lvl="1" marL="228543">
              <a:buFont charset="2" pitchFamily="2" typeface="Wingdings"/>
              <a:buChar char="l"/>
            </a:pPr>
            <a:r>
              <a:rPr altLang="en-US" lang="zh-CN" sz="2000">
                <a:solidFill>
                  <a:schemeClr val="bg1"/>
                </a:solidFill>
                <a:latin charset="-122" panose="020b0503020204020204" pitchFamily="34" typeface="微软雅黑"/>
                <a:ea charset="-122" pitchFamily="34" typeface="微软雅黑"/>
              </a:rPr>
              <a:t>重点项目展望</a:t>
            </a:r>
          </a:p>
        </p:txBody>
      </p:sp>
      <p:grpSp>
        <p:nvGrpSpPr>
          <p:cNvPr id="4" name="组合 3"/>
          <p:cNvGrpSpPr/>
          <p:nvPr/>
        </p:nvGrpSpPr>
        <p:grpSpPr>
          <a:xfrm>
            <a:off x="1575944" y="2565269"/>
            <a:ext cx="1919001" cy="1919000"/>
            <a:chOff x="1575944" y="2565269"/>
            <a:chExt cx="1919001" cy="1919000"/>
          </a:xfrm>
        </p:grpSpPr>
        <p:sp>
          <p:nvSpPr>
            <p:cNvPr id="30" name="椭圆 29"/>
            <p:cNvSpPr/>
            <p:nvPr/>
          </p:nvSpPr>
          <p:spPr bwMode="auto">
            <a:xfrm>
              <a:off x="1575944" y="2565269"/>
              <a:ext cx="1919001" cy="1919000"/>
            </a:xfrm>
            <a:prstGeom prst="ellipse">
              <a:avLst/>
            </a:prstGeom>
            <a:gradFill flip="none" rotWithShape="1">
              <a:gsLst>
                <a:gs pos="100000">
                  <a:schemeClr val="bg1"/>
                </a:gs>
                <a:gs pos="0">
                  <a:srgbClr val="E0E0E0"/>
                </a:gs>
              </a:gsLst>
              <a:lin ang="8100000" scaled="0"/>
            </a:gradFill>
            <a:ln w="63500">
              <a:gradFill>
                <a:gsLst>
                  <a:gs pos="100000">
                    <a:schemeClr val="bg1">
                      <a:lumMod val="85000"/>
                    </a:schemeClr>
                  </a:gs>
                  <a:gs pos="0">
                    <a:schemeClr val="bg1"/>
                  </a:gs>
                </a:gsLst>
                <a:lin ang="8100000" scaled="0"/>
              </a:gradFill>
            </a:ln>
            <a:effectLst>
              <a:outerShdw algn="tr" blurRad="254000" dir="8100000" dist="2794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sz="3198">
                <a:solidFill>
                  <a:prstClr val="white"/>
                </a:solidFill>
              </a:endParaRPr>
            </a:p>
          </p:txBody>
        </p:sp>
        <p:sp>
          <p:nvSpPr>
            <p:cNvPr id="33" name="KSO_Shape"/>
            <p:cNvSpPr>
              <a:spLocks noChangeAspect="1"/>
            </p:cNvSpPr>
            <p:nvPr/>
          </p:nvSpPr>
          <p:spPr bwMode="auto">
            <a:xfrm>
              <a:off x="2080725" y="3131810"/>
              <a:ext cx="909438" cy="909438"/>
            </a:xfrm>
            <a:custGeom>
              <a:gdLst>
                <a:gd fmla="*/ 2147483646 w 4409" name="T0"/>
                <a:gd fmla="*/ 2147483646 h 4408" name="T1"/>
                <a:gd fmla="*/ 2147483646 w 4409" name="T2"/>
                <a:gd fmla="*/ 2147483646 h 4408" name="T3"/>
                <a:gd fmla="*/ 2147483646 w 4409" name="T4"/>
                <a:gd fmla="*/ 2147483646 h 4408" name="T5"/>
                <a:gd fmla="*/ 2147483646 w 4409" name="T6"/>
                <a:gd fmla="*/ 2147483646 h 4408" name="T7"/>
                <a:gd fmla="*/ 2147483646 w 4409" name="T8"/>
                <a:gd fmla="*/ 2147483646 h 4408" name="T9"/>
                <a:gd fmla="*/ 2147483646 w 4409" name="T10"/>
                <a:gd fmla="*/ 2147483646 h 4408" name="T11"/>
                <a:gd fmla="*/ 2147483646 w 4409" name="T12"/>
                <a:gd fmla="*/ 2147483646 h 4408" name="T13"/>
                <a:gd fmla="*/ 2147483646 w 4409" name="T14"/>
                <a:gd fmla="*/ 2147483646 h 4408" name="T15"/>
                <a:gd fmla="*/ 481718167 w 4409" name="T16"/>
                <a:gd fmla="*/ 2147483646 h 4408" name="T17"/>
                <a:gd fmla="*/ 321145301 w 4409" name="T18"/>
                <a:gd fmla="*/ 2147483646 h 4408" name="T19"/>
                <a:gd fmla="*/ 2147483646 w 4409" name="T20"/>
                <a:gd fmla="*/ 2147483646 h 4408" name="T21"/>
                <a:gd fmla="*/ 2147483646 w 4409" name="T22"/>
                <a:gd fmla="*/ 2147483646 h 4408" name="T23"/>
                <a:gd fmla="*/ 2147483646 w 4409" name="T24"/>
                <a:gd fmla="*/ 2147483646 h 4408" name="T25"/>
                <a:gd fmla="*/ 2147483646 w 4409" name="T26"/>
                <a:gd fmla="*/ 2147483646 h 4408" name="T27"/>
                <a:gd fmla="*/ 2147483646 w 4409" name="T28"/>
                <a:gd fmla="*/ 2147483646 h 4408" name="T29"/>
                <a:gd fmla="*/ 2147483646 w 4409" name="T30"/>
                <a:gd fmla="*/ 2147483646 h 4408" name="T31"/>
                <a:gd fmla="*/ 2147483646 w 4409" name="T32"/>
                <a:gd fmla="*/ 2147483646 h 4408" name="T33"/>
                <a:gd fmla="*/ 2147483646 w 4409" name="T34"/>
                <a:gd fmla="*/ 2147483646 h 4408" name="T35"/>
                <a:gd fmla="*/ 2147483646 w 4409" name="T36"/>
                <a:gd fmla="*/ 2147483646 h 4408" name="T37"/>
                <a:gd fmla="*/ 2147483646 w 4409" name="T38"/>
                <a:gd fmla="*/ 2147483646 h 4408" name="T39"/>
                <a:gd fmla="*/ 2147483646 w 4409" name="T40"/>
                <a:gd fmla="*/ 2147483646 h 4408" name="T41"/>
                <a:gd fmla="*/ 2147483646 w 4409" name="T42"/>
                <a:gd fmla="*/ 2147483646 h 4408" name="T43"/>
                <a:gd fmla="*/ 2147483646 w 4409" name="T44"/>
                <a:gd fmla="*/ 2147483646 h 4408" name="T45"/>
                <a:gd fmla="*/ 2147483646 w 4409" name="T46"/>
                <a:gd fmla="*/ 2147483646 h 4408" name="T47"/>
                <a:gd fmla="*/ 2147483646 w 4409" name="T48"/>
                <a:gd fmla="*/ 2147483646 h 4408" name="T49"/>
                <a:gd fmla="*/ 2147483646 w 4409" name="T50"/>
                <a:gd fmla="*/ 2147483646 h 4408" name="T51"/>
                <a:gd fmla="*/ 2147483646 w 4409" name="T52"/>
                <a:gd fmla="*/ 2147483646 h 4408" name="T53"/>
                <a:gd fmla="*/ 2147483646 w 4409" name="T54"/>
                <a:gd fmla="*/ 2147483646 h 4408" name="T55"/>
                <a:gd fmla="*/ 2147483646 w 4409" name="T56"/>
                <a:gd fmla="*/ 2147483646 h 4408" name="T57"/>
                <a:gd fmla="*/ 2147483646 w 4409" name="T58"/>
                <a:gd fmla="*/ 2147483646 h 4408" name="T59"/>
                <a:gd fmla="*/ 2147483646 w 4409" name="T60"/>
                <a:gd fmla="*/ 2147483646 h 4408" name="T61"/>
                <a:gd fmla="*/ 2147483646 w 4409" name="T62"/>
                <a:gd fmla="*/ 2147483646 h 4408" name="T63"/>
                <a:gd fmla="*/ 2147483646 w 4409" name="T64"/>
                <a:gd fmla="*/ 2147483646 h 4408" name="T65"/>
                <a:gd fmla="*/ 2147483646 w 4409" name="T66"/>
                <a:gd fmla="*/ 2147483646 h 4408" name="T67"/>
                <a:gd fmla="*/ 2147483646 w 4409" name="T68"/>
                <a:gd fmla="*/ 2147483646 h 4408" name="T69"/>
                <a:gd fmla="*/ 2147483646 w 4409" name="T70"/>
                <a:gd fmla="*/ 2147483646 h 4408" name="T71"/>
                <a:gd fmla="*/ 2147483646 w 4409" name="T72"/>
                <a:gd fmla="*/ 2147483646 h 4408" name="T73"/>
                <a:gd fmla="*/ 2147483646 w 4409" name="T74"/>
                <a:gd fmla="*/ 2147483646 h 4408" name="T75"/>
                <a:gd fmla="*/ 2147483646 w 4409" name="T76"/>
                <a:gd fmla="*/ 2147483646 h 4408" name="T77"/>
                <a:gd fmla="*/ 2147483646 w 4409" name="T78"/>
                <a:gd fmla="*/ 2147483646 h 4408" name="T79"/>
                <a:gd fmla="*/ 2147483646 w 4409" name="T80"/>
                <a:gd fmla="*/ 2147483646 h 4408" name="T81"/>
                <a:gd fmla="*/ 2147483646 w 4409" name="T82"/>
                <a:gd fmla="*/ 2147483646 h 4408" name="T83"/>
                <a:gd fmla="*/ 2147483646 w 4409" name="T84"/>
                <a:gd fmla="*/ 2147483646 h 4408" name="T85"/>
                <a:gd fmla="*/ 2147483646 w 4409" name="T86"/>
                <a:gd fmla="*/ 2147483646 h 4408" name="T87"/>
                <a:gd fmla="*/ 2147483646 w 4409" name="T88"/>
                <a:gd fmla="*/ 2147483646 h 4408" name="T89"/>
                <a:gd fmla="*/ 2147483646 w 4409" name="T90"/>
                <a:gd fmla="*/ 2147483646 h 4408" name="T91"/>
                <a:gd fmla="*/ 2147483646 w 4409" name="T92"/>
                <a:gd fmla="*/ 2147483646 h 4408" name="T93"/>
                <a:gd fmla="*/ 2147483646 w 4409" name="T94"/>
                <a:gd fmla="*/ 2147483646 h 4408" name="T95"/>
                <a:gd fmla="*/ 2147483646 w 4409" name="T96"/>
                <a:gd fmla="*/ 2147483646 h 4408" name="T97"/>
                <a:gd fmla="*/ 2147483646 w 4409" name="T98"/>
                <a:gd fmla="*/ 2147483646 h 4408" name="T99"/>
                <a:gd fmla="*/ 2147483646 w 4409" name="T100"/>
                <a:gd fmla="*/ 2147483646 h 4408" name="T101"/>
                <a:gd fmla="*/ 2147483646 w 4409" name="T102"/>
                <a:gd fmla="*/ 2147483646 h 4408" name="T103"/>
                <a:gd fmla="*/ 2147483646 w 4409" name="T104"/>
                <a:gd fmla="*/ 2147483646 h 4408" name="T105"/>
                <a:gd fmla="*/ 2147483646 w 4409" name="T106"/>
                <a:gd fmla="*/ 2147483646 h 4408" name="T107"/>
                <a:gd fmla="*/ 2147483646 w 4409" name="T108"/>
                <a:gd fmla="*/ 2147483646 h 4408"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b="b" l="0" r="r" t="0"/>
              <a:pathLst>
                <a:path h="4408" w="4409">
                  <a:moveTo>
                    <a:pt x="3025" y="2127"/>
                  </a:moveTo>
                  <a:lnTo>
                    <a:pt x="3025" y="2127"/>
                  </a:lnTo>
                  <a:lnTo>
                    <a:pt x="3097" y="2107"/>
                  </a:lnTo>
                  <a:lnTo>
                    <a:pt x="3179" y="2081"/>
                  </a:lnTo>
                  <a:lnTo>
                    <a:pt x="3271" y="2053"/>
                  </a:lnTo>
                  <a:lnTo>
                    <a:pt x="3375" y="2020"/>
                  </a:lnTo>
                  <a:lnTo>
                    <a:pt x="3429" y="2002"/>
                  </a:lnTo>
                  <a:lnTo>
                    <a:pt x="3481" y="1982"/>
                  </a:lnTo>
                  <a:lnTo>
                    <a:pt x="3532" y="1961"/>
                  </a:lnTo>
                  <a:lnTo>
                    <a:pt x="3580" y="1938"/>
                  </a:lnTo>
                  <a:lnTo>
                    <a:pt x="3626" y="1914"/>
                  </a:lnTo>
                  <a:lnTo>
                    <a:pt x="3672" y="1889"/>
                  </a:lnTo>
                  <a:lnTo>
                    <a:pt x="3715" y="1861"/>
                  </a:lnTo>
                  <a:lnTo>
                    <a:pt x="3756" y="1834"/>
                  </a:lnTo>
                  <a:lnTo>
                    <a:pt x="3797" y="1804"/>
                  </a:lnTo>
                  <a:lnTo>
                    <a:pt x="3834" y="1774"/>
                  </a:lnTo>
                  <a:lnTo>
                    <a:pt x="3871" y="1744"/>
                  </a:lnTo>
                  <a:lnTo>
                    <a:pt x="3906" y="1711"/>
                  </a:lnTo>
                  <a:lnTo>
                    <a:pt x="3940" y="1679"/>
                  </a:lnTo>
                  <a:lnTo>
                    <a:pt x="3971" y="1644"/>
                  </a:lnTo>
                  <a:lnTo>
                    <a:pt x="4002" y="1610"/>
                  </a:lnTo>
                  <a:lnTo>
                    <a:pt x="4031" y="1575"/>
                  </a:lnTo>
                  <a:lnTo>
                    <a:pt x="4059" y="1539"/>
                  </a:lnTo>
                  <a:lnTo>
                    <a:pt x="4085" y="1502"/>
                  </a:lnTo>
                  <a:lnTo>
                    <a:pt x="4110" y="1466"/>
                  </a:lnTo>
                  <a:lnTo>
                    <a:pt x="4134" y="1428"/>
                  </a:lnTo>
                  <a:lnTo>
                    <a:pt x="4157" y="1390"/>
                  </a:lnTo>
                  <a:lnTo>
                    <a:pt x="4177" y="1351"/>
                  </a:lnTo>
                  <a:lnTo>
                    <a:pt x="4198" y="1312"/>
                  </a:lnTo>
                  <a:lnTo>
                    <a:pt x="4217" y="1274"/>
                  </a:lnTo>
                  <a:lnTo>
                    <a:pt x="4234" y="1235"/>
                  </a:lnTo>
                  <a:lnTo>
                    <a:pt x="4251" y="1196"/>
                  </a:lnTo>
                  <a:lnTo>
                    <a:pt x="4267" y="1156"/>
                  </a:lnTo>
                  <a:lnTo>
                    <a:pt x="4281" y="1117"/>
                  </a:lnTo>
                  <a:lnTo>
                    <a:pt x="4295" y="1078"/>
                  </a:lnTo>
                  <a:lnTo>
                    <a:pt x="4307" y="1039"/>
                  </a:lnTo>
                  <a:lnTo>
                    <a:pt x="4319" y="1000"/>
                  </a:lnTo>
                  <a:lnTo>
                    <a:pt x="4329" y="961"/>
                  </a:lnTo>
                  <a:lnTo>
                    <a:pt x="4340" y="923"/>
                  </a:lnTo>
                  <a:lnTo>
                    <a:pt x="4349" y="884"/>
                  </a:lnTo>
                  <a:lnTo>
                    <a:pt x="4357" y="847"/>
                  </a:lnTo>
                  <a:lnTo>
                    <a:pt x="4365" y="809"/>
                  </a:lnTo>
                  <a:lnTo>
                    <a:pt x="4377" y="736"/>
                  </a:lnTo>
                  <a:lnTo>
                    <a:pt x="4387" y="665"/>
                  </a:lnTo>
                  <a:lnTo>
                    <a:pt x="4395" y="598"/>
                  </a:lnTo>
                  <a:lnTo>
                    <a:pt x="4401" y="534"/>
                  </a:lnTo>
                  <a:lnTo>
                    <a:pt x="4405" y="474"/>
                  </a:lnTo>
                  <a:lnTo>
                    <a:pt x="4407" y="418"/>
                  </a:lnTo>
                  <a:lnTo>
                    <a:pt x="4409" y="367"/>
                  </a:lnTo>
                  <a:lnTo>
                    <a:pt x="4409" y="321"/>
                  </a:lnTo>
                  <a:lnTo>
                    <a:pt x="4409" y="281"/>
                  </a:lnTo>
                  <a:lnTo>
                    <a:pt x="4407" y="247"/>
                  </a:lnTo>
                  <a:lnTo>
                    <a:pt x="4404" y="201"/>
                  </a:lnTo>
                  <a:lnTo>
                    <a:pt x="4403" y="183"/>
                  </a:lnTo>
                  <a:lnTo>
                    <a:pt x="3786" y="183"/>
                  </a:lnTo>
                  <a:lnTo>
                    <a:pt x="3491" y="183"/>
                  </a:lnTo>
                  <a:lnTo>
                    <a:pt x="3491" y="0"/>
                  </a:lnTo>
                  <a:lnTo>
                    <a:pt x="919" y="0"/>
                  </a:lnTo>
                  <a:lnTo>
                    <a:pt x="919" y="183"/>
                  </a:lnTo>
                  <a:lnTo>
                    <a:pt x="624" y="183"/>
                  </a:lnTo>
                  <a:lnTo>
                    <a:pt x="6" y="183"/>
                  </a:lnTo>
                  <a:lnTo>
                    <a:pt x="5" y="201"/>
                  </a:lnTo>
                  <a:lnTo>
                    <a:pt x="2" y="247"/>
                  </a:lnTo>
                  <a:lnTo>
                    <a:pt x="1" y="282"/>
                  </a:lnTo>
                  <a:lnTo>
                    <a:pt x="0" y="321"/>
                  </a:lnTo>
                  <a:lnTo>
                    <a:pt x="1" y="367"/>
                  </a:lnTo>
                  <a:lnTo>
                    <a:pt x="2" y="419"/>
                  </a:lnTo>
                  <a:lnTo>
                    <a:pt x="4" y="475"/>
                  </a:lnTo>
                  <a:lnTo>
                    <a:pt x="8" y="535"/>
                  </a:lnTo>
                  <a:lnTo>
                    <a:pt x="14" y="599"/>
                  </a:lnTo>
                  <a:lnTo>
                    <a:pt x="22" y="667"/>
                  </a:lnTo>
                  <a:lnTo>
                    <a:pt x="32" y="737"/>
                  </a:lnTo>
                  <a:lnTo>
                    <a:pt x="45" y="811"/>
                  </a:lnTo>
                  <a:lnTo>
                    <a:pt x="52" y="848"/>
                  </a:lnTo>
                  <a:lnTo>
                    <a:pt x="61" y="886"/>
                  </a:lnTo>
                  <a:lnTo>
                    <a:pt x="69" y="924"/>
                  </a:lnTo>
                  <a:lnTo>
                    <a:pt x="79" y="962"/>
                  </a:lnTo>
                  <a:lnTo>
                    <a:pt x="91" y="1002"/>
                  </a:lnTo>
                  <a:lnTo>
                    <a:pt x="102" y="1041"/>
                  </a:lnTo>
                  <a:lnTo>
                    <a:pt x="115" y="1080"/>
                  </a:lnTo>
                  <a:lnTo>
                    <a:pt x="128" y="1120"/>
                  </a:lnTo>
                  <a:lnTo>
                    <a:pt x="142" y="1158"/>
                  </a:lnTo>
                  <a:lnTo>
                    <a:pt x="159" y="1198"/>
                  </a:lnTo>
                  <a:lnTo>
                    <a:pt x="175" y="1237"/>
                  </a:lnTo>
                  <a:lnTo>
                    <a:pt x="193" y="1276"/>
                  </a:lnTo>
                  <a:lnTo>
                    <a:pt x="211" y="1315"/>
                  </a:lnTo>
                  <a:lnTo>
                    <a:pt x="232" y="1354"/>
                  </a:lnTo>
                  <a:lnTo>
                    <a:pt x="253" y="1392"/>
                  </a:lnTo>
                  <a:lnTo>
                    <a:pt x="275" y="1430"/>
                  </a:lnTo>
                  <a:lnTo>
                    <a:pt x="299" y="1468"/>
                  </a:lnTo>
                  <a:lnTo>
                    <a:pt x="324" y="1504"/>
                  </a:lnTo>
                  <a:lnTo>
                    <a:pt x="350" y="1541"/>
                  </a:lnTo>
                  <a:lnTo>
                    <a:pt x="378" y="1577"/>
                  </a:lnTo>
                  <a:lnTo>
                    <a:pt x="407" y="1612"/>
                  </a:lnTo>
                  <a:lnTo>
                    <a:pt x="438" y="1646"/>
                  </a:lnTo>
                  <a:lnTo>
                    <a:pt x="470" y="1681"/>
                  </a:lnTo>
                  <a:lnTo>
                    <a:pt x="503" y="1713"/>
                  </a:lnTo>
                  <a:lnTo>
                    <a:pt x="538" y="1746"/>
                  </a:lnTo>
                  <a:lnTo>
                    <a:pt x="574" y="1776"/>
                  </a:lnTo>
                  <a:lnTo>
                    <a:pt x="613" y="1806"/>
                  </a:lnTo>
                  <a:lnTo>
                    <a:pt x="653" y="1835"/>
                  </a:lnTo>
                  <a:lnTo>
                    <a:pt x="694" y="1863"/>
                  </a:lnTo>
                  <a:lnTo>
                    <a:pt x="738" y="1890"/>
                  </a:lnTo>
                  <a:lnTo>
                    <a:pt x="782" y="1915"/>
                  </a:lnTo>
                  <a:lnTo>
                    <a:pt x="829" y="1939"/>
                  </a:lnTo>
                  <a:lnTo>
                    <a:pt x="878" y="1962"/>
                  </a:lnTo>
                  <a:lnTo>
                    <a:pt x="928" y="1983"/>
                  </a:lnTo>
                  <a:lnTo>
                    <a:pt x="981" y="2002"/>
                  </a:lnTo>
                  <a:lnTo>
                    <a:pt x="1035" y="2020"/>
                  </a:lnTo>
                  <a:lnTo>
                    <a:pt x="1137" y="2053"/>
                  </a:lnTo>
                  <a:lnTo>
                    <a:pt x="1230" y="2080"/>
                  </a:lnTo>
                  <a:lnTo>
                    <a:pt x="1311" y="2105"/>
                  </a:lnTo>
                  <a:lnTo>
                    <a:pt x="1384" y="2125"/>
                  </a:lnTo>
                  <a:lnTo>
                    <a:pt x="1417" y="2164"/>
                  </a:lnTo>
                  <a:lnTo>
                    <a:pt x="1452" y="2203"/>
                  </a:lnTo>
                  <a:lnTo>
                    <a:pt x="1488" y="2241"/>
                  </a:lnTo>
                  <a:lnTo>
                    <a:pt x="1525" y="2275"/>
                  </a:lnTo>
                  <a:lnTo>
                    <a:pt x="1562" y="2309"/>
                  </a:lnTo>
                  <a:lnTo>
                    <a:pt x="1600" y="2340"/>
                  </a:lnTo>
                  <a:lnTo>
                    <a:pt x="1639" y="2370"/>
                  </a:lnTo>
                  <a:lnTo>
                    <a:pt x="1679" y="2398"/>
                  </a:lnTo>
                  <a:lnTo>
                    <a:pt x="1720" y="2424"/>
                  </a:lnTo>
                  <a:lnTo>
                    <a:pt x="1761" y="2449"/>
                  </a:lnTo>
                  <a:lnTo>
                    <a:pt x="1803" y="2471"/>
                  </a:lnTo>
                  <a:lnTo>
                    <a:pt x="1845" y="2490"/>
                  </a:lnTo>
                  <a:lnTo>
                    <a:pt x="1888" y="2508"/>
                  </a:lnTo>
                  <a:lnTo>
                    <a:pt x="1933" y="2525"/>
                  </a:lnTo>
                  <a:lnTo>
                    <a:pt x="1976" y="2538"/>
                  </a:lnTo>
                  <a:lnTo>
                    <a:pt x="2021" y="2549"/>
                  </a:lnTo>
                  <a:lnTo>
                    <a:pt x="2021" y="3864"/>
                  </a:lnTo>
                  <a:lnTo>
                    <a:pt x="1963" y="3868"/>
                  </a:lnTo>
                  <a:lnTo>
                    <a:pt x="1906" y="3873"/>
                  </a:lnTo>
                  <a:lnTo>
                    <a:pt x="1850" y="3880"/>
                  </a:lnTo>
                  <a:lnTo>
                    <a:pt x="1795" y="3887"/>
                  </a:lnTo>
                  <a:lnTo>
                    <a:pt x="1741" y="3895"/>
                  </a:lnTo>
                  <a:lnTo>
                    <a:pt x="1688" y="3904"/>
                  </a:lnTo>
                  <a:lnTo>
                    <a:pt x="1636" y="3915"/>
                  </a:lnTo>
                  <a:lnTo>
                    <a:pt x="1587" y="3926"/>
                  </a:lnTo>
                  <a:lnTo>
                    <a:pt x="1537" y="3939"/>
                  </a:lnTo>
                  <a:lnTo>
                    <a:pt x="1489" y="3951"/>
                  </a:lnTo>
                  <a:lnTo>
                    <a:pt x="1444" y="3965"/>
                  </a:lnTo>
                  <a:lnTo>
                    <a:pt x="1399" y="3980"/>
                  </a:lnTo>
                  <a:lnTo>
                    <a:pt x="1355" y="3995"/>
                  </a:lnTo>
                  <a:lnTo>
                    <a:pt x="1314" y="4012"/>
                  </a:lnTo>
                  <a:lnTo>
                    <a:pt x="1274" y="4029"/>
                  </a:lnTo>
                  <a:lnTo>
                    <a:pt x="1237" y="4046"/>
                  </a:lnTo>
                  <a:lnTo>
                    <a:pt x="1200" y="4065"/>
                  </a:lnTo>
                  <a:lnTo>
                    <a:pt x="1166" y="4085"/>
                  </a:lnTo>
                  <a:lnTo>
                    <a:pt x="1134" y="4104"/>
                  </a:lnTo>
                  <a:lnTo>
                    <a:pt x="1104" y="4124"/>
                  </a:lnTo>
                  <a:lnTo>
                    <a:pt x="1076" y="4146"/>
                  </a:lnTo>
                  <a:lnTo>
                    <a:pt x="1049" y="4167"/>
                  </a:lnTo>
                  <a:lnTo>
                    <a:pt x="1026" y="4189"/>
                  </a:lnTo>
                  <a:lnTo>
                    <a:pt x="1004" y="4211"/>
                  </a:lnTo>
                  <a:lnTo>
                    <a:pt x="984" y="4235"/>
                  </a:lnTo>
                  <a:lnTo>
                    <a:pt x="968" y="4259"/>
                  </a:lnTo>
                  <a:lnTo>
                    <a:pt x="953" y="4282"/>
                  </a:lnTo>
                  <a:lnTo>
                    <a:pt x="947" y="4295"/>
                  </a:lnTo>
                  <a:lnTo>
                    <a:pt x="941" y="4307"/>
                  </a:lnTo>
                  <a:lnTo>
                    <a:pt x="936" y="4320"/>
                  </a:lnTo>
                  <a:lnTo>
                    <a:pt x="931" y="4332"/>
                  </a:lnTo>
                  <a:lnTo>
                    <a:pt x="927" y="4344"/>
                  </a:lnTo>
                  <a:lnTo>
                    <a:pt x="924" y="4358"/>
                  </a:lnTo>
                  <a:lnTo>
                    <a:pt x="922" y="4370"/>
                  </a:lnTo>
                  <a:lnTo>
                    <a:pt x="920" y="4383"/>
                  </a:lnTo>
                  <a:lnTo>
                    <a:pt x="919" y="4396"/>
                  </a:lnTo>
                  <a:lnTo>
                    <a:pt x="919" y="4408"/>
                  </a:lnTo>
                  <a:lnTo>
                    <a:pt x="3491" y="4408"/>
                  </a:lnTo>
                  <a:lnTo>
                    <a:pt x="3491" y="4396"/>
                  </a:lnTo>
                  <a:lnTo>
                    <a:pt x="3490" y="4383"/>
                  </a:lnTo>
                  <a:lnTo>
                    <a:pt x="3488" y="4370"/>
                  </a:lnTo>
                  <a:lnTo>
                    <a:pt x="3486" y="4358"/>
                  </a:lnTo>
                  <a:lnTo>
                    <a:pt x="3482" y="4344"/>
                  </a:lnTo>
                  <a:lnTo>
                    <a:pt x="3478" y="4332"/>
                  </a:lnTo>
                  <a:lnTo>
                    <a:pt x="3474" y="4320"/>
                  </a:lnTo>
                  <a:lnTo>
                    <a:pt x="3469" y="4307"/>
                  </a:lnTo>
                  <a:lnTo>
                    <a:pt x="3463" y="4295"/>
                  </a:lnTo>
                  <a:lnTo>
                    <a:pt x="3457" y="4282"/>
                  </a:lnTo>
                  <a:lnTo>
                    <a:pt x="3443" y="4259"/>
                  </a:lnTo>
                  <a:lnTo>
                    <a:pt x="3426" y="4235"/>
                  </a:lnTo>
                  <a:lnTo>
                    <a:pt x="3406" y="4211"/>
                  </a:lnTo>
                  <a:lnTo>
                    <a:pt x="3384" y="4189"/>
                  </a:lnTo>
                  <a:lnTo>
                    <a:pt x="3361" y="4167"/>
                  </a:lnTo>
                  <a:lnTo>
                    <a:pt x="3334" y="4146"/>
                  </a:lnTo>
                  <a:lnTo>
                    <a:pt x="3306" y="4124"/>
                  </a:lnTo>
                  <a:lnTo>
                    <a:pt x="3276" y="4104"/>
                  </a:lnTo>
                  <a:lnTo>
                    <a:pt x="3244" y="4085"/>
                  </a:lnTo>
                  <a:lnTo>
                    <a:pt x="3210" y="4065"/>
                  </a:lnTo>
                  <a:lnTo>
                    <a:pt x="3173" y="4046"/>
                  </a:lnTo>
                  <a:lnTo>
                    <a:pt x="3136" y="4029"/>
                  </a:lnTo>
                  <a:lnTo>
                    <a:pt x="3096" y="4012"/>
                  </a:lnTo>
                  <a:lnTo>
                    <a:pt x="3054" y="3995"/>
                  </a:lnTo>
                  <a:lnTo>
                    <a:pt x="3011" y="3980"/>
                  </a:lnTo>
                  <a:lnTo>
                    <a:pt x="2966" y="3965"/>
                  </a:lnTo>
                  <a:lnTo>
                    <a:pt x="2921" y="3951"/>
                  </a:lnTo>
                  <a:lnTo>
                    <a:pt x="2873" y="3939"/>
                  </a:lnTo>
                  <a:lnTo>
                    <a:pt x="2823" y="3926"/>
                  </a:lnTo>
                  <a:lnTo>
                    <a:pt x="2773" y="3915"/>
                  </a:lnTo>
                  <a:lnTo>
                    <a:pt x="2722" y="3904"/>
                  </a:lnTo>
                  <a:lnTo>
                    <a:pt x="2669" y="3895"/>
                  </a:lnTo>
                  <a:lnTo>
                    <a:pt x="2615" y="3887"/>
                  </a:lnTo>
                  <a:lnTo>
                    <a:pt x="2559" y="3880"/>
                  </a:lnTo>
                  <a:lnTo>
                    <a:pt x="2504" y="3873"/>
                  </a:lnTo>
                  <a:lnTo>
                    <a:pt x="2447" y="3868"/>
                  </a:lnTo>
                  <a:lnTo>
                    <a:pt x="2389" y="3864"/>
                  </a:lnTo>
                  <a:lnTo>
                    <a:pt x="2389" y="2549"/>
                  </a:lnTo>
                  <a:lnTo>
                    <a:pt x="2434" y="2538"/>
                  </a:lnTo>
                  <a:lnTo>
                    <a:pt x="2477" y="2525"/>
                  </a:lnTo>
                  <a:lnTo>
                    <a:pt x="2521" y="2508"/>
                  </a:lnTo>
                  <a:lnTo>
                    <a:pt x="2565" y="2491"/>
                  </a:lnTo>
                  <a:lnTo>
                    <a:pt x="2607" y="2471"/>
                  </a:lnTo>
                  <a:lnTo>
                    <a:pt x="2649" y="2449"/>
                  </a:lnTo>
                  <a:lnTo>
                    <a:pt x="2689" y="2425"/>
                  </a:lnTo>
                  <a:lnTo>
                    <a:pt x="2730" y="2399"/>
                  </a:lnTo>
                  <a:lnTo>
                    <a:pt x="2769" y="2370"/>
                  </a:lnTo>
                  <a:lnTo>
                    <a:pt x="2809" y="2341"/>
                  </a:lnTo>
                  <a:lnTo>
                    <a:pt x="2846" y="2310"/>
                  </a:lnTo>
                  <a:lnTo>
                    <a:pt x="2884" y="2276"/>
                  </a:lnTo>
                  <a:lnTo>
                    <a:pt x="2921" y="2242"/>
                  </a:lnTo>
                  <a:lnTo>
                    <a:pt x="2956" y="2205"/>
                  </a:lnTo>
                  <a:lnTo>
                    <a:pt x="2992" y="2167"/>
                  </a:lnTo>
                  <a:lnTo>
                    <a:pt x="3025" y="2127"/>
                  </a:lnTo>
                  <a:close/>
                  <a:moveTo>
                    <a:pt x="3491" y="791"/>
                  </a:moveTo>
                  <a:lnTo>
                    <a:pt x="3491" y="367"/>
                  </a:lnTo>
                  <a:lnTo>
                    <a:pt x="3786" y="367"/>
                  </a:lnTo>
                  <a:lnTo>
                    <a:pt x="4226" y="367"/>
                  </a:lnTo>
                  <a:lnTo>
                    <a:pt x="4226" y="403"/>
                  </a:lnTo>
                  <a:lnTo>
                    <a:pt x="4225" y="441"/>
                  </a:lnTo>
                  <a:lnTo>
                    <a:pt x="4223" y="482"/>
                  </a:lnTo>
                  <a:lnTo>
                    <a:pt x="4220" y="525"/>
                  </a:lnTo>
                  <a:lnTo>
                    <a:pt x="4216" y="570"/>
                  </a:lnTo>
                  <a:lnTo>
                    <a:pt x="4211" y="617"/>
                  </a:lnTo>
                  <a:lnTo>
                    <a:pt x="4205" y="665"/>
                  </a:lnTo>
                  <a:lnTo>
                    <a:pt x="4198" y="716"/>
                  </a:lnTo>
                  <a:lnTo>
                    <a:pt x="4188" y="767"/>
                  </a:lnTo>
                  <a:lnTo>
                    <a:pt x="4177" y="819"/>
                  </a:lnTo>
                  <a:lnTo>
                    <a:pt x="4165" y="873"/>
                  </a:lnTo>
                  <a:lnTo>
                    <a:pt x="4152" y="927"/>
                  </a:lnTo>
                  <a:lnTo>
                    <a:pt x="4136" y="982"/>
                  </a:lnTo>
                  <a:lnTo>
                    <a:pt x="4117" y="1037"/>
                  </a:lnTo>
                  <a:lnTo>
                    <a:pt x="4097" y="1091"/>
                  </a:lnTo>
                  <a:lnTo>
                    <a:pt x="4075" y="1146"/>
                  </a:lnTo>
                  <a:lnTo>
                    <a:pt x="4050" y="1201"/>
                  </a:lnTo>
                  <a:lnTo>
                    <a:pt x="4037" y="1227"/>
                  </a:lnTo>
                  <a:lnTo>
                    <a:pt x="4023" y="1255"/>
                  </a:lnTo>
                  <a:lnTo>
                    <a:pt x="4009" y="1281"/>
                  </a:lnTo>
                  <a:lnTo>
                    <a:pt x="3994" y="1307"/>
                  </a:lnTo>
                  <a:lnTo>
                    <a:pt x="3977" y="1334"/>
                  </a:lnTo>
                  <a:lnTo>
                    <a:pt x="3961" y="1360"/>
                  </a:lnTo>
                  <a:lnTo>
                    <a:pt x="3944" y="1385"/>
                  </a:lnTo>
                  <a:lnTo>
                    <a:pt x="3926" y="1412"/>
                  </a:lnTo>
                  <a:lnTo>
                    <a:pt x="3907" y="1436"/>
                  </a:lnTo>
                  <a:lnTo>
                    <a:pt x="3887" y="1462"/>
                  </a:lnTo>
                  <a:lnTo>
                    <a:pt x="3867" y="1486"/>
                  </a:lnTo>
                  <a:lnTo>
                    <a:pt x="3847" y="1510"/>
                  </a:lnTo>
                  <a:lnTo>
                    <a:pt x="3824" y="1534"/>
                  </a:lnTo>
                  <a:lnTo>
                    <a:pt x="3802" y="1557"/>
                  </a:lnTo>
                  <a:lnTo>
                    <a:pt x="3779" y="1579"/>
                  </a:lnTo>
                  <a:lnTo>
                    <a:pt x="3754" y="1602"/>
                  </a:lnTo>
                  <a:lnTo>
                    <a:pt x="3729" y="1623"/>
                  </a:lnTo>
                  <a:lnTo>
                    <a:pt x="3703" y="1644"/>
                  </a:lnTo>
                  <a:lnTo>
                    <a:pt x="3676" y="1664"/>
                  </a:lnTo>
                  <a:lnTo>
                    <a:pt x="3649" y="1685"/>
                  </a:lnTo>
                  <a:lnTo>
                    <a:pt x="3619" y="1704"/>
                  </a:lnTo>
                  <a:lnTo>
                    <a:pt x="3590" y="1722"/>
                  </a:lnTo>
                  <a:lnTo>
                    <a:pt x="3560" y="1740"/>
                  </a:lnTo>
                  <a:lnTo>
                    <a:pt x="3528" y="1758"/>
                  </a:lnTo>
                  <a:lnTo>
                    <a:pt x="3496" y="1775"/>
                  </a:lnTo>
                  <a:lnTo>
                    <a:pt x="3462" y="1790"/>
                  </a:lnTo>
                  <a:lnTo>
                    <a:pt x="3428" y="1805"/>
                  </a:lnTo>
                  <a:lnTo>
                    <a:pt x="3392" y="1820"/>
                  </a:lnTo>
                  <a:lnTo>
                    <a:pt x="3357" y="1833"/>
                  </a:lnTo>
                  <a:lnTo>
                    <a:pt x="3319" y="1846"/>
                  </a:lnTo>
                  <a:lnTo>
                    <a:pt x="3192" y="1886"/>
                  </a:lnTo>
                  <a:lnTo>
                    <a:pt x="3227" y="1825"/>
                  </a:lnTo>
                  <a:lnTo>
                    <a:pt x="3258" y="1763"/>
                  </a:lnTo>
                  <a:lnTo>
                    <a:pt x="3289" y="1700"/>
                  </a:lnTo>
                  <a:lnTo>
                    <a:pt x="3317" y="1635"/>
                  </a:lnTo>
                  <a:lnTo>
                    <a:pt x="3345" y="1569"/>
                  </a:lnTo>
                  <a:lnTo>
                    <a:pt x="3369" y="1501"/>
                  </a:lnTo>
                  <a:lnTo>
                    <a:pt x="3391" y="1433"/>
                  </a:lnTo>
                  <a:lnTo>
                    <a:pt x="3411" y="1364"/>
                  </a:lnTo>
                  <a:lnTo>
                    <a:pt x="3430" y="1294"/>
                  </a:lnTo>
                  <a:lnTo>
                    <a:pt x="3446" y="1223"/>
                  </a:lnTo>
                  <a:lnTo>
                    <a:pt x="3459" y="1152"/>
                  </a:lnTo>
                  <a:lnTo>
                    <a:pt x="3470" y="1080"/>
                  </a:lnTo>
                  <a:lnTo>
                    <a:pt x="3475" y="1044"/>
                  </a:lnTo>
                  <a:lnTo>
                    <a:pt x="3479" y="1008"/>
                  </a:lnTo>
                  <a:lnTo>
                    <a:pt x="3482" y="972"/>
                  </a:lnTo>
                  <a:lnTo>
                    <a:pt x="3486" y="936"/>
                  </a:lnTo>
                  <a:lnTo>
                    <a:pt x="3488" y="900"/>
                  </a:lnTo>
                  <a:lnTo>
                    <a:pt x="3490" y="863"/>
                  </a:lnTo>
                  <a:lnTo>
                    <a:pt x="3491" y="828"/>
                  </a:lnTo>
                  <a:lnTo>
                    <a:pt x="3491" y="791"/>
                  </a:lnTo>
                  <a:close/>
                  <a:moveTo>
                    <a:pt x="1091" y="1846"/>
                  </a:moveTo>
                  <a:lnTo>
                    <a:pt x="1091" y="1846"/>
                  </a:lnTo>
                  <a:lnTo>
                    <a:pt x="1053" y="1833"/>
                  </a:lnTo>
                  <a:lnTo>
                    <a:pt x="1017" y="1820"/>
                  </a:lnTo>
                  <a:lnTo>
                    <a:pt x="981" y="1805"/>
                  </a:lnTo>
                  <a:lnTo>
                    <a:pt x="947" y="1791"/>
                  </a:lnTo>
                  <a:lnTo>
                    <a:pt x="913" y="1775"/>
                  </a:lnTo>
                  <a:lnTo>
                    <a:pt x="881" y="1759"/>
                  </a:lnTo>
                  <a:lnTo>
                    <a:pt x="849" y="1741"/>
                  </a:lnTo>
                  <a:lnTo>
                    <a:pt x="819" y="1723"/>
                  </a:lnTo>
                  <a:lnTo>
                    <a:pt x="789" y="1705"/>
                  </a:lnTo>
                  <a:lnTo>
                    <a:pt x="760" y="1686"/>
                  </a:lnTo>
                  <a:lnTo>
                    <a:pt x="733" y="1665"/>
                  </a:lnTo>
                  <a:lnTo>
                    <a:pt x="705" y="1645"/>
                  </a:lnTo>
                  <a:lnTo>
                    <a:pt x="680" y="1624"/>
                  </a:lnTo>
                  <a:lnTo>
                    <a:pt x="655" y="1603"/>
                  </a:lnTo>
                  <a:lnTo>
                    <a:pt x="630" y="1580"/>
                  </a:lnTo>
                  <a:lnTo>
                    <a:pt x="607" y="1558"/>
                  </a:lnTo>
                  <a:lnTo>
                    <a:pt x="585" y="1535"/>
                  </a:lnTo>
                  <a:lnTo>
                    <a:pt x="562" y="1511"/>
                  </a:lnTo>
                  <a:lnTo>
                    <a:pt x="541" y="1487"/>
                  </a:lnTo>
                  <a:lnTo>
                    <a:pt x="521" y="1463"/>
                  </a:lnTo>
                  <a:lnTo>
                    <a:pt x="501" y="1438"/>
                  </a:lnTo>
                  <a:lnTo>
                    <a:pt x="483" y="1413"/>
                  </a:lnTo>
                  <a:lnTo>
                    <a:pt x="465" y="1387"/>
                  </a:lnTo>
                  <a:lnTo>
                    <a:pt x="448" y="1361"/>
                  </a:lnTo>
                  <a:lnTo>
                    <a:pt x="431" y="1336"/>
                  </a:lnTo>
                  <a:lnTo>
                    <a:pt x="415" y="1309"/>
                  </a:lnTo>
                  <a:lnTo>
                    <a:pt x="400" y="1283"/>
                  </a:lnTo>
                  <a:lnTo>
                    <a:pt x="386" y="1256"/>
                  </a:lnTo>
                  <a:lnTo>
                    <a:pt x="372" y="1229"/>
                  </a:lnTo>
                  <a:lnTo>
                    <a:pt x="358" y="1202"/>
                  </a:lnTo>
                  <a:lnTo>
                    <a:pt x="334" y="1147"/>
                  </a:lnTo>
                  <a:lnTo>
                    <a:pt x="312" y="1092"/>
                  </a:lnTo>
                  <a:lnTo>
                    <a:pt x="291" y="1038"/>
                  </a:lnTo>
                  <a:lnTo>
                    <a:pt x="273" y="983"/>
                  </a:lnTo>
                  <a:lnTo>
                    <a:pt x="258" y="928"/>
                  </a:lnTo>
                  <a:lnTo>
                    <a:pt x="244" y="874"/>
                  </a:lnTo>
                  <a:lnTo>
                    <a:pt x="232" y="820"/>
                  </a:lnTo>
                  <a:lnTo>
                    <a:pt x="221" y="768"/>
                  </a:lnTo>
                  <a:lnTo>
                    <a:pt x="212" y="716"/>
                  </a:lnTo>
                  <a:lnTo>
                    <a:pt x="204" y="666"/>
                  </a:lnTo>
                  <a:lnTo>
                    <a:pt x="198" y="618"/>
                  </a:lnTo>
                  <a:lnTo>
                    <a:pt x="194" y="570"/>
                  </a:lnTo>
                  <a:lnTo>
                    <a:pt x="190" y="525"/>
                  </a:lnTo>
                  <a:lnTo>
                    <a:pt x="187" y="482"/>
                  </a:lnTo>
                  <a:lnTo>
                    <a:pt x="185" y="441"/>
                  </a:lnTo>
                  <a:lnTo>
                    <a:pt x="184" y="404"/>
                  </a:lnTo>
                  <a:lnTo>
                    <a:pt x="184" y="367"/>
                  </a:lnTo>
                  <a:lnTo>
                    <a:pt x="624" y="367"/>
                  </a:lnTo>
                  <a:lnTo>
                    <a:pt x="919" y="367"/>
                  </a:lnTo>
                  <a:lnTo>
                    <a:pt x="919" y="791"/>
                  </a:lnTo>
                  <a:lnTo>
                    <a:pt x="919" y="828"/>
                  </a:lnTo>
                  <a:lnTo>
                    <a:pt x="920" y="863"/>
                  </a:lnTo>
                  <a:lnTo>
                    <a:pt x="922" y="900"/>
                  </a:lnTo>
                  <a:lnTo>
                    <a:pt x="924" y="936"/>
                  </a:lnTo>
                  <a:lnTo>
                    <a:pt x="927" y="972"/>
                  </a:lnTo>
                  <a:lnTo>
                    <a:pt x="930" y="1008"/>
                  </a:lnTo>
                  <a:lnTo>
                    <a:pt x="935" y="1044"/>
                  </a:lnTo>
                  <a:lnTo>
                    <a:pt x="940" y="1080"/>
                  </a:lnTo>
                  <a:lnTo>
                    <a:pt x="951" y="1151"/>
                  </a:lnTo>
                  <a:lnTo>
                    <a:pt x="964" y="1223"/>
                  </a:lnTo>
                  <a:lnTo>
                    <a:pt x="980" y="1293"/>
                  </a:lnTo>
                  <a:lnTo>
                    <a:pt x="998" y="1363"/>
                  </a:lnTo>
                  <a:lnTo>
                    <a:pt x="1019" y="1432"/>
                  </a:lnTo>
                  <a:lnTo>
                    <a:pt x="1041" y="1501"/>
                  </a:lnTo>
                  <a:lnTo>
                    <a:pt x="1065" y="1568"/>
                  </a:lnTo>
                  <a:lnTo>
                    <a:pt x="1092" y="1634"/>
                  </a:lnTo>
                  <a:lnTo>
                    <a:pt x="1120" y="1699"/>
                  </a:lnTo>
                  <a:lnTo>
                    <a:pt x="1151" y="1763"/>
                  </a:lnTo>
                  <a:lnTo>
                    <a:pt x="1183" y="1825"/>
                  </a:lnTo>
                  <a:lnTo>
                    <a:pt x="1217" y="1885"/>
                  </a:lnTo>
                  <a:lnTo>
                    <a:pt x="1091" y="1846"/>
                  </a:lnTo>
                  <a:close/>
                  <a:moveTo>
                    <a:pt x="2205" y="1626"/>
                  </a:moveTo>
                  <a:lnTo>
                    <a:pt x="1637" y="2020"/>
                  </a:lnTo>
                  <a:lnTo>
                    <a:pt x="1837" y="1359"/>
                  </a:lnTo>
                  <a:lnTo>
                    <a:pt x="1287" y="940"/>
                  </a:lnTo>
                  <a:lnTo>
                    <a:pt x="1978" y="927"/>
                  </a:lnTo>
                  <a:lnTo>
                    <a:pt x="2205" y="274"/>
                  </a:lnTo>
                  <a:lnTo>
                    <a:pt x="2433" y="927"/>
                  </a:lnTo>
                  <a:lnTo>
                    <a:pt x="3123" y="940"/>
                  </a:lnTo>
                  <a:lnTo>
                    <a:pt x="2573" y="1359"/>
                  </a:lnTo>
                  <a:lnTo>
                    <a:pt x="2772" y="2020"/>
                  </a:lnTo>
                  <a:lnTo>
                    <a:pt x="2205" y="1626"/>
                  </a:lnTo>
                  <a:close/>
                </a:path>
              </a:pathLst>
            </a:custGeom>
            <a:solidFill>
              <a:schemeClr val="tx1"/>
            </a:solidFill>
            <a:ln>
              <a:noFill/>
            </a:ln>
            <a:extLst/>
          </p:spPr>
          <p:txBody>
            <a:bodyPr anchor="ctr">
              <a:scene3d>
                <a:camera prst="orthographicFront"/>
                <a:lightRig dir="t" rig="threePt"/>
              </a:scene3d>
              <a:sp3d>
                <a:contourClr>
                  <a:srgbClr val="FFFFFF"/>
                </a:contourClr>
              </a:sp3d>
            </a:bodyPr>
            <a:lstStyle>
              <a:defPPr>
                <a:defRPr lang="zh-CN"/>
              </a:defPPr>
              <a:lvl1pPr algn="l" eaLnBrk="0" fontAlgn="base" hangingPunct="0" rtl="0">
                <a:spcBef>
                  <a:spcPct val="0"/>
                </a:spcBef>
                <a:spcAft>
                  <a:spcPct val="0"/>
                </a:spcAft>
                <a:defRPr kern="1200">
                  <a:solidFill>
                    <a:schemeClr val="tx1"/>
                  </a:solidFill>
                  <a:latin charset="0" pitchFamily="34" typeface="Calibri"/>
                  <a:ea charset="-122" panose="02010600030101010101" pitchFamily="2" typeface="宋体"/>
                  <a:cs typeface="+mn-cs"/>
                </a:defRPr>
              </a:lvl1pPr>
              <a:lvl2pPr algn="l" eaLnBrk="0" fontAlgn="base" hangingPunct="0" marL="457200" rtl="0">
                <a:spcBef>
                  <a:spcPct val="0"/>
                </a:spcBef>
                <a:spcAft>
                  <a:spcPct val="0"/>
                </a:spcAft>
                <a:defRPr kern="1200">
                  <a:solidFill>
                    <a:schemeClr val="tx1"/>
                  </a:solidFill>
                  <a:latin charset="0" pitchFamily="34" typeface="Calibri"/>
                  <a:ea charset="-122" panose="02010600030101010101" pitchFamily="2" typeface="宋体"/>
                  <a:cs typeface="+mn-cs"/>
                </a:defRPr>
              </a:lvl2pPr>
              <a:lvl3pPr algn="l" eaLnBrk="0" fontAlgn="base" hangingPunct="0" marL="914400" rtl="0">
                <a:spcBef>
                  <a:spcPct val="0"/>
                </a:spcBef>
                <a:spcAft>
                  <a:spcPct val="0"/>
                </a:spcAft>
                <a:defRPr kern="1200">
                  <a:solidFill>
                    <a:schemeClr val="tx1"/>
                  </a:solidFill>
                  <a:latin charset="0" pitchFamily="34" typeface="Calibri"/>
                  <a:ea charset="-122" panose="02010600030101010101" pitchFamily="2" typeface="宋体"/>
                  <a:cs typeface="+mn-cs"/>
                </a:defRPr>
              </a:lvl3pPr>
              <a:lvl4pPr algn="l" eaLnBrk="0" fontAlgn="base" hangingPunct="0" marL="1371600" rtl="0">
                <a:spcBef>
                  <a:spcPct val="0"/>
                </a:spcBef>
                <a:spcAft>
                  <a:spcPct val="0"/>
                </a:spcAft>
                <a:defRPr kern="1200">
                  <a:solidFill>
                    <a:schemeClr val="tx1"/>
                  </a:solidFill>
                  <a:latin charset="0" pitchFamily="34" typeface="Calibri"/>
                  <a:ea charset="-122" panose="02010600030101010101" pitchFamily="2" typeface="宋体"/>
                  <a:cs typeface="+mn-cs"/>
                </a:defRPr>
              </a:lvl4pPr>
              <a:lvl5pPr algn="l" eaLnBrk="0" fontAlgn="base" hangingPunct="0" marL="1828800" rtl="0">
                <a:spcBef>
                  <a:spcPct val="0"/>
                </a:spcBef>
                <a:spcAft>
                  <a:spcPct val="0"/>
                </a:spcAft>
                <a:defRPr kern="1200">
                  <a:solidFill>
                    <a:schemeClr val="tx1"/>
                  </a:solidFill>
                  <a:latin charset="0" pitchFamily="34" typeface="Calibri"/>
                  <a:ea charset="-122" panose="02010600030101010101" pitchFamily="2" typeface="宋体"/>
                  <a:cs typeface="+mn-cs"/>
                </a:defRPr>
              </a:lvl5pPr>
              <a:lvl6pPr algn="l" defTabSz="914400" eaLnBrk="1" hangingPunct="1" latinLnBrk="0" marL="2286000" rtl="0">
                <a:defRPr kern="1200">
                  <a:solidFill>
                    <a:schemeClr val="tx1"/>
                  </a:solidFill>
                  <a:latin charset="0" pitchFamily="34" typeface="Calibri"/>
                  <a:ea charset="-122" panose="02010600030101010101" pitchFamily="2" typeface="宋体"/>
                  <a:cs typeface="+mn-cs"/>
                </a:defRPr>
              </a:lvl6pPr>
              <a:lvl7pPr algn="l" defTabSz="914400" eaLnBrk="1" hangingPunct="1" latinLnBrk="0" marL="2743200" rtl="0">
                <a:defRPr kern="1200">
                  <a:solidFill>
                    <a:schemeClr val="tx1"/>
                  </a:solidFill>
                  <a:latin charset="0" pitchFamily="34" typeface="Calibri"/>
                  <a:ea charset="-122" panose="02010600030101010101" pitchFamily="2" typeface="宋体"/>
                  <a:cs typeface="+mn-cs"/>
                </a:defRPr>
              </a:lvl7pPr>
              <a:lvl8pPr algn="l" defTabSz="914400" eaLnBrk="1" hangingPunct="1" latinLnBrk="0" marL="3200400" rtl="0">
                <a:defRPr kern="1200">
                  <a:solidFill>
                    <a:schemeClr val="tx1"/>
                  </a:solidFill>
                  <a:latin charset="0" pitchFamily="34" typeface="Calibri"/>
                  <a:ea charset="-122" panose="02010600030101010101" pitchFamily="2" typeface="宋体"/>
                  <a:cs typeface="+mn-cs"/>
                </a:defRPr>
              </a:lvl8pPr>
              <a:lvl9pPr algn="l" defTabSz="914400" eaLnBrk="1" hangingPunct="1" latinLnBrk="0" marL="3657600" rtl="0">
                <a:defRPr kern="1200">
                  <a:solidFill>
                    <a:schemeClr val="tx1"/>
                  </a:solidFill>
                  <a:latin charset="0" pitchFamily="34" typeface="Calibri"/>
                  <a:ea charset="-122" panose="02010600030101010101" pitchFamily="2" typeface="宋体"/>
                  <a:cs typeface="+mn-cs"/>
                </a:defRPr>
              </a:lvl9pPr>
            </a:lstStyle>
            <a:p>
              <a:pPr algn="ctr">
                <a:defRPr/>
              </a:pPr>
              <a:endParaRPr altLang="en-US" lang="zh-CN" sz="3199">
                <a:solidFill>
                  <a:srgbClr val="FFFFFF"/>
                </a:solidFill>
                <a:latin typeface="+mn-lt"/>
                <a:ea typeface="+mn-ea"/>
                <a:cs typeface="+mn-ea"/>
                <a:sym typeface="+mn-lt"/>
              </a:endParaRPr>
            </a:p>
          </p:txBody>
        </p:sp>
      </p:grpSp>
      <p:sp>
        <p:nvSpPr>
          <p:cNvPr id="15" name="2"/>
          <p:cNvSpPr/>
          <p:nvPr>
            <p:custDataLst>
              <p:tags r:id="rId4"/>
            </p:custDataLst>
          </p:nvPr>
        </p:nvSpPr>
        <p:spPr>
          <a:xfrm>
            <a:off x="7995253" y="106076"/>
            <a:ext cx="1020237" cy="1008449"/>
          </a:xfrm>
          <a:prstGeom prst="ellipse">
            <a:avLst/>
          </a:prstGeom>
          <a:gradFill flip="none" rotWithShape="1">
            <a:gsLst>
              <a:gs pos="100000">
                <a:schemeClr val="bg1"/>
              </a:gs>
              <a:gs pos="0">
                <a:srgbClr val="E0E0E0"/>
              </a:gs>
            </a:gsLst>
            <a:lin ang="8100000" scaled="0"/>
          </a:gradFill>
          <a:ln w="15875">
            <a:gradFill>
              <a:gsLst>
                <a:gs pos="100000">
                  <a:schemeClr val="bg1">
                    <a:lumMod val="85000"/>
                  </a:schemeClr>
                </a:gs>
                <a:gs pos="0">
                  <a:schemeClr val="bg1"/>
                </a:gs>
              </a:gsLst>
              <a:lin ang="8100000" scaled="0"/>
            </a:gradFill>
          </a:ln>
          <a:effectLst>
            <a:outerShdw algn="tr" blurRad="279400" dir="8100000" dist="1016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3199">
              <a:solidFill>
                <a:prstClr val="white"/>
              </a:solidFill>
              <a:sym typeface="+mn-lt"/>
            </a:endParaRPr>
          </a:p>
        </p:txBody>
      </p:sp>
      <p:sp>
        <p:nvSpPr>
          <p:cNvPr id="16" name="1"/>
          <p:cNvSpPr/>
          <p:nvPr>
            <p:custDataLst>
              <p:tags r:id="rId5"/>
            </p:custDataLst>
          </p:nvPr>
        </p:nvSpPr>
        <p:spPr>
          <a:xfrm>
            <a:off x="7027963" y="-379535"/>
            <a:ext cx="694242" cy="694242"/>
          </a:xfrm>
          <a:prstGeom prst="ellipse">
            <a:avLst/>
          </a:prstGeom>
          <a:gradFill flip="none" rotWithShape="1">
            <a:gsLst>
              <a:gs pos="100000">
                <a:schemeClr val="bg1"/>
              </a:gs>
              <a:gs pos="0">
                <a:srgbClr val="E0E0E0"/>
              </a:gs>
            </a:gsLst>
            <a:lin ang="8100000" scaled="0"/>
          </a:gradFill>
          <a:ln w="15875">
            <a:gradFill>
              <a:gsLst>
                <a:gs pos="100000">
                  <a:schemeClr val="bg1">
                    <a:lumMod val="85000"/>
                  </a:schemeClr>
                </a:gs>
                <a:gs pos="0">
                  <a:schemeClr val="bg1"/>
                </a:gs>
              </a:gsLst>
              <a:lin ang="8100000" scaled="0"/>
            </a:gradFill>
          </a:ln>
          <a:effectLst>
            <a:outerShdw algn="tr" blurRad="279400" dir="8100000" dist="1016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3199">
              <a:solidFill>
                <a:prstClr val="white"/>
              </a:solidFill>
              <a:sym typeface="+mn-lt"/>
            </a:endParaRPr>
          </a:p>
        </p:txBody>
      </p:sp>
      <p:sp>
        <p:nvSpPr>
          <p:cNvPr id="18" name="3"/>
          <p:cNvSpPr/>
          <p:nvPr>
            <p:custDataLst>
              <p:tags r:id="rId6"/>
            </p:custDataLst>
          </p:nvPr>
        </p:nvSpPr>
        <p:spPr>
          <a:xfrm>
            <a:off x="9117392" y="-761822"/>
            <a:ext cx="1262890" cy="1248299"/>
          </a:xfrm>
          <a:prstGeom prst="ellipse">
            <a:avLst/>
          </a:prstGeom>
          <a:gradFill flip="none" rotWithShape="1">
            <a:gsLst>
              <a:gs pos="100000">
                <a:schemeClr val="bg1"/>
              </a:gs>
              <a:gs pos="0">
                <a:srgbClr val="E0E0E0"/>
              </a:gs>
            </a:gsLst>
            <a:lin ang="8100000" scaled="0"/>
          </a:gradFill>
          <a:ln w="15875">
            <a:gradFill>
              <a:gsLst>
                <a:gs pos="100000">
                  <a:schemeClr val="bg1">
                    <a:lumMod val="85000"/>
                  </a:schemeClr>
                </a:gs>
                <a:gs pos="0">
                  <a:schemeClr val="bg1"/>
                </a:gs>
              </a:gsLst>
              <a:lin ang="8100000" scaled="0"/>
            </a:gradFill>
          </a:ln>
          <a:effectLst>
            <a:outerShdw algn="tr" blurRad="279400" dir="8100000" dist="1016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3199">
              <a:solidFill>
                <a:prstClr val="white"/>
              </a:solidFill>
              <a:sym typeface="+mn-lt"/>
            </a:endParaRPr>
          </a:p>
        </p:txBody>
      </p:sp>
      <p:sp>
        <p:nvSpPr>
          <p:cNvPr id="19" name="4"/>
          <p:cNvSpPr/>
          <p:nvPr>
            <p:custDataLst>
              <p:tags r:id="rId7"/>
            </p:custDataLst>
          </p:nvPr>
        </p:nvSpPr>
        <p:spPr>
          <a:xfrm>
            <a:off x="10636766" y="-159345"/>
            <a:ext cx="795351" cy="786162"/>
          </a:xfrm>
          <a:prstGeom prst="ellipse">
            <a:avLst/>
          </a:prstGeom>
          <a:gradFill flip="none" rotWithShape="1">
            <a:gsLst>
              <a:gs pos="100000">
                <a:schemeClr val="bg1"/>
              </a:gs>
              <a:gs pos="0">
                <a:srgbClr val="E0E0E0"/>
              </a:gs>
            </a:gsLst>
            <a:lin ang="8100000" scaled="0"/>
          </a:gradFill>
          <a:ln w="15875">
            <a:gradFill>
              <a:gsLst>
                <a:gs pos="100000">
                  <a:schemeClr val="bg1">
                    <a:lumMod val="85000"/>
                  </a:schemeClr>
                </a:gs>
                <a:gs pos="0">
                  <a:schemeClr val="bg1"/>
                </a:gs>
              </a:gsLst>
              <a:lin ang="8100000" scaled="0"/>
            </a:gradFill>
          </a:ln>
          <a:effectLst>
            <a:outerShdw algn="tr" blurRad="279400" dir="8100000" dist="1016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3199">
              <a:solidFill>
                <a:prstClr val="white"/>
              </a:solidFill>
              <a:sym typeface="+mn-lt"/>
            </a:endParaRPr>
          </a:p>
        </p:txBody>
      </p:sp>
      <p:sp>
        <p:nvSpPr>
          <p:cNvPr id="20" name="6"/>
          <p:cNvSpPr/>
          <p:nvPr>
            <p:custDataLst>
              <p:tags r:id="rId8"/>
            </p:custDataLst>
          </p:nvPr>
        </p:nvSpPr>
        <p:spPr>
          <a:xfrm>
            <a:off x="11726385" y="-679849"/>
            <a:ext cx="962423" cy="951303"/>
          </a:xfrm>
          <a:prstGeom prst="ellipse">
            <a:avLst/>
          </a:prstGeom>
          <a:gradFill flip="none" rotWithShape="1">
            <a:gsLst>
              <a:gs pos="100000">
                <a:schemeClr val="bg1"/>
              </a:gs>
              <a:gs pos="0">
                <a:srgbClr val="E0E0E0"/>
              </a:gs>
            </a:gsLst>
            <a:lin ang="8100000" scaled="0"/>
          </a:gradFill>
          <a:ln w="15875">
            <a:gradFill>
              <a:gsLst>
                <a:gs pos="100000">
                  <a:schemeClr val="bg1">
                    <a:lumMod val="85000"/>
                  </a:schemeClr>
                </a:gs>
                <a:gs pos="0">
                  <a:schemeClr val="bg1"/>
                </a:gs>
              </a:gsLst>
              <a:lin ang="8100000" scaled="0"/>
            </a:gradFill>
          </a:ln>
          <a:effectLst>
            <a:outerShdw algn="tr" blurRad="279400" dir="8100000" dist="1016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3199">
              <a:solidFill>
                <a:prstClr val="white"/>
              </a:solidFill>
              <a:sym typeface="+mn-lt"/>
            </a:endParaRPr>
          </a:p>
        </p:txBody>
      </p:sp>
      <p:sp>
        <p:nvSpPr>
          <p:cNvPr id="21" name="5"/>
          <p:cNvSpPr/>
          <p:nvPr>
            <p:custDataLst>
              <p:tags r:id="rId9"/>
            </p:custDataLst>
          </p:nvPr>
        </p:nvSpPr>
        <p:spPr>
          <a:xfrm>
            <a:off x="11527542" y="565591"/>
            <a:ext cx="260340" cy="260340"/>
          </a:xfrm>
          <a:prstGeom prst="ellipse">
            <a:avLst/>
          </a:prstGeom>
          <a:gradFill flip="none" rotWithShape="1">
            <a:gsLst>
              <a:gs pos="100000">
                <a:schemeClr val="bg1"/>
              </a:gs>
              <a:gs pos="0">
                <a:srgbClr val="E0E0E0"/>
              </a:gs>
            </a:gsLst>
            <a:lin ang="8100000" scaled="0"/>
          </a:gradFill>
          <a:ln w="15875">
            <a:gradFill>
              <a:gsLst>
                <a:gs pos="100000">
                  <a:schemeClr val="bg1">
                    <a:lumMod val="85000"/>
                  </a:schemeClr>
                </a:gs>
                <a:gs pos="0">
                  <a:schemeClr val="bg1"/>
                </a:gs>
              </a:gsLst>
              <a:lin ang="8100000" scaled="0"/>
            </a:gradFill>
          </a:ln>
          <a:effectLst>
            <a:outerShdw algn="tr" blurRad="279400" dir="8100000" dist="1016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3199">
              <a:solidFill>
                <a:prstClr val="white"/>
              </a:solidFill>
              <a:sym typeface="+mn-lt"/>
            </a:endParaRPr>
          </a:p>
        </p:txBody>
      </p:sp>
      <p:sp>
        <p:nvSpPr>
          <p:cNvPr id="22" name="8"/>
          <p:cNvSpPr/>
          <p:nvPr>
            <p:custDataLst>
              <p:tags r:id="rId10"/>
            </p:custDataLst>
          </p:nvPr>
        </p:nvSpPr>
        <p:spPr>
          <a:xfrm flipH="1">
            <a:off x="3115939" y="6653207"/>
            <a:ext cx="1020237" cy="1008449"/>
          </a:xfrm>
          <a:prstGeom prst="ellipse">
            <a:avLst/>
          </a:prstGeom>
          <a:gradFill flip="none" rotWithShape="1">
            <a:gsLst>
              <a:gs pos="100000">
                <a:schemeClr val="bg1"/>
              </a:gs>
              <a:gs pos="0">
                <a:srgbClr val="E0E0E0"/>
              </a:gs>
            </a:gsLst>
            <a:lin ang="8100000" scaled="0"/>
          </a:gradFill>
          <a:ln w="15875">
            <a:gradFill>
              <a:gsLst>
                <a:gs pos="100000">
                  <a:schemeClr val="bg1">
                    <a:lumMod val="85000"/>
                  </a:schemeClr>
                </a:gs>
                <a:gs pos="0">
                  <a:schemeClr val="bg1"/>
                </a:gs>
              </a:gsLst>
              <a:lin ang="8100000" scaled="0"/>
            </a:gradFill>
          </a:ln>
          <a:effectLst>
            <a:outerShdw algn="tr" blurRad="279400" dir="8100000" dist="1016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3199">
              <a:solidFill>
                <a:prstClr val="white"/>
              </a:solidFill>
              <a:sym typeface="+mn-lt"/>
            </a:endParaRPr>
          </a:p>
        </p:txBody>
      </p:sp>
      <p:sp>
        <p:nvSpPr>
          <p:cNvPr id="23" name="7"/>
          <p:cNvSpPr/>
          <p:nvPr>
            <p:custDataLst>
              <p:tags r:id="rId11"/>
            </p:custDataLst>
          </p:nvPr>
        </p:nvSpPr>
        <p:spPr>
          <a:xfrm flipH="1">
            <a:off x="4409214" y="6402905"/>
            <a:ext cx="694242" cy="694242"/>
          </a:xfrm>
          <a:prstGeom prst="ellipse">
            <a:avLst/>
          </a:prstGeom>
          <a:gradFill flip="none" rotWithShape="1">
            <a:gsLst>
              <a:gs pos="100000">
                <a:schemeClr val="bg1"/>
              </a:gs>
              <a:gs pos="0">
                <a:srgbClr val="E0E0E0"/>
              </a:gs>
            </a:gsLst>
            <a:lin ang="8100000" scaled="0"/>
          </a:gradFill>
          <a:ln w="15875">
            <a:gradFill>
              <a:gsLst>
                <a:gs pos="100000">
                  <a:schemeClr val="bg1">
                    <a:lumMod val="85000"/>
                  </a:schemeClr>
                </a:gs>
                <a:gs pos="0">
                  <a:schemeClr val="bg1"/>
                </a:gs>
              </a:gsLst>
              <a:lin ang="8100000" scaled="0"/>
            </a:gradFill>
          </a:ln>
          <a:effectLst>
            <a:outerShdw algn="tr" blurRad="279400" dir="8100000" dist="1016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3199">
              <a:solidFill>
                <a:prstClr val="white"/>
              </a:solidFill>
              <a:sym typeface="+mn-lt"/>
            </a:endParaRPr>
          </a:p>
        </p:txBody>
      </p:sp>
      <p:sp>
        <p:nvSpPr>
          <p:cNvPr id="24" name="9"/>
          <p:cNvSpPr/>
          <p:nvPr>
            <p:custDataLst>
              <p:tags r:id="rId12"/>
            </p:custDataLst>
          </p:nvPr>
        </p:nvSpPr>
        <p:spPr>
          <a:xfrm flipH="1">
            <a:off x="1751123" y="6020613"/>
            <a:ext cx="1262890" cy="1248299"/>
          </a:xfrm>
          <a:prstGeom prst="ellipse">
            <a:avLst/>
          </a:prstGeom>
          <a:gradFill flip="none" rotWithShape="1">
            <a:gsLst>
              <a:gs pos="100000">
                <a:schemeClr val="bg1"/>
              </a:gs>
              <a:gs pos="0">
                <a:srgbClr val="E0E0E0"/>
              </a:gs>
            </a:gsLst>
            <a:lin ang="8100000" scaled="0"/>
          </a:gradFill>
          <a:ln w="15875">
            <a:gradFill>
              <a:gsLst>
                <a:gs pos="100000">
                  <a:schemeClr val="bg1">
                    <a:lumMod val="85000"/>
                  </a:schemeClr>
                </a:gs>
                <a:gs pos="0">
                  <a:schemeClr val="bg1"/>
                </a:gs>
              </a:gsLst>
              <a:lin ang="8100000" scaled="0"/>
            </a:gradFill>
          </a:ln>
          <a:effectLst>
            <a:outerShdw algn="tr" blurRad="279400" dir="8100000" dist="1016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3199">
              <a:solidFill>
                <a:prstClr val="white"/>
              </a:solidFill>
              <a:sym typeface="+mn-lt"/>
            </a:endParaRPr>
          </a:p>
        </p:txBody>
      </p:sp>
      <p:sp>
        <p:nvSpPr>
          <p:cNvPr id="28" name="9"/>
          <p:cNvSpPr/>
          <p:nvPr>
            <p:custDataLst>
              <p:tags r:id="rId13"/>
            </p:custDataLst>
          </p:nvPr>
        </p:nvSpPr>
        <p:spPr>
          <a:xfrm flipH="1">
            <a:off x="699313" y="6623094"/>
            <a:ext cx="795351" cy="786162"/>
          </a:xfrm>
          <a:prstGeom prst="ellipse">
            <a:avLst/>
          </a:prstGeom>
          <a:gradFill flip="none" rotWithShape="1">
            <a:gsLst>
              <a:gs pos="100000">
                <a:schemeClr val="bg1"/>
              </a:gs>
              <a:gs pos="0">
                <a:srgbClr val="E0E0E0"/>
              </a:gs>
            </a:gsLst>
            <a:lin ang="8100000" scaled="0"/>
          </a:gradFill>
          <a:ln w="15875">
            <a:gradFill>
              <a:gsLst>
                <a:gs pos="100000">
                  <a:schemeClr val="bg1">
                    <a:lumMod val="85000"/>
                  </a:schemeClr>
                </a:gs>
                <a:gs pos="0">
                  <a:schemeClr val="bg1"/>
                </a:gs>
              </a:gsLst>
              <a:lin ang="8100000" scaled="0"/>
            </a:gradFill>
          </a:ln>
          <a:effectLst>
            <a:outerShdw algn="tr" blurRad="279400" dir="8100000" dist="1016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3199">
              <a:solidFill>
                <a:prstClr val="white"/>
              </a:solidFill>
              <a:sym typeface="+mn-lt"/>
            </a:endParaRPr>
          </a:p>
        </p:txBody>
      </p:sp>
      <p:sp>
        <p:nvSpPr>
          <p:cNvPr id="29" name="11"/>
          <p:cNvSpPr/>
          <p:nvPr>
            <p:custDataLst>
              <p:tags r:id="rId14"/>
            </p:custDataLst>
          </p:nvPr>
        </p:nvSpPr>
        <p:spPr>
          <a:xfrm flipH="1">
            <a:off x="-557395" y="6102590"/>
            <a:ext cx="962423" cy="951303"/>
          </a:xfrm>
          <a:prstGeom prst="ellipse">
            <a:avLst/>
          </a:prstGeom>
          <a:gradFill flip="none" rotWithShape="1">
            <a:gsLst>
              <a:gs pos="100000">
                <a:schemeClr val="bg1"/>
              </a:gs>
              <a:gs pos="0">
                <a:srgbClr val="E0E0E0"/>
              </a:gs>
            </a:gsLst>
            <a:lin ang="8100000" scaled="0"/>
          </a:gradFill>
          <a:ln w="15875">
            <a:gradFill>
              <a:gsLst>
                <a:gs pos="100000">
                  <a:schemeClr val="bg1">
                    <a:lumMod val="85000"/>
                  </a:schemeClr>
                </a:gs>
                <a:gs pos="0">
                  <a:schemeClr val="bg1"/>
                </a:gs>
              </a:gsLst>
              <a:lin ang="8100000" scaled="0"/>
            </a:gradFill>
          </a:ln>
          <a:effectLst>
            <a:outerShdw algn="tr" blurRad="279400" dir="8100000" dist="1016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3199">
              <a:solidFill>
                <a:prstClr val="white"/>
              </a:solidFill>
              <a:sym typeface="+mn-lt"/>
            </a:endParaRPr>
          </a:p>
        </p:txBody>
      </p:sp>
      <p:sp>
        <p:nvSpPr>
          <p:cNvPr id="31" name="10"/>
          <p:cNvSpPr/>
          <p:nvPr>
            <p:custDataLst>
              <p:tags r:id="rId15"/>
            </p:custDataLst>
          </p:nvPr>
        </p:nvSpPr>
        <p:spPr>
          <a:xfrm flipH="1">
            <a:off x="343523" y="7348919"/>
            <a:ext cx="260340" cy="260340"/>
          </a:xfrm>
          <a:prstGeom prst="ellipse">
            <a:avLst/>
          </a:prstGeom>
          <a:gradFill flip="none" rotWithShape="1">
            <a:gsLst>
              <a:gs pos="100000">
                <a:schemeClr val="bg1"/>
              </a:gs>
              <a:gs pos="0">
                <a:srgbClr val="E0E0E0"/>
              </a:gs>
            </a:gsLst>
            <a:lin ang="8100000" scaled="0"/>
          </a:gradFill>
          <a:ln w="15875">
            <a:gradFill>
              <a:gsLst>
                <a:gs pos="100000">
                  <a:schemeClr val="bg1">
                    <a:lumMod val="85000"/>
                  </a:schemeClr>
                </a:gs>
                <a:gs pos="0">
                  <a:schemeClr val="bg1"/>
                </a:gs>
              </a:gsLst>
              <a:lin ang="8100000" scaled="0"/>
            </a:gradFill>
          </a:ln>
          <a:effectLst>
            <a:outerShdw algn="tr" blurRad="279400" dir="8100000" dist="1016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3199">
              <a:solidFill>
                <a:prstClr val="white"/>
              </a:solidFill>
              <a:sym typeface="+mn-lt"/>
            </a:endParaRPr>
          </a:p>
        </p:txBody>
      </p:sp>
    </p:spTree>
    <p:extLst>
      <p:ext uri="{BB962C8B-B14F-4D97-AF65-F5344CB8AC3E}">
        <p14:creationId val="3656746566"/>
      </p:ext>
    </p:extLst>
  </p:cSld>
  <p:clrMapOvr>
    <a:masterClrMapping/>
  </p:clrMapOvr>
  <mc:AlternateContent>
    <mc:Choice Requires="p15">
      <p:transition p14:dur="1250" spd="slow">
        <p15:prstTrans prst="pageCurlDoubl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6" presetSubtype="42">
                                  <p:stCondLst>
                                    <p:cond delay="0"/>
                                  </p:stCondLst>
                                  <p:childTnLst>
                                    <p:set>
                                      <p:cBhvr>
                                        <p:cTn dur="1" fill="hold" id="6">
                                          <p:stCondLst>
                                            <p:cond delay="0"/>
                                          </p:stCondLst>
                                        </p:cTn>
                                        <p:tgtEl>
                                          <p:spTgt spid="25"/>
                                        </p:tgtEl>
                                        <p:attrNameLst>
                                          <p:attrName>style.visibility</p:attrName>
                                        </p:attrNameLst>
                                      </p:cBhvr>
                                      <p:to>
                                        <p:strVal val="visible"/>
                                      </p:to>
                                    </p:set>
                                    <p:animEffect filter="barn(outHorizontal)" transition="in">
                                      <p:cBhvr>
                                        <p:cTn dur="500" id="7"/>
                                        <p:tgtEl>
                                          <p:spTgt spid="25"/>
                                        </p:tgtEl>
                                      </p:cBhvr>
                                    </p:animEffect>
                                  </p:childTnLst>
                                </p:cTn>
                              </p:par>
                            </p:childTnLst>
                          </p:cTn>
                        </p:par>
                        <p:par>
                          <p:cTn fill="hold" id="8" nodeType="afterGroup">
                            <p:stCondLst>
                              <p:cond delay="500"/>
                            </p:stCondLst>
                            <p:childTnLst>
                              <p:par>
                                <p:cTn fill="hold" id="9" nodeType="afterEffect" presetClass="entr" presetID="2" presetSubtype="8">
                                  <p:stCondLst>
                                    <p:cond delay="0"/>
                                  </p:stCondLst>
                                  <p:childTnLst>
                                    <p:set>
                                      <p:cBhvr>
                                        <p:cTn dur="1" fill="hold" id="10">
                                          <p:stCondLst>
                                            <p:cond delay="0"/>
                                          </p:stCondLst>
                                        </p:cTn>
                                        <p:tgtEl>
                                          <p:spTgt spid="4"/>
                                        </p:tgtEl>
                                        <p:attrNameLst>
                                          <p:attrName>style.visibility</p:attrName>
                                        </p:attrNameLst>
                                      </p:cBhvr>
                                      <p:to>
                                        <p:strVal val="visible"/>
                                      </p:to>
                                    </p:set>
                                    <p:anim calcmode="lin" valueType="num">
                                      <p:cBhvr additive="base">
                                        <p:cTn dur="750" fill="hold" id="11"/>
                                        <p:tgtEl>
                                          <p:spTgt spid="4"/>
                                        </p:tgtEl>
                                        <p:attrNameLst>
                                          <p:attrName>ppt_x</p:attrName>
                                        </p:attrNameLst>
                                      </p:cBhvr>
                                      <p:tavLst>
                                        <p:tav tm="0">
                                          <p:val>
                                            <p:strVal val="0-#ppt_w/2"/>
                                          </p:val>
                                        </p:tav>
                                        <p:tav tm="100000">
                                          <p:val>
                                            <p:strVal val="#ppt_x"/>
                                          </p:val>
                                        </p:tav>
                                      </p:tavLst>
                                    </p:anim>
                                    <p:anim calcmode="lin" valueType="num">
                                      <p:cBhvr additive="base">
                                        <p:cTn dur="750" fill="hold" id="12"/>
                                        <p:tgtEl>
                                          <p:spTgt spid="4"/>
                                        </p:tgtEl>
                                        <p:attrNameLst>
                                          <p:attrName>ppt_y</p:attrName>
                                        </p:attrNameLst>
                                      </p:cBhvr>
                                      <p:tavLst>
                                        <p:tav tm="0">
                                          <p:val>
                                            <p:strVal val="#ppt_y"/>
                                          </p:val>
                                        </p:tav>
                                        <p:tav tm="100000">
                                          <p:val>
                                            <p:strVal val="#ppt_y"/>
                                          </p:val>
                                        </p:tav>
                                      </p:tavLst>
                                    </p:anim>
                                  </p:childTnLst>
                                </p:cTn>
                              </p:par>
                            </p:childTnLst>
                          </p:cTn>
                        </p:par>
                        <p:par>
                          <p:cTn fill="hold" id="13" nodeType="afterGroup">
                            <p:stCondLst>
                              <p:cond delay="1250"/>
                            </p:stCondLst>
                            <p:childTnLst>
                              <p:par>
                                <p:cTn fill="hold" id="14" nodeType="afterEffect" presetClass="entr" presetID="16" presetSubtype="42">
                                  <p:stCondLst>
                                    <p:cond delay="0"/>
                                  </p:stCondLst>
                                  <p:childTnLst>
                                    <p:set>
                                      <p:cBhvr>
                                        <p:cTn dur="1" fill="hold" id="15">
                                          <p:stCondLst>
                                            <p:cond delay="0"/>
                                          </p:stCondLst>
                                        </p:cTn>
                                        <p:tgtEl>
                                          <p:spTgt spid="26"/>
                                        </p:tgtEl>
                                        <p:attrNameLst>
                                          <p:attrName>style.visibility</p:attrName>
                                        </p:attrNameLst>
                                      </p:cBhvr>
                                      <p:to>
                                        <p:strVal val="visible"/>
                                      </p:to>
                                    </p:set>
                                    <p:animEffect filter="barn(outHorizontal)" transition="in">
                                      <p:cBhvr>
                                        <p:cTn dur="500" id="16"/>
                                        <p:tgtEl>
                                          <p:spTgt spid="26"/>
                                        </p:tgtEl>
                                      </p:cBhvr>
                                    </p:animEffect>
                                  </p:childTnLst>
                                </p:cTn>
                              </p:par>
                            </p:childTnLst>
                          </p:cTn>
                        </p:par>
                        <p:par>
                          <p:cTn fill="hold" id="17" nodeType="afterGroup">
                            <p:stCondLst>
                              <p:cond delay="1750"/>
                            </p:stCondLst>
                            <p:childTnLst>
                              <p:par>
                                <p:cTn fill="hold" grpId="0" id="18" nodeType="afterEffect" presetClass="entr" presetID="12" presetSubtype="8">
                                  <p:stCondLst>
                                    <p:cond delay="0"/>
                                  </p:stCondLst>
                                  <p:childTnLst>
                                    <p:set>
                                      <p:cBhvr>
                                        <p:cTn dur="1" fill="hold" id="19">
                                          <p:stCondLst>
                                            <p:cond delay="0"/>
                                          </p:stCondLst>
                                        </p:cTn>
                                        <p:tgtEl>
                                          <p:spTgt spid="27"/>
                                        </p:tgtEl>
                                        <p:attrNameLst>
                                          <p:attrName>style.visibility</p:attrName>
                                        </p:attrNameLst>
                                      </p:cBhvr>
                                      <p:to>
                                        <p:strVal val="visible"/>
                                      </p:to>
                                    </p:set>
                                    <p:anim calcmode="lin" valueType="num">
                                      <p:cBhvr additive="base">
                                        <p:cTn dur="500" id="20"/>
                                        <p:tgtEl>
                                          <p:spTgt spid="27"/>
                                        </p:tgtEl>
                                        <p:attrNameLst>
                                          <p:attrName>ppt_x</p:attrName>
                                        </p:attrNameLst>
                                      </p:cBhvr>
                                      <p:tavLst>
                                        <p:tav tm="0">
                                          <p:val>
                                            <p:strVal val="#ppt_x-#ppt_w*1.125000"/>
                                          </p:val>
                                        </p:tav>
                                        <p:tav tm="100000">
                                          <p:val>
                                            <p:strVal val="#ppt_x"/>
                                          </p:val>
                                        </p:tav>
                                      </p:tavLst>
                                    </p:anim>
                                    <p:animEffect filter="wipe(right)" transition="in">
                                      <p:cBhvr>
                                        <p:cTn dur="500" id="21"/>
                                        <p:tgtEl>
                                          <p:spTgt spid="27"/>
                                        </p:tgtEl>
                                      </p:cBhvr>
                                    </p:animEffect>
                                  </p:childTnLst>
                                </p:cTn>
                              </p:par>
                            </p:childTnLst>
                          </p:cTn>
                        </p:par>
                        <p:par>
                          <p:cTn fill="hold" id="22" nodeType="afterGroup">
                            <p:stCondLst>
                              <p:cond delay="2250"/>
                            </p:stCondLst>
                            <p:childTnLst>
                              <p:par>
                                <p:cTn fill="hold" grpId="0" id="23" nodeType="afterEffect" presetClass="entr" presetID="2" presetSubtype="4">
                                  <p:stCondLst>
                                    <p:cond delay="0"/>
                                  </p:stCondLst>
                                  <p:childTnLst>
                                    <p:set>
                                      <p:cBhvr>
                                        <p:cTn dur="1" fill="hold" id="24">
                                          <p:stCondLst>
                                            <p:cond delay="0"/>
                                          </p:stCondLst>
                                        </p:cTn>
                                        <p:tgtEl>
                                          <p:spTgt spid="65"/>
                                        </p:tgtEl>
                                        <p:attrNameLst>
                                          <p:attrName>style.visibility</p:attrName>
                                        </p:attrNameLst>
                                      </p:cBhvr>
                                      <p:to>
                                        <p:strVal val="visible"/>
                                      </p:to>
                                    </p:set>
                                    <p:anim calcmode="lin" valueType="num">
                                      <p:cBhvr additive="base">
                                        <p:cTn dur="500" fill="hold" id="25"/>
                                        <p:tgtEl>
                                          <p:spTgt spid="65"/>
                                        </p:tgtEl>
                                        <p:attrNameLst>
                                          <p:attrName>ppt_x</p:attrName>
                                        </p:attrNameLst>
                                      </p:cBhvr>
                                      <p:tavLst>
                                        <p:tav tm="0">
                                          <p:val>
                                            <p:strVal val="#ppt_x"/>
                                          </p:val>
                                        </p:tav>
                                        <p:tav tm="100000">
                                          <p:val>
                                            <p:strVal val="#ppt_x"/>
                                          </p:val>
                                        </p:tav>
                                      </p:tavLst>
                                    </p:anim>
                                    <p:anim calcmode="lin" valueType="num">
                                      <p:cBhvr additive="base">
                                        <p:cTn dur="500" fill="hold" id="26"/>
                                        <p:tgtEl>
                                          <p:spTgt spid="65"/>
                                        </p:tgtEl>
                                        <p:attrNameLst>
                                          <p:attrName>ppt_y</p:attrName>
                                        </p:attrNameLst>
                                      </p:cBhvr>
                                      <p:tavLst>
                                        <p:tav tm="0">
                                          <p:val>
                                            <p:strVal val="1+#ppt_h/2"/>
                                          </p:val>
                                        </p:tav>
                                        <p:tav tm="100000">
                                          <p:val>
                                            <p:strVal val="#ppt_y"/>
                                          </p:val>
                                        </p:tav>
                                      </p:tavLst>
                                    </p:anim>
                                  </p:childTnLst>
                                </p:cTn>
                              </p:par>
                            </p:childTnLst>
                          </p:cTn>
                        </p:par>
                        <p:par>
                          <p:cTn fill="hold" id="27" nodeType="afterGroup">
                            <p:stCondLst>
                              <p:cond delay="2750"/>
                            </p:stCondLst>
                            <p:childTnLst>
                              <p:par>
                                <p:cTn fill="hold" grpId="0" id="28" nodeType="afterEffect" presetClass="entr" presetID="2" presetSubtype="4">
                                  <p:stCondLst>
                                    <p:cond delay="0"/>
                                  </p:stCondLst>
                                  <p:childTnLst>
                                    <p:set>
                                      <p:cBhvr>
                                        <p:cTn dur="1" fill="hold" id="29">
                                          <p:stCondLst>
                                            <p:cond delay="0"/>
                                          </p:stCondLst>
                                        </p:cTn>
                                        <p:tgtEl>
                                          <p:spTgt spid="71"/>
                                        </p:tgtEl>
                                        <p:attrNameLst>
                                          <p:attrName>style.visibility</p:attrName>
                                        </p:attrNameLst>
                                      </p:cBhvr>
                                      <p:to>
                                        <p:strVal val="visible"/>
                                      </p:to>
                                    </p:set>
                                    <p:anim calcmode="lin" valueType="num">
                                      <p:cBhvr additive="base">
                                        <p:cTn dur="500" fill="hold" id="30"/>
                                        <p:tgtEl>
                                          <p:spTgt spid="71"/>
                                        </p:tgtEl>
                                        <p:attrNameLst>
                                          <p:attrName>ppt_x</p:attrName>
                                        </p:attrNameLst>
                                      </p:cBhvr>
                                      <p:tavLst>
                                        <p:tav tm="0">
                                          <p:val>
                                            <p:strVal val="#ppt_x"/>
                                          </p:val>
                                        </p:tav>
                                        <p:tav tm="100000">
                                          <p:val>
                                            <p:strVal val="#ppt_x"/>
                                          </p:val>
                                        </p:tav>
                                      </p:tavLst>
                                    </p:anim>
                                    <p:anim calcmode="lin" valueType="num">
                                      <p:cBhvr additive="base">
                                        <p:cTn dur="500" fill="hold" id="31"/>
                                        <p:tgtEl>
                                          <p:spTgt spid="71"/>
                                        </p:tgtEl>
                                        <p:attrNameLst>
                                          <p:attrName>ppt_y</p:attrName>
                                        </p:attrNameLst>
                                      </p:cBhvr>
                                      <p:tavLst>
                                        <p:tav tm="0">
                                          <p:val>
                                            <p:strVal val="1+#ppt_h/2"/>
                                          </p:val>
                                        </p:tav>
                                        <p:tav tm="100000">
                                          <p:val>
                                            <p:strVal val="#ppt_y"/>
                                          </p:val>
                                        </p:tav>
                                      </p:tavLst>
                                    </p:anim>
                                  </p:childTnLst>
                                </p:cTn>
                              </p:par>
                            </p:childTnLst>
                          </p:cTn>
                        </p:par>
                        <p:par>
                          <p:cTn fill="hold" id="32" nodeType="afterGroup">
                            <p:stCondLst>
                              <p:cond delay="3250"/>
                            </p:stCondLst>
                            <p:childTnLst>
                              <p:par>
                                <p:cTn fill="hold" grpId="0" id="33" nodeType="afterEffect" presetClass="entr" presetID="2" presetSubtype="4">
                                  <p:stCondLst>
                                    <p:cond delay="0"/>
                                  </p:stCondLst>
                                  <p:childTnLst>
                                    <p:set>
                                      <p:cBhvr>
                                        <p:cTn dur="1" fill="hold" id="34">
                                          <p:stCondLst>
                                            <p:cond delay="0"/>
                                          </p:stCondLst>
                                        </p:cTn>
                                        <p:tgtEl>
                                          <p:spTgt spid="69"/>
                                        </p:tgtEl>
                                        <p:attrNameLst>
                                          <p:attrName>style.visibility</p:attrName>
                                        </p:attrNameLst>
                                      </p:cBhvr>
                                      <p:to>
                                        <p:strVal val="visible"/>
                                      </p:to>
                                    </p:set>
                                    <p:anim calcmode="lin" valueType="num">
                                      <p:cBhvr additive="base">
                                        <p:cTn dur="500" fill="hold" id="35"/>
                                        <p:tgtEl>
                                          <p:spTgt spid="69"/>
                                        </p:tgtEl>
                                        <p:attrNameLst>
                                          <p:attrName>ppt_x</p:attrName>
                                        </p:attrNameLst>
                                      </p:cBhvr>
                                      <p:tavLst>
                                        <p:tav tm="0">
                                          <p:val>
                                            <p:strVal val="#ppt_x"/>
                                          </p:val>
                                        </p:tav>
                                        <p:tav tm="100000">
                                          <p:val>
                                            <p:strVal val="#ppt_x"/>
                                          </p:val>
                                        </p:tav>
                                      </p:tavLst>
                                    </p:anim>
                                    <p:anim calcmode="lin" valueType="num">
                                      <p:cBhvr additive="base">
                                        <p:cTn dur="500" fill="hold" id="36"/>
                                        <p:tgtEl>
                                          <p:spTgt spid="69"/>
                                        </p:tgtEl>
                                        <p:attrNameLst>
                                          <p:attrName>ppt_y</p:attrName>
                                        </p:attrNameLst>
                                      </p:cBhvr>
                                      <p:tavLst>
                                        <p:tav tm="0">
                                          <p:val>
                                            <p:strVal val="1+#ppt_h/2"/>
                                          </p:val>
                                        </p:tav>
                                        <p:tav tm="100000">
                                          <p:val>
                                            <p:strVal val="#ppt_y"/>
                                          </p:val>
                                        </p:tav>
                                      </p:tavLst>
                                    </p:anim>
                                  </p:childTnLst>
                                </p:cTn>
                              </p:par>
                            </p:childTnLst>
                          </p:cTn>
                        </p:par>
                        <p:par>
                          <p:cTn fill="hold" id="37" nodeType="afterGroup">
                            <p:stCondLst>
                              <p:cond delay="3750"/>
                            </p:stCondLst>
                            <p:childTnLst>
                              <p:par>
                                <p:cTn fill="hold" grpId="0" id="38" nodeType="afterEffect" presetClass="entr" presetID="2" presetSubtype="4">
                                  <p:stCondLst>
                                    <p:cond delay="0"/>
                                  </p:stCondLst>
                                  <p:childTnLst>
                                    <p:set>
                                      <p:cBhvr>
                                        <p:cTn dur="1" fill="hold" id="39">
                                          <p:stCondLst>
                                            <p:cond delay="0"/>
                                          </p:stCondLst>
                                        </p:cTn>
                                        <p:tgtEl>
                                          <p:spTgt spid="72"/>
                                        </p:tgtEl>
                                        <p:attrNameLst>
                                          <p:attrName>style.visibility</p:attrName>
                                        </p:attrNameLst>
                                      </p:cBhvr>
                                      <p:to>
                                        <p:strVal val="visible"/>
                                      </p:to>
                                    </p:set>
                                    <p:anim calcmode="lin" valueType="num">
                                      <p:cBhvr additive="base">
                                        <p:cTn dur="500" fill="hold" id="40"/>
                                        <p:tgtEl>
                                          <p:spTgt spid="72"/>
                                        </p:tgtEl>
                                        <p:attrNameLst>
                                          <p:attrName>ppt_x</p:attrName>
                                        </p:attrNameLst>
                                      </p:cBhvr>
                                      <p:tavLst>
                                        <p:tav tm="0">
                                          <p:val>
                                            <p:strVal val="#ppt_x"/>
                                          </p:val>
                                        </p:tav>
                                        <p:tav tm="100000">
                                          <p:val>
                                            <p:strVal val="#ppt_x"/>
                                          </p:val>
                                        </p:tav>
                                      </p:tavLst>
                                    </p:anim>
                                    <p:anim calcmode="lin" valueType="num">
                                      <p:cBhvr additive="base">
                                        <p:cTn dur="500" fill="hold" id="41"/>
                                        <p:tgtEl>
                                          <p:spTgt spid="72"/>
                                        </p:tgtEl>
                                        <p:attrNameLst>
                                          <p:attrName>ppt_y</p:attrName>
                                        </p:attrNameLst>
                                      </p:cBhvr>
                                      <p:tavLst>
                                        <p:tav tm="0">
                                          <p:val>
                                            <p:strVal val="1+#ppt_h/2"/>
                                          </p:val>
                                        </p:tav>
                                        <p:tav tm="100000">
                                          <p:val>
                                            <p:strVal val="#ppt_y"/>
                                          </p:val>
                                        </p:tav>
                                      </p:tavLst>
                                    </p:anim>
                                  </p:childTnLst>
                                </p:cTn>
                              </p:par>
                            </p:childTnLst>
                          </p:cTn>
                        </p:par>
                        <p:par>
                          <p:cTn fill="hold" id="42" nodeType="afterGroup">
                            <p:stCondLst>
                              <p:cond delay="4250"/>
                            </p:stCondLst>
                            <p:childTnLst>
                              <p:par>
                                <p:cTn fill="hold" grpId="0" id="43" nodeType="afterEffect" presetClass="entr" presetID="2" presetSubtype="4">
                                  <p:stCondLst>
                                    <p:cond delay="0"/>
                                  </p:stCondLst>
                                  <p:childTnLst>
                                    <p:set>
                                      <p:cBhvr>
                                        <p:cTn dur="1" fill="hold" id="44">
                                          <p:stCondLst>
                                            <p:cond delay="0"/>
                                          </p:stCondLst>
                                        </p:cTn>
                                        <p:tgtEl>
                                          <p:spTgt spid="70"/>
                                        </p:tgtEl>
                                        <p:attrNameLst>
                                          <p:attrName>style.visibility</p:attrName>
                                        </p:attrNameLst>
                                      </p:cBhvr>
                                      <p:to>
                                        <p:strVal val="visible"/>
                                      </p:to>
                                    </p:set>
                                    <p:anim calcmode="lin" valueType="num">
                                      <p:cBhvr additive="base">
                                        <p:cTn dur="500" fill="hold" id="45"/>
                                        <p:tgtEl>
                                          <p:spTgt spid="70"/>
                                        </p:tgtEl>
                                        <p:attrNameLst>
                                          <p:attrName>ppt_x</p:attrName>
                                        </p:attrNameLst>
                                      </p:cBhvr>
                                      <p:tavLst>
                                        <p:tav tm="0">
                                          <p:val>
                                            <p:strVal val="#ppt_x"/>
                                          </p:val>
                                        </p:tav>
                                        <p:tav tm="100000">
                                          <p:val>
                                            <p:strVal val="#ppt_x"/>
                                          </p:val>
                                        </p:tav>
                                      </p:tavLst>
                                    </p:anim>
                                    <p:anim calcmode="lin" valueType="num">
                                      <p:cBhvr additive="base">
                                        <p:cTn dur="500" fill="hold" id="46"/>
                                        <p:tgtEl>
                                          <p:spTgt spid="70"/>
                                        </p:tgtEl>
                                        <p:attrNameLst>
                                          <p:attrName>ppt_y</p:attrName>
                                        </p:attrNameLst>
                                      </p:cBhvr>
                                      <p:tavLst>
                                        <p:tav tm="0">
                                          <p:val>
                                            <p:strVal val="1+#ppt_h/2"/>
                                          </p:val>
                                        </p:tav>
                                        <p:tav tm="100000">
                                          <p:val>
                                            <p:strVal val="#ppt_y"/>
                                          </p:val>
                                        </p:tav>
                                      </p:tavLst>
                                    </p:anim>
                                  </p:childTnLst>
                                </p:cTn>
                              </p:par>
                            </p:childTnLst>
                          </p:cTn>
                        </p:par>
                        <p:par>
                          <p:cTn fill="hold" id="47" nodeType="afterGroup">
                            <p:stCondLst>
                              <p:cond delay="4750"/>
                            </p:stCondLst>
                            <p:childTnLst>
                              <p:par>
                                <p:cTn fill="hold" grpId="0" id="48" nodeType="afterEffect" presetClass="entr" presetID="2" presetSubtype="4">
                                  <p:stCondLst>
                                    <p:cond delay="0"/>
                                  </p:stCondLst>
                                  <p:childTnLst>
                                    <p:set>
                                      <p:cBhvr>
                                        <p:cTn dur="1" fill="hold" id="49">
                                          <p:stCondLst>
                                            <p:cond delay="0"/>
                                          </p:stCondLst>
                                        </p:cTn>
                                        <p:tgtEl>
                                          <p:spTgt spid="73"/>
                                        </p:tgtEl>
                                        <p:attrNameLst>
                                          <p:attrName>style.visibility</p:attrName>
                                        </p:attrNameLst>
                                      </p:cBhvr>
                                      <p:to>
                                        <p:strVal val="visible"/>
                                      </p:to>
                                    </p:set>
                                    <p:anim calcmode="lin" valueType="num">
                                      <p:cBhvr additive="base">
                                        <p:cTn dur="500" fill="hold" id="50"/>
                                        <p:tgtEl>
                                          <p:spTgt spid="73"/>
                                        </p:tgtEl>
                                        <p:attrNameLst>
                                          <p:attrName>ppt_x</p:attrName>
                                        </p:attrNameLst>
                                      </p:cBhvr>
                                      <p:tavLst>
                                        <p:tav tm="0">
                                          <p:val>
                                            <p:strVal val="#ppt_x"/>
                                          </p:val>
                                        </p:tav>
                                        <p:tav tm="100000">
                                          <p:val>
                                            <p:strVal val="#ppt_x"/>
                                          </p:val>
                                        </p:tav>
                                      </p:tavLst>
                                    </p:anim>
                                    <p:anim calcmode="lin" valueType="num">
                                      <p:cBhvr additive="base">
                                        <p:cTn dur="500" fill="hold" id="51"/>
                                        <p:tgtEl>
                                          <p:spTgt spid="73"/>
                                        </p:tgtEl>
                                        <p:attrNameLst>
                                          <p:attrName>ppt_y</p:attrName>
                                        </p:attrNameLst>
                                      </p:cBhvr>
                                      <p:tavLst>
                                        <p:tav tm="0">
                                          <p:val>
                                            <p:strVal val="1+#ppt_h/2"/>
                                          </p:val>
                                        </p:tav>
                                        <p:tav tm="100000">
                                          <p:val>
                                            <p:strVal val="#ppt_y"/>
                                          </p:val>
                                        </p:tav>
                                      </p:tavLst>
                                    </p:anim>
                                  </p:childTnLst>
                                </p:cTn>
                              </p:par>
                            </p:childTnLst>
                          </p:cTn>
                        </p:par>
                        <p:par>
                          <p:cTn fill="hold" id="52" nodeType="afterGroup">
                            <p:stCondLst>
                              <p:cond delay="5250"/>
                            </p:stCondLst>
                            <p:childTnLst>
                              <p:par>
                                <p:cTn fill="hold" grpId="0" id="53" nodeType="afterEffect" presetClass="entr" presetID="23" presetSubtype="528">
                                  <p:stCondLst>
                                    <p:cond delay="218"/>
                                  </p:stCondLst>
                                  <p:childTnLst>
                                    <p:set>
                                      <p:cBhvr>
                                        <p:cTn dur="1" fill="hold" id="54">
                                          <p:stCondLst>
                                            <p:cond delay="0"/>
                                          </p:stCondLst>
                                        </p:cTn>
                                        <p:tgtEl>
                                          <p:spTgt spid="29"/>
                                        </p:tgtEl>
                                        <p:attrNameLst>
                                          <p:attrName>style.visibility</p:attrName>
                                        </p:attrNameLst>
                                      </p:cBhvr>
                                      <p:to>
                                        <p:strVal val="visible"/>
                                      </p:to>
                                    </p:set>
                                    <p:anim calcmode="lin" valueType="num">
                                      <p:cBhvr>
                                        <p:cTn dur="932" fill="hold" id="55"/>
                                        <p:tgtEl>
                                          <p:spTgt spid="29"/>
                                        </p:tgtEl>
                                        <p:attrNameLst>
                                          <p:attrName>ppt_w</p:attrName>
                                        </p:attrNameLst>
                                      </p:cBhvr>
                                      <p:tavLst>
                                        <p:tav tm="0">
                                          <p:val>
                                            <p:fltVal val="0"/>
                                          </p:val>
                                        </p:tav>
                                        <p:tav tm="100000">
                                          <p:val>
                                            <p:strVal val="#ppt_w"/>
                                          </p:val>
                                        </p:tav>
                                      </p:tavLst>
                                    </p:anim>
                                    <p:anim calcmode="lin" valueType="num">
                                      <p:cBhvr>
                                        <p:cTn dur="932" fill="hold" id="56"/>
                                        <p:tgtEl>
                                          <p:spTgt spid="29"/>
                                        </p:tgtEl>
                                        <p:attrNameLst>
                                          <p:attrName>ppt_h</p:attrName>
                                        </p:attrNameLst>
                                      </p:cBhvr>
                                      <p:tavLst>
                                        <p:tav tm="0">
                                          <p:val>
                                            <p:fltVal val="0"/>
                                          </p:val>
                                        </p:tav>
                                        <p:tav tm="100000">
                                          <p:val>
                                            <p:strVal val="#ppt_h"/>
                                          </p:val>
                                        </p:tav>
                                      </p:tavLst>
                                    </p:anim>
                                    <p:anim calcmode="lin" valueType="num">
                                      <p:cBhvr>
                                        <p:cTn dur="932" fill="hold" id="57"/>
                                        <p:tgtEl>
                                          <p:spTgt spid="29"/>
                                        </p:tgtEl>
                                        <p:attrNameLst>
                                          <p:attrName>ppt_x</p:attrName>
                                        </p:attrNameLst>
                                      </p:cBhvr>
                                      <p:tavLst>
                                        <p:tav tm="0">
                                          <p:val>
                                            <p:fltVal val="0.5"/>
                                          </p:val>
                                        </p:tav>
                                        <p:tav tm="100000">
                                          <p:val>
                                            <p:strVal val="#ppt_x"/>
                                          </p:val>
                                        </p:tav>
                                      </p:tavLst>
                                    </p:anim>
                                    <p:anim calcmode="lin" valueType="num">
                                      <p:cBhvr>
                                        <p:cTn dur="932" fill="hold" id="58"/>
                                        <p:tgtEl>
                                          <p:spTgt spid="29"/>
                                        </p:tgtEl>
                                        <p:attrNameLst>
                                          <p:attrName>ppt_y</p:attrName>
                                        </p:attrNameLst>
                                      </p:cBhvr>
                                      <p:tavLst>
                                        <p:tav tm="0">
                                          <p:val>
                                            <p:fltVal val="0.5"/>
                                          </p:val>
                                        </p:tav>
                                        <p:tav tm="100000">
                                          <p:val>
                                            <p:strVal val="#ppt_y"/>
                                          </p:val>
                                        </p:tav>
                                      </p:tavLst>
                                    </p:anim>
                                  </p:childTnLst>
                                </p:cTn>
                              </p:par>
                              <p:par>
                                <p:cTn fill="hold" grpId="1" id="59" nodeType="withEffect" presetClass="emph" presetID="35" presetSubtype="0" repeatCount="3000">
                                  <p:stCondLst>
                                    <p:cond delay="1000"/>
                                  </p:stCondLst>
                                  <p:childTnLst>
                                    <p:anim calcmode="discrete" valueType="str">
                                      <p:cBhvr>
                                        <p:cTn dur="250" fill="hold" id="60"/>
                                        <p:tgtEl>
                                          <p:spTgt spid="29"/>
                                        </p:tgtEl>
                                        <p:attrNameLst>
                                          <p:attrName>style.visibility</p:attrName>
                                        </p:attrNameLst>
                                      </p:cBhvr>
                                      <p:tavLst>
                                        <p:tav tm="0">
                                          <p:val>
                                            <p:strVal val="hidden"/>
                                          </p:val>
                                        </p:tav>
                                        <p:tav tm="50000">
                                          <p:val>
                                            <p:strVal val="visible"/>
                                          </p:val>
                                        </p:tav>
                                      </p:tavLst>
                                    </p:anim>
                                  </p:childTnLst>
                                </p:cTn>
                              </p:par>
                              <p:par>
                                <p:cTn fill="hold" grpId="0" id="61" nodeType="withEffect" presetClass="entr" presetID="23" presetSubtype="528">
                                  <p:stCondLst>
                                    <p:cond delay="318"/>
                                  </p:stCondLst>
                                  <p:childTnLst>
                                    <p:set>
                                      <p:cBhvr>
                                        <p:cTn dur="1" fill="hold" id="62">
                                          <p:stCondLst>
                                            <p:cond delay="0"/>
                                          </p:stCondLst>
                                        </p:cTn>
                                        <p:tgtEl>
                                          <p:spTgt spid="31"/>
                                        </p:tgtEl>
                                        <p:attrNameLst>
                                          <p:attrName>style.visibility</p:attrName>
                                        </p:attrNameLst>
                                      </p:cBhvr>
                                      <p:to>
                                        <p:strVal val="visible"/>
                                      </p:to>
                                    </p:set>
                                    <p:anim calcmode="lin" valueType="num">
                                      <p:cBhvr>
                                        <p:cTn dur="599" fill="hold" id="63"/>
                                        <p:tgtEl>
                                          <p:spTgt spid="31"/>
                                        </p:tgtEl>
                                        <p:attrNameLst>
                                          <p:attrName>ppt_w</p:attrName>
                                        </p:attrNameLst>
                                      </p:cBhvr>
                                      <p:tavLst>
                                        <p:tav tm="0">
                                          <p:val>
                                            <p:fltVal val="0"/>
                                          </p:val>
                                        </p:tav>
                                        <p:tav tm="100000">
                                          <p:val>
                                            <p:strVal val="#ppt_w"/>
                                          </p:val>
                                        </p:tav>
                                      </p:tavLst>
                                    </p:anim>
                                    <p:anim calcmode="lin" valueType="num">
                                      <p:cBhvr>
                                        <p:cTn dur="599" fill="hold" id="64"/>
                                        <p:tgtEl>
                                          <p:spTgt spid="31"/>
                                        </p:tgtEl>
                                        <p:attrNameLst>
                                          <p:attrName>ppt_h</p:attrName>
                                        </p:attrNameLst>
                                      </p:cBhvr>
                                      <p:tavLst>
                                        <p:tav tm="0">
                                          <p:val>
                                            <p:fltVal val="0"/>
                                          </p:val>
                                        </p:tav>
                                        <p:tav tm="100000">
                                          <p:val>
                                            <p:strVal val="#ppt_h"/>
                                          </p:val>
                                        </p:tav>
                                      </p:tavLst>
                                    </p:anim>
                                    <p:anim calcmode="lin" valueType="num">
                                      <p:cBhvr>
                                        <p:cTn dur="599" fill="hold" id="65"/>
                                        <p:tgtEl>
                                          <p:spTgt spid="31"/>
                                        </p:tgtEl>
                                        <p:attrNameLst>
                                          <p:attrName>ppt_x</p:attrName>
                                        </p:attrNameLst>
                                      </p:cBhvr>
                                      <p:tavLst>
                                        <p:tav tm="0">
                                          <p:val>
                                            <p:fltVal val="0.5"/>
                                          </p:val>
                                        </p:tav>
                                        <p:tav tm="100000">
                                          <p:val>
                                            <p:strVal val="#ppt_x"/>
                                          </p:val>
                                        </p:tav>
                                      </p:tavLst>
                                    </p:anim>
                                    <p:anim calcmode="lin" valueType="num">
                                      <p:cBhvr>
                                        <p:cTn dur="599" fill="hold" id="66"/>
                                        <p:tgtEl>
                                          <p:spTgt spid="31"/>
                                        </p:tgtEl>
                                        <p:attrNameLst>
                                          <p:attrName>ppt_y</p:attrName>
                                        </p:attrNameLst>
                                      </p:cBhvr>
                                      <p:tavLst>
                                        <p:tav tm="0">
                                          <p:val>
                                            <p:fltVal val="0.5"/>
                                          </p:val>
                                        </p:tav>
                                        <p:tav tm="100000">
                                          <p:val>
                                            <p:strVal val="#ppt_y"/>
                                          </p:val>
                                        </p:tav>
                                      </p:tavLst>
                                    </p:anim>
                                  </p:childTnLst>
                                </p:cTn>
                              </p:par>
                              <p:par>
                                <p:cTn fill="hold" grpId="1" id="67" nodeType="withEffect" presetClass="emph" presetID="35" presetSubtype="0" repeatCount="3000">
                                  <p:stCondLst>
                                    <p:cond delay="750"/>
                                  </p:stCondLst>
                                  <p:childTnLst>
                                    <p:anim calcmode="discrete" valueType="str">
                                      <p:cBhvr>
                                        <p:cTn dur="250" fill="hold" id="68"/>
                                        <p:tgtEl>
                                          <p:spTgt spid="31"/>
                                        </p:tgtEl>
                                        <p:attrNameLst>
                                          <p:attrName>style.visibility</p:attrName>
                                        </p:attrNameLst>
                                      </p:cBhvr>
                                      <p:tavLst>
                                        <p:tav tm="0">
                                          <p:val>
                                            <p:strVal val="hidden"/>
                                          </p:val>
                                        </p:tav>
                                        <p:tav tm="50000">
                                          <p:val>
                                            <p:strVal val="visible"/>
                                          </p:val>
                                        </p:tav>
                                      </p:tavLst>
                                    </p:anim>
                                  </p:childTnLst>
                                </p:cTn>
                              </p:par>
                              <p:par>
                                <p:cTn fill="hold" grpId="0" id="69" nodeType="withEffect" presetClass="entr" presetID="23" presetSubtype="528">
                                  <p:stCondLst>
                                    <p:cond delay="353"/>
                                  </p:stCondLst>
                                  <p:childTnLst>
                                    <p:set>
                                      <p:cBhvr>
                                        <p:cTn dur="1" fill="hold" id="70">
                                          <p:stCondLst>
                                            <p:cond delay="0"/>
                                          </p:stCondLst>
                                        </p:cTn>
                                        <p:tgtEl>
                                          <p:spTgt spid="28"/>
                                        </p:tgtEl>
                                        <p:attrNameLst>
                                          <p:attrName>style.visibility</p:attrName>
                                        </p:attrNameLst>
                                      </p:cBhvr>
                                      <p:to>
                                        <p:strVal val="visible"/>
                                      </p:to>
                                    </p:set>
                                    <p:anim calcmode="lin" valueType="num">
                                      <p:cBhvr>
                                        <p:cTn dur="1070" fill="hold" id="71"/>
                                        <p:tgtEl>
                                          <p:spTgt spid="28"/>
                                        </p:tgtEl>
                                        <p:attrNameLst>
                                          <p:attrName>ppt_w</p:attrName>
                                        </p:attrNameLst>
                                      </p:cBhvr>
                                      <p:tavLst>
                                        <p:tav tm="0">
                                          <p:val>
                                            <p:fltVal val="0"/>
                                          </p:val>
                                        </p:tav>
                                        <p:tav tm="100000">
                                          <p:val>
                                            <p:strVal val="#ppt_w"/>
                                          </p:val>
                                        </p:tav>
                                      </p:tavLst>
                                    </p:anim>
                                    <p:anim calcmode="lin" valueType="num">
                                      <p:cBhvr>
                                        <p:cTn dur="1070" fill="hold" id="72"/>
                                        <p:tgtEl>
                                          <p:spTgt spid="28"/>
                                        </p:tgtEl>
                                        <p:attrNameLst>
                                          <p:attrName>ppt_h</p:attrName>
                                        </p:attrNameLst>
                                      </p:cBhvr>
                                      <p:tavLst>
                                        <p:tav tm="0">
                                          <p:val>
                                            <p:fltVal val="0"/>
                                          </p:val>
                                        </p:tav>
                                        <p:tav tm="100000">
                                          <p:val>
                                            <p:strVal val="#ppt_h"/>
                                          </p:val>
                                        </p:tav>
                                      </p:tavLst>
                                    </p:anim>
                                    <p:anim calcmode="lin" valueType="num">
                                      <p:cBhvr>
                                        <p:cTn dur="1070" fill="hold" id="73"/>
                                        <p:tgtEl>
                                          <p:spTgt spid="28"/>
                                        </p:tgtEl>
                                        <p:attrNameLst>
                                          <p:attrName>ppt_x</p:attrName>
                                        </p:attrNameLst>
                                      </p:cBhvr>
                                      <p:tavLst>
                                        <p:tav tm="0">
                                          <p:val>
                                            <p:fltVal val="0.5"/>
                                          </p:val>
                                        </p:tav>
                                        <p:tav tm="100000">
                                          <p:val>
                                            <p:strVal val="#ppt_x"/>
                                          </p:val>
                                        </p:tav>
                                      </p:tavLst>
                                    </p:anim>
                                    <p:anim calcmode="lin" valueType="num">
                                      <p:cBhvr>
                                        <p:cTn dur="1070" fill="hold" id="74"/>
                                        <p:tgtEl>
                                          <p:spTgt spid="28"/>
                                        </p:tgtEl>
                                        <p:attrNameLst>
                                          <p:attrName>ppt_y</p:attrName>
                                        </p:attrNameLst>
                                      </p:cBhvr>
                                      <p:tavLst>
                                        <p:tav tm="0">
                                          <p:val>
                                            <p:fltVal val="0.5"/>
                                          </p:val>
                                        </p:tav>
                                        <p:tav tm="100000">
                                          <p:val>
                                            <p:strVal val="#ppt_y"/>
                                          </p:val>
                                        </p:tav>
                                      </p:tavLst>
                                    </p:anim>
                                  </p:childTnLst>
                                </p:cTn>
                              </p:par>
                              <p:par>
                                <p:cTn fill="hold" grpId="1" id="75" nodeType="withEffect" presetClass="emph" presetID="35" presetSubtype="0" repeatCount="3000">
                                  <p:stCondLst>
                                    <p:cond delay="1250"/>
                                  </p:stCondLst>
                                  <p:childTnLst>
                                    <p:anim calcmode="discrete" valueType="str">
                                      <p:cBhvr>
                                        <p:cTn dur="250" fill="hold" id="76"/>
                                        <p:tgtEl>
                                          <p:spTgt spid="28"/>
                                        </p:tgtEl>
                                        <p:attrNameLst>
                                          <p:attrName>style.visibility</p:attrName>
                                        </p:attrNameLst>
                                      </p:cBhvr>
                                      <p:tavLst>
                                        <p:tav tm="0">
                                          <p:val>
                                            <p:strVal val="hidden"/>
                                          </p:val>
                                        </p:tav>
                                        <p:tav tm="50000">
                                          <p:val>
                                            <p:strVal val="visible"/>
                                          </p:val>
                                        </p:tav>
                                      </p:tavLst>
                                    </p:anim>
                                  </p:childTnLst>
                                </p:cTn>
                              </p:par>
                              <p:par>
                                <p:cTn fill="hold" grpId="0" id="77" nodeType="withEffect" presetClass="entr" presetID="23" presetSubtype="528">
                                  <p:stCondLst>
                                    <p:cond delay="320"/>
                                  </p:stCondLst>
                                  <p:childTnLst>
                                    <p:set>
                                      <p:cBhvr>
                                        <p:cTn dur="1" fill="hold" id="78">
                                          <p:stCondLst>
                                            <p:cond delay="0"/>
                                          </p:stCondLst>
                                        </p:cTn>
                                        <p:tgtEl>
                                          <p:spTgt spid="24"/>
                                        </p:tgtEl>
                                        <p:attrNameLst>
                                          <p:attrName>style.visibility</p:attrName>
                                        </p:attrNameLst>
                                      </p:cBhvr>
                                      <p:to>
                                        <p:strVal val="visible"/>
                                      </p:to>
                                    </p:set>
                                    <p:anim calcmode="lin" valueType="num">
                                      <p:cBhvr>
                                        <p:cTn dur="997" fill="hold" id="79"/>
                                        <p:tgtEl>
                                          <p:spTgt spid="24"/>
                                        </p:tgtEl>
                                        <p:attrNameLst>
                                          <p:attrName>ppt_w</p:attrName>
                                        </p:attrNameLst>
                                      </p:cBhvr>
                                      <p:tavLst>
                                        <p:tav tm="0">
                                          <p:val>
                                            <p:fltVal val="0"/>
                                          </p:val>
                                        </p:tav>
                                        <p:tav tm="100000">
                                          <p:val>
                                            <p:strVal val="#ppt_w"/>
                                          </p:val>
                                        </p:tav>
                                      </p:tavLst>
                                    </p:anim>
                                    <p:anim calcmode="lin" valueType="num">
                                      <p:cBhvr>
                                        <p:cTn dur="997" fill="hold" id="80"/>
                                        <p:tgtEl>
                                          <p:spTgt spid="24"/>
                                        </p:tgtEl>
                                        <p:attrNameLst>
                                          <p:attrName>ppt_h</p:attrName>
                                        </p:attrNameLst>
                                      </p:cBhvr>
                                      <p:tavLst>
                                        <p:tav tm="0">
                                          <p:val>
                                            <p:fltVal val="0"/>
                                          </p:val>
                                        </p:tav>
                                        <p:tav tm="100000">
                                          <p:val>
                                            <p:strVal val="#ppt_h"/>
                                          </p:val>
                                        </p:tav>
                                      </p:tavLst>
                                    </p:anim>
                                    <p:anim calcmode="lin" valueType="num">
                                      <p:cBhvr>
                                        <p:cTn dur="997" fill="hold" id="81"/>
                                        <p:tgtEl>
                                          <p:spTgt spid="24"/>
                                        </p:tgtEl>
                                        <p:attrNameLst>
                                          <p:attrName>ppt_x</p:attrName>
                                        </p:attrNameLst>
                                      </p:cBhvr>
                                      <p:tavLst>
                                        <p:tav tm="0">
                                          <p:val>
                                            <p:fltVal val="0.5"/>
                                          </p:val>
                                        </p:tav>
                                        <p:tav tm="100000">
                                          <p:val>
                                            <p:strVal val="#ppt_x"/>
                                          </p:val>
                                        </p:tav>
                                      </p:tavLst>
                                    </p:anim>
                                    <p:anim calcmode="lin" valueType="num">
                                      <p:cBhvr>
                                        <p:cTn dur="997" fill="hold" id="82"/>
                                        <p:tgtEl>
                                          <p:spTgt spid="24"/>
                                        </p:tgtEl>
                                        <p:attrNameLst>
                                          <p:attrName>ppt_y</p:attrName>
                                        </p:attrNameLst>
                                      </p:cBhvr>
                                      <p:tavLst>
                                        <p:tav tm="0">
                                          <p:val>
                                            <p:fltVal val="0.5"/>
                                          </p:val>
                                        </p:tav>
                                        <p:tav tm="100000">
                                          <p:val>
                                            <p:strVal val="#ppt_y"/>
                                          </p:val>
                                        </p:tav>
                                      </p:tavLst>
                                    </p:anim>
                                  </p:childTnLst>
                                </p:cTn>
                              </p:par>
                              <p:par>
                                <p:cTn fill="hold" grpId="1" id="83" nodeType="withEffect" presetClass="emph" presetID="35" presetSubtype="0" repeatCount="3000">
                                  <p:stCondLst>
                                    <p:cond delay="1250"/>
                                  </p:stCondLst>
                                  <p:childTnLst>
                                    <p:anim calcmode="discrete" valueType="str">
                                      <p:cBhvr>
                                        <p:cTn dur="250" fill="hold" id="84"/>
                                        <p:tgtEl>
                                          <p:spTgt spid="24"/>
                                        </p:tgtEl>
                                        <p:attrNameLst>
                                          <p:attrName>style.visibility</p:attrName>
                                        </p:attrNameLst>
                                      </p:cBhvr>
                                      <p:tavLst>
                                        <p:tav tm="0">
                                          <p:val>
                                            <p:strVal val="hidden"/>
                                          </p:val>
                                        </p:tav>
                                        <p:tav tm="50000">
                                          <p:val>
                                            <p:strVal val="visible"/>
                                          </p:val>
                                        </p:tav>
                                      </p:tavLst>
                                    </p:anim>
                                  </p:childTnLst>
                                </p:cTn>
                              </p:par>
                              <p:par>
                                <p:cTn fill="hold" grpId="0" id="85" nodeType="withEffect" presetClass="entr" presetID="23" presetSubtype="528">
                                  <p:stCondLst>
                                    <p:cond delay="579"/>
                                  </p:stCondLst>
                                  <p:childTnLst>
                                    <p:set>
                                      <p:cBhvr>
                                        <p:cTn dur="1" fill="hold" id="86">
                                          <p:stCondLst>
                                            <p:cond delay="0"/>
                                          </p:stCondLst>
                                        </p:cTn>
                                        <p:tgtEl>
                                          <p:spTgt spid="22"/>
                                        </p:tgtEl>
                                        <p:attrNameLst>
                                          <p:attrName>style.visibility</p:attrName>
                                        </p:attrNameLst>
                                      </p:cBhvr>
                                      <p:to>
                                        <p:strVal val="visible"/>
                                      </p:to>
                                    </p:set>
                                    <p:anim calcmode="lin" valueType="num">
                                      <p:cBhvr>
                                        <p:cTn dur="345" fill="hold" id="87"/>
                                        <p:tgtEl>
                                          <p:spTgt spid="22"/>
                                        </p:tgtEl>
                                        <p:attrNameLst>
                                          <p:attrName>ppt_w</p:attrName>
                                        </p:attrNameLst>
                                      </p:cBhvr>
                                      <p:tavLst>
                                        <p:tav tm="0">
                                          <p:val>
                                            <p:fltVal val="0"/>
                                          </p:val>
                                        </p:tav>
                                        <p:tav tm="100000">
                                          <p:val>
                                            <p:strVal val="#ppt_w"/>
                                          </p:val>
                                        </p:tav>
                                      </p:tavLst>
                                    </p:anim>
                                    <p:anim calcmode="lin" valueType="num">
                                      <p:cBhvr>
                                        <p:cTn dur="345" fill="hold" id="88"/>
                                        <p:tgtEl>
                                          <p:spTgt spid="22"/>
                                        </p:tgtEl>
                                        <p:attrNameLst>
                                          <p:attrName>ppt_h</p:attrName>
                                        </p:attrNameLst>
                                      </p:cBhvr>
                                      <p:tavLst>
                                        <p:tav tm="0">
                                          <p:val>
                                            <p:fltVal val="0"/>
                                          </p:val>
                                        </p:tav>
                                        <p:tav tm="100000">
                                          <p:val>
                                            <p:strVal val="#ppt_h"/>
                                          </p:val>
                                        </p:tav>
                                      </p:tavLst>
                                    </p:anim>
                                    <p:anim calcmode="lin" valueType="num">
                                      <p:cBhvr>
                                        <p:cTn dur="345" fill="hold" id="89"/>
                                        <p:tgtEl>
                                          <p:spTgt spid="22"/>
                                        </p:tgtEl>
                                        <p:attrNameLst>
                                          <p:attrName>ppt_x</p:attrName>
                                        </p:attrNameLst>
                                      </p:cBhvr>
                                      <p:tavLst>
                                        <p:tav tm="0">
                                          <p:val>
                                            <p:fltVal val="0.5"/>
                                          </p:val>
                                        </p:tav>
                                        <p:tav tm="100000">
                                          <p:val>
                                            <p:strVal val="#ppt_x"/>
                                          </p:val>
                                        </p:tav>
                                      </p:tavLst>
                                    </p:anim>
                                    <p:anim calcmode="lin" valueType="num">
                                      <p:cBhvr>
                                        <p:cTn dur="345" fill="hold" id="90"/>
                                        <p:tgtEl>
                                          <p:spTgt spid="22"/>
                                        </p:tgtEl>
                                        <p:attrNameLst>
                                          <p:attrName>ppt_y</p:attrName>
                                        </p:attrNameLst>
                                      </p:cBhvr>
                                      <p:tavLst>
                                        <p:tav tm="0">
                                          <p:val>
                                            <p:fltVal val="0.5"/>
                                          </p:val>
                                        </p:tav>
                                        <p:tav tm="100000">
                                          <p:val>
                                            <p:strVal val="#ppt_y"/>
                                          </p:val>
                                        </p:tav>
                                      </p:tavLst>
                                    </p:anim>
                                  </p:childTnLst>
                                </p:cTn>
                              </p:par>
                              <p:par>
                                <p:cTn fill="hold" grpId="1" id="91" nodeType="withEffect" presetClass="emph" presetID="35" presetSubtype="0" repeatCount="3000">
                                  <p:stCondLst>
                                    <p:cond delay="750"/>
                                  </p:stCondLst>
                                  <p:childTnLst>
                                    <p:anim calcmode="discrete" valueType="str">
                                      <p:cBhvr>
                                        <p:cTn dur="250" fill="hold" id="92"/>
                                        <p:tgtEl>
                                          <p:spTgt spid="22"/>
                                        </p:tgtEl>
                                        <p:attrNameLst>
                                          <p:attrName>style.visibility</p:attrName>
                                        </p:attrNameLst>
                                      </p:cBhvr>
                                      <p:tavLst>
                                        <p:tav tm="0">
                                          <p:val>
                                            <p:strVal val="hidden"/>
                                          </p:val>
                                        </p:tav>
                                        <p:tav tm="50000">
                                          <p:val>
                                            <p:strVal val="visible"/>
                                          </p:val>
                                        </p:tav>
                                      </p:tavLst>
                                    </p:anim>
                                  </p:childTnLst>
                                </p:cTn>
                              </p:par>
                              <p:par>
                                <p:cTn fill="hold" grpId="0" id="93" nodeType="withEffect" presetClass="entr" presetID="23" presetSubtype="528">
                                  <p:stCondLst>
                                    <p:cond delay="592"/>
                                  </p:stCondLst>
                                  <p:childTnLst>
                                    <p:set>
                                      <p:cBhvr>
                                        <p:cTn dur="1" fill="hold" id="94">
                                          <p:stCondLst>
                                            <p:cond delay="0"/>
                                          </p:stCondLst>
                                        </p:cTn>
                                        <p:tgtEl>
                                          <p:spTgt spid="23"/>
                                        </p:tgtEl>
                                        <p:attrNameLst>
                                          <p:attrName>style.visibility</p:attrName>
                                        </p:attrNameLst>
                                      </p:cBhvr>
                                      <p:to>
                                        <p:strVal val="visible"/>
                                      </p:to>
                                    </p:set>
                                    <p:anim calcmode="lin" valueType="num">
                                      <p:cBhvr>
                                        <p:cTn dur="1060" fill="hold" id="95"/>
                                        <p:tgtEl>
                                          <p:spTgt spid="23"/>
                                        </p:tgtEl>
                                        <p:attrNameLst>
                                          <p:attrName>ppt_w</p:attrName>
                                        </p:attrNameLst>
                                      </p:cBhvr>
                                      <p:tavLst>
                                        <p:tav tm="0">
                                          <p:val>
                                            <p:fltVal val="0"/>
                                          </p:val>
                                        </p:tav>
                                        <p:tav tm="100000">
                                          <p:val>
                                            <p:strVal val="#ppt_w"/>
                                          </p:val>
                                        </p:tav>
                                      </p:tavLst>
                                    </p:anim>
                                    <p:anim calcmode="lin" valueType="num">
                                      <p:cBhvr>
                                        <p:cTn dur="1060" fill="hold" id="96"/>
                                        <p:tgtEl>
                                          <p:spTgt spid="23"/>
                                        </p:tgtEl>
                                        <p:attrNameLst>
                                          <p:attrName>ppt_h</p:attrName>
                                        </p:attrNameLst>
                                      </p:cBhvr>
                                      <p:tavLst>
                                        <p:tav tm="0">
                                          <p:val>
                                            <p:fltVal val="0"/>
                                          </p:val>
                                        </p:tav>
                                        <p:tav tm="100000">
                                          <p:val>
                                            <p:strVal val="#ppt_h"/>
                                          </p:val>
                                        </p:tav>
                                      </p:tavLst>
                                    </p:anim>
                                    <p:anim calcmode="lin" valueType="num">
                                      <p:cBhvr>
                                        <p:cTn dur="1060" fill="hold" id="97"/>
                                        <p:tgtEl>
                                          <p:spTgt spid="23"/>
                                        </p:tgtEl>
                                        <p:attrNameLst>
                                          <p:attrName>ppt_x</p:attrName>
                                        </p:attrNameLst>
                                      </p:cBhvr>
                                      <p:tavLst>
                                        <p:tav tm="0">
                                          <p:val>
                                            <p:fltVal val="0.5"/>
                                          </p:val>
                                        </p:tav>
                                        <p:tav tm="100000">
                                          <p:val>
                                            <p:strVal val="#ppt_x"/>
                                          </p:val>
                                        </p:tav>
                                      </p:tavLst>
                                    </p:anim>
                                    <p:anim calcmode="lin" valueType="num">
                                      <p:cBhvr>
                                        <p:cTn dur="1060" fill="hold" id="98"/>
                                        <p:tgtEl>
                                          <p:spTgt spid="23"/>
                                        </p:tgtEl>
                                        <p:attrNameLst>
                                          <p:attrName>ppt_y</p:attrName>
                                        </p:attrNameLst>
                                      </p:cBhvr>
                                      <p:tavLst>
                                        <p:tav tm="0">
                                          <p:val>
                                            <p:fltVal val="0.5"/>
                                          </p:val>
                                        </p:tav>
                                        <p:tav tm="100000">
                                          <p:val>
                                            <p:strVal val="#ppt_y"/>
                                          </p:val>
                                        </p:tav>
                                      </p:tavLst>
                                    </p:anim>
                                  </p:childTnLst>
                                </p:cTn>
                              </p:par>
                              <p:par>
                                <p:cTn fill="hold" grpId="1" id="99" nodeType="withEffect" presetClass="emph" presetID="35" presetSubtype="0" repeatCount="3000">
                                  <p:stCondLst>
                                    <p:cond delay="1500"/>
                                  </p:stCondLst>
                                  <p:childTnLst>
                                    <p:anim calcmode="discrete" valueType="str">
                                      <p:cBhvr>
                                        <p:cTn dur="250" fill="hold" id="100"/>
                                        <p:tgtEl>
                                          <p:spTgt spid="23"/>
                                        </p:tgtEl>
                                        <p:attrNameLst>
                                          <p:attrName>style.visibility</p:attrName>
                                        </p:attrNameLst>
                                      </p:cBhvr>
                                      <p:tavLst>
                                        <p:tav tm="0">
                                          <p:val>
                                            <p:strVal val="hidden"/>
                                          </p:val>
                                        </p:tav>
                                        <p:tav tm="50000">
                                          <p:val>
                                            <p:strVal val="visible"/>
                                          </p:val>
                                        </p:tav>
                                      </p:tavLst>
                                    </p:anim>
                                  </p:childTnLst>
                                </p:cTn>
                              </p:par>
                              <p:par>
                                <p:cTn fill="hold" grpId="0" id="101" nodeType="withEffect" presetClass="entr" presetID="23" presetSubtype="528">
                                  <p:stCondLst>
                                    <p:cond delay="500"/>
                                  </p:stCondLst>
                                  <p:childTnLst>
                                    <p:set>
                                      <p:cBhvr>
                                        <p:cTn dur="1" fill="hold" id="102">
                                          <p:stCondLst>
                                            <p:cond delay="0"/>
                                          </p:stCondLst>
                                        </p:cTn>
                                        <p:tgtEl>
                                          <p:spTgt spid="18"/>
                                        </p:tgtEl>
                                        <p:attrNameLst>
                                          <p:attrName>style.visibility</p:attrName>
                                        </p:attrNameLst>
                                      </p:cBhvr>
                                      <p:to>
                                        <p:strVal val="visible"/>
                                      </p:to>
                                    </p:set>
                                    <p:anim calcmode="lin" valueType="num">
                                      <p:cBhvr>
                                        <p:cTn dur="914" fill="hold" id="103"/>
                                        <p:tgtEl>
                                          <p:spTgt spid="18"/>
                                        </p:tgtEl>
                                        <p:attrNameLst>
                                          <p:attrName>ppt_w</p:attrName>
                                        </p:attrNameLst>
                                      </p:cBhvr>
                                      <p:tavLst>
                                        <p:tav tm="0">
                                          <p:val>
                                            <p:fltVal val="0"/>
                                          </p:val>
                                        </p:tav>
                                        <p:tav tm="100000">
                                          <p:val>
                                            <p:strVal val="#ppt_w"/>
                                          </p:val>
                                        </p:tav>
                                      </p:tavLst>
                                    </p:anim>
                                    <p:anim calcmode="lin" valueType="num">
                                      <p:cBhvr>
                                        <p:cTn dur="914" fill="hold" id="104"/>
                                        <p:tgtEl>
                                          <p:spTgt spid="18"/>
                                        </p:tgtEl>
                                        <p:attrNameLst>
                                          <p:attrName>ppt_h</p:attrName>
                                        </p:attrNameLst>
                                      </p:cBhvr>
                                      <p:tavLst>
                                        <p:tav tm="0">
                                          <p:val>
                                            <p:fltVal val="0"/>
                                          </p:val>
                                        </p:tav>
                                        <p:tav tm="100000">
                                          <p:val>
                                            <p:strVal val="#ppt_h"/>
                                          </p:val>
                                        </p:tav>
                                      </p:tavLst>
                                    </p:anim>
                                    <p:anim calcmode="lin" valueType="num">
                                      <p:cBhvr>
                                        <p:cTn dur="914" fill="hold" id="105"/>
                                        <p:tgtEl>
                                          <p:spTgt spid="18"/>
                                        </p:tgtEl>
                                        <p:attrNameLst>
                                          <p:attrName>ppt_x</p:attrName>
                                        </p:attrNameLst>
                                      </p:cBhvr>
                                      <p:tavLst>
                                        <p:tav tm="0">
                                          <p:val>
                                            <p:fltVal val="0.5"/>
                                          </p:val>
                                        </p:tav>
                                        <p:tav tm="100000">
                                          <p:val>
                                            <p:strVal val="#ppt_x"/>
                                          </p:val>
                                        </p:tav>
                                      </p:tavLst>
                                    </p:anim>
                                    <p:anim calcmode="lin" valueType="num">
                                      <p:cBhvr>
                                        <p:cTn dur="914" fill="hold" id="106"/>
                                        <p:tgtEl>
                                          <p:spTgt spid="18"/>
                                        </p:tgtEl>
                                        <p:attrNameLst>
                                          <p:attrName>ppt_y</p:attrName>
                                        </p:attrNameLst>
                                      </p:cBhvr>
                                      <p:tavLst>
                                        <p:tav tm="0">
                                          <p:val>
                                            <p:fltVal val="0.5"/>
                                          </p:val>
                                        </p:tav>
                                        <p:tav tm="100000">
                                          <p:val>
                                            <p:strVal val="#ppt_y"/>
                                          </p:val>
                                        </p:tav>
                                      </p:tavLst>
                                    </p:anim>
                                  </p:childTnLst>
                                </p:cTn>
                              </p:par>
                              <p:par>
                                <p:cTn fill="hold" grpId="1" id="107" nodeType="withEffect" presetClass="emph" presetID="35" presetSubtype="0" repeatCount="3000">
                                  <p:stCondLst>
                                    <p:cond delay="1500"/>
                                  </p:stCondLst>
                                  <p:childTnLst>
                                    <p:anim calcmode="discrete" valueType="str">
                                      <p:cBhvr>
                                        <p:cTn dur="250" fill="hold" id="108"/>
                                        <p:tgtEl>
                                          <p:spTgt spid="18"/>
                                        </p:tgtEl>
                                        <p:attrNameLst>
                                          <p:attrName>style.visibility</p:attrName>
                                        </p:attrNameLst>
                                      </p:cBhvr>
                                      <p:tavLst>
                                        <p:tav tm="0">
                                          <p:val>
                                            <p:strVal val="hidden"/>
                                          </p:val>
                                        </p:tav>
                                        <p:tav tm="50000">
                                          <p:val>
                                            <p:strVal val="visible"/>
                                          </p:val>
                                        </p:tav>
                                      </p:tavLst>
                                    </p:anim>
                                  </p:childTnLst>
                                </p:cTn>
                              </p:par>
                              <p:par>
                                <p:cTn fill="hold" grpId="0" id="109" nodeType="withEffect" presetClass="entr" presetID="23" presetSubtype="528">
                                  <p:stCondLst>
                                    <p:cond delay="361"/>
                                  </p:stCondLst>
                                  <p:childTnLst>
                                    <p:set>
                                      <p:cBhvr>
                                        <p:cTn dur="1" fill="hold" id="110">
                                          <p:stCondLst>
                                            <p:cond delay="0"/>
                                          </p:stCondLst>
                                        </p:cTn>
                                        <p:tgtEl>
                                          <p:spTgt spid="16"/>
                                        </p:tgtEl>
                                        <p:attrNameLst>
                                          <p:attrName>style.visibility</p:attrName>
                                        </p:attrNameLst>
                                      </p:cBhvr>
                                      <p:to>
                                        <p:strVal val="visible"/>
                                      </p:to>
                                    </p:set>
                                    <p:anim calcmode="lin" valueType="num">
                                      <p:cBhvr>
                                        <p:cTn dur="591" fill="hold" id="111"/>
                                        <p:tgtEl>
                                          <p:spTgt spid="16"/>
                                        </p:tgtEl>
                                        <p:attrNameLst>
                                          <p:attrName>ppt_w</p:attrName>
                                        </p:attrNameLst>
                                      </p:cBhvr>
                                      <p:tavLst>
                                        <p:tav tm="0">
                                          <p:val>
                                            <p:fltVal val="0"/>
                                          </p:val>
                                        </p:tav>
                                        <p:tav tm="100000">
                                          <p:val>
                                            <p:strVal val="#ppt_w"/>
                                          </p:val>
                                        </p:tav>
                                      </p:tavLst>
                                    </p:anim>
                                    <p:anim calcmode="lin" valueType="num">
                                      <p:cBhvr>
                                        <p:cTn dur="591" fill="hold" id="112"/>
                                        <p:tgtEl>
                                          <p:spTgt spid="16"/>
                                        </p:tgtEl>
                                        <p:attrNameLst>
                                          <p:attrName>ppt_h</p:attrName>
                                        </p:attrNameLst>
                                      </p:cBhvr>
                                      <p:tavLst>
                                        <p:tav tm="0">
                                          <p:val>
                                            <p:fltVal val="0"/>
                                          </p:val>
                                        </p:tav>
                                        <p:tav tm="100000">
                                          <p:val>
                                            <p:strVal val="#ppt_h"/>
                                          </p:val>
                                        </p:tav>
                                      </p:tavLst>
                                    </p:anim>
                                    <p:anim calcmode="lin" valueType="num">
                                      <p:cBhvr>
                                        <p:cTn dur="591" fill="hold" id="113"/>
                                        <p:tgtEl>
                                          <p:spTgt spid="16"/>
                                        </p:tgtEl>
                                        <p:attrNameLst>
                                          <p:attrName>ppt_x</p:attrName>
                                        </p:attrNameLst>
                                      </p:cBhvr>
                                      <p:tavLst>
                                        <p:tav tm="0">
                                          <p:val>
                                            <p:fltVal val="0.5"/>
                                          </p:val>
                                        </p:tav>
                                        <p:tav tm="100000">
                                          <p:val>
                                            <p:strVal val="#ppt_x"/>
                                          </p:val>
                                        </p:tav>
                                      </p:tavLst>
                                    </p:anim>
                                    <p:anim calcmode="lin" valueType="num">
                                      <p:cBhvr>
                                        <p:cTn dur="591" fill="hold" id="114"/>
                                        <p:tgtEl>
                                          <p:spTgt spid="16"/>
                                        </p:tgtEl>
                                        <p:attrNameLst>
                                          <p:attrName>ppt_y</p:attrName>
                                        </p:attrNameLst>
                                      </p:cBhvr>
                                      <p:tavLst>
                                        <p:tav tm="0">
                                          <p:val>
                                            <p:fltVal val="0.5"/>
                                          </p:val>
                                        </p:tav>
                                        <p:tav tm="100000">
                                          <p:val>
                                            <p:strVal val="#ppt_y"/>
                                          </p:val>
                                        </p:tav>
                                      </p:tavLst>
                                    </p:anim>
                                  </p:childTnLst>
                                </p:cTn>
                              </p:par>
                              <p:par>
                                <p:cTn fill="hold" grpId="1" id="115" nodeType="withEffect" presetClass="emph" presetID="35" presetSubtype="0" repeatCount="3000">
                                  <p:stCondLst>
                                    <p:cond delay="1000"/>
                                  </p:stCondLst>
                                  <p:childTnLst>
                                    <p:anim calcmode="discrete" valueType="str">
                                      <p:cBhvr>
                                        <p:cTn dur="250" fill="hold" id="116"/>
                                        <p:tgtEl>
                                          <p:spTgt spid="16"/>
                                        </p:tgtEl>
                                        <p:attrNameLst>
                                          <p:attrName>style.visibility</p:attrName>
                                        </p:attrNameLst>
                                      </p:cBhvr>
                                      <p:tavLst>
                                        <p:tav tm="0">
                                          <p:val>
                                            <p:strVal val="hidden"/>
                                          </p:val>
                                        </p:tav>
                                        <p:tav tm="50000">
                                          <p:val>
                                            <p:strVal val="visible"/>
                                          </p:val>
                                        </p:tav>
                                      </p:tavLst>
                                    </p:anim>
                                  </p:childTnLst>
                                </p:cTn>
                              </p:par>
                              <p:par>
                                <p:cTn fill="hold" grpId="0" id="117" nodeType="withEffect" presetClass="entr" presetID="23" presetSubtype="528">
                                  <p:stCondLst>
                                    <p:cond delay="311"/>
                                  </p:stCondLst>
                                  <p:childTnLst>
                                    <p:set>
                                      <p:cBhvr>
                                        <p:cTn dur="1" fill="hold" id="118">
                                          <p:stCondLst>
                                            <p:cond delay="0"/>
                                          </p:stCondLst>
                                        </p:cTn>
                                        <p:tgtEl>
                                          <p:spTgt spid="15"/>
                                        </p:tgtEl>
                                        <p:attrNameLst>
                                          <p:attrName>style.visibility</p:attrName>
                                        </p:attrNameLst>
                                      </p:cBhvr>
                                      <p:to>
                                        <p:strVal val="visible"/>
                                      </p:to>
                                    </p:set>
                                    <p:anim calcmode="lin" valueType="num">
                                      <p:cBhvr>
                                        <p:cTn dur="720" fill="hold" id="119"/>
                                        <p:tgtEl>
                                          <p:spTgt spid="15"/>
                                        </p:tgtEl>
                                        <p:attrNameLst>
                                          <p:attrName>ppt_w</p:attrName>
                                        </p:attrNameLst>
                                      </p:cBhvr>
                                      <p:tavLst>
                                        <p:tav tm="0">
                                          <p:val>
                                            <p:fltVal val="0"/>
                                          </p:val>
                                        </p:tav>
                                        <p:tav tm="100000">
                                          <p:val>
                                            <p:strVal val="#ppt_w"/>
                                          </p:val>
                                        </p:tav>
                                      </p:tavLst>
                                    </p:anim>
                                    <p:anim calcmode="lin" valueType="num">
                                      <p:cBhvr>
                                        <p:cTn dur="720" fill="hold" id="120"/>
                                        <p:tgtEl>
                                          <p:spTgt spid="15"/>
                                        </p:tgtEl>
                                        <p:attrNameLst>
                                          <p:attrName>ppt_h</p:attrName>
                                        </p:attrNameLst>
                                      </p:cBhvr>
                                      <p:tavLst>
                                        <p:tav tm="0">
                                          <p:val>
                                            <p:fltVal val="0"/>
                                          </p:val>
                                        </p:tav>
                                        <p:tav tm="100000">
                                          <p:val>
                                            <p:strVal val="#ppt_h"/>
                                          </p:val>
                                        </p:tav>
                                      </p:tavLst>
                                    </p:anim>
                                    <p:anim calcmode="lin" valueType="num">
                                      <p:cBhvr>
                                        <p:cTn dur="720" fill="hold" id="121"/>
                                        <p:tgtEl>
                                          <p:spTgt spid="15"/>
                                        </p:tgtEl>
                                        <p:attrNameLst>
                                          <p:attrName>ppt_x</p:attrName>
                                        </p:attrNameLst>
                                      </p:cBhvr>
                                      <p:tavLst>
                                        <p:tav tm="0">
                                          <p:val>
                                            <p:fltVal val="0.5"/>
                                          </p:val>
                                        </p:tav>
                                        <p:tav tm="100000">
                                          <p:val>
                                            <p:strVal val="#ppt_x"/>
                                          </p:val>
                                        </p:tav>
                                      </p:tavLst>
                                    </p:anim>
                                    <p:anim calcmode="lin" valueType="num">
                                      <p:cBhvr>
                                        <p:cTn dur="720" fill="hold" id="122"/>
                                        <p:tgtEl>
                                          <p:spTgt spid="15"/>
                                        </p:tgtEl>
                                        <p:attrNameLst>
                                          <p:attrName>ppt_y</p:attrName>
                                        </p:attrNameLst>
                                      </p:cBhvr>
                                      <p:tavLst>
                                        <p:tav tm="0">
                                          <p:val>
                                            <p:fltVal val="0.5"/>
                                          </p:val>
                                        </p:tav>
                                        <p:tav tm="100000">
                                          <p:val>
                                            <p:strVal val="#ppt_y"/>
                                          </p:val>
                                        </p:tav>
                                      </p:tavLst>
                                    </p:anim>
                                  </p:childTnLst>
                                </p:cTn>
                              </p:par>
                              <p:par>
                                <p:cTn fill="hold" grpId="1" id="123" nodeType="withEffect" presetClass="emph" presetID="35" presetSubtype="0" repeatCount="3000">
                                  <p:stCondLst>
                                    <p:cond delay="1000"/>
                                  </p:stCondLst>
                                  <p:childTnLst>
                                    <p:anim calcmode="discrete" valueType="str">
                                      <p:cBhvr>
                                        <p:cTn dur="250" fill="hold" id="124"/>
                                        <p:tgtEl>
                                          <p:spTgt spid="15"/>
                                        </p:tgtEl>
                                        <p:attrNameLst>
                                          <p:attrName>style.visibility</p:attrName>
                                        </p:attrNameLst>
                                      </p:cBhvr>
                                      <p:tavLst>
                                        <p:tav tm="0">
                                          <p:val>
                                            <p:strVal val="hidden"/>
                                          </p:val>
                                        </p:tav>
                                        <p:tav tm="50000">
                                          <p:val>
                                            <p:strVal val="visible"/>
                                          </p:val>
                                        </p:tav>
                                      </p:tavLst>
                                    </p:anim>
                                  </p:childTnLst>
                                </p:cTn>
                              </p:par>
                              <p:par>
                                <p:cTn fill="hold" grpId="0" id="125" nodeType="withEffect" presetClass="entr" presetID="23" presetSubtype="528">
                                  <p:stCondLst>
                                    <p:cond delay="265"/>
                                  </p:stCondLst>
                                  <p:childTnLst>
                                    <p:set>
                                      <p:cBhvr>
                                        <p:cTn dur="1" fill="hold" id="126">
                                          <p:stCondLst>
                                            <p:cond delay="0"/>
                                          </p:stCondLst>
                                        </p:cTn>
                                        <p:tgtEl>
                                          <p:spTgt spid="19"/>
                                        </p:tgtEl>
                                        <p:attrNameLst>
                                          <p:attrName>style.visibility</p:attrName>
                                        </p:attrNameLst>
                                      </p:cBhvr>
                                      <p:to>
                                        <p:strVal val="visible"/>
                                      </p:to>
                                    </p:set>
                                    <p:anim calcmode="lin" valueType="num">
                                      <p:cBhvr>
                                        <p:cTn dur="343" fill="hold" id="127"/>
                                        <p:tgtEl>
                                          <p:spTgt spid="19"/>
                                        </p:tgtEl>
                                        <p:attrNameLst>
                                          <p:attrName>ppt_w</p:attrName>
                                        </p:attrNameLst>
                                      </p:cBhvr>
                                      <p:tavLst>
                                        <p:tav tm="0">
                                          <p:val>
                                            <p:fltVal val="0"/>
                                          </p:val>
                                        </p:tav>
                                        <p:tav tm="100000">
                                          <p:val>
                                            <p:strVal val="#ppt_w"/>
                                          </p:val>
                                        </p:tav>
                                      </p:tavLst>
                                    </p:anim>
                                    <p:anim calcmode="lin" valueType="num">
                                      <p:cBhvr>
                                        <p:cTn dur="343" fill="hold" id="128"/>
                                        <p:tgtEl>
                                          <p:spTgt spid="19"/>
                                        </p:tgtEl>
                                        <p:attrNameLst>
                                          <p:attrName>ppt_h</p:attrName>
                                        </p:attrNameLst>
                                      </p:cBhvr>
                                      <p:tavLst>
                                        <p:tav tm="0">
                                          <p:val>
                                            <p:fltVal val="0"/>
                                          </p:val>
                                        </p:tav>
                                        <p:tav tm="100000">
                                          <p:val>
                                            <p:strVal val="#ppt_h"/>
                                          </p:val>
                                        </p:tav>
                                      </p:tavLst>
                                    </p:anim>
                                    <p:anim calcmode="lin" valueType="num">
                                      <p:cBhvr>
                                        <p:cTn dur="343" fill="hold" id="129"/>
                                        <p:tgtEl>
                                          <p:spTgt spid="19"/>
                                        </p:tgtEl>
                                        <p:attrNameLst>
                                          <p:attrName>ppt_x</p:attrName>
                                        </p:attrNameLst>
                                      </p:cBhvr>
                                      <p:tavLst>
                                        <p:tav tm="0">
                                          <p:val>
                                            <p:fltVal val="0.5"/>
                                          </p:val>
                                        </p:tav>
                                        <p:tav tm="100000">
                                          <p:val>
                                            <p:strVal val="#ppt_x"/>
                                          </p:val>
                                        </p:tav>
                                      </p:tavLst>
                                    </p:anim>
                                    <p:anim calcmode="lin" valueType="num">
                                      <p:cBhvr>
                                        <p:cTn dur="343" fill="hold" id="130"/>
                                        <p:tgtEl>
                                          <p:spTgt spid="19"/>
                                        </p:tgtEl>
                                        <p:attrNameLst>
                                          <p:attrName>ppt_y</p:attrName>
                                        </p:attrNameLst>
                                      </p:cBhvr>
                                      <p:tavLst>
                                        <p:tav tm="0">
                                          <p:val>
                                            <p:fltVal val="0.5"/>
                                          </p:val>
                                        </p:tav>
                                        <p:tav tm="100000">
                                          <p:val>
                                            <p:strVal val="#ppt_y"/>
                                          </p:val>
                                        </p:tav>
                                      </p:tavLst>
                                    </p:anim>
                                  </p:childTnLst>
                                </p:cTn>
                              </p:par>
                              <p:par>
                                <p:cTn fill="hold" grpId="1" id="131" nodeType="withEffect" presetClass="emph" presetID="35" presetSubtype="0" repeatCount="3000">
                                  <p:stCondLst>
                                    <p:cond delay="500"/>
                                  </p:stCondLst>
                                  <p:childTnLst>
                                    <p:anim calcmode="discrete" valueType="str">
                                      <p:cBhvr>
                                        <p:cTn dur="250" fill="hold" id="132"/>
                                        <p:tgtEl>
                                          <p:spTgt spid="19"/>
                                        </p:tgtEl>
                                        <p:attrNameLst>
                                          <p:attrName>style.visibility</p:attrName>
                                        </p:attrNameLst>
                                      </p:cBhvr>
                                      <p:tavLst>
                                        <p:tav tm="0">
                                          <p:val>
                                            <p:strVal val="hidden"/>
                                          </p:val>
                                        </p:tav>
                                        <p:tav tm="50000">
                                          <p:val>
                                            <p:strVal val="visible"/>
                                          </p:val>
                                        </p:tav>
                                      </p:tavLst>
                                    </p:anim>
                                  </p:childTnLst>
                                </p:cTn>
                              </p:par>
                              <p:par>
                                <p:cTn fill="hold" grpId="0" id="133" nodeType="withEffect" presetClass="entr" presetID="23" presetSubtype="528">
                                  <p:stCondLst>
                                    <p:cond delay="459"/>
                                  </p:stCondLst>
                                  <p:childTnLst>
                                    <p:set>
                                      <p:cBhvr>
                                        <p:cTn dur="1" fill="hold" id="134">
                                          <p:stCondLst>
                                            <p:cond delay="0"/>
                                          </p:stCondLst>
                                        </p:cTn>
                                        <p:tgtEl>
                                          <p:spTgt spid="21"/>
                                        </p:tgtEl>
                                        <p:attrNameLst>
                                          <p:attrName>style.visibility</p:attrName>
                                        </p:attrNameLst>
                                      </p:cBhvr>
                                      <p:to>
                                        <p:strVal val="visible"/>
                                      </p:to>
                                    </p:set>
                                    <p:anim calcmode="lin" valueType="num">
                                      <p:cBhvr>
                                        <p:cTn dur="774" fill="hold" id="135"/>
                                        <p:tgtEl>
                                          <p:spTgt spid="21"/>
                                        </p:tgtEl>
                                        <p:attrNameLst>
                                          <p:attrName>ppt_w</p:attrName>
                                        </p:attrNameLst>
                                      </p:cBhvr>
                                      <p:tavLst>
                                        <p:tav tm="0">
                                          <p:val>
                                            <p:fltVal val="0"/>
                                          </p:val>
                                        </p:tav>
                                        <p:tav tm="100000">
                                          <p:val>
                                            <p:strVal val="#ppt_w"/>
                                          </p:val>
                                        </p:tav>
                                      </p:tavLst>
                                    </p:anim>
                                    <p:anim calcmode="lin" valueType="num">
                                      <p:cBhvr>
                                        <p:cTn dur="774" fill="hold" id="136"/>
                                        <p:tgtEl>
                                          <p:spTgt spid="21"/>
                                        </p:tgtEl>
                                        <p:attrNameLst>
                                          <p:attrName>ppt_h</p:attrName>
                                        </p:attrNameLst>
                                      </p:cBhvr>
                                      <p:tavLst>
                                        <p:tav tm="0">
                                          <p:val>
                                            <p:fltVal val="0"/>
                                          </p:val>
                                        </p:tav>
                                        <p:tav tm="100000">
                                          <p:val>
                                            <p:strVal val="#ppt_h"/>
                                          </p:val>
                                        </p:tav>
                                      </p:tavLst>
                                    </p:anim>
                                    <p:anim calcmode="lin" valueType="num">
                                      <p:cBhvr>
                                        <p:cTn dur="774" fill="hold" id="137"/>
                                        <p:tgtEl>
                                          <p:spTgt spid="21"/>
                                        </p:tgtEl>
                                        <p:attrNameLst>
                                          <p:attrName>ppt_x</p:attrName>
                                        </p:attrNameLst>
                                      </p:cBhvr>
                                      <p:tavLst>
                                        <p:tav tm="0">
                                          <p:val>
                                            <p:fltVal val="0.5"/>
                                          </p:val>
                                        </p:tav>
                                        <p:tav tm="100000">
                                          <p:val>
                                            <p:strVal val="#ppt_x"/>
                                          </p:val>
                                        </p:tav>
                                      </p:tavLst>
                                    </p:anim>
                                    <p:anim calcmode="lin" valueType="num">
                                      <p:cBhvr>
                                        <p:cTn dur="774" fill="hold" id="138"/>
                                        <p:tgtEl>
                                          <p:spTgt spid="21"/>
                                        </p:tgtEl>
                                        <p:attrNameLst>
                                          <p:attrName>ppt_y</p:attrName>
                                        </p:attrNameLst>
                                      </p:cBhvr>
                                      <p:tavLst>
                                        <p:tav tm="0">
                                          <p:val>
                                            <p:fltVal val="0.5"/>
                                          </p:val>
                                        </p:tav>
                                        <p:tav tm="100000">
                                          <p:val>
                                            <p:strVal val="#ppt_y"/>
                                          </p:val>
                                        </p:tav>
                                      </p:tavLst>
                                    </p:anim>
                                  </p:childTnLst>
                                </p:cTn>
                              </p:par>
                              <p:par>
                                <p:cTn fill="hold" grpId="1" id="139" nodeType="withEffect" presetClass="emph" presetID="35" presetSubtype="0" repeatCount="3000">
                                  <p:stCondLst>
                                    <p:cond delay="1250"/>
                                  </p:stCondLst>
                                  <p:childTnLst>
                                    <p:anim calcmode="discrete" valueType="str">
                                      <p:cBhvr>
                                        <p:cTn dur="250" fill="hold" id="140"/>
                                        <p:tgtEl>
                                          <p:spTgt spid="21"/>
                                        </p:tgtEl>
                                        <p:attrNameLst>
                                          <p:attrName>style.visibility</p:attrName>
                                        </p:attrNameLst>
                                      </p:cBhvr>
                                      <p:tavLst>
                                        <p:tav tm="0">
                                          <p:val>
                                            <p:strVal val="hidden"/>
                                          </p:val>
                                        </p:tav>
                                        <p:tav tm="50000">
                                          <p:val>
                                            <p:strVal val="visible"/>
                                          </p:val>
                                        </p:tav>
                                      </p:tavLst>
                                    </p:anim>
                                  </p:childTnLst>
                                </p:cTn>
                              </p:par>
                              <p:par>
                                <p:cTn fill="hold" grpId="0" id="141" nodeType="withEffect" presetClass="entr" presetID="23" presetSubtype="528">
                                  <p:stCondLst>
                                    <p:cond delay="364"/>
                                  </p:stCondLst>
                                  <p:childTnLst>
                                    <p:set>
                                      <p:cBhvr>
                                        <p:cTn dur="1" fill="hold" id="142">
                                          <p:stCondLst>
                                            <p:cond delay="0"/>
                                          </p:stCondLst>
                                        </p:cTn>
                                        <p:tgtEl>
                                          <p:spTgt spid="20"/>
                                        </p:tgtEl>
                                        <p:attrNameLst>
                                          <p:attrName>style.visibility</p:attrName>
                                        </p:attrNameLst>
                                      </p:cBhvr>
                                      <p:to>
                                        <p:strVal val="visible"/>
                                      </p:to>
                                    </p:set>
                                    <p:anim calcmode="lin" valueType="num">
                                      <p:cBhvr>
                                        <p:cTn dur="675" fill="hold" id="143"/>
                                        <p:tgtEl>
                                          <p:spTgt spid="20"/>
                                        </p:tgtEl>
                                        <p:attrNameLst>
                                          <p:attrName>ppt_w</p:attrName>
                                        </p:attrNameLst>
                                      </p:cBhvr>
                                      <p:tavLst>
                                        <p:tav tm="0">
                                          <p:val>
                                            <p:fltVal val="0"/>
                                          </p:val>
                                        </p:tav>
                                        <p:tav tm="100000">
                                          <p:val>
                                            <p:strVal val="#ppt_w"/>
                                          </p:val>
                                        </p:tav>
                                      </p:tavLst>
                                    </p:anim>
                                    <p:anim calcmode="lin" valueType="num">
                                      <p:cBhvr>
                                        <p:cTn dur="675" fill="hold" id="144"/>
                                        <p:tgtEl>
                                          <p:spTgt spid="20"/>
                                        </p:tgtEl>
                                        <p:attrNameLst>
                                          <p:attrName>ppt_h</p:attrName>
                                        </p:attrNameLst>
                                      </p:cBhvr>
                                      <p:tavLst>
                                        <p:tav tm="0">
                                          <p:val>
                                            <p:fltVal val="0"/>
                                          </p:val>
                                        </p:tav>
                                        <p:tav tm="100000">
                                          <p:val>
                                            <p:strVal val="#ppt_h"/>
                                          </p:val>
                                        </p:tav>
                                      </p:tavLst>
                                    </p:anim>
                                    <p:anim calcmode="lin" valueType="num">
                                      <p:cBhvr>
                                        <p:cTn dur="675" fill="hold" id="145"/>
                                        <p:tgtEl>
                                          <p:spTgt spid="20"/>
                                        </p:tgtEl>
                                        <p:attrNameLst>
                                          <p:attrName>ppt_x</p:attrName>
                                        </p:attrNameLst>
                                      </p:cBhvr>
                                      <p:tavLst>
                                        <p:tav tm="0">
                                          <p:val>
                                            <p:fltVal val="0.5"/>
                                          </p:val>
                                        </p:tav>
                                        <p:tav tm="100000">
                                          <p:val>
                                            <p:strVal val="#ppt_x"/>
                                          </p:val>
                                        </p:tav>
                                      </p:tavLst>
                                    </p:anim>
                                    <p:anim calcmode="lin" valueType="num">
                                      <p:cBhvr>
                                        <p:cTn dur="675" fill="hold" id="146"/>
                                        <p:tgtEl>
                                          <p:spTgt spid="20"/>
                                        </p:tgtEl>
                                        <p:attrNameLst>
                                          <p:attrName>ppt_y</p:attrName>
                                        </p:attrNameLst>
                                      </p:cBhvr>
                                      <p:tavLst>
                                        <p:tav tm="0">
                                          <p:val>
                                            <p:fltVal val="0.5"/>
                                          </p:val>
                                        </p:tav>
                                        <p:tav tm="100000">
                                          <p:val>
                                            <p:strVal val="#ppt_y"/>
                                          </p:val>
                                        </p:tav>
                                      </p:tavLst>
                                    </p:anim>
                                  </p:childTnLst>
                                </p:cTn>
                              </p:par>
                              <p:par>
                                <p:cTn fill="hold" grpId="1" id="147" nodeType="withEffect" presetClass="emph" presetID="35" presetSubtype="0" repeatCount="3000">
                                  <p:stCondLst>
                                    <p:cond delay="1000"/>
                                  </p:stCondLst>
                                  <p:childTnLst>
                                    <p:anim calcmode="discrete" valueType="str">
                                      <p:cBhvr>
                                        <p:cTn dur="250" fill="hold" id="148"/>
                                        <p:tgtEl>
                                          <p:spTgt spid="20"/>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5"/>
      <p:bldP grpId="0" spid="27"/>
      <p:bldP grpId="0" spid="65"/>
      <p:bldP grpId="0" spid="69"/>
      <p:bldP grpId="0" spid="70"/>
      <p:bldP grpId="0" spid="71"/>
      <p:bldP grpId="0" spid="72"/>
      <p:bldP grpId="0" spid="73"/>
      <p:bldP grpId="0" spid="15"/>
      <p:bldP grpId="1" spid="15"/>
      <p:bldP grpId="0" spid="16"/>
      <p:bldP grpId="1" spid="16"/>
      <p:bldP grpId="0" spid="18"/>
      <p:bldP grpId="1" spid="18"/>
      <p:bldP grpId="0" spid="19"/>
      <p:bldP grpId="1" spid="19"/>
      <p:bldP grpId="0" spid="20"/>
      <p:bldP grpId="1" spid="20"/>
      <p:bldP grpId="0" spid="21"/>
      <p:bldP grpId="1" spid="21"/>
      <p:bldP grpId="0" spid="22"/>
      <p:bldP grpId="1" spid="22"/>
      <p:bldP grpId="0" spid="23"/>
      <p:bldP grpId="1" spid="23"/>
      <p:bldP grpId="0" spid="24"/>
      <p:bldP grpId="1" spid="24"/>
      <p:bldP grpId="0" spid="28"/>
      <p:bldP grpId="1" spid="28"/>
      <p:bldP grpId="0" spid="29"/>
      <p:bldP grpId="1" spid="29"/>
      <p:bldP grpId="0" spid="31"/>
      <p:bldP grpId="1" spid="31"/>
    </p:bldLst>
  </p:timing>
</p:sld>
</file>

<file path=ppt/slides/slide2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8" name="TextBox 33"/>
          <p:cNvSpPr txBox="1"/>
          <p:nvPr/>
        </p:nvSpPr>
        <p:spPr>
          <a:xfrm>
            <a:off x="1184888" y="171551"/>
            <a:ext cx="2316480" cy="457200"/>
          </a:xfrm>
          <a:prstGeom prst="rect">
            <a:avLst/>
          </a:prstGeom>
          <a:noFill/>
        </p:spPr>
        <p:txBody>
          <a:bodyPr rtlCol="0" wrap="none">
            <a:spAutoFit/>
          </a:bodyPr>
          <a:lstStyle/>
          <a:p>
            <a:r>
              <a:rPr altLang="en-US" lang="zh-CN" sz="2400">
                <a:solidFill>
                  <a:srgbClr val="3F3F3F"/>
                </a:solidFill>
                <a:latin typeface="微软雅黑"/>
                <a:ea typeface="微软雅黑"/>
              </a:rPr>
              <a:t>获得成绩与经验</a:t>
            </a:r>
          </a:p>
        </p:txBody>
      </p:sp>
      <p:sp>
        <p:nvSpPr>
          <p:cNvPr id="9" name="Freeform 40"/>
          <p:cNvSpPr>
            <a:spLocks noEditPoints="1"/>
          </p:cNvSpPr>
          <p:nvPr/>
        </p:nvSpPr>
        <p:spPr bwMode="auto">
          <a:xfrm>
            <a:off x="553476" y="227694"/>
            <a:ext cx="264760" cy="392994"/>
          </a:xfrm>
          <a:custGeom>
            <a:gdLst>
              <a:gd fmla="*/ 173 w 579" name="T0"/>
              <a:gd fmla="*/ 818 h 857" name="T1"/>
              <a:gd fmla="*/ 551 w 579" name="T2"/>
              <a:gd fmla="*/ 818 h 857" name="T3"/>
              <a:gd fmla="*/ 571 w 579" name="T4"/>
              <a:gd fmla="*/ 838 h 857" name="T5"/>
              <a:gd fmla="*/ 551 w 579" name="T6"/>
              <a:gd fmla="*/ 857 h 857" name="T7"/>
              <a:gd fmla="*/ 173 w 579" name="T8"/>
              <a:gd fmla="*/ 857 h 857" name="T9"/>
              <a:gd fmla="*/ 153 w 579" name="T10"/>
              <a:gd fmla="*/ 838 h 857" name="T11"/>
              <a:gd fmla="*/ 173 w 579" name="T12"/>
              <a:gd fmla="*/ 818 h 857" name="T13"/>
              <a:gd fmla="*/ 181 w 579" name="T14"/>
              <a:gd fmla="*/ 632 h 857" name="T15"/>
              <a:gd fmla="*/ 389 w 579" name="T16"/>
              <a:gd fmla="*/ 290 h 857" name="T17"/>
              <a:gd fmla="*/ 462 w 579" name="T18"/>
              <a:gd fmla="*/ 334 h 857" name="T19"/>
              <a:gd fmla="*/ 255 w 579" name="T20"/>
              <a:gd fmla="*/ 676 h 857" name="T21"/>
              <a:gd fmla="*/ 181 w 579" name="T22"/>
              <a:gd fmla="*/ 632 h 857" name="T23"/>
              <a:gd fmla="*/ 35 w 579" name="T24"/>
              <a:gd fmla="*/ 543 h 857" name="T25"/>
              <a:gd fmla="*/ 243 w 579" name="T26"/>
              <a:gd fmla="*/ 201 h 857" name="T27"/>
              <a:gd fmla="*/ 316 w 579" name="T28"/>
              <a:gd fmla="*/ 245 h 857" name="T29"/>
              <a:gd fmla="*/ 108 w 579" name="T30"/>
              <a:gd fmla="*/ 587 h 857" name="T31"/>
              <a:gd fmla="*/ 35 w 579" name="T32"/>
              <a:gd fmla="*/ 543 h 857" name="T33"/>
              <a:gd fmla="*/ 2 w 579" name="T34"/>
              <a:gd fmla="*/ 820 h 857" name="T35"/>
              <a:gd fmla="*/ 22 w 579" name="T36"/>
              <a:gd fmla="*/ 650 h 857" name="T37"/>
              <a:gd fmla="*/ 165 w 579" name="T38"/>
              <a:gd fmla="*/ 736 h 857" name="T39"/>
              <a:gd fmla="*/ 24 w 579" name="T40"/>
              <a:gd fmla="*/ 833 h 857" name="T41"/>
              <a:gd fmla="*/ 2 w 579" name="T42"/>
              <a:gd fmla="*/ 820 h 857" name="T43"/>
              <a:gd fmla="*/ 299 w 579" name="T44"/>
              <a:gd fmla="*/ 106 h 857" name="T45"/>
              <a:gd fmla="*/ 269 w 579" name="T46"/>
              <a:gd fmla="*/ 156 h 857" name="T47"/>
              <a:gd fmla="*/ 488 w 579" name="T48"/>
              <a:gd fmla="*/ 289 h 857" name="T49"/>
              <a:gd fmla="*/ 519 w 579" name="T50"/>
              <a:gd fmla="*/ 239 h 857" name="T51"/>
              <a:gd fmla="*/ 299 w 579" name="T52"/>
              <a:gd fmla="*/ 106 h 857" name="T53"/>
              <a:gd fmla="*/ 346 w 579" name="T54"/>
              <a:gd fmla="*/ 30 h 857" name="T55"/>
              <a:gd fmla="*/ 412 w 579" name="T56"/>
              <a:gd fmla="*/ 14 h 857" name="T57"/>
              <a:gd fmla="*/ 549 w 579" name="T58"/>
              <a:gd fmla="*/ 97 h 857" name="T59"/>
              <a:gd fmla="*/ 566 w 579" name="T60"/>
              <a:gd fmla="*/ 163 h 857" name="T61"/>
              <a:gd fmla="*/ 547 w 579" name="T62"/>
              <a:gd fmla="*/ 194 h 857" name="T63"/>
              <a:gd fmla="*/ 327 w 579" name="T64"/>
              <a:gd fmla="*/ 61 h 857" name="T65"/>
              <a:gd fmla="*/ 346 w 579" name="T66"/>
              <a:gd fmla="*/ 30 h 857" name="T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b="b" l="0" r="r" t="0"/>
            <a:pathLst>
              <a:path h="857" w="579">
                <a:moveTo>
                  <a:pt x="173" y="818"/>
                </a:moveTo>
                <a:lnTo>
                  <a:pt x="551" y="818"/>
                </a:lnTo>
                <a:cubicBezTo>
                  <a:pt x="562" y="818"/>
                  <a:pt x="571" y="827"/>
                  <a:pt x="571" y="838"/>
                </a:cubicBezTo>
                <a:cubicBezTo>
                  <a:pt x="571" y="849"/>
                  <a:pt x="562" y="857"/>
                  <a:pt x="551" y="857"/>
                </a:cubicBezTo>
                <a:lnTo>
                  <a:pt x="173" y="857"/>
                </a:lnTo>
                <a:cubicBezTo>
                  <a:pt x="162" y="857"/>
                  <a:pt x="153" y="849"/>
                  <a:pt x="153" y="838"/>
                </a:cubicBezTo>
                <a:cubicBezTo>
                  <a:pt x="153" y="827"/>
                  <a:pt x="162" y="818"/>
                  <a:pt x="173" y="818"/>
                </a:cubicBezTo>
                <a:close/>
                <a:moveTo>
                  <a:pt x="181" y="632"/>
                </a:moveTo>
                <a:lnTo>
                  <a:pt x="389" y="290"/>
                </a:lnTo>
                <a:lnTo>
                  <a:pt x="462" y="334"/>
                </a:lnTo>
                <a:lnTo>
                  <a:pt x="255" y="676"/>
                </a:lnTo>
                <a:lnTo>
                  <a:pt x="181" y="632"/>
                </a:lnTo>
                <a:close/>
                <a:moveTo>
                  <a:pt x="35" y="543"/>
                </a:moveTo>
                <a:lnTo>
                  <a:pt x="243" y="201"/>
                </a:lnTo>
                <a:lnTo>
                  <a:pt x="316" y="245"/>
                </a:lnTo>
                <a:lnTo>
                  <a:pt x="108" y="587"/>
                </a:lnTo>
                <a:lnTo>
                  <a:pt x="35" y="543"/>
                </a:lnTo>
                <a:close/>
                <a:moveTo>
                  <a:pt x="2" y="820"/>
                </a:moveTo>
                <a:lnTo>
                  <a:pt x="22" y="650"/>
                </a:lnTo>
                <a:lnTo>
                  <a:pt x="165" y="736"/>
                </a:lnTo>
                <a:lnTo>
                  <a:pt x="24" y="833"/>
                </a:lnTo>
                <a:cubicBezTo>
                  <a:pt x="9" y="844"/>
                  <a:pt x="0" y="838"/>
                  <a:pt x="2" y="820"/>
                </a:cubicBezTo>
                <a:close/>
                <a:moveTo>
                  <a:pt x="299" y="106"/>
                </a:moveTo>
                <a:lnTo>
                  <a:pt x="269" y="156"/>
                </a:lnTo>
                <a:lnTo>
                  <a:pt x="488" y="289"/>
                </a:lnTo>
                <a:lnTo>
                  <a:pt x="519" y="239"/>
                </a:lnTo>
                <a:lnTo>
                  <a:pt x="299" y="106"/>
                </a:lnTo>
                <a:close/>
                <a:moveTo>
                  <a:pt x="346" y="30"/>
                </a:moveTo>
                <a:cubicBezTo>
                  <a:pt x="360" y="7"/>
                  <a:pt x="390" y="0"/>
                  <a:pt x="412" y="14"/>
                </a:cubicBezTo>
                <a:lnTo>
                  <a:pt x="549" y="97"/>
                </a:lnTo>
                <a:cubicBezTo>
                  <a:pt x="572" y="110"/>
                  <a:pt x="579" y="140"/>
                  <a:pt x="566" y="163"/>
                </a:cubicBezTo>
                <a:lnTo>
                  <a:pt x="547" y="194"/>
                </a:lnTo>
                <a:lnTo>
                  <a:pt x="327" y="61"/>
                </a:lnTo>
                <a:lnTo>
                  <a:pt x="346" y="30"/>
                </a:lnTo>
                <a:close/>
              </a:path>
            </a:pathLst>
          </a:custGeom>
          <a:solidFill>
            <a:srgbClr val="7F7F7F"/>
          </a:solidFill>
          <a:ln>
            <a:noFill/>
          </a:ln>
        </p:spPr>
        <p:txBody>
          <a:bodyPr anchor="t" anchorCtr="0" bIns="45720" compatLnSpc="1" lIns="91440" numCol="1" rIns="91440" tIns="45720" vert="horz" wrap="square">
            <a:prstTxWarp prst="textNoShape">
              <a:avLst/>
            </a:prstTxWarp>
          </a:bodyPr>
          <a:lstStyle/>
          <a:p>
            <a:endParaRPr altLang="en-US" lang="zh-CN"/>
          </a:p>
        </p:txBody>
      </p:sp>
      <p:cxnSp>
        <p:nvCxnSpPr>
          <p:cNvPr id="10" name="直接连接符 9"/>
          <p:cNvCxnSpPr/>
          <p:nvPr/>
        </p:nvCxnSpPr>
        <p:spPr bwMode="auto">
          <a:xfrm flipH="1">
            <a:off x="985302" y="616159"/>
            <a:ext cx="10746000" cy="0"/>
          </a:xfrm>
          <a:prstGeom prst="line">
            <a:avLst/>
          </a:prstGeom>
          <a:solidFill>
            <a:schemeClr val="accent1"/>
          </a:solidFill>
          <a:ln algn="ctr" cap="flat" cmpd="sng" w="9525">
            <a:solidFill>
              <a:srgbClr val="A6A6A6"/>
            </a:solidFill>
            <a:prstDash val="solid"/>
            <a:round/>
            <a:headEnd len="med" type="none" w="med"/>
            <a:tailEnd len="med" type="none" w="med"/>
          </a:ln>
          <a:effectLst/>
          <a:extLst>
            <a:ext uri="{AF507438-7753-43E0-B8FC-AC1667EBCBE1}">
              <a14:hiddenEffects>
                <a:effectLst>
                  <a:outerShdw algn="ctr" dir="2700000" dist="35921" rotWithShape="0">
                    <a:schemeClr val="bg2"/>
                  </a:outerShdw>
                </a:effectLst>
              </a14:hiddenEffects>
            </a:ext>
          </a:extLst>
        </p:spPr>
      </p:cxnSp>
      <p:cxnSp>
        <p:nvCxnSpPr>
          <p:cNvPr id="40" name="直接连接符 39"/>
          <p:cNvCxnSpPr/>
          <p:nvPr/>
        </p:nvCxnSpPr>
        <p:spPr>
          <a:xfrm>
            <a:off x="1092223" y="5797833"/>
            <a:ext cx="10007555" cy="0"/>
          </a:xfrm>
          <a:prstGeom prst="line">
            <a:avLst/>
          </a:prstGeom>
          <a:ln w="28575">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41" name="组合 40"/>
          <p:cNvGrpSpPr/>
          <p:nvPr/>
        </p:nvGrpSpPr>
        <p:grpSpPr>
          <a:xfrm>
            <a:off x="1161062" y="1340768"/>
            <a:ext cx="2243119" cy="4001081"/>
            <a:chOff x="1225230" y="1793959"/>
            <a:chExt cx="2243119" cy="4200749"/>
          </a:xfrm>
        </p:grpSpPr>
        <p:grpSp>
          <p:nvGrpSpPr>
            <p:cNvPr id="42" name="组合 41"/>
            <p:cNvGrpSpPr/>
            <p:nvPr/>
          </p:nvGrpSpPr>
          <p:grpSpPr>
            <a:xfrm>
              <a:off x="1225230" y="1793959"/>
              <a:ext cx="2243119" cy="4200749"/>
              <a:chOff x="4262511" y="1878036"/>
              <a:chExt cx="2321170" cy="4346917"/>
            </a:xfrm>
          </p:grpSpPr>
          <p:sp>
            <p:nvSpPr>
              <p:cNvPr id="45" name="矩形 44"/>
              <p:cNvSpPr/>
              <p:nvPr/>
            </p:nvSpPr>
            <p:spPr>
              <a:xfrm>
                <a:off x="4262511" y="1878036"/>
                <a:ext cx="2321170" cy="4346917"/>
              </a:xfrm>
              <a:prstGeom prst="rect">
                <a:avLst/>
              </a:prstGeom>
              <a:gradFill rotWithShape="1">
                <a:gsLst>
                  <a:gs pos="53000">
                    <a:schemeClr val="bg1">
                      <a:lumMod val="95000"/>
                    </a:schemeClr>
                  </a:gs>
                  <a:gs pos="100000">
                    <a:schemeClr val="bg1">
                      <a:lumMod val="95000"/>
                    </a:schemeClr>
                  </a:gs>
                  <a:gs pos="7000">
                    <a:srgbClr val="D5D5D5"/>
                  </a:gs>
                </a:gsLst>
                <a:lin ang="7800000" scaled="0"/>
              </a:gradFill>
              <a:ln w="28575">
                <a:gradFill>
                  <a:gsLst>
                    <a:gs pos="0">
                      <a:srgbClr val="F3F3F3"/>
                    </a:gs>
                    <a:gs pos="42000">
                      <a:schemeClr val="bg1">
                        <a:lumMod val="85000"/>
                      </a:schemeClr>
                    </a:gs>
                  </a:gsLst>
                  <a:lin ang="7800000" scaled="0"/>
                </a:gradFill>
              </a:ln>
              <a:effectLst>
                <a:outerShdw algn="ctr" blurRad="152400" dir="10200000" dist="101600" rotWithShape="0" sx="101000" sy="101000">
                  <a:srgbClr val="000000">
                    <a:alpha val="40000"/>
                  </a:srgbClr>
                </a:outerShdw>
              </a:effectLst>
            </p:spPr>
            <p:txBody>
              <a:bodyPr anchor="ctr" wrap="none"/>
              <a:lstStyle/>
              <a:p>
                <a:pPr latinLnBrk="1"/>
                <a:endParaRPr altLang="en-US" kumimoji="1" lang="zh-CN" sz="2400">
                  <a:solidFill>
                    <a:srgbClr val="000000"/>
                  </a:solidFill>
                  <a:cs typeface="+mn-ea"/>
                  <a:sym typeface="+mn-lt"/>
                </a:endParaRPr>
              </a:p>
            </p:txBody>
          </p:sp>
          <p:sp>
            <p:nvSpPr>
              <p:cNvPr id="46" name="矩形 45"/>
              <p:cNvSpPr/>
              <p:nvPr/>
            </p:nvSpPr>
            <p:spPr>
              <a:xfrm>
                <a:off x="4508696" y="2120704"/>
                <a:ext cx="1828801" cy="3861580"/>
              </a:xfrm>
              <a:prstGeom prst="rect">
                <a:avLst/>
              </a:prstGeom>
              <a:solidFill>
                <a:schemeClr val="tx1"/>
              </a:solidFill>
              <a:ln>
                <a:noFill/>
              </a:ln>
              <a:effectLst>
                <a:innerShdw blurRad="63500" dir="189000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47" name="矩形 46"/>
              <p:cNvSpPr/>
              <p:nvPr/>
            </p:nvSpPr>
            <p:spPr>
              <a:xfrm>
                <a:off x="4508696" y="2915017"/>
                <a:ext cx="1828801" cy="661182"/>
              </a:xfrm>
              <a:prstGeom prst="rect">
                <a:avLst/>
              </a:prstGeom>
              <a:gradFill>
                <a:gsLst>
                  <a:gs pos="0">
                    <a:srgbClr val="F7F7F7"/>
                  </a:gs>
                  <a:gs pos="42000">
                    <a:schemeClr val="bg1">
                      <a:lumMod val="85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grpSp>
        <p:sp>
          <p:nvSpPr>
            <p:cNvPr id="43" name="文本框 42"/>
            <p:cNvSpPr txBox="1"/>
            <p:nvPr/>
          </p:nvSpPr>
          <p:spPr>
            <a:xfrm>
              <a:off x="1725124" y="2882710"/>
              <a:ext cx="1243330" cy="448015"/>
            </a:xfrm>
            <a:prstGeom prst="rect">
              <a:avLst/>
            </a:prstGeom>
            <a:noFill/>
          </p:spPr>
          <p:txBody>
            <a:bodyPr rtlCol="0" wrap="none">
              <a:spAutoFit/>
            </a:bodyPr>
            <a:lstStyle/>
            <a:p>
              <a:pPr algn="ctr"/>
              <a:r>
                <a:rPr altLang="zh-CN" b="1" lang="en-US" smtClean="0" sz="2200">
                  <a:latin charset="-122" panose="020b0503020204020204" pitchFamily="34" typeface="微软雅黑"/>
                  <a:ea charset="-122" pitchFamily="34" typeface="微软雅黑"/>
                  <a:cs typeface="+mn-ea"/>
                  <a:sym typeface="+mn-lt"/>
                </a:rPr>
                <a:t>Step 01</a:t>
              </a:r>
            </a:p>
          </p:txBody>
        </p:sp>
        <p:sp>
          <p:nvSpPr>
            <p:cNvPr id="44" name="文本框 43"/>
            <p:cNvSpPr txBox="1"/>
            <p:nvPr/>
          </p:nvSpPr>
          <p:spPr>
            <a:xfrm>
              <a:off x="1798150" y="2197970"/>
              <a:ext cx="1097280" cy="480016"/>
            </a:xfrm>
            <a:prstGeom prst="rect">
              <a:avLst/>
            </a:prstGeom>
            <a:noFill/>
          </p:spPr>
          <p:txBody>
            <a:bodyPr anchor="ctr" rtlCol="0" wrap="none">
              <a:spAutoFit/>
            </a:bodyPr>
            <a:lstStyle/>
            <a:p>
              <a:pPr algn="ctr"/>
              <a:r>
                <a:rPr altLang="en-US" b="1" lang="zh-CN" smtClean="0" sz="2400">
                  <a:solidFill>
                    <a:schemeClr val="bg1"/>
                  </a:solidFill>
                  <a:latin charset="-122" panose="020b0503020204020204" pitchFamily="34" typeface="微软雅黑"/>
                  <a:ea charset="-122" pitchFamily="34" typeface="微软雅黑"/>
                  <a:cs typeface="+mn-ea"/>
                  <a:sym typeface="+mn-lt"/>
                </a:rPr>
                <a:t>成绩一</a:t>
              </a:r>
            </a:p>
          </p:txBody>
        </p:sp>
      </p:grpSp>
      <p:grpSp>
        <p:nvGrpSpPr>
          <p:cNvPr id="48" name="组合 47"/>
          <p:cNvGrpSpPr/>
          <p:nvPr/>
        </p:nvGrpSpPr>
        <p:grpSpPr>
          <a:xfrm>
            <a:off x="3737974" y="1340768"/>
            <a:ext cx="2243119" cy="4001081"/>
            <a:chOff x="3791448" y="1793959"/>
            <a:chExt cx="2243119" cy="4200749"/>
          </a:xfrm>
        </p:grpSpPr>
        <p:grpSp>
          <p:nvGrpSpPr>
            <p:cNvPr id="49" name="组合 48"/>
            <p:cNvGrpSpPr/>
            <p:nvPr/>
          </p:nvGrpSpPr>
          <p:grpSpPr>
            <a:xfrm>
              <a:off x="3791448" y="1793959"/>
              <a:ext cx="2243119" cy="4200749"/>
              <a:chOff x="4262511" y="1878036"/>
              <a:chExt cx="2321170" cy="4346917"/>
            </a:xfrm>
          </p:grpSpPr>
          <p:sp>
            <p:nvSpPr>
              <p:cNvPr id="52" name="矩形 51"/>
              <p:cNvSpPr/>
              <p:nvPr/>
            </p:nvSpPr>
            <p:spPr>
              <a:xfrm>
                <a:off x="4262511" y="1878036"/>
                <a:ext cx="2321170" cy="4346917"/>
              </a:xfrm>
              <a:prstGeom prst="rect">
                <a:avLst/>
              </a:prstGeom>
              <a:gradFill rotWithShape="1">
                <a:gsLst>
                  <a:gs pos="53000">
                    <a:schemeClr val="bg1">
                      <a:lumMod val="95000"/>
                    </a:schemeClr>
                  </a:gs>
                  <a:gs pos="100000">
                    <a:schemeClr val="bg1">
                      <a:lumMod val="95000"/>
                    </a:schemeClr>
                  </a:gs>
                  <a:gs pos="7000">
                    <a:srgbClr val="D5D5D5"/>
                  </a:gs>
                </a:gsLst>
                <a:lin ang="7800000" scaled="0"/>
              </a:gradFill>
              <a:ln w="28575">
                <a:gradFill>
                  <a:gsLst>
                    <a:gs pos="0">
                      <a:srgbClr val="F3F3F3"/>
                    </a:gs>
                    <a:gs pos="42000">
                      <a:schemeClr val="bg1">
                        <a:lumMod val="85000"/>
                      </a:schemeClr>
                    </a:gs>
                  </a:gsLst>
                  <a:lin ang="7800000" scaled="0"/>
                </a:gradFill>
              </a:ln>
              <a:effectLst>
                <a:outerShdw algn="ctr" blurRad="152400" dir="10200000" dist="101600" rotWithShape="0" sx="101000" sy="101000">
                  <a:srgbClr val="000000">
                    <a:alpha val="40000"/>
                  </a:srgbClr>
                </a:outerShdw>
              </a:effectLst>
            </p:spPr>
            <p:txBody>
              <a:bodyPr anchor="ctr" wrap="none"/>
              <a:lstStyle/>
              <a:p>
                <a:pPr latinLnBrk="1"/>
                <a:endParaRPr altLang="en-US" kumimoji="1" lang="zh-CN" sz="2400">
                  <a:solidFill>
                    <a:srgbClr val="000000"/>
                  </a:solidFill>
                  <a:cs typeface="+mn-ea"/>
                  <a:sym typeface="+mn-lt"/>
                </a:endParaRPr>
              </a:p>
            </p:txBody>
          </p:sp>
          <p:sp>
            <p:nvSpPr>
              <p:cNvPr id="53" name="矩形 52"/>
              <p:cNvSpPr/>
              <p:nvPr/>
            </p:nvSpPr>
            <p:spPr>
              <a:xfrm>
                <a:off x="4508696" y="2120704"/>
                <a:ext cx="1828801" cy="3861580"/>
              </a:xfrm>
              <a:prstGeom prst="rect">
                <a:avLst/>
              </a:prstGeom>
              <a:solidFill>
                <a:schemeClr val="tx2"/>
              </a:solidFill>
              <a:ln>
                <a:noFill/>
              </a:ln>
              <a:effectLst>
                <a:innerShdw blurRad="63500" dir="189000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54" name="矩形 53"/>
              <p:cNvSpPr/>
              <p:nvPr/>
            </p:nvSpPr>
            <p:spPr>
              <a:xfrm>
                <a:off x="4508696" y="2915017"/>
                <a:ext cx="1828801" cy="661182"/>
              </a:xfrm>
              <a:prstGeom prst="rect">
                <a:avLst/>
              </a:prstGeom>
              <a:gradFill>
                <a:gsLst>
                  <a:gs pos="0">
                    <a:srgbClr val="F7F7F7"/>
                  </a:gs>
                  <a:gs pos="42000">
                    <a:schemeClr val="bg1">
                      <a:lumMod val="85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grpSp>
        <p:sp>
          <p:nvSpPr>
            <p:cNvPr id="50" name="文本框 49"/>
            <p:cNvSpPr txBox="1"/>
            <p:nvPr/>
          </p:nvSpPr>
          <p:spPr>
            <a:xfrm>
              <a:off x="4291340" y="2882710"/>
              <a:ext cx="1243330" cy="448015"/>
            </a:xfrm>
            <a:prstGeom prst="rect">
              <a:avLst/>
            </a:prstGeom>
            <a:noFill/>
          </p:spPr>
          <p:txBody>
            <a:bodyPr rtlCol="0" wrap="none">
              <a:spAutoFit/>
            </a:bodyPr>
            <a:lstStyle/>
            <a:p>
              <a:pPr algn="ctr"/>
              <a:r>
                <a:rPr altLang="zh-CN" b="1" lang="en-US" smtClean="0" sz="2200">
                  <a:solidFill>
                    <a:schemeClr val="tx2"/>
                  </a:solidFill>
                  <a:latin charset="-122" panose="020b0503020204020204" pitchFamily="34" typeface="微软雅黑"/>
                  <a:ea charset="-122" pitchFamily="34" typeface="微软雅黑"/>
                  <a:cs typeface="+mn-ea"/>
                  <a:sym typeface="+mn-lt"/>
                </a:rPr>
                <a:t>Step 02</a:t>
              </a:r>
            </a:p>
          </p:txBody>
        </p:sp>
        <p:sp>
          <p:nvSpPr>
            <p:cNvPr id="51" name="文本框 50"/>
            <p:cNvSpPr txBox="1"/>
            <p:nvPr/>
          </p:nvSpPr>
          <p:spPr>
            <a:xfrm>
              <a:off x="4364368" y="2197970"/>
              <a:ext cx="1097280" cy="480016"/>
            </a:xfrm>
            <a:prstGeom prst="rect">
              <a:avLst/>
            </a:prstGeom>
            <a:noFill/>
          </p:spPr>
          <p:txBody>
            <a:bodyPr anchor="ctr" rtlCol="0" wrap="none">
              <a:spAutoFit/>
            </a:bodyPr>
            <a:lstStyle/>
            <a:p>
              <a:pPr algn="ctr"/>
              <a:r>
                <a:rPr altLang="en-US" b="1" lang="zh-CN" smtClean="0" sz="2400">
                  <a:solidFill>
                    <a:schemeClr val="bg1"/>
                  </a:solidFill>
                  <a:latin charset="-122" panose="020b0503020204020204" pitchFamily="34" typeface="微软雅黑"/>
                  <a:ea charset="-122" pitchFamily="34" typeface="微软雅黑"/>
                  <a:cs typeface="+mn-ea"/>
                  <a:sym typeface="+mn-lt"/>
                </a:rPr>
                <a:t>成绩二</a:t>
              </a:r>
            </a:p>
          </p:txBody>
        </p:sp>
      </p:grpSp>
      <p:grpSp>
        <p:nvGrpSpPr>
          <p:cNvPr id="55" name="组合 54"/>
          <p:cNvGrpSpPr/>
          <p:nvPr/>
        </p:nvGrpSpPr>
        <p:grpSpPr>
          <a:xfrm>
            <a:off x="6314886" y="1340768"/>
            <a:ext cx="2243119" cy="4001081"/>
            <a:chOff x="6357666" y="1793959"/>
            <a:chExt cx="2243119" cy="4200749"/>
          </a:xfrm>
        </p:grpSpPr>
        <p:grpSp>
          <p:nvGrpSpPr>
            <p:cNvPr id="56" name="组合 55"/>
            <p:cNvGrpSpPr/>
            <p:nvPr/>
          </p:nvGrpSpPr>
          <p:grpSpPr>
            <a:xfrm>
              <a:off x="6357666" y="1793959"/>
              <a:ext cx="2243119" cy="4200749"/>
              <a:chOff x="4262511" y="1878036"/>
              <a:chExt cx="2321170" cy="4346917"/>
            </a:xfrm>
          </p:grpSpPr>
          <p:sp>
            <p:nvSpPr>
              <p:cNvPr id="59" name="矩形 58"/>
              <p:cNvSpPr/>
              <p:nvPr/>
            </p:nvSpPr>
            <p:spPr>
              <a:xfrm>
                <a:off x="4262511" y="1878036"/>
                <a:ext cx="2321170" cy="4346917"/>
              </a:xfrm>
              <a:prstGeom prst="rect">
                <a:avLst/>
              </a:prstGeom>
              <a:gradFill rotWithShape="1">
                <a:gsLst>
                  <a:gs pos="53000">
                    <a:schemeClr val="bg1">
                      <a:lumMod val="95000"/>
                    </a:schemeClr>
                  </a:gs>
                  <a:gs pos="100000">
                    <a:schemeClr val="bg1">
                      <a:lumMod val="95000"/>
                    </a:schemeClr>
                  </a:gs>
                  <a:gs pos="7000">
                    <a:srgbClr val="D5D5D5"/>
                  </a:gs>
                </a:gsLst>
                <a:lin ang="7800000" scaled="0"/>
              </a:gradFill>
              <a:ln w="28575">
                <a:gradFill>
                  <a:gsLst>
                    <a:gs pos="0">
                      <a:srgbClr val="F3F3F3"/>
                    </a:gs>
                    <a:gs pos="42000">
                      <a:schemeClr val="bg1">
                        <a:lumMod val="85000"/>
                      </a:schemeClr>
                    </a:gs>
                  </a:gsLst>
                  <a:lin ang="7800000" scaled="0"/>
                </a:gradFill>
              </a:ln>
              <a:effectLst>
                <a:outerShdw algn="ctr" blurRad="152400" dir="10200000" dist="101600" rotWithShape="0" sx="101000" sy="101000">
                  <a:srgbClr val="000000">
                    <a:alpha val="40000"/>
                  </a:srgbClr>
                </a:outerShdw>
              </a:effectLst>
            </p:spPr>
            <p:txBody>
              <a:bodyPr anchor="ctr" wrap="none"/>
              <a:lstStyle/>
              <a:p>
                <a:pPr latinLnBrk="1"/>
                <a:endParaRPr altLang="en-US" kumimoji="1" lang="zh-CN" sz="2400">
                  <a:solidFill>
                    <a:srgbClr val="000000"/>
                  </a:solidFill>
                  <a:cs typeface="+mn-ea"/>
                  <a:sym typeface="+mn-lt"/>
                </a:endParaRPr>
              </a:p>
            </p:txBody>
          </p:sp>
          <p:sp>
            <p:nvSpPr>
              <p:cNvPr id="60" name="矩形 59"/>
              <p:cNvSpPr/>
              <p:nvPr/>
            </p:nvSpPr>
            <p:spPr>
              <a:xfrm>
                <a:off x="4508696" y="2120704"/>
                <a:ext cx="1828801" cy="3861580"/>
              </a:xfrm>
              <a:prstGeom prst="rect">
                <a:avLst/>
              </a:prstGeom>
              <a:solidFill>
                <a:schemeClr val="tx1"/>
              </a:solidFill>
              <a:ln>
                <a:noFill/>
              </a:ln>
              <a:effectLst>
                <a:innerShdw blurRad="63500" dir="189000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61" name="矩形 60"/>
              <p:cNvSpPr/>
              <p:nvPr/>
            </p:nvSpPr>
            <p:spPr>
              <a:xfrm>
                <a:off x="4508696" y="2915017"/>
                <a:ext cx="1828801" cy="661182"/>
              </a:xfrm>
              <a:prstGeom prst="rect">
                <a:avLst/>
              </a:prstGeom>
              <a:gradFill>
                <a:gsLst>
                  <a:gs pos="0">
                    <a:srgbClr val="F7F7F7"/>
                  </a:gs>
                  <a:gs pos="42000">
                    <a:schemeClr val="bg1">
                      <a:lumMod val="85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grpSp>
        <p:sp>
          <p:nvSpPr>
            <p:cNvPr id="57" name="文本框 56"/>
            <p:cNvSpPr txBox="1"/>
            <p:nvPr/>
          </p:nvSpPr>
          <p:spPr>
            <a:xfrm>
              <a:off x="6857560" y="2882710"/>
              <a:ext cx="1243330" cy="448015"/>
            </a:xfrm>
            <a:prstGeom prst="rect">
              <a:avLst/>
            </a:prstGeom>
            <a:noFill/>
          </p:spPr>
          <p:txBody>
            <a:bodyPr rtlCol="0" wrap="none">
              <a:spAutoFit/>
            </a:bodyPr>
            <a:lstStyle/>
            <a:p>
              <a:pPr algn="ctr"/>
              <a:r>
                <a:rPr altLang="zh-CN" b="1" lang="en-US" smtClean="0" sz="2200">
                  <a:latin charset="-122" panose="020b0503020204020204" pitchFamily="34" typeface="微软雅黑"/>
                  <a:ea charset="-122" pitchFamily="34" typeface="微软雅黑"/>
                  <a:cs typeface="+mn-ea"/>
                  <a:sym typeface="+mn-lt"/>
                </a:rPr>
                <a:t>Step 03</a:t>
              </a:r>
            </a:p>
          </p:txBody>
        </p:sp>
        <p:sp>
          <p:nvSpPr>
            <p:cNvPr id="58" name="文本框 57"/>
            <p:cNvSpPr txBox="1"/>
            <p:nvPr/>
          </p:nvSpPr>
          <p:spPr>
            <a:xfrm>
              <a:off x="6930589" y="2197970"/>
              <a:ext cx="1097280" cy="480016"/>
            </a:xfrm>
            <a:prstGeom prst="rect">
              <a:avLst/>
            </a:prstGeom>
            <a:noFill/>
          </p:spPr>
          <p:txBody>
            <a:bodyPr anchor="ctr" rtlCol="0" wrap="none">
              <a:spAutoFit/>
            </a:bodyPr>
            <a:lstStyle/>
            <a:p>
              <a:pPr algn="ctr"/>
              <a:r>
                <a:rPr altLang="en-US" b="1" lang="zh-CN" smtClean="0" sz="2400">
                  <a:solidFill>
                    <a:schemeClr val="bg1"/>
                  </a:solidFill>
                  <a:latin charset="-122" panose="020b0503020204020204" pitchFamily="34" typeface="微软雅黑"/>
                  <a:ea charset="-122" pitchFamily="34" typeface="微软雅黑"/>
                  <a:cs typeface="+mn-ea"/>
                  <a:sym typeface="+mn-lt"/>
                </a:rPr>
                <a:t>成绩三</a:t>
              </a:r>
            </a:p>
          </p:txBody>
        </p:sp>
      </p:grpSp>
      <p:grpSp>
        <p:nvGrpSpPr>
          <p:cNvPr id="62" name="组合 61"/>
          <p:cNvGrpSpPr/>
          <p:nvPr/>
        </p:nvGrpSpPr>
        <p:grpSpPr>
          <a:xfrm>
            <a:off x="8891799" y="1340768"/>
            <a:ext cx="2243119" cy="4001081"/>
            <a:chOff x="8923883" y="1793959"/>
            <a:chExt cx="2243119" cy="4200749"/>
          </a:xfrm>
        </p:grpSpPr>
        <p:grpSp>
          <p:nvGrpSpPr>
            <p:cNvPr id="63" name="组合 62"/>
            <p:cNvGrpSpPr/>
            <p:nvPr/>
          </p:nvGrpSpPr>
          <p:grpSpPr>
            <a:xfrm>
              <a:off x="8923883" y="1793959"/>
              <a:ext cx="2243119" cy="4200749"/>
              <a:chOff x="4262511" y="1878036"/>
              <a:chExt cx="2321170" cy="4346917"/>
            </a:xfrm>
          </p:grpSpPr>
          <p:sp>
            <p:nvSpPr>
              <p:cNvPr id="66" name="矩形 65"/>
              <p:cNvSpPr/>
              <p:nvPr/>
            </p:nvSpPr>
            <p:spPr>
              <a:xfrm>
                <a:off x="4262511" y="1878036"/>
                <a:ext cx="2321170" cy="4346917"/>
              </a:xfrm>
              <a:prstGeom prst="rect">
                <a:avLst/>
              </a:prstGeom>
              <a:gradFill rotWithShape="1">
                <a:gsLst>
                  <a:gs pos="53000">
                    <a:schemeClr val="bg1">
                      <a:lumMod val="95000"/>
                    </a:schemeClr>
                  </a:gs>
                  <a:gs pos="100000">
                    <a:schemeClr val="bg1">
                      <a:lumMod val="95000"/>
                    </a:schemeClr>
                  </a:gs>
                  <a:gs pos="7000">
                    <a:srgbClr val="D5D5D5"/>
                  </a:gs>
                </a:gsLst>
                <a:lin ang="7800000" scaled="0"/>
              </a:gradFill>
              <a:ln w="28575">
                <a:gradFill>
                  <a:gsLst>
                    <a:gs pos="0">
                      <a:srgbClr val="F3F3F3"/>
                    </a:gs>
                    <a:gs pos="42000">
                      <a:schemeClr val="bg1">
                        <a:lumMod val="85000"/>
                      </a:schemeClr>
                    </a:gs>
                  </a:gsLst>
                  <a:lin ang="7800000" scaled="0"/>
                </a:gradFill>
              </a:ln>
              <a:effectLst>
                <a:outerShdw algn="ctr" blurRad="152400" dir="10200000" dist="101600" rotWithShape="0" sx="101000" sy="101000">
                  <a:srgbClr val="000000">
                    <a:alpha val="40000"/>
                  </a:srgbClr>
                </a:outerShdw>
              </a:effectLst>
            </p:spPr>
            <p:txBody>
              <a:bodyPr anchor="ctr" wrap="none"/>
              <a:lstStyle/>
              <a:p>
                <a:pPr latinLnBrk="1"/>
                <a:endParaRPr altLang="en-US" kumimoji="1" lang="zh-CN" sz="2400">
                  <a:solidFill>
                    <a:srgbClr val="000000"/>
                  </a:solidFill>
                  <a:cs typeface="+mn-ea"/>
                  <a:sym typeface="+mn-lt"/>
                </a:endParaRPr>
              </a:p>
            </p:txBody>
          </p:sp>
          <p:sp>
            <p:nvSpPr>
              <p:cNvPr id="67" name="矩形 66"/>
              <p:cNvSpPr/>
              <p:nvPr/>
            </p:nvSpPr>
            <p:spPr>
              <a:xfrm>
                <a:off x="4508696" y="2120704"/>
                <a:ext cx="1828801" cy="3861580"/>
              </a:xfrm>
              <a:prstGeom prst="rect">
                <a:avLst/>
              </a:prstGeom>
              <a:solidFill>
                <a:schemeClr val="tx2"/>
              </a:solidFill>
              <a:ln>
                <a:noFill/>
              </a:ln>
              <a:effectLst>
                <a:innerShdw blurRad="63500" dir="189000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68" name="矩形 67"/>
              <p:cNvSpPr/>
              <p:nvPr/>
            </p:nvSpPr>
            <p:spPr>
              <a:xfrm>
                <a:off x="4508696" y="2915017"/>
                <a:ext cx="1828801" cy="661182"/>
              </a:xfrm>
              <a:prstGeom prst="rect">
                <a:avLst/>
              </a:prstGeom>
              <a:gradFill>
                <a:gsLst>
                  <a:gs pos="0">
                    <a:srgbClr val="F7F7F7"/>
                  </a:gs>
                  <a:gs pos="42000">
                    <a:schemeClr val="bg1">
                      <a:lumMod val="85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grpSp>
        <p:sp>
          <p:nvSpPr>
            <p:cNvPr id="64" name="文本框 63"/>
            <p:cNvSpPr txBox="1"/>
            <p:nvPr/>
          </p:nvSpPr>
          <p:spPr>
            <a:xfrm>
              <a:off x="9423777" y="2882710"/>
              <a:ext cx="1243330" cy="448015"/>
            </a:xfrm>
            <a:prstGeom prst="rect">
              <a:avLst/>
            </a:prstGeom>
            <a:noFill/>
          </p:spPr>
          <p:txBody>
            <a:bodyPr rtlCol="0" wrap="none">
              <a:spAutoFit/>
            </a:bodyPr>
            <a:lstStyle/>
            <a:p>
              <a:pPr algn="ctr"/>
              <a:r>
                <a:rPr altLang="zh-CN" b="1" lang="en-US" smtClean="0" sz="2200">
                  <a:solidFill>
                    <a:schemeClr val="tx2"/>
                  </a:solidFill>
                  <a:latin charset="-122" panose="020b0503020204020204" pitchFamily="34" typeface="微软雅黑"/>
                  <a:ea charset="-122" pitchFamily="34" typeface="微软雅黑"/>
                  <a:cs typeface="+mn-ea"/>
                  <a:sym typeface="+mn-lt"/>
                </a:rPr>
                <a:t>Step 04</a:t>
              </a:r>
            </a:p>
          </p:txBody>
        </p:sp>
        <p:sp>
          <p:nvSpPr>
            <p:cNvPr id="65" name="文本框 64"/>
            <p:cNvSpPr txBox="1"/>
            <p:nvPr/>
          </p:nvSpPr>
          <p:spPr>
            <a:xfrm>
              <a:off x="9496803" y="2197970"/>
              <a:ext cx="1097280" cy="480016"/>
            </a:xfrm>
            <a:prstGeom prst="rect">
              <a:avLst/>
            </a:prstGeom>
            <a:noFill/>
          </p:spPr>
          <p:txBody>
            <a:bodyPr anchor="ctr" rtlCol="0" wrap="none">
              <a:spAutoFit/>
            </a:bodyPr>
            <a:lstStyle/>
            <a:p>
              <a:pPr algn="ctr"/>
              <a:r>
                <a:rPr altLang="en-US" b="1" lang="zh-CN" smtClean="0" sz="2400">
                  <a:solidFill>
                    <a:schemeClr val="bg1"/>
                  </a:solidFill>
                  <a:latin charset="-122" panose="020b0503020204020204" pitchFamily="34" typeface="微软雅黑"/>
                  <a:ea charset="-122" pitchFamily="34" typeface="微软雅黑"/>
                  <a:cs typeface="+mn-ea"/>
                  <a:sym typeface="+mn-lt"/>
                </a:rPr>
                <a:t>成绩四</a:t>
              </a:r>
            </a:p>
          </p:txBody>
        </p:sp>
      </p:grpSp>
      <p:sp>
        <p:nvSpPr>
          <p:cNvPr id="69" name="矩形 47"/>
          <p:cNvSpPr>
            <a:spLocks noChangeArrowheads="1"/>
          </p:cNvSpPr>
          <p:nvPr/>
        </p:nvSpPr>
        <p:spPr bwMode="auto">
          <a:xfrm>
            <a:off x="1398970" y="3057562"/>
            <a:ext cx="1762948" cy="188365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6" lIns="91431" rIns="91431" tIns="45716" wrap="square">
            <a:spAutoFit/>
          </a:bodyPr>
          <a:lstStyle>
            <a:lvl1pPr>
              <a:spcBef>
                <a:spcPct val="20000"/>
              </a:spcBef>
              <a:buFont typeface="Arial"/>
              <a:buChar char="•"/>
              <a:defRPr sz="3200">
                <a:solidFill>
                  <a:schemeClr val="tx1"/>
                </a:solidFill>
                <a:latin charset="-122" panose="020b0503020204020204" pitchFamily="34" typeface="微软雅黑"/>
                <a:ea charset="-122" pitchFamily="34" typeface="微软雅黑"/>
                <a:sym charset="0" pitchFamily="34" typeface="Calibri"/>
              </a:defRPr>
            </a:lvl1pPr>
            <a:lvl2pPr indent="-285750" marL="742950">
              <a:spcBef>
                <a:spcPct val="20000"/>
              </a:spcBef>
              <a:buFont typeface="Arial"/>
              <a:buChar char="–"/>
              <a:defRPr sz="2800">
                <a:solidFill>
                  <a:schemeClr val="tx1"/>
                </a:solidFill>
                <a:latin charset="-122" panose="020b0503020204020204" pitchFamily="34" typeface="微软雅黑"/>
                <a:ea charset="-122" pitchFamily="34" typeface="微软雅黑"/>
                <a:sym charset="0" pitchFamily="34" typeface="Calibri"/>
              </a:defRPr>
            </a:lvl2pPr>
            <a:lvl3pPr indent="-228600" marL="1143000">
              <a:spcBef>
                <a:spcPct val="20000"/>
              </a:spcBef>
              <a:buFont typeface="Arial"/>
              <a:buChar char="•"/>
              <a:defRPr sz="2400">
                <a:solidFill>
                  <a:schemeClr val="tx1"/>
                </a:solidFill>
                <a:latin charset="-122" panose="020b0503020204020204" pitchFamily="34" typeface="微软雅黑"/>
                <a:ea charset="-122" pitchFamily="34" typeface="微软雅黑"/>
                <a:sym charset="0" pitchFamily="34" typeface="Calibri"/>
              </a:defRPr>
            </a:lvl3pPr>
            <a:lvl4pPr indent="-228600" marL="1600200">
              <a:spcBef>
                <a:spcPct val="20000"/>
              </a:spcBef>
              <a:buFont typeface="Arial"/>
              <a:buChar char="–"/>
              <a:defRPr sz="2000">
                <a:solidFill>
                  <a:schemeClr val="tx1"/>
                </a:solidFill>
                <a:latin charset="-122" panose="020b0503020204020204" pitchFamily="34" typeface="微软雅黑"/>
                <a:ea charset="-122" pitchFamily="34" typeface="微软雅黑"/>
                <a:sym charset="0" pitchFamily="34" typeface="Calibri"/>
              </a:defRPr>
            </a:lvl4pPr>
            <a:lvl5pPr indent="-228600" marL="2057400">
              <a:spcBef>
                <a:spcPct val="20000"/>
              </a:spcBef>
              <a:buFont typeface="Arial"/>
              <a:buChar char="»"/>
              <a:defRPr sz="2000">
                <a:solidFill>
                  <a:schemeClr val="tx1"/>
                </a:solidFill>
                <a:latin charset="-122" panose="020b0503020204020204" pitchFamily="34" typeface="微软雅黑"/>
                <a:ea charset="-122" pitchFamily="34" typeface="微软雅黑"/>
                <a:sym charset="0" pitchFamily="34" typeface="Calibri"/>
              </a:defRPr>
            </a:lvl5pPr>
            <a:lvl6pPr eaLnBrk="0" fontAlgn="base" hangingPunct="0" indent="-228600" marL="2514600">
              <a:spcBef>
                <a:spcPct val="20000"/>
              </a:spcBef>
              <a:spcAft>
                <a:spcPct val="0"/>
              </a:spcAft>
              <a:buFont typeface="Arial"/>
              <a:buChar char="»"/>
              <a:defRPr sz="2000">
                <a:solidFill>
                  <a:schemeClr val="tx1"/>
                </a:solidFill>
                <a:latin charset="-122" panose="020b0503020204020204" pitchFamily="34" typeface="微软雅黑"/>
                <a:ea charset="-122" pitchFamily="34" typeface="微软雅黑"/>
                <a:sym charset="0" pitchFamily="34" typeface="Calibri"/>
              </a:defRPr>
            </a:lvl6pPr>
            <a:lvl7pPr eaLnBrk="0" fontAlgn="base" hangingPunct="0" indent="-228600" marL="2971800">
              <a:spcBef>
                <a:spcPct val="20000"/>
              </a:spcBef>
              <a:spcAft>
                <a:spcPct val="0"/>
              </a:spcAft>
              <a:buFont typeface="Arial"/>
              <a:buChar char="»"/>
              <a:defRPr sz="2000">
                <a:solidFill>
                  <a:schemeClr val="tx1"/>
                </a:solidFill>
                <a:latin charset="-122" panose="020b0503020204020204" pitchFamily="34" typeface="微软雅黑"/>
                <a:ea charset="-122" pitchFamily="34" typeface="微软雅黑"/>
                <a:sym charset="0" pitchFamily="34" typeface="Calibri"/>
              </a:defRPr>
            </a:lvl7pPr>
            <a:lvl8pPr eaLnBrk="0" fontAlgn="base" hangingPunct="0" indent="-228600" marL="3429000">
              <a:spcBef>
                <a:spcPct val="20000"/>
              </a:spcBef>
              <a:spcAft>
                <a:spcPct val="0"/>
              </a:spcAft>
              <a:buFont typeface="Arial"/>
              <a:buChar char="»"/>
              <a:defRPr sz="2000">
                <a:solidFill>
                  <a:schemeClr val="tx1"/>
                </a:solidFill>
                <a:latin charset="-122" panose="020b0503020204020204" pitchFamily="34" typeface="微软雅黑"/>
                <a:ea charset="-122" pitchFamily="34" typeface="微软雅黑"/>
                <a:sym charset="0" pitchFamily="34" typeface="Calibri"/>
              </a:defRPr>
            </a:lvl8pPr>
            <a:lvl9pPr eaLnBrk="0" fontAlgn="base" hangingPunct="0" indent="-228600" marL="3886200">
              <a:spcBef>
                <a:spcPct val="20000"/>
              </a:spcBef>
              <a:spcAft>
                <a:spcPct val="0"/>
              </a:spcAft>
              <a:buFont typeface="Arial"/>
              <a:buChar char="»"/>
              <a:defRPr sz="2000">
                <a:solidFill>
                  <a:schemeClr val="tx1"/>
                </a:solidFill>
                <a:latin charset="-122" panose="020b0503020204020204" pitchFamily="34" typeface="微软雅黑"/>
                <a:ea charset="-122" pitchFamily="34" typeface="微软雅黑"/>
                <a:sym charset="0" pitchFamily="34" typeface="Calibri"/>
              </a:defRPr>
            </a:lvl9pPr>
          </a:lstStyle>
          <a:p>
            <a:pPr algn="ctr">
              <a:lnSpc>
                <a:spcPct val="120000"/>
              </a:lnSpc>
              <a:spcBef>
                <a:spcPct val="0"/>
              </a:spcBef>
              <a:buNone/>
            </a:pPr>
            <a:r>
              <a:rPr altLang="en-US" lang="zh-CN" sz="1400">
                <a:solidFill>
                  <a:schemeClr val="bg1"/>
                </a:solidFill>
                <a:cs typeface="+mn-ea"/>
                <a:sym typeface="+mn-lt"/>
              </a:rPr>
              <a:t>在此录入上述图表的描述说明，在此录入上述图表的描述说明，在此录入上述图表的描述说明，在此录入上述图表的描述说明。</a:t>
            </a:r>
          </a:p>
        </p:txBody>
      </p:sp>
      <p:sp>
        <p:nvSpPr>
          <p:cNvPr id="70" name="矩形 47"/>
          <p:cNvSpPr>
            <a:spLocks noChangeArrowheads="1"/>
          </p:cNvSpPr>
          <p:nvPr/>
        </p:nvSpPr>
        <p:spPr bwMode="auto">
          <a:xfrm>
            <a:off x="3975882" y="3057562"/>
            <a:ext cx="1762948" cy="188365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6" lIns="91431" rIns="91431" tIns="45716" wrap="square">
            <a:spAutoFit/>
          </a:bodyPr>
          <a:lstStyle>
            <a:lvl1pPr>
              <a:spcBef>
                <a:spcPct val="20000"/>
              </a:spcBef>
              <a:buFont typeface="Arial"/>
              <a:buChar char="•"/>
              <a:defRPr sz="3200">
                <a:solidFill>
                  <a:schemeClr val="tx1"/>
                </a:solidFill>
                <a:latin charset="-122" panose="020b0503020204020204" pitchFamily="34" typeface="微软雅黑"/>
                <a:ea charset="-122" pitchFamily="34" typeface="微软雅黑"/>
                <a:sym charset="0" pitchFamily="34" typeface="Calibri"/>
              </a:defRPr>
            </a:lvl1pPr>
            <a:lvl2pPr indent="-285750" marL="742950">
              <a:spcBef>
                <a:spcPct val="20000"/>
              </a:spcBef>
              <a:buFont typeface="Arial"/>
              <a:buChar char="–"/>
              <a:defRPr sz="2800">
                <a:solidFill>
                  <a:schemeClr val="tx1"/>
                </a:solidFill>
                <a:latin charset="-122" panose="020b0503020204020204" pitchFamily="34" typeface="微软雅黑"/>
                <a:ea charset="-122" pitchFamily="34" typeface="微软雅黑"/>
                <a:sym charset="0" pitchFamily="34" typeface="Calibri"/>
              </a:defRPr>
            </a:lvl2pPr>
            <a:lvl3pPr indent="-228600" marL="1143000">
              <a:spcBef>
                <a:spcPct val="20000"/>
              </a:spcBef>
              <a:buFont typeface="Arial"/>
              <a:buChar char="•"/>
              <a:defRPr sz="2400">
                <a:solidFill>
                  <a:schemeClr val="tx1"/>
                </a:solidFill>
                <a:latin charset="-122" panose="020b0503020204020204" pitchFamily="34" typeface="微软雅黑"/>
                <a:ea charset="-122" pitchFamily="34" typeface="微软雅黑"/>
                <a:sym charset="0" pitchFamily="34" typeface="Calibri"/>
              </a:defRPr>
            </a:lvl3pPr>
            <a:lvl4pPr indent="-228600" marL="1600200">
              <a:spcBef>
                <a:spcPct val="20000"/>
              </a:spcBef>
              <a:buFont typeface="Arial"/>
              <a:buChar char="–"/>
              <a:defRPr sz="2000">
                <a:solidFill>
                  <a:schemeClr val="tx1"/>
                </a:solidFill>
                <a:latin charset="-122" panose="020b0503020204020204" pitchFamily="34" typeface="微软雅黑"/>
                <a:ea charset="-122" pitchFamily="34" typeface="微软雅黑"/>
                <a:sym charset="0" pitchFamily="34" typeface="Calibri"/>
              </a:defRPr>
            </a:lvl4pPr>
            <a:lvl5pPr indent="-228600" marL="2057400">
              <a:spcBef>
                <a:spcPct val="20000"/>
              </a:spcBef>
              <a:buFont typeface="Arial"/>
              <a:buChar char="»"/>
              <a:defRPr sz="2000">
                <a:solidFill>
                  <a:schemeClr val="tx1"/>
                </a:solidFill>
                <a:latin charset="-122" panose="020b0503020204020204" pitchFamily="34" typeface="微软雅黑"/>
                <a:ea charset="-122" pitchFamily="34" typeface="微软雅黑"/>
                <a:sym charset="0" pitchFamily="34" typeface="Calibri"/>
              </a:defRPr>
            </a:lvl5pPr>
            <a:lvl6pPr eaLnBrk="0" fontAlgn="base" hangingPunct="0" indent="-228600" marL="2514600">
              <a:spcBef>
                <a:spcPct val="20000"/>
              </a:spcBef>
              <a:spcAft>
                <a:spcPct val="0"/>
              </a:spcAft>
              <a:buFont typeface="Arial"/>
              <a:buChar char="»"/>
              <a:defRPr sz="2000">
                <a:solidFill>
                  <a:schemeClr val="tx1"/>
                </a:solidFill>
                <a:latin charset="-122" panose="020b0503020204020204" pitchFamily="34" typeface="微软雅黑"/>
                <a:ea charset="-122" pitchFamily="34" typeface="微软雅黑"/>
                <a:sym charset="0" pitchFamily="34" typeface="Calibri"/>
              </a:defRPr>
            </a:lvl6pPr>
            <a:lvl7pPr eaLnBrk="0" fontAlgn="base" hangingPunct="0" indent="-228600" marL="2971800">
              <a:spcBef>
                <a:spcPct val="20000"/>
              </a:spcBef>
              <a:spcAft>
                <a:spcPct val="0"/>
              </a:spcAft>
              <a:buFont typeface="Arial"/>
              <a:buChar char="»"/>
              <a:defRPr sz="2000">
                <a:solidFill>
                  <a:schemeClr val="tx1"/>
                </a:solidFill>
                <a:latin charset="-122" panose="020b0503020204020204" pitchFamily="34" typeface="微软雅黑"/>
                <a:ea charset="-122" pitchFamily="34" typeface="微软雅黑"/>
                <a:sym charset="0" pitchFamily="34" typeface="Calibri"/>
              </a:defRPr>
            </a:lvl7pPr>
            <a:lvl8pPr eaLnBrk="0" fontAlgn="base" hangingPunct="0" indent="-228600" marL="3429000">
              <a:spcBef>
                <a:spcPct val="20000"/>
              </a:spcBef>
              <a:spcAft>
                <a:spcPct val="0"/>
              </a:spcAft>
              <a:buFont typeface="Arial"/>
              <a:buChar char="»"/>
              <a:defRPr sz="2000">
                <a:solidFill>
                  <a:schemeClr val="tx1"/>
                </a:solidFill>
                <a:latin charset="-122" panose="020b0503020204020204" pitchFamily="34" typeface="微软雅黑"/>
                <a:ea charset="-122" pitchFamily="34" typeface="微软雅黑"/>
                <a:sym charset="0" pitchFamily="34" typeface="Calibri"/>
              </a:defRPr>
            </a:lvl8pPr>
            <a:lvl9pPr eaLnBrk="0" fontAlgn="base" hangingPunct="0" indent="-228600" marL="3886200">
              <a:spcBef>
                <a:spcPct val="20000"/>
              </a:spcBef>
              <a:spcAft>
                <a:spcPct val="0"/>
              </a:spcAft>
              <a:buFont typeface="Arial"/>
              <a:buChar char="»"/>
              <a:defRPr sz="2000">
                <a:solidFill>
                  <a:schemeClr val="tx1"/>
                </a:solidFill>
                <a:latin charset="-122" panose="020b0503020204020204" pitchFamily="34" typeface="微软雅黑"/>
                <a:ea charset="-122" pitchFamily="34" typeface="微软雅黑"/>
                <a:sym charset="0" pitchFamily="34" typeface="Calibri"/>
              </a:defRPr>
            </a:lvl9pPr>
          </a:lstStyle>
          <a:p>
            <a:pPr algn="ctr">
              <a:lnSpc>
                <a:spcPct val="120000"/>
              </a:lnSpc>
              <a:spcBef>
                <a:spcPct val="0"/>
              </a:spcBef>
              <a:buNone/>
            </a:pPr>
            <a:r>
              <a:rPr altLang="en-US" lang="zh-CN" sz="1400">
                <a:solidFill>
                  <a:schemeClr val="bg1"/>
                </a:solidFill>
                <a:cs typeface="+mn-ea"/>
                <a:sym typeface="+mn-lt"/>
              </a:rPr>
              <a:t>在此录入上述图表的描述说明，在此录入上述图表的描述说明，在此录入上述图表的描述说明，在此录入上述图表的描述说明。</a:t>
            </a:r>
          </a:p>
        </p:txBody>
      </p:sp>
      <p:sp>
        <p:nvSpPr>
          <p:cNvPr id="71" name="矩形 47"/>
          <p:cNvSpPr>
            <a:spLocks noChangeArrowheads="1"/>
          </p:cNvSpPr>
          <p:nvPr/>
        </p:nvSpPr>
        <p:spPr bwMode="auto">
          <a:xfrm>
            <a:off x="6552794" y="3057562"/>
            <a:ext cx="1762948" cy="188365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6" lIns="91431" rIns="91431" tIns="45716" wrap="square">
            <a:spAutoFit/>
          </a:bodyPr>
          <a:lstStyle>
            <a:lvl1pPr>
              <a:spcBef>
                <a:spcPct val="20000"/>
              </a:spcBef>
              <a:buFont typeface="Arial"/>
              <a:buChar char="•"/>
              <a:defRPr sz="3200">
                <a:solidFill>
                  <a:schemeClr val="tx1"/>
                </a:solidFill>
                <a:latin charset="-122" panose="020b0503020204020204" pitchFamily="34" typeface="微软雅黑"/>
                <a:ea charset="-122" pitchFamily="34" typeface="微软雅黑"/>
                <a:sym charset="0" pitchFamily="34" typeface="Calibri"/>
              </a:defRPr>
            </a:lvl1pPr>
            <a:lvl2pPr indent="-285750" marL="742950">
              <a:spcBef>
                <a:spcPct val="20000"/>
              </a:spcBef>
              <a:buFont typeface="Arial"/>
              <a:buChar char="–"/>
              <a:defRPr sz="2800">
                <a:solidFill>
                  <a:schemeClr val="tx1"/>
                </a:solidFill>
                <a:latin charset="-122" panose="020b0503020204020204" pitchFamily="34" typeface="微软雅黑"/>
                <a:ea charset="-122" pitchFamily="34" typeface="微软雅黑"/>
                <a:sym charset="0" pitchFamily="34" typeface="Calibri"/>
              </a:defRPr>
            </a:lvl2pPr>
            <a:lvl3pPr indent="-228600" marL="1143000">
              <a:spcBef>
                <a:spcPct val="20000"/>
              </a:spcBef>
              <a:buFont typeface="Arial"/>
              <a:buChar char="•"/>
              <a:defRPr sz="2400">
                <a:solidFill>
                  <a:schemeClr val="tx1"/>
                </a:solidFill>
                <a:latin charset="-122" panose="020b0503020204020204" pitchFamily="34" typeface="微软雅黑"/>
                <a:ea charset="-122" pitchFamily="34" typeface="微软雅黑"/>
                <a:sym charset="0" pitchFamily="34" typeface="Calibri"/>
              </a:defRPr>
            </a:lvl3pPr>
            <a:lvl4pPr indent="-228600" marL="1600200">
              <a:spcBef>
                <a:spcPct val="20000"/>
              </a:spcBef>
              <a:buFont typeface="Arial"/>
              <a:buChar char="–"/>
              <a:defRPr sz="2000">
                <a:solidFill>
                  <a:schemeClr val="tx1"/>
                </a:solidFill>
                <a:latin charset="-122" panose="020b0503020204020204" pitchFamily="34" typeface="微软雅黑"/>
                <a:ea charset="-122" pitchFamily="34" typeface="微软雅黑"/>
                <a:sym charset="0" pitchFamily="34" typeface="Calibri"/>
              </a:defRPr>
            </a:lvl4pPr>
            <a:lvl5pPr indent="-228600" marL="2057400">
              <a:spcBef>
                <a:spcPct val="20000"/>
              </a:spcBef>
              <a:buFont typeface="Arial"/>
              <a:buChar char="»"/>
              <a:defRPr sz="2000">
                <a:solidFill>
                  <a:schemeClr val="tx1"/>
                </a:solidFill>
                <a:latin charset="-122" panose="020b0503020204020204" pitchFamily="34" typeface="微软雅黑"/>
                <a:ea charset="-122" pitchFamily="34" typeface="微软雅黑"/>
                <a:sym charset="0" pitchFamily="34" typeface="Calibri"/>
              </a:defRPr>
            </a:lvl5pPr>
            <a:lvl6pPr eaLnBrk="0" fontAlgn="base" hangingPunct="0" indent="-228600" marL="2514600">
              <a:spcBef>
                <a:spcPct val="20000"/>
              </a:spcBef>
              <a:spcAft>
                <a:spcPct val="0"/>
              </a:spcAft>
              <a:buFont typeface="Arial"/>
              <a:buChar char="»"/>
              <a:defRPr sz="2000">
                <a:solidFill>
                  <a:schemeClr val="tx1"/>
                </a:solidFill>
                <a:latin charset="-122" panose="020b0503020204020204" pitchFamily="34" typeface="微软雅黑"/>
                <a:ea charset="-122" pitchFamily="34" typeface="微软雅黑"/>
                <a:sym charset="0" pitchFamily="34" typeface="Calibri"/>
              </a:defRPr>
            </a:lvl6pPr>
            <a:lvl7pPr eaLnBrk="0" fontAlgn="base" hangingPunct="0" indent="-228600" marL="2971800">
              <a:spcBef>
                <a:spcPct val="20000"/>
              </a:spcBef>
              <a:spcAft>
                <a:spcPct val="0"/>
              </a:spcAft>
              <a:buFont typeface="Arial"/>
              <a:buChar char="»"/>
              <a:defRPr sz="2000">
                <a:solidFill>
                  <a:schemeClr val="tx1"/>
                </a:solidFill>
                <a:latin charset="-122" panose="020b0503020204020204" pitchFamily="34" typeface="微软雅黑"/>
                <a:ea charset="-122" pitchFamily="34" typeface="微软雅黑"/>
                <a:sym charset="0" pitchFamily="34" typeface="Calibri"/>
              </a:defRPr>
            </a:lvl7pPr>
            <a:lvl8pPr eaLnBrk="0" fontAlgn="base" hangingPunct="0" indent="-228600" marL="3429000">
              <a:spcBef>
                <a:spcPct val="20000"/>
              </a:spcBef>
              <a:spcAft>
                <a:spcPct val="0"/>
              </a:spcAft>
              <a:buFont typeface="Arial"/>
              <a:buChar char="»"/>
              <a:defRPr sz="2000">
                <a:solidFill>
                  <a:schemeClr val="tx1"/>
                </a:solidFill>
                <a:latin charset="-122" panose="020b0503020204020204" pitchFamily="34" typeface="微软雅黑"/>
                <a:ea charset="-122" pitchFamily="34" typeface="微软雅黑"/>
                <a:sym charset="0" pitchFamily="34" typeface="Calibri"/>
              </a:defRPr>
            </a:lvl8pPr>
            <a:lvl9pPr eaLnBrk="0" fontAlgn="base" hangingPunct="0" indent="-228600" marL="3886200">
              <a:spcBef>
                <a:spcPct val="20000"/>
              </a:spcBef>
              <a:spcAft>
                <a:spcPct val="0"/>
              </a:spcAft>
              <a:buFont typeface="Arial"/>
              <a:buChar char="»"/>
              <a:defRPr sz="2000">
                <a:solidFill>
                  <a:schemeClr val="tx1"/>
                </a:solidFill>
                <a:latin charset="-122" panose="020b0503020204020204" pitchFamily="34" typeface="微软雅黑"/>
                <a:ea charset="-122" pitchFamily="34" typeface="微软雅黑"/>
                <a:sym charset="0" pitchFamily="34" typeface="Calibri"/>
              </a:defRPr>
            </a:lvl9pPr>
          </a:lstStyle>
          <a:p>
            <a:pPr algn="ctr">
              <a:lnSpc>
                <a:spcPct val="120000"/>
              </a:lnSpc>
              <a:spcBef>
                <a:spcPct val="0"/>
              </a:spcBef>
              <a:buNone/>
            </a:pPr>
            <a:r>
              <a:rPr altLang="en-US" lang="zh-CN" sz="1400">
                <a:solidFill>
                  <a:schemeClr val="bg1"/>
                </a:solidFill>
                <a:cs typeface="+mn-ea"/>
                <a:sym typeface="+mn-lt"/>
              </a:rPr>
              <a:t>在此录入上述图表的描述说明，在此录入上述图表的描述说明，在此录入上述图表的描述说明，在此录入上述图表的描述说明。</a:t>
            </a:r>
          </a:p>
        </p:txBody>
      </p:sp>
      <p:sp>
        <p:nvSpPr>
          <p:cNvPr id="72" name="矩形 47"/>
          <p:cNvSpPr>
            <a:spLocks noChangeArrowheads="1"/>
          </p:cNvSpPr>
          <p:nvPr/>
        </p:nvSpPr>
        <p:spPr bwMode="auto">
          <a:xfrm>
            <a:off x="9129707" y="3057562"/>
            <a:ext cx="1762948" cy="188365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6" lIns="91431" rIns="91431" tIns="45716" wrap="square">
            <a:spAutoFit/>
          </a:bodyPr>
          <a:lstStyle>
            <a:lvl1pPr>
              <a:spcBef>
                <a:spcPct val="20000"/>
              </a:spcBef>
              <a:buFont typeface="Arial"/>
              <a:buChar char="•"/>
              <a:defRPr sz="3200">
                <a:solidFill>
                  <a:schemeClr val="tx1"/>
                </a:solidFill>
                <a:latin charset="-122" panose="020b0503020204020204" pitchFamily="34" typeface="微软雅黑"/>
                <a:ea charset="-122" pitchFamily="34" typeface="微软雅黑"/>
                <a:sym charset="0" pitchFamily="34" typeface="Calibri"/>
              </a:defRPr>
            </a:lvl1pPr>
            <a:lvl2pPr indent="-285750" marL="742950">
              <a:spcBef>
                <a:spcPct val="20000"/>
              </a:spcBef>
              <a:buFont typeface="Arial"/>
              <a:buChar char="–"/>
              <a:defRPr sz="2800">
                <a:solidFill>
                  <a:schemeClr val="tx1"/>
                </a:solidFill>
                <a:latin charset="-122" panose="020b0503020204020204" pitchFamily="34" typeface="微软雅黑"/>
                <a:ea charset="-122" pitchFamily="34" typeface="微软雅黑"/>
                <a:sym charset="0" pitchFamily="34" typeface="Calibri"/>
              </a:defRPr>
            </a:lvl2pPr>
            <a:lvl3pPr indent="-228600" marL="1143000">
              <a:spcBef>
                <a:spcPct val="20000"/>
              </a:spcBef>
              <a:buFont typeface="Arial"/>
              <a:buChar char="•"/>
              <a:defRPr sz="2400">
                <a:solidFill>
                  <a:schemeClr val="tx1"/>
                </a:solidFill>
                <a:latin charset="-122" panose="020b0503020204020204" pitchFamily="34" typeface="微软雅黑"/>
                <a:ea charset="-122" pitchFamily="34" typeface="微软雅黑"/>
                <a:sym charset="0" pitchFamily="34" typeface="Calibri"/>
              </a:defRPr>
            </a:lvl3pPr>
            <a:lvl4pPr indent="-228600" marL="1600200">
              <a:spcBef>
                <a:spcPct val="20000"/>
              </a:spcBef>
              <a:buFont typeface="Arial"/>
              <a:buChar char="–"/>
              <a:defRPr sz="2000">
                <a:solidFill>
                  <a:schemeClr val="tx1"/>
                </a:solidFill>
                <a:latin charset="-122" panose="020b0503020204020204" pitchFamily="34" typeface="微软雅黑"/>
                <a:ea charset="-122" pitchFamily="34" typeface="微软雅黑"/>
                <a:sym charset="0" pitchFamily="34" typeface="Calibri"/>
              </a:defRPr>
            </a:lvl4pPr>
            <a:lvl5pPr indent="-228600" marL="2057400">
              <a:spcBef>
                <a:spcPct val="20000"/>
              </a:spcBef>
              <a:buFont typeface="Arial"/>
              <a:buChar char="»"/>
              <a:defRPr sz="2000">
                <a:solidFill>
                  <a:schemeClr val="tx1"/>
                </a:solidFill>
                <a:latin charset="-122" panose="020b0503020204020204" pitchFamily="34" typeface="微软雅黑"/>
                <a:ea charset="-122" pitchFamily="34" typeface="微软雅黑"/>
                <a:sym charset="0" pitchFamily="34" typeface="Calibri"/>
              </a:defRPr>
            </a:lvl5pPr>
            <a:lvl6pPr eaLnBrk="0" fontAlgn="base" hangingPunct="0" indent="-228600" marL="2514600">
              <a:spcBef>
                <a:spcPct val="20000"/>
              </a:spcBef>
              <a:spcAft>
                <a:spcPct val="0"/>
              </a:spcAft>
              <a:buFont typeface="Arial"/>
              <a:buChar char="»"/>
              <a:defRPr sz="2000">
                <a:solidFill>
                  <a:schemeClr val="tx1"/>
                </a:solidFill>
                <a:latin charset="-122" panose="020b0503020204020204" pitchFamily="34" typeface="微软雅黑"/>
                <a:ea charset="-122" pitchFamily="34" typeface="微软雅黑"/>
                <a:sym charset="0" pitchFamily="34" typeface="Calibri"/>
              </a:defRPr>
            </a:lvl6pPr>
            <a:lvl7pPr eaLnBrk="0" fontAlgn="base" hangingPunct="0" indent="-228600" marL="2971800">
              <a:spcBef>
                <a:spcPct val="20000"/>
              </a:spcBef>
              <a:spcAft>
                <a:spcPct val="0"/>
              </a:spcAft>
              <a:buFont typeface="Arial"/>
              <a:buChar char="»"/>
              <a:defRPr sz="2000">
                <a:solidFill>
                  <a:schemeClr val="tx1"/>
                </a:solidFill>
                <a:latin charset="-122" panose="020b0503020204020204" pitchFamily="34" typeface="微软雅黑"/>
                <a:ea charset="-122" pitchFamily="34" typeface="微软雅黑"/>
                <a:sym charset="0" pitchFamily="34" typeface="Calibri"/>
              </a:defRPr>
            </a:lvl7pPr>
            <a:lvl8pPr eaLnBrk="0" fontAlgn="base" hangingPunct="0" indent="-228600" marL="3429000">
              <a:spcBef>
                <a:spcPct val="20000"/>
              </a:spcBef>
              <a:spcAft>
                <a:spcPct val="0"/>
              </a:spcAft>
              <a:buFont typeface="Arial"/>
              <a:buChar char="»"/>
              <a:defRPr sz="2000">
                <a:solidFill>
                  <a:schemeClr val="tx1"/>
                </a:solidFill>
                <a:latin charset="-122" panose="020b0503020204020204" pitchFamily="34" typeface="微软雅黑"/>
                <a:ea charset="-122" pitchFamily="34" typeface="微软雅黑"/>
                <a:sym charset="0" pitchFamily="34" typeface="Calibri"/>
              </a:defRPr>
            </a:lvl8pPr>
            <a:lvl9pPr eaLnBrk="0" fontAlgn="base" hangingPunct="0" indent="-228600" marL="3886200">
              <a:spcBef>
                <a:spcPct val="20000"/>
              </a:spcBef>
              <a:spcAft>
                <a:spcPct val="0"/>
              </a:spcAft>
              <a:buFont typeface="Arial"/>
              <a:buChar char="»"/>
              <a:defRPr sz="2000">
                <a:solidFill>
                  <a:schemeClr val="tx1"/>
                </a:solidFill>
                <a:latin charset="-122" panose="020b0503020204020204" pitchFamily="34" typeface="微软雅黑"/>
                <a:ea charset="-122" pitchFamily="34" typeface="微软雅黑"/>
                <a:sym charset="0" pitchFamily="34" typeface="Calibri"/>
              </a:defRPr>
            </a:lvl9pPr>
          </a:lstStyle>
          <a:p>
            <a:pPr algn="ctr">
              <a:lnSpc>
                <a:spcPct val="120000"/>
              </a:lnSpc>
              <a:spcBef>
                <a:spcPct val="0"/>
              </a:spcBef>
              <a:buNone/>
            </a:pPr>
            <a:r>
              <a:rPr altLang="en-US" lang="zh-CN" sz="1400">
                <a:solidFill>
                  <a:schemeClr val="bg1"/>
                </a:solidFill>
                <a:cs typeface="+mn-ea"/>
                <a:sym typeface="+mn-lt"/>
              </a:rPr>
              <a:t>在此录入上述图表的描述说明，在此录入上述图表的描述说明，在此录入上述图表的描述说明，在此录入上述图表的描述说明。</a:t>
            </a:r>
          </a:p>
        </p:txBody>
      </p:sp>
      <p:grpSp>
        <p:nvGrpSpPr>
          <p:cNvPr id="73" name="组合 72"/>
          <p:cNvGrpSpPr/>
          <p:nvPr/>
        </p:nvGrpSpPr>
        <p:grpSpPr>
          <a:xfrm>
            <a:off x="7284443" y="5638646"/>
            <a:ext cx="304005" cy="304005"/>
            <a:chOff x="6056956" y="3167604"/>
            <a:chExt cx="409123" cy="409123"/>
          </a:xfrm>
        </p:grpSpPr>
        <p:sp>
          <p:nvSpPr>
            <p:cNvPr id="74" name="Freeform 34"/>
            <p:cNvSpPr/>
            <p:nvPr/>
          </p:nvSpPr>
          <p:spPr bwMode="auto">
            <a:xfrm>
              <a:off x="6056956" y="3167604"/>
              <a:ext cx="409123" cy="409123"/>
            </a:xfrm>
            <a:prstGeom prst="ellipse">
              <a:avLst/>
            </a:prstGeom>
            <a:gradFill rotWithShape="1">
              <a:gsLst>
                <a:gs pos="66000">
                  <a:srgbClr val="ECECEC"/>
                </a:gs>
                <a:gs pos="100000">
                  <a:srgbClr val="F7F7F7"/>
                </a:gs>
                <a:gs pos="7000">
                  <a:srgbClr val="BEBEBE"/>
                </a:gs>
              </a:gsLst>
              <a:lin ang="7800000" scaled="0"/>
            </a:gradFill>
            <a:ln w="25400">
              <a:gradFill>
                <a:gsLst>
                  <a:gs pos="0">
                    <a:schemeClr val="bg1"/>
                  </a:gs>
                  <a:gs pos="100000">
                    <a:schemeClr val="bg1">
                      <a:lumMod val="85000"/>
                    </a:schemeClr>
                  </a:gs>
                </a:gsLst>
                <a:lin ang="7800000" scaled="0"/>
              </a:gradFill>
            </a:ln>
            <a:effectLst>
              <a:outerShdw algn="ctr" blurRad="203200" dir="7200000" dist="127000" rotWithShape="0" sx="102000" sy="102000">
                <a:srgbClr val="000000">
                  <a:alpha val="40000"/>
                </a:srgbClr>
              </a:outerShdw>
            </a:effectLst>
            <a:extLst/>
          </p:spPr>
          <p:txBody>
            <a:bodyPr anchor="ctr" wrap="none"/>
            <a:lstStyle/>
            <a:p>
              <a:pPr latinLnBrk="1"/>
              <a:endParaRPr altLang="en-US" kumimoji="1" lang="zh-CN" sz="2400">
                <a:solidFill>
                  <a:srgbClr val="000000"/>
                </a:solidFill>
                <a:cs typeface="+mn-ea"/>
                <a:sym typeface="+mn-lt"/>
              </a:endParaRPr>
            </a:p>
          </p:txBody>
        </p:sp>
        <p:sp>
          <p:nvSpPr>
            <p:cNvPr id="75" name="Freeform 30"/>
            <p:cNvSpPr/>
            <p:nvPr/>
          </p:nvSpPr>
          <p:spPr bwMode="auto">
            <a:xfrm>
              <a:off x="6165495" y="3276142"/>
              <a:ext cx="192046" cy="192048"/>
            </a:xfrm>
            <a:prstGeom prst="ellipse">
              <a:avLst/>
            </a:prstGeom>
            <a:solidFill>
              <a:schemeClr val="tx1"/>
            </a:solidFill>
            <a:ln w="28575">
              <a:noFill/>
            </a:ln>
            <a:effectLst>
              <a:innerShdw blurRad="63500" dir="18900000" dist="50800">
                <a:prstClr val="black">
                  <a:alpha val="50000"/>
                </a:prstClr>
              </a:innerShdw>
            </a:effectLst>
            <a:extLst/>
          </p:spPr>
          <p:txBody>
            <a:bodyPr anchor="ctr" wrap="none"/>
            <a:lstStyle/>
            <a:p>
              <a:pPr latinLnBrk="1"/>
              <a:endParaRPr altLang="en-US" kumimoji="1" lang="zh-CN" sz="2400">
                <a:solidFill>
                  <a:srgbClr val="000000"/>
                </a:solidFill>
                <a:cs typeface="+mn-ea"/>
                <a:sym typeface="+mn-lt"/>
              </a:endParaRPr>
            </a:p>
          </p:txBody>
        </p:sp>
      </p:grpSp>
      <p:grpSp>
        <p:nvGrpSpPr>
          <p:cNvPr id="76" name="组合 75"/>
          <p:cNvGrpSpPr/>
          <p:nvPr/>
        </p:nvGrpSpPr>
        <p:grpSpPr>
          <a:xfrm>
            <a:off x="9861356" y="5638646"/>
            <a:ext cx="304005" cy="304005"/>
            <a:chOff x="6056956" y="3167604"/>
            <a:chExt cx="409123" cy="409123"/>
          </a:xfrm>
        </p:grpSpPr>
        <p:sp>
          <p:nvSpPr>
            <p:cNvPr id="77" name="Freeform 34"/>
            <p:cNvSpPr/>
            <p:nvPr/>
          </p:nvSpPr>
          <p:spPr bwMode="auto">
            <a:xfrm>
              <a:off x="6056956" y="3167604"/>
              <a:ext cx="409123" cy="409123"/>
            </a:xfrm>
            <a:prstGeom prst="ellipse">
              <a:avLst/>
            </a:prstGeom>
            <a:gradFill rotWithShape="1">
              <a:gsLst>
                <a:gs pos="66000">
                  <a:srgbClr val="ECECEC"/>
                </a:gs>
                <a:gs pos="100000">
                  <a:srgbClr val="F7F7F7"/>
                </a:gs>
                <a:gs pos="7000">
                  <a:srgbClr val="BEBEBE"/>
                </a:gs>
              </a:gsLst>
              <a:lin ang="7800000" scaled="0"/>
            </a:gradFill>
            <a:ln w="25400">
              <a:gradFill>
                <a:gsLst>
                  <a:gs pos="0">
                    <a:schemeClr val="bg1"/>
                  </a:gs>
                  <a:gs pos="100000">
                    <a:schemeClr val="bg1">
                      <a:lumMod val="85000"/>
                    </a:schemeClr>
                  </a:gs>
                </a:gsLst>
                <a:lin ang="7800000" scaled="0"/>
              </a:gradFill>
            </a:ln>
            <a:effectLst>
              <a:outerShdw algn="ctr" blurRad="203200" dir="7200000" dist="127000" rotWithShape="0" sx="102000" sy="102000">
                <a:srgbClr val="000000">
                  <a:alpha val="40000"/>
                </a:srgbClr>
              </a:outerShdw>
            </a:effectLst>
            <a:extLst/>
          </p:spPr>
          <p:txBody>
            <a:bodyPr anchor="ctr" wrap="none"/>
            <a:lstStyle/>
            <a:p>
              <a:pPr latinLnBrk="1"/>
              <a:endParaRPr altLang="en-US" kumimoji="1" lang="zh-CN" sz="2400">
                <a:solidFill>
                  <a:srgbClr val="000000"/>
                </a:solidFill>
                <a:cs typeface="+mn-ea"/>
                <a:sym typeface="+mn-lt"/>
              </a:endParaRPr>
            </a:p>
          </p:txBody>
        </p:sp>
        <p:sp>
          <p:nvSpPr>
            <p:cNvPr id="78" name="Freeform 30"/>
            <p:cNvSpPr/>
            <p:nvPr/>
          </p:nvSpPr>
          <p:spPr bwMode="auto">
            <a:xfrm>
              <a:off x="6165495" y="3276142"/>
              <a:ext cx="192046" cy="192048"/>
            </a:xfrm>
            <a:prstGeom prst="ellipse">
              <a:avLst/>
            </a:prstGeom>
            <a:solidFill>
              <a:schemeClr val="tx2"/>
            </a:solidFill>
            <a:ln w="28575">
              <a:noFill/>
            </a:ln>
            <a:effectLst>
              <a:innerShdw blurRad="63500" dir="18900000" dist="50800">
                <a:prstClr val="black">
                  <a:alpha val="50000"/>
                </a:prstClr>
              </a:innerShdw>
            </a:effectLst>
            <a:extLst/>
          </p:spPr>
          <p:txBody>
            <a:bodyPr anchor="ctr" wrap="none"/>
            <a:lstStyle/>
            <a:p>
              <a:pPr latinLnBrk="1"/>
              <a:endParaRPr altLang="en-US" kumimoji="1" lang="zh-CN" sz="2400">
                <a:solidFill>
                  <a:srgbClr val="000000"/>
                </a:solidFill>
                <a:cs typeface="+mn-ea"/>
                <a:sym typeface="+mn-lt"/>
              </a:endParaRPr>
            </a:p>
          </p:txBody>
        </p:sp>
      </p:grpSp>
      <p:grpSp>
        <p:nvGrpSpPr>
          <p:cNvPr id="79" name="组合 78"/>
          <p:cNvGrpSpPr/>
          <p:nvPr/>
        </p:nvGrpSpPr>
        <p:grpSpPr>
          <a:xfrm>
            <a:off x="4707531" y="5638646"/>
            <a:ext cx="304005" cy="304005"/>
            <a:chOff x="6056956" y="3167604"/>
            <a:chExt cx="409123" cy="409123"/>
          </a:xfrm>
        </p:grpSpPr>
        <p:sp>
          <p:nvSpPr>
            <p:cNvPr id="80" name="Freeform 34"/>
            <p:cNvSpPr/>
            <p:nvPr/>
          </p:nvSpPr>
          <p:spPr bwMode="auto">
            <a:xfrm>
              <a:off x="6056956" y="3167604"/>
              <a:ext cx="409123" cy="409123"/>
            </a:xfrm>
            <a:prstGeom prst="ellipse">
              <a:avLst/>
            </a:prstGeom>
            <a:gradFill rotWithShape="1">
              <a:gsLst>
                <a:gs pos="66000">
                  <a:srgbClr val="ECECEC"/>
                </a:gs>
                <a:gs pos="100000">
                  <a:srgbClr val="F7F7F7"/>
                </a:gs>
                <a:gs pos="7000">
                  <a:srgbClr val="BEBEBE"/>
                </a:gs>
              </a:gsLst>
              <a:lin ang="7800000" scaled="0"/>
            </a:gradFill>
            <a:ln w="25400">
              <a:gradFill>
                <a:gsLst>
                  <a:gs pos="0">
                    <a:schemeClr val="bg1"/>
                  </a:gs>
                  <a:gs pos="100000">
                    <a:schemeClr val="bg1">
                      <a:lumMod val="85000"/>
                    </a:schemeClr>
                  </a:gs>
                </a:gsLst>
                <a:lin ang="7800000" scaled="0"/>
              </a:gradFill>
            </a:ln>
            <a:effectLst>
              <a:outerShdw algn="ctr" blurRad="203200" dir="7200000" dist="127000" rotWithShape="0" sx="102000" sy="102000">
                <a:srgbClr val="000000">
                  <a:alpha val="40000"/>
                </a:srgbClr>
              </a:outerShdw>
            </a:effectLst>
            <a:extLst/>
          </p:spPr>
          <p:txBody>
            <a:bodyPr anchor="ctr" wrap="none"/>
            <a:lstStyle/>
            <a:p>
              <a:pPr latinLnBrk="1"/>
              <a:endParaRPr altLang="en-US" kumimoji="1" lang="zh-CN" sz="2400">
                <a:solidFill>
                  <a:srgbClr val="000000"/>
                </a:solidFill>
                <a:cs typeface="+mn-ea"/>
                <a:sym typeface="+mn-lt"/>
              </a:endParaRPr>
            </a:p>
          </p:txBody>
        </p:sp>
        <p:sp>
          <p:nvSpPr>
            <p:cNvPr id="81" name="Freeform 30"/>
            <p:cNvSpPr/>
            <p:nvPr/>
          </p:nvSpPr>
          <p:spPr bwMode="auto">
            <a:xfrm>
              <a:off x="6165495" y="3276142"/>
              <a:ext cx="192046" cy="192048"/>
            </a:xfrm>
            <a:prstGeom prst="ellipse">
              <a:avLst/>
            </a:prstGeom>
            <a:solidFill>
              <a:schemeClr val="tx2"/>
            </a:solidFill>
            <a:ln w="28575">
              <a:noFill/>
            </a:ln>
            <a:effectLst>
              <a:innerShdw blurRad="63500" dir="18900000" dist="50800">
                <a:prstClr val="black">
                  <a:alpha val="50000"/>
                </a:prstClr>
              </a:innerShdw>
            </a:effectLst>
            <a:extLst/>
          </p:spPr>
          <p:txBody>
            <a:bodyPr anchor="ctr" wrap="none"/>
            <a:lstStyle/>
            <a:p>
              <a:pPr latinLnBrk="1"/>
              <a:endParaRPr altLang="en-US" kumimoji="1" lang="zh-CN" sz="2400">
                <a:solidFill>
                  <a:srgbClr val="000000"/>
                </a:solidFill>
                <a:cs typeface="+mn-ea"/>
                <a:sym typeface="+mn-lt"/>
              </a:endParaRPr>
            </a:p>
          </p:txBody>
        </p:sp>
      </p:grpSp>
      <p:grpSp>
        <p:nvGrpSpPr>
          <p:cNvPr id="82" name="组合 81"/>
          <p:cNvGrpSpPr/>
          <p:nvPr/>
        </p:nvGrpSpPr>
        <p:grpSpPr>
          <a:xfrm>
            <a:off x="2130619" y="5638646"/>
            <a:ext cx="304005" cy="304005"/>
            <a:chOff x="6056956" y="3167604"/>
            <a:chExt cx="409123" cy="409123"/>
          </a:xfrm>
        </p:grpSpPr>
        <p:sp>
          <p:nvSpPr>
            <p:cNvPr id="83" name="Freeform 34"/>
            <p:cNvSpPr/>
            <p:nvPr/>
          </p:nvSpPr>
          <p:spPr bwMode="auto">
            <a:xfrm>
              <a:off x="6056956" y="3167604"/>
              <a:ext cx="409123" cy="409123"/>
            </a:xfrm>
            <a:prstGeom prst="ellipse">
              <a:avLst/>
            </a:prstGeom>
            <a:gradFill rotWithShape="1">
              <a:gsLst>
                <a:gs pos="66000">
                  <a:srgbClr val="ECECEC"/>
                </a:gs>
                <a:gs pos="100000">
                  <a:srgbClr val="F7F7F7"/>
                </a:gs>
                <a:gs pos="7000">
                  <a:srgbClr val="BEBEBE"/>
                </a:gs>
              </a:gsLst>
              <a:lin ang="7800000" scaled="0"/>
            </a:gradFill>
            <a:ln w="25400">
              <a:gradFill>
                <a:gsLst>
                  <a:gs pos="0">
                    <a:schemeClr val="bg1"/>
                  </a:gs>
                  <a:gs pos="100000">
                    <a:schemeClr val="bg1">
                      <a:lumMod val="85000"/>
                    </a:schemeClr>
                  </a:gs>
                </a:gsLst>
                <a:lin ang="7800000" scaled="0"/>
              </a:gradFill>
            </a:ln>
            <a:effectLst>
              <a:outerShdw algn="ctr" blurRad="203200" dir="7200000" dist="127000" rotWithShape="0" sx="102000" sy="102000">
                <a:srgbClr val="000000">
                  <a:alpha val="40000"/>
                </a:srgbClr>
              </a:outerShdw>
            </a:effectLst>
            <a:extLst/>
          </p:spPr>
          <p:txBody>
            <a:bodyPr anchor="ctr" wrap="none"/>
            <a:lstStyle/>
            <a:p>
              <a:pPr latinLnBrk="1"/>
              <a:endParaRPr altLang="en-US" kumimoji="1" lang="zh-CN" sz="2400">
                <a:solidFill>
                  <a:srgbClr val="000000"/>
                </a:solidFill>
                <a:cs typeface="+mn-ea"/>
                <a:sym typeface="+mn-lt"/>
              </a:endParaRPr>
            </a:p>
          </p:txBody>
        </p:sp>
        <p:sp>
          <p:nvSpPr>
            <p:cNvPr id="84" name="Freeform 30"/>
            <p:cNvSpPr/>
            <p:nvPr/>
          </p:nvSpPr>
          <p:spPr bwMode="auto">
            <a:xfrm>
              <a:off x="6165495" y="3276142"/>
              <a:ext cx="192046" cy="192048"/>
            </a:xfrm>
            <a:prstGeom prst="ellipse">
              <a:avLst/>
            </a:prstGeom>
            <a:solidFill>
              <a:schemeClr val="tx1"/>
            </a:solidFill>
            <a:ln w="28575">
              <a:noFill/>
            </a:ln>
            <a:effectLst>
              <a:innerShdw blurRad="63500" dir="18900000" dist="50800">
                <a:prstClr val="black">
                  <a:alpha val="50000"/>
                </a:prstClr>
              </a:innerShdw>
            </a:effectLst>
            <a:extLst/>
          </p:spPr>
          <p:txBody>
            <a:bodyPr anchor="ctr" wrap="none"/>
            <a:lstStyle/>
            <a:p>
              <a:pPr latinLnBrk="1"/>
              <a:endParaRPr altLang="en-US" kumimoji="1" lang="zh-CN" sz="2400">
                <a:solidFill>
                  <a:srgbClr val="000000"/>
                </a:solidFill>
                <a:cs typeface="+mn-ea"/>
                <a:sym typeface="+mn-lt"/>
              </a:endParaRPr>
            </a:p>
          </p:txBody>
        </p:sp>
      </p:grpSp>
    </p:spTree>
    <p:extLst>
      <p:ext uri="{BB962C8B-B14F-4D97-AF65-F5344CB8AC3E}">
        <p14:creationId val="2751254360"/>
      </p:ext>
    </p:extLst>
  </p:cSld>
  <p:clrMapOvr>
    <a:masterClrMapping/>
  </p:clrMapOvr>
  <mc:AlternateContent>
    <mc:Choice Requires="p15">
      <p:transition p14:dur="1250" spd="slow">
        <p15:prstTrans prst="peelOff"/>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 presetSubtype="2">
                                  <p:stCondLst>
                                    <p:cond delay="0"/>
                                  </p:stCondLst>
                                  <p:childTnLst>
                                    <p:set>
                                      <p:cBhvr>
                                        <p:cTn dur="1" fill="hold" id="6">
                                          <p:stCondLst>
                                            <p:cond delay="0"/>
                                          </p:stCondLst>
                                        </p:cTn>
                                        <p:tgtEl>
                                          <p:spTgt spid="9"/>
                                        </p:tgtEl>
                                        <p:attrNameLst>
                                          <p:attrName>style.visibility</p:attrName>
                                        </p:attrNameLst>
                                      </p:cBhvr>
                                      <p:to>
                                        <p:strVal val="visible"/>
                                      </p:to>
                                    </p:set>
                                    <p:anim calcmode="lin" valueType="num">
                                      <p:cBhvr additive="base">
                                        <p:cTn dur="500" fill="hold" id="7"/>
                                        <p:tgtEl>
                                          <p:spTgt spid="9"/>
                                        </p:tgtEl>
                                        <p:attrNameLst>
                                          <p:attrName>ppt_x</p:attrName>
                                        </p:attrNameLst>
                                      </p:cBhvr>
                                      <p:tavLst>
                                        <p:tav tm="0">
                                          <p:val>
                                            <p:strVal val="1+#ppt_w/2"/>
                                          </p:val>
                                        </p:tav>
                                        <p:tav tm="100000">
                                          <p:val>
                                            <p:strVal val="#ppt_x"/>
                                          </p:val>
                                        </p:tav>
                                      </p:tavLst>
                                    </p:anim>
                                    <p:anim calcmode="lin" valueType="num">
                                      <p:cBhvr additive="base">
                                        <p:cTn dur="500" fill="hold" id="8"/>
                                        <p:tgtEl>
                                          <p:spTgt spid="9"/>
                                        </p:tgtEl>
                                        <p:attrNameLst>
                                          <p:attrName>ppt_y</p:attrName>
                                        </p:attrNameLst>
                                      </p:cBhvr>
                                      <p:tavLst>
                                        <p:tav tm="0">
                                          <p:val>
                                            <p:strVal val="#ppt_y"/>
                                          </p:val>
                                        </p:tav>
                                        <p:tav tm="100000">
                                          <p:val>
                                            <p:strVal val="#ppt_y"/>
                                          </p:val>
                                        </p:tav>
                                      </p:tavLst>
                                    </p:anim>
                                  </p:childTnLst>
                                </p:cTn>
                              </p:par>
                              <p:par>
                                <p:cTn fill="hold" id="9" nodeType="withEffect" presetClass="entr" presetID="22" presetSubtype="2">
                                  <p:stCondLst>
                                    <p:cond delay="100"/>
                                  </p:stCondLst>
                                  <p:childTnLst>
                                    <p:set>
                                      <p:cBhvr>
                                        <p:cTn dur="1" fill="hold" id="10">
                                          <p:stCondLst>
                                            <p:cond delay="0"/>
                                          </p:stCondLst>
                                        </p:cTn>
                                        <p:tgtEl>
                                          <p:spTgt spid="10"/>
                                        </p:tgtEl>
                                        <p:attrNameLst>
                                          <p:attrName>style.visibility</p:attrName>
                                        </p:attrNameLst>
                                      </p:cBhvr>
                                      <p:to>
                                        <p:strVal val="visible"/>
                                      </p:to>
                                    </p:set>
                                    <p:animEffect filter="wipe(right)" transition="in">
                                      <p:cBhvr>
                                        <p:cTn dur="500" id="11"/>
                                        <p:tgtEl>
                                          <p:spTgt spid="10"/>
                                        </p:tgtEl>
                                      </p:cBhvr>
                                    </p:animEffect>
                                  </p:childTnLst>
                                </p:cTn>
                              </p:par>
                            </p:childTnLst>
                          </p:cTn>
                        </p:par>
                        <p:par>
                          <p:cTn fill="hold" id="12" nodeType="afterGroup">
                            <p:stCondLst>
                              <p:cond delay="600"/>
                            </p:stCondLst>
                            <p:childTnLst>
                              <p:par>
                                <p:cTn fill="hold" grpId="0" id="13" nodeType="afterEffect" presetClass="entr" presetID="41" presetSubtype="0">
                                  <p:stCondLst>
                                    <p:cond delay="0"/>
                                  </p:stCondLst>
                                  <p:iterate type="lt">
                                    <p:tmPct val="10000"/>
                                  </p:iterate>
                                  <p:childTnLst>
                                    <p:set>
                                      <p:cBhvr>
                                        <p:cTn dur="1" fill="hold" id="14">
                                          <p:stCondLst>
                                            <p:cond delay="0"/>
                                          </p:stCondLst>
                                        </p:cTn>
                                        <p:tgtEl>
                                          <p:spTgt spid="8"/>
                                        </p:tgtEl>
                                        <p:attrNameLst>
                                          <p:attrName>style.visibility</p:attrName>
                                        </p:attrNameLst>
                                      </p:cBhvr>
                                      <p:to>
                                        <p:strVal val="visible"/>
                                      </p:to>
                                    </p:set>
                                    <p:anim calcmode="lin" valueType="num">
                                      <p:cBhvr>
                                        <p:cTn dur="400" fill="hold" id="15"/>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dur="400" fill="hold" id="16"/>
                                        <p:tgtEl>
                                          <p:spTgt spid="8"/>
                                        </p:tgtEl>
                                        <p:attrNameLst>
                                          <p:attrName>ppt_y</p:attrName>
                                        </p:attrNameLst>
                                      </p:cBhvr>
                                      <p:tavLst>
                                        <p:tav tm="0">
                                          <p:val>
                                            <p:strVal val="#ppt_y"/>
                                          </p:val>
                                        </p:tav>
                                        <p:tav tm="100000">
                                          <p:val>
                                            <p:strVal val="#ppt_y"/>
                                          </p:val>
                                        </p:tav>
                                      </p:tavLst>
                                    </p:anim>
                                    <p:anim calcmode="lin" valueType="num">
                                      <p:cBhvr>
                                        <p:cTn dur="400" fill="hold" id="17"/>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dur="400" fill="hold" id="18"/>
                                        <p:tgtEl>
                                          <p:spTgt spid="8"/>
                                        </p:tgtEl>
                                        <p:attrNameLst>
                                          <p:attrName>ppt_w</p:attrName>
                                        </p:attrNameLst>
                                      </p:cBhvr>
                                      <p:tavLst>
                                        <p:tav tm="0">
                                          <p:val>
                                            <p:strVal val="#ppt_w/10"/>
                                          </p:val>
                                        </p:tav>
                                        <p:tav tm="50000">
                                          <p:val>
                                            <p:strVal val="#ppt_w+.01"/>
                                          </p:val>
                                        </p:tav>
                                        <p:tav tm="100000">
                                          <p:val>
                                            <p:strVal val="#ppt_w"/>
                                          </p:val>
                                        </p:tav>
                                      </p:tavLst>
                                    </p:anim>
                                    <p:animEffect filter="fade" transition="in">
                                      <p:cBhvr>
                                        <p:cTn dur="400" id="19" tmFilter="0,0; .5, 1; 1, 1"/>
                                        <p:tgtEl>
                                          <p:spTgt spid="8"/>
                                        </p:tgtEl>
                                      </p:cBhvr>
                                    </p:animEffect>
                                  </p:childTnLst>
                                </p:cTn>
                              </p:par>
                            </p:childTnLst>
                          </p:cTn>
                        </p:par>
                        <p:par>
                          <p:cTn fill="hold" id="20" nodeType="afterGroup">
                            <p:stCondLst>
                              <p:cond delay="1000"/>
                            </p:stCondLst>
                            <p:childTnLst>
                              <p:par>
                                <p:cTn fill="hold" id="21" nodeType="afterEffect" presetClass="entr" presetID="22" presetSubtype="8">
                                  <p:stCondLst>
                                    <p:cond delay="0"/>
                                  </p:stCondLst>
                                  <p:childTnLst>
                                    <p:set>
                                      <p:cBhvr>
                                        <p:cTn dur="1" fill="hold" id="22">
                                          <p:stCondLst>
                                            <p:cond delay="0"/>
                                          </p:stCondLst>
                                        </p:cTn>
                                        <p:tgtEl>
                                          <p:spTgt spid="40"/>
                                        </p:tgtEl>
                                        <p:attrNameLst>
                                          <p:attrName>style.visibility</p:attrName>
                                        </p:attrNameLst>
                                      </p:cBhvr>
                                      <p:to>
                                        <p:strVal val="visible"/>
                                      </p:to>
                                    </p:set>
                                    <p:animEffect filter="wipe(left)" transition="in">
                                      <p:cBhvr>
                                        <p:cTn dur="4750" id="23"/>
                                        <p:tgtEl>
                                          <p:spTgt spid="40"/>
                                        </p:tgtEl>
                                      </p:cBhvr>
                                    </p:animEffect>
                                  </p:childTnLst>
                                </p:cTn>
                              </p:par>
                              <p:par>
                                <p:cTn fill="hold" id="24" nodeType="withEffect" presetClass="entr" presetID="53" presetSubtype="0">
                                  <p:stCondLst>
                                    <p:cond delay="250"/>
                                  </p:stCondLst>
                                  <p:childTnLst>
                                    <p:set>
                                      <p:cBhvr>
                                        <p:cTn dur="1" fill="hold" id="25">
                                          <p:stCondLst>
                                            <p:cond delay="0"/>
                                          </p:stCondLst>
                                        </p:cTn>
                                        <p:tgtEl>
                                          <p:spTgt spid="82"/>
                                        </p:tgtEl>
                                        <p:attrNameLst>
                                          <p:attrName>style.visibility</p:attrName>
                                        </p:attrNameLst>
                                      </p:cBhvr>
                                      <p:to>
                                        <p:strVal val="visible"/>
                                      </p:to>
                                    </p:set>
                                    <p:anim calcmode="lin" valueType="num">
                                      <p:cBhvr>
                                        <p:cTn dur="250" fill="hold" id="26"/>
                                        <p:tgtEl>
                                          <p:spTgt spid="82"/>
                                        </p:tgtEl>
                                        <p:attrNameLst>
                                          <p:attrName>ppt_w</p:attrName>
                                        </p:attrNameLst>
                                      </p:cBhvr>
                                      <p:tavLst>
                                        <p:tav tm="0">
                                          <p:val>
                                            <p:fltVal val="0"/>
                                          </p:val>
                                        </p:tav>
                                        <p:tav tm="100000">
                                          <p:val>
                                            <p:strVal val="#ppt_w"/>
                                          </p:val>
                                        </p:tav>
                                      </p:tavLst>
                                    </p:anim>
                                    <p:anim calcmode="lin" valueType="num">
                                      <p:cBhvr>
                                        <p:cTn dur="250" fill="hold" id="27"/>
                                        <p:tgtEl>
                                          <p:spTgt spid="82"/>
                                        </p:tgtEl>
                                        <p:attrNameLst>
                                          <p:attrName>ppt_h</p:attrName>
                                        </p:attrNameLst>
                                      </p:cBhvr>
                                      <p:tavLst>
                                        <p:tav tm="0">
                                          <p:val>
                                            <p:fltVal val="0"/>
                                          </p:val>
                                        </p:tav>
                                        <p:tav tm="100000">
                                          <p:val>
                                            <p:strVal val="#ppt_h"/>
                                          </p:val>
                                        </p:tav>
                                      </p:tavLst>
                                    </p:anim>
                                    <p:animEffect filter="fade" transition="in">
                                      <p:cBhvr>
                                        <p:cTn dur="250" id="28"/>
                                        <p:tgtEl>
                                          <p:spTgt spid="82"/>
                                        </p:tgtEl>
                                      </p:cBhvr>
                                    </p:animEffect>
                                  </p:childTnLst>
                                </p:cTn>
                              </p:par>
                              <p:par>
                                <p:cTn fill="hold" id="29" nodeType="withEffect" presetClass="entr" presetID="47" presetSubtype="0">
                                  <p:stCondLst>
                                    <p:cond delay="500"/>
                                  </p:stCondLst>
                                  <p:childTnLst>
                                    <p:set>
                                      <p:cBhvr>
                                        <p:cTn dur="1" fill="hold" id="30">
                                          <p:stCondLst>
                                            <p:cond delay="0"/>
                                          </p:stCondLst>
                                        </p:cTn>
                                        <p:tgtEl>
                                          <p:spTgt spid="41"/>
                                        </p:tgtEl>
                                        <p:attrNameLst>
                                          <p:attrName>style.visibility</p:attrName>
                                        </p:attrNameLst>
                                      </p:cBhvr>
                                      <p:to>
                                        <p:strVal val="visible"/>
                                      </p:to>
                                    </p:set>
                                    <p:animEffect filter="fade" transition="in">
                                      <p:cBhvr>
                                        <p:cTn dur="500" id="31"/>
                                        <p:tgtEl>
                                          <p:spTgt spid="41"/>
                                        </p:tgtEl>
                                      </p:cBhvr>
                                    </p:animEffect>
                                    <p:anim calcmode="lin" valueType="num">
                                      <p:cBhvr>
                                        <p:cTn dur="500" fill="hold" id="32"/>
                                        <p:tgtEl>
                                          <p:spTgt spid="41"/>
                                        </p:tgtEl>
                                        <p:attrNameLst>
                                          <p:attrName>ppt_x</p:attrName>
                                        </p:attrNameLst>
                                      </p:cBhvr>
                                      <p:tavLst>
                                        <p:tav tm="0">
                                          <p:val>
                                            <p:strVal val="#ppt_x"/>
                                          </p:val>
                                        </p:tav>
                                        <p:tav tm="100000">
                                          <p:val>
                                            <p:strVal val="#ppt_x"/>
                                          </p:val>
                                        </p:tav>
                                      </p:tavLst>
                                    </p:anim>
                                    <p:anim calcmode="lin" valueType="num">
                                      <p:cBhvr>
                                        <p:cTn dur="500" fill="hold" id="33"/>
                                        <p:tgtEl>
                                          <p:spTgt spid="41"/>
                                        </p:tgtEl>
                                        <p:attrNameLst>
                                          <p:attrName>ppt_y</p:attrName>
                                        </p:attrNameLst>
                                      </p:cBhvr>
                                      <p:tavLst>
                                        <p:tav tm="0">
                                          <p:val>
                                            <p:strVal val="#ppt_y-.1"/>
                                          </p:val>
                                        </p:tav>
                                        <p:tav tm="100000">
                                          <p:val>
                                            <p:strVal val="#ppt_y"/>
                                          </p:val>
                                        </p:tav>
                                      </p:tavLst>
                                    </p:anim>
                                  </p:childTnLst>
                                </p:cTn>
                              </p:par>
                              <p:par>
                                <p:cTn fill="hold" grpId="0" id="34" nodeType="withEffect" presetClass="entr" presetID="22" presetSubtype="1">
                                  <p:stCondLst>
                                    <p:cond delay="1000"/>
                                  </p:stCondLst>
                                  <p:childTnLst>
                                    <p:set>
                                      <p:cBhvr>
                                        <p:cTn dur="1" fill="hold" id="35">
                                          <p:stCondLst>
                                            <p:cond delay="0"/>
                                          </p:stCondLst>
                                        </p:cTn>
                                        <p:tgtEl>
                                          <p:spTgt spid="69"/>
                                        </p:tgtEl>
                                        <p:attrNameLst>
                                          <p:attrName>style.visibility</p:attrName>
                                        </p:attrNameLst>
                                      </p:cBhvr>
                                      <p:to>
                                        <p:strVal val="visible"/>
                                      </p:to>
                                    </p:set>
                                    <p:animEffect filter="wipe(up)" transition="in">
                                      <p:cBhvr>
                                        <p:cTn dur="500" id="36"/>
                                        <p:tgtEl>
                                          <p:spTgt spid="69"/>
                                        </p:tgtEl>
                                      </p:cBhvr>
                                    </p:animEffect>
                                  </p:childTnLst>
                                </p:cTn>
                              </p:par>
                              <p:par>
                                <p:cTn fill="hold" id="37" nodeType="withEffect" presetClass="entr" presetID="53" presetSubtype="0">
                                  <p:stCondLst>
                                    <p:cond delay="1500"/>
                                  </p:stCondLst>
                                  <p:childTnLst>
                                    <p:set>
                                      <p:cBhvr>
                                        <p:cTn dur="1" fill="hold" id="38">
                                          <p:stCondLst>
                                            <p:cond delay="0"/>
                                          </p:stCondLst>
                                        </p:cTn>
                                        <p:tgtEl>
                                          <p:spTgt spid="79"/>
                                        </p:tgtEl>
                                        <p:attrNameLst>
                                          <p:attrName>style.visibility</p:attrName>
                                        </p:attrNameLst>
                                      </p:cBhvr>
                                      <p:to>
                                        <p:strVal val="visible"/>
                                      </p:to>
                                    </p:set>
                                    <p:anim calcmode="lin" valueType="num">
                                      <p:cBhvr>
                                        <p:cTn dur="250" fill="hold" id="39"/>
                                        <p:tgtEl>
                                          <p:spTgt spid="79"/>
                                        </p:tgtEl>
                                        <p:attrNameLst>
                                          <p:attrName>ppt_w</p:attrName>
                                        </p:attrNameLst>
                                      </p:cBhvr>
                                      <p:tavLst>
                                        <p:tav tm="0">
                                          <p:val>
                                            <p:fltVal val="0"/>
                                          </p:val>
                                        </p:tav>
                                        <p:tav tm="100000">
                                          <p:val>
                                            <p:strVal val="#ppt_w"/>
                                          </p:val>
                                        </p:tav>
                                      </p:tavLst>
                                    </p:anim>
                                    <p:anim calcmode="lin" valueType="num">
                                      <p:cBhvr>
                                        <p:cTn dur="250" fill="hold" id="40"/>
                                        <p:tgtEl>
                                          <p:spTgt spid="79"/>
                                        </p:tgtEl>
                                        <p:attrNameLst>
                                          <p:attrName>ppt_h</p:attrName>
                                        </p:attrNameLst>
                                      </p:cBhvr>
                                      <p:tavLst>
                                        <p:tav tm="0">
                                          <p:val>
                                            <p:fltVal val="0"/>
                                          </p:val>
                                        </p:tav>
                                        <p:tav tm="100000">
                                          <p:val>
                                            <p:strVal val="#ppt_h"/>
                                          </p:val>
                                        </p:tav>
                                      </p:tavLst>
                                    </p:anim>
                                    <p:animEffect filter="fade" transition="in">
                                      <p:cBhvr>
                                        <p:cTn dur="250" id="41"/>
                                        <p:tgtEl>
                                          <p:spTgt spid="79"/>
                                        </p:tgtEl>
                                      </p:cBhvr>
                                    </p:animEffect>
                                  </p:childTnLst>
                                </p:cTn>
                              </p:par>
                              <p:par>
                                <p:cTn fill="hold" id="42" nodeType="withEffect" presetClass="entr" presetID="47" presetSubtype="0">
                                  <p:stCondLst>
                                    <p:cond delay="1750"/>
                                  </p:stCondLst>
                                  <p:childTnLst>
                                    <p:set>
                                      <p:cBhvr>
                                        <p:cTn dur="1" fill="hold" id="43">
                                          <p:stCondLst>
                                            <p:cond delay="0"/>
                                          </p:stCondLst>
                                        </p:cTn>
                                        <p:tgtEl>
                                          <p:spTgt spid="48"/>
                                        </p:tgtEl>
                                        <p:attrNameLst>
                                          <p:attrName>style.visibility</p:attrName>
                                        </p:attrNameLst>
                                      </p:cBhvr>
                                      <p:to>
                                        <p:strVal val="visible"/>
                                      </p:to>
                                    </p:set>
                                    <p:animEffect filter="fade" transition="in">
                                      <p:cBhvr>
                                        <p:cTn dur="500" id="44"/>
                                        <p:tgtEl>
                                          <p:spTgt spid="48"/>
                                        </p:tgtEl>
                                      </p:cBhvr>
                                    </p:animEffect>
                                    <p:anim calcmode="lin" valueType="num">
                                      <p:cBhvr>
                                        <p:cTn dur="500" fill="hold" id="45"/>
                                        <p:tgtEl>
                                          <p:spTgt spid="48"/>
                                        </p:tgtEl>
                                        <p:attrNameLst>
                                          <p:attrName>ppt_x</p:attrName>
                                        </p:attrNameLst>
                                      </p:cBhvr>
                                      <p:tavLst>
                                        <p:tav tm="0">
                                          <p:val>
                                            <p:strVal val="#ppt_x"/>
                                          </p:val>
                                        </p:tav>
                                        <p:tav tm="100000">
                                          <p:val>
                                            <p:strVal val="#ppt_x"/>
                                          </p:val>
                                        </p:tav>
                                      </p:tavLst>
                                    </p:anim>
                                    <p:anim calcmode="lin" valueType="num">
                                      <p:cBhvr>
                                        <p:cTn dur="500" fill="hold" id="46"/>
                                        <p:tgtEl>
                                          <p:spTgt spid="48"/>
                                        </p:tgtEl>
                                        <p:attrNameLst>
                                          <p:attrName>ppt_y</p:attrName>
                                        </p:attrNameLst>
                                      </p:cBhvr>
                                      <p:tavLst>
                                        <p:tav tm="0">
                                          <p:val>
                                            <p:strVal val="#ppt_y-.1"/>
                                          </p:val>
                                        </p:tav>
                                        <p:tav tm="100000">
                                          <p:val>
                                            <p:strVal val="#ppt_y"/>
                                          </p:val>
                                        </p:tav>
                                      </p:tavLst>
                                    </p:anim>
                                  </p:childTnLst>
                                </p:cTn>
                              </p:par>
                              <p:par>
                                <p:cTn fill="hold" grpId="0" id="47" nodeType="withEffect" presetClass="entr" presetID="22" presetSubtype="1">
                                  <p:stCondLst>
                                    <p:cond delay="2250"/>
                                  </p:stCondLst>
                                  <p:childTnLst>
                                    <p:set>
                                      <p:cBhvr>
                                        <p:cTn dur="1" fill="hold" id="48">
                                          <p:stCondLst>
                                            <p:cond delay="0"/>
                                          </p:stCondLst>
                                        </p:cTn>
                                        <p:tgtEl>
                                          <p:spTgt spid="70"/>
                                        </p:tgtEl>
                                        <p:attrNameLst>
                                          <p:attrName>style.visibility</p:attrName>
                                        </p:attrNameLst>
                                      </p:cBhvr>
                                      <p:to>
                                        <p:strVal val="visible"/>
                                      </p:to>
                                    </p:set>
                                    <p:animEffect filter="wipe(up)" transition="in">
                                      <p:cBhvr>
                                        <p:cTn dur="500" id="49"/>
                                        <p:tgtEl>
                                          <p:spTgt spid="70"/>
                                        </p:tgtEl>
                                      </p:cBhvr>
                                    </p:animEffect>
                                  </p:childTnLst>
                                </p:cTn>
                              </p:par>
                              <p:par>
                                <p:cTn fill="hold" id="50" nodeType="withEffect" presetClass="entr" presetID="53" presetSubtype="0">
                                  <p:stCondLst>
                                    <p:cond delay="2750"/>
                                  </p:stCondLst>
                                  <p:childTnLst>
                                    <p:set>
                                      <p:cBhvr>
                                        <p:cTn dur="1" fill="hold" id="51">
                                          <p:stCondLst>
                                            <p:cond delay="0"/>
                                          </p:stCondLst>
                                        </p:cTn>
                                        <p:tgtEl>
                                          <p:spTgt spid="73"/>
                                        </p:tgtEl>
                                        <p:attrNameLst>
                                          <p:attrName>style.visibility</p:attrName>
                                        </p:attrNameLst>
                                      </p:cBhvr>
                                      <p:to>
                                        <p:strVal val="visible"/>
                                      </p:to>
                                    </p:set>
                                    <p:anim calcmode="lin" valueType="num">
                                      <p:cBhvr>
                                        <p:cTn dur="250" fill="hold" id="52"/>
                                        <p:tgtEl>
                                          <p:spTgt spid="73"/>
                                        </p:tgtEl>
                                        <p:attrNameLst>
                                          <p:attrName>ppt_w</p:attrName>
                                        </p:attrNameLst>
                                      </p:cBhvr>
                                      <p:tavLst>
                                        <p:tav tm="0">
                                          <p:val>
                                            <p:fltVal val="0"/>
                                          </p:val>
                                        </p:tav>
                                        <p:tav tm="100000">
                                          <p:val>
                                            <p:strVal val="#ppt_w"/>
                                          </p:val>
                                        </p:tav>
                                      </p:tavLst>
                                    </p:anim>
                                    <p:anim calcmode="lin" valueType="num">
                                      <p:cBhvr>
                                        <p:cTn dur="250" fill="hold" id="53"/>
                                        <p:tgtEl>
                                          <p:spTgt spid="73"/>
                                        </p:tgtEl>
                                        <p:attrNameLst>
                                          <p:attrName>ppt_h</p:attrName>
                                        </p:attrNameLst>
                                      </p:cBhvr>
                                      <p:tavLst>
                                        <p:tav tm="0">
                                          <p:val>
                                            <p:fltVal val="0"/>
                                          </p:val>
                                        </p:tav>
                                        <p:tav tm="100000">
                                          <p:val>
                                            <p:strVal val="#ppt_h"/>
                                          </p:val>
                                        </p:tav>
                                      </p:tavLst>
                                    </p:anim>
                                    <p:animEffect filter="fade" transition="in">
                                      <p:cBhvr>
                                        <p:cTn dur="250" id="54"/>
                                        <p:tgtEl>
                                          <p:spTgt spid="73"/>
                                        </p:tgtEl>
                                      </p:cBhvr>
                                    </p:animEffect>
                                  </p:childTnLst>
                                </p:cTn>
                              </p:par>
                              <p:par>
                                <p:cTn fill="hold" id="55" nodeType="withEffect" presetClass="entr" presetID="47" presetSubtype="0">
                                  <p:stCondLst>
                                    <p:cond delay="3000"/>
                                  </p:stCondLst>
                                  <p:childTnLst>
                                    <p:set>
                                      <p:cBhvr>
                                        <p:cTn dur="1" fill="hold" id="56">
                                          <p:stCondLst>
                                            <p:cond delay="0"/>
                                          </p:stCondLst>
                                        </p:cTn>
                                        <p:tgtEl>
                                          <p:spTgt spid="55"/>
                                        </p:tgtEl>
                                        <p:attrNameLst>
                                          <p:attrName>style.visibility</p:attrName>
                                        </p:attrNameLst>
                                      </p:cBhvr>
                                      <p:to>
                                        <p:strVal val="visible"/>
                                      </p:to>
                                    </p:set>
                                    <p:animEffect filter="fade" transition="in">
                                      <p:cBhvr>
                                        <p:cTn dur="500" id="57"/>
                                        <p:tgtEl>
                                          <p:spTgt spid="55"/>
                                        </p:tgtEl>
                                      </p:cBhvr>
                                    </p:animEffect>
                                    <p:anim calcmode="lin" valueType="num">
                                      <p:cBhvr>
                                        <p:cTn dur="500" fill="hold" id="58"/>
                                        <p:tgtEl>
                                          <p:spTgt spid="55"/>
                                        </p:tgtEl>
                                        <p:attrNameLst>
                                          <p:attrName>ppt_x</p:attrName>
                                        </p:attrNameLst>
                                      </p:cBhvr>
                                      <p:tavLst>
                                        <p:tav tm="0">
                                          <p:val>
                                            <p:strVal val="#ppt_x"/>
                                          </p:val>
                                        </p:tav>
                                        <p:tav tm="100000">
                                          <p:val>
                                            <p:strVal val="#ppt_x"/>
                                          </p:val>
                                        </p:tav>
                                      </p:tavLst>
                                    </p:anim>
                                    <p:anim calcmode="lin" valueType="num">
                                      <p:cBhvr>
                                        <p:cTn dur="500" fill="hold" id="59"/>
                                        <p:tgtEl>
                                          <p:spTgt spid="55"/>
                                        </p:tgtEl>
                                        <p:attrNameLst>
                                          <p:attrName>ppt_y</p:attrName>
                                        </p:attrNameLst>
                                      </p:cBhvr>
                                      <p:tavLst>
                                        <p:tav tm="0">
                                          <p:val>
                                            <p:strVal val="#ppt_y-.1"/>
                                          </p:val>
                                        </p:tav>
                                        <p:tav tm="100000">
                                          <p:val>
                                            <p:strVal val="#ppt_y"/>
                                          </p:val>
                                        </p:tav>
                                      </p:tavLst>
                                    </p:anim>
                                  </p:childTnLst>
                                </p:cTn>
                              </p:par>
                              <p:par>
                                <p:cTn fill="hold" grpId="0" id="60" nodeType="withEffect" presetClass="entr" presetID="22" presetSubtype="1">
                                  <p:stCondLst>
                                    <p:cond delay="3500"/>
                                  </p:stCondLst>
                                  <p:childTnLst>
                                    <p:set>
                                      <p:cBhvr>
                                        <p:cTn dur="1" fill="hold" id="61">
                                          <p:stCondLst>
                                            <p:cond delay="0"/>
                                          </p:stCondLst>
                                        </p:cTn>
                                        <p:tgtEl>
                                          <p:spTgt spid="71"/>
                                        </p:tgtEl>
                                        <p:attrNameLst>
                                          <p:attrName>style.visibility</p:attrName>
                                        </p:attrNameLst>
                                      </p:cBhvr>
                                      <p:to>
                                        <p:strVal val="visible"/>
                                      </p:to>
                                    </p:set>
                                    <p:animEffect filter="wipe(up)" transition="in">
                                      <p:cBhvr>
                                        <p:cTn dur="500" id="62"/>
                                        <p:tgtEl>
                                          <p:spTgt spid="71"/>
                                        </p:tgtEl>
                                      </p:cBhvr>
                                    </p:animEffect>
                                  </p:childTnLst>
                                </p:cTn>
                              </p:par>
                              <p:par>
                                <p:cTn fill="hold" id="63" nodeType="withEffect" presetClass="entr" presetID="53" presetSubtype="0">
                                  <p:stCondLst>
                                    <p:cond delay="4000"/>
                                  </p:stCondLst>
                                  <p:childTnLst>
                                    <p:set>
                                      <p:cBhvr>
                                        <p:cTn dur="1" fill="hold" id="64">
                                          <p:stCondLst>
                                            <p:cond delay="0"/>
                                          </p:stCondLst>
                                        </p:cTn>
                                        <p:tgtEl>
                                          <p:spTgt spid="76"/>
                                        </p:tgtEl>
                                        <p:attrNameLst>
                                          <p:attrName>style.visibility</p:attrName>
                                        </p:attrNameLst>
                                      </p:cBhvr>
                                      <p:to>
                                        <p:strVal val="visible"/>
                                      </p:to>
                                    </p:set>
                                    <p:anim calcmode="lin" valueType="num">
                                      <p:cBhvr>
                                        <p:cTn dur="250" fill="hold" id="65"/>
                                        <p:tgtEl>
                                          <p:spTgt spid="76"/>
                                        </p:tgtEl>
                                        <p:attrNameLst>
                                          <p:attrName>ppt_w</p:attrName>
                                        </p:attrNameLst>
                                      </p:cBhvr>
                                      <p:tavLst>
                                        <p:tav tm="0">
                                          <p:val>
                                            <p:fltVal val="0"/>
                                          </p:val>
                                        </p:tav>
                                        <p:tav tm="100000">
                                          <p:val>
                                            <p:strVal val="#ppt_w"/>
                                          </p:val>
                                        </p:tav>
                                      </p:tavLst>
                                    </p:anim>
                                    <p:anim calcmode="lin" valueType="num">
                                      <p:cBhvr>
                                        <p:cTn dur="250" fill="hold" id="66"/>
                                        <p:tgtEl>
                                          <p:spTgt spid="76"/>
                                        </p:tgtEl>
                                        <p:attrNameLst>
                                          <p:attrName>ppt_h</p:attrName>
                                        </p:attrNameLst>
                                      </p:cBhvr>
                                      <p:tavLst>
                                        <p:tav tm="0">
                                          <p:val>
                                            <p:fltVal val="0"/>
                                          </p:val>
                                        </p:tav>
                                        <p:tav tm="100000">
                                          <p:val>
                                            <p:strVal val="#ppt_h"/>
                                          </p:val>
                                        </p:tav>
                                      </p:tavLst>
                                    </p:anim>
                                    <p:animEffect filter="fade" transition="in">
                                      <p:cBhvr>
                                        <p:cTn dur="250" id="67"/>
                                        <p:tgtEl>
                                          <p:spTgt spid="76"/>
                                        </p:tgtEl>
                                      </p:cBhvr>
                                    </p:animEffect>
                                  </p:childTnLst>
                                </p:cTn>
                              </p:par>
                              <p:par>
                                <p:cTn fill="hold" id="68" nodeType="withEffect" presetClass="entr" presetID="47" presetSubtype="0">
                                  <p:stCondLst>
                                    <p:cond delay="4250"/>
                                  </p:stCondLst>
                                  <p:childTnLst>
                                    <p:set>
                                      <p:cBhvr>
                                        <p:cTn dur="1" fill="hold" id="69">
                                          <p:stCondLst>
                                            <p:cond delay="0"/>
                                          </p:stCondLst>
                                        </p:cTn>
                                        <p:tgtEl>
                                          <p:spTgt spid="62"/>
                                        </p:tgtEl>
                                        <p:attrNameLst>
                                          <p:attrName>style.visibility</p:attrName>
                                        </p:attrNameLst>
                                      </p:cBhvr>
                                      <p:to>
                                        <p:strVal val="visible"/>
                                      </p:to>
                                    </p:set>
                                    <p:animEffect filter="fade" transition="in">
                                      <p:cBhvr>
                                        <p:cTn dur="500" id="70"/>
                                        <p:tgtEl>
                                          <p:spTgt spid="62"/>
                                        </p:tgtEl>
                                      </p:cBhvr>
                                    </p:animEffect>
                                    <p:anim calcmode="lin" valueType="num">
                                      <p:cBhvr>
                                        <p:cTn dur="500" fill="hold" id="71"/>
                                        <p:tgtEl>
                                          <p:spTgt spid="62"/>
                                        </p:tgtEl>
                                        <p:attrNameLst>
                                          <p:attrName>ppt_x</p:attrName>
                                        </p:attrNameLst>
                                      </p:cBhvr>
                                      <p:tavLst>
                                        <p:tav tm="0">
                                          <p:val>
                                            <p:strVal val="#ppt_x"/>
                                          </p:val>
                                        </p:tav>
                                        <p:tav tm="100000">
                                          <p:val>
                                            <p:strVal val="#ppt_x"/>
                                          </p:val>
                                        </p:tav>
                                      </p:tavLst>
                                    </p:anim>
                                    <p:anim calcmode="lin" valueType="num">
                                      <p:cBhvr>
                                        <p:cTn dur="500" fill="hold" id="72"/>
                                        <p:tgtEl>
                                          <p:spTgt spid="62"/>
                                        </p:tgtEl>
                                        <p:attrNameLst>
                                          <p:attrName>ppt_y</p:attrName>
                                        </p:attrNameLst>
                                      </p:cBhvr>
                                      <p:tavLst>
                                        <p:tav tm="0">
                                          <p:val>
                                            <p:strVal val="#ppt_y-.1"/>
                                          </p:val>
                                        </p:tav>
                                        <p:tav tm="100000">
                                          <p:val>
                                            <p:strVal val="#ppt_y"/>
                                          </p:val>
                                        </p:tav>
                                      </p:tavLst>
                                    </p:anim>
                                  </p:childTnLst>
                                </p:cTn>
                              </p:par>
                              <p:par>
                                <p:cTn fill="hold" grpId="0" id="73" nodeType="withEffect" presetClass="entr" presetID="22" presetSubtype="1">
                                  <p:stCondLst>
                                    <p:cond delay="4750"/>
                                  </p:stCondLst>
                                  <p:childTnLst>
                                    <p:set>
                                      <p:cBhvr>
                                        <p:cTn dur="1" fill="hold" id="74">
                                          <p:stCondLst>
                                            <p:cond delay="0"/>
                                          </p:stCondLst>
                                        </p:cTn>
                                        <p:tgtEl>
                                          <p:spTgt spid="72"/>
                                        </p:tgtEl>
                                        <p:attrNameLst>
                                          <p:attrName>style.visibility</p:attrName>
                                        </p:attrNameLst>
                                      </p:cBhvr>
                                      <p:to>
                                        <p:strVal val="visible"/>
                                      </p:to>
                                    </p:set>
                                    <p:animEffect filter="wipe(up)" transition="in">
                                      <p:cBhvr>
                                        <p:cTn dur="500" id="75"/>
                                        <p:tgtEl>
                                          <p:spTgt spid="7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8"/>
      <p:bldP grpId="0" spid="9"/>
      <p:bldP grpId="0" spid="69"/>
      <p:bldP grpId="0" spid="70"/>
      <p:bldP grpId="0" spid="71"/>
      <p:bldP grpId="0" spid="72"/>
    </p:bldLst>
  </p:timing>
</p:sld>
</file>

<file path=ppt/slides/slide2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8" name="TextBox 33"/>
          <p:cNvSpPr txBox="1"/>
          <p:nvPr/>
        </p:nvSpPr>
        <p:spPr>
          <a:xfrm>
            <a:off x="1184888" y="171551"/>
            <a:ext cx="2316480" cy="457200"/>
          </a:xfrm>
          <a:prstGeom prst="rect">
            <a:avLst/>
          </a:prstGeom>
          <a:noFill/>
        </p:spPr>
        <p:txBody>
          <a:bodyPr rtlCol="0" wrap="none">
            <a:spAutoFit/>
          </a:bodyPr>
          <a:lstStyle/>
          <a:p>
            <a:r>
              <a:rPr altLang="en-US" lang="zh-CN" sz="2400">
                <a:solidFill>
                  <a:srgbClr val="3F3F3F"/>
                </a:solidFill>
                <a:latin typeface="微软雅黑"/>
                <a:ea typeface="微软雅黑"/>
              </a:rPr>
              <a:t>获得成绩与经验</a:t>
            </a:r>
          </a:p>
        </p:txBody>
      </p:sp>
      <p:sp>
        <p:nvSpPr>
          <p:cNvPr id="9" name="Freeform 40"/>
          <p:cNvSpPr>
            <a:spLocks noEditPoints="1"/>
          </p:cNvSpPr>
          <p:nvPr/>
        </p:nvSpPr>
        <p:spPr bwMode="auto">
          <a:xfrm>
            <a:off x="553476" y="227694"/>
            <a:ext cx="264760" cy="392994"/>
          </a:xfrm>
          <a:custGeom>
            <a:gdLst>
              <a:gd fmla="*/ 173 w 579" name="T0"/>
              <a:gd fmla="*/ 818 h 857" name="T1"/>
              <a:gd fmla="*/ 551 w 579" name="T2"/>
              <a:gd fmla="*/ 818 h 857" name="T3"/>
              <a:gd fmla="*/ 571 w 579" name="T4"/>
              <a:gd fmla="*/ 838 h 857" name="T5"/>
              <a:gd fmla="*/ 551 w 579" name="T6"/>
              <a:gd fmla="*/ 857 h 857" name="T7"/>
              <a:gd fmla="*/ 173 w 579" name="T8"/>
              <a:gd fmla="*/ 857 h 857" name="T9"/>
              <a:gd fmla="*/ 153 w 579" name="T10"/>
              <a:gd fmla="*/ 838 h 857" name="T11"/>
              <a:gd fmla="*/ 173 w 579" name="T12"/>
              <a:gd fmla="*/ 818 h 857" name="T13"/>
              <a:gd fmla="*/ 181 w 579" name="T14"/>
              <a:gd fmla="*/ 632 h 857" name="T15"/>
              <a:gd fmla="*/ 389 w 579" name="T16"/>
              <a:gd fmla="*/ 290 h 857" name="T17"/>
              <a:gd fmla="*/ 462 w 579" name="T18"/>
              <a:gd fmla="*/ 334 h 857" name="T19"/>
              <a:gd fmla="*/ 255 w 579" name="T20"/>
              <a:gd fmla="*/ 676 h 857" name="T21"/>
              <a:gd fmla="*/ 181 w 579" name="T22"/>
              <a:gd fmla="*/ 632 h 857" name="T23"/>
              <a:gd fmla="*/ 35 w 579" name="T24"/>
              <a:gd fmla="*/ 543 h 857" name="T25"/>
              <a:gd fmla="*/ 243 w 579" name="T26"/>
              <a:gd fmla="*/ 201 h 857" name="T27"/>
              <a:gd fmla="*/ 316 w 579" name="T28"/>
              <a:gd fmla="*/ 245 h 857" name="T29"/>
              <a:gd fmla="*/ 108 w 579" name="T30"/>
              <a:gd fmla="*/ 587 h 857" name="T31"/>
              <a:gd fmla="*/ 35 w 579" name="T32"/>
              <a:gd fmla="*/ 543 h 857" name="T33"/>
              <a:gd fmla="*/ 2 w 579" name="T34"/>
              <a:gd fmla="*/ 820 h 857" name="T35"/>
              <a:gd fmla="*/ 22 w 579" name="T36"/>
              <a:gd fmla="*/ 650 h 857" name="T37"/>
              <a:gd fmla="*/ 165 w 579" name="T38"/>
              <a:gd fmla="*/ 736 h 857" name="T39"/>
              <a:gd fmla="*/ 24 w 579" name="T40"/>
              <a:gd fmla="*/ 833 h 857" name="T41"/>
              <a:gd fmla="*/ 2 w 579" name="T42"/>
              <a:gd fmla="*/ 820 h 857" name="T43"/>
              <a:gd fmla="*/ 299 w 579" name="T44"/>
              <a:gd fmla="*/ 106 h 857" name="T45"/>
              <a:gd fmla="*/ 269 w 579" name="T46"/>
              <a:gd fmla="*/ 156 h 857" name="T47"/>
              <a:gd fmla="*/ 488 w 579" name="T48"/>
              <a:gd fmla="*/ 289 h 857" name="T49"/>
              <a:gd fmla="*/ 519 w 579" name="T50"/>
              <a:gd fmla="*/ 239 h 857" name="T51"/>
              <a:gd fmla="*/ 299 w 579" name="T52"/>
              <a:gd fmla="*/ 106 h 857" name="T53"/>
              <a:gd fmla="*/ 346 w 579" name="T54"/>
              <a:gd fmla="*/ 30 h 857" name="T55"/>
              <a:gd fmla="*/ 412 w 579" name="T56"/>
              <a:gd fmla="*/ 14 h 857" name="T57"/>
              <a:gd fmla="*/ 549 w 579" name="T58"/>
              <a:gd fmla="*/ 97 h 857" name="T59"/>
              <a:gd fmla="*/ 566 w 579" name="T60"/>
              <a:gd fmla="*/ 163 h 857" name="T61"/>
              <a:gd fmla="*/ 547 w 579" name="T62"/>
              <a:gd fmla="*/ 194 h 857" name="T63"/>
              <a:gd fmla="*/ 327 w 579" name="T64"/>
              <a:gd fmla="*/ 61 h 857" name="T65"/>
              <a:gd fmla="*/ 346 w 579" name="T66"/>
              <a:gd fmla="*/ 30 h 857" name="T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b="b" l="0" r="r" t="0"/>
            <a:pathLst>
              <a:path h="857" w="579">
                <a:moveTo>
                  <a:pt x="173" y="818"/>
                </a:moveTo>
                <a:lnTo>
                  <a:pt x="551" y="818"/>
                </a:lnTo>
                <a:cubicBezTo>
                  <a:pt x="562" y="818"/>
                  <a:pt x="571" y="827"/>
                  <a:pt x="571" y="838"/>
                </a:cubicBezTo>
                <a:cubicBezTo>
                  <a:pt x="571" y="849"/>
                  <a:pt x="562" y="857"/>
                  <a:pt x="551" y="857"/>
                </a:cubicBezTo>
                <a:lnTo>
                  <a:pt x="173" y="857"/>
                </a:lnTo>
                <a:cubicBezTo>
                  <a:pt x="162" y="857"/>
                  <a:pt x="153" y="849"/>
                  <a:pt x="153" y="838"/>
                </a:cubicBezTo>
                <a:cubicBezTo>
                  <a:pt x="153" y="827"/>
                  <a:pt x="162" y="818"/>
                  <a:pt x="173" y="818"/>
                </a:cubicBezTo>
                <a:close/>
                <a:moveTo>
                  <a:pt x="181" y="632"/>
                </a:moveTo>
                <a:lnTo>
                  <a:pt x="389" y="290"/>
                </a:lnTo>
                <a:lnTo>
                  <a:pt x="462" y="334"/>
                </a:lnTo>
                <a:lnTo>
                  <a:pt x="255" y="676"/>
                </a:lnTo>
                <a:lnTo>
                  <a:pt x="181" y="632"/>
                </a:lnTo>
                <a:close/>
                <a:moveTo>
                  <a:pt x="35" y="543"/>
                </a:moveTo>
                <a:lnTo>
                  <a:pt x="243" y="201"/>
                </a:lnTo>
                <a:lnTo>
                  <a:pt x="316" y="245"/>
                </a:lnTo>
                <a:lnTo>
                  <a:pt x="108" y="587"/>
                </a:lnTo>
                <a:lnTo>
                  <a:pt x="35" y="543"/>
                </a:lnTo>
                <a:close/>
                <a:moveTo>
                  <a:pt x="2" y="820"/>
                </a:moveTo>
                <a:lnTo>
                  <a:pt x="22" y="650"/>
                </a:lnTo>
                <a:lnTo>
                  <a:pt x="165" y="736"/>
                </a:lnTo>
                <a:lnTo>
                  <a:pt x="24" y="833"/>
                </a:lnTo>
                <a:cubicBezTo>
                  <a:pt x="9" y="844"/>
                  <a:pt x="0" y="838"/>
                  <a:pt x="2" y="820"/>
                </a:cubicBezTo>
                <a:close/>
                <a:moveTo>
                  <a:pt x="299" y="106"/>
                </a:moveTo>
                <a:lnTo>
                  <a:pt x="269" y="156"/>
                </a:lnTo>
                <a:lnTo>
                  <a:pt x="488" y="289"/>
                </a:lnTo>
                <a:lnTo>
                  <a:pt x="519" y="239"/>
                </a:lnTo>
                <a:lnTo>
                  <a:pt x="299" y="106"/>
                </a:lnTo>
                <a:close/>
                <a:moveTo>
                  <a:pt x="346" y="30"/>
                </a:moveTo>
                <a:cubicBezTo>
                  <a:pt x="360" y="7"/>
                  <a:pt x="390" y="0"/>
                  <a:pt x="412" y="14"/>
                </a:cubicBezTo>
                <a:lnTo>
                  <a:pt x="549" y="97"/>
                </a:lnTo>
                <a:cubicBezTo>
                  <a:pt x="572" y="110"/>
                  <a:pt x="579" y="140"/>
                  <a:pt x="566" y="163"/>
                </a:cubicBezTo>
                <a:lnTo>
                  <a:pt x="547" y="194"/>
                </a:lnTo>
                <a:lnTo>
                  <a:pt x="327" y="61"/>
                </a:lnTo>
                <a:lnTo>
                  <a:pt x="346" y="30"/>
                </a:lnTo>
                <a:close/>
              </a:path>
            </a:pathLst>
          </a:custGeom>
          <a:solidFill>
            <a:srgbClr val="7F7F7F"/>
          </a:solidFill>
          <a:ln>
            <a:noFill/>
          </a:ln>
        </p:spPr>
        <p:txBody>
          <a:bodyPr anchor="t" anchorCtr="0" bIns="45720" compatLnSpc="1" lIns="91440" numCol="1" rIns="91440" tIns="45720" vert="horz" wrap="square">
            <a:prstTxWarp prst="textNoShape">
              <a:avLst/>
            </a:prstTxWarp>
          </a:bodyPr>
          <a:lstStyle/>
          <a:p>
            <a:endParaRPr altLang="en-US" lang="zh-CN"/>
          </a:p>
        </p:txBody>
      </p:sp>
      <p:cxnSp>
        <p:nvCxnSpPr>
          <p:cNvPr id="10" name="直接连接符 9"/>
          <p:cNvCxnSpPr/>
          <p:nvPr/>
        </p:nvCxnSpPr>
        <p:spPr bwMode="auto">
          <a:xfrm flipH="1">
            <a:off x="985302" y="616159"/>
            <a:ext cx="10746000" cy="0"/>
          </a:xfrm>
          <a:prstGeom prst="line">
            <a:avLst/>
          </a:prstGeom>
          <a:solidFill>
            <a:schemeClr val="accent1"/>
          </a:solidFill>
          <a:ln algn="ctr" cap="flat" cmpd="sng" w="9525">
            <a:solidFill>
              <a:srgbClr val="A6A6A6"/>
            </a:solidFill>
            <a:prstDash val="solid"/>
            <a:round/>
            <a:headEnd len="med" type="none" w="med"/>
            <a:tailEnd len="med" type="none" w="med"/>
          </a:ln>
          <a:effectLst/>
          <a:extLst>
            <a:ext uri="{AF507438-7753-43E0-B8FC-AC1667EBCBE1}">
              <a14:hiddenEffects>
                <a:effectLst>
                  <a:outerShdw algn="ctr" dir="2700000" dist="35921" rotWithShape="0">
                    <a:schemeClr val="bg2"/>
                  </a:outerShdw>
                </a:effectLst>
              </a14:hiddenEffects>
            </a:ext>
          </a:extLst>
        </p:spPr>
      </p:cxnSp>
      <p:grpSp>
        <p:nvGrpSpPr>
          <p:cNvPr id="33" name="组合 32"/>
          <p:cNvGrpSpPr/>
          <p:nvPr/>
        </p:nvGrpSpPr>
        <p:grpSpPr>
          <a:xfrm>
            <a:off x="5320592" y="1948601"/>
            <a:ext cx="1173323" cy="1173323"/>
            <a:chOff x="5240627" y="2160359"/>
            <a:chExt cx="1118168" cy="1118168"/>
          </a:xfrm>
        </p:grpSpPr>
        <p:sp>
          <p:nvSpPr>
            <p:cNvPr id="34" name="椭圆 33"/>
            <p:cNvSpPr/>
            <p:nvPr/>
          </p:nvSpPr>
          <p:spPr>
            <a:xfrm>
              <a:off x="5240627" y="2160359"/>
              <a:ext cx="1118168" cy="1118168"/>
            </a:xfrm>
            <a:prstGeom prst="ellipse">
              <a:avLst/>
            </a:prstGeom>
            <a:gradFill rotWithShape="1">
              <a:gsLst>
                <a:gs pos="66000">
                  <a:srgbClr val="ECECEC"/>
                </a:gs>
                <a:gs pos="100000">
                  <a:srgbClr val="F7F7F7"/>
                </a:gs>
                <a:gs pos="7000">
                  <a:srgbClr val="BEBEBE"/>
                </a:gs>
              </a:gsLst>
              <a:lin ang="7800000" scaled="0"/>
            </a:gradFill>
            <a:ln w="31750">
              <a:gradFill>
                <a:gsLst>
                  <a:gs pos="0">
                    <a:schemeClr val="bg1"/>
                  </a:gs>
                  <a:gs pos="100000">
                    <a:schemeClr val="bg1">
                      <a:lumMod val="85000"/>
                    </a:schemeClr>
                  </a:gs>
                </a:gsLst>
                <a:lin ang="7800000" scaled="0"/>
              </a:gradFill>
            </a:ln>
            <a:effectLst>
              <a:outerShdw algn="ctr" blurRad="203200" dir="7200000" dist="127000" rotWithShape="0" sx="102000" sy="102000">
                <a:srgbClr val="000000">
                  <a:alpha val="40000"/>
                </a:srgbClr>
              </a:outerShdw>
            </a:effectLst>
          </p:spPr>
          <p:txBody>
            <a:bodyPr anchor="ctr" wrap="none"/>
            <a:lstStyle/>
            <a:p>
              <a:pPr latinLnBrk="1"/>
              <a:endParaRPr altLang="en-US" kumimoji="1" lang="zh-CN" sz="2400">
                <a:solidFill>
                  <a:srgbClr val="000000"/>
                </a:solidFill>
                <a:cs typeface="+mn-ea"/>
                <a:sym typeface="+mn-lt"/>
              </a:endParaRPr>
            </a:p>
          </p:txBody>
        </p:sp>
        <p:grpSp>
          <p:nvGrpSpPr>
            <p:cNvPr id="35" name="组合 34"/>
            <p:cNvGrpSpPr/>
            <p:nvPr/>
          </p:nvGrpSpPr>
          <p:grpSpPr>
            <a:xfrm>
              <a:off x="5616215" y="2458533"/>
              <a:ext cx="423265" cy="549956"/>
              <a:chOff x="5966460" y="1466169"/>
              <a:chExt cx="233363" cy="303213"/>
            </a:xfrm>
            <a:solidFill>
              <a:schemeClr val="tx1">
                <a:lumMod val="65000"/>
                <a:lumOff val="35000"/>
              </a:schemeClr>
            </a:solidFill>
          </p:grpSpPr>
          <p:sp>
            <p:nvSpPr>
              <p:cNvPr id="36" name="Freeform 246"/>
              <p:cNvSpPr>
                <a:spLocks noEditPoints="1"/>
              </p:cNvSpPr>
              <p:nvPr/>
            </p:nvSpPr>
            <p:spPr bwMode="auto">
              <a:xfrm>
                <a:off x="5966460" y="1466169"/>
                <a:ext cx="155575" cy="258763"/>
              </a:xfrm>
              <a:custGeom>
                <a:gdLst>
                  <a:gd fmla="*/ 26 w 41" name="T0"/>
                  <a:gd fmla="*/ 41 h 69" name="T1"/>
                  <a:gd fmla="*/ 38 w 41" name="T2"/>
                  <a:gd fmla="*/ 41 h 69" name="T3"/>
                  <a:gd fmla="*/ 40 w 41" name="T4"/>
                  <a:gd fmla="*/ 39 h 69" name="T5"/>
                  <a:gd fmla="*/ 40 w 41" name="T6"/>
                  <a:gd fmla="*/ 37 h 69" name="T7"/>
                  <a:gd fmla="*/ 4 w 41" name="T8"/>
                  <a:gd fmla="*/ 1 h 69" name="T9"/>
                  <a:gd fmla="*/ 1 w 41" name="T10"/>
                  <a:gd fmla="*/ 0 h 69" name="T11"/>
                  <a:gd fmla="*/ 0 w 41" name="T12"/>
                  <a:gd fmla="*/ 2 h 69" name="T13"/>
                  <a:gd fmla="*/ 0 w 41" name="T14"/>
                  <a:gd fmla="*/ 53 h 69" name="T15"/>
                  <a:gd fmla="*/ 1 w 41" name="T16"/>
                  <a:gd fmla="*/ 56 h 69" name="T17"/>
                  <a:gd fmla="*/ 4 w 41" name="T18"/>
                  <a:gd fmla="*/ 55 h 69" name="T19"/>
                  <a:gd fmla="*/ 12 w 41" name="T20"/>
                  <a:gd fmla="*/ 46 h 69" name="T21"/>
                  <a:gd fmla="*/ 21 w 41" name="T22"/>
                  <a:gd fmla="*/ 67 h 69" name="T23"/>
                  <a:gd fmla="*/ 24 w 41" name="T24"/>
                  <a:gd fmla="*/ 69 h 69" name="T25"/>
                  <a:gd fmla="*/ 24 w 41" name="T26"/>
                  <a:gd fmla="*/ 69 h 69" name="T27"/>
                  <a:gd fmla="*/ 33 w 41" name="T28"/>
                  <a:gd fmla="*/ 65 h 69" name="T29"/>
                  <a:gd fmla="*/ 35 w 41" name="T30"/>
                  <a:gd fmla="*/ 64 h 69" name="T31"/>
                  <a:gd fmla="*/ 35 w 41" name="T32"/>
                  <a:gd fmla="*/ 62 h 69" name="T33"/>
                  <a:gd fmla="*/ 26 w 41" name="T34"/>
                  <a:gd fmla="*/ 41 h 69" name="T35"/>
                  <a:gd fmla="*/ 25 w 41" name="T36"/>
                  <a:gd fmla="*/ 63 h 69" name="T37"/>
                  <a:gd fmla="*/ 15 w 41" name="T38"/>
                  <a:gd fmla="*/ 41 h 69" name="T39"/>
                  <a:gd fmla="*/ 14 w 41" name="T40"/>
                  <a:gd fmla="*/ 39 h 69" name="T41"/>
                  <a:gd fmla="*/ 13 w 41" name="T42"/>
                  <a:gd fmla="*/ 39 h 69" name="T43"/>
                  <a:gd fmla="*/ 11 w 41" name="T44"/>
                  <a:gd fmla="*/ 40 h 69" name="T45"/>
                  <a:gd fmla="*/ 5 w 41" name="T46"/>
                  <a:gd fmla="*/ 47 h 69" name="T47"/>
                  <a:gd fmla="*/ 5 w 41" name="T48"/>
                  <a:gd fmla="*/ 8 h 69" name="T49"/>
                  <a:gd fmla="*/ 32 w 41" name="T50"/>
                  <a:gd fmla="*/ 36 h 69" name="T51"/>
                  <a:gd fmla="*/ 22 w 41" name="T52"/>
                  <a:gd fmla="*/ 35 h 69" name="T53"/>
                  <a:gd fmla="*/ 20 w 41" name="T54"/>
                  <a:gd fmla="*/ 37 h 69" name="T55"/>
                  <a:gd fmla="*/ 20 w 41" name="T56"/>
                  <a:gd fmla="*/ 39 h 69" name="T57"/>
                  <a:gd fmla="*/ 29 w 41" name="T58"/>
                  <a:gd fmla="*/ 61 h 69" name="T59"/>
                  <a:gd fmla="*/ 25 w 41" name="T60"/>
                  <a:gd fmla="*/ 63 h 69" name="T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b="b" l="0" r="r" t="0"/>
                <a:pathLst>
                  <a:path h="69" w="41">
                    <a:moveTo>
                      <a:pt x="26" y="41"/>
                    </a:moveTo>
                    <a:cubicBezTo>
                      <a:pt x="38" y="41"/>
                      <a:pt x="38" y="41"/>
                      <a:pt x="38" y="41"/>
                    </a:cubicBezTo>
                    <a:cubicBezTo>
                      <a:pt x="39" y="41"/>
                      <a:pt x="40" y="40"/>
                      <a:pt x="40" y="39"/>
                    </a:cubicBezTo>
                    <a:cubicBezTo>
                      <a:pt x="41" y="39"/>
                      <a:pt x="41" y="37"/>
                      <a:pt x="40" y="37"/>
                    </a:cubicBezTo>
                    <a:cubicBezTo>
                      <a:pt x="4" y="1"/>
                      <a:pt x="4" y="1"/>
                      <a:pt x="4" y="1"/>
                    </a:cubicBezTo>
                    <a:cubicBezTo>
                      <a:pt x="3" y="0"/>
                      <a:pt x="2" y="0"/>
                      <a:pt x="1" y="0"/>
                    </a:cubicBezTo>
                    <a:cubicBezTo>
                      <a:pt x="0" y="1"/>
                      <a:pt x="0" y="1"/>
                      <a:pt x="0" y="2"/>
                    </a:cubicBezTo>
                    <a:cubicBezTo>
                      <a:pt x="0" y="53"/>
                      <a:pt x="0" y="53"/>
                      <a:pt x="0" y="53"/>
                    </a:cubicBezTo>
                    <a:cubicBezTo>
                      <a:pt x="0" y="54"/>
                      <a:pt x="0" y="55"/>
                      <a:pt x="1" y="56"/>
                    </a:cubicBezTo>
                    <a:cubicBezTo>
                      <a:pt x="2" y="56"/>
                      <a:pt x="3" y="56"/>
                      <a:pt x="4" y="55"/>
                    </a:cubicBezTo>
                    <a:cubicBezTo>
                      <a:pt x="12" y="46"/>
                      <a:pt x="12" y="46"/>
                      <a:pt x="12" y="46"/>
                    </a:cubicBezTo>
                    <a:cubicBezTo>
                      <a:pt x="21" y="67"/>
                      <a:pt x="21" y="67"/>
                      <a:pt x="21" y="67"/>
                    </a:cubicBezTo>
                    <a:cubicBezTo>
                      <a:pt x="22" y="68"/>
                      <a:pt x="23" y="69"/>
                      <a:pt x="24" y="69"/>
                    </a:cubicBezTo>
                    <a:cubicBezTo>
                      <a:pt x="24" y="69"/>
                      <a:pt x="24" y="69"/>
                      <a:pt x="24" y="69"/>
                    </a:cubicBezTo>
                    <a:cubicBezTo>
                      <a:pt x="33" y="65"/>
                      <a:pt x="33" y="65"/>
                      <a:pt x="33" y="65"/>
                    </a:cubicBezTo>
                    <a:cubicBezTo>
                      <a:pt x="34" y="65"/>
                      <a:pt x="35" y="64"/>
                      <a:pt x="35" y="64"/>
                    </a:cubicBezTo>
                    <a:cubicBezTo>
                      <a:pt x="35" y="63"/>
                      <a:pt x="35" y="62"/>
                      <a:pt x="35" y="62"/>
                    </a:cubicBezTo>
                    <a:lnTo>
                      <a:pt x="26" y="41"/>
                    </a:lnTo>
                    <a:close/>
                    <a:moveTo>
                      <a:pt x="25" y="63"/>
                    </a:moveTo>
                    <a:cubicBezTo>
                      <a:pt x="15" y="41"/>
                      <a:pt x="15" y="41"/>
                      <a:pt x="15" y="41"/>
                    </a:cubicBezTo>
                    <a:cubicBezTo>
                      <a:pt x="15" y="40"/>
                      <a:pt x="14" y="39"/>
                      <a:pt x="14" y="39"/>
                    </a:cubicBezTo>
                    <a:cubicBezTo>
                      <a:pt x="13" y="39"/>
                      <a:pt x="13" y="39"/>
                      <a:pt x="13" y="39"/>
                    </a:cubicBezTo>
                    <a:cubicBezTo>
                      <a:pt x="12" y="39"/>
                      <a:pt x="12" y="40"/>
                      <a:pt x="11" y="40"/>
                    </a:cubicBezTo>
                    <a:cubicBezTo>
                      <a:pt x="5" y="47"/>
                      <a:pt x="5" y="47"/>
                      <a:pt x="5" y="47"/>
                    </a:cubicBezTo>
                    <a:cubicBezTo>
                      <a:pt x="5" y="8"/>
                      <a:pt x="5" y="8"/>
                      <a:pt x="5" y="8"/>
                    </a:cubicBezTo>
                    <a:cubicBezTo>
                      <a:pt x="32" y="36"/>
                      <a:pt x="32" y="36"/>
                      <a:pt x="32" y="36"/>
                    </a:cubicBezTo>
                    <a:cubicBezTo>
                      <a:pt x="22" y="35"/>
                      <a:pt x="22" y="35"/>
                      <a:pt x="22" y="35"/>
                    </a:cubicBezTo>
                    <a:cubicBezTo>
                      <a:pt x="21" y="35"/>
                      <a:pt x="21" y="36"/>
                      <a:pt x="20" y="37"/>
                    </a:cubicBezTo>
                    <a:cubicBezTo>
                      <a:pt x="20" y="37"/>
                      <a:pt x="20" y="38"/>
                      <a:pt x="20" y="39"/>
                    </a:cubicBezTo>
                    <a:cubicBezTo>
                      <a:pt x="29" y="61"/>
                      <a:pt x="29" y="61"/>
                      <a:pt x="29" y="61"/>
                    </a:cubicBezTo>
                    <a:lnTo>
                      <a:pt x="25" y="63"/>
                    </a:lnTo>
                    <a:close/>
                  </a:path>
                </a:pathLst>
              </a:custGeom>
              <a:solidFill>
                <a:srgbClr val="3F3F3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cs typeface="+mn-ea"/>
                  <a:sym typeface="+mn-lt"/>
                </a:endParaRPr>
              </a:p>
            </p:txBody>
          </p:sp>
          <p:sp>
            <p:nvSpPr>
              <p:cNvPr id="37" name="Freeform 247"/>
              <p:cNvSpPr>
                <a:spLocks noEditPoints="1"/>
              </p:cNvSpPr>
              <p:nvPr/>
            </p:nvSpPr>
            <p:spPr bwMode="auto">
              <a:xfrm>
                <a:off x="6106160" y="1634444"/>
                <a:ext cx="93663" cy="134938"/>
              </a:xfrm>
              <a:custGeom>
                <a:gdLst>
                  <a:gd fmla="*/ 23 w 25" name="T0"/>
                  <a:gd fmla="*/ 9 h 36" name="T1"/>
                  <a:gd fmla="*/ 25 w 25" name="T2"/>
                  <a:gd fmla="*/ 6 h 36" name="T3"/>
                  <a:gd fmla="*/ 25 w 25" name="T4"/>
                  <a:gd fmla="*/ 2 h 36" name="T5"/>
                  <a:gd fmla="*/ 23 w 25" name="T6"/>
                  <a:gd fmla="*/ 0 h 36" name="T7"/>
                  <a:gd fmla="*/ 3 w 25" name="T8"/>
                  <a:gd fmla="*/ 0 h 36" name="T9"/>
                  <a:gd fmla="*/ 0 w 25" name="T10"/>
                  <a:gd fmla="*/ 2 h 36" name="T11"/>
                  <a:gd fmla="*/ 0 w 25" name="T12"/>
                  <a:gd fmla="*/ 6 h 36" name="T13"/>
                  <a:gd fmla="*/ 3 w 25" name="T14"/>
                  <a:gd fmla="*/ 9 h 36" name="T15"/>
                  <a:gd fmla="*/ 8 w 25" name="T16"/>
                  <a:gd fmla="*/ 18 h 36" name="T17"/>
                  <a:gd fmla="*/ 3 w 25" name="T18"/>
                  <a:gd fmla="*/ 26 h 36" name="T19"/>
                  <a:gd fmla="*/ 0 w 25" name="T20"/>
                  <a:gd fmla="*/ 29 h 36" name="T21"/>
                  <a:gd fmla="*/ 0 w 25" name="T22"/>
                  <a:gd fmla="*/ 33 h 36" name="T23"/>
                  <a:gd fmla="*/ 3 w 25" name="T24"/>
                  <a:gd fmla="*/ 36 h 36" name="T25"/>
                  <a:gd fmla="*/ 23 w 25" name="T26"/>
                  <a:gd fmla="*/ 36 h 36" name="T27"/>
                  <a:gd fmla="*/ 25 w 25" name="T28"/>
                  <a:gd fmla="*/ 33 h 36" name="T29"/>
                  <a:gd fmla="*/ 25 w 25" name="T30"/>
                  <a:gd fmla="*/ 29 h 36" name="T31"/>
                  <a:gd fmla="*/ 23 w 25" name="T32"/>
                  <a:gd fmla="*/ 26 h 36" name="T33"/>
                  <a:gd fmla="*/ 17 w 25" name="T34"/>
                  <a:gd fmla="*/ 18 h 36" name="T35"/>
                  <a:gd fmla="*/ 23 w 25" name="T36"/>
                  <a:gd fmla="*/ 9 h 36" name="T37"/>
                  <a:gd fmla="*/ 15 w 25" name="T38"/>
                  <a:gd fmla="*/ 17 h 36" name="T39"/>
                  <a:gd fmla="*/ 14 w 25" name="T40"/>
                  <a:gd fmla="*/ 18 h 36" name="T41"/>
                  <a:gd fmla="*/ 15 w 25" name="T42"/>
                  <a:gd fmla="*/ 19 h 36" name="T43"/>
                  <a:gd fmla="*/ 15 w 25" name="T44"/>
                  <a:gd fmla="*/ 19 h 36" name="T45"/>
                  <a:gd fmla="*/ 20 w 25" name="T46"/>
                  <a:gd fmla="*/ 28 h 36" name="T47"/>
                  <a:gd fmla="*/ 22 w 25" name="T48"/>
                  <a:gd fmla="*/ 29 h 36" name="T49"/>
                  <a:gd fmla="*/ 23 w 25" name="T50"/>
                  <a:gd fmla="*/ 29 h 36" name="T51"/>
                  <a:gd fmla="*/ 23 w 25" name="T52"/>
                  <a:gd fmla="*/ 29 h 36" name="T53"/>
                  <a:gd fmla="*/ 23 w 25" name="T54"/>
                  <a:gd fmla="*/ 33 h 36" name="T55"/>
                  <a:gd fmla="*/ 23 w 25" name="T56"/>
                  <a:gd fmla="*/ 33 h 36" name="T57"/>
                  <a:gd fmla="*/ 3 w 25" name="T58"/>
                  <a:gd fmla="*/ 33 h 36" name="T59"/>
                  <a:gd fmla="*/ 2 w 25" name="T60"/>
                  <a:gd fmla="*/ 33 h 36" name="T61"/>
                  <a:gd fmla="*/ 2 w 25" name="T62"/>
                  <a:gd fmla="*/ 29 h 36" name="T63"/>
                  <a:gd fmla="*/ 3 w 25" name="T64"/>
                  <a:gd fmla="*/ 29 h 36" name="T65"/>
                  <a:gd fmla="*/ 4 w 25" name="T66"/>
                  <a:gd fmla="*/ 29 h 36" name="T67"/>
                  <a:gd fmla="*/ 5 w 25" name="T68"/>
                  <a:gd fmla="*/ 28 h 36" name="T69"/>
                  <a:gd fmla="*/ 10 w 25" name="T70"/>
                  <a:gd fmla="*/ 19 h 36" name="T71"/>
                  <a:gd fmla="*/ 11 w 25" name="T72"/>
                  <a:gd fmla="*/ 19 h 36" name="T73"/>
                  <a:gd fmla="*/ 11 w 25" name="T74"/>
                  <a:gd fmla="*/ 18 h 36" name="T75"/>
                  <a:gd fmla="*/ 10 w 25" name="T76"/>
                  <a:gd fmla="*/ 17 h 36" name="T77"/>
                  <a:gd fmla="*/ 5 w 25" name="T78"/>
                  <a:gd fmla="*/ 7 h 36" name="T79"/>
                  <a:gd fmla="*/ 4 w 25" name="T80"/>
                  <a:gd fmla="*/ 6 h 36" name="T81"/>
                  <a:gd fmla="*/ 3 w 25" name="T82"/>
                  <a:gd fmla="*/ 6 h 36" name="T83"/>
                  <a:gd fmla="*/ 2 w 25" name="T84"/>
                  <a:gd fmla="*/ 6 h 36" name="T85"/>
                  <a:gd fmla="*/ 2 w 25" name="T86"/>
                  <a:gd fmla="*/ 2 h 36" name="T87"/>
                  <a:gd fmla="*/ 3 w 25" name="T88"/>
                  <a:gd fmla="*/ 2 h 36" name="T89"/>
                  <a:gd fmla="*/ 23 w 25" name="T90"/>
                  <a:gd fmla="*/ 2 h 36" name="T91"/>
                  <a:gd fmla="*/ 23 w 25" name="T92"/>
                  <a:gd fmla="*/ 2 h 36" name="T93"/>
                  <a:gd fmla="*/ 23 w 25" name="T94"/>
                  <a:gd fmla="*/ 6 h 36" name="T95"/>
                  <a:gd fmla="*/ 23 w 25" name="T96"/>
                  <a:gd fmla="*/ 6 h 36" name="T97"/>
                  <a:gd fmla="*/ 22 w 25" name="T98"/>
                  <a:gd fmla="*/ 6 h 36" name="T99"/>
                  <a:gd fmla="*/ 20 w 25" name="T100"/>
                  <a:gd fmla="*/ 7 h 36" name="T101"/>
                  <a:gd fmla="*/ 15 w 25" name="T102"/>
                  <a:gd fmla="*/ 17 h 36" name="T10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b="b" l="0" r="r" t="0"/>
                <a:pathLst>
                  <a:path h="36" w="25">
                    <a:moveTo>
                      <a:pt x="23" y="9"/>
                    </a:moveTo>
                    <a:cubicBezTo>
                      <a:pt x="24" y="9"/>
                      <a:pt x="25" y="7"/>
                      <a:pt x="25" y="6"/>
                    </a:cubicBezTo>
                    <a:cubicBezTo>
                      <a:pt x="25" y="2"/>
                      <a:pt x="25" y="2"/>
                      <a:pt x="25" y="2"/>
                    </a:cubicBezTo>
                    <a:cubicBezTo>
                      <a:pt x="25" y="1"/>
                      <a:pt x="24" y="0"/>
                      <a:pt x="23" y="0"/>
                    </a:cubicBezTo>
                    <a:cubicBezTo>
                      <a:pt x="3" y="0"/>
                      <a:pt x="3" y="0"/>
                      <a:pt x="3" y="0"/>
                    </a:cubicBezTo>
                    <a:cubicBezTo>
                      <a:pt x="1" y="0"/>
                      <a:pt x="0" y="1"/>
                      <a:pt x="0" y="2"/>
                    </a:cubicBezTo>
                    <a:cubicBezTo>
                      <a:pt x="0" y="6"/>
                      <a:pt x="0" y="6"/>
                      <a:pt x="0" y="6"/>
                    </a:cubicBezTo>
                    <a:cubicBezTo>
                      <a:pt x="0" y="7"/>
                      <a:pt x="1" y="9"/>
                      <a:pt x="3" y="9"/>
                    </a:cubicBezTo>
                    <a:cubicBezTo>
                      <a:pt x="3" y="13"/>
                      <a:pt x="5" y="16"/>
                      <a:pt x="8" y="18"/>
                    </a:cubicBezTo>
                    <a:cubicBezTo>
                      <a:pt x="6" y="19"/>
                      <a:pt x="3" y="22"/>
                      <a:pt x="3" y="26"/>
                    </a:cubicBezTo>
                    <a:cubicBezTo>
                      <a:pt x="1" y="27"/>
                      <a:pt x="0" y="28"/>
                      <a:pt x="0" y="29"/>
                    </a:cubicBezTo>
                    <a:cubicBezTo>
                      <a:pt x="0" y="33"/>
                      <a:pt x="0" y="33"/>
                      <a:pt x="0" y="33"/>
                    </a:cubicBezTo>
                    <a:cubicBezTo>
                      <a:pt x="0" y="35"/>
                      <a:pt x="1" y="36"/>
                      <a:pt x="3" y="36"/>
                    </a:cubicBezTo>
                    <a:cubicBezTo>
                      <a:pt x="23" y="36"/>
                      <a:pt x="23" y="36"/>
                      <a:pt x="23" y="36"/>
                    </a:cubicBezTo>
                    <a:cubicBezTo>
                      <a:pt x="24" y="36"/>
                      <a:pt x="25" y="35"/>
                      <a:pt x="25" y="33"/>
                    </a:cubicBezTo>
                    <a:cubicBezTo>
                      <a:pt x="25" y="29"/>
                      <a:pt x="25" y="29"/>
                      <a:pt x="25" y="29"/>
                    </a:cubicBezTo>
                    <a:cubicBezTo>
                      <a:pt x="25" y="28"/>
                      <a:pt x="24" y="27"/>
                      <a:pt x="23" y="26"/>
                    </a:cubicBezTo>
                    <a:cubicBezTo>
                      <a:pt x="22" y="22"/>
                      <a:pt x="20" y="19"/>
                      <a:pt x="17" y="18"/>
                    </a:cubicBezTo>
                    <a:cubicBezTo>
                      <a:pt x="20" y="16"/>
                      <a:pt x="22" y="13"/>
                      <a:pt x="23" y="9"/>
                    </a:cubicBezTo>
                    <a:close/>
                    <a:moveTo>
                      <a:pt x="15" y="17"/>
                    </a:moveTo>
                    <a:cubicBezTo>
                      <a:pt x="14" y="17"/>
                      <a:pt x="14" y="17"/>
                      <a:pt x="14" y="18"/>
                    </a:cubicBezTo>
                    <a:cubicBezTo>
                      <a:pt x="14" y="18"/>
                      <a:pt x="14" y="18"/>
                      <a:pt x="15" y="19"/>
                    </a:cubicBezTo>
                    <a:cubicBezTo>
                      <a:pt x="15" y="19"/>
                      <a:pt x="15" y="19"/>
                      <a:pt x="15" y="19"/>
                    </a:cubicBezTo>
                    <a:cubicBezTo>
                      <a:pt x="18" y="21"/>
                      <a:pt x="20" y="23"/>
                      <a:pt x="20" y="28"/>
                    </a:cubicBezTo>
                    <a:cubicBezTo>
                      <a:pt x="20" y="28"/>
                      <a:pt x="21" y="29"/>
                      <a:pt x="22" y="29"/>
                    </a:cubicBezTo>
                    <a:cubicBezTo>
                      <a:pt x="23" y="29"/>
                      <a:pt x="23" y="29"/>
                      <a:pt x="23" y="29"/>
                    </a:cubicBezTo>
                    <a:cubicBezTo>
                      <a:pt x="23" y="29"/>
                      <a:pt x="23" y="29"/>
                      <a:pt x="23" y="29"/>
                    </a:cubicBezTo>
                    <a:cubicBezTo>
                      <a:pt x="23" y="33"/>
                      <a:pt x="23" y="33"/>
                      <a:pt x="23" y="33"/>
                    </a:cubicBezTo>
                    <a:cubicBezTo>
                      <a:pt x="23" y="33"/>
                      <a:pt x="23" y="33"/>
                      <a:pt x="23" y="33"/>
                    </a:cubicBezTo>
                    <a:cubicBezTo>
                      <a:pt x="3" y="33"/>
                      <a:pt x="3" y="33"/>
                      <a:pt x="3" y="33"/>
                    </a:cubicBezTo>
                    <a:cubicBezTo>
                      <a:pt x="2" y="33"/>
                      <a:pt x="2" y="33"/>
                      <a:pt x="2" y="33"/>
                    </a:cubicBezTo>
                    <a:cubicBezTo>
                      <a:pt x="2" y="29"/>
                      <a:pt x="2" y="29"/>
                      <a:pt x="2" y="29"/>
                    </a:cubicBezTo>
                    <a:cubicBezTo>
                      <a:pt x="3" y="29"/>
                      <a:pt x="3" y="29"/>
                      <a:pt x="3" y="29"/>
                    </a:cubicBezTo>
                    <a:cubicBezTo>
                      <a:pt x="4" y="29"/>
                      <a:pt x="4" y="29"/>
                      <a:pt x="4" y="29"/>
                    </a:cubicBezTo>
                    <a:cubicBezTo>
                      <a:pt x="4" y="29"/>
                      <a:pt x="5" y="28"/>
                      <a:pt x="5" y="28"/>
                    </a:cubicBezTo>
                    <a:cubicBezTo>
                      <a:pt x="5" y="23"/>
                      <a:pt x="8" y="21"/>
                      <a:pt x="10" y="19"/>
                    </a:cubicBezTo>
                    <a:cubicBezTo>
                      <a:pt x="11" y="19"/>
                      <a:pt x="11" y="19"/>
                      <a:pt x="11" y="19"/>
                    </a:cubicBezTo>
                    <a:cubicBezTo>
                      <a:pt x="11" y="18"/>
                      <a:pt x="11" y="18"/>
                      <a:pt x="11" y="18"/>
                    </a:cubicBezTo>
                    <a:cubicBezTo>
                      <a:pt x="11" y="17"/>
                      <a:pt x="11" y="17"/>
                      <a:pt x="10" y="17"/>
                    </a:cubicBezTo>
                    <a:cubicBezTo>
                      <a:pt x="8" y="15"/>
                      <a:pt x="5" y="12"/>
                      <a:pt x="5" y="7"/>
                    </a:cubicBezTo>
                    <a:cubicBezTo>
                      <a:pt x="5" y="7"/>
                      <a:pt x="4" y="6"/>
                      <a:pt x="4" y="6"/>
                    </a:cubicBezTo>
                    <a:cubicBezTo>
                      <a:pt x="3" y="6"/>
                      <a:pt x="3" y="6"/>
                      <a:pt x="3" y="6"/>
                    </a:cubicBezTo>
                    <a:cubicBezTo>
                      <a:pt x="2" y="6"/>
                      <a:pt x="2" y="6"/>
                      <a:pt x="2" y="6"/>
                    </a:cubicBezTo>
                    <a:cubicBezTo>
                      <a:pt x="2" y="2"/>
                      <a:pt x="2" y="2"/>
                      <a:pt x="2" y="2"/>
                    </a:cubicBezTo>
                    <a:cubicBezTo>
                      <a:pt x="3" y="2"/>
                      <a:pt x="3" y="2"/>
                      <a:pt x="3" y="2"/>
                    </a:cubicBezTo>
                    <a:cubicBezTo>
                      <a:pt x="23" y="2"/>
                      <a:pt x="23" y="2"/>
                      <a:pt x="23" y="2"/>
                    </a:cubicBezTo>
                    <a:cubicBezTo>
                      <a:pt x="23" y="2"/>
                      <a:pt x="23" y="2"/>
                      <a:pt x="23" y="2"/>
                    </a:cubicBezTo>
                    <a:cubicBezTo>
                      <a:pt x="23" y="6"/>
                      <a:pt x="23" y="6"/>
                      <a:pt x="23" y="6"/>
                    </a:cubicBezTo>
                    <a:cubicBezTo>
                      <a:pt x="23" y="6"/>
                      <a:pt x="23" y="6"/>
                      <a:pt x="23" y="6"/>
                    </a:cubicBezTo>
                    <a:cubicBezTo>
                      <a:pt x="22" y="6"/>
                      <a:pt x="22" y="6"/>
                      <a:pt x="22" y="6"/>
                    </a:cubicBezTo>
                    <a:cubicBezTo>
                      <a:pt x="21" y="6"/>
                      <a:pt x="20" y="7"/>
                      <a:pt x="20" y="7"/>
                    </a:cubicBezTo>
                    <a:cubicBezTo>
                      <a:pt x="20" y="12"/>
                      <a:pt x="17" y="15"/>
                      <a:pt x="15" y="17"/>
                    </a:cubicBezTo>
                    <a:close/>
                  </a:path>
                </a:pathLst>
              </a:custGeom>
              <a:solidFill>
                <a:srgbClr val="3F3F3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cs typeface="+mn-ea"/>
                  <a:sym typeface="+mn-lt"/>
                </a:endParaRPr>
              </a:p>
            </p:txBody>
          </p:sp>
        </p:grpSp>
      </p:grpSp>
      <p:grpSp>
        <p:nvGrpSpPr>
          <p:cNvPr id="38" name="组合 37"/>
          <p:cNvGrpSpPr/>
          <p:nvPr/>
        </p:nvGrpSpPr>
        <p:grpSpPr>
          <a:xfrm>
            <a:off x="3479042" y="1925155"/>
            <a:ext cx="1173323" cy="1173323"/>
            <a:chOff x="3461564" y="2160359"/>
            <a:chExt cx="1118168" cy="1118168"/>
          </a:xfrm>
        </p:grpSpPr>
        <p:sp>
          <p:nvSpPr>
            <p:cNvPr id="39" name="椭圆 38"/>
            <p:cNvSpPr/>
            <p:nvPr/>
          </p:nvSpPr>
          <p:spPr>
            <a:xfrm>
              <a:off x="3461564" y="2160359"/>
              <a:ext cx="1118168" cy="1118168"/>
            </a:xfrm>
            <a:prstGeom prst="ellipse">
              <a:avLst/>
            </a:prstGeom>
            <a:gradFill rotWithShape="1">
              <a:gsLst>
                <a:gs pos="66000">
                  <a:srgbClr val="ECECEC"/>
                </a:gs>
                <a:gs pos="100000">
                  <a:srgbClr val="F7F7F7"/>
                </a:gs>
                <a:gs pos="7000">
                  <a:srgbClr val="BEBEBE"/>
                </a:gs>
              </a:gsLst>
              <a:lin ang="7800000" scaled="0"/>
            </a:gradFill>
            <a:ln w="31750">
              <a:gradFill>
                <a:gsLst>
                  <a:gs pos="0">
                    <a:schemeClr val="bg1"/>
                  </a:gs>
                  <a:gs pos="100000">
                    <a:schemeClr val="bg1">
                      <a:lumMod val="85000"/>
                    </a:schemeClr>
                  </a:gs>
                </a:gsLst>
                <a:lin ang="7800000" scaled="0"/>
              </a:gradFill>
            </a:ln>
            <a:effectLst>
              <a:outerShdw algn="ctr" blurRad="203200" dir="7200000" dist="127000" rotWithShape="0" sx="102000" sy="102000">
                <a:srgbClr val="000000">
                  <a:alpha val="40000"/>
                </a:srgbClr>
              </a:outerShdw>
            </a:effectLst>
          </p:spPr>
          <p:txBody>
            <a:bodyPr anchor="ctr" wrap="none"/>
            <a:lstStyle/>
            <a:p>
              <a:pPr latinLnBrk="1"/>
              <a:endParaRPr altLang="en-US" kumimoji="1" lang="zh-CN" sz="2400">
                <a:solidFill>
                  <a:srgbClr val="000000"/>
                </a:solidFill>
                <a:cs typeface="+mn-ea"/>
                <a:sym typeface="+mn-lt"/>
              </a:endParaRPr>
            </a:p>
          </p:txBody>
        </p:sp>
        <p:grpSp>
          <p:nvGrpSpPr>
            <p:cNvPr id="40" name="组合 39"/>
            <p:cNvGrpSpPr/>
            <p:nvPr/>
          </p:nvGrpSpPr>
          <p:grpSpPr>
            <a:xfrm>
              <a:off x="3745539" y="2491272"/>
              <a:ext cx="550218" cy="456342"/>
              <a:chOff x="7503160" y="421594"/>
              <a:chExt cx="334963" cy="277813"/>
            </a:xfrm>
            <a:solidFill>
              <a:schemeClr val="tx1">
                <a:lumMod val="65000"/>
                <a:lumOff val="35000"/>
              </a:schemeClr>
            </a:solidFill>
          </p:grpSpPr>
          <p:sp>
            <p:nvSpPr>
              <p:cNvPr id="41" name="Freeform 231"/>
              <p:cNvSpPr/>
              <p:nvPr/>
            </p:nvSpPr>
            <p:spPr bwMode="auto">
              <a:xfrm>
                <a:off x="7607935" y="508907"/>
                <a:ext cx="117475" cy="52388"/>
              </a:xfrm>
              <a:custGeom>
                <a:gdLst>
                  <a:gd fmla="*/ 1 w 31" name="T0"/>
                  <a:gd fmla="*/ 14 h 14" name="T1"/>
                  <a:gd fmla="*/ 2 w 31" name="T2"/>
                  <a:gd fmla="*/ 14 h 14" name="T3"/>
                  <a:gd fmla="*/ 6 w 31" name="T4"/>
                  <a:gd fmla="*/ 8 h 14" name="T5"/>
                  <a:gd fmla="*/ 27 w 31" name="T6"/>
                  <a:gd fmla="*/ 8 h 14" name="T7"/>
                  <a:gd fmla="*/ 28 w 31" name="T8"/>
                  <a:gd fmla="*/ 10 h 14" name="T9"/>
                  <a:gd fmla="*/ 31 w 31" name="T10"/>
                  <a:gd fmla="*/ 9 h 14" name="T11"/>
                  <a:gd fmla="*/ 29 w 31" name="T12"/>
                  <a:gd fmla="*/ 7 h 14" name="T13"/>
                  <a:gd fmla="*/ 4 w 31" name="T14"/>
                  <a:gd fmla="*/ 7 h 14" name="T15"/>
                  <a:gd fmla="*/ 0 w 31" name="T16"/>
                  <a:gd fmla="*/ 13 h 14" name="T17"/>
                  <a:gd fmla="*/ 1 w 31" name="T18"/>
                  <a:gd fmla="*/ 14 h 14"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4" w="31">
                    <a:moveTo>
                      <a:pt x="1" y="14"/>
                    </a:moveTo>
                    <a:cubicBezTo>
                      <a:pt x="1" y="14"/>
                      <a:pt x="2" y="14"/>
                      <a:pt x="2" y="14"/>
                    </a:cubicBezTo>
                    <a:cubicBezTo>
                      <a:pt x="3" y="12"/>
                      <a:pt x="4" y="10"/>
                      <a:pt x="6" y="8"/>
                    </a:cubicBezTo>
                    <a:cubicBezTo>
                      <a:pt x="12" y="2"/>
                      <a:pt x="21" y="2"/>
                      <a:pt x="27" y="8"/>
                    </a:cubicBezTo>
                    <a:cubicBezTo>
                      <a:pt x="28" y="9"/>
                      <a:pt x="28" y="9"/>
                      <a:pt x="28" y="10"/>
                    </a:cubicBezTo>
                    <a:cubicBezTo>
                      <a:pt x="31" y="9"/>
                      <a:pt x="31" y="9"/>
                      <a:pt x="31" y="9"/>
                    </a:cubicBezTo>
                    <a:cubicBezTo>
                      <a:pt x="30" y="8"/>
                      <a:pt x="30" y="7"/>
                      <a:pt x="29" y="7"/>
                    </a:cubicBezTo>
                    <a:cubicBezTo>
                      <a:pt x="22" y="0"/>
                      <a:pt x="11" y="0"/>
                      <a:pt x="4" y="7"/>
                    </a:cubicBezTo>
                    <a:cubicBezTo>
                      <a:pt x="2" y="8"/>
                      <a:pt x="1" y="10"/>
                      <a:pt x="0" y="13"/>
                    </a:cubicBezTo>
                    <a:cubicBezTo>
                      <a:pt x="0" y="13"/>
                      <a:pt x="0" y="14"/>
                      <a:pt x="1" y="14"/>
                    </a:cubicBezTo>
                    <a:close/>
                  </a:path>
                </a:pathLst>
              </a:custGeom>
              <a:solidFill>
                <a:srgbClr val="3F3F3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cs typeface="+mn-ea"/>
                  <a:sym typeface="+mn-lt"/>
                </a:endParaRPr>
              </a:p>
            </p:txBody>
          </p:sp>
          <p:sp>
            <p:nvSpPr>
              <p:cNvPr id="42" name="Freeform 232"/>
              <p:cNvSpPr/>
              <p:nvPr/>
            </p:nvSpPr>
            <p:spPr bwMode="auto">
              <a:xfrm>
                <a:off x="7690485" y="531132"/>
                <a:ext cx="60325" cy="52388"/>
              </a:xfrm>
              <a:custGeom>
                <a:gdLst>
                  <a:gd fmla="*/ 15 w 16" name="T0"/>
                  <a:gd fmla="*/ 0 h 14" name="T1"/>
                  <a:gd fmla="*/ 13 w 16" name="T2"/>
                  <a:gd fmla="*/ 1 h 14" name="T3"/>
                  <a:gd fmla="*/ 10 w 16" name="T4"/>
                  <a:gd fmla="*/ 11 h 14" name="T5"/>
                  <a:gd fmla="*/ 2 w 16" name="T6"/>
                  <a:gd fmla="*/ 5 h 14" name="T7"/>
                  <a:gd fmla="*/ 0 w 16" name="T8"/>
                  <a:gd fmla="*/ 5 h 14" name="T9"/>
                  <a:gd fmla="*/ 0 w 16" name="T10"/>
                  <a:gd fmla="*/ 7 h 14" name="T11"/>
                  <a:gd fmla="*/ 10 w 16" name="T12"/>
                  <a:gd fmla="*/ 14 h 14" name="T13"/>
                  <a:gd fmla="*/ 10 w 16" name="T14"/>
                  <a:gd fmla="*/ 14 h 14" name="T15"/>
                  <a:gd fmla="*/ 11 w 16" name="T16"/>
                  <a:gd fmla="*/ 14 h 14" name="T17"/>
                  <a:gd fmla="*/ 11 w 16" name="T18"/>
                  <a:gd fmla="*/ 14 h 14" name="T19"/>
                  <a:gd fmla="*/ 11 w 16" name="T20"/>
                  <a:gd fmla="*/ 14 h 14" name="T21"/>
                  <a:gd fmla="*/ 12 w 16" name="T22"/>
                  <a:gd fmla="*/ 14 h 14" name="T23"/>
                  <a:gd fmla="*/ 12 w 16" name="T24"/>
                  <a:gd fmla="*/ 14 h 14" name="T25"/>
                  <a:gd fmla="*/ 12 w 16" name="T26"/>
                  <a:gd fmla="*/ 13 h 14" name="T27"/>
                  <a:gd fmla="*/ 12 w 16" name="T28"/>
                  <a:gd fmla="*/ 13 h 14" name="T29"/>
                  <a:gd fmla="*/ 16 w 16" name="T30"/>
                  <a:gd fmla="*/ 2 h 14" name="T31"/>
                  <a:gd fmla="*/ 15 w 16" name="T32"/>
                  <a:gd fmla="*/ 0 h 14"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14" w="16">
                    <a:moveTo>
                      <a:pt x="15" y="0"/>
                    </a:moveTo>
                    <a:cubicBezTo>
                      <a:pt x="14" y="0"/>
                      <a:pt x="13" y="0"/>
                      <a:pt x="13" y="1"/>
                    </a:cubicBezTo>
                    <a:cubicBezTo>
                      <a:pt x="10" y="11"/>
                      <a:pt x="10" y="11"/>
                      <a:pt x="10" y="11"/>
                    </a:cubicBezTo>
                    <a:cubicBezTo>
                      <a:pt x="2" y="5"/>
                      <a:pt x="2" y="5"/>
                      <a:pt x="2" y="5"/>
                    </a:cubicBezTo>
                    <a:cubicBezTo>
                      <a:pt x="1" y="4"/>
                      <a:pt x="0" y="4"/>
                      <a:pt x="0" y="5"/>
                    </a:cubicBezTo>
                    <a:cubicBezTo>
                      <a:pt x="0" y="5"/>
                      <a:pt x="0" y="6"/>
                      <a:pt x="0" y="7"/>
                    </a:cubicBezTo>
                    <a:cubicBezTo>
                      <a:pt x="10" y="14"/>
                      <a:pt x="10" y="14"/>
                      <a:pt x="10" y="14"/>
                    </a:cubicBezTo>
                    <a:cubicBezTo>
                      <a:pt x="10" y="14"/>
                      <a:pt x="10" y="14"/>
                      <a:pt x="10" y="14"/>
                    </a:cubicBezTo>
                    <a:cubicBezTo>
                      <a:pt x="11" y="14"/>
                      <a:pt x="11" y="14"/>
                      <a:pt x="11" y="14"/>
                    </a:cubicBezTo>
                    <a:cubicBezTo>
                      <a:pt x="11" y="14"/>
                      <a:pt x="11" y="14"/>
                      <a:pt x="11" y="14"/>
                    </a:cubicBezTo>
                    <a:cubicBezTo>
                      <a:pt x="11" y="14"/>
                      <a:pt x="11" y="14"/>
                      <a:pt x="11" y="14"/>
                    </a:cubicBezTo>
                    <a:cubicBezTo>
                      <a:pt x="12" y="14"/>
                      <a:pt x="12" y="14"/>
                      <a:pt x="12" y="14"/>
                    </a:cubicBezTo>
                    <a:cubicBezTo>
                      <a:pt x="12" y="14"/>
                      <a:pt x="12" y="14"/>
                      <a:pt x="12" y="14"/>
                    </a:cubicBezTo>
                    <a:cubicBezTo>
                      <a:pt x="12" y="13"/>
                      <a:pt x="12" y="13"/>
                      <a:pt x="12" y="13"/>
                    </a:cubicBezTo>
                    <a:cubicBezTo>
                      <a:pt x="12" y="13"/>
                      <a:pt x="12" y="13"/>
                      <a:pt x="12" y="13"/>
                    </a:cubicBezTo>
                    <a:cubicBezTo>
                      <a:pt x="16" y="2"/>
                      <a:pt x="16" y="2"/>
                      <a:pt x="16" y="2"/>
                    </a:cubicBezTo>
                    <a:cubicBezTo>
                      <a:pt x="16" y="1"/>
                      <a:pt x="15" y="0"/>
                      <a:pt x="15" y="0"/>
                    </a:cubicBezTo>
                    <a:close/>
                  </a:path>
                </a:pathLst>
              </a:custGeom>
              <a:solidFill>
                <a:srgbClr val="3F3F3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cs typeface="+mn-ea"/>
                  <a:sym typeface="+mn-lt"/>
                </a:endParaRPr>
              </a:p>
            </p:txBody>
          </p:sp>
          <p:sp>
            <p:nvSpPr>
              <p:cNvPr id="43" name="Freeform 233"/>
              <p:cNvSpPr/>
              <p:nvPr/>
            </p:nvSpPr>
            <p:spPr bwMode="auto">
              <a:xfrm>
                <a:off x="7615873" y="597807"/>
                <a:ext cx="115888" cy="49213"/>
              </a:xfrm>
              <a:custGeom>
                <a:gdLst>
                  <a:gd fmla="*/ 30 w 31" name="T0"/>
                  <a:gd fmla="*/ 0 h 13" name="T1"/>
                  <a:gd fmla="*/ 28 w 31" name="T2"/>
                  <a:gd fmla="*/ 0 h 13" name="T3"/>
                  <a:gd fmla="*/ 25 w 31" name="T4"/>
                  <a:gd fmla="*/ 6 h 13" name="T5"/>
                  <a:gd fmla="*/ 4 w 31" name="T6"/>
                  <a:gd fmla="*/ 6 h 13" name="T7"/>
                  <a:gd fmla="*/ 2 w 31" name="T8"/>
                  <a:gd fmla="*/ 4 h 13" name="T9"/>
                  <a:gd fmla="*/ 0 w 31" name="T10"/>
                  <a:gd fmla="*/ 5 h 13" name="T11"/>
                  <a:gd fmla="*/ 2 w 31" name="T12"/>
                  <a:gd fmla="*/ 7 h 13" name="T13"/>
                  <a:gd fmla="*/ 14 w 31" name="T14"/>
                  <a:gd fmla="*/ 13 h 13" name="T15"/>
                  <a:gd fmla="*/ 27 w 31" name="T16"/>
                  <a:gd fmla="*/ 7 h 13" name="T17"/>
                  <a:gd fmla="*/ 31 w 31" name="T18"/>
                  <a:gd fmla="*/ 1 h 13" name="T19"/>
                  <a:gd fmla="*/ 30 w 31" name="T20"/>
                  <a:gd fmla="*/ 0 h 13"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13" w="31">
                    <a:moveTo>
                      <a:pt x="30" y="0"/>
                    </a:moveTo>
                    <a:cubicBezTo>
                      <a:pt x="29" y="0"/>
                      <a:pt x="29" y="0"/>
                      <a:pt x="28" y="0"/>
                    </a:cubicBezTo>
                    <a:cubicBezTo>
                      <a:pt x="28" y="2"/>
                      <a:pt x="27" y="4"/>
                      <a:pt x="25" y="6"/>
                    </a:cubicBezTo>
                    <a:cubicBezTo>
                      <a:pt x="19" y="12"/>
                      <a:pt x="10" y="12"/>
                      <a:pt x="4" y="6"/>
                    </a:cubicBezTo>
                    <a:cubicBezTo>
                      <a:pt x="3" y="5"/>
                      <a:pt x="3" y="5"/>
                      <a:pt x="2" y="4"/>
                    </a:cubicBezTo>
                    <a:cubicBezTo>
                      <a:pt x="0" y="5"/>
                      <a:pt x="0" y="5"/>
                      <a:pt x="0" y="5"/>
                    </a:cubicBezTo>
                    <a:cubicBezTo>
                      <a:pt x="1" y="6"/>
                      <a:pt x="1" y="7"/>
                      <a:pt x="2" y="7"/>
                    </a:cubicBezTo>
                    <a:cubicBezTo>
                      <a:pt x="5" y="11"/>
                      <a:pt x="10" y="13"/>
                      <a:pt x="14" y="13"/>
                    </a:cubicBezTo>
                    <a:cubicBezTo>
                      <a:pt x="19" y="13"/>
                      <a:pt x="23" y="11"/>
                      <a:pt x="27" y="7"/>
                    </a:cubicBezTo>
                    <a:cubicBezTo>
                      <a:pt x="29" y="6"/>
                      <a:pt x="30" y="4"/>
                      <a:pt x="31" y="1"/>
                    </a:cubicBezTo>
                    <a:cubicBezTo>
                      <a:pt x="31" y="1"/>
                      <a:pt x="31" y="0"/>
                      <a:pt x="30" y="0"/>
                    </a:cubicBezTo>
                    <a:close/>
                  </a:path>
                </a:pathLst>
              </a:custGeom>
              <a:solidFill>
                <a:srgbClr val="3F3F3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cs typeface="+mn-ea"/>
                  <a:sym typeface="+mn-lt"/>
                </a:endParaRPr>
              </a:p>
            </p:txBody>
          </p:sp>
          <p:sp>
            <p:nvSpPr>
              <p:cNvPr id="44" name="Freeform 234"/>
              <p:cNvSpPr/>
              <p:nvPr/>
            </p:nvSpPr>
            <p:spPr bwMode="auto">
              <a:xfrm>
                <a:off x="7588885" y="575582"/>
                <a:ext cx="60325" cy="52388"/>
              </a:xfrm>
              <a:custGeom>
                <a:gdLst>
                  <a:gd fmla="*/ 16 w 16" name="T0"/>
                  <a:gd fmla="*/ 9 h 14" name="T1"/>
                  <a:gd fmla="*/ 16 w 16" name="T2"/>
                  <a:gd fmla="*/ 7 h 14" name="T3"/>
                  <a:gd fmla="*/ 6 w 16" name="T4"/>
                  <a:gd fmla="*/ 0 h 14" name="T5"/>
                  <a:gd fmla="*/ 6 w 16" name="T6"/>
                  <a:gd fmla="*/ 0 h 14" name="T7"/>
                  <a:gd fmla="*/ 5 w 16" name="T8"/>
                  <a:gd fmla="*/ 0 h 14" name="T9"/>
                  <a:gd fmla="*/ 5 w 16" name="T10"/>
                  <a:gd fmla="*/ 0 h 14" name="T11"/>
                  <a:gd fmla="*/ 5 w 16" name="T12"/>
                  <a:gd fmla="*/ 0 h 14" name="T13"/>
                  <a:gd fmla="*/ 5 w 16" name="T14"/>
                  <a:gd fmla="*/ 0 h 14" name="T15"/>
                  <a:gd fmla="*/ 5 w 16" name="T16"/>
                  <a:gd fmla="*/ 0 h 14" name="T17"/>
                  <a:gd fmla="*/ 5 w 16" name="T18"/>
                  <a:gd fmla="*/ 0 h 14" name="T19"/>
                  <a:gd fmla="*/ 4 w 16" name="T20"/>
                  <a:gd fmla="*/ 0 h 14" name="T21"/>
                  <a:gd fmla="*/ 4 w 16" name="T22"/>
                  <a:gd fmla="*/ 0 h 14" name="T23"/>
                  <a:gd fmla="*/ 4 w 16" name="T24"/>
                  <a:gd fmla="*/ 1 h 14" name="T25"/>
                  <a:gd fmla="*/ 4 w 16" name="T26"/>
                  <a:gd fmla="*/ 1 h 14" name="T27"/>
                  <a:gd fmla="*/ 0 w 16" name="T28"/>
                  <a:gd fmla="*/ 12 h 14" name="T29"/>
                  <a:gd fmla="*/ 1 w 16" name="T30"/>
                  <a:gd fmla="*/ 14 h 14" name="T31"/>
                  <a:gd fmla="*/ 1 w 16" name="T32"/>
                  <a:gd fmla="*/ 14 h 14" name="T33"/>
                  <a:gd fmla="*/ 3 w 16" name="T34"/>
                  <a:gd fmla="*/ 13 h 14" name="T35"/>
                  <a:gd fmla="*/ 6 w 16" name="T36"/>
                  <a:gd fmla="*/ 3 h 14" name="T37"/>
                  <a:gd fmla="*/ 14 w 16" name="T38"/>
                  <a:gd fmla="*/ 9 h 14" name="T39"/>
                  <a:gd fmla="*/ 16 w 16" name="T40"/>
                  <a:gd fmla="*/ 9 h 14"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14" w="16">
                    <a:moveTo>
                      <a:pt x="16" y="9"/>
                    </a:moveTo>
                    <a:cubicBezTo>
                      <a:pt x="16" y="9"/>
                      <a:pt x="16" y="8"/>
                      <a:pt x="16" y="7"/>
                    </a:cubicBezTo>
                    <a:cubicBezTo>
                      <a:pt x="6" y="0"/>
                      <a:pt x="6" y="0"/>
                      <a:pt x="6" y="0"/>
                    </a:cubicBezTo>
                    <a:cubicBezTo>
                      <a:pt x="6" y="0"/>
                      <a:pt x="6" y="0"/>
                      <a:pt x="6" y="0"/>
                    </a:cubicBezTo>
                    <a:cubicBezTo>
                      <a:pt x="5" y="0"/>
                      <a:pt x="5" y="0"/>
                      <a:pt x="5" y="0"/>
                    </a:cubicBezTo>
                    <a:cubicBezTo>
                      <a:pt x="5" y="0"/>
                      <a:pt x="5" y="0"/>
                      <a:pt x="5" y="0"/>
                    </a:cubicBezTo>
                    <a:cubicBezTo>
                      <a:pt x="5" y="0"/>
                      <a:pt x="5" y="0"/>
                      <a:pt x="5" y="0"/>
                    </a:cubicBezTo>
                    <a:cubicBezTo>
                      <a:pt x="5" y="0"/>
                      <a:pt x="5" y="0"/>
                      <a:pt x="5" y="0"/>
                    </a:cubicBezTo>
                    <a:cubicBezTo>
                      <a:pt x="5" y="0"/>
                      <a:pt x="5" y="0"/>
                      <a:pt x="5" y="0"/>
                    </a:cubicBezTo>
                    <a:cubicBezTo>
                      <a:pt x="5" y="0"/>
                      <a:pt x="5" y="0"/>
                      <a:pt x="5" y="0"/>
                    </a:cubicBezTo>
                    <a:cubicBezTo>
                      <a:pt x="4" y="0"/>
                      <a:pt x="4" y="0"/>
                      <a:pt x="4" y="0"/>
                    </a:cubicBezTo>
                    <a:cubicBezTo>
                      <a:pt x="4" y="0"/>
                      <a:pt x="4" y="0"/>
                      <a:pt x="4" y="0"/>
                    </a:cubicBezTo>
                    <a:cubicBezTo>
                      <a:pt x="4" y="1"/>
                      <a:pt x="4" y="1"/>
                      <a:pt x="4" y="1"/>
                    </a:cubicBezTo>
                    <a:cubicBezTo>
                      <a:pt x="4" y="1"/>
                      <a:pt x="4" y="1"/>
                      <a:pt x="4" y="1"/>
                    </a:cubicBezTo>
                    <a:cubicBezTo>
                      <a:pt x="0" y="12"/>
                      <a:pt x="0" y="12"/>
                      <a:pt x="0" y="12"/>
                    </a:cubicBezTo>
                    <a:cubicBezTo>
                      <a:pt x="0" y="13"/>
                      <a:pt x="0" y="14"/>
                      <a:pt x="1" y="14"/>
                    </a:cubicBezTo>
                    <a:cubicBezTo>
                      <a:pt x="1" y="14"/>
                      <a:pt x="1" y="14"/>
                      <a:pt x="1" y="14"/>
                    </a:cubicBezTo>
                    <a:cubicBezTo>
                      <a:pt x="2" y="14"/>
                      <a:pt x="2" y="14"/>
                      <a:pt x="3" y="13"/>
                    </a:cubicBezTo>
                    <a:cubicBezTo>
                      <a:pt x="6" y="3"/>
                      <a:pt x="6" y="3"/>
                      <a:pt x="6" y="3"/>
                    </a:cubicBezTo>
                    <a:cubicBezTo>
                      <a:pt x="14" y="9"/>
                      <a:pt x="14" y="9"/>
                      <a:pt x="14" y="9"/>
                    </a:cubicBezTo>
                    <a:cubicBezTo>
                      <a:pt x="15" y="10"/>
                      <a:pt x="15" y="10"/>
                      <a:pt x="16" y="9"/>
                    </a:cubicBezTo>
                    <a:close/>
                  </a:path>
                </a:pathLst>
              </a:custGeom>
              <a:solidFill>
                <a:srgbClr val="3F3F3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cs typeface="+mn-ea"/>
                  <a:sym typeface="+mn-lt"/>
                </a:endParaRPr>
              </a:p>
            </p:txBody>
          </p:sp>
          <p:sp>
            <p:nvSpPr>
              <p:cNvPr id="45" name="Freeform 235"/>
              <p:cNvSpPr>
                <a:spLocks noEditPoints="1"/>
              </p:cNvSpPr>
              <p:nvPr/>
            </p:nvSpPr>
            <p:spPr bwMode="auto">
              <a:xfrm>
                <a:off x="7503160" y="421594"/>
                <a:ext cx="334963" cy="277813"/>
              </a:xfrm>
              <a:custGeom>
                <a:gdLst>
                  <a:gd fmla="*/ 69 w 89" name="T0"/>
                  <a:gd fmla="*/ 22 h 74" name="T1"/>
                  <a:gd fmla="*/ 43 w 89" name="T2"/>
                  <a:gd fmla="*/ 0 h 74" name="T3"/>
                  <a:gd fmla="*/ 17 w 89" name="T4"/>
                  <a:gd fmla="*/ 27 h 74" name="T5"/>
                  <a:gd fmla="*/ 17 w 89" name="T6"/>
                  <a:gd fmla="*/ 28 h 74" name="T7"/>
                  <a:gd fmla="*/ 0 w 89" name="T8"/>
                  <a:gd fmla="*/ 51 h 74" name="T9"/>
                  <a:gd fmla="*/ 24 w 89" name="T10"/>
                  <a:gd fmla="*/ 74 h 74" name="T11"/>
                  <a:gd fmla="*/ 62 w 89" name="T12"/>
                  <a:gd fmla="*/ 74 h 74" name="T13"/>
                  <a:gd fmla="*/ 89 w 89" name="T14"/>
                  <a:gd fmla="*/ 47 h 74" name="T15"/>
                  <a:gd fmla="*/ 69 w 89" name="T16"/>
                  <a:gd fmla="*/ 22 h 74" name="T17"/>
                  <a:gd fmla="*/ 62 w 89" name="T18"/>
                  <a:gd fmla="*/ 70 h 74" name="T19"/>
                  <a:gd fmla="*/ 24 w 89" name="T20"/>
                  <a:gd fmla="*/ 70 h 74" name="T21"/>
                  <a:gd fmla="*/ 5 w 89" name="T22"/>
                  <a:gd fmla="*/ 51 h 74" name="T23"/>
                  <a:gd fmla="*/ 20 w 89" name="T24"/>
                  <a:gd fmla="*/ 32 h 74" name="T25"/>
                  <a:gd fmla="*/ 22 w 89" name="T26"/>
                  <a:gd fmla="*/ 29 h 74" name="T27"/>
                  <a:gd fmla="*/ 22 w 89" name="T28"/>
                  <a:gd fmla="*/ 27 h 74" name="T29"/>
                  <a:gd fmla="*/ 43 w 89" name="T30"/>
                  <a:gd fmla="*/ 5 h 74" name="T31"/>
                  <a:gd fmla="*/ 64 w 89" name="T32"/>
                  <a:gd fmla="*/ 24 h 74" name="T33"/>
                  <a:gd fmla="*/ 66 w 89" name="T34"/>
                  <a:gd fmla="*/ 26 h 74" name="T35"/>
                  <a:gd fmla="*/ 84 w 89" name="T36"/>
                  <a:gd fmla="*/ 47 h 74" name="T37"/>
                  <a:gd fmla="*/ 62 w 89" name="T38"/>
                  <a:gd fmla="*/ 70 h 74"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74" w="89">
                    <a:moveTo>
                      <a:pt x="69" y="22"/>
                    </a:moveTo>
                    <a:cubicBezTo>
                      <a:pt x="67" y="9"/>
                      <a:pt x="56" y="0"/>
                      <a:pt x="43" y="0"/>
                    </a:cubicBezTo>
                    <a:cubicBezTo>
                      <a:pt x="29" y="0"/>
                      <a:pt x="17" y="12"/>
                      <a:pt x="17" y="27"/>
                    </a:cubicBezTo>
                    <a:cubicBezTo>
                      <a:pt x="17" y="27"/>
                      <a:pt x="17" y="28"/>
                      <a:pt x="17" y="28"/>
                    </a:cubicBezTo>
                    <a:cubicBezTo>
                      <a:pt x="7" y="31"/>
                      <a:pt x="0" y="40"/>
                      <a:pt x="0" y="51"/>
                    </a:cubicBezTo>
                    <a:cubicBezTo>
                      <a:pt x="0" y="64"/>
                      <a:pt x="11" y="74"/>
                      <a:pt x="24" y="74"/>
                    </a:cubicBezTo>
                    <a:cubicBezTo>
                      <a:pt x="62" y="74"/>
                      <a:pt x="62" y="74"/>
                      <a:pt x="62" y="74"/>
                    </a:cubicBezTo>
                    <a:cubicBezTo>
                      <a:pt x="76" y="74"/>
                      <a:pt x="89" y="62"/>
                      <a:pt x="89" y="47"/>
                    </a:cubicBezTo>
                    <a:cubicBezTo>
                      <a:pt x="89" y="35"/>
                      <a:pt x="80" y="25"/>
                      <a:pt x="69" y="22"/>
                    </a:cubicBezTo>
                    <a:close/>
                    <a:moveTo>
                      <a:pt x="62" y="70"/>
                    </a:moveTo>
                    <a:cubicBezTo>
                      <a:pt x="24" y="70"/>
                      <a:pt x="24" y="70"/>
                      <a:pt x="24" y="70"/>
                    </a:cubicBezTo>
                    <a:cubicBezTo>
                      <a:pt x="14" y="70"/>
                      <a:pt x="5" y="61"/>
                      <a:pt x="5" y="51"/>
                    </a:cubicBezTo>
                    <a:cubicBezTo>
                      <a:pt x="5" y="42"/>
                      <a:pt x="11" y="34"/>
                      <a:pt x="20" y="32"/>
                    </a:cubicBezTo>
                    <a:cubicBezTo>
                      <a:pt x="21" y="32"/>
                      <a:pt x="22" y="31"/>
                      <a:pt x="22" y="29"/>
                    </a:cubicBezTo>
                    <a:cubicBezTo>
                      <a:pt x="22" y="28"/>
                      <a:pt x="22" y="28"/>
                      <a:pt x="22" y="27"/>
                    </a:cubicBezTo>
                    <a:cubicBezTo>
                      <a:pt x="22" y="15"/>
                      <a:pt x="31" y="5"/>
                      <a:pt x="43" y="5"/>
                    </a:cubicBezTo>
                    <a:cubicBezTo>
                      <a:pt x="54" y="5"/>
                      <a:pt x="63" y="13"/>
                      <a:pt x="64" y="24"/>
                    </a:cubicBezTo>
                    <a:cubicBezTo>
                      <a:pt x="65" y="25"/>
                      <a:pt x="65" y="26"/>
                      <a:pt x="66" y="26"/>
                    </a:cubicBezTo>
                    <a:cubicBezTo>
                      <a:pt x="76" y="28"/>
                      <a:pt x="84" y="37"/>
                      <a:pt x="84" y="47"/>
                    </a:cubicBezTo>
                    <a:cubicBezTo>
                      <a:pt x="84" y="60"/>
                      <a:pt x="74" y="70"/>
                      <a:pt x="62" y="70"/>
                    </a:cubicBezTo>
                    <a:close/>
                  </a:path>
                </a:pathLst>
              </a:custGeom>
              <a:solidFill>
                <a:srgbClr val="3F3F3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cs typeface="+mn-ea"/>
                  <a:sym typeface="+mn-lt"/>
                </a:endParaRPr>
              </a:p>
            </p:txBody>
          </p:sp>
        </p:grpSp>
      </p:grpSp>
      <p:grpSp>
        <p:nvGrpSpPr>
          <p:cNvPr id="46" name="组合 45"/>
          <p:cNvGrpSpPr/>
          <p:nvPr/>
        </p:nvGrpSpPr>
        <p:grpSpPr>
          <a:xfrm>
            <a:off x="3502488" y="3765921"/>
            <a:ext cx="1173323" cy="1173323"/>
            <a:chOff x="3500232" y="4326551"/>
            <a:chExt cx="1173323" cy="1173323"/>
          </a:xfrm>
        </p:grpSpPr>
        <p:sp>
          <p:nvSpPr>
            <p:cNvPr id="47" name="椭圆 46"/>
            <p:cNvSpPr/>
            <p:nvPr/>
          </p:nvSpPr>
          <p:spPr>
            <a:xfrm>
              <a:off x="3500232" y="4326551"/>
              <a:ext cx="1173323" cy="1173323"/>
            </a:xfrm>
            <a:prstGeom prst="ellipse">
              <a:avLst/>
            </a:prstGeom>
            <a:gradFill rotWithShape="1">
              <a:gsLst>
                <a:gs pos="66000">
                  <a:srgbClr val="ECECEC"/>
                </a:gs>
                <a:gs pos="100000">
                  <a:srgbClr val="F7F7F7"/>
                </a:gs>
                <a:gs pos="7000">
                  <a:srgbClr val="BEBEBE"/>
                </a:gs>
              </a:gsLst>
              <a:lin ang="7800000" scaled="0"/>
            </a:gradFill>
            <a:ln w="31750">
              <a:gradFill>
                <a:gsLst>
                  <a:gs pos="0">
                    <a:schemeClr val="bg1"/>
                  </a:gs>
                  <a:gs pos="100000">
                    <a:schemeClr val="bg1">
                      <a:lumMod val="85000"/>
                    </a:schemeClr>
                  </a:gs>
                </a:gsLst>
                <a:lin ang="7800000" scaled="0"/>
              </a:gradFill>
            </a:ln>
            <a:effectLst>
              <a:outerShdw algn="ctr" blurRad="203200" dir="7200000" dist="127000" rotWithShape="0" sx="102000" sy="102000">
                <a:srgbClr val="000000">
                  <a:alpha val="40000"/>
                </a:srgbClr>
              </a:outerShdw>
            </a:effectLst>
          </p:spPr>
          <p:txBody>
            <a:bodyPr anchor="ctr" wrap="none"/>
            <a:lstStyle/>
            <a:p>
              <a:pPr latinLnBrk="1"/>
              <a:endParaRPr altLang="en-US" kumimoji="1" lang="zh-CN" sz="2400">
                <a:solidFill>
                  <a:srgbClr val="000000"/>
                </a:solidFill>
                <a:cs typeface="+mn-ea"/>
                <a:sym typeface="+mn-lt"/>
              </a:endParaRPr>
            </a:p>
          </p:txBody>
        </p:sp>
        <p:grpSp>
          <p:nvGrpSpPr>
            <p:cNvPr id="48" name="组合 47"/>
            <p:cNvGrpSpPr/>
            <p:nvPr/>
          </p:nvGrpSpPr>
          <p:grpSpPr>
            <a:xfrm>
              <a:off x="3812282" y="4695727"/>
              <a:ext cx="549223" cy="531216"/>
              <a:chOff x="8582660" y="1502737"/>
              <a:chExt cx="290513" cy="280988"/>
            </a:xfrm>
            <a:solidFill>
              <a:schemeClr val="tx1">
                <a:lumMod val="65000"/>
                <a:lumOff val="35000"/>
              </a:schemeClr>
            </a:solidFill>
          </p:grpSpPr>
          <p:sp>
            <p:nvSpPr>
              <p:cNvPr id="49" name="Freeform 269"/>
              <p:cNvSpPr/>
              <p:nvPr/>
            </p:nvSpPr>
            <p:spPr bwMode="auto">
              <a:xfrm>
                <a:off x="8650923" y="1543957"/>
                <a:ext cx="150813" cy="7938"/>
              </a:xfrm>
              <a:custGeom>
                <a:gdLst>
                  <a:gd fmla="*/ 39 w 40" name="T0"/>
                  <a:gd fmla="*/ 0 h 2" name="T1"/>
                  <a:gd fmla="*/ 2 w 40" name="T2"/>
                  <a:gd fmla="*/ 0 h 2" name="T3"/>
                  <a:gd fmla="*/ 0 w 40" name="T4"/>
                  <a:gd fmla="*/ 1 h 2" name="T5"/>
                  <a:gd fmla="*/ 2 w 40" name="T6"/>
                  <a:gd fmla="*/ 2 h 2" name="T7"/>
                  <a:gd fmla="*/ 39 w 40" name="T8"/>
                  <a:gd fmla="*/ 2 h 2" name="T9"/>
                  <a:gd fmla="*/ 40 w 40" name="T10"/>
                  <a:gd fmla="*/ 1 h 2" name="T11"/>
                  <a:gd fmla="*/ 39 w 40" name="T12"/>
                  <a:gd fmla="*/ 0 h 2" name="T13"/>
                </a:gdLst>
                <a:cxnLst>
                  <a:cxn ang="0">
                    <a:pos x="T0" y="T1"/>
                  </a:cxn>
                  <a:cxn ang="0">
                    <a:pos x="T2" y="T3"/>
                  </a:cxn>
                  <a:cxn ang="0">
                    <a:pos x="T4" y="T5"/>
                  </a:cxn>
                  <a:cxn ang="0">
                    <a:pos x="T6" y="T7"/>
                  </a:cxn>
                  <a:cxn ang="0">
                    <a:pos x="T8" y="T9"/>
                  </a:cxn>
                  <a:cxn ang="0">
                    <a:pos x="T10" y="T11"/>
                  </a:cxn>
                  <a:cxn ang="0">
                    <a:pos x="T12" y="T13"/>
                  </a:cxn>
                </a:cxnLst>
                <a:rect b="b" l="0" r="r" t="0"/>
                <a:pathLst>
                  <a:path h="2" w="40">
                    <a:moveTo>
                      <a:pt x="39" y="0"/>
                    </a:moveTo>
                    <a:cubicBezTo>
                      <a:pt x="2" y="0"/>
                      <a:pt x="2" y="0"/>
                      <a:pt x="2" y="0"/>
                    </a:cubicBezTo>
                    <a:cubicBezTo>
                      <a:pt x="1" y="0"/>
                      <a:pt x="0" y="0"/>
                      <a:pt x="0" y="1"/>
                    </a:cubicBezTo>
                    <a:cubicBezTo>
                      <a:pt x="0" y="2"/>
                      <a:pt x="1" y="2"/>
                      <a:pt x="2" y="2"/>
                    </a:cubicBezTo>
                    <a:cubicBezTo>
                      <a:pt x="39" y="2"/>
                      <a:pt x="39" y="2"/>
                      <a:pt x="39" y="2"/>
                    </a:cubicBezTo>
                    <a:cubicBezTo>
                      <a:pt x="40" y="2"/>
                      <a:pt x="40" y="2"/>
                      <a:pt x="40" y="1"/>
                    </a:cubicBezTo>
                    <a:cubicBezTo>
                      <a:pt x="40" y="0"/>
                      <a:pt x="40" y="0"/>
                      <a:pt x="39" y="0"/>
                    </a:cubicBezTo>
                    <a:close/>
                  </a:path>
                </a:pathLst>
              </a:custGeom>
              <a:solidFill>
                <a:srgbClr val="3F3F3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cs typeface="+mn-ea"/>
                  <a:sym typeface="+mn-lt"/>
                </a:endParaRPr>
              </a:p>
            </p:txBody>
          </p:sp>
          <p:sp>
            <p:nvSpPr>
              <p:cNvPr id="50" name="Freeform 270"/>
              <p:cNvSpPr/>
              <p:nvPr/>
            </p:nvSpPr>
            <p:spPr bwMode="auto">
              <a:xfrm>
                <a:off x="8650923" y="1582057"/>
                <a:ext cx="150813" cy="11113"/>
              </a:xfrm>
              <a:custGeom>
                <a:gdLst>
                  <a:gd fmla="*/ 39 w 40" name="T0"/>
                  <a:gd fmla="*/ 0 h 3" name="T1"/>
                  <a:gd fmla="*/ 2 w 40" name="T2"/>
                  <a:gd fmla="*/ 0 h 3" name="T3"/>
                  <a:gd fmla="*/ 0 w 40" name="T4"/>
                  <a:gd fmla="*/ 2 h 3" name="T5"/>
                  <a:gd fmla="*/ 2 w 40" name="T6"/>
                  <a:gd fmla="*/ 3 h 3" name="T7"/>
                  <a:gd fmla="*/ 39 w 40" name="T8"/>
                  <a:gd fmla="*/ 3 h 3" name="T9"/>
                  <a:gd fmla="*/ 40 w 40" name="T10"/>
                  <a:gd fmla="*/ 2 h 3" name="T11"/>
                  <a:gd fmla="*/ 39 w 40" name="T12"/>
                  <a:gd fmla="*/ 0 h 3" name="T13"/>
                </a:gdLst>
                <a:cxnLst>
                  <a:cxn ang="0">
                    <a:pos x="T0" y="T1"/>
                  </a:cxn>
                  <a:cxn ang="0">
                    <a:pos x="T2" y="T3"/>
                  </a:cxn>
                  <a:cxn ang="0">
                    <a:pos x="T4" y="T5"/>
                  </a:cxn>
                  <a:cxn ang="0">
                    <a:pos x="T6" y="T7"/>
                  </a:cxn>
                  <a:cxn ang="0">
                    <a:pos x="T8" y="T9"/>
                  </a:cxn>
                  <a:cxn ang="0">
                    <a:pos x="T10" y="T11"/>
                  </a:cxn>
                  <a:cxn ang="0">
                    <a:pos x="T12" y="T13"/>
                  </a:cxn>
                </a:cxnLst>
                <a:rect b="b" l="0" r="r" t="0"/>
                <a:pathLst>
                  <a:path h="3" w="40">
                    <a:moveTo>
                      <a:pt x="39" y="0"/>
                    </a:moveTo>
                    <a:cubicBezTo>
                      <a:pt x="2" y="0"/>
                      <a:pt x="2" y="0"/>
                      <a:pt x="2" y="0"/>
                    </a:cubicBezTo>
                    <a:cubicBezTo>
                      <a:pt x="1" y="0"/>
                      <a:pt x="0" y="1"/>
                      <a:pt x="0" y="2"/>
                    </a:cubicBezTo>
                    <a:cubicBezTo>
                      <a:pt x="0" y="2"/>
                      <a:pt x="1" y="3"/>
                      <a:pt x="2" y="3"/>
                    </a:cubicBezTo>
                    <a:cubicBezTo>
                      <a:pt x="39" y="3"/>
                      <a:pt x="39" y="3"/>
                      <a:pt x="39" y="3"/>
                    </a:cubicBezTo>
                    <a:cubicBezTo>
                      <a:pt x="40" y="3"/>
                      <a:pt x="40" y="2"/>
                      <a:pt x="40" y="2"/>
                    </a:cubicBezTo>
                    <a:cubicBezTo>
                      <a:pt x="40" y="1"/>
                      <a:pt x="40" y="0"/>
                      <a:pt x="39" y="0"/>
                    </a:cubicBezTo>
                    <a:close/>
                  </a:path>
                </a:pathLst>
              </a:custGeom>
              <a:solidFill>
                <a:srgbClr val="3F3F3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cs typeface="+mn-ea"/>
                  <a:sym typeface="+mn-lt"/>
                </a:endParaRPr>
              </a:p>
            </p:txBody>
          </p:sp>
          <p:sp>
            <p:nvSpPr>
              <p:cNvPr id="51" name="Freeform 271"/>
              <p:cNvSpPr/>
              <p:nvPr/>
            </p:nvSpPr>
            <p:spPr bwMode="auto">
              <a:xfrm>
                <a:off x="8650923" y="1623332"/>
                <a:ext cx="109538" cy="7938"/>
              </a:xfrm>
              <a:custGeom>
                <a:gdLst>
                  <a:gd fmla="*/ 28 w 29" name="T0"/>
                  <a:gd fmla="*/ 0 h 2" name="T1"/>
                  <a:gd fmla="*/ 2 w 29" name="T2"/>
                  <a:gd fmla="*/ 0 h 2" name="T3"/>
                  <a:gd fmla="*/ 0 w 29" name="T4"/>
                  <a:gd fmla="*/ 1 h 2" name="T5"/>
                  <a:gd fmla="*/ 2 w 29" name="T6"/>
                  <a:gd fmla="*/ 2 h 2" name="T7"/>
                  <a:gd fmla="*/ 28 w 29" name="T8"/>
                  <a:gd fmla="*/ 2 h 2" name="T9"/>
                  <a:gd fmla="*/ 29 w 29" name="T10"/>
                  <a:gd fmla="*/ 1 h 2" name="T11"/>
                  <a:gd fmla="*/ 28 w 29" name="T12"/>
                  <a:gd fmla="*/ 0 h 2" name="T13"/>
                </a:gdLst>
                <a:cxnLst>
                  <a:cxn ang="0">
                    <a:pos x="T0" y="T1"/>
                  </a:cxn>
                  <a:cxn ang="0">
                    <a:pos x="T2" y="T3"/>
                  </a:cxn>
                  <a:cxn ang="0">
                    <a:pos x="T4" y="T5"/>
                  </a:cxn>
                  <a:cxn ang="0">
                    <a:pos x="T6" y="T7"/>
                  </a:cxn>
                  <a:cxn ang="0">
                    <a:pos x="T8" y="T9"/>
                  </a:cxn>
                  <a:cxn ang="0">
                    <a:pos x="T10" y="T11"/>
                  </a:cxn>
                  <a:cxn ang="0">
                    <a:pos x="T12" y="T13"/>
                  </a:cxn>
                </a:cxnLst>
                <a:rect b="b" l="0" r="r" t="0"/>
                <a:pathLst>
                  <a:path h="2" w="28">
                    <a:moveTo>
                      <a:pt x="28" y="0"/>
                    </a:moveTo>
                    <a:cubicBezTo>
                      <a:pt x="2" y="0"/>
                      <a:pt x="2" y="0"/>
                      <a:pt x="2" y="0"/>
                    </a:cubicBezTo>
                    <a:cubicBezTo>
                      <a:pt x="1" y="0"/>
                      <a:pt x="0" y="0"/>
                      <a:pt x="0" y="1"/>
                    </a:cubicBezTo>
                    <a:cubicBezTo>
                      <a:pt x="0" y="2"/>
                      <a:pt x="1" y="2"/>
                      <a:pt x="2" y="2"/>
                    </a:cubicBezTo>
                    <a:cubicBezTo>
                      <a:pt x="28" y="2"/>
                      <a:pt x="28" y="2"/>
                      <a:pt x="28" y="2"/>
                    </a:cubicBezTo>
                    <a:cubicBezTo>
                      <a:pt x="29" y="2"/>
                      <a:pt x="29" y="2"/>
                      <a:pt x="29" y="1"/>
                    </a:cubicBezTo>
                    <a:cubicBezTo>
                      <a:pt x="29" y="0"/>
                      <a:pt x="29" y="0"/>
                      <a:pt x="28" y="0"/>
                    </a:cubicBezTo>
                    <a:close/>
                  </a:path>
                </a:pathLst>
              </a:custGeom>
              <a:solidFill>
                <a:srgbClr val="3F3F3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cs typeface="+mn-ea"/>
                  <a:sym typeface="+mn-lt"/>
                </a:endParaRPr>
              </a:p>
            </p:txBody>
          </p:sp>
          <p:sp>
            <p:nvSpPr>
              <p:cNvPr id="52" name="Freeform 272"/>
              <p:cNvSpPr>
                <a:spLocks noEditPoints="1"/>
              </p:cNvSpPr>
              <p:nvPr/>
            </p:nvSpPr>
            <p:spPr bwMode="auto">
              <a:xfrm>
                <a:off x="8582660" y="1502737"/>
                <a:ext cx="290513" cy="280988"/>
              </a:xfrm>
              <a:custGeom>
                <a:gdLst>
                  <a:gd fmla="*/ 64 w 77" name="T0"/>
                  <a:gd fmla="*/ 0 h 75" name="T1"/>
                  <a:gd fmla="*/ 12 w 77" name="T2"/>
                  <a:gd fmla="*/ 0 h 75" name="T3"/>
                  <a:gd fmla="*/ 0 w 77" name="T4"/>
                  <a:gd fmla="*/ 12 h 75" name="T5"/>
                  <a:gd fmla="*/ 0 w 77" name="T6"/>
                  <a:gd fmla="*/ 49 h 75" name="T7"/>
                  <a:gd fmla="*/ 11 w 77" name="T8"/>
                  <a:gd fmla="*/ 61 h 75" name="T9"/>
                  <a:gd fmla="*/ 6 w 77" name="T10"/>
                  <a:gd fmla="*/ 72 h 75" name="T11"/>
                  <a:gd fmla="*/ 7 w 77" name="T12"/>
                  <a:gd fmla="*/ 74 h 75" name="T13"/>
                  <a:gd fmla="*/ 9 w 77" name="T14"/>
                  <a:gd fmla="*/ 75 h 75" name="T15"/>
                  <a:gd fmla="*/ 10 w 77" name="T16"/>
                  <a:gd fmla="*/ 75 h 75" name="T17"/>
                  <a:gd fmla="*/ 43 w 77" name="T18"/>
                  <a:gd fmla="*/ 61 h 75" name="T19"/>
                  <a:gd fmla="*/ 64 w 77" name="T20"/>
                  <a:gd fmla="*/ 61 h 75" name="T21"/>
                  <a:gd fmla="*/ 77 w 77" name="T22"/>
                  <a:gd fmla="*/ 49 h 75" name="T23"/>
                  <a:gd fmla="*/ 77 w 77" name="T24"/>
                  <a:gd fmla="*/ 12 h 75" name="T25"/>
                  <a:gd fmla="*/ 64 w 77" name="T26"/>
                  <a:gd fmla="*/ 0 h 75" name="T27"/>
                  <a:gd fmla="*/ 72 w 77" name="T28"/>
                  <a:gd fmla="*/ 49 h 75" name="T29"/>
                  <a:gd fmla="*/ 64 w 77" name="T30"/>
                  <a:gd fmla="*/ 56 h 75" name="T31"/>
                  <a:gd fmla="*/ 42 w 77" name="T32"/>
                  <a:gd fmla="*/ 56 h 75" name="T33"/>
                  <a:gd fmla="*/ 41 w 77" name="T34"/>
                  <a:gd fmla="*/ 56 h 75" name="T35"/>
                  <a:gd fmla="*/ 13 w 77" name="T36"/>
                  <a:gd fmla="*/ 68 h 75" name="T37"/>
                  <a:gd fmla="*/ 17 w 77" name="T38"/>
                  <a:gd fmla="*/ 60 h 75" name="T39"/>
                  <a:gd fmla="*/ 16 w 77" name="T40"/>
                  <a:gd fmla="*/ 57 h 75" name="T41"/>
                  <a:gd fmla="*/ 14 w 77" name="T42"/>
                  <a:gd fmla="*/ 56 h 75" name="T43"/>
                  <a:gd fmla="*/ 12 w 77" name="T44"/>
                  <a:gd fmla="*/ 56 h 75" name="T45"/>
                  <a:gd fmla="*/ 5 w 77" name="T46"/>
                  <a:gd fmla="*/ 49 h 75" name="T47"/>
                  <a:gd fmla="*/ 5 w 77" name="T48"/>
                  <a:gd fmla="*/ 12 h 75" name="T49"/>
                  <a:gd fmla="*/ 12 w 77" name="T50"/>
                  <a:gd fmla="*/ 5 h 75" name="T51"/>
                  <a:gd fmla="*/ 64 w 77" name="T52"/>
                  <a:gd fmla="*/ 5 h 75" name="T53"/>
                  <a:gd fmla="*/ 72 w 77" name="T54"/>
                  <a:gd fmla="*/ 12 h 75" name="T55"/>
                  <a:gd fmla="*/ 72 w 77" name="T56"/>
                  <a:gd fmla="*/ 49 h 75" name="T5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b="b" l="0" r="r" t="0"/>
                <a:pathLst>
                  <a:path h="75" w="77">
                    <a:moveTo>
                      <a:pt x="64" y="0"/>
                    </a:moveTo>
                    <a:cubicBezTo>
                      <a:pt x="12" y="0"/>
                      <a:pt x="12" y="0"/>
                      <a:pt x="12" y="0"/>
                    </a:cubicBezTo>
                    <a:cubicBezTo>
                      <a:pt x="5" y="0"/>
                      <a:pt x="0" y="5"/>
                      <a:pt x="0" y="12"/>
                    </a:cubicBezTo>
                    <a:cubicBezTo>
                      <a:pt x="0" y="49"/>
                      <a:pt x="0" y="49"/>
                      <a:pt x="0" y="49"/>
                    </a:cubicBezTo>
                    <a:cubicBezTo>
                      <a:pt x="0" y="55"/>
                      <a:pt x="5" y="60"/>
                      <a:pt x="11" y="61"/>
                    </a:cubicBezTo>
                    <a:cubicBezTo>
                      <a:pt x="6" y="72"/>
                      <a:pt x="6" y="72"/>
                      <a:pt x="6" y="72"/>
                    </a:cubicBezTo>
                    <a:cubicBezTo>
                      <a:pt x="6" y="73"/>
                      <a:pt x="6" y="74"/>
                      <a:pt x="7" y="74"/>
                    </a:cubicBezTo>
                    <a:cubicBezTo>
                      <a:pt x="7" y="75"/>
                      <a:pt x="8" y="75"/>
                      <a:pt x="9" y="75"/>
                    </a:cubicBezTo>
                    <a:cubicBezTo>
                      <a:pt x="10" y="75"/>
                      <a:pt x="10" y="75"/>
                      <a:pt x="10" y="75"/>
                    </a:cubicBezTo>
                    <a:cubicBezTo>
                      <a:pt x="43" y="61"/>
                      <a:pt x="43" y="61"/>
                      <a:pt x="43" y="61"/>
                    </a:cubicBezTo>
                    <a:cubicBezTo>
                      <a:pt x="64" y="61"/>
                      <a:pt x="64" y="61"/>
                      <a:pt x="64" y="61"/>
                    </a:cubicBezTo>
                    <a:cubicBezTo>
                      <a:pt x="71" y="61"/>
                      <a:pt x="77" y="56"/>
                      <a:pt x="77" y="49"/>
                    </a:cubicBezTo>
                    <a:cubicBezTo>
                      <a:pt x="77" y="12"/>
                      <a:pt x="77" y="12"/>
                      <a:pt x="77" y="12"/>
                    </a:cubicBezTo>
                    <a:cubicBezTo>
                      <a:pt x="77" y="5"/>
                      <a:pt x="71" y="0"/>
                      <a:pt x="64" y="0"/>
                    </a:cubicBezTo>
                    <a:close/>
                    <a:moveTo>
                      <a:pt x="72" y="49"/>
                    </a:moveTo>
                    <a:cubicBezTo>
                      <a:pt x="72" y="53"/>
                      <a:pt x="69" y="56"/>
                      <a:pt x="64" y="56"/>
                    </a:cubicBezTo>
                    <a:cubicBezTo>
                      <a:pt x="42" y="56"/>
                      <a:pt x="42" y="56"/>
                      <a:pt x="42" y="56"/>
                    </a:cubicBezTo>
                    <a:cubicBezTo>
                      <a:pt x="41" y="56"/>
                      <a:pt x="41" y="56"/>
                      <a:pt x="41" y="56"/>
                    </a:cubicBezTo>
                    <a:cubicBezTo>
                      <a:pt x="13" y="68"/>
                      <a:pt x="13" y="68"/>
                      <a:pt x="13" y="68"/>
                    </a:cubicBezTo>
                    <a:cubicBezTo>
                      <a:pt x="17" y="60"/>
                      <a:pt x="17" y="60"/>
                      <a:pt x="17" y="60"/>
                    </a:cubicBezTo>
                    <a:cubicBezTo>
                      <a:pt x="17" y="59"/>
                      <a:pt x="17" y="58"/>
                      <a:pt x="16" y="57"/>
                    </a:cubicBezTo>
                    <a:cubicBezTo>
                      <a:pt x="16" y="57"/>
                      <a:pt x="15" y="56"/>
                      <a:pt x="14" y="56"/>
                    </a:cubicBezTo>
                    <a:cubicBezTo>
                      <a:pt x="12" y="56"/>
                      <a:pt x="12" y="56"/>
                      <a:pt x="12" y="56"/>
                    </a:cubicBezTo>
                    <a:cubicBezTo>
                      <a:pt x="8" y="56"/>
                      <a:pt x="5" y="53"/>
                      <a:pt x="5" y="49"/>
                    </a:cubicBezTo>
                    <a:cubicBezTo>
                      <a:pt x="5" y="12"/>
                      <a:pt x="5" y="12"/>
                      <a:pt x="5" y="12"/>
                    </a:cubicBezTo>
                    <a:cubicBezTo>
                      <a:pt x="5" y="8"/>
                      <a:pt x="8" y="5"/>
                      <a:pt x="12" y="5"/>
                    </a:cubicBezTo>
                    <a:cubicBezTo>
                      <a:pt x="64" y="5"/>
                      <a:pt x="64" y="5"/>
                      <a:pt x="64" y="5"/>
                    </a:cubicBezTo>
                    <a:cubicBezTo>
                      <a:pt x="69" y="5"/>
                      <a:pt x="72" y="8"/>
                      <a:pt x="72" y="12"/>
                    </a:cubicBezTo>
                    <a:lnTo>
                      <a:pt x="72" y="49"/>
                    </a:lnTo>
                    <a:close/>
                  </a:path>
                </a:pathLst>
              </a:custGeom>
              <a:solidFill>
                <a:srgbClr val="3F3F3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cs typeface="+mn-ea"/>
                  <a:sym typeface="+mn-lt"/>
                </a:endParaRPr>
              </a:p>
            </p:txBody>
          </p:sp>
        </p:grpSp>
      </p:grpSp>
      <p:grpSp>
        <p:nvGrpSpPr>
          <p:cNvPr id="53" name="组合 52"/>
          <p:cNvGrpSpPr/>
          <p:nvPr/>
        </p:nvGrpSpPr>
        <p:grpSpPr>
          <a:xfrm>
            <a:off x="1660938" y="3742475"/>
            <a:ext cx="1173323" cy="1173323"/>
            <a:chOff x="1658682" y="4303105"/>
            <a:chExt cx="1173323" cy="1173323"/>
          </a:xfrm>
        </p:grpSpPr>
        <p:sp>
          <p:nvSpPr>
            <p:cNvPr id="54" name="椭圆 53"/>
            <p:cNvSpPr/>
            <p:nvPr/>
          </p:nvSpPr>
          <p:spPr>
            <a:xfrm>
              <a:off x="1658682" y="4303105"/>
              <a:ext cx="1173323" cy="1173323"/>
            </a:xfrm>
            <a:prstGeom prst="ellipse">
              <a:avLst/>
            </a:prstGeom>
            <a:gradFill rotWithShape="1">
              <a:gsLst>
                <a:gs pos="66000">
                  <a:srgbClr val="ECECEC"/>
                </a:gs>
                <a:gs pos="100000">
                  <a:srgbClr val="F7F7F7"/>
                </a:gs>
                <a:gs pos="7000">
                  <a:srgbClr val="BEBEBE"/>
                </a:gs>
              </a:gsLst>
              <a:lin ang="7800000" scaled="0"/>
            </a:gradFill>
            <a:ln w="31750">
              <a:gradFill>
                <a:gsLst>
                  <a:gs pos="0">
                    <a:schemeClr val="bg1"/>
                  </a:gs>
                  <a:gs pos="100000">
                    <a:schemeClr val="bg1">
                      <a:lumMod val="85000"/>
                    </a:schemeClr>
                  </a:gs>
                </a:gsLst>
                <a:lin ang="7800000" scaled="0"/>
              </a:gradFill>
            </a:ln>
            <a:effectLst>
              <a:outerShdw algn="ctr" blurRad="203200" dir="7200000" dist="127000" rotWithShape="0" sx="102000" sy="102000">
                <a:srgbClr val="000000">
                  <a:alpha val="40000"/>
                </a:srgbClr>
              </a:outerShdw>
            </a:effectLst>
          </p:spPr>
          <p:txBody>
            <a:bodyPr anchor="ctr" wrap="none"/>
            <a:lstStyle/>
            <a:p>
              <a:pPr latinLnBrk="1"/>
              <a:endParaRPr altLang="en-US" kumimoji="1" lang="zh-CN" sz="2400">
                <a:solidFill>
                  <a:srgbClr val="000000"/>
                </a:solidFill>
                <a:cs typeface="+mn-ea"/>
                <a:sym typeface="+mn-lt"/>
              </a:endParaRPr>
            </a:p>
          </p:txBody>
        </p:sp>
        <p:grpSp>
          <p:nvGrpSpPr>
            <p:cNvPr id="55" name="组合 54"/>
            <p:cNvGrpSpPr/>
            <p:nvPr/>
          </p:nvGrpSpPr>
          <p:grpSpPr>
            <a:xfrm>
              <a:off x="1965210" y="4667529"/>
              <a:ext cx="591363" cy="407639"/>
              <a:chOff x="3965349" y="1091520"/>
              <a:chExt cx="327025" cy="225425"/>
            </a:xfrm>
            <a:solidFill>
              <a:schemeClr val="tx1">
                <a:lumMod val="65000"/>
                <a:lumOff val="35000"/>
              </a:schemeClr>
            </a:solidFill>
          </p:grpSpPr>
          <p:sp>
            <p:nvSpPr>
              <p:cNvPr id="56" name="Freeform 70"/>
              <p:cNvSpPr/>
              <p:nvPr/>
            </p:nvSpPr>
            <p:spPr bwMode="auto">
              <a:xfrm>
                <a:off x="3965349" y="1174070"/>
                <a:ext cx="22225" cy="22225"/>
              </a:xfrm>
              <a:custGeom>
                <a:gdLst>
                  <a:gd fmla="*/ 4 w 6" name="T0"/>
                  <a:gd fmla="*/ 0 h 6" name="T1"/>
                  <a:gd fmla="*/ 0 w 6" name="T2"/>
                  <a:gd fmla="*/ 5 h 6" name="T3"/>
                  <a:gd fmla="*/ 1 w 6" name="T4"/>
                  <a:gd fmla="*/ 6 h 6" name="T5"/>
                  <a:gd fmla="*/ 1 w 6" name="T6"/>
                  <a:gd fmla="*/ 6 h 6" name="T7"/>
                  <a:gd fmla="*/ 3 w 6" name="T8"/>
                  <a:gd fmla="*/ 6 h 6" name="T9"/>
                  <a:gd fmla="*/ 5 w 6" name="T10"/>
                  <a:gd fmla="*/ 2 h 6" name="T11"/>
                  <a:gd fmla="*/ 5 w 6" name="T12"/>
                  <a:gd fmla="*/ 0 h 6" name="T13"/>
                  <a:gd fmla="*/ 4 w 6" name="T14"/>
                  <a:gd fmla="*/ 0 h 6"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6" w="6">
                    <a:moveTo>
                      <a:pt x="4" y="0"/>
                    </a:moveTo>
                    <a:cubicBezTo>
                      <a:pt x="2" y="2"/>
                      <a:pt x="1" y="3"/>
                      <a:pt x="0" y="5"/>
                    </a:cubicBezTo>
                    <a:cubicBezTo>
                      <a:pt x="0" y="5"/>
                      <a:pt x="0" y="6"/>
                      <a:pt x="1" y="6"/>
                    </a:cubicBezTo>
                    <a:cubicBezTo>
                      <a:pt x="1" y="6"/>
                      <a:pt x="1" y="6"/>
                      <a:pt x="1" y="6"/>
                    </a:cubicBezTo>
                    <a:cubicBezTo>
                      <a:pt x="2" y="6"/>
                      <a:pt x="2" y="6"/>
                      <a:pt x="3" y="6"/>
                    </a:cubicBezTo>
                    <a:cubicBezTo>
                      <a:pt x="3" y="5"/>
                      <a:pt x="4" y="3"/>
                      <a:pt x="5" y="2"/>
                    </a:cubicBezTo>
                    <a:cubicBezTo>
                      <a:pt x="6" y="2"/>
                      <a:pt x="6" y="1"/>
                      <a:pt x="5" y="0"/>
                    </a:cubicBezTo>
                    <a:cubicBezTo>
                      <a:pt x="5" y="0"/>
                      <a:pt x="4" y="0"/>
                      <a:pt x="4" y="0"/>
                    </a:cubicBezTo>
                    <a:close/>
                  </a:path>
                </a:pathLst>
              </a:custGeom>
              <a:solidFill>
                <a:srgbClr val="3F3F3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cs typeface="+mn-ea"/>
                  <a:sym typeface="+mn-lt"/>
                </a:endParaRPr>
              </a:p>
            </p:txBody>
          </p:sp>
          <p:sp>
            <p:nvSpPr>
              <p:cNvPr id="57" name="Freeform 71"/>
              <p:cNvSpPr/>
              <p:nvPr/>
            </p:nvSpPr>
            <p:spPr bwMode="auto">
              <a:xfrm>
                <a:off x="4236811" y="1155020"/>
                <a:ext cx="30163" cy="14288"/>
              </a:xfrm>
              <a:custGeom>
                <a:gdLst>
                  <a:gd fmla="*/ 1 w 8" name="T0"/>
                  <a:gd fmla="*/ 2 h 4" name="T1"/>
                  <a:gd fmla="*/ 5 w 8" name="T2"/>
                  <a:gd fmla="*/ 4 h 4" name="T3"/>
                  <a:gd fmla="*/ 6 w 8" name="T4"/>
                  <a:gd fmla="*/ 4 h 4" name="T5"/>
                  <a:gd fmla="*/ 7 w 8" name="T6"/>
                  <a:gd fmla="*/ 4 h 4" name="T7"/>
                  <a:gd fmla="*/ 7 w 8" name="T8"/>
                  <a:gd fmla="*/ 2 h 4" name="T9"/>
                  <a:gd fmla="*/ 2 w 8" name="T10"/>
                  <a:gd fmla="*/ 0 h 4" name="T11"/>
                  <a:gd fmla="*/ 0 w 8" name="T12"/>
                  <a:gd fmla="*/ 1 h 4" name="T13"/>
                  <a:gd fmla="*/ 1 w 8" name="T14"/>
                  <a:gd fmla="*/ 2 h 4"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4" w="8">
                    <a:moveTo>
                      <a:pt x="1" y="2"/>
                    </a:moveTo>
                    <a:cubicBezTo>
                      <a:pt x="3" y="3"/>
                      <a:pt x="4" y="4"/>
                      <a:pt x="5" y="4"/>
                    </a:cubicBezTo>
                    <a:cubicBezTo>
                      <a:pt x="6" y="4"/>
                      <a:pt x="6" y="4"/>
                      <a:pt x="6" y="4"/>
                    </a:cubicBezTo>
                    <a:cubicBezTo>
                      <a:pt x="7" y="4"/>
                      <a:pt x="7" y="4"/>
                      <a:pt x="7" y="4"/>
                    </a:cubicBezTo>
                    <a:cubicBezTo>
                      <a:pt x="8" y="3"/>
                      <a:pt x="7" y="2"/>
                      <a:pt x="7" y="2"/>
                    </a:cubicBezTo>
                    <a:cubicBezTo>
                      <a:pt x="5" y="1"/>
                      <a:pt x="4" y="1"/>
                      <a:pt x="2" y="0"/>
                    </a:cubicBezTo>
                    <a:cubicBezTo>
                      <a:pt x="1" y="0"/>
                      <a:pt x="1" y="0"/>
                      <a:pt x="0" y="1"/>
                    </a:cubicBezTo>
                    <a:cubicBezTo>
                      <a:pt x="0" y="1"/>
                      <a:pt x="0" y="2"/>
                      <a:pt x="1" y="2"/>
                    </a:cubicBezTo>
                    <a:close/>
                  </a:path>
                </a:pathLst>
              </a:custGeom>
              <a:solidFill>
                <a:srgbClr val="3F3F3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cs typeface="+mn-ea"/>
                  <a:sym typeface="+mn-lt"/>
                </a:endParaRPr>
              </a:p>
            </p:txBody>
          </p:sp>
          <p:sp>
            <p:nvSpPr>
              <p:cNvPr id="58" name="Freeform 72"/>
              <p:cNvSpPr/>
              <p:nvPr/>
            </p:nvSpPr>
            <p:spPr bwMode="auto">
              <a:xfrm>
                <a:off x="3965349" y="1207407"/>
                <a:ext cx="19050" cy="26988"/>
              </a:xfrm>
              <a:custGeom>
                <a:gdLst>
                  <a:gd fmla="*/ 2 w 5" name="T0"/>
                  <a:gd fmla="*/ 1 h 7" name="T1"/>
                  <a:gd fmla="*/ 1 w 5" name="T2"/>
                  <a:gd fmla="*/ 0 h 7" name="T3"/>
                  <a:gd fmla="*/ 0 w 5" name="T4"/>
                  <a:gd fmla="*/ 1 h 7" name="T5"/>
                  <a:gd fmla="*/ 2 w 5" name="T6"/>
                  <a:gd fmla="*/ 6 h 7" name="T7"/>
                  <a:gd fmla="*/ 3 w 5" name="T8"/>
                  <a:gd fmla="*/ 7 h 7" name="T9"/>
                  <a:gd fmla="*/ 4 w 5" name="T10"/>
                  <a:gd fmla="*/ 7 h 7" name="T11"/>
                  <a:gd fmla="*/ 4 w 5" name="T12"/>
                  <a:gd fmla="*/ 5 h 7" name="T13"/>
                  <a:gd fmla="*/ 2 w 5" name="T14"/>
                  <a:gd fmla="*/ 1 h 7"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7" w="5">
                    <a:moveTo>
                      <a:pt x="2" y="1"/>
                    </a:moveTo>
                    <a:cubicBezTo>
                      <a:pt x="2" y="0"/>
                      <a:pt x="1" y="0"/>
                      <a:pt x="1" y="0"/>
                    </a:cubicBezTo>
                    <a:cubicBezTo>
                      <a:pt x="0" y="0"/>
                      <a:pt x="0" y="1"/>
                      <a:pt x="0" y="1"/>
                    </a:cubicBezTo>
                    <a:cubicBezTo>
                      <a:pt x="0" y="3"/>
                      <a:pt x="1" y="5"/>
                      <a:pt x="2" y="6"/>
                    </a:cubicBezTo>
                    <a:cubicBezTo>
                      <a:pt x="3" y="7"/>
                      <a:pt x="3" y="7"/>
                      <a:pt x="3" y="7"/>
                    </a:cubicBezTo>
                    <a:cubicBezTo>
                      <a:pt x="4" y="7"/>
                      <a:pt x="4" y="7"/>
                      <a:pt x="4" y="7"/>
                    </a:cubicBezTo>
                    <a:cubicBezTo>
                      <a:pt x="5" y="6"/>
                      <a:pt x="5" y="5"/>
                      <a:pt x="4" y="5"/>
                    </a:cubicBezTo>
                    <a:cubicBezTo>
                      <a:pt x="3" y="4"/>
                      <a:pt x="2" y="2"/>
                      <a:pt x="2" y="1"/>
                    </a:cubicBezTo>
                    <a:close/>
                  </a:path>
                </a:pathLst>
              </a:custGeom>
              <a:solidFill>
                <a:srgbClr val="3F3F3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cs typeface="+mn-ea"/>
                  <a:sym typeface="+mn-lt"/>
                </a:endParaRPr>
              </a:p>
            </p:txBody>
          </p:sp>
          <p:sp>
            <p:nvSpPr>
              <p:cNvPr id="59" name="Freeform 73"/>
              <p:cNvSpPr/>
              <p:nvPr/>
            </p:nvSpPr>
            <p:spPr bwMode="auto">
              <a:xfrm>
                <a:off x="3992336" y="1155020"/>
                <a:ext cx="25400" cy="19050"/>
              </a:xfrm>
              <a:custGeom>
                <a:gdLst>
                  <a:gd fmla="*/ 2 w 7" name="T0"/>
                  <a:gd fmla="*/ 5 h 5" name="T1"/>
                  <a:gd fmla="*/ 2 w 7" name="T2"/>
                  <a:gd fmla="*/ 4 h 5" name="T3"/>
                  <a:gd fmla="*/ 7 w 7" name="T4"/>
                  <a:gd fmla="*/ 2 h 5" name="T5"/>
                  <a:gd fmla="*/ 7 w 7" name="T6"/>
                  <a:gd fmla="*/ 1 h 5" name="T7"/>
                  <a:gd fmla="*/ 6 w 7" name="T8"/>
                  <a:gd fmla="*/ 0 h 5" name="T9"/>
                  <a:gd fmla="*/ 1 w 7" name="T10"/>
                  <a:gd fmla="*/ 2 h 5" name="T11"/>
                  <a:gd fmla="*/ 0 w 7" name="T12"/>
                  <a:gd fmla="*/ 4 h 5" name="T13"/>
                  <a:gd fmla="*/ 2 w 7" name="T14"/>
                  <a:gd fmla="*/ 5 h 5"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5" w="7">
                    <a:moveTo>
                      <a:pt x="2" y="5"/>
                    </a:moveTo>
                    <a:cubicBezTo>
                      <a:pt x="2" y="4"/>
                      <a:pt x="2" y="4"/>
                      <a:pt x="2" y="4"/>
                    </a:cubicBezTo>
                    <a:cubicBezTo>
                      <a:pt x="3" y="4"/>
                      <a:pt x="5" y="3"/>
                      <a:pt x="7" y="2"/>
                    </a:cubicBezTo>
                    <a:cubicBezTo>
                      <a:pt x="7" y="2"/>
                      <a:pt x="7" y="1"/>
                      <a:pt x="7" y="1"/>
                    </a:cubicBezTo>
                    <a:cubicBezTo>
                      <a:pt x="7" y="0"/>
                      <a:pt x="6" y="0"/>
                      <a:pt x="6" y="0"/>
                    </a:cubicBezTo>
                    <a:cubicBezTo>
                      <a:pt x="4" y="1"/>
                      <a:pt x="2" y="1"/>
                      <a:pt x="1" y="2"/>
                    </a:cubicBezTo>
                    <a:cubicBezTo>
                      <a:pt x="0" y="3"/>
                      <a:pt x="0" y="3"/>
                      <a:pt x="0" y="4"/>
                    </a:cubicBezTo>
                    <a:cubicBezTo>
                      <a:pt x="1" y="4"/>
                      <a:pt x="1" y="5"/>
                      <a:pt x="2" y="5"/>
                    </a:cubicBezTo>
                    <a:close/>
                  </a:path>
                </a:pathLst>
              </a:custGeom>
              <a:solidFill>
                <a:srgbClr val="3F3F3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cs typeface="+mn-ea"/>
                  <a:sym typeface="+mn-lt"/>
                </a:endParaRPr>
              </a:p>
            </p:txBody>
          </p:sp>
          <p:sp>
            <p:nvSpPr>
              <p:cNvPr id="60" name="Freeform 74"/>
              <p:cNvSpPr/>
              <p:nvPr/>
            </p:nvSpPr>
            <p:spPr bwMode="auto">
              <a:xfrm>
                <a:off x="4244749" y="1234395"/>
                <a:ext cx="25400" cy="22225"/>
              </a:xfrm>
              <a:custGeom>
                <a:gdLst>
                  <a:gd fmla="*/ 5 w 7" name="T0"/>
                  <a:gd fmla="*/ 1 h 6" name="T1"/>
                  <a:gd fmla="*/ 1 w 7" name="T2"/>
                  <a:gd fmla="*/ 3 h 6" name="T3"/>
                  <a:gd fmla="*/ 0 w 7" name="T4"/>
                  <a:gd fmla="*/ 5 h 6" name="T5"/>
                  <a:gd fmla="*/ 1 w 7" name="T6"/>
                  <a:gd fmla="*/ 6 h 6" name="T7"/>
                  <a:gd fmla="*/ 2 w 7" name="T8"/>
                  <a:gd fmla="*/ 5 h 6" name="T9"/>
                  <a:gd fmla="*/ 7 w 7" name="T10"/>
                  <a:gd fmla="*/ 3 h 6" name="T11"/>
                  <a:gd fmla="*/ 7 w 7" name="T12"/>
                  <a:gd fmla="*/ 1 h 6" name="T13"/>
                  <a:gd fmla="*/ 5 w 7" name="T14"/>
                  <a:gd fmla="*/ 1 h 6"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6" w="7">
                    <a:moveTo>
                      <a:pt x="5" y="1"/>
                    </a:moveTo>
                    <a:cubicBezTo>
                      <a:pt x="4" y="2"/>
                      <a:pt x="2" y="2"/>
                      <a:pt x="1" y="3"/>
                    </a:cubicBezTo>
                    <a:cubicBezTo>
                      <a:pt x="0" y="3"/>
                      <a:pt x="0" y="4"/>
                      <a:pt x="0" y="5"/>
                    </a:cubicBezTo>
                    <a:cubicBezTo>
                      <a:pt x="1" y="5"/>
                      <a:pt x="1" y="6"/>
                      <a:pt x="1" y="6"/>
                    </a:cubicBezTo>
                    <a:cubicBezTo>
                      <a:pt x="2" y="5"/>
                      <a:pt x="2" y="5"/>
                      <a:pt x="2" y="5"/>
                    </a:cubicBezTo>
                    <a:cubicBezTo>
                      <a:pt x="4" y="5"/>
                      <a:pt x="5" y="4"/>
                      <a:pt x="7" y="3"/>
                    </a:cubicBezTo>
                    <a:cubicBezTo>
                      <a:pt x="7" y="2"/>
                      <a:pt x="7" y="2"/>
                      <a:pt x="7" y="1"/>
                    </a:cubicBezTo>
                    <a:cubicBezTo>
                      <a:pt x="6" y="1"/>
                      <a:pt x="6" y="0"/>
                      <a:pt x="5" y="1"/>
                    </a:cubicBezTo>
                    <a:close/>
                  </a:path>
                </a:pathLst>
              </a:custGeom>
              <a:solidFill>
                <a:srgbClr val="3F3F3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cs typeface="+mn-ea"/>
                  <a:sym typeface="+mn-lt"/>
                </a:endParaRPr>
              </a:p>
            </p:txBody>
          </p:sp>
          <p:sp>
            <p:nvSpPr>
              <p:cNvPr id="61" name="Freeform 75"/>
              <p:cNvSpPr/>
              <p:nvPr/>
            </p:nvSpPr>
            <p:spPr bwMode="auto">
              <a:xfrm>
                <a:off x="4270149" y="1174070"/>
                <a:ext cx="22225" cy="22225"/>
              </a:xfrm>
              <a:custGeom>
                <a:gdLst>
                  <a:gd fmla="*/ 4 w 6" name="T0"/>
                  <a:gd fmla="*/ 6 h 6" name="T1"/>
                  <a:gd fmla="*/ 5 w 6" name="T2"/>
                  <a:gd fmla="*/ 6 h 6" name="T3"/>
                  <a:gd fmla="*/ 5 w 6" name="T4"/>
                  <a:gd fmla="*/ 5 h 6" name="T5"/>
                  <a:gd fmla="*/ 2 w 6" name="T6"/>
                  <a:gd fmla="*/ 0 h 6" name="T7"/>
                  <a:gd fmla="*/ 0 w 6" name="T8"/>
                  <a:gd fmla="*/ 0 h 6" name="T9"/>
                  <a:gd fmla="*/ 0 w 6" name="T10"/>
                  <a:gd fmla="*/ 2 h 6" name="T11"/>
                  <a:gd fmla="*/ 3 w 6" name="T12"/>
                  <a:gd fmla="*/ 6 h 6" name="T13"/>
                  <a:gd fmla="*/ 4 w 6" name="T14"/>
                  <a:gd fmla="*/ 6 h 6"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6" w="6">
                    <a:moveTo>
                      <a:pt x="4" y="6"/>
                    </a:moveTo>
                    <a:cubicBezTo>
                      <a:pt x="5" y="6"/>
                      <a:pt x="5" y="6"/>
                      <a:pt x="5" y="6"/>
                    </a:cubicBezTo>
                    <a:cubicBezTo>
                      <a:pt x="5" y="6"/>
                      <a:pt x="6" y="5"/>
                      <a:pt x="5" y="5"/>
                    </a:cubicBezTo>
                    <a:cubicBezTo>
                      <a:pt x="5" y="3"/>
                      <a:pt x="4" y="2"/>
                      <a:pt x="2" y="0"/>
                    </a:cubicBezTo>
                    <a:cubicBezTo>
                      <a:pt x="2" y="0"/>
                      <a:pt x="1" y="0"/>
                      <a:pt x="0" y="0"/>
                    </a:cubicBezTo>
                    <a:cubicBezTo>
                      <a:pt x="0" y="1"/>
                      <a:pt x="0" y="2"/>
                      <a:pt x="0" y="2"/>
                    </a:cubicBezTo>
                    <a:cubicBezTo>
                      <a:pt x="2" y="3"/>
                      <a:pt x="3" y="4"/>
                      <a:pt x="3" y="6"/>
                    </a:cubicBezTo>
                    <a:cubicBezTo>
                      <a:pt x="3" y="6"/>
                      <a:pt x="4" y="6"/>
                      <a:pt x="4" y="6"/>
                    </a:cubicBezTo>
                    <a:close/>
                  </a:path>
                </a:pathLst>
              </a:custGeom>
              <a:solidFill>
                <a:srgbClr val="3F3F3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cs typeface="+mn-ea"/>
                  <a:sym typeface="+mn-lt"/>
                </a:endParaRPr>
              </a:p>
            </p:txBody>
          </p:sp>
          <p:sp>
            <p:nvSpPr>
              <p:cNvPr id="62" name="Freeform 76"/>
              <p:cNvSpPr/>
              <p:nvPr/>
            </p:nvSpPr>
            <p:spPr bwMode="auto">
              <a:xfrm>
                <a:off x="4135211" y="1267732"/>
                <a:ext cx="26988" cy="11113"/>
              </a:xfrm>
              <a:custGeom>
                <a:gdLst>
                  <a:gd fmla="*/ 6 w 7" name="T0"/>
                  <a:gd fmla="*/ 0 h 3" name="T1"/>
                  <a:gd fmla="*/ 1 w 7" name="T2"/>
                  <a:gd fmla="*/ 0 h 3" name="T3"/>
                  <a:gd fmla="*/ 0 w 7" name="T4"/>
                  <a:gd fmla="*/ 1 h 3" name="T5"/>
                  <a:gd fmla="*/ 1 w 7" name="T6"/>
                  <a:gd fmla="*/ 3 h 3" name="T7"/>
                  <a:gd fmla="*/ 1 w 7" name="T8"/>
                  <a:gd fmla="*/ 3 h 3" name="T9"/>
                  <a:gd fmla="*/ 6 w 7" name="T10"/>
                  <a:gd fmla="*/ 2 h 3" name="T11"/>
                  <a:gd fmla="*/ 7 w 7" name="T12"/>
                  <a:gd fmla="*/ 1 h 3" name="T13"/>
                  <a:gd fmla="*/ 6 w 7" name="T14"/>
                  <a:gd fmla="*/ 0 h 3"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3" w="7">
                    <a:moveTo>
                      <a:pt x="6" y="0"/>
                    </a:moveTo>
                    <a:cubicBezTo>
                      <a:pt x="4" y="0"/>
                      <a:pt x="3" y="0"/>
                      <a:pt x="1" y="0"/>
                    </a:cubicBezTo>
                    <a:cubicBezTo>
                      <a:pt x="0" y="0"/>
                      <a:pt x="0" y="1"/>
                      <a:pt x="0" y="1"/>
                    </a:cubicBezTo>
                    <a:cubicBezTo>
                      <a:pt x="0" y="2"/>
                      <a:pt x="0" y="3"/>
                      <a:pt x="1" y="3"/>
                    </a:cubicBezTo>
                    <a:cubicBezTo>
                      <a:pt x="1" y="3"/>
                      <a:pt x="1" y="3"/>
                      <a:pt x="1" y="3"/>
                    </a:cubicBezTo>
                    <a:cubicBezTo>
                      <a:pt x="3" y="2"/>
                      <a:pt x="4" y="2"/>
                      <a:pt x="6" y="2"/>
                    </a:cubicBezTo>
                    <a:cubicBezTo>
                      <a:pt x="7" y="2"/>
                      <a:pt x="7" y="2"/>
                      <a:pt x="7" y="1"/>
                    </a:cubicBezTo>
                    <a:cubicBezTo>
                      <a:pt x="7" y="0"/>
                      <a:pt x="7" y="0"/>
                      <a:pt x="6" y="0"/>
                    </a:cubicBezTo>
                    <a:close/>
                  </a:path>
                </a:pathLst>
              </a:custGeom>
              <a:solidFill>
                <a:srgbClr val="3F3F3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cs typeface="+mn-ea"/>
                  <a:sym typeface="+mn-lt"/>
                </a:endParaRPr>
              </a:p>
            </p:txBody>
          </p:sp>
          <p:sp>
            <p:nvSpPr>
              <p:cNvPr id="63" name="Freeform 77"/>
              <p:cNvSpPr/>
              <p:nvPr/>
            </p:nvSpPr>
            <p:spPr bwMode="auto">
              <a:xfrm>
                <a:off x="4274911" y="1207407"/>
                <a:ext cx="17463" cy="26988"/>
              </a:xfrm>
              <a:custGeom>
                <a:gdLst>
                  <a:gd fmla="*/ 4 w 5" name="T0"/>
                  <a:gd fmla="*/ 0 h 7" name="T1"/>
                  <a:gd fmla="*/ 3 w 5" name="T2"/>
                  <a:gd fmla="*/ 1 h 7" name="T3"/>
                  <a:gd fmla="*/ 1 w 5" name="T4"/>
                  <a:gd fmla="*/ 5 h 7" name="T5"/>
                  <a:gd fmla="*/ 1 w 5" name="T6"/>
                  <a:gd fmla="*/ 6 h 7" name="T7"/>
                  <a:gd fmla="*/ 2 w 5" name="T8"/>
                  <a:gd fmla="*/ 7 h 7" name="T9"/>
                  <a:gd fmla="*/ 3 w 5" name="T10"/>
                  <a:gd fmla="*/ 6 h 7" name="T11"/>
                  <a:gd fmla="*/ 5 w 5" name="T12"/>
                  <a:gd fmla="*/ 1 h 7" name="T13"/>
                  <a:gd fmla="*/ 4 w 5" name="T14"/>
                  <a:gd fmla="*/ 0 h 7"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7" w="5">
                    <a:moveTo>
                      <a:pt x="4" y="0"/>
                    </a:moveTo>
                    <a:cubicBezTo>
                      <a:pt x="3" y="0"/>
                      <a:pt x="3" y="0"/>
                      <a:pt x="3" y="1"/>
                    </a:cubicBezTo>
                    <a:cubicBezTo>
                      <a:pt x="2" y="2"/>
                      <a:pt x="2" y="3"/>
                      <a:pt x="1" y="5"/>
                    </a:cubicBezTo>
                    <a:cubicBezTo>
                      <a:pt x="0" y="5"/>
                      <a:pt x="0" y="6"/>
                      <a:pt x="1" y="6"/>
                    </a:cubicBezTo>
                    <a:cubicBezTo>
                      <a:pt x="2" y="7"/>
                      <a:pt x="2" y="7"/>
                      <a:pt x="2" y="7"/>
                    </a:cubicBezTo>
                    <a:cubicBezTo>
                      <a:pt x="3" y="6"/>
                      <a:pt x="3" y="6"/>
                      <a:pt x="3" y="6"/>
                    </a:cubicBezTo>
                    <a:cubicBezTo>
                      <a:pt x="4" y="5"/>
                      <a:pt x="5" y="3"/>
                      <a:pt x="5" y="1"/>
                    </a:cubicBezTo>
                    <a:cubicBezTo>
                      <a:pt x="5" y="1"/>
                      <a:pt x="5" y="0"/>
                      <a:pt x="4" y="0"/>
                    </a:cubicBezTo>
                    <a:close/>
                  </a:path>
                </a:pathLst>
              </a:custGeom>
              <a:solidFill>
                <a:srgbClr val="3F3F3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cs typeface="+mn-ea"/>
                  <a:sym typeface="+mn-lt"/>
                </a:endParaRPr>
              </a:p>
            </p:txBody>
          </p:sp>
          <p:sp>
            <p:nvSpPr>
              <p:cNvPr id="64" name="Freeform 78"/>
              <p:cNvSpPr>
                <a:spLocks noEditPoints="1"/>
              </p:cNvSpPr>
              <p:nvPr/>
            </p:nvSpPr>
            <p:spPr bwMode="auto">
              <a:xfrm>
                <a:off x="3987574" y="1091520"/>
                <a:ext cx="252413" cy="225425"/>
              </a:xfrm>
              <a:custGeom>
                <a:gdLst>
                  <a:gd fmla="*/ 64 w 67" name="T0"/>
                  <a:gd fmla="*/ 17 h 60" name="T1"/>
                  <a:gd fmla="*/ 64 w 67" name="T2"/>
                  <a:gd fmla="*/ 17 h 60" name="T3"/>
                  <a:gd fmla="*/ 63 w 67" name="T4"/>
                  <a:gd fmla="*/ 15 h 60" name="T5"/>
                  <a:gd fmla="*/ 63 w 67" name="T6"/>
                  <a:gd fmla="*/ 15 h 60" name="T7"/>
                  <a:gd fmla="*/ 37 w 67" name="T8"/>
                  <a:gd fmla="*/ 0 h 60" name="T9"/>
                  <a:gd fmla="*/ 12 w 67" name="T10"/>
                  <a:gd fmla="*/ 15 h 60" name="T11"/>
                  <a:gd fmla="*/ 12 w 67" name="T12"/>
                  <a:gd fmla="*/ 15 h 60" name="T13"/>
                  <a:gd fmla="*/ 11 w 67" name="T14"/>
                  <a:gd fmla="*/ 17 h 60" name="T15"/>
                  <a:gd fmla="*/ 11 w 67" name="T16"/>
                  <a:gd fmla="*/ 17 h 60" name="T17"/>
                  <a:gd fmla="*/ 8 w 67" name="T18"/>
                  <a:gd fmla="*/ 30 h 60" name="T19"/>
                  <a:gd fmla="*/ 8 w 67" name="T20"/>
                  <a:gd fmla="*/ 37 h 60" name="T21"/>
                  <a:gd fmla="*/ 5 w 67" name="T22"/>
                  <a:gd fmla="*/ 41 h 60" name="T23"/>
                  <a:gd fmla="*/ 2 w 67" name="T24"/>
                  <a:gd fmla="*/ 39 h 60" name="T25"/>
                  <a:gd fmla="*/ 0 w 67" name="T26"/>
                  <a:gd fmla="*/ 39 h 60" name="T27"/>
                  <a:gd fmla="*/ 0 w 67" name="T28"/>
                  <a:gd fmla="*/ 41 h 60" name="T29"/>
                  <a:gd fmla="*/ 5 w 67" name="T30"/>
                  <a:gd fmla="*/ 43 h 60" name="T31"/>
                  <a:gd fmla="*/ 4 w 67" name="T32"/>
                  <a:gd fmla="*/ 46 h 60" name="T33"/>
                  <a:gd fmla="*/ 17 w 67" name="T34"/>
                  <a:gd fmla="*/ 59 h 60" name="T35"/>
                  <a:gd fmla="*/ 24 w 67" name="T36"/>
                  <a:gd fmla="*/ 57 h 60" name="T37"/>
                  <a:gd fmla="*/ 37 w 67" name="T38"/>
                  <a:gd fmla="*/ 60 h 60" name="T39"/>
                  <a:gd fmla="*/ 63 w 67" name="T40"/>
                  <a:gd fmla="*/ 46 h 60" name="T41"/>
                  <a:gd fmla="*/ 65 w 67" name="T42"/>
                  <a:gd fmla="*/ 45 h 60" name="T43"/>
                  <a:gd fmla="*/ 66 w 67" name="T44"/>
                  <a:gd fmla="*/ 44 h 60" name="T45"/>
                  <a:gd fmla="*/ 64 w 67" name="T46"/>
                  <a:gd fmla="*/ 43 h 60" name="T47"/>
                  <a:gd fmla="*/ 64 w 67" name="T48"/>
                  <a:gd fmla="*/ 43 h 60" name="T49"/>
                  <a:gd fmla="*/ 67 w 67" name="T50"/>
                  <a:gd fmla="*/ 30 h 60" name="T51"/>
                  <a:gd fmla="*/ 64 w 67" name="T52"/>
                  <a:gd fmla="*/ 17 h 60" name="T53"/>
                  <a:gd fmla="*/ 7 w 67" name="T54"/>
                  <a:gd fmla="*/ 46 h 60" name="T55"/>
                  <a:gd fmla="*/ 17 w 67" name="T56"/>
                  <a:gd fmla="*/ 36 h 60" name="T57"/>
                  <a:gd fmla="*/ 28 w 67" name="T58"/>
                  <a:gd fmla="*/ 46 h 60" name="T59"/>
                  <a:gd fmla="*/ 17 w 67" name="T60"/>
                  <a:gd fmla="*/ 57 h 60" name="T61"/>
                  <a:gd fmla="*/ 7 w 67" name="T62"/>
                  <a:gd fmla="*/ 46 h 60" name="T63"/>
                  <a:gd fmla="*/ 56 w 67" name="T64"/>
                  <a:gd fmla="*/ 47 h 60" name="T65"/>
                  <a:gd fmla="*/ 56 w 67" name="T66"/>
                  <a:gd fmla="*/ 47 h 60" name="T67"/>
                  <a:gd fmla="*/ 55 w 67" name="T68"/>
                  <a:gd fmla="*/ 46 h 60" name="T69"/>
                  <a:gd fmla="*/ 50 w 67" name="T70"/>
                  <a:gd fmla="*/ 46 h 60" name="T71"/>
                  <a:gd fmla="*/ 49 w 67" name="T72"/>
                  <a:gd fmla="*/ 48 h 60" name="T73"/>
                  <a:gd fmla="*/ 50 w 67" name="T74"/>
                  <a:gd fmla="*/ 49 h 60" name="T75"/>
                  <a:gd fmla="*/ 50 w 67" name="T76"/>
                  <a:gd fmla="*/ 49 h 60" name="T77"/>
                  <a:gd fmla="*/ 55 w 67" name="T78"/>
                  <a:gd fmla="*/ 48 h 60" name="T79"/>
                  <a:gd fmla="*/ 37 w 67" name="T80"/>
                  <a:gd fmla="*/ 55 h 60" name="T81"/>
                  <a:gd fmla="*/ 28 w 67" name="T82"/>
                  <a:gd fmla="*/ 54 h 60" name="T83"/>
                  <a:gd fmla="*/ 30 w 67" name="T84"/>
                  <a:gd fmla="*/ 49 h 60" name="T85"/>
                  <a:gd fmla="*/ 35 w 67" name="T86"/>
                  <a:gd fmla="*/ 50 h 60" name="T87"/>
                  <a:gd fmla="*/ 35 w 67" name="T88"/>
                  <a:gd fmla="*/ 50 h 60" name="T89"/>
                  <a:gd fmla="*/ 36 w 67" name="T90"/>
                  <a:gd fmla="*/ 48 h 60" name="T91"/>
                  <a:gd fmla="*/ 35 w 67" name="T92"/>
                  <a:gd fmla="*/ 47 h 60" name="T93"/>
                  <a:gd fmla="*/ 30 w 67" name="T94"/>
                  <a:gd fmla="*/ 47 h 60" name="T95"/>
                  <a:gd fmla="*/ 31 w 67" name="T96"/>
                  <a:gd fmla="*/ 46 h 60" name="T97"/>
                  <a:gd fmla="*/ 17 w 67" name="T98"/>
                  <a:gd fmla="*/ 33 h 60" name="T99"/>
                  <a:gd fmla="*/ 13 w 67" name="T100"/>
                  <a:gd fmla="*/ 34 h 60" name="T101"/>
                  <a:gd fmla="*/ 12 w 67" name="T102"/>
                  <a:gd fmla="*/ 30 h 60" name="T103"/>
                  <a:gd fmla="*/ 37 w 67" name="T104"/>
                  <a:gd fmla="*/ 5 h 60" name="T105"/>
                  <a:gd fmla="*/ 62 w 67" name="T106"/>
                  <a:gd fmla="*/ 30 h 60" name="T107"/>
                  <a:gd fmla="*/ 56 w 67" name="T108"/>
                  <a:gd fmla="*/ 47 h 60" name="T10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b="b" l="0" r="r" t="0"/>
                <a:pathLst>
                  <a:path h="60" w="67">
                    <a:moveTo>
                      <a:pt x="64" y="17"/>
                    </a:moveTo>
                    <a:cubicBezTo>
                      <a:pt x="64" y="17"/>
                      <a:pt x="64" y="17"/>
                      <a:pt x="64" y="17"/>
                    </a:cubicBezTo>
                    <a:cubicBezTo>
                      <a:pt x="64" y="16"/>
                      <a:pt x="64" y="15"/>
                      <a:pt x="63" y="15"/>
                    </a:cubicBezTo>
                    <a:cubicBezTo>
                      <a:pt x="63" y="15"/>
                      <a:pt x="63" y="15"/>
                      <a:pt x="63" y="15"/>
                    </a:cubicBezTo>
                    <a:cubicBezTo>
                      <a:pt x="58" y="6"/>
                      <a:pt x="48" y="0"/>
                      <a:pt x="37" y="0"/>
                    </a:cubicBezTo>
                    <a:cubicBezTo>
                      <a:pt x="27" y="0"/>
                      <a:pt x="17" y="6"/>
                      <a:pt x="12" y="15"/>
                    </a:cubicBezTo>
                    <a:cubicBezTo>
                      <a:pt x="12" y="15"/>
                      <a:pt x="12" y="15"/>
                      <a:pt x="12" y="15"/>
                    </a:cubicBezTo>
                    <a:cubicBezTo>
                      <a:pt x="11" y="15"/>
                      <a:pt x="11" y="16"/>
                      <a:pt x="11" y="17"/>
                    </a:cubicBezTo>
                    <a:cubicBezTo>
                      <a:pt x="11" y="17"/>
                      <a:pt x="11" y="17"/>
                      <a:pt x="11" y="17"/>
                    </a:cubicBezTo>
                    <a:cubicBezTo>
                      <a:pt x="9" y="21"/>
                      <a:pt x="8" y="25"/>
                      <a:pt x="8" y="30"/>
                    </a:cubicBezTo>
                    <a:cubicBezTo>
                      <a:pt x="8" y="33"/>
                      <a:pt x="8" y="35"/>
                      <a:pt x="8" y="37"/>
                    </a:cubicBezTo>
                    <a:cubicBezTo>
                      <a:pt x="7" y="38"/>
                      <a:pt x="6" y="39"/>
                      <a:pt x="5" y="41"/>
                    </a:cubicBezTo>
                    <a:cubicBezTo>
                      <a:pt x="4" y="40"/>
                      <a:pt x="3" y="40"/>
                      <a:pt x="2" y="39"/>
                    </a:cubicBezTo>
                    <a:cubicBezTo>
                      <a:pt x="1" y="38"/>
                      <a:pt x="0" y="39"/>
                      <a:pt x="0" y="39"/>
                    </a:cubicBezTo>
                    <a:cubicBezTo>
                      <a:pt x="0" y="40"/>
                      <a:pt x="0" y="41"/>
                      <a:pt x="0" y="41"/>
                    </a:cubicBezTo>
                    <a:cubicBezTo>
                      <a:pt x="2" y="42"/>
                      <a:pt x="3" y="43"/>
                      <a:pt x="5" y="43"/>
                    </a:cubicBezTo>
                    <a:cubicBezTo>
                      <a:pt x="4" y="44"/>
                      <a:pt x="4" y="45"/>
                      <a:pt x="4" y="46"/>
                    </a:cubicBezTo>
                    <a:cubicBezTo>
                      <a:pt x="4" y="53"/>
                      <a:pt x="10" y="59"/>
                      <a:pt x="17" y="59"/>
                    </a:cubicBezTo>
                    <a:cubicBezTo>
                      <a:pt x="20" y="59"/>
                      <a:pt x="22" y="58"/>
                      <a:pt x="24" y="57"/>
                    </a:cubicBezTo>
                    <a:cubicBezTo>
                      <a:pt x="28" y="59"/>
                      <a:pt x="33" y="60"/>
                      <a:pt x="37" y="60"/>
                    </a:cubicBezTo>
                    <a:cubicBezTo>
                      <a:pt x="48" y="60"/>
                      <a:pt x="57" y="55"/>
                      <a:pt x="63" y="46"/>
                    </a:cubicBezTo>
                    <a:cubicBezTo>
                      <a:pt x="64" y="46"/>
                      <a:pt x="64" y="46"/>
                      <a:pt x="65" y="45"/>
                    </a:cubicBezTo>
                    <a:cubicBezTo>
                      <a:pt x="66" y="45"/>
                      <a:pt x="66" y="44"/>
                      <a:pt x="66" y="44"/>
                    </a:cubicBezTo>
                    <a:cubicBezTo>
                      <a:pt x="66" y="43"/>
                      <a:pt x="65" y="43"/>
                      <a:pt x="64" y="43"/>
                    </a:cubicBezTo>
                    <a:cubicBezTo>
                      <a:pt x="64" y="43"/>
                      <a:pt x="64" y="43"/>
                      <a:pt x="64" y="43"/>
                    </a:cubicBezTo>
                    <a:cubicBezTo>
                      <a:pt x="66" y="39"/>
                      <a:pt x="67" y="35"/>
                      <a:pt x="67" y="30"/>
                    </a:cubicBezTo>
                    <a:cubicBezTo>
                      <a:pt x="67" y="25"/>
                      <a:pt x="66" y="21"/>
                      <a:pt x="64" y="17"/>
                    </a:cubicBezTo>
                    <a:close/>
                    <a:moveTo>
                      <a:pt x="7" y="46"/>
                    </a:moveTo>
                    <a:cubicBezTo>
                      <a:pt x="7" y="40"/>
                      <a:pt x="12" y="36"/>
                      <a:pt x="17" y="36"/>
                    </a:cubicBezTo>
                    <a:cubicBezTo>
                      <a:pt x="23" y="36"/>
                      <a:pt x="28" y="40"/>
                      <a:pt x="28" y="46"/>
                    </a:cubicBezTo>
                    <a:cubicBezTo>
                      <a:pt x="28" y="52"/>
                      <a:pt x="23" y="57"/>
                      <a:pt x="17" y="57"/>
                    </a:cubicBezTo>
                    <a:cubicBezTo>
                      <a:pt x="12" y="57"/>
                      <a:pt x="7" y="52"/>
                      <a:pt x="7" y="46"/>
                    </a:cubicBezTo>
                    <a:close/>
                    <a:moveTo>
                      <a:pt x="56" y="47"/>
                    </a:moveTo>
                    <a:cubicBezTo>
                      <a:pt x="56" y="47"/>
                      <a:pt x="56" y="47"/>
                      <a:pt x="56" y="47"/>
                    </a:cubicBezTo>
                    <a:cubicBezTo>
                      <a:pt x="56" y="46"/>
                      <a:pt x="55" y="45"/>
                      <a:pt x="55" y="46"/>
                    </a:cubicBezTo>
                    <a:cubicBezTo>
                      <a:pt x="53" y="46"/>
                      <a:pt x="52" y="46"/>
                      <a:pt x="50" y="46"/>
                    </a:cubicBezTo>
                    <a:cubicBezTo>
                      <a:pt x="49" y="46"/>
                      <a:pt x="49" y="47"/>
                      <a:pt x="49" y="48"/>
                    </a:cubicBezTo>
                    <a:cubicBezTo>
                      <a:pt x="49" y="48"/>
                      <a:pt x="49" y="49"/>
                      <a:pt x="50" y="49"/>
                    </a:cubicBezTo>
                    <a:cubicBezTo>
                      <a:pt x="50" y="49"/>
                      <a:pt x="50" y="49"/>
                      <a:pt x="50" y="49"/>
                    </a:cubicBezTo>
                    <a:cubicBezTo>
                      <a:pt x="52" y="49"/>
                      <a:pt x="53" y="48"/>
                      <a:pt x="55" y="48"/>
                    </a:cubicBezTo>
                    <a:cubicBezTo>
                      <a:pt x="50" y="53"/>
                      <a:pt x="44" y="55"/>
                      <a:pt x="37" y="55"/>
                    </a:cubicBezTo>
                    <a:cubicBezTo>
                      <a:pt x="34" y="55"/>
                      <a:pt x="31" y="55"/>
                      <a:pt x="28" y="54"/>
                    </a:cubicBezTo>
                    <a:cubicBezTo>
                      <a:pt x="29" y="52"/>
                      <a:pt x="30" y="51"/>
                      <a:pt x="30" y="49"/>
                    </a:cubicBezTo>
                    <a:cubicBezTo>
                      <a:pt x="32" y="49"/>
                      <a:pt x="33" y="50"/>
                      <a:pt x="35" y="50"/>
                    </a:cubicBezTo>
                    <a:cubicBezTo>
                      <a:pt x="35" y="50"/>
                      <a:pt x="35" y="50"/>
                      <a:pt x="35" y="50"/>
                    </a:cubicBezTo>
                    <a:cubicBezTo>
                      <a:pt x="36" y="50"/>
                      <a:pt x="36" y="49"/>
                      <a:pt x="36" y="48"/>
                    </a:cubicBezTo>
                    <a:cubicBezTo>
                      <a:pt x="36" y="48"/>
                      <a:pt x="36" y="47"/>
                      <a:pt x="35" y="47"/>
                    </a:cubicBezTo>
                    <a:cubicBezTo>
                      <a:pt x="33" y="47"/>
                      <a:pt x="32" y="47"/>
                      <a:pt x="30" y="47"/>
                    </a:cubicBezTo>
                    <a:cubicBezTo>
                      <a:pt x="31" y="46"/>
                      <a:pt x="31" y="46"/>
                      <a:pt x="31" y="46"/>
                    </a:cubicBezTo>
                    <a:cubicBezTo>
                      <a:pt x="31" y="39"/>
                      <a:pt x="25" y="33"/>
                      <a:pt x="17" y="33"/>
                    </a:cubicBezTo>
                    <a:cubicBezTo>
                      <a:pt x="16" y="33"/>
                      <a:pt x="14" y="33"/>
                      <a:pt x="13" y="34"/>
                    </a:cubicBezTo>
                    <a:cubicBezTo>
                      <a:pt x="13" y="33"/>
                      <a:pt x="12" y="32"/>
                      <a:pt x="12" y="30"/>
                    </a:cubicBezTo>
                    <a:cubicBezTo>
                      <a:pt x="12" y="17"/>
                      <a:pt x="24" y="5"/>
                      <a:pt x="37" y="5"/>
                    </a:cubicBezTo>
                    <a:cubicBezTo>
                      <a:pt x="51" y="5"/>
                      <a:pt x="62" y="17"/>
                      <a:pt x="62" y="30"/>
                    </a:cubicBezTo>
                    <a:cubicBezTo>
                      <a:pt x="62" y="37"/>
                      <a:pt x="60" y="42"/>
                      <a:pt x="56" y="47"/>
                    </a:cubicBezTo>
                    <a:close/>
                  </a:path>
                </a:pathLst>
              </a:custGeom>
              <a:solidFill>
                <a:srgbClr val="3F3F3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cs typeface="+mn-ea"/>
                  <a:sym typeface="+mn-lt"/>
                </a:endParaRPr>
              </a:p>
            </p:txBody>
          </p:sp>
        </p:grpSp>
      </p:grpSp>
      <p:sp>
        <p:nvSpPr>
          <p:cNvPr id="65" name="空心弧 64"/>
          <p:cNvSpPr>
            <a:spLocks noChangeAspect="1"/>
          </p:cNvSpPr>
          <p:nvPr/>
        </p:nvSpPr>
        <p:spPr>
          <a:xfrm>
            <a:off x="1152103" y="3233640"/>
            <a:ext cx="2190993" cy="2190993"/>
          </a:xfrm>
          <a:prstGeom prst="blockArc">
            <a:avLst>
              <a:gd fmla="val 5400000" name="adj1"/>
              <a:gd fmla="val 0" name="adj2"/>
              <a:gd fmla="val 16000" name="adj3"/>
            </a:avLst>
          </a:prstGeom>
          <a:solidFill>
            <a:schemeClr val="tx1"/>
          </a:solidFill>
          <a:ln>
            <a:noFill/>
          </a:ln>
          <a:effectLst>
            <a:innerShdw blurRad="63500" dir="189000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cs typeface="+mn-ea"/>
              <a:sym typeface="+mn-lt"/>
            </a:endParaRPr>
          </a:p>
        </p:txBody>
      </p:sp>
      <p:sp>
        <p:nvSpPr>
          <p:cNvPr id="66" name="空心弧 65"/>
          <p:cNvSpPr>
            <a:spLocks noChangeAspect="1"/>
          </p:cNvSpPr>
          <p:nvPr/>
        </p:nvSpPr>
        <p:spPr>
          <a:xfrm>
            <a:off x="2993653" y="3257086"/>
            <a:ext cx="2190993" cy="2190993"/>
          </a:xfrm>
          <a:prstGeom prst="blockArc">
            <a:avLst>
              <a:gd fmla="val 16200000" name="adj1"/>
              <a:gd fmla="val 10800000" name="adj2"/>
              <a:gd fmla="val 16000" name="adj3"/>
            </a:avLst>
          </a:prstGeom>
          <a:solidFill>
            <a:schemeClr val="tx2"/>
          </a:solidFill>
          <a:ln>
            <a:noFill/>
          </a:ln>
          <a:effectLst>
            <a:innerShdw blurRad="63500" dir="189000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cs typeface="+mn-ea"/>
              <a:sym typeface="+mn-lt"/>
            </a:endParaRPr>
          </a:p>
        </p:txBody>
      </p:sp>
      <p:sp>
        <p:nvSpPr>
          <p:cNvPr id="67" name="空心弧 66"/>
          <p:cNvSpPr>
            <a:spLocks noChangeAspect="1"/>
          </p:cNvSpPr>
          <p:nvPr/>
        </p:nvSpPr>
        <p:spPr>
          <a:xfrm>
            <a:off x="2970207" y="1416320"/>
            <a:ext cx="2190993" cy="2190993"/>
          </a:xfrm>
          <a:prstGeom prst="blockArc">
            <a:avLst>
              <a:gd fmla="val 5400000" name="adj1"/>
              <a:gd fmla="val 0" name="adj2"/>
              <a:gd fmla="val 16000" name="adj3"/>
            </a:avLst>
          </a:prstGeom>
          <a:solidFill>
            <a:schemeClr val="tx1"/>
          </a:solidFill>
          <a:ln>
            <a:noFill/>
          </a:ln>
          <a:effectLst>
            <a:innerShdw blurRad="63500" dir="189000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cs typeface="+mn-ea"/>
              <a:sym typeface="+mn-lt"/>
            </a:endParaRPr>
          </a:p>
        </p:txBody>
      </p:sp>
      <p:sp>
        <p:nvSpPr>
          <p:cNvPr id="68" name="空心弧 67"/>
          <p:cNvSpPr>
            <a:spLocks noChangeAspect="1"/>
          </p:cNvSpPr>
          <p:nvPr/>
        </p:nvSpPr>
        <p:spPr>
          <a:xfrm>
            <a:off x="4811757" y="1439766"/>
            <a:ext cx="2190993" cy="2190993"/>
          </a:xfrm>
          <a:prstGeom prst="blockArc">
            <a:avLst>
              <a:gd fmla="val 16200000" name="adj1"/>
              <a:gd fmla="val 10800000" name="adj2"/>
              <a:gd fmla="val 16000" name="adj3"/>
            </a:avLst>
          </a:prstGeom>
          <a:solidFill>
            <a:schemeClr val="tx2"/>
          </a:solidFill>
          <a:ln>
            <a:noFill/>
          </a:ln>
          <a:effectLst>
            <a:innerShdw blurRad="63500" dir="189000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cs typeface="+mn-ea"/>
              <a:sym typeface="+mn-lt"/>
            </a:endParaRPr>
          </a:p>
        </p:txBody>
      </p:sp>
      <p:grpSp>
        <p:nvGrpSpPr>
          <p:cNvPr id="69" name="组合 68"/>
          <p:cNvGrpSpPr/>
          <p:nvPr/>
        </p:nvGrpSpPr>
        <p:grpSpPr>
          <a:xfrm>
            <a:off x="7720756" y="2451358"/>
            <a:ext cx="304005" cy="304005"/>
            <a:chOff x="6056956" y="3167604"/>
            <a:chExt cx="409123" cy="409123"/>
          </a:xfrm>
        </p:grpSpPr>
        <p:sp>
          <p:nvSpPr>
            <p:cNvPr id="70" name="Freeform 34"/>
            <p:cNvSpPr/>
            <p:nvPr/>
          </p:nvSpPr>
          <p:spPr bwMode="auto">
            <a:xfrm>
              <a:off x="6056956" y="3167604"/>
              <a:ext cx="409123" cy="409123"/>
            </a:xfrm>
            <a:prstGeom prst="ellipse">
              <a:avLst/>
            </a:prstGeom>
            <a:gradFill rotWithShape="1">
              <a:gsLst>
                <a:gs pos="66000">
                  <a:srgbClr val="ECECEC"/>
                </a:gs>
                <a:gs pos="100000">
                  <a:srgbClr val="F7F7F7"/>
                </a:gs>
                <a:gs pos="7000">
                  <a:srgbClr val="BEBEBE"/>
                </a:gs>
              </a:gsLst>
              <a:lin ang="7800000" scaled="0"/>
            </a:gradFill>
            <a:ln w="25400">
              <a:gradFill>
                <a:gsLst>
                  <a:gs pos="0">
                    <a:schemeClr val="bg1"/>
                  </a:gs>
                  <a:gs pos="100000">
                    <a:schemeClr val="bg1">
                      <a:lumMod val="85000"/>
                    </a:schemeClr>
                  </a:gs>
                </a:gsLst>
                <a:lin ang="7800000" scaled="0"/>
              </a:gradFill>
            </a:ln>
            <a:effectLst>
              <a:outerShdw algn="ctr" blurRad="203200" dir="7200000" dist="127000" rotWithShape="0" sx="102000" sy="102000">
                <a:srgbClr val="000000">
                  <a:alpha val="40000"/>
                </a:srgbClr>
              </a:outerShdw>
            </a:effectLst>
            <a:extLst/>
          </p:spPr>
          <p:txBody>
            <a:bodyPr anchor="ctr" wrap="none"/>
            <a:lstStyle/>
            <a:p>
              <a:pPr latinLnBrk="1"/>
              <a:endParaRPr altLang="en-US" kumimoji="1" lang="zh-CN" sz="2400">
                <a:solidFill>
                  <a:schemeClr val="tx1">
                    <a:lumMod val="75000"/>
                    <a:lumOff val="25000"/>
                  </a:schemeClr>
                </a:solidFill>
                <a:cs typeface="+mn-ea"/>
                <a:sym typeface="+mn-lt"/>
              </a:endParaRPr>
            </a:p>
          </p:txBody>
        </p:sp>
        <p:sp>
          <p:nvSpPr>
            <p:cNvPr id="71" name="Freeform 30"/>
            <p:cNvSpPr/>
            <p:nvPr/>
          </p:nvSpPr>
          <p:spPr bwMode="auto">
            <a:xfrm>
              <a:off x="6165495" y="3276142"/>
              <a:ext cx="192046" cy="192048"/>
            </a:xfrm>
            <a:prstGeom prst="ellipse">
              <a:avLst/>
            </a:prstGeom>
            <a:solidFill>
              <a:schemeClr val="tx1"/>
            </a:solidFill>
            <a:ln w="28575">
              <a:noFill/>
            </a:ln>
            <a:effectLst>
              <a:innerShdw blurRad="63500" dir="18900000" dist="50800">
                <a:prstClr val="black">
                  <a:alpha val="50000"/>
                </a:prstClr>
              </a:innerShdw>
            </a:effectLst>
            <a:extLst/>
          </p:spPr>
          <p:txBody>
            <a:bodyPr anchor="ctr" wrap="none"/>
            <a:lstStyle/>
            <a:p>
              <a:pPr latinLnBrk="1"/>
              <a:endParaRPr altLang="en-US" kumimoji="1" lang="zh-CN" sz="2400">
                <a:solidFill>
                  <a:schemeClr val="tx1">
                    <a:lumMod val="75000"/>
                    <a:lumOff val="25000"/>
                  </a:schemeClr>
                </a:solidFill>
                <a:cs typeface="+mn-ea"/>
                <a:sym typeface="+mn-lt"/>
              </a:endParaRPr>
            </a:p>
          </p:txBody>
        </p:sp>
      </p:grpSp>
      <p:sp>
        <p:nvSpPr>
          <p:cNvPr id="72" name="文本框 71"/>
          <p:cNvSpPr txBox="1"/>
          <p:nvPr/>
        </p:nvSpPr>
        <p:spPr>
          <a:xfrm>
            <a:off x="1813259" y="2753710"/>
            <a:ext cx="868680" cy="365760"/>
          </a:xfrm>
          <a:prstGeom prst="rect">
            <a:avLst/>
          </a:prstGeom>
          <a:noFill/>
        </p:spPr>
        <p:txBody>
          <a:bodyPr rtlCol="0" wrap="none">
            <a:spAutoFit/>
          </a:bodyPr>
          <a:lstStyle/>
          <a:p>
            <a:pPr algn="ctr"/>
            <a:r>
              <a:rPr altLang="en-US" lang="zh-CN">
                <a:solidFill>
                  <a:srgbClr val="3F3F3F"/>
                </a:solidFill>
                <a:latin charset="-122" panose="020b0503020204020204" pitchFamily="34" typeface="微软雅黑"/>
                <a:ea charset="-122" pitchFamily="34" typeface="微软雅黑"/>
                <a:cs typeface="+mn-ea"/>
                <a:sym typeface="+mn-lt"/>
              </a:rPr>
              <a:t>关键词</a:t>
            </a:r>
          </a:p>
        </p:txBody>
      </p:sp>
      <p:sp>
        <p:nvSpPr>
          <p:cNvPr id="73" name="文本框 72"/>
          <p:cNvSpPr txBox="1"/>
          <p:nvPr/>
        </p:nvSpPr>
        <p:spPr>
          <a:xfrm>
            <a:off x="3651808" y="5580740"/>
            <a:ext cx="868680" cy="365760"/>
          </a:xfrm>
          <a:prstGeom prst="rect">
            <a:avLst/>
          </a:prstGeom>
          <a:noFill/>
        </p:spPr>
        <p:txBody>
          <a:bodyPr rtlCol="0" wrap="none">
            <a:spAutoFit/>
          </a:bodyPr>
          <a:lstStyle/>
          <a:p>
            <a:pPr algn="ctr"/>
            <a:r>
              <a:rPr altLang="en-US" lang="zh-CN">
                <a:solidFill>
                  <a:srgbClr val="3F3F3F"/>
                </a:solidFill>
                <a:latin charset="-122" panose="020b0503020204020204" pitchFamily="34" typeface="微软雅黑"/>
                <a:ea charset="-122" pitchFamily="34" typeface="微软雅黑"/>
                <a:cs typeface="+mn-ea"/>
                <a:sym typeface="+mn-lt"/>
              </a:rPr>
              <a:t>关键词</a:t>
            </a:r>
          </a:p>
        </p:txBody>
      </p:sp>
      <p:sp>
        <p:nvSpPr>
          <p:cNvPr id="74" name="文本框 73"/>
          <p:cNvSpPr txBox="1"/>
          <p:nvPr/>
        </p:nvSpPr>
        <p:spPr>
          <a:xfrm>
            <a:off x="3515947" y="980728"/>
            <a:ext cx="868680" cy="365760"/>
          </a:xfrm>
          <a:prstGeom prst="rect">
            <a:avLst/>
          </a:prstGeom>
          <a:noFill/>
        </p:spPr>
        <p:txBody>
          <a:bodyPr rtlCol="0" wrap="none">
            <a:spAutoFit/>
          </a:bodyPr>
          <a:lstStyle/>
          <a:p>
            <a:pPr algn="ctr"/>
            <a:r>
              <a:rPr altLang="en-US" lang="zh-CN" smtClean="0">
                <a:solidFill>
                  <a:srgbClr val="3F3F3F"/>
                </a:solidFill>
                <a:latin charset="-122" panose="020b0503020204020204" pitchFamily="34" typeface="微软雅黑"/>
                <a:ea charset="-122" pitchFamily="34" typeface="微软雅黑"/>
                <a:cs typeface="+mn-ea"/>
                <a:sym typeface="+mn-lt"/>
              </a:rPr>
              <a:t>关键词</a:t>
            </a:r>
          </a:p>
        </p:txBody>
      </p:sp>
      <p:sp>
        <p:nvSpPr>
          <p:cNvPr id="75" name="文本框 74"/>
          <p:cNvSpPr txBox="1"/>
          <p:nvPr/>
        </p:nvSpPr>
        <p:spPr>
          <a:xfrm>
            <a:off x="5472912" y="3705804"/>
            <a:ext cx="868680" cy="365760"/>
          </a:xfrm>
          <a:prstGeom prst="rect">
            <a:avLst/>
          </a:prstGeom>
          <a:noFill/>
        </p:spPr>
        <p:txBody>
          <a:bodyPr rtlCol="0" wrap="none">
            <a:spAutoFit/>
          </a:bodyPr>
          <a:lstStyle/>
          <a:p>
            <a:pPr algn="ctr"/>
            <a:r>
              <a:rPr altLang="en-US" lang="zh-CN">
                <a:solidFill>
                  <a:srgbClr val="3F3F3F"/>
                </a:solidFill>
                <a:latin charset="-122" panose="020b0503020204020204" pitchFamily="34" typeface="微软雅黑"/>
                <a:ea charset="-122" pitchFamily="34" typeface="微软雅黑"/>
                <a:cs typeface="+mn-ea"/>
                <a:sym typeface="+mn-lt"/>
              </a:rPr>
              <a:t>关键词</a:t>
            </a:r>
          </a:p>
        </p:txBody>
      </p:sp>
      <p:sp>
        <p:nvSpPr>
          <p:cNvPr id="76" name="矩形 75"/>
          <p:cNvSpPr/>
          <p:nvPr/>
        </p:nvSpPr>
        <p:spPr>
          <a:xfrm>
            <a:off x="8200187" y="2392906"/>
            <a:ext cx="1300470" cy="426718"/>
          </a:xfrm>
          <a:prstGeom prst="rect">
            <a:avLst/>
          </a:prstGeom>
        </p:spPr>
        <p:txBody>
          <a:bodyPr bIns="45719" lIns="91435" rIns="91435" tIns="45719" wrap="none">
            <a:spAutoFit/>
          </a:bodyPr>
          <a:lstStyle/>
          <a:p>
            <a:r>
              <a:rPr altLang="en-US" b="1" lang="zh-CN" smtClean="0" sz="2200">
                <a:solidFill>
                  <a:srgbClr val="3F3F3F"/>
                </a:solidFill>
                <a:latin charset="-122" panose="020b0503020204020204" pitchFamily="34" typeface="微软雅黑"/>
                <a:ea charset="-122" pitchFamily="34" typeface="微软雅黑"/>
                <a:cs typeface="+mn-ea"/>
                <a:sym typeface="+mn-lt"/>
              </a:rPr>
              <a:t>工作经验</a:t>
            </a:r>
          </a:p>
        </p:txBody>
      </p:sp>
      <p:sp>
        <p:nvSpPr>
          <p:cNvPr id="77" name="矩形 47"/>
          <p:cNvSpPr>
            <a:spLocks noChangeArrowheads="1"/>
          </p:cNvSpPr>
          <p:nvPr/>
        </p:nvSpPr>
        <p:spPr bwMode="auto">
          <a:xfrm>
            <a:off x="8200187" y="2776398"/>
            <a:ext cx="3366833" cy="137159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9" lIns="91435" rIns="91435" tIns="45719" wrap="square">
            <a:spAutoFit/>
          </a:bodyPr>
          <a:lstStyle/>
          <a:p>
            <a:pPr>
              <a:lnSpc>
                <a:spcPct val="150000"/>
              </a:lnSpc>
            </a:pPr>
            <a:r>
              <a:rPr altLang="en-US" lang="zh-CN" sz="1400">
                <a:solidFill>
                  <a:srgbClr val="3F3F3F"/>
                </a:solidFill>
                <a:latin charset="-122" panose="020b0503020204020204" pitchFamily="34" typeface="微软雅黑"/>
                <a:ea charset="-122" pitchFamily="34" typeface="微软雅黑"/>
                <a:cs typeface="+mn-ea"/>
                <a:sym typeface="+mn-lt"/>
              </a:rPr>
              <a:t>此处添加详细文本描述，建议与标题相关并符合整体语言风格，语言描述尽量简洁生动。尽量将每页幻灯片的字数控制在300字以内。</a:t>
            </a:r>
          </a:p>
        </p:txBody>
      </p:sp>
      <p:sp>
        <p:nvSpPr>
          <p:cNvPr id="78" name="矩形 77"/>
          <p:cNvSpPr/>
          <p:nvPr/>
        </p:nvSpPr>
        <p:spPr>
          <a:xfrm>
            <a:off x="8200187" y="4500591"/>
            <a:ext cx="1300470" cy="426718"/>
          </a:xfrm>
          <a:prstGeom prst="rect">
            <a:avLst/>
          </a:prstGeom>
        </p:spPr>
        <p:txBody>
          <a:bodyPr bIns="45719" lIns="91435" rIns="91435" tIns="45719" wrap="none">
            <a:spAutoFit/>
          </a:bodyPr>
          <a:lstStyle/>
          <a:p>
            <a:r>
              <a:rPr altLang="en-US" b="1" lang="zh-CN" smtClean="0" sz="2200">
                <a:solidFill>
                  <a:srgbClr val="3F3F3F"/>
                </a:solidFill>
                <a:latin charset="-122" panose="020b0503020204020204" pitchFamily="34" typeface="微软雅黑"/>
                <a:ea charset="-122" pitchFamily="34" typeface="微软雅黑"/>
                <a:cs typeface="+mn-ea"/>
                <a:sym typeface="+mn-lt"/>
              </a:rPr>
              <a:t>职业经验</a:t>
            </a:r>
          </a:p>
        </p:txBody>
      </p:sp>
      <p:sp>
        <p:nvSpPr>
          <p:cNvPr id="79" name="矩形 78"/>
          <p:cNvSpPr>
            <a:spLocks noChangeArrowheads="1"/>
          </p:cNvSpPr>
          <p:nvPr/>
        </p:nvSpPr>
        <p:spPr bwMode="auto">
          <a:xfrm>
            <a:off x="8200187" y="4884083"/>
            <a:ext cx="3222817" cy="137159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9" lIns="91435" rIns="91435" tIns="45719" wrap="square">
            <a:spAutoFit/>
          </a:bodyPr>
          <a:lstStyle/>
          <a:p>
            <a:pPr>
              <a:lnSpc>
                <a:spcPct val="150000"/>
              </a:lnSpc>
            </a:pPr>
            <a:r>
              <a:rPr altLang="en-US" lang="zh-CN" sz="1400">
                <a:solidFill>
                  <a:srgbClr val="3F3F3F"/>
                </a:solidFill>
                <a:latin charset="-122" panose="020b0503020204020204" pitchFamily="34" typeface="微软雅黑"/>
                <a:ea charset="-122" pitchFamily="34" typeface="微软雅黑"/>
                <a:cs typeface="+mn-ea"/>
                <a:sym typeface="+mn-lt"/>
              </a:rPr>
              <a:t>此处添加详细文本描述，建议与标题相关并符合整体语言风格，语言描述尽量简洁生动。尽量将每页幻灯片的字数控制在300字以内。</a:t>
            </a:r>
          </a:p>
        </p:txBody>
      </p:sp>
      <p:grpSp>
        <p:nvGrpSpPr>
          <p:cNvPr id="80" name="组合 79"/>
          <p:cNvGrpSpPr/>
          <p:nvPr/>
        </p:nvGrpSpPr>
        <p:grpSpPr>
          <a:xfrm>
            <a:off x="7691352" y="4556125"/>
            <a:ext cx="304005" cy="304005"/>
            <a:chOff x="6056956" y="3167604"/>
            <a:chExt cx="409123" cy="409123"/>
          </a:xfrm>
        </p:grpSpPr>
        <p:sp>
          <p:nvSpPr>
            <p:cNvPr id="81" name="Freeform 34"/>
            <p:cNvSpPr/>
            <p:nvPr/>
          </p:nvSpPr>
          <p:spPr bwMode="auto">
            <a:xfrm>
              <a:off x="6056956" y="3167604"/>
              <a:ext cx="409123" cy="409123"/>
            </a:xfrm>
            <a:prstGeom prst="ellipse">
              <a:avLst/>
            </a:prstGeom>
            <a:gradFill rotWithShape="1">
              <a:gsLst>
                <a:gs pos="66000">
                  <a:srgbClr val="ECECEC"/>
                </a:gs>
                <a:gs pos="100000">
                  <a:srgbClr val="F7F7F7"/>
                </a:gs>
                <a:gs pos="7000">
                  <a:srgbClr val="BEBEBE"/>
                </a:gs>
              </a:gsLst>
              <a:lin ang="7800000" scaled="0"/>
            </a:gradFill>
            <a:ln w="25400">
              <a:gradFill>
                <a:gsLst>
                  <a:gs pos="0">
                    <a:schemeClr val="bg1"/>
                  </a:gs>
                  <a:gs pos="100000">
                    <a:schemeClr val="bg1">
                      <a:lumMod val="85000"/>
                    </a:schemeClr>
                  </a:gs>
                </a:gsLst>
                <a:lin ang="7800000" scaled="0"/>
              </a:gradFill>
            </a:ln>
            <a:effectLst>
              <a:outerShdw algn="ctr" blurRad="203200" dir="7200000" dist="127000" rotWithShape="0" sx="102000" sy="102000">
                <a:srgbClr val="000000">
                  <a:alpha val="40000"/>
                </a:srgbClr>
              </a:outerShdw>
            </a:effectLst>
            <a:extLst/>
          </p:spPr>
          <p:txBody>
            <a:bodyPr anchor="ctr" wrap="none"/>
            <a:lstStyle/>
            <a:p>
              <a:pPr latinLnBrk="1"/>
              <a:endParaRPr altLang="en-US" kumimoji="1" lang="zh-CN" sz="2400">
                <a:solidFill>
                  <a:schemeClr val="tx1">
                    <a:lumMod val="75000"/>
                    <a:lumOff val="25000"/>
                  </a:schemeClr>
                </a:solidFill>
                <a:cs typeface="+mn-ea"/>
                <a:sym typeface="+mn-lt"/>
              </a:endParaRPr>
            </a:p>
          </p:txBody>
        </p:sp>
        <p:sp>
          <p:nvSpPr>
            <p:cNvPr id="82" name="Freeform 30"/>
            <p:cNvSpPr/>
            <p:nvPr/>
          </p:nvSpPr>
          <p:spPr bwMode="auto">
            <a:xfrm>
              <a:off x="6165495" y="3276142"/>
              <a:ext cx="192046" cy="192048"/>
            </a:xfrm>
            <a:prstGeom prst="ellipse">
              <a:avLst/>
            </a:prstGeom>
            <a:solidFill>
              <a:schemeClr val="tx2"/>
            </a:solidFill>
            <a:ln w="28575">
              <a:noFill/>
            </a:ln>
            <a:effectLst>
              <a:innerShdw blurRad="63500" dir="18900000" dist="50800">
                <a:prstClr val="black">
                  <a:alpha val="50000"/>
                </a:prstClr>
              </a:innerShdw>
            </a:effectLst>
            <a:extLst/>
          </p:spPr>
          <p:txBody>
            <a:bodyPr anchor="ctr" wrap="none"/>
            <a:lstStyle/>
            <a:p>
              <a:pPr latinLnBrk="1"/>
              <a:endParaRPr altLang="en-US" kumimoji="1" lang="zh-CN" sz="2400">
                <a:solidFill>
                  <a:schemeClr val="tx1">
                    <a:lumMod val="75000"/>
                    <a:lumOff val="25000"/>
                  </a:schemeClr>
                </a:solidFill>
                <a:cs typeface="+mn-ea"/>
                <a:sym typeface="+mn-lt"/>
              </a:endParaRPr>
            </a:p>
          </p:txBody>
        </p:sp>
      </p:grpSp>
    </p:spTree>
    <p:extLst>
      <p:ext uri="{BB962C8B-B14F-4D97-AF65-F5344CB8AC3E}">
        <p14:creationId val="1366361608"/>
      </p:ext>
    </p:extLst>
  </p:cSld>
  <p:clrMapOvr>
    <a:masterClrMapping/>
  </p:clrMapOvr>
  <mc:AlternateContent>
    <mc:Choice Requires="p15">
      <p:transition p14:dur="1250" spd="slow">
        <p15:prstTrans prst="pageCurlDoubl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 presetSubtype="2">
                                  <p:stCondLst>
                                    <p:cond delay="0"/>
                                  </p:stCondLst>
                                  <p:childTnLst>
                                    <p:set>
                                      <p:cBhvr>
                                        <p:cTn dur="1" fill="hold" id="6">
                                          <p:stCondLst>
                                            <p:cond delay="0"/>
                                          </p:stCondLst>
                                        </p:cTn>
                                        <p:tgtEl>
                                          <p:spTgt spid="9"/>
                                        </p:tgtEl>
                                        <p:attrNameLst>
                                          <p:attrName>style.visibility</p:attrName>
                                        </p:attrNameLst>
                                      </p:cBhvr>
                                      <p:to>
                                        <p:strVal val="visible"/>
                                      </p:to>
                                    </p:set>
                                    <p:anim calcmode="lin" valueType="num">
                                      <p:cBhvr additive="base">
                                        <p:cTn dur="500" fill="hold" id="7"/>
                                        <p:tgtEl>
                                          <p:spTgt spid="9"/>
                                        </p:tgtEl>
                                        <p:attrNameLst>
                                          <p:attrName>ppt_x</p:attrName>
                                        </p:attrNameLst>
                                      </p:cBhvr>
                                      <p:tavLst>
                                        <p:tav tm="0">
                                          <p:val>
                                            <p:strVal val="1+#ppt_w/2"/>
                                          </p:val>
                                        </p:tav>
                                        <p:tav tm="100000">
                                          <p:val>
                                            <p:strVal val="#ppt_x"/>
                                          </p:val>
                                        </p:tav>
                                      </p:tavLst>
                                    </p:anim>
                                    <p:anim calcmode="lin" valueType="num">
                                      <p:cBhvr additive="base">
                                        <p:cTn dur="500" fill="hold" id="8"/>
                                        <p:tgtEl>
                                          <p:spTgt spid="9"/>
                                        </p:tgtEl>
                                        <p:attrNameLst>
                                          <p:attrName>ppt_y</p:attrName>
                                        </p:attrNameLst>
                                      </p:cBhvr>
                                      <p:tavLst>
                                        <p:tav tm="0">
                                          <p:val>
                                            <p:strVal val="#ppt_y"/>
                                          </p:val>
                                        </p:tav>
                                        <p:tav tm="100000">
                                          <p:val>
                                            <p:strVal val="#ppt_y"/>
                                          </p:val>
                                        </p:tav>
                                      </p:tavLst>
                                    </p:anim>
                                  </p:childTnLst>
                                </p:cTn>
                              </p:par>
                              <p:par>
                                <p:cTn fill="hold" id="9" nodeType="withEffect" presetClass="entr" presetID="22" presetSubtype="2">
                                  <p:stCondLst>
                                    <p:cond delay="100"/>
                                  </p:stCondLst>
                                  <p:childTnLst>
                                    <p:set>
                                      <p:cBhvr>
                                        <p:cTn dur="1" fill="hold" id="10">
                                          <p:stCondLst>
                                            <p:cond delay="0"/>
                                          </p:stCondLst>
                                        </p:cTn>
                                        <p:tgtEl>
                                          <p:spTgt spid="10"/>
                                        </p:tgtEl>
                                        <p:attrNameLst>
                                          <p:attrName>style.visibility</p:attrName>
                                        </p:attrNameLst>
                                      </p:cBhvr>
                                      <p:to>
                                        <p:strVal val="visible"/>
                                      </p:to>
                                    </p:set>
                                    <p:animEffect filter="wipe(right)" transition="in">
                                      <p:cBhvr>
                                        <p:cTn dur="500" id="11"/>
                                        <p:tgtEl>
                                          <p:spTgt spid="10"/>
                                        </p:tgtEl>
                                      </p:cBhvr>
                                    </p:animEffect>
                                  </p:childTnLst>
                                </p:cTn>
                              </p:par>
                            </p:childTnLst>
                          </p:cTn>
                        </p:par>
                        <p:par>
                          <p:cTn fill="hold" id="12" nodeType="afterGroup">
                            <p:stCondLst>
                              <p:cond delay="600"/>
                            </p:stCondLst>
                            <p:childTnLst>
                              <p:par>
                                <p:cTn fill="hold" grpId="0" id="13" nodeType="afterEffect" presetClass="entr" presetID="41" presetSubtype="0">
                                  <p:stCondLst>
                                    <p:cond delay="0"/>
                                  </p:stCondLst>
                                  <p:iterate type="lt">
                                    <p:tmPct val="10000"/>
                                  </p:iterate>
                                  <p:childTnLst>
                                    <p:set>
                                      <p:cBhvr>
                                        <p:cTn dur="1" fill="hold" id="14">
                                          <p:stCondLst>
                                            <p:cond delay="0"/>
                                          </p:stCondLst>
                                        </p:cTn>
                                        <p:tgtEl>
                                          <p:spTgt spid="8"/>
                                        </p:tgtEl>
                                        <p:attrNameLst>
                                          <p:attrName>style.visibility</p:attrName>
                                        </p:attrNameLst>
                                      </p:cBhvr>
                                      <p:to>
                                        <p:strVal val="visible"/>
                                      </p:to>
                                    </p:set>
                                    <p:anim calcmode="lin" valueType="num">
                                      <p:cBhvr>
                                        <p:cTn dur="400" fill="hold" id="15"/>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dur="400" fill="hold" id="16"/>
                                        <p:tgtEl>
                                          <p:spTgt spid="8"/>
                                        </p:tgtEl>
                                        <p:attrNameLst>
                                          <p:attrName>ppt_y</p:attrName>
                                        </p:attrNameLst>
                                      </p:cBhvr>
                                      <p:tavLst>
                                        <p:tav tm="0">
                                          <p:val>
                                            <p:strVal val="#ppt_y"/>
                                          </p:val>
                                        </p:tav>
                                        <p:tav tm="100000">
                                          <p:val>
                                            <p:strVal val="#ppt_y"/>
                                          </p:val>
                                        </p:tav>
                                      </p:tavLst>
                                    </p:anim>
                                    <p:anim calcmode="lin" valueType="num">
                                      <p:cBhvr>
                                        <p:cTn dur="400" fill="hold" id="17"/>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dur="400" fill="hold" id="18"/>
                                        <p:tgtEl>
                                          <p:spTgt spid="8"/>
                                        </p:tgtEl>
                                        <p:attrNameLst>
                                          <p:attrName>ppt_w</p:attrName>
                                        </p:attrNameLst>
                                      </p:cBhvr>
                                      <p:tavLst>
                                        <p:tav tm="0">
                                          <p:val>
                                            <p:strVal val="#ppt_w/10"/>
                                          </p:val>
                                        </p:tav>
                                        <p:tav tm="50000">
                                          <p:val>
                                            <p:strVal val="#ppt_w+.01"/>
                                          </p:val>
                                        </p:tav>
                                        <p:tav tm="100000">
                                          <p:val>
                                            <p:strVal val="#ppt_w"/>
                                          </p:val>
                                        </p:tav>
                                      </p:tavLst>
                                    </p:anim>
                                    <p:animEffect filter="fade" transition="in">
                                      <p:cBhvr>
                                        <p:cTn dur="400" id="19" tmFilter="0,0; .5, 1; 1, 1"/>
                                        <p:tgtEl>
                                          <p:spTgt spid="8"/>
                                        </p:tgtEl>
                                      </p:cBhvr>
                                    </p:animEffect>
                                  </p:childTnLst>
                                </p:cTn>
                              </p:par>
                            </p:childTnLst>
                          </p:cTn>
                        </p:par>
                        <p:par>
                          <p:cTn fill="hold" id="20" nodeType="afterGroup">
                            <p:stCondLst>
                              <p:cond delay="1000"/>
                            </p:stCondLst>
                            <p:childTnLst>
                              <p:par>
                                <p:cTn fill="hold" grpId="0" id="21" nodeType="afterEffect" presetClass="entr" presetID="6" presetSubtype="16">
                                  <p:stCondLst>
                                    <p:cond delay="0"/>
                                  </p:stCondLst>
                                  <p:childTnLst>
                                    <p:set>
                                      <p:cBhvr>
                                        <p:cTn dur="1" fill="hold" id="22">
                                          <p:stCondLst>
                                            <p:cond delay="0"/>
                                          </p:stCondLst>
                                        </p:cTn>
                                        <p:tgtEl>
                                          <p:spTgt spid="65"/>
                                        </p:tgtEl>
                                        <p:attrNameLst>
                                          <p:attrName>style.visibility</p:attrName>
                                        </p:attrNameLst>
                                      </p:cBhvr>
                                      <p:to>
                                        <p:strVal val="visible"/>
                                      </p:to>
                                    </p:set>
                                    <p:animEffect filter="circle(in)" transition="in">
                                      <p:cBhvr>
                                        <p:cTn dur="1000" id="23"/>
                                        <p:tgtEl>
                                          <p:spTgt spid="65"/>
                                        </p:tgtEl>
                                      </p:cBhvr>
                                    </p:animEffect>
                                  </p:childTnLst>
                                </p:cTn>
                              </p:par>
                              <p:par>
                                <p:cTn fill="hold" id="24" nodeType="withEffect" presetClass="entr" presetID="2" presetSubtype="1">
                                  <p:stCondLst>
                                    <p:cond delay="500"/>
                                  </p:stCondLst>
                                  <p:childTnLst>
                                    <p:set>
                                      <p:cBhvr>
                                        <p:cTn dur="1" fill="hold" id="25">
                                          <p:stCondLst>
                                            <p:cond delay="0"/>
                                          </p:stCondLst>
                                        </p:cTn>
                                        <p:tgtEl>
                                          <p:spTgt spid="53"/>
                                        </p:tgtEl>
                                        <p:attrNameLst>
                                          <p:attrName>style.visibility</p:attrName>
                                        </p:attrNameLst>
                                      </p:cBhvr>
                                      <p:to>
                                        <p:strVal val="visible"/>
                                      </p:to>
                                    </p:set>
                                    <p:anim calcmode="lin" valueType="num">
                                      <p:cBhvr additive="base">
                                        <p:cTn dur="500" fill="hold" id="26"/>
                                        <p:tgtEl>
                                          <p:spTgt spid="53"/>
                                        </p:tgtEl>
                                        <p:attrNameLst>
                                          <p:attrName>ppt_x</p:attrName>
                                        </p:attrNameLst>
                                      </p:cBhvr>
                                      <p:tavLst>
                                        <p:tav tm="0">
                                          <p:val>
                                            <p:strVal val="#ppt_x"/>
                                          </p:val>
                                        </p:tav>
                                        <p:tav tm="100000">
                                          <p:val>
                                            <p:strVal val="#ppt_x"/>
                                          </p:val>
                                        </p:tav>
                                      </p:tavLst>
                                    </p:anim>
                                    <p:anim calcmode="lin" valueType="num">
                                      <p:cBhvr additive="base">
                                        <p:cTn dur="500" fill="hold" id="27"/>
                                        <p:tgtEl>
                                          <p:spTgt spid="53"/>
                                        </p:tgtEl>
                                        <p:attrNameLst>
                                          <p:attrName>ppt_y</p:attrName>
                                        </p:attrNameLst>
                                      </p:cBhvr>
                                      <p:tavLst>
                                        <p:tav tm="0">
                                          <p:val>
                                            <p:strVal val="0-#ppt_h/2"/>
                                          </p:val>
                                        </p:tav>
                                        <p:tav tm="100000">
                                          <p:val>
                                            <p:strVal val="#ppt_y"/>
                                          </p:val>
                                        </p:tav>
                                      </p:tavLst>
                                    </p:anim>
                                  </p:childTnLst>
                                </p:cTn>
                              </p:par>
                            </p:childTnLst>
                          </p:cTn>
                        </p:par>
                        <p:par>
                          <p:cTn fill="hold" id="28" nodeType="afterGroup">
                            <p:stCondLst>
                              <p:cond delay="2000"/>
                            </p:stCondLst>
                            <p:childTnLst>
                              <p:par>
                                <p:cTn fill="hold" grpId="0" id="29" nodeType="afterEffect" presetClass="entr" presetID="10" presetSubtype="0">
                                  <p:stCondLst>
                                    <p:cond delay="0"/>
                                  </p:stCondLst>
                                  <p:childTnLst>
                                    <p:set>
                                      <p:cBhvr>
                                        <p:cTn dur="1" fill="hold" id="30">
                                          <p:stCondLst>
                                            <p:cond delay="0"/>
                                          </p:stCondLst>
                                        </p:cTn>
                                        <p:tgtEl>
                                          <p:spTgt spid="72"/>
                                        </p:tgtEl>
                                        <p:attrNameLst>
                                          <p:attrName>style.visibility</p:attrName>
                                        </p:attrNameLst>
                                      </p:cBhvr>
                                      <p:to>
                                        <p:strVal val="visible"/>
                                      </p:to>
                                    </p:set>
                                    <p:animEffect filter="fade" transition="in">
                                      <p:cBhvr>
                                        <p:cTn dur="350" id="31"/>
                                        <p:tgtEl>
                                          <p:spTgt spid="72"/>
                                        </p:tgtEl>
                                      </p:cBhvr>
                                    </p:animEffect>
                                  </p:childTnLst>
                                </p:cTn>
                              </p:par>
                            </p:childTnLst>
                          </p:cTn>
                        </p:par>
                        <p:par>
                          <p:cTn fill="hold" id="32" nodeType="afterGroup">
                            <p:stCondLst>
                              <p:cond delay="2350"/>
                            </p:stCondLst>
                            <p:childTnLst>
                              <p:par>
                                <p:cTn fill="hold" grpId="0" id="33" nodeType="afterEffect" presetClass="entr" presetID="6" presetSubtype="16">
                                  <p:stCondLst>
                                    <p:cond delay="0"/>
                                  </p:stCondLst>
                                  <p:childTnLst>
                                    <p:set>
                                      <p:cBhvr>
                                        <p:cTn dur="1" fill="hold" id="34">
                                          <p:stCondLst>
                                            <p:cond delay="0"/>
                                          </p:stCondLst>
                                        </p:cTn>
                                        <p:tgtEl>
                                          <p:spTgt spid="66"/>
                                        </p:tgtEl>
                                        <p:attrNameLst>
                                          <p:attrName>style.visibility</p:attrName>
                                        </p:attrNameLst>
                                      </p:cBhvr>
                                      <p:to>
                                        <p:strVal val="visible"/>
                                      </p:to>
                                    </p:set>
                                    <p:animEffect filter="circle(in)" transition="in">
                                      <p:cBhvr>
                                        <p:cTn dur="1000" id="35"/>
                                        <p:tgtEl>
                                          <p:spTgt spid="66"/>
                                        </p:tgtEl>
                                      </p:cBhvr>
                                    </p:animEffect>
                                  </p:childTnLst>
                                </p:cTn>
                              </p:par>
                              <p:par>
                                <p:cTn fill="hold" id="36" nodeType="withEffect" presetClass="entr" presetID="2" presetSubtype="1">
                                  <p:stCondLst>
                                    <p:cond delay="500"/>
                                  </p:stCondLst>
                                  <p:childTnLst>
                                    <p:set>
                                      <p:cBhvr>
                                        <p:cTn dur="1" fill="hold" id="37">
                                          <p:stCondLst>
                                            <p:cond delay="0"/>
                                          </p:stCondLst>
                                        </p:cTn>
                                        <p:tgtEl>
                                          <p:spTgt spid="46"/>
                                        </p:tgtEl>
                                        <p:attrNameLst>
                                          <p:attrName>style.visibility</p:attrName>
                                        </p:attrNameLst>
                                      </p:cBhvr>
                                      <p:to>
                                        <p:strVal val="visible"/>
                                      </p:to>
                                    </p:set>
                                    <p:anim calcmode="lin" valueType="num">
                                      <p:cBhvr additive="base">
                                        <p:cTn dur="500" fill="hold" id="38"/>
                                        <p:tgtEl>
                                          <p:spTgt spid="46"/>
                                        </p:tgtEl>
                                        <p:attrNameLst>
                                          <p:attrName>ppt_x</p:attrName>
                                        </p:attrNameLst>
                                      </p:cBhvr>
                                      <p:tavLst>
                                        <p:tav tm="0">
                                          <p:val>
                                            <p:strVal val="#ppt_x"/>
                                          </p:val>
                                        </p:tav>
                                        <p:tav tm="100000">
                                          <p:val>
                                            <p:strVal val="#ppt_x"/>
                                          </p:val>
                                        </p:tav>
                                      </p:tavLst>
                                    </p:anim>
                                    <p:anim calcmode="lin" valueType="num">
                                      <p:cBhvr additive="base">
                                        <p:cTn dur="500" fill="hold" id="39"/>
                                        <p:tgtEl>
                                          <p:spTgt spid="46"/>
                                        </p:tgtEl>
                                        <p:attrNameLst>
                                          <p:attrName>ppt_y</p:attrName>
                                        </p:attrNameLst>
                                      </p:cBhvr>
                                      <p:tavLst>
                                        <p:tav tm="0">
                                          <p:val>
                                            <p:strVal val="0-#ppt_h/2"/>
                                          </p:val>
                                        </p:tav>
                                        <p:tav tm="100000">
                                          <p:val>
                                            <p:strVal val="#ppt_y"/>
                                          </p:val>
                                        </p:tav>
                                      </p:tavLst>
                                    </p:anim>
                                  </p:childTnLst>
                                </p:cTn>
                              </p:par>
                            </p:childTnLst>
                          </p:cTn>
                        </p:par>
                        <p:par>
                          <p:cTn fill="hold" id="40" nodeType="afterGroup">
                            <p:stCondLst>
                              <p:cond delay="3350"/>
                            </p:stCondLst>
                            <p:childTnLst>
                              <p:par>
                                <p:cTn fill="hold" grpId="0" id="41" nodeType="afterEffect" presetClass="entr" presetID="10" presetSubtype="0">
                                  <p:stCondLst>
                                    <p:cond delay="0"/>
                                  </p:stCondLst>
                                  <p:childTnLst>
                                    <p:set>
                                      <p:cBhvr>
                                        <p:cTn dur="1" fill="hold" id="42">
                                          <p:stCondLst>
                                            <p:cond delay="0"/>
                                          </p:stCondLst>
                                        </p:cTn>
                                        <p:tgtEl>
                                          <p:spTgt spid="73"/>
                                        </p:tgtEl>
                                        <p:attrNameLst>
                                          <p:attrName>style.visibility</p:attrName>
                                        </p:attrNameLst>
                                      </p:cBhvr>
                                      <p:to>
                                        <p:strVal val="visible"/>
                                      </p:to>
                                    </p:set>
                                    <p:animEffect filter="fade" transition="in">
                                      <p:cBhvr>
                                        <p:cTn dur="350" id="43"/>
                                        <p:tgtEl>
                                          <p:spTgt spid="73"/>
                                        </p:tgtEl>
                                      </p:cBhvr>
                                    </p:animEffect>
                                  </p:childTnLst>
                                </p:cTn>
                              </p:par>
                            </p:childTnLst>
                          </p:cTn>
                        </p:par>
                        <p:par>
                          <p:cTn fill="hold" id="44" nodeType="afterGroup">
                            <p:stCondLst>
                              <p:cond delay="3700"/>
                            </p:stCondLst>
                            <p:childTnLst>
                              <p:par>
                                <p:cTn fill="hold" grpId="0" id="45" nodeType="afterEffect" presetClass="entr" presetID="6" presetSubtype="16">
                                  <p:stCondLst>
                                    <p:cond delay="0"/>
                                  </p:stCondLst>
                                  <p:childTnLst>
                                    <p:set>
                                      <p:cBhvr>
                                        <p:cTn dur="1" fill="hold" id="46">
                                          <p:stCondLst>
                                            <p:cond delay="0"/>
                                          </p:stCondLst>
                                        </p:cTn>
                                        <p:tgtEl>
                                          <p:spTgt spid="67"/>
                                        </p:tgtEl>
                                        <p:attrNameLst>
                                          <p:attrName>style.visibility</p:attrName>
                                        </p:attrNameLst>
                                      </p:cBhvr>
                                      <p:to>
                                        <p:strVal val="visible"/>
                                      </p:to>
                                    </p:set>
                                    <p:animEffect filter="circle(in)" transition="in">
                                      <p:cBhvr>
                                        <p:cTn dur="1000" id="47"/>
                                        <p:tgtEl>
                                          <p:spTgt spid="67"/>
                                        </p:tgtEl>
                                      </p:cBhvr>
                                    </p:animEffect>
                                  </p:childTnLst>
                                </p:cTn>
                              </p:par>
                              <p:par>
                                <p:cTn fill="hold" id="48" nodeType="withEffect" presetClass="entr" presetID="2" presetSubtype="1">
                                  <p:stCondLst>
                                    <p:cond delay="500"/>
                                  </p:stCondLst>
                                  <p:childTnLst>
                                    <p:set>
                                      <p:cBhvr>
                                        <p:cTn dur="1" fill="hold" id="49">
                                          <p:stCondLst>
                                            <p:cond delay="0"/>
                                          </p:stCondLst>
                                        </p:cTn>
                                        <p:tgtEl>
                                          <p:spTgt spid="38"/>
                                        </p:tgtEl>
                                        <p:attrNameLst>
                                          <p:attrName>style.visibility</p:attrName>
                                        </p:attrNameLst>
                                      </p:cBhvr>
                                      <p:to>
                                        <p:strVal val="visible"/>
                                      </p:to>
                                    </p:set>
                                    <p:anim calcmode="lin" valueType="num">
                                      <p:cBhvr additive="base">
                                        <p:cTn dur="500" fill="hold" id="50"/>
                                        <p:tgtEl>
                                          <p:spTgt spid="38"/>
                                        </p:tgtEl>
                                        <p:attrNameLst>
                                          <p:attrName>ppt_x</p:attrName>
                                        </p:attrNameLst>
                                      </p:cBhvr>
                                      <p:tavLst>
                                        <p:tav tm="0">
                                          <p:val>
                                            <p:strVal val="#ppt_x"/>
                                          </p:val>
                                        </p:tav>
                                        <p:tav tm="100000">
                                          <p:val>
                                            <p:strVal val="#ppt_x"/>
                                          </p:val>
                                        </p:tav>
                                      </p:tavLst>
                                    </p:anim>
                                    <p:anim calcmode="lin" valueType="num">
                                      <p:cBhvr additive="base">
                                        <p:cTn dur="500" fill="hold" id="51"/>
                                        <p:tgtEl>
                                          <p:spTgt spid="38"/>
                                        </p:tgtEl>
                                        <p:attrNameLst>
                                          <p:attrName>ppt_y</p:attrName>
                                        </p:attrNameLst>
                                      </p:cBhvr>
                                      <p:tavLst>
                                        <p:tav tm="0">
                                          <p:val>
                                            <p:strVal val="0-#ppt_h/2"/>
                                          </p:val>
                                        </p:tav>
                                        <p:tav tm="100000">
                                          <p:val>
                                            <p:strVal val="#ppt_y"/>
                                          </p:val>
                                        </p:tav>
                                      </p:tavLst>
                                    </p:anim>
                                  </p:childTnLst>
                                </p:cTn>
                              </p:par>
                            </p:childTnLst>
                          </p:cTn>
                        </p:par>
                        <p:par>
                          <p:cTn fill="hold" id="52" nodeType="afterGroup">
                            <p:stCondLst>
                              <p:cond delay="4700"/>
                            </p:stCondLst>
                            <p:childTnLst>
                              <p:par>
                                <p:cTn fill="hold" grpId="0" id="53" nodeType="afterEffect" presetClass="entr" presetID="10" presetSubtype="0">
                                  <p:stCondLst>
                                    <p:cond delay="0"/>
                                  </p:stCondLst>
                                  <p:childTnLst>
                                    <p:set>
                                      <p:cBhvr>
                                        <p:cTn dur="1" fill="hold" id="54">
                                          <p:stCondLst>
                                            <p:cond delay="0"/>
                                          </p:stCondLst>
                                        </p:cTn>
                                        <p:tgtEl>
                                          <p:spTgt spid="74"/>
                                        </p:tgtEl>
                                        <p:attrNameLst>
                                          <p:attrName>style.visibility</p:attrName>
                                        </p:attrNameLst>
                                      </p:cBhvr>
                                      <p:to>
                                        <p:strVal val="visible"/>
                                      </p:to>
                                    </p:set>
                                    <p:animEffect filter="fade" transition="in">
                                      <p:cBhvr>
                                        <p:cTn dur="350" id="55"/>
                                        <p:tgtEl>
                                          <p:spTgt spid="74"/>
                                        </p:tgtEl>
                                      </p:cBhvr>
                                    </p:animEffect>
                                  </p:childTnLst>
                                </p:cTn>
                              </p:par>
                            </p:childTnLst>
                          </p:cTn>
                        </p:par>
                        <p:par>
                          <p:cTn fill="hold" id="56" nodeType="afterGroup">
                            <p:stCondLst>
                              <p:cond delay="5050"/>
                            </p:stCondLst>
                            <p:childTnLst>
                              <p:par>
                                <p:cTn fill="hold" grpId="0" id="57" nodeType="afterEffect" presetClass="entr" presetID="6" presetSubtype="16">
                                  <p:stCondLst>
                                    <p:cond delay="0"/>
                                  </p:stCondLst>
                                  <p:childTnLst>
                                    <p:set>
                                      <p:cBhvr>
                                        <p:cTn dur="1" fill="hold" id="58">
                                          <p:stCondLst>
                                            <p:cond delay="0"/>
                                          </p:stCondLst>
                                        </p:cTn>
                                        <p:tgtEl>
                                          <p:spTgt spid="68"/>
                                        </p:tgtEl>
                                        <p:attrNameLst>
                                          <p:attrName>style.visibility</p:attrName>
                                        </p:attrNameLst>
                                      </p:cBhvr>
                                      <p:to>
                                        <p:strVal val="visible"/>
                                      </p:to>
                                    </p:set>
                                    <p:animEffect filter="circle(in)" transition="in">
                                      <p:cBhvr>
                                        <p:cTn dur="1000" id="59"/>
                                        <p:tgtEl>
                                          <p:spTgt spid="68"/>
                                        </p:tgtEl>
                                      </p:cBhvr>
                                    </p:animEffect>
                                  </p:childTnLst>
                                </p:cTn>
                              </p:par>
                              <p:par>
                                <p:cTn fill="hold" id="60" nodeType="withEffect" presetClass="entr" presetID="2" presetSubtype="1">
                                  <p:stCondLst>
                                    <p:cond delay="500"/>
                                  </p:stCondLst>
                                  <p:childTnLst>
                                    <p:set>
                                      <p:cBhvr>
                                        <p:cTn dur="1" fill="hold" id="61">
                                          <p:stCondLst>
                                            <p:cond delay="0"/>
                                          </p:stCondLst>
                                        </p:cTn>
                                        <p:tgtEl>
                                          <p:spTgt spid="33"/>
                                        </p:tgtEl>
                                        <p:attrNameLst>
                                          <p:attrName>style.visibility</p:attrName>
                                        </p:attrNameLst>
                                      </p:cBhvr>
                                      <p:to>
                                        <p:strVal val="visible"/>
                                      </p:to>
                                    </p:set>
                                    <p:anim calcmode="lin" valueType="num">
                                      <p:cBhvr additive="base">
                                        <p:cTn dur="500" fill="hold" id="62"/>
                                        <p:tgtEl>
                                          <p:spTgt spid="33"/>
                                        </p:tgtEl>
                                        <p:attrNameLst>
                                          <p:attrName>ppt_x</p:attrName>
                                        </p:attrNameLst>
                                      </p:cBhvr>
                                      <p:tavLst>
                                        <p:tav tm="0">
                                          <p:val>
                                            <p:strVal val="#ppt_x"/>
                                          </p:val>
                                        </p:tav>
                                        <p:tav tm="100000">
                                          <p:val>
                                            <p:strVal val="#ppt_x"/>
                                          </p:val>
                                        </p:tav>
                                      </p:tavLst>
                                    </p:anim>
                                    <p:anim calcmode="lin" valueType="num">
                                      <p:cBhvr additive="base">
                                        <p:cTn dur="500" fill="hold" id="63"/>
                                        <p:tgtEl>
                                          <p:spTgt spid="33"/>
                                        </p:tgtEl>
                                        <p:attrNameLst>
                                          <p:attrName>ppt_y</p:attrName>
                                        </p:attrNameLst>
                                      </p:cBhvr>
                                      <p:tavLst>
                                        <p:tav tm="0">
                                          <p:val>
                                            <p:strVal val="0-#ppt_h/2"/>
                                          </p:val>
                                        </p:tav>
                                        <p:tav tm="100000">
                                          <p:val>
                                            <p:strVal val="#ppt_y"/>
                                          </p:val>
                                        </p:tav>
                                      </p:tavLst>
                                    </p:anim>
                                  </p:childTnLst>
                                </p:cTn>
                              </p:par>
                            </p:childTnLst>
                          </p:cTn>
                        </p:par>
                        <p:par>
                          <p:cTn fill="hold" id="64" nodeType="afterGroup">
                            <p:stCondLst>
                              <p:cond delay="6050"/>
                            </p:stCondLst>
                            <p:childTnLst>
                              <p:par>
                                <p:cTn fill="hold" grpId="0" id="65" nodeType="afterEffect" presetClass="entr" presetID="10" presetSubtype="0">
                                  <p:stCondLst>
                                    <p:cond delay="0"/>
                                  </p:stCondLst>
                                  <p:childTnLst>
                                    <p:set>
                                      <p:cBhvr>
                                        <p:cTn dur="1" fill="hold" id="66">
                                          <p:stCondLst>
                                            <p:cond delay="0"/>
                                          </p:stCondLst>
                                        </p:cTn>
                                        <p:tgtEl>
                                          <p:spTgt spid="75"/>
                                        </p:tgtEl>
                                        <p:attrNameLst>
                                          <p:attrName>style.visibility</p:attrName>
                                        </p:attrNameLst>
                                      </p:cBhvr>
                                      <p:to>
                                        <p:strVal val="visible"/>
                                      </p:to>
                                    </p:set>
                                    <p:animEffect filter="fade" transition="in">
                                      <p:cBhvr>
                                        <p:cTn dur="350" id="67"/>
                                        <p:tgtEl>
                                          <p:spTgt spid="75"/>
                                        </p:tgtEl>
                                      </p:cBhvr>
                                    </p:animEffect>
                                  </p:childTnLst>
                                </p:cTn>
                              </p:par>
                            </p:childTnLst>
                          </p:cTn>
                        </p:par>
                        <p:par>
                          <p:cTn fill="hold" id="68" nodeType="afterGroup">
                            <p:stCondLst>
                              <p:cond delay="6400"/>
                            </p:stCondLst>
                            <p:childTnLst>
                              <p:par>
                                <p:cTn decel="100000" fill="hold" id="69" nodeType="afterEffect" presetClass="entr" presetID="49" presetSubtype="0">
                                  <p:stCondLst>
                                    <p:cond delay="0"/>
                                  </p:stCondLst>
                                  <p:childTnLst>
                                    <p:set>
                                      <p:cBhvr>
                                        <p:cTn dur="1" fill="hold" id="70">
                                          <p:stCondLst>
                                            <p:cond delay="0"/>
                                          </p:stCondLst>
                                        </p:cTn>
                                        <p:tgtEl>
                                          <p:spTgt spid="69"/>
                                        </p:tgtEl>
                                        <p:attrNameLst>
                                          <p:attrName>style.visibility</p:attrName>
                                        </p:attrNameLst>
                                      </p:cBhvr>
                                      <p:to>
                                        <p:strVal val="visible"/>
                                      </p:to>
                                    </p:set>
                                    <p:anim calcmode="lin" valueType="num">
                                      <p:cBhvr>
                                        <p:cTn dur="350" fill="hold" id="71"/>
                                        <p:tgtEl>
                                          <p:spTgt spid="69"/>
                                        </p:tgtEl>
                                        <p:attrNameLst>
                                          <p:attrName>ppt_w</p:attrName>
                                        </p:attrNameLst>
                                      </p:cBhvr>
                                      <p:tavLst>
                                        <p:tav tm="0">
                                          <p:val>
                                            <p:fltVal val="0"/>
                                          </p:val>
                                        </p:tav>
                                        <p:tav tm="100000">
                                          <p:val>
                                            <p:strVal val="#ppt_w"/>
                                          </p:val>
                                        </p:tav>
                                      </p:tavLst>
                                    </p:anim>
                                    <p:anim calcmode="lin" valueType="num">
                                      <p:cBhvr>
                                        <p:cTn dur="350" fill="hold" id="72"/>
                                        <p:tgtEl>
                                          <p:spTgt spid="69"/>
                                        </p:tgtEl>
                                        <p:attrNameLst>
                                          <p:attrName>ppt_h</p:attrName>
                                        </p:attrNameLst>
                                      </p:cBhvr>
                                      <p:tavLst>
                                        <p:tav tm="0">
                                          <p:val>
                                            <p:fltVal val="0"/>
                                          </p:val>
                                        </p:tav>
                                        <p:tav tm="100000">
                                          <p:val>
                                            <p:strVal val="#ppt_h"/>
                                          </p:val>
                                        </p:tav>
                                      </p:tavLst>
                                    </p:anim>
                                    <p:anim calcmode="lin" valueType="num">
                                      <p:cBhvr>
                                        <p:cTn dur="350" fill="hold" id="73"/>
                                        <p:tgtEl>
                                          <p:spTgt spid="69"/>
                                        </p:tgtEl>
                                        <p:attrNameLst>
                                          <p:attrName>style.rotation</p:attrName>
                                        </p:attrNameLst>
                                      </p:cBhvr>
                                      <p:tavLst>
                                        <p:tav tm="0">
                                          <p:val>
                                            <p:fltVal val="360"/>
                                          </p:val>
                                        </p:tav>
                                        <p:tav tm="100000">
                                          <p:val>
                                            <p:fltVal val="0"/>
                                          </p:val>
                                        </p:tav>
                                      </p:tavLst>
                                    </p:anim>
                                    <p:animEffect filter="fade" transition="in">
                                      <p:cBhvr>
                                        <p:cTn dur="350" id="74"/>
                                        <p:tgtEl>
                                          <p:spTgt spid="69"/>
                                        </p:tgtEl>
                                      </p:cBhvr>
                                    </p:animEffect>
                                  </p:childTnLst>
                                </p:cTn>
                              </p:par>
                            </p:childTnLst>
                          </p:cTn>
                        </p:par>
                        <p:par>
                          <p:cTn fill="hold" id="75" nodeType="afterGroup">
                            <p:stCondLst>
                              <p:cond delay="6750"/>
                            </p:stCondLst>
                            <p:childTnLst>
                              <p:par>
                                <p:cTn fill="hold" grpId="0" id="76" nodeType="afterEffect" presetClass="entr" presetID="22" presetSubtype="8">
                                  <p:stCondLst>
                                    <p:cond delay="0"/>
                                  </p:stCondLst>
                                  <p:childTnLst>
                                    <p:set>
                                      <p:cBhvr>
                                        <p:cTn dur="1" fill="hold" id="77">
                                          <p:stCondLst>
                                            <p:cond delay="0"/>
                                          </p:stCondLst>
                                        </p:cTn>
                                        <p:tgtEl>
                                          <p:spTgt spid="76"/>
                                        </p:tgtEl>
                                        <p:attrNameLst>
                                          <p:attrName>style.visibility</p:attrName>
                                        </p:attrNameLst>
                                      </p:cBhvr>
                                      <p:to>
                                        <p:strVal val="visible"/>
                                      </p:to>
                                    </p:set>
                                    <p:animEffect filter="wipe(left)" transition="in">
                                      <p:cBhvr>
                                        <p:cTn dur="250" id="78"/>
                                        <p:tgtEl>
                                          <p:spTgt spid="76"/>
                                        </p:tgtEl>
                                      </p:cBhvr>
                                    </p:animEffect>
                                  </p:childTnLst>
                                </p:cTn>
                              </p:par>
                            </p:childTnLst>
                          </p:cTn>
                        </p:par>
                        <p:par>
                          <p:cTn fill="hold" id="79" nodeType="afterGroup">
                            <p:stCondLst>
                              <p:cond delay="7000"/>
                            </p:stCondLst>
                            <p:childTnLst>
                              <p:par>
                                <p:cTn fill="hold" grpId="0" id="80" nodeType="afterEffect" presetClass="entr" presetID="12" presetSubtype="4">
                                  <p:stCondLst>
                                    <p:cond delay="0"/>
                                  </p:stCondLst>
                                  <p:childTnLst>
                                    <p:set>
                                      <p:cBhvr>
                                        <p:cTn dur="1" fill="hold" id="81">
                                          <p:stCondLst>
                                            <p:cond delay="0"/>
                                          </p:stCondLst>
                                        </p:cTn>
                                        <p:tgtEl>
                                          <p:spTgt spid="77"/>
                                        </p:tgtEl>
                                        <p:attrNameLst>
                                          <p:attrName>style.visibility</p:attrName>
                                        </p:attrNameLst>
                                      </p:cBhvr>
                                      <p:to>
                                        <p:strVal val="visible"/>
                                      </p:to>
                                    </p:set>
                                    <p:anim calcmode="lin" valueType="num">
                                      <p:cBhvr additive="base">
                                        <p:cTn dur="400" id="82"/>
                                        <p:tgtEl>
                                          <p:spTgt spid="77"/>
                                        </p:tgtEl>
                                        <p:attrNameLst>
                                          <p:attrName>ppt_y</p:attrName>
                                        </p:attrNameLst>
                                      </p:cBhvr>
                                      <p:tavLst>
                                        <p:tav tm="0">
                                          <p:val>
                                            <p:strVal val="#ppt_y+#ppt_h*1.125000"/>
                                          </p:val>
                                        </p:tav>
                                        <p:tav tm="100000">
                                          <p:val>
                                            <p:strVal val="#ppt_y"/>
                                          </p:val>
                                        </p:tav>
                                      </p:tavLst>
                                    </p:anim>
                                    <p:animEffect filter="wipe(up)" transition="in">
                                      <p:cBhvr>
                                        <p:cTn dur="400" id="83"/>
                                        <p:tgtEl>
                                          <p:spTgt spid="77"/>
                                        </p:tgtEl>
                                      </p:cBhvr>
                                    </p:animEffect>
                                  </p:childTnLst>
                                </p:cTn>
                              </p:par>
                            </p:childTnLst>
                          </p:cTn>
                        </p:par>
                        <p:par>
                          <p:cTn fill="hold" id="84" nodeType="afterGroup">
                            <p:stCondLst>
                              <p:cond delay="7400"/>
                            </p:stCondLst>
                            <p:childTnLst>
                              <p:par>
                                <p:cTn decel="100000" fill="hold" id="85" nodeType="afterEffect" presetClass="entr" presetID="49" presetSubtype="0">
                                  <p:stCondLst>
                                    <p:cond delay="0"/>
                                  </p:stCondLst>
                                  <p:childTnLst>
                                    <p:set>
                                      <p:cBhvr>
                                        <p:cTn dur="1" fill="hold" id="86">
                                          <p:stCondLst>
                                            <p:cond delay="0"/>
                                          </p:stCondLst>
                                        </p:cTn>
                                        <p:tgtEl>
                                          <p:spTgt spid="80"/>
                                        </p:tgtEl>
                                        <p:attrNameLst>
                                          <p:attrName>style.visibility</p:attrName>
                                        </p:attrNameLst>
                                      </p:cBhvr>
                                      <p:to>
                                        <p:strVal val="visible"/>
                                      </p:to>
                                    </p:set>
                                    <p:anim calcmode="lin" valueType="num">
                                      <p:cBhvr>
                                        <p:cTn dur="350" fill="hold" id="87"/>
                                        <p:tgtEl>
                                          <p:spTgt spid="80"/>
                                        </p:tgtEl>
                                        <p:attrNameLst>
                                          <p:attrName>ppt_w</p:attrName>
                                        </p:attrNameLst>
                                      </p:cBhvr>
                                      <p:tavLst>
                                        <p:tav tm="0">
                                          <p:val>
                                            <p:fltVal val="0"/>
                                          </p:val>
                                        </p:tav>
                                        <p:tav tm="100000">
                                          <p:val>
                                            <p:strVal val="#ppt_w"/>
                                          </p:val>
                                        </p:tav>
                                      </p:tavLst>
                                    </p:anim>
                                    <p:anim calcmode="lin" valueType="num">
                                      <p:cBhvr>
                                        <p:cTn dur="350" fill="hold" id="88"/>
                                        <p:tgtEl>
                                          <p:spTgt spid="80"/>
                                        </p:tgtEl>
                                        <p:attrNameLst>
                                          <p:attrName>ppt_h</p:attrName>
                                        </p:attrNameLst>
                                      </p:cBhvr>
                                      <p:tavLst>
                                        <p:tav tm="0">
                                          <p:val>
                                            <p:fltVal val="0"/>
                                          </p:val>
                                        </p:tav>
                                        <p:tav tm="100000">
                                          <p:val>
                                            <p:strVal val="#ppt_h"/>
                                          </p:val>
                                        </p:tav>
                                      </p:tavLst>
                                    </p:anim>
                                    <p:anim calcmode="lin" valueType="num">
                                      <p:cBhvr>
                                        <p:cTn dur="350" fill="hold" id="89"/>
                                        <p:tgtEl>
                                          <p:spTgt spid="80"/>
                                        </p:tgtEl>
                                        <p:attrNameLst>
                                          <p:attrName>style.rotation</p:attrName>
                                        </p:attrNameLst>
                                      </p:cBhvr>
                                      <p:tavLst>
                                        <p:tav tm="0">
                                          <p:val>
                                            <p:fltVal val="360"/>
                                          </p:val>
                                        </p:tav>
                                        <p:tav tm="100000">
                                          <p:val>
                                            <p:fltVal val="0"/>
                                          </p:val>
                                        </p:tav>
                                      </p:tavLst>
                                    </p:anim>
                                    <p:animEffect filter="fade" transition="in">
                                      <p:cBhvr>
                                        <p:cTn dur="350" id="90"/>
                                        <p:tgtEl>
                                          <p:spTgt spid="80"/>
                                        </p:tgtEl>
                                      </p:cBhvr>
                                    </p:animEffect>
                                  </p:childTnLst>
                                </p:cTn>
                              </p:par>
                            </p:childTnLst>
                          </p:cTn>
                        </p:par>
                        <p:par>
                          <p:cTn fill="hold" id="91" nodeType="afterGroup">
                            <p:stCondLst>
                              <p:cond delay="7750"/>
                            </p:stCondLst>
                            <p:childTnLst>
                              <p:par>
                                <p:cTn fill="hold" grpId="0" id="92" nodeType="afterEffect" presetClass="entr" presetID="22" presetSubtype="8">
                                  <p:stCondLst>
                                    <p:cond delay="0"/>
                                  </p:stCondLst>
                                  <p:childTnLst>
                                    <p:set>
                                      <p:cBhvr>
                                        <p:cTn dur="1" fill="hold" id="93">
                                          <p:stCondLst>
                                            <p:cond delay="0"/>
                                          </p:stCondLst>
                                        </p:cTn>
                                        <p:tgtEl>
                                          <p:spTgt spid="78"/>
                                        </p:tgtEl>
                                        <p:attrNameLst>
                                          <p:attrName>style.visibility</p:attrName>
                                        </p:attrNameLst>
                                      </p:cBhvr>
                                      <p:to>
                                        <p:strVal val="visible"/>
                                      </p:to>
                                    </p:set>
                                    <p:animEffect filter="wipe(left)" transition="in">
                                      <p:cBhvr>
                                        <p:cTn dur="250" id="94"/>
                                        <p:tgtEl>
                                          <p:spTgt spid="78"/>
                                        </p:tgtEl>
                                      </p:cBhvr>
                                    </p:animEffect>
                                  </p:childTnLst>
                                </p:cTn>
                              </p:par>
                            </p:childTnLst>
                          </p:cTn>
                        </p:par>
                        <p:par>
                          <p:cTn fill="hold" id="95" nodeType="afterGroup">
                            <p:stCondLst>
                              <p:cond delay="8000"/>
                            </p:stCondLst>
                            <p:childTnLst>
                              <p:par>
                                <p:cTn fill="hold" grpId="0" id="96" nodeType="afterEffect" presetClass="entr" presetID="12" presetSubtype="4">
                                  <p:stCondLst>
                                    <p:cond delay="0"/>
                                  </p:stCondLst>
                                  <p:childTnLst>
                                    <p:set>
                                      <p:cBhvr>
                                        <p:cTn dur="1" fill="hold" id="97">
                                          <p:stCondLst>
                                            <p:cond delay="0"/>
                                          </p:stCondLst>
                                        </p:cTn>
                                        <p:tgtEl>
                                          <p:spTgt spid="79"/>
                                        </p:tgtEl>
                                        <p:attrNameLst>
                                          <p:attrName>style.visibility</p:attrName>
                                        </p:attrNameLst>
                                      </p:cBhvr>
                                      <p:to>
                                        <p:strVal val="visible"/>
                                      </p:to>
                                    </p:set>
                                    <p:anim calcmode="lin" valueType="num">
                                      <p:cBhvr additive="base">
                                        <p:cTn dur="400" id="98"/>
                                        <p:tgtEl>
                                          <p:spTgt spid="79"/>
                                        </p:tgtEl>
                                        <p:attrNameLst>
                                          <p:attrName>ppt_y</p:attrName>
                                        </p:attrNameLst>
                                      </p:cBhvr>
                                      <p:tavLst>
                                        <p:tav tm="0">
                                          <p:val>
                                            <p:strVal val="#ppt_y+#ppt_h*1.125000"/>
                                          </p:val>
                                        </p:tav>
                                        <p:tav tm="100000">
                                          <p:val>
                                            <p:strVal val="#ppt_y"/>
                                          </p:val>
                                        </p:tav>
                                      </p:tavLst>
                                    </p:anim>
                                    <p:animEffect filter="wipe(up)" transition="in">
                                      <p:cBhvr>
                                        <p:cTn dur="400" id="99"/>
                                        <p:tgtEl>
                                          <p:spTgt spid="7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8"/>
      <p:bldP grpId="0" spid="9"/>
      <p:bldP grpId="0" spid="65"/>
      <p:bldP grpId="0" spid="66"/>
      <p:bldP grpId="0" spid="67"/>
      <p:bldP grpId="0" spid="68"/>
      <p:bldP grpId="0" spid="72"/>
      <p:bldP grpId="0" spid="73"/>
      <p:bldP grpId="0" spid="74"/>
      <p:bldP grpId="0" spid="75"/>
      <p:bldP grpId="0" spid="76"/>
      <p:bldP grpId="0" spid="77"/>
      <p:bldP grpId="0" spid="78"/>
      <p:bldP grpId="0" spid="79"/>
    </p:bldLst>
  </p:timing>
</p:sld>
</file>

<file path=ppt/slides/slide2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8" name="TextBox 33"/>
          <p:cNvSpPr txBox="1"/>
          <p:nvPr/>
        </p:nvSpPr>
        <p:spPr>
          <a:xfrm>
            <a:off x="1184888" y="171551"/>
            <a:ext cx="2316480" cy="457200"/>
          </a:xfrm>
          <a:prstGeom prst="rect">
            <a:avLst/>
          </a:prstGeom>
          <a:noFill/>
        </p:spPr>
        <p:txBody>
          <a:bodyPr rtlCol="0" wrap="none">
            <a:spAutoFit/>
          </a:bodyPr>
          <a:lstStyle/>
          <a:p>
            <a:r>
              <a:rPr altLang="en-US" lang="zh-CN" sz="2400">
                <a:solidFill>
                  <a:srgbClr val="3F3F3F"/>
                </a:solidFill>
                <a:latin typeface="微软雅黑"/>
                <a:ea typeface="微软雅黑"/>
              </a:rPr>
              <a:t>已完成项目汇总</a:t>
            </a:r>
          </a:p>
        </p:txBody>
      </p:sp>
      <p:sp>
        <p:nvSpPr>
          <p:cNvPr id="9" name="Freeform 40"/>
          <p:cNvSpPr>
            <a:spLocks noEditPoints="1"/>
          </p:cNvSpPr>
          <p:nvPr/>
        </p:nvSpPr>
        <p:spPr bwMode="auto">
          <a:xfrm>
            <a:off x="553476" y="227694"/>
            <a:ext cx="264760" cy="392994"/>
          </a:xfrm>
          <a:custGeom>
            <a:gdLst>
              <a:gd fmla="*/ 173 w 579" name="T0"/>
              <a:gd fmla="*/ 818 h 857" name="T1"/>
              <a:gd fmla="*/ 551 w 579" name="T2"/>
              <a:gd fmla="*/ 818 h 857" name="T3"/>
              <a:gd fmla="*/ 571 w 579" name="T4"/>
              <a:gd fmla="*/ 838 h 857" name="T5"/>
              <a:gd fmla="*/ 551 w 579" name="T6"/>
              <a:gd fmla="*/ 857 h 857" name="T7"/>
              <a:gd fmla="*/ 173 w 579" name="T8"/>
              <a:gd fmla="*/ 857 h 857" name="T9"/>
              <a:gd fmla="*/ 153 w 579" name="T10"/>
              <a:gd fmla="*/ 838 h 857" name="T11"/>
              <a:gd fmla="*/ 173 w 579" name="T12"/>
              <a:gd fmla="*/ 818 h 857" name="T13"/>
              <a:gd fmla="*/ 181 w 579" name="T14"/>
              <a:gd fmla="*/ 632 h 857" name="T15"/>
              <a:gd fmla="*/ 389 w 579" name="T16"/>
              <a:gd fmla="*/ 290 h 857" name="T17"/>
              <a:gd fmla="*/ 462 w 579" name="T18"/>
              <a:gd fmla="*/ 334 h 857" name="T19"/>
              <a:gd fmla="*/ 255 w 579" name="T20"/>
              <a:gd fmla="*/ 676 h 857" name="T21"/>
              <a:gd fmla="*/ 181 w 579" name="T22"/>
              <a:gd fmla="*/ 632 h 857" name="T23"/>
              <a:gd fmla="*/ 35 w 579" name="T24"/>
              <a:gd fmla="*/ 543 h 857" name="T25"/>
              <a:gd fmla="*/ 243 w 579" name="T26"/>
              <a:gd fmla="*/ 201 h 857" name="T27"/>
              <a:gd fmla="*/ 316 w 579" name="T28"/>
              <a:gd fmla="*/ 245 h 857" name="T29"/>
              <a:gd fmla="*/ 108 w 579" name="T30"/>
              <a:gd fmla="*/ 587 h 857" name="T31"/>
              <a:gd fmla="*/ 35 w 579" name="T32"/>
              <a:gd fmla="*/ 543 h 857" name="T33"/>
              <a:gd fmla="*/ 2 w 579" name="T34"/>
              <a:gd fmla="*/ 820 h 857" name="T35"/>
              <a:gd fmla="*/ 22 w 579" name="T36"/>
              <a:gd fmla="*/ 650 h 857" name="T37"/>
              <a:gd fmla="*/ 165 w 579" name="T38"/>
              <a:gd fmla="*/ 736 h 857" name="T39"/>
              <a:gd fmla="*/ 24 w 579" name="T40"/>
              <a:gd fmla="*/ 833 h 857" name="T41"/>
              <a:gd fmla="*/ 2 w 579" name="T42"/>
              <a:gd fmla="*/ 820 h 857" name="T43"/>
              <a:gd fmla="*/ 299 w 579" name="T44"/>
              <a:gd fmla="*/ 106 h 857" name="T45"/>
              <a:gd fmla="*/ 269 w 579" name="T46"/>
              <a:gd fmla="*/ 156 h 857" name="T47"/>
              <a:gd fmla="*/ 488 w 579" name="T48"/>
              <a:gd fmla="*/ 289 h 857" name="T49"/>
              <a:gd fmla="*/ 519 w 579" name="T50"/>
              <a:gd fmla="*/ 239 h 857" name="T51"/>
              <a:gd fmla="*/ 299 w 579" name="T52"/>
              <a:gd fmla="*/ 106 h 857" name="T53"/>
              <a:gd fmla="*/ 346 w 579" name="T54"/>
              <a:gd fmla="*/ 30 h 857" name="T55"/>
              <a:gd fmla="*/ 412 w 579" name="T56"/>
              <a:gd fmla="*/ 14 h 857" name="T57"/>
              <a:gd fmla="*/ 549 w 579" name="T58"/>
              <a:gd fmla="*/ 97 h 857" name="T59"/>
              <a:gd fmla="*/ 566 w 579" name="T60"/>
              <a:gd fmla="*/ 163 h 857" name="T61"/>
              <a:gd fmla="*/ 547 w 579" name="T62"/>
              <a:gd fmla="*/ 194 h 857" name="T63"/>
              <a:gd fmla="*/ 327 w 579" name="T64"/>
              <a:gd fmla="*/ 61 h 857" name="T65"/>
              <a:gd fmla="*/ 346 w 579" name="T66"/>
              <a:gd fmla="*/ 30 h 857" name="T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b="b" l="0" r="r" t="0"/>
            <a:pathLst>
              <a:path h="857" w="579">
                <a:moveTo>
                  <a:pt x="173" y="818"/>
                </a:moveTo>
                <a:lnTo>
                  <a:pt x="551" y="818"/>
                </a:lnTo>
                <a:cubicBezTo>
                  <a:pt x="562" y="818"/>
                  <a:pt x="571" y="827"/>
                  <a:pt x="571" y="838"/>
                </a:cubicBezTo>
                <a:cubicBezTo>
                  <a:pt x="571" y="849"/>
                  <a:pt x="562" y="857"/>
                  <a:pt x="551" y="857"/>
                </a:cubicBezTo>
                <a:lnTo>
                  <a:pt x="173" y="857"/>
                </a:lnTo>
                <a:cubicBezTo>
                  <a:pt x="162" y="857"/>
                  <a:pt x="153" y="849"/>
                  <a:pt x="153" y="838"/>
                </a:cubicBezTo>
                <a:cubicBezTo>
                  <a:pt x="153" y="827"/>
                  <a:pt x="162" y="818"/>
                  <a:pt x="173" y="818"/>
                </a:cubicBezTo>
                <a:close/>
                <a:moveTo>
                  <a:pt x="181" y="632"/>
                </a:moveTo>
                <a:lnTo>
                  <a:pt x="389" y="290"/>
                </a:lnTo>
                <a:lnTo>
                  <a:pt x="462" y="334"/>
                </a:lnTo>
                <a:lnTo>
                  <a:pt x="255" y="676"/>
                </a:lnTo>
                <a:lnTo>
                  <a:pt x="181" y="632"/>
                </a:lnTo>
                <a:close/>
                <a:moveTo>
                  <a:pt x="35" y="543"/>
                </a:moveTo>
                <a:lnTo>
                  <a:pt x="243" y="201"/>
                </a:lnTo>
                <a:lnTo>
                  <a:pt x="316" y="245"/>
                </a:lnTo>
                <a:lnTo>
                  <a:pt x="108" y="587"/>
                </a:lnTo>
                <a:lnTo>
                  <a:pt x="35" y="543"/>
                </a:lnTo>
                <a:close/>
                <a:moveTo>
                  <a:pt x="2" y="820"/>
                </a:moveTo>
                <a:lnTo>
                  <a:pt x="22" y="650"/>
                </a:lnTo>
                <a:lnTo>
                  <a:pt x="165" y="736"/>
                </a:lnTo>
                <a:lnTo>
                  <a:pt x="24" y="833"/>
                </a:lnTo>
                <a:cubicBezTo>
                  <a:pt x="9" y="844"/>
                  <a:pt x="0" y="838"/>
                  <a:pt x="2" y="820"/>
                </a:cubicBezTo>
                <a:close/>
                <a:moveTo>
                  <a:pt x="299" y="106"/>
                </a:moveTo>
                <a:lnTo>
                  <a:pt x="269" y="156"/>
                </a:lnTo>
                <a:lnTo>
                  <a:pt x="488" y="289"/>
                </a:lnTo>
                <a:lnTo>
                  <a:pt x="519" y="239"/>
                </a:lnTo>
                <a:lnTo>
                  <a:pt x="299" y="106"/>
                </a:lnTo>
                <a:close/>
                <a:moveTo>
                  <a:pt x="346" y="30"/>
                </a:moveTo>
                <a:cubicBezTo>
                  <a:pt x="360" y="7"/>
                  <a:pt x="390" y="0"/>
                  <a:pt x="412" y="14"/>
                </a:cubicBezTo>
                <a:lnTo>
                  <a:pt x="549" y="97"/>
                </a:lnTo>
                <a:cubicBezTo>
                  <a:pt x="572" y="110"/>
                  <a:pt x="579" y="140"/>
                  <a:pt x="566" y="163"/>
                </a:cubicBezTo>
                <a:lnTo>
                  <a:pt x="547" y="194"/>
                </a:lnTo>
                <a:lnTo>
                  <a:pt x="327" y="61"/>
                </a:lnTo>
                <a:lnTo>
                  <a:pt x="346" y="30"/>
                </a:lnTo>
                <a:close/>
              </a:path>
            </a:pathLst>
          </a:custGeom>
          <a:solidFill>
            <a:srgbClr val="7F7F7F"/>
          </a:solidFill>
          <a:ln>
            <a:noFill/>
          </a:ln>
        </p:spPr>
        <p:txBody>
          <a:bodyPr anchor="t" anchorCtr="0" bIns="45720" compatLnSpc="1" lIns="91440" numCol="1" rIns="91440" tIns="45720" vert="horz" wrap="square">
            <a:prstTxWarp prst="textNoShape">
              <a:avLst/>
            </a:prstTxWarp>
          </a:bodyPr>
          <a:lstStyle/>
          <a:p>
            <a:endParaRPr altLang="en-US" lang="zh-CN"/>
          </a:p>
        </p:txBody>
      </p:sp>
      <p:cxnSp>
        <p:nvCxnSpPr>
          <p:cNvPr id="10" name="直接连接符 9"/>
          <p:cNvCxnSpPr/>
          <p:nvPr/>
        </p:nvCxnSpPr>
        <p:spPr bwMode="auto">
          <a:xfrm flipH="1">
            <a:off x="985302" y="616159"/>
            <a:ext cx="10746000" cy="0"/>
          </a:xfrm>
          <a:prstGeom prst="line">
            <a:avLst/>
          </a:prstGeom>
          <a:solidFill>
            <a:schemeClr val="accent1"/>
          </a:solidFill>
          <a:ln algn="ctr" cap="flat" cmpd="sng" w="9525">
            <a:solidFill>
              <a:srgbClr val="A6A6A6"/>
            </a:solidFill>
            <a:prstDash val="solid"/>
            <a:round/>
            <a:headEnd len="med" type="none" w="med"/>
            <a:tailEnd len="med" type="none" w="med"/>
          </a:ln>
          <a:effectLst/>
          <a:extLst>
            <a:ext uri="{AF507438-7753-43E0-B8FC-AC1667EBCBE1}">
              <a14:hiddenEffects>
                <a:effectLst>
                  <a:outerShdw algn="ctr" dir="2700000" dist="35921" rotWithShape="0">
                    <a:schemeClr val="bg2"/>
                  </a:outerShdw>
                </a:effectLst>
              </a14:hiddenEffects>
            </a:ext>
          </a:extLst>
        </p:spPr>
      </p:cxnSp>
      <p:pic>
        <p:nvPicPr>
          <p:cNvPr id="38" name="图片 37"/>
          <p:cNvPicPr>
            <a:picLocks noChangeAspect="1"/>
          </p:cNvPicPr>
          <p:nvPr/>
        </p:nvPicPr>
        <p:blipFill>
          <a:blip r:embed="rId3">
            <a:extLst>
              <a:ext uri="{28A0092B-C50C-407E-A947-70E740481C1C}">
                <a14:useLocalDpi val="0"/>
              </a:ext>
            </a:extLst>
          </a:blip>
          <a:srcRect b="13325"/>
          <a:stretch>
            <a:fillRect/>
          </a:stretch>
        </p:blipFill>
        <p:spPr>
          <a:xfrm>
            <a:off x="-559796" y="2581416"/>
            <a:ext cx="2089613" cy="4286189"/>
          </a:xfrm>
          <a:prstGeom prst="rect">
            <a:avLst/>
          </a:prstGeom>
        </p:spPr>
      </p:pic>
      <p:pic>
        <p:nvPicPr>
          <p:cNvPr id="39" name="图片 38"/>
          <p:cNvPicPr>
            <a:picLocks noChangeAspect="1"/>
          </p:cNvPicPr>
          <p:nvPr/>
        </p:nvPicPr>
        <p:blipFill>
          <a:blip r:embed="rId4">
            <a:extLst>
              <a:ext uri="{28A0092B-C50C-407E-A947-70E740481C1C}">
                <a14:useLocalDpi val="0"/>
              </a:ext>
            </a:extLst>
          </a:blip>
          <a:stretch>
            <a:fillRect/>
          </a:stretch>
        </p:blipFill>
        <p:spPr>
          <a:xfrm>
            <a:off x="10541119" y="2604458"/>
            <a:ext cx="1664580" cy="4243421"/>
          </a:xfrm>
          <a:prstGeom prst="rect">
            <a:avLst/>
          </a:prstGeom>
        </p:spPr>
      </p:pic>
      <p:sp>
        <p:nvSpPr>
          <p:cNvPr id="40" name="TextBox 38"/>
          <p:cNvSpPr txBox="1"/>
          <p:nvPr/>
        </p:nvSpPr>
        <p:spPr>
          <a:xfrm>
            <a:off x="1232036" y="4609062"/>
            <a:ext cx="1782196" cy="396240"/>
          </a:xfrm>
          <a:prstGeom prst="rect">
            <a:avLst/>
          </a:prstGeom>
          <a:noFill/>
        </p:spPr>
        <p:txBody>
          <a:bodyPr rtlCol="0" vert="horz" wrap="square">
            <a:spAutoFit/>
          </a:bodyPr>
          <a:lstStyle/>
          <a:p>
            <a:pPr algn="ctr"/>
            <a:r>
              <a:rPr altLang="en-US" lang="zh-CN" sz="2000">
                <a:latin charset="-122" panose="020b0503020204020204" pitchFamily="34" typeface="微软雅黑"/>
                <a:ea charset="-122" pitchFamily="34" typeface="微软雅黑"/>
              </a:rPr>
              <a:t>项目名称一</a:t>
            </a:r>
          </a:p>
        </p:txBody>
      </p:sp>
      <p:sp>
        <p:nvSpPr>
          <p:cNvPr id="41" name="TextBox 39"/>
          <p:cNvSpPr txBox="1"/>
          <p:nvPr/>
        </p:nvSpPr>
        <p:spPr>
          <a:xfrm>
            <a:off x="3014232" y="3743577"/>
            <a:ext cx="1780471" cy="396240"/>
          </a:xfrm>
          <a:prstGeom prst="rect">
            <a:avLst/>
          </a:prstGeom>
          <a:noFill/>
        </p:spPr>
        <p:txBody>
          <a:bodyPr rtlCol="0" vert="horz" wrap="square">
            <a:spAutoFit/>
          </a:bodyPr>
          <a:lstStyle/>
          <a:p>
            <a:pPr algn="ctr"/>
            <a:r>
              <a:rPr altLang="en-US" lang="zh-CN" sz="2000">
                <a:latin charset="-122" panose="020b0503020204020204" pitchFamily="34" typeface="微软雅黑"/>
                <a:ea charset="-122" pitchFamily="34" typeface="微软雅黑"/>
              </a:rPr>
              <a:t>项目名称二</a:t>
            </a:r>
          </a:p>
        </p:txBody>
      </p:sp>
      <p:sp>
        <p:nvSpPr>
          <p:cNvPr id="42" name="TextBox 40"/>
          <p:cNvSpPr txBox="1"/>
          <p:nvPr/>
        </p:nvSpPr>
        <p:spPr>
          <a:xfrm>
            <a:off x="5104724" y="3524986"/>
            <a:ext cx="1664388" cy="396240"/>
          </a:xfrm>
          <a:prstGeom prst="rect">
            <a:avLst/>
          </a:prstGeom>
          <a:noFill/>
        </p:spPr>
        <p:txBody>
          <a:bodyPr rtlCol="0" vert="horz" wrap="square">
            <a:spAutoFit/>
          </a:bodyPr>
          <a:lstStyle/>
          <a:p>
            <a:pPr algn="ctr"/>
            <a:r>
              <a:rPr altLang="en-US" lang="zh-CN" sz="2000">
                <a:latin charset="-122" panose="020b0503020204020204" pitchFamily="34" typeface="微软雅黑"/>
                <a:ea charset="-122" pitchFamily="34" typeface="微软雅黑"/>
              </a:rPr>
              <a:t>项目名称三</a:t>
            </a:r>
          </a:p>
        </p:txBody>
      </p:sp>
      <p:sp>
        <p:nvSpPr>
          <p:cNvPr id="43" name="TextBox 41"/>
          <p:cNvSpPr txBox="1"/>
          <p:nvPr/>
        </p:nvSpPr>
        <p:spPr>
          <a:xfrm>
            <a:off x="7098359" y="3685974"/>
            <a:ext cx="1823728" cy="396240"/>
          </a:xfrm>
          <a:prstGeom prst="rect">
            <a:avLst/>
          </a:prstGeom>
          <a:noFill/>
        </p:spPr>
        <p:txBody>
          <a:bodyPr rtlCol="0" vert="horz" wrap="square">
            <a:spAutoFit/>
          </a:bodyPr>
          <a:lstStyle/>
          <a:p>
            <a:pPr algn="ctr"/>
            <a:r>
              <a:rPr altLang="en-US" lang="zh-CN" sz="2000">
                <a:latin charset="-122" panose="020b0503020204020204" pitchFamily="34" typeface="微软雅黑"/>
                <a:ea charset="-122" pitchFamily="34" typeface="微软雅黑"/>
              </a:rPr>
              <a:t>项目名称四</a:t>
            </a:r>
          </a:p>
        </p:txBody>
      </p:sp>
      <p:sp>
        <p:nvSpPr>
          <p:cNvPr id="44" name="TextBox 45"/>
          <p:cNvSpPr txBox="1"/>
          <p:nvPr/>
        </p:nvSpPr>
        <p:spPr>
          <a:xfrm>
            <a:off x="9018070" y="4514256"/>
            <a:ext cx="1823728" cy="396240"/>
          </a:xfrm>
          <a:prstGeom prst="rect">
            <a:avLst/>
          </a:prstGeom>
          <a:noFill/>
        </p:spPr>
        <p:txBody>
          <a:bodyPr rtlCol="0" vert="horz" wrap="square">
            <a:spAutoFit/>
          </a:bodyPr>
          <a:lstStyle/>
          <a:p>
            <a:pPr algn="ctr"/>
            <a:r>
              <a:rPr altLang="en-US" lang="zh-CN" sz="2000">
                <a:latin charset="-122" panose="020b0503020204020204" pitchFamily="34" typeface="微软雅黑"/>
                <a:ea charset="-122" pitchFamily="34" typeface="微软雅黑"/>
              </a:rPr>
              <a:t>项目名称五</a:t>
            </a:r>
          </a:p>
        </p:txBody>
      </p:sp>
      <p:sp>
        <p:nvSpPr>
          <p:cNvPr id="45" name="TextBox 46"/>
          <p:cNvSpPr txBox="1"/>
          <p:nvPr/>
        </p:nvSpPr>
        <p:spPr>
          <a:xfrm>
            <a:off x="3097305" y="5301877"/>
            <a:ext cx="5981967" cy="914172"/>
          </a:xfrm>
          <a:prstGeom prst="rect">
            <a:avLst/>
          </a:prstGeom>
          <a:noFill/>
        </p:spPr>
        <p:txBody>
          <a:bodyPr bIns="0" lIns="0" rIns="0" rtlCol="0" tIns="0" wrap="square">
            <a:spAutoFit/>
          </a:bodyPr>
          <a:lstStyle/>
          <a:p>
            <a:pPr algn="just">
              <a:lnSpc>
                <a:spcPct val="150000"/>
              </a:lnSpc>
            </a:pPr>
            <a:r>
              <a:rPr altLang="en-US" lang="zh-CN" sz="1333">
                <a:solidFill>
                  <a:srgbClr val="3F3F3F"/>
                </a:solidFill>
                <a:latin charset="-122" panose="020b0503020204020204" pitchFamily="34" typeface="微软雅黑"/>
                <a:ea charset="-122" pitchFamily="34" typeface="微软雅黑"/>
              </a:rPr>
              <a:t>点击输入简要文字内容，文字内容需概括精炼，不用多余的文字修饰，言简意赅的说明分项内容。点击输入简要文字内容，文字内容需概括精炼，不用多余的文字修饰，言简意赅的说明分项内容……</a:t>
            </a:r>
          </a:p>
        </p:txBody>
      </p:sp>
      <p:sp>
        <p:nvSpPr>
          <p:cNvPr id="46" name="Freeform 5"/>
          <p:cNvSpPr/>
          <p:nvPr/>
        </p:nvSpPr>
        <p:spPr bwMode="auto">
          <a:xfrm>
            <a:off x="2689987" y="5308056"/>
            <a:ext cx="236898" cy="972239"/>
          </a:xfrm>
          <a:custGeom>
            <a:rect b="b" l="l" r="r" t="t"/>
            <a:pathLst>
              <a:path h="3822203" w="931331">
                <a:moveTo>
                  <a:pt x="931331" y="0"/>
                </a:moveTo>
                <a:lnTo>
                  <a:pt x="931331" y="43438"/>
                </a:lnTo>
                <a:lnTo>
                  <a:pt x="929692" y="43241"/>
                </a:lnTo>
                <a:cubicBezTo>
                  <a:pt x="720560" y="43241"/>
                  <a:pt x="548753" y="233651"/>
                  <a:pt x="531759" y="477070"/>
                </a:cubicBezTo>
                <a:cubicBezTo>
                  <a:pt x="531001" y="481589"/>
                  <a:pt x="530505" y="486178"/>
                  <a:pt x="530592" y="490864"/>
                </a:cubicBezTo>
                <a:lnTo>
                  <a:pt x="527965" y="521911"/>
                </a:lnTo>
                <a:cubicBezTo>
                  <a:pt x="527965" y="524355"/>
                  <a:pt x="527981" y="526795"/>
                  <a:pt x="528584" y="529223"/>
                </a:cubicBezTo>
                <a:cubicBezTo>
                  <a:pt x="525896" y="549213"/>
                  <a:pt x="525319" y="570030"/>
                  <a:pt x="525319" y="591585"/>
                </a:cubicBezTo>
                <a:lnTo>
                  <a:pt x="525319" y="1420695"/>
                </a:lnTo>
                <a:cubicBezTo>
                  <a:pt x="525319" y="1644311"/>
                  <a:pt x="418363" y="1909396"/>
                  <a:pt x="152419" y="1909396"/>
                </a:cubicBezTo>
                <a:lnTo>
                  <a:pt x="152419" y="1917007"/>
                </a:lnTo>
                <a:cubicBezTo>
                  <a:pt x="411268" y="1917007"/>
                  <a:pt x="525319" y="2180779"/>
                  <a:pt x="525319" y="2401508"/>
                </a:cubicBezTo>
                <a:lnTo>
                  <a:pt x="525319" y="3229831"/>
                </a:lnTo>
                <a:lnTo>
                  <a:pt x="528395" y="3285086"/>
                </a:lnTo>
                <a:lnTo>
                  <a:pt x="527965" y="3290166"/>
                </a:lnTo>
                <a:cubicBezTo>
                  <a:pt x="527965" y="3298449"/>
                  <a:pt x="528142" y="3306682"/>
                  <a:pt x="530049" y="3314794"/>
                </a:cubicBezTo>
                <a:cubicBezTo>
                  <a:pt x="529872" y="3323297"/>
                  <a:pt x="530775" y="3331587"/>
                  <a:pt x="532157" y="3339708"/>
                </a:cubicBezTo>
                <a:cubicBezTo>
                  <a:pt x="550979" y="3580884"/>
                  <a:pt x="721914" y="3768836"/>
                  <a:pt x="929692" y="3768836"/>
                </a:cubicBezTo>
                <a:cubicBezTo>
                  <a:pt x="930239" y="3768836"/>
                  <a:pt x="930786" y="3768835"/>
                  <a:pt x="931331" y="3768639"/>
                </a:cubicBezTo>
                <a:lnTo>
                  <a:pt x="931331" y="3822203"/>
                </a:lnTo>
                <a:cubicBezTo>
                  <a:pt x="739757" y="3822203"/>
                  <a:pt x="598112" y="3773911"/>
                  <a:pt x="507975" y="3678638"/>
                </a:cubicBezTo>
                <a:cubicBezTo>
                  <a:pt x="417575" y="3582577"/>
                  <a:pt x="372901" y="3410141"/>
                  <a:pt x="372901" y="3162642"/>
                </a:cubicBezTo>
                <a:lnTo>
                  <a:pt x="372901" y="2435365"/>
                </a:lnTo>
                <a:cubicBezTo>
                  <a:pt x="372901" y="2299674"/>
                  <a:pt x="350301" y="2189965"/>
                  <a:pt x="304838" y="2105453"/>
                </a:cubicBezTo>
                <a:cubicBezTo>
                  <a:pt x="260163" y="2021204"/>
                  <a:pt x="158200" y="1972649"/>
                  <a:pt x="0" y="1961888"/>
                </a:cubicBezTo>
                <a:lnTo>
                  <a:pt x="0" y="1860316"/>
                </a:lnTo>
                <a:cubicBezTo>
                  <a:pt x="146638" y="1837744"/>
                  <a:pt x="245710" y="1792339"/>
                  <a:pt x="296166" y="1724624"/>
                </a:cubicBezTo>
                <a:cubicBezTo>
                  <a:pt x="347410" y="1657434"/>
                  <a:pt x="372901" y="1544052"/>
                  <a:pt x="372901" y="1386838"/>
                </a:cubicBezTo>
                <a:lnTo>
                  <a:pt x="372901" y="659562"/>
                </a:lnTo>
                <a:cubicBezTo>
                  <a:pt x="372901" y="411275"/>
                  <a:pt x="417575" y="239626"/>
                  <a:pt x="507975" y="143566"/>
                </a:cubicBezTo>
                <a:cubicBezTo>
                  <a:pt x="598112" y="47505"/>
                  <a:pt x="739757" y="0"/>
                  <a:pt x="931331" y="0"/>
                </a:cubicBezTo>
                <a:close/>
              </a:path>
            </a:pathLst>
          </a:custGeom>
          <a:solidFill>
            <a:srgbClr val="3F3F3F"/>
          </a:solidFill>
          <a:ln>
            <a:noFill/>
          </a:ln>
        </p:spPr>
        <p:txBody>
          <a:bodyPr anchor="t" anchorCtr="0" bIns="60944" compatLnSpc="1" lIns="121888" numCol="1" rIns="121888" tIns="60944" vert="horz" wrap="square">
            <a:prstTxWarp prst="textNoShape">
              <a:avLst/>
            </a:prstTxWarp>
          </a:bodyPr>
          <a:lstStyle/>
          <a:p>
            <a:endParaRPr altLang="en-US" lang="zh-CN" sz="3199">
              <a:ea charset="-122" pitchFamily="34" typeface="微软雅黑"/>
            </a:endParaRPr>
          </a:p>
        </p:txBody>
      </p:sp>
      <p:sp>
        <p:nvSpPr>
          <p:cNvPr id="47" name="Freeform 5"/>
          <p:cNvSpPr/>
          <p:nvPr/>
        </p:nvSpPr>
        <p:spPr bwMode="auto">
          <a:xfrm flipH="1">
            <a:off x="9273957" y="5252728"/>
            <a:ext cx="236898" cy="972239"/>
          </a:xfrm>
          <a:custGeom>
            <a:rect b="b" l="l" r="r" t="t"/>
            <a:pathLst>
              <a:path h="3822203" w="931331">
                <a:moveTo>
                  <a:pt x="931331" y="0"/>
                </a:moveTo>
                <a:lnTo>
                  <a:pt x="931331" y="43438"/>
                </a:lnTo>
                <a:lnTo>
                  <a:pt x="929692" y="43241"/>
                </a:lnTo>
                <a:cubicBezTo>
                  <a:pt x="720560" y="43241"/>
                  <a:pt x="548753" y="233651"/>
                  <a:pt x="531759" y="477070"/>
                </a:cubicBezTo>
                <a:cubicBezTo>
                  <a:pt x="531001" y="481589"/>
                  <a:pt x="530505" y="486178"/>
                  <a:pt x="530592" y="490864"/>
                </a:cubicBezTo>
                <a:lnTo>
                  <a:pt x="527965" y="521911"/>
                </a:lnTo>
                <a:cubicBezTo>
                  <a:pt x="527965" y="524355"/>
                  <a:pt x="527981" y="526795"/>
                  <a:pt x="528584" y="529223"/>
                </a:cubicBezTo>
                <a:cubicBezTo>
                  <a:pt x="525896" y="549213"/>
                  <a:pt x="525319" y="570030"/>
                  <a:pt x="525319" y="591585"/>
                </a:cubicBezTo>
                <a:lnTo>
                  <a:pt x="525319" y="1420695"/>
                </a:lnTo>
                <a:cubicBezTo>
                  <a:pt x="525319" y="1644311"/>
                  <a:pt x="418363" y="1909396"/>
                  <a:pt x="152419" y="1909396"/>
                </a:cubicBezTo>
                <a:lnTo>
                  <a:pt x="152419" y="1917007"/>
                </a:lnTo>
                <a:cubicBezTo>
                  <a:pt x="411268" y="1917007"/>
                  <a:pt x="525319" y="2180779"/>
                  <a:pt x="525319" y="2401508"/>
                </a:cubicBezTo>
                <a:lnTo>
                  <a:pt x="525319" y="3229831"/>
                </a:lnTo>
                <a:lnTo>
                  <a:pt x="528395" y="3285086"/>
                </a:lnTo>
                <a:lnTo>
                  <a:pt x="527965" y="3290166"/>
                </a:lnTo>
                <a:cubicBezTo>
                  <a:pt x="527965" y="3298449"/>
                  <a:pt x="528142" y="3306682"/>
                  <a:pt x="530049" y="3314794"/>
                </a:cubicBezTo>
                <a:cubicBezTo>
                  <a:pt x="529872" y="3323297"/>
                  <a:pt x="530775" y="3331587"/>
                  <a:pt x="532157" y="3339708"/>
                </a:cubicBezTo>
                <a:cubicBezTo>
                  <a:pt x="550979" y="3580884"/>
                  <a:pt x="721914" y="3768836"/>
                  <a:pt x="929692" y="3768836"/>
                </a:cubicBezTo>
                <a:cubicBezTo>
                  <a:pt x="930239" y="3768836"/>
                  <a:pt x="930786" y="3768835"/>
                  <a:pt x="931331" y="3768639"/>
                </a:cubicBezTo>
                <a:lnTo>
                  <a:pt x="931331" y="3822203"/>
                </a:lnTo>
                <a:cubicBezTo>
                  <a:pt x="739757" y="3822203"/>
                  <a:pt x="598112" y="3773911"/>
                  <a:pt x="507975" y="3678638"/>
                </a:cubicBezTo>
                <a:cubicBezTo>
                  <a:pt x="417575" y="3582577"/>
                  <a:pt x="372901" y="3410141"/>
                  <a:pt x="372901" y="3162642"/>
                </a:cubicBezTo>
                <a:lnTo>
                  <a:pt x="372901" y="2435365"/>
                </a:lnTo>
                <a:cubicBezTo>
                  <a:pt x="372901" y="2299674"/>
                  <a:pt x="350301" y="2189965"/>
                  <a:pt x="304838" y="2105453"/>
                </a:cubicBezTo>
                <a:cubicBezTo>
                  <a:pt x="260163" y="2021204"/>
                  <a:pt x="158200" y="1972649"/>
                  <a:pt x="0" y="1961888"/>
                </a:cubicBezTo>
                <a:lnTo>
                  <a:pt x="0" y="1860316"/>
                </a:lnTo>
                <a:cubicBezTo>
                  <a:pt x="146638" y="1837744"/>
                  <a:pt x="245710" y="1792339"/>
                  <a:pt x="296166" y="1724624"/>
                </a:cubicBezTo>
                <a:cubicBezTo>
                  <a:pt x="347410" y="1657434"/>
                  <a:pt x="372901" y="1544052"/>
                  <a:pt x="372901" y="1386838"/>
                </a:cubicBezTo>
                <a:lnTo>
                  <a:pt x="372901" y="659562"/>
                </a:lnTo>
                <a:cubicBezTo>
                  <a:pt x="372901" y="411275"/>
                  <a:pt x="417575" y="239626"/>
                  <a:pt x="507975" y="143566"/>
                </a:cubicBezTo>
                <a:cubicBezTo>
                  <a:pt x="598112" y="47505"/>
                  <a:pt x="739757" y="0"/>
                  <a:pt x="931331" y="0"/>
                </a:cubicBezTo>
                <a:close/>
              </a:path>
            </a:pathLst>
          </a:custGeom>
          <a:solidFill>
            <a:srgbClr val="3F3F3F"/>
          </a:solidFill>
          <a:ln>
            <a:noFill/>
          </a:ln>
        </p:spPr>
        <p:txBody>
          <a:bodyPr anchor="t" anchorCtr="0" bIns="60944" compatLnSpc="1" lIns="121888" numCol="1" rIns="121888" tIns="60944" vert="horz" wrap="square">
            <a:prstTxWarp prst="textNoShape">
              <a:avLst/>
            </a:prstTxWarp>
          </a:bodyPr>
          <a:lstStyle/>
          <a:p>
            <a:endParaRPr altLang="en-US" lang="zh-CN" sz="3199">
              <a:ea charset="-122" pitchFamily="34" typeface="微软雅黑"/>
            </a:endParaRPr>
          </a:p>
        </p:txBody>
      </p:sp>
      <p:grpSp>
        <p:nvGrpSpPr>
          <p:cNvPr id="48" name="组合 47"/>
          <p:cNvGrpSpPr/>
          <p:nvPr/>
        </p:nvGrpSpPr>
        <p:grpSpPr>
          <a:xfrm>
            <a:off x="1197868" y="2631616"/>
            <a:ext cx="1751554" cy="1751554"/>
            <a:chOff x="792868" y="618113"/>
            <a:chExt cx="1314008" cy="1314008"/>
          </a:xfrm>
        </p:grpSpPr>
        <p:grpSp>
          <p:nvGrpSpPr>
            <p:cNvPr id="49" name="组合 48"/>
            <p:cNvGrpSpPr/>
            <p:nvPr/>
          </p:nvGrpSpPr>
          <p:grpSpPr>
            <a:xfrm>
              <a:off x="792868" y="618113"/>
              <a:ext cx="1314008" cy="1314008"/>
              <a:chOff x="304800" y="673100"/>
              <a:chExt cx="4000500" cy="4000500"/>
            </a:xfrm>
            <a:effectLst>
              <a:outerShdw algn="tr" blurRad="444500" dir="8100000" dist="254000" rotWithShape="0">
                <a:prstClr val="black">
                  <a:alpha val="50000"/>
                </a:prstClr>
              </a:outerShdw>
            </a:effectLst>
          </p:grpSpPr>
          <p:sp>
            <p:nvSpPr>
              <p:cNvPr id="51" name="同心圆 50"/>
              <p:cNvSpPr/>
              <p:nvPr/>
            </p:nvSpPr>
            <p:spPr>
              <a:xfrm>
                <a:off x="304800" y="673100"/>
                <a:ext cx="4000500" cy="4000500"/>
              </a:xfrm>
              <a:prstGeom prst="donut">
                <a:avLst>
                  <a:gd fmla="val 4879" name="adj"/>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3199">
                  <a:solidFill>
                    <a:schemeClr val="tx1"/>
                  </a:solidFill>
                </a:endParaRPr>
              </a:p>
            </p:txBody>
          </p:sp>
          <p:sp>
            <p:nvSpPr>
              <p:cNvPr id="52" name="椭圆 51"/>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3199"/>
              </a:p>
            </p:txBody>
          </p:sp>
        </p:grpSp>
        <p:sp>
          <p:nvSpPr>
            <p:cNvPr id="50" name="椭圆 49"/>
            <p:cNvSpPr/>
            <p:nvPr/>
          </p:nvSpPr>
          <p:spPr>
            <a:xfrm>
              <a:off x="859391" y="680166"/>
              <a:ext cx="1188000" cy="1188000"/>
            </a:xfrm>
            <a:prstGeom prst="ellipse">
              <a:avLst/>
            </a:prstGeom>
            <a:blipFill dpi="0" rotWithShape="1">
              <a:blip r:embed="rId5">
                <a:extLst>
                  <a:ext uri="{28A0092B-C50C-407E-A947-70E740481C1C}">
                    <a14:useLocalDpi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3199"/>
            </a:p>
          </p:txBody>
        </p:sp>
      </p:grpSp>
      <p:grpSp>
        <p:nvGrpSpPr>
          <p:cNvPr id="53" name="组合 52"/>
          <p:cNvGrpSpPr/>
          <p:nvPr/>
        </p:nvGrpSpPr>
        <p:grpSpPr>
          <a:xfrm>
            <a:off x="3043148" y="1677446"/>
            <a:ext cx="1751554" cy="1751554"/>
            <a:chOff x="792868" y="618113"/>
            <a:chExt cx="1314008" cy="1314008"/>
          </a:xfrm>
        </p:grpSpPr>
        <p:grpSp>
          <p:nvGrpSpPr>
            <p:cNvPr id="54" name="组合 53"/>
            <p:cNvGrpSpPr/>
            <p:nvPr/>
          </p:nvGrpSpPr>
          <p:grpSpPr>
            <a:xfrm>
              <a:off x="792868" y="618113"/>
              <a:ext cx="1314008" cy="1314008"/>
              <a:chOff x="304800" y="673100"/>
              <a:chExt cx="4000500" cy="4000500"/>
            </a:xfrm>
            <a:effectLst>
              <a:outerShdw algn="tr" blurRad="444500" dir="8100000" dist="254000" rotWithShape="0">
                <a:prstClr val="black">
                  <a:alpha val="50000"/>
                </a:prstClr>
              </a:outerShdw>
            </a:effectLst>
          </p:grpSpPr>
          <p:sp>
            <p:nvSpPr>
              <p:cNvPr id="56" name="同心圆 55"/>
              <p:cNvSpPr/>
              <p:nvPr/>
            </p:nvSpPr>
            <p:spPr>
              <a:xfrm>
                <a:off x="304800" y="673100"/>
                <a:ext cx="4000500" cy="4000500"/>
              </a:xfrm>
              <a:prstGeom prst="donut">
                <a:avLst>
                  <a:gd fmla="val 4879" name="adj"/>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3199">
                  <a:solidFill>
                    <a:schemeClr val="tx1"/>
                  </a:solidFill>
                </a:endParaRPr>
              </a:p>
            </p:txBody>
          </p:sp>
          <p:sp>
            <p:nvSpPr>
              <p:cNvPr id="57" name="椭圆 56"/>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3199"/>
              </a:p>
            </p:txBody>
          </p:sp>
        </p:grpSp>
        <p:sp>
          <p:nvSpPr>
            <p:cNvPr id="55" name="椭圆 54"/>
            <p:cNvSpPr/>
            <p:nvPr/>
          </p:nvSpPr>
          <p:spPr>
            <a:xfrm>
              <a:off x="859391" y="680166"/>
              <a:ext cx="1188000" cy="1188000"/>
            </a:xfrm>
            <a:prstGeom prst="ellipse">
              <a:avLst/>
            </a:prstGeom>
            <a:blipFill dpi="0" rotWithShape="1">
              <a:blip r:embed="rId6">
                <a:extLst>
                  <a:ext uri="{28A0092B-C50C-407E-A947-70E740481C1C}">
                    <a14:useLocalDpi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3199"/>
            </a:p>
          </p:txBody>
        </p:sp>
      </p:grpSp>
      <p:grpSp>
        <p:nvGrpSpPr>
          <p:cNvPr id="58" name="组合 57"/>
          <p:cNvGrpSpPr/>
          <p:nvPr/>
        </p:nvGrpSpPr>
        <p:grpSpPr>
          <a:xfrm>
            <a:off x="5154832" y="1413301"/>
            <a:ext cx="1751554" cy="1751554"/>
            <a:chOff x="792868" y="618113"/>
            <a:chExt cx="1314008" cy="1314008"/>
          </a:xfrm>
        </p:grpSpPr>
        <p:grpSp>
          <p:nvGrpSpPr>
            <p:cNvPr id="59" name="组合 58"/>
            <p:cNvGrpSpPr/>
            <p:nvPr/>
          </p:nvGrpSpPr>
          <p:grpSpPr>
            <a:xfrm>
              <a:off x="792868" y="618113"/>
              <a:ext cx="1314008" cy="1314008"/>
              <a:chOff x="304800" y="673100"/>
              <a:chExt cx="4000500" cy="4000500"/>
            </a:xfrm>
            <a:effectLst>
              <a:outerShdw algn="tr" blurRad="444500" dir="8100000" dist="254000" rotWithShape="0">
                <a:prstClr val="black">
                  <a:alpha val="50000"/>
                </a:prstClr>
              </a:outerShdw>
            </a:effectLst>
          </p:grpSpPr>
          <p:sp>
            <p:nvSpPr>
              <p:cNvPr id="61" name="同心圆 60"/>
              <p:cNvSpPr/>
              <p:nvPr/>
            </p:nvSpPr>
            <p:spPr>
              <a:xfrm>
                <a:off x="304800" y="673100"/>
                <a:ext cx="4000500" cy="4000500"/>
              </a:xfrm>
              <a:prstGeom prst="donut">
                <a:avLst>
                  <a:gd fmla="val 4879" name="adj"/>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3199">
                  <a:solidFill>
                    <a:schemeClr val="tx1"/>
                  </a:solidFill>
                </a:endParaRPr>
              </a:p>
            </p:txBody>
          </p:sp>
          <p:sp>
            <p:nvSpPr>
              <p:cNvPr id="62" name="椭圆 61"/>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3199"/>
              </a:p>
            </p:txBody>
          </p:sp>
        </p:grpSp>
        <p:sp>
          <p:nvSpPr>
            <p:cNvPr id="60" name="椭圆 59"/>
            <p:cNvSpPr/>
            <p:nvPr/>
          </p:nvSpPr>
          <p:spPr>
            <a:xfrm>
              <a:off x="859391" y="680166"/>
              <a:ext cx="1188000" cy="1188000"/>
            </a:xfrm>
            <a:prstGeom prst="ellipse">
              <a:avLst/>
            </a:prstGeom>
            <a:blipFill dpi="0" rotWithShape="1">
              <a:blip r:embed="rId7">
                <a:extLst>
                  <a:ext uri="{28A0092B-C50C-407E-A947-70E740481C1C}">
                    <a14:useLocalDpi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3199"/>
            </a:p>
          </p:txBody>
        </p:sp>
      </p:grpSp>
      <p:grpSp>
        <p:nvGrpSpPr>
          <p:cNvPr id="63" name="组合 62"/>
          <p:cNvGrpSpPr/>
          <p:nvPr/>
        </p:nvGrpSpPr>
        <p:grpSpPr>
          <a:xfrm>
            <a:off x="7205226" y="1677446"/>
            <a:ext cx="1751554" cy="1751554"/>
            <a:chOff x="792868" y="618113"/>
            <a:chExt cx="1314008" cy="1314008"/>
          </a:xfrm>
        </p:grpSpPr>
        <p:grpSp>
          <p:nvGrpSpPr>
            <p:cNvPr id="64" name="组合 63"/>
            <p:cNvGrpSpPr/>
            <p:nvPr/>
          </p:nvGrpSpPr>
          <p:grpSpPr>
            <a:xfrm>
              <a:off x="792868" y="618113"/>
              <a:ext cx="1314008" cy="1314008"/>
              <a:chOff x="304800" y="673100"/>
              <a:chExt cx="4000500" cy="4000500"/>
            </a:xfrm>
            <a:effectLst>
              <a:outerShdw algn="tr" blurRad="444500" dir="8100000" dist="254000" rotWithShape="0">
                <a:prstClr val="black">
                  <a:alpha val="50000"/>
                </a:prstClr>
              </a:outerShdw>
            </a:effectLst>
          </p:grpSpPr>
          <p:sp>
            <p:nvSpPr>
              <p:cNvPr id="66" name="同心圆 65"/>
              <p:cNvSpPr/>
              <p:nvPr/>
            </p:nvSpPr>
            <p:spPr>
              <a:xfrm>
                <a:off x="304800" y="673100"/>
                <a:ext cx="4000500" cy="4000500"/>
              </a:xfrm>
              <a:prstGeom prst="donut">
                <a:avLst>
                  <a:gd fmla="val 4879" name="adj"/>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3199">
                  <a:solidFill>
                    <a:schemeClr val="tx1"/>
                  </a:solidFill>
                </a:endParaRPr>
              </a:p>
            </p:txBody>
          </p:sp>
          <p:sp>
            <p:nvSpPr>
              <p:cNvPr id="67" name="椭圆 66"/>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3199"/>
              </a:p>
            </p:txBody>
          </p:sp>
        </p:grpSp>
        <p:sp>
          <p:nvSpPr>
            <p:cNvPr id="65" name="椭圆 64"/>
            <p:cNvSpPr/>
            <p:nvPr/>
          </p:nvSpPr>
          <p:spPr>
            <a:xfrm>
              <a:off x="859391" y="680166"/>
              <a:ext cx="1188000" cy="1188000"/>
            </a:xfrm>
            <a:prstGeom prst="ellipse">
              <a:avLst/>
            </a:prstGeom>
            <a:blipFill dpi="0" rotWithShape="1">
              <a:blip r:embed="rId8">
                <a:extLst>
                  <a:ext uri="{28A0092B-C50C-407E-A947-70E740481C1C}">
                    <a14:useLocalDpi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3199"/>
            </a:p>
          </p:txBody>
        </p:sp>
      </p:grpSp>
      <p:grpSp>
        <p:nvGrpSpPr>
          <p:cNvPr id="68" name="组合 67"/>
          <p:cNvGrpSpPr/>
          <p:nvPr/>
        </p:nvGrpSpPr>
        <p:grpSpPr>
          <a:xfrm>
            <a:off x="9066339" y="2637302"/>
            <a:ext cx="1751554" cy="1751554"/>
            <a:chOff x="792868" y="618113"/>
            <a:chExt cx="1314008" cy="1314008"/>
          </a:xfrm>
        </p:grpSpPr>
        <p:grpSp>
          <p:nvGrpSpPr>
            <p:cNvPr id="69" name="组合 68"/>
            <p:cNvGrpSpPr/>
            <p:nvPr/>
          </p:nvGrpSpPr>
          <p:grpSpPr>
            <a:xfrm>
              <a:off x="792868" y="618113"/>
              <a:ext cx="1314008" cy="1314008"/>
              <a:chOff x="304800" y="673100"/>
              <a:chExt cx="4000500" cy="4000500"/>
            </a:xfrm>
            <a:effectLst>
              <a:outerShdw algn="tr" blurRad="444500" dir="8100000" dist="254000" rotWithShape="0">
                <a:prstClr val="black">
                  <a:alpha val="50000"/>
                </a:prstClr>
              </a:outerShdw>
            </a:effectLst>
          </p:grpSpPr>
          <p:sp>
            <p:nvSpPr>
              <p:cNvPr id="71" name="同心圆 70"/>
              <p:cNvSpPr/>
              <p:nvPr/>
            </p:nvSpPr>
            <p:spPr>
              <a:xfrm>
                <a:off x="304800" y="673100"/>
                <a:ext cx="4000500" cy="4000500"/>
              </a:xfrm>
              <a:prstGeom prst="donut">
                <a:avLst>
                  <a:gd fmla="val 4879" name="adj"/>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3199">
                  <a:solidFill>
                    <a:schemeClr val="tx1"/>
                  </a:solidFill>
                </a:endParaRPr>
              </a:p>
            </p:txBody>
          </p:sp>
          <p:sp>
            <p:nvSpPr>
              <p:cNvPr id="72" name="椭圆 71"/>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3199"/>
              </a:p>
            </p:txBody>
          </p:sp>
        </p:grpSp>
        <p:sp>
          <p:nvSpPr>
            <p:cNvPr id="70" name="椭圆 69"/>
            <p:cNvSpPr/>
            <p:nvPr/>
          </p:nvSpPr>
          <p:spPr>
            <a:xfrm>
              <a:off x="859391" y="680166"/>
              <a:ext cx="1188000" cy="1188000"/>
            </a:xfrm>
            <a:prstGeom prst="ellipse">
              <a:avLst/>
            </a:prstGeom>
            <a:blipFill dpi="0" rotWithShape="1">
              <a:blip r:embed="rId9">
                <a:extLst>
                  <a:ext uri="{28A0092B-C50C-407E-A947-70E740481C1C}">
                    <a14:useLocalDpi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3199"/>
            </a:p>
          </p:txBody>
        </p:sp>
      </p:grpSp>
    </p:spTree>
    <p:extLst>
      <p:ext uri="{BB962C8B-B14F-4D97-AF65-F5344CB8AC3E}">
        <p14:creationId val="686794966"/>
      </p:ext>
    </p:extLst>
  </p:cSld>
  <p:clrMapOvr>
    <a:masterClrMapping/>
  </p:clrMapOvr>
  <mc:AlternateContent>
    <mc:Choice Requires="p15">
      <p:transition p14:dur="1250" spd="slow">
        <p15:prstTrans prst="pageCurlDoubl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 presetSubtype="2">
                                  <p:stCondLst>
                                    <p:cond delay="0"/>
                                  </p:stCondLst>
                                  <p:childTnLst>
                                    <p:set>
                                      <p:cBhvr>
                                        <p:cTn dur="1" fill="hold" id="6">
                                          <p:stCondLst>
                                            <p:cond delay="0"/>
                                          </p:stCondLst>
                                        </p:cTn>
                                        <p:tgtEl>
                                          <p:spTgt spid="9"/>
                                        </p:tgtEl>
                                        <p:attrNameLst>
                                          <p:attrName>style.visibility</p:attrName>
                                        </p:attrNameLst>
                                      </p:cBhvr>
                                      <p:to>
                                        <p:strVal val="visible"/>
                                      </p:to>
                                    </p:set>
                                    <p:anim calcmode="lin" valueType="num">
                                      <p:cBhvr additive="base">
                                        <p:cTn dur="500" fill="hold" id="7"/>
                                        <p:tgtEl>
                                          <p:spTgt spid="9"/>
                                        </p:tgtEl>
                                        <p:attrNameLst>
                                          <p:attrName>ppt_x</p:attrName>
                                        </p:attrNameLst>
                                      </p:cBhvr>
                                      <p:tavLst>
                                        <p:tav tm="0">
                                          <p:val>
                                            <p:strVal val="1+#ppt_w/2"/>
                                          </p:val>
                                        </p:tav>
                                        <p:tav tm="100000">
                                          <p:val>
                                            <p:strVal val="#ppt_x"/>
                                          </p:val>
                                        </p:tav>
                                      </p:tavLst>
                                    </p:anim>
                                    <p:anim calcmode="lin" valueType="num">
                                      <p:cBhvr additive="base">
                                        <p:cTn dur="500" fill="hold" id="8"/>
                                        <p:tgtEl>
                                          <p:spTgt spid="9"/>
                                        </p:tgtEl>
                                        <p:attrNameLst>
                                          <p:attrName>ppt_y</p:attrName>
                                        </p:attrNameLst>
                                      </p:cBhvr>
                                      <p:tavLst>
                                        <p:tav tm="0">
                                          <p:val>
                                            <p:strVal val="#ppt_y"/>
                                          </p:val>
                                        </p:tav>
                                        <p:tav tm="100000">
                                          <p:val>
                                            <p:strVal val="#ppt_y"/>
                                          </p:val>
                                        </p:tav>
                                      </p:tavLst>
                                    </p:anim>
                                  </p:childTnLst>
                                </p:cTn>
                              </p:par>
                              <p:par>
                                <p:cTn fill="hold" id="9" nodeType="withEffect" presetClass="entr" presetID="22" presetSubtype="2">
                                  <p:stCondLst>
                                    <p:cond delay="100"/>
                                  </p:stCondLst>
                                  <p:childTnLst>
                                    <p:set>
                                      <p:cBhvr>
                                        <p:cTn dur="1" fill="hold" id="10">
                                          <p:stCondLst>
                                            <p:cond delay="0"/>
                                          </p:stCondLst>
                                        </p:cTn>
                                        <p:tgtEl>
                                          <p:spTgt spid="10"/>
                                        </p:tgtEl>
                                        <p:attrNameLst>
                                          <p:attrName>style.visibility</p:attrName>
                                        </p:attrNameLst>
                                      </p:cBhvr>
                                      <p:to>
                                        <p:strVal val="visible"/>
                                      </p:to>
                                    </p:set>
                                    <p:animEffect filter="wipe(right)" transition="in">
                                      <p:cBhvr>
                                        <p:cTn dur="500" id="11"/>
                                        <p:tgtEl>
                                          <p:spTgt spid="10"/>
                                        </p:tgtEl>
                                      </p:cBhvr>
                                    </p:animEffect>
                                  </p:childTnLst>
                                </p:cTn>
                              </p:par>
                            </p:childTnLst>
                          </p:cTn>
                        </p:par>
                        <p:par>
                          <p:cTn fill="hold" id="12" nodeType="afterGroup">
                            <p:stCondLst>
                              <p:cond delay="600"/>
                            </p:stCondLst>
                            <p:childTnLst>
                              <p:par>
                                <p:cTn fill="hold" grpId="0" id="13" nodeType="afterEffect" presetClass="entr" presetID="41" presetSubtype="0">
                                  <p:stCondLst>
                                    <p:cond delay="0"/>
                                  </p:stCondLst>
                                  <p:iterate type="lt">
                                    <p:tmPct val="10000"/>
                                  </p:iterate>
                                  <p:childTnLst>
                                    <p:set>
                                      <p:cBhvr>
                                        <p:cTn dur="1" fill="hold" id="14">
                                          <p:stCondLst>
                                            <p:cond delay="0"/>
                                          </p:stCondLst>
                                        </p:cTn>
                                        <p:tgtEl>
                                          <p:spTgt spid="8"/>
                                        </p:tgtEl>
                                        <p:attrNameLst>
                                          <p:attrName>style.visibility</p:attrName>
                                        </p:attrNameLst>
                                      </p:cBhvr>
                                      <p:to>
                                        <p:strVal val="visible"/>
                                      </p:to>
                                    </p:set>
                                    <p:anim calcmode="lin" valueType="num">
                                      <p:cBhvr>
                                        <p:cTn dur="400" fill="hold" id="15"/>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dur="400" fill="hold" id="16"/>
                                        <p:tgtEl>
                                          <p:spTgt spid="8"/>
                                        </p:tgtEl>
                                        <p:attrNameLst>
                                          <p:attrName>ppt_y</p:attrName>
                                        </p:attrNameLst>
                                      </p:cBhvr>
                                      <p:tavLst>
                                        <p:tav tm="0">
                                          <p:val>
                                            <p:strVal val="#ppt_y"/>
                                          </p:val>
                                        </p:tav>
                                        <p:tav tm="100000">
                                          <p:val>
                                            <p:strVal val="#ppt_y"/>
                                          </p:val>
                                        </p:tav>
                                      </p:tavLst>
                                    </p:anim>
                                    <p:anim calcmode="lin" valueType="num">
                                      <p:cBhvr>
                                        <p:cTn dur="400" fill="hold" id="17"/>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dur="400" fill="hold" id="18"/>
                                        <p:tgtEl>
                                          <p:spTgt spid="8"/>
                                        </p:tgtEl>
                                        <p:attrNameLst>
                                          <p:attrName>ppt_w</p:attrName>
                                        </p:attrNameLst>
                                      </p:cBhvr>
                                      <p:tavLst>
                                        <p:tav tm="0">
                                          <p:val>
                                            <p:strVal val="#ppt_w/10"/>
                                          </p:val>
                                        </p:tav>
                                        <p:tav tm="50000">
                                          <p:val>
                                            <p:strVal val="#ppt_w+.01"/>
                                          </p:val>
                                        </p:tav>
                                        <p:tav tm="100000">
                                          <p:val>
                                            <p:strVal val="#ppt_w"/>
                                          </p:val>
                                        </p:tav>
                                      </p:tavLst>
                                    </p:anim>
                                    <p:animEffect filter="fade" transition="in">
                                      <p:cBhvr>
                                        <p:cTn dur="400" id="19" tmFilter="0,0; .5, 1; 1, 1"/>
                                        <p:tgtEl>
                                          <p:spTgt spid="8"/>
                                        </p:tgtEl>
                                      </p:cBhvr>
                                    </p:animEffect>
                                  </p:childTnLst>
                                </p:cTn>
                              </p:par>
                            </p:childTnLst>
                          </p:cTn>
                        </p:par>
                        <p:par>
                          <p:cTn fill="hold" id="20" nodeType="afterGroup">
                            <p:stCondLst>
                              <p:cond delay="1000"/>
                            </p:stCondLst>
                            <p:childTnLst>
                              <p:par>
                                <p:cTn fill="hold" id="21" nodeType="afterEffect" presetClass="entr" presetID="10" presetSubtype="0">
                                  <p:stCondLst>
                                    <p:cond delay="0"/>
                                  </p:stCondLst>
                                  <p:childTnLst>
                                    <p:set>
                                      <p:cBhvr>
                                        <p:cTn dur="1" fill="hold" id="22">
                                          <p:stCondLst>
                                            <p:cond delay="0"/>
                                          </p:stCondLst>
                                        </p:cTn>
                                        <p:tgtEl>
                                          <p:spTgt spid="38"/>
                                        </p:tgtEl>
                                        <p:attrNameLst>
                                          <p:attrName>style.visibility</p:attrName>
                                        </p:attrNameLst>
                                      </p:cBhvr>
                                      <p:to>
                                        <p:strVal val="visible"/>
                                      </p:to>
                                    </p:set>
                                    <p:animEffect filter="fade" transition="in">
                                      <p:cBhvr>
                                        <p:cTn dur="500" id="23"/>
                                        <p:tgtEl>
                                          <p:spTgt spid="38"/>
                                        </p:tgtEl>
                                      </p:cBhvr>
                                    </p:animEffect>
                                  </p:childTnLst>
                                </p:cTn>
                              </p:par>
                              <p:par>
                                <p:cTn accel="50000" decel="50000" fill="hold" id="24" nodeType="withEffect" presetClass="path" presetID="63" presetSubtype="0">
                                  <p:stCondLst>
                                    <p:cond delay="0"/>
                                  </p:stCondLst>
                                  <p:childTnLst>
                                    <p:animMotion origin="layout" path="M 0 0 L 0.25 0 E" pathEditMode="relative" ptsTypes="">
                                      <p:cBhvr>
                                        <p:cTn dur="2000" fill="hold" id="25" spd="-100000"/>
                                        <p:tgtEl>
                                          <p:spTgt spid="38"/>
                                        </p:tgtEl>
                                        <p:attrNameLst>
                                          <p:attrName>ppt_x</p:attrName>
                                          <p:attrName>ppt_y</p:attrName>
                                        </p:attrNameLst>
                                      </p:cBhvr>
                                    </p:animMotion>
                                  </p:childTnLst>
                                </p:cTn>
                              </p:par>
                              <p:par>
                                <p:cTn fill="hold" id="26" nodeType="withEffect" presetClass="entr" presetID="10" presetSubtype="0">
                                  <p:stCondLst>
                                    <p:cond delay="0"/>
                                  </p:stCondLst>
                                  <p:childTnLst>
                                    <p:set>
                                      <p:cBhvr>
                                        <p:cTn dur="1" fill="hold" id="27">
                                          <p:stCondLst>
                                            <p:cond delay="0"/>
                                          </p:stCondLst>
                                        </p:cTn>
                                        <p:tgtEl>
                                          <p:spTgt spid="39"/>
                                        </p:tgtEl>
                                        <p:attrNameLst>
                                          <p:attrName>style.visibility</p:attrName>
                                        </p:attrNameLst>
                                      </p:cBhvr>
                                      <p:to>
                                        <p:strVal val="visible"/>
                                      </p:to>
                                    </p:set>
                                    <p:animEffect filter="fade" transition="in">
                                      <p:cBhvr>
                                        <p:cTn dur="500" id="28"/>
                                        <p:tgtEl>
                                          <p:spTgt spid="39"/>
                                        </p:tgtEl>
                                      </p:cBhvr>
                                    </p:animEffect>
                                  </p:childTnLst>
                                </p:cTn>
                              </p:par>
                              <p:par>
                                <p:cTn accel="50000" decel="50000" fill="hold" id="29" nodeType="withEffect" presetClass="path" presetID="63" presetSubtype="0">
                                  <p:stCondLst>
                                    <p:cond delay="0"/>
                                  </p:stCondLst>
                                  <p:childTnLst>
                                    <p:animMotion origin="layout" path="M 4.41264E-06 3.7037E-06 L -0.2862 -0.00324" pathEditMode="relative" ptsTypes="AA" rAng="0">
                                      <p:cBhvr>
                                        <p:cTn dur="2000" fill="hold" id="30" spd="-100000"/>
                                        <p:tgtEl>
                                          <p:spTgt spid="39"/>
                                        </p:tgtEl>
                                        <p:attrNameLst>
                                          <p:attrName>ppt_x</p:attrName>
                                          <p:attrName>ppt_y</p:attrName>
                                        </p:attrNameLst>
                                      </p:cBhvr>
                                      <p:rCtr x="-14310" y="-162"/>
                                    </p:animMotion>
                                  </p:childTnLst>
                                </p:cTn>
                              </p:par>
                            </p:childTnLst>
                          </p:cTn>
                        </p:par>
                        <p:par>
                          <p:cTn fill="hold" id="31" nodeType="afterGroup">
                            <p:stCondLst>
                              <p:cond delay="3000"/>
                            </p:stCondLst>
                            <p:childTnLst>
                              <p:par>
                                <p:cTn fill="hold" id="32" nodeType="afterEffect" presetClass="entr" presetID="1" presetSubtype="0">
                                  <p:stCondLst>
                                    <p:cond delay="0"/>
                                  </p:stCondLst>
                                  <p:childTnLst>
                                    <p:set>
                                      <p:cBhvr>
                                        <p:cTn dur="1" fill="hold" id="33">
                                          <p:stCondLst>
                                            <p:cond delay="0"/>
                                          </p:stCondLst>
                                        </p:cTn>
                                        <p:tgtEl>
                                          <p:spTgt spid="48"/>
                                        </p:tgtEl>
                                        <p:attrNameLst>
                                          <p:attrName>style.visibility</p:attrName>
                                        </p:attrNameLst>
                                      </p:cBhvr>
                                      <p:to>
                                        <p:strVal val="visible"/>
                                      </p:to>
                                    </p:set>
                                  </p:childTnLst>
                                </p:cTn>
                              </p:par>
                              <p:par>
                                <p:cTn accel="50000" fill="hold" id="34" nodeType="withEffect" presetClass="path" presetID="49" presetSubtype="0">
                                  <p:stCondLst>
                                    <p:cond delay="0"/>
                                  </p:stCondLst>
                                  <p:childTnLst>
                                    <p:animMotion origin="layout" path="M -1.66667E-06 -1.95619E-06 L 0.31771 0.73033" pathEditMode="relative" ptsTypes="AA" rAng="0">
                                      <p:cBhvr>
                                        <p:cTn dur="600" fill="hold" id="35" spd="-100000"/>
                                        <p:tgtEl>
                                          <p:spTgt spid="48"/>
                                        </p:tgtEl>
                                        <p:attrNameLst>
                                          <p:attrName>ppt_x</p:attrName>
                                          <p:attrName>ppt_y</p:attrName>
                                        </p:attrNameLst>
                                      </p:cBhvr>
                                      <p:rCtr x="15885" y="36501"/>
                                    </p:animMotion>
                                  </p:childTnLst>
                                </p:cTn>
                              </p:par>
                              <p:par>
                                <p:cTn fill="hold" id="36" nodeType="withEffect" presetClass="entr" presetID="1" presetSubtype="0">
                                  <p:stCondLst>
                                    <p:cond delay="200"/>
                                  </p:stCondLst>
                                  <p:childTnLst>
                                    <p:set>
                                      <p:cBhvr>
                                        <p:cTn dur="1" fill="hold" id="37">
                                          <p:stCondLst>
                                            <p:cond delay="0"/>
                                          </p:stCondLst>
                                        </p:cTn>
                                        <p:tgtEl>
                                          <p:spTgt spid="53"/>
                                        </p:tgtEl>
                                        <p:attrNameLst>
                                          <p:attrName>style.visibility</p:attrName>
                                        </p:attrNameLst>
                                      </p:cBhvr>
                                      <p:to>
                                        <p:strVal val="visible"/>
                                      </p:to>
                                    </p:set>
                                  </p:childTnLst>
                                </p:cTn>
                              </p:par>
                              <p:par>
                                <p:cTn accel="50000" fill="hold" id="38" nodeType="withEffect" presetClass="path" presetID="49" presetSubtype="0">
                                  <p:stCondLst>
                                    <p:cond delay="200"/>
                                  </p:stCondLst>
                                  <p:childTnLst>
                                    <p:animMotion origin="layout" path="M 1.38889E-06 3.45679E-06 L 0.17066 0.86913" pathEditMode="relative" ptsTypes="AA" rAng="0">
                                      <p:cBhvr>
                                        <p:cTn dur="600" fill="hold" id="39" spd="-100000"/>
                                        <p:tgtEl>
                                          <p:spTgt spid="53"/>
                                        </p:tgtEl>
                                        <p:attrNameLst>
                                          <p:attrName>ppt_x</p:attrName>
                                          <p:attrName>ppt_y</p:attrName>
                                        </p:attrNameLst>
                                      </p:cBhvr>
                                      <p:rCtr x="8524" y="43457"/>
                                    </p:animMotion>
                                  </p:childTnLst>
                                </p:cTn>
                              </p:par>
                              <p:par>
                                <p:cTn fill="hold" id="40" nodeType="withEffect" presetClass="entr" presetID="1" presetSubtype="0">
                                  <p:stCondLst>
                                    <p:cond delay="400"/>
                                  </p:stCondLst>
                                  <p:childTnLst>
                                    <p:set>
                                      <p:cBhvr>
                                        <p:cTn dur="1" fill="hold" id="41">
                                          <p:stCondLst>
                                            <p:cond delay="0"/>
                                          </p:stCondLst>
                                        </p:cTn>
                                        <p:tgtEl>
                                          <p:spTgt spid="58"/>
                                        </p:tgtEl>
                                        <p:attrNameLst>
                                          <p:attrName>style.visibility</p:attrName>
                                        </p:attrNameLst>
                                      </p:cBhvr>
                                      <p:to>
                                        <p:strVal val="visible"/>
                                      </p:to>
                                    </p:set>
                                  </p:childTnLst>
                                </p:cTn>
                              </p:par>
                              <p:par>
                                <p:cTn accel="50000" fill="hold" id="42" nodeType="withEffect" presetClass="path" presetID="49" presetSubtype="0">
                                  <p:stCondLst>
                                    <p:cond delay="400"/>
                                  </p:stCondLst>
                                  <p:childTnLst>
                                    <p:animMotion origin="layout" path="M 0 2.00555E-06 L 0 0.88121" pathEditMode="relative" ptsTypes="AA" rAng="0">
                                      <p:cBhvr>
                                        <p:cTn dur="600" fill="hold" id="43" spd="-100000"/>
                                        <p:tgtEl>
                                          <p:spTgt spid="58"/>
                                        </p:tgtEl>
                                        <p:attrNameLst>
                                          <p:attrName>ppt_x</p:attrName>
                                          <p:attrName>ppt_y</p:attrName>
                                        </p:attrNameLst>
                                      </p:cBhvr>
                                      <p:rCtr x="0" y="44060"/>
                                    </p:animMotion>
                                  </p:childTnLst>
                                </p:cTn>
                              </p:par>
                              <p:par>
                                <p:cTn fill="hold" id="44" nodeType="withEffect" presetClass="entr" presetID="1" presetSubtype="0">
                                  <p:stCondLst>
                                    <p:cond delay="600"/>
                                  </p:stCondLst>
                                  <p:childTnLst>
                                    <p:set>
                                      <p:cBhvr>
                                        <p:cTn dur="1" fill="hold" id="45">
                                          <p:stCondLst>
                                            <p:cond delay="0"/>
                                          </p:stCondLst>
                                        </p:cTn>
                                        <p:tgtEl>
                                          <p:spTgt spid="63"/>
                                        </p:tgtEl>
                                        <p:attrNameLst>
                                          <p:attrName>style.visibility</p:attrName>
                                        </p:attrNameLst>
                                      </p:cBhvr>
                                      <p:to>
                                        <p:strVal val="visible"/>
                                      </p:to>
                                    </p:set>
                                  </p:childTnLst>
                                </p:cTn>
                              </p:par>
                              <p:par>
                                <p:cTn accel="50000" fill="hold" id="46" nodeType="withEffect" presetClass="path" presetID="49" presetSubtype="0">
                                  <p:stCondLst>
                                    <p:cond delay="600"/>
                                  </p:stCondLst>
                                  <p:childTnLst>
                                    <p:animMotion origin="layout" path="M 3.88889E-06 -4.29497E-06 L -0.17049 0.86671" pathEditMode="relative" ptsTypes="AA" rAng="0">
                                      <p:cBhvr>
                                        <p:cTn dur="600" fill="hold" id="47" spd="-100000"/>
                                        <p:tgtEl>
                                          <p:spTgt spid="63"/>
                                        </p:tgtEl>
                                        <p:attrNameLst>
                                          <p:attrName>ppt_x</p:attrName>
                                          <p:attrName>ppt_y</p:attrName>
                                        </p:attrNameLst>
                                      </p:cBhvr>
                                      <p:rCtr x="-8524" y="43320"/>
                                    </p:animMotion>
                                  </p:childTnLst>
                                </p:cTn>
                              </p:par>
                              <p:par>
                                <p:cTn fill="hold" id="48" nodeType="withEffect" presetClass="entr" presetID="1" presetSubtype="0">
                                  <p:stCondLst>
                                    <p:cond delay="800"/>
                                  </p:stCondLst>
                                  <p:childTnLst>
                                    <p:set>
                                      <p:cBhvr>
                                        <p:cTn dur="1" fill="hold" id="49">
                                          <p:stCondLst>
                                            <p:cond delay="0"/>
                                          </p:stCondLst>
                                        </p:cTn>
                                        <p:tgtEl>
                                          <p:spTgt spid="68"/>
                                        </p:tgtEl>
                                        <p:attrNameLst>
                                          <p:attrName>style.visibility</p:attrName>
                                        </p:attrNameLst>
                                      </p:cBhvr>
                                      <p:to>
                                        <p:strVal val="visible"/>
                                      </p:to>
                                    </p:set>
                                  </p:childTnLst>
                                </p:cTn>
                              </p:par>
                              <p:par>
                                <p:cTn accel="50000" fill="hold" id="50" nodeType="withEffect" presetClass="path" presetID="49" presetSubtype="0">
                                  <p:stCondLst>
                                    <p:cond delay="800"/>
                                  </p:stCondLst>
                                  <p:childTnLst>
                                    <p:animMotion origin="layout" path="M 2.22222E-06 2.89108E-06 L -0.32778 0.75902" pathEditMode="relative" ptsTypes="AA" rAng="0">
                                      <p:cBhvr>
                                        <p:cTn dur="600" fill="hold" id="51" spd="-100000"/>
                                        <p:tgtEl>
                                          <p:spTgt spid="68"/>
                                        </p:tgtEl>
                                        <p:attrNameLst>
                                          <p:attrName>ppt_x</p:attrName>
                                          <p:attrName>ppt_y</p:attrName>
                                        </p:attrNameLst>
                                      </p:cBhvr>
                                      <p:rCtr x="-16389" y="37951"/>
                                    </p:animMotion>
                                  </p:childTnLst>
                                </p:cTn>
                              </p:par>
                            </p:childTnLst>
                          </p:cTn>
                        </p:par>
                        <p:par>
                          <p:cTn fill="hold" id="52" nodeType="afterGroup">
                            <p:stCondLst>
                              <p:cond delay="4400"/>
                            </p:stCondLst>
                            <p:childTnLst>
                              <p:par>
                                <p:cTn fill="hold" grpId="0" id="53" nodeType="afterEffect" presetClass="entr" presetID="2" presetSubtype="4">
                                  <p:stCondLst>
                                    <p:cond delay="0"/>
                                  </p:stCondLst>
                                  <p:childTnLst>
                                    <p:set>
                                      <p:cBhvr>
                                        <p:cTn dur="1" fill="hold" id="54">
                                          <p:stCondLst>
                                            <p:cond delay="0"/>
                                          </p:stCondLst>
                                        </p:cTn>
                                        <p:tgtEl>
                                          <p:spTgt spid="40"/>
                                        </p:tgtEl>
                                        <p:attrNameLst>
                                          <p:attrName>style.visibility</p:attrName>
                                        </p:attrNameLst>
                                      </p:cBhvr>
                                      <p:to>
                                        <p:strVal val="visible"/>
                                      </p:to>
                                    </p:set>
                                    <p:anim calcmode="lin" valueType="num">
                                      <p:cBhvr additive="base">
                                        <p:cTn dur="500" fill="hold" id="55"/>
                                        <p:tgtEl>
                                          <p:spTgt spid="40"/>
                                        </p:tgtEl>
                                        <p:attrNameLst>
                                          <p:attrName>ppt_x</p:attrName>
                                        </p:attrNameLst>
                                      </p:cBhvr>
                                      <p:tavLst>
                                        <p:tav tm="0">
                                          <p:val>
                                            <p:strVal val="#ppt_x"/>
                                          </p:val>
                                        </p:tav>
                                        <p:tav tm="100000">
                                          <p:val>
                                            <p:strVal val="#ppt_x"/>
                                          </p:val>
                                        </p:tav>
                                      </p:tavLst>
                                    </p:anim>
                                    <p:anim calcmode="lin" valueType="num">
                                      <p:cBhvr additive="base">
                                        <p:cTn dur="500" fill="hold" id="56"/>
                                        <p:tgtEl>
                                          <p:spTgt spid="40"/>
                                        </p:tgtEl>
                                        <p:attrNameLst>
                                          <p:attrName>ppt_y</p:attrName>
                                        </p:attrNameLst>
                                      </p:cBhvr>
                                      <p:tavLst>
                                        <p:tav tm="0">
                                          <p:val>
                                            <p:strVal val="1+#ppt_h/2"/>
                                          </p:val>
                                        </p:tav>
                                        <p:tav tm="100000">
                                          <p:val>
                                            <p:strVal val="#ppt_y"/>
                                          </p:val>
                                        </p:tav>
                                      </p:tavLst>
                                    </p:anim>
                                  </p:childTnLst>
                                </p:cTn>
                              </p:par>
                            </p:childTnLst>
                          </p:cTn>
                        </p:par>
                        <p:par>
                          <p:cTn fill="hold" id="57" nodeType="afterGroup">
                            <p:stCondLst>
                              <p:cond delay="4900"/>
                            </p:stCondLst>
                            <p:childTnLst>
                              <p:par>
                                <p:cTn fill="hold" grpId="0" id="58" nodeType="afterEffect" presetClass="entr" presetID="2" presetSubtype="4">
                                  <p:stCondLst>
                                    <p:cond delay="0"/>
                                  </p:stCondLst>
                                  <p:childTnLst>
                                    <p:set>
                                      <p:cBhvr>
                                        <p:cTn dur="1" fill="hold" id="59">
                                          <p:stCondLst>
                                            <p:cond delay="0"/>
                                          </p:stCondLst>
                                        </p:cTn>
                                        <p:tgtEl>
                                          <p:spTgt spid="41"/>
                                        </p:tgtEl>
                                        <p:attrNameLst>
                                          <p:attrName>style.visibility</p:attrName>
                                        </p:attrNameLst>
                                      </p:cBhvr>
                                      <p:to>
                                        <p:strVal val="visible"/>
                                      </p:to>
                                    </p:set>
                                    <p:anim calcmode="lin" valueType="num">
                                      <p:cBhvr additive="base">
                                        <p:cTn dur="500" fill="hold" id="60"/>
                                        <p:tgtEl>
                                          <p:spTgt spid="41"/>
                                        </p:tgtEl>
                                        <p:attrNameLst>
                                          <p:attrName>ppt_x</p:attrName>
                                        </p:attrNameLst>
                                      </p:cBhvr>
                                      <p:tavLst>
                                        <p:tav tm="0">
                                          <p:val>
                                            <p:strVal val="#ppt_x"/>
                                          </p:val>
                                        </p:tav>
                                        <p:tav tm="100000">
                                          <p:val>
                                            <p:strVal val="#ppt_x"/>
                                          </p:val>
                                        </p:tav>
                                      </p:tavLst>
                                    </p:anim>
                                    <p:anim calcmode="lin" valueType="num">
                                      <p:cBhvr additive="base">
                                        <p:cTn dur="500" fill="hold" id="61"/>
                                        <p:tgtEl>
                                          <p:spTgt spid="41"/>
                                        </p:tgtEl>
                                        <p:attrNameLst>
                                          <p:attrName>ppt_y</p:attrName>
                                        </p:attrNameLst>
                                      </p:cBhvr>
                                      <p:tavLst>
                                        <p:tav tm="0">
                                          <p:val>
                                            <p:strVal val="1+#ppt_h/2"/>
                                          </p:val>
                                        </p:tav>
                                        <p:tav tm="100000">
                                          <p:val>
                                            <p:strVal val="#ppt_y"/>
                                          </p:val>
                                        </p:tav>
                                      </p:tavLst>
                                    </p:anim>
                                  </p:childTnLst>
                                </p:cTn>
                              </p:par>
                            </p:childTnLst>
                          </p:cTn>
                        </p:par>
                        <p:par>
                          <p:cTn fill="hold" id="62" nodeType="afterGroup">
                            <p:stCondLst>
                              <p:cond delay="5400"/>
                            </p:stCondLst>
                            <p:childTnLst>
                              <p:par>
                                <p:cTn fill="hold" grpId="0" id="63" nodeType="afterEffect" presetClass="entr" presetID="2" presetSubtype="4">
                                  <p:stCondLst>
                                    <p:cond delay="0"/>
                                  </p:stCondLst>
                                  <p:childTnLst>
                                    <p:set>
                                      <p:cBhvr>
                                        <p:cTn dur="1" fill="hold" id="64">
                                          <p:stCondLst>
                                            <p:cond delay="0"/>
                                          </p:stCondLst>
                                        </p:cTn>
                                        <p:tgtEl>
                                          <p:spTgt spid="42"/>
                                        </p:tgtEl>
                                        <p:attrNameLst>
                                          <p:attrName>style.visibility</p:attrName>
                                        </p:attrNameLst>
                                      </p:cBhvr>
                                      <p:to>
                                        <p:strVal val="visible"/>
                                      </p:to>
                                    </p:set>
                                    <p:anim calcmode="lin" valueType="num">
                                      <p:cBhvr additive="base">
                                        <p:cTn dur="500" fill="hold" id="65"/>
                                        <p:tgtEl>
                                          <p:spTgt spid="42"/>
                                        </p:tgtEl>
                                        <p:attrNameLst>
                                          <p:attrName>ppt_x</p:attrName>
                                        </p:attrNameLst>
                                      </p:cBhvr>
                                      <p:tavLst>
                                        <p:tav tm="0">
                                          <p:val>
                                            <p:strVal val="#ppt_x"/>
                                          </p:val>
                                        </p:tav>
                                        <p:tav tm="100000">
                                          <p:val>
                                            <p:strVal val="#ppt_x"/>
                                          </p:val>
                                        </p:tav>
                                      </p:tavLst>
                                    </p:anim>
                                    <p:anim calcmode="lin" valueType="num">
                                      <p:cBhvr additive="base">
                                        <p:cTn dur="500" fill="hold" id="66"/>
                                        <p:tgtEl>
                                          <p:spTgt spid="42"/>
                                        </p:tgtEl>
                                        <p:attrNameLst>
                                          <p:attrName>ppt_y</p:attrName>
                                        </p:attrNameLst>
                                      </p:cBhvr>
                                      <p:tavLst>
                                        <p:tav tm="0">
                                          <p:val>
                                            <p:strVal val="1+#ppt_h/2"/>
                                          </p:val>
                                        </p:tav>
                                        <p:tav tm="100000">
                                          <p:val>
                                            <p:strVal val="#ppt_y"/>
                                          </p:val>
                                        </p:tav>
                                      </p:tavLst>
                                    </p:anim>
                                  </p:childTnLst>
                                </p:cTn>
                              </p:par>
                            </p:childTnLst>
                          </p:cTn>
                        </p:par>
                        <p:par>
                          <p:cTn fill="hold" id="67" nodeType="afterGroup">
                            <p:stCondLst>
                              <p:cond delay="5900"/>
                            </p:stCondLst>
                            <p:childTnLst>
                              <p:par>
                                <p:cTn fill="hold" grpId="0" id="68" nodeType="afterEffect" presetClass="entr" presetID="2" presetSubtype="4">
                                  <p:stCondLst>
                                    <p:cond delay="0"/>
                                  </p:stCondLst>
                                  <p:childTnLst>
                                    <p:set>
                                      <p:cBhvr>
                                        <p:cTn dur="1" fill="hold" id="69">
                                          <p:stCondLst>
                                            <p:cond delay="0"/>
                                          </p:stCondLst>
                                        </p:cTn>
                                        <p:tgtEl>
                                          <p:spTgt spid="43"/>
                                        </p:tgtEl>
                                        <p:attrNameLst>
                                          <p:attrName>style.visibility</p:attrName>
                                        </p:attrNameLst>
                                      </p:cBhvr>
                                      <p:to>
                                        <p:strVal val="visible"/>
                                      </p:to>
                                    </p:set>
                                    <p:anim calcmode="lin" valueType="num">
                                      <p:cBhvr additive="base">
                                        <p:cTn dur="500" fill="hold" id="70"/>
                                        <p:tgtEl>
                                          <p:spTgt spid="43"/>
                                        </p:tgtEl>
                                        <p:attrNameLst>
                                          <p:attrName>ppt_x</p:attrName>
                                        </p:attrNameLst>
                                      </p:cBhvr>
                                      <p:tavLst>
                                        <p:tav tm="0">
                                          <p:val>
                                            <p:strVal val="#ppt_x"/>
                                          </p:val>
                                        </p:tav>
                                        <p:tav tm="100000">
                                          <p:val>
                                            <p:strVal val="#ppt_x"/>
                                          </p:val>
                                        </p:tav>
                                      </p:tavLst>
                                    </p:anim>
                                    <p:anim calcmode="lin" valueType="num">
                                      <p:cBhvr additive="base">
                                        <p:cTn dur="500" fill="hold" id="71"/>
                                        <p:tgtEl>
                                          <p:spTgt spid="43"/>
                                        </p:tgtEl>
                                        <p:attrNameLst>
                                          <p:attrName>ppt_y</p:attrName>
                                        </p:attrNameLst>
                                      </p:cBhvr>
                                      <p:tavLst>
                                        <p:tav tm="0">
                                          <p:val>
                                            <p:strVal val="1+#ppt_h/2"/>
                                          </p:val>
                                        </p:tav>
                                        <p:tav tm="100000">
                                          <p:val>
                                            <p:strVal val="#ppt_y"/>
                                          </p:val>
                                        </p:tav>
                                      </p:tavLst>
                                    </p:anim>
                                  </p:childTnLst>
                                </p:cTn>
                              </p:par>
                            </p:childTnLst>
                          </p:cTn>
                        </p:par>
                        <p:par>
                          <p:cTn fill="hold" id="72" nodeType="afterGroup">
                            <p:stCondLst>
                              <p:cond delay="6400"/>
                            </p:stCondLst>
                            <p:childTnLst>
                              <p:par>
                                <p:cTn fill="hold" grpId="0" id="73" nodeType="afterEffect" presetClass="entr" presetID="2" presetSubtype="4">
                                  <p:stCondLst>
                                    <p:cond delay="0"/>
                                  </p:stCondLst>
                                  <p:childTnLst>
                                    <p:set>
                                      <p:cBhvr>
                                        <p:cTn dur="1" fill="hold" id="74">
                                          <p:stCondLst>
                                            <p:cond delay="0"/>
                                          </p:stCondLst>
                                        </p:cTn>
                                        <p:tgtEl>
                                          <p:spTgt spid="44"/>
                                        </p:tgtEl>
                                        <p:attrNameLst>
                                          <p:attrName>style.visibility</p:attrName>
                                        </p:attrNameLst>
                                      </p:cBhvr>
                                      <p:to>
                                        <p:strVal val="visible"/>
                                      </p:to>
                                    </p:set>
                                    <p:anim calcmode="lin" valueType="num">
                                      <p:cBhvr additive="base">
                                        <p:cTn dur="500" fill="hold" id="75"/>
                                        <p:tgtEl>
                                          <p:spTgt spid="44"/>
                                        </p:tgtEl>
                                        <p:attrNameLst>
                                          <p:attrName>ppt_x</p:attrName>
                                        </p:attrNameLst>
                                      </p:cBhvr>
                                      <p:tavLst>
                                        <p:tav tm="0">
                                          <p:val>
                                            <p:strVal val="#ppt_x"/>
                                          </p:val>
                                        </p:tav>
                                        <p:tav tm="100000">
                                          <p:val>
                                            <p:strVal val="#ppt_x"/>
                                          </p:val>
                                        </p:tav>
                                      </p:tavLst>
                                    </p:anim>
                                    <p:anim calcmode="lin" valueType="num">
                                      <p:cBhvr additive="base">
                                        <p:cTn dur="500" fill="hold" id="76"/>
                                        <p:tgtEl>
                                          <p:spTgt spid="44"/>
                                        </p:tgtEl>
                                        <p:attrNameLst>
                                          <p:attrName>ppt_y</p:attrName>
                                        </p:attrNameLst>
                                      </p:cBhvr>
                                      <p:tavLst>
                                        <p:tav tm="0">
                                          <p:val>
                                            <p:strVal val="1+#ppt_h/2"/>
                                          </p:val>
                                        </p:tav>
                                        <p:tav tm="100000">
                                          <p:val>
                                            <p:strVal val="#ppt_y"/>
                                          </p:val>
                                        </p:tav>
                                      </p:tavLst>
                                    </p:anim>
                                  </p:childTnLst>
                                </p:cTn>
                              </p:par>
                            </p:childTnLst>
                          </p:cTn>
                        </p:par>
                        <p:par>
                          <p:cTn fill="hold" id="77" nodeType="afterGroup">
                            <p:stCondLst>
                              <p:cond delay="6900"/>
                            </p:stCondLst>
                            <p:childTnLst>
                              <p:par>
                                <p:cTn fill="hold" grpId="0" id="78" nodeType="afterEffect" presetClass="entr" presetID="2" presetSubtype="2">
                                  <p:stCondLst>
                                    <p:cond delay="0"/>
                                  </p:stCondLst>
                                  <p:childTnLst>
                                    <p:set>
                                      <p:cBhvr>
                                        <p:cTn dur="1" fill="hold" id="79">
                                          <p:stCondLst>
                                            <p:cond delay="0"/>
                                          </p:stCondLst>
                                        </p:cTn>
                                        <p:tgtEl>
                                          <p:spTgt spid="46"/>
                                        </p:tgtEl>
                                        <p:attrNameLst>
                                          <p:attrName>style.visibility</p:attrName>
                                        </p:attrNameLst>
                                      </p:cBhvr>
                                      <p:to>
                                        <p:strVal val="visible"/>
                                      </p:to>
                                    </p:set>
                                    <p:anim calcmode="lin" valueType="num">
                                      <p:cBhvr additive="base">
                                        <p:cTn dur="500" fill="hold" id="80"/>
                                        <p:tgtEl>
                                          <p:spTgt spid="46"/>
                                        </p:tgtEl>
                                        <p:attrNameLst>
                                          <p:attrName>ppt_x</p:attrName>
                                        </p:attrNameLst>
                                      </p:cBhvr>
                                      <p:tavLst>
                                        <p:tav tm="0">
                                          <p:val>
                                            <p:strVal val="1+#ppt_w/2"/>
                                          </p:val>
                                        </p:tav>
                                        <p:tav tm="100000">
                                          <p:val>
                                            <p:strVal val="#ppt_x"/>
                                          </p:val>
                                        </p:tav>
                                      </p:tavLst>
                                    </p:anim>
                                    <p:anim calcmode="lin" valueType="num">
                                      <p:cBhvr additive="base">
                                        <p:cTn dur="500" fill="hold" id="81"/>
                                        <p:tgtEl>
                                          <p:spTgt spid="46"/>
                                        </p:tgtEl>
                                        <p:attrNameLst>
                                          <p:attrName>ppt_y</p:attrName>
                                        </p:attrNameLst>
                                      </p:cBhvr>
                                      <p:tavLst>
                                        <p:tav tm="0">
                                          <p:val>
                                            <p:strVal val="#ppt_y"/>
                                          </p:val>
                                        </p:tav>
                                        <p:tav tm="100000">
                                          <p:val>
                                            <p:strVal val="#ppt_y"/>
                                          </p:val>
                                        </p:tav>
                                      </p:tavLst>
                                    </p:anim>
                                  </p:childTnLst>
                                </p:cTn>
                              </p:par>
                              <p:par>
                                <p:cTn fill="hold" grpId="0" id="82" nodeType="withEffect" presetClass="entr" presetID="2" presetSubtype="8">
                                  <p:stCondLst>
                                    <p:cond delay="0"/>
                                  </p:stCondLst>
                                  <p:childTnLst>
                                    <p:set>
                                      <p:cBhvr>
                                        <p:cTn dur="1" fill="hold" id="83">
                                          <p:stCondLst>
                                            <p:cond delay="0"/>
                                          </p:stCondLst>
                                        </p:cTn>
                                        <p:tgtEl>
                                          <p:spTgt spid="47"/>
                                        </p:tgtEl>
                                        <p:attrNameLst>
                                          <p:attrName>style.visibility</p:attrName>
                                        </p:attrNameLst>
                                      </p:cBhvr>
                                      <p:to>
                                        <p:strVal val="visible"/>
                                      </p:to>
                                    </p:set>
                                    <p:anim calcmode="lin" valueType="num">
                                      <p:cBhvr additive="base">
                                        <p:cTn dur="500" fill="hold" id="84"/>
                                        <p:tgtEl>
                                          <p:spTgt spid="47"/>
                                        </p:tgtEl>
                                        <p:attrNameLst>
                                          <p:attrName>ppt_x</p:attrName>
                                        </p:attrNameLst>
                                      </p:cBhvr>
                                      <p:tavLst>
                                        <p:tav tm="0">
                                          <p:val>
                                            <p:strVal val="0-#ppt_w/2"/>
                                          </p:val>
                                        </p:tav>
                                        <p:tav tm="100000">
                                          <p:val>
                                            <p:strVal val="#ppt_x"/>
                                          </p:val>
                                        </p:tav>
                                      </p:tavLst>
                                    </p:anim>
                                    <p:anim calcmode="lin" valueType="num">
                                      <p:cBhvr additive="base">
                                        <p:cTn dur="500" fill="hold" id="85"/>
                                        <p:tgtEl>
                                          <p:spTgt spid="47"/>
                                        </p:tgtEl>
                                        <p:attrNameLst>
                                          <p:attrName>ppt_y</p:attrName>
                                        </p:attrNameLst>
                                      </p:cBhvr>
                                      <p:tavLst>
                                        <p:tav tm="0">
                                          <p:val>
                                            <p:strVal val="#ppt_y"/>
                                          </p:val>
                                        </p:tav>
                                        <p:tav tm="100000">
                                          <p:val>
                                            <p:strVal val="#ppt_y"/>
                                          </p:val>
                                        </p:tav>
                                      </p:tavLst>
                                    </p:anim>
                                  </p:childTnLst>
                                </p:cTn>
                              </p:par>
                              <p:par>
                                <p:cTn fill="hold" grpId="0" id="86" nodeType="withEffect" presetClass="entr" presetID="16" presetSubtype="21">
                                  <p:stCondLst>
                                    <p:cond delay="0"/>
                                  </p:stCondLst>
                                  <p:childTnLst>
                                    <p:set>
                                      <p:cBhvr>
                                        <p:cTn dur="1" fill="hold" id="87">
                                          <p:stCondLst>
                                            <p:cond delay="0"/>
                                          </p:stCondLst>
                                        </p:cTn>
                                        <p:tgtEl>
                                          <p:spTgt spid="45"/>
                                        </p:tgtEl>
                                        <p:attrNameLst>
                                          <p:attrName>style.visibility</p:attrName>
                                        </p:attrNameLst>
                                      </p:cBhvr>
                                      <p:to>
                                        <p:strVal val="visible"/>
                                      </p:to>
                                    </p:set>
                                    <p:animEffect filter="barn(inVertical)" transition="in">
                                      <p:cBhvr>
                                        <p:cTn dur="500" id="88"/>
                                        <p:tgtEl>
                                          <p:spTgt spid="4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8"/>
      <p:bldP grpId="0" spid="9"/>
      <p:bldP grpId="0" spid="40"/>
      <p:bldP grpId="0" spid="41"/>
      <p:bldP grpId="0" spid="42"/>
      <p:bldP grpId="0" spid="43"/>
      <p:bldP grpId="0" spid="44"/>
      <p:bldP grpId="0" spid="45"/>
      <p:bldP grpId="0" spid="46"/>
      <p:bldP grpId="0" spid="47"/>
    </p:bldLst>
  </p:timing>
</p:sld>
</file>

<file path=ppt/slides/slide2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8" name="TextBox 33"/>
          <p:cNvSpPr txBox="1"/>
          <p:nvPr/>
        </p:nvSpPr>
        <p:spPr>
          <a:xfrm>
            <a:off x="1184888" y="171551"/>
            <a:ext cx="2011680" cy="457200"/>
          </a:xfrm>
          <a:prstGeom prst="rect">
            <a:avLst/>
          </a:prstGeom>
          <a:noFill/>
        </p:spPr>
        <p:txBody>
          <a:bodyPr rtlCol="0" wrap="none">
            <a:spAutoFit/>
          </a:bodyPr>
          <a:lstStyle/>
          <a:p>
            <a:r>
              <a:rPr altLang="en-US" lang="zh-CN" sz="2400">
                <a:solidFill>
                  <a:srgbClr val="3F3F3F"/>
                </a:solidFill>
                <a:latin typeface="微软雅黑"/>
                <a:ea typeface="微软雅黑"/>
              </a:rPr>
              <a:t>完成项目之一</a:t>
            </a:r>
          </a:p>
        </p:txBody>
      </p:sp>
      <p:sp>
        <p:nvSpPr>
          <p:cNvPr id="9" name="Freeform 40"/>
          <p:cNvSpPr>
            <a:spLocks noEditPoints="1"/>
          </p:cNvSpPr>
          <p:nvPr/>
        </p:nvSpPr>
        <p:spPr bwMode="auto">
          <a:xfrm>
            <a:off x="553476" y="227694"/>
            <a:ext cx="264760" cy="392994"/>
          </a:xfrm>
          <a:custGeom>
            <a:gdLst>
              <a:gd fmla="*/ 173 w 579" name="T0"/>
              <a:gd fmla="*/ 818 h 857" name="T1"/>
              <a:gd fmla="*/ 551 w 579" name="T2"/>
              <a:gd fmla="*/ 818 h 857" name="T3"/>
              <a:gd fmla="*/ 571 w 579" name="T4"/>
              <a:gd fmla="*/ 838 h 857" name="T5"/>
              <a:gd fmla="*/ 551 w 579" name="T6"/>
              <a:gd fmla="*/ 857 h 857" name="T7"/>
              <a:gd fmla="*/ 173 w 579" name="T8"/>
              <a:gd fmla="*/ 857 h 857" name="T9"/>
              <a:gd fmla="*/ 153 w 579" name="T10"/>
              <a:gd fmla="*/ 838 h 857" name="T11"/>
              <a:gd fmla="*/ 173 w 579" name="T12"/>
              <a:gd fmla="*/ 818 h 857" name="T13"/>
              <a:gd fmla="*/ 181 w 579" name="T14"/>
              <a:gd fmla="*/ 632 h 857" name="T15"/>
              <a:gd fmla="*/ 389 w 579" name="T16"/>
              <a:gd fmla="*/ 290 h 857" name="T17"/>
              <a:gd fmla="*/ 462 w 579" name="T18"/>
              <a:gd fmla="*/ 334 h 857" name="T19"/>
              <a:gd fmla="*/ 255 w 579" name="T20"/>
              <a:gd fmla="*/ 676 h 857" name="T21"/>
              <a:gd fmla="*/ 181 w 579" name="T22"/>
              <a:gd fmla="*/ 632 h 857" name="T23"/>
              <a:gd fmla="*/ 35 w 579" name="T24"/>
              <a:gd fmla="*/ 543 h 857" name="T25"/>
              <a:gd fmla="*/ 243 w 579" name="T26"/>
              <a:gd fmla="*/ 201 h 857" name="T27"/>
              <a:gd fmla="*/ 316 w 579" name="T28"/>
              <a:gd fmla="*/ 245 h 857" name="T29"/>
              <a:gd fmla="*/ 108 w 579" name="T30"/>
              <a:gd fmla="*/ 587 h 857" name="T31"/>
              <a:gd fmla="*/ 35 w 579" name="T32"/>
              <a:gd fmla="*/ 543 h 857" name="T33"/>
              <a:gd fmla="*/ 2 w 579" name="T34"/>
              <a:gd fmla="*/ 820 h 857" name="T35"/>
              <a:gd fmla="*/ 22 w 579" name="T36"/>
              <a:gd fmla="*/ 650 h 857" name="T37"/>
              <a:gd fmla="*/ 165 w 579" name="T38"/>
              <a:gd fmla="*/ 736 h 857" name="T39"/>
              <a:gd fmla="*/ 24 w 579" name="T40"/>
              <a:gd fmla="*/ 833 h 857" name="T41"/>
              <a:gd fmla="*/ 2 w 579" name="T42"/>
              <a:gd fmla="*/ 820 h 857" name="T43"/>
              <a:gd fmla="*/ 299 w 579" name="T44"/>
              <a:gd fmla="*/ 106 h 857" name="T45"/>
              <a:gd fmla="*/ 269 w 579" name="T46"/>
              <a:gd fmla="*/ 156 h 857" name="T47"/>
              <a:gd fmla="*/ 488 w 579" name="T48"/>
              <a:gd fmla="*/ 289 h 857" name="T49"/>
              <a:gd fmla="*/ 519 w 579" name="T50"/>
              <a:gd fmla="*/ 239 h 857" name="T51"/>
              <a:gd fmla="*/ 299 w 579" name="T52"/>
              <a:gd fmla="*/ 106 h 857" name="T53"/>
              <a:gd fmla="*/ 346 w 579" name="T54"/>
              <a:gd fmla="*/ 30 h 857" name="T55"/>
              <a:gd fmla="*/ 412 w 579" name="T56"/>
              <a:gd fmla="*/ 14 h 857" name="T57"/>
              <a:gd fmla="*/ 549 w 579" name="T58"/>
              <a:gd fmla="*/ 97 h 857" name="T59"/>
              <a:gd fmla="*/ 566 w 579" name="T60"/>
              <a:gd fmla="*/ 163 h 857" name="T61"/>
              <a:gd fmla="*/ 547 w 579" name="T62"/>
              <a:gd fmla="*/ 194 h 857" name="T63"/>
              <a:gd fmla="*/ 327 w 579" name="T64"/>
              <a:gd fmla="*/ 61 h 857" name="T65"/>
              <a:gd fmla="*/ 346 w 579" name="T66"/>
              <a:gd fmla="*/ 30 h 857" name="T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b="b" l="0" r="r" t="0"/>
            <a:pathLst>
              <a:path h="857" w="579">
                <a:moveTo>
                  <a:pt x="173" y="818"/>
                </a:moveTo>
                <a:lnTo>
                  <a:pt x="551" y="818"/>
                </a:lnTo>
                <a:cubicBezTo>
                  <a:pt x="562" y="818"/>
                  <a:pt x="571" y="827"/>
                  <a:pt x="571" y="838"/>
                </a:cubicBezTo>
                <a:cubicBezTo>
                  <a:pt x="571" y="849"/>
                  <a:pt x="562" y="857"/>
                  <a:pt x="551" y="857"/>
                </a:cubicBezTo>
                <a:lnTo>
                  <a:pt x="173" y="857"/>
                </a:lnTo>
                <a:cubicBezTo>
                  <a:pt x="162" y="857"/>
                  <a:pt x="153" y="849"/>
                  <a:pt x="153" y="838"/>
                </a:cubicBezTo>
                <a:cubicBezTo>
                  <a:pt x="153" y="827"/>
                  <a:pt x="162" y="818"/>
                  <a:pt x="173" y="818"/>
                </a:cubicBezTo>
                <a:close/>
                <a:moveTo>
                  <a:pt x="181" y="632"/>
                </a:moveTo>
                <a:lnTo>
                  <a:pt x="389" y="290"/>
                </a:lnTo>
                <a:lnTo>
                  <a:pt x="462" y="334"/>
                </a:lnTo>
                <a:lnTo>
                  <a:pt x="255" y="676"/>
                </a:lnTo>
                <a:lnTo>
                  <a:pt x="181" y="632"/>
                </a:lnTo>
                <a:close/>
                <a:moveTo>
                  <a:pt x="35" y="543"/>
                </a:moveTo>
                <a:lnTo>
                  <a:pt x="243" y="201"/>
                </a:lnTo>
                <a:lnTo>
                  <a:pt x="316" y="245"/>
                </a:lnTo>
                <a:lnTo>
                  <a:pt x="108" y="587"/>
                </a:lnTo>
                <a:lnTo>
                  <a:pt x="35" y="543"/>
                </a:lnTo>
                <a:close/>
                <a:moveTo>
                  <a:pt x="2" y="820"/>
                </a:moveTo>
                <a:lnTo>
                  <a:pt x="22" y="650"/>
                </a:lnTo>
                <a:lnTo>
                  <a:pt x="165" y="736"/>
                </a:lnTo>
                <a:lnTo>
                  <a:pt x="24" y="833"/>
                </a:lnTo>
                <a:cubicBezTo>
                  <a:pt x="9" y="844"/>
                  <a:pt x="0" y="838"/>
                  <a:pt x="2" y="820"/>
                </a:cubicBezTo>
                <a:close/>
                <a:moveTo>
                  <a:pt x="299" y="106"/>
                </a:moveTo>
                <a:lnTo>
                  <a:pt x="269" y="156"/>
                </a:lnTo>
                <a:lnTo>
                  <a:pt x="488" y="289"/>
                </a:lnTo>
                <a:lnTo>
                  <a:pt x="519" y="239"/>
                </a:lnTo>
                <a:lnTo>
                  <a:pt x="299" y="106"/>
                </a:lnTo>
                <a:close/>
                <a:moveTo>
                  <a:pt x="346" y="30"/>
                </a:moveTo>
                <a:cubicBezTo>
                  <a:pt x="360" y="7"/>
                  <a:pt x="390" y="0"/>
                  <a:pt x="412" y="14"/>
                </a:cubicBezTo>
                <a:lnTo>
                  <a:pt x="549" y="97"/>
                </a:lnTo>
                <a:cubicBezTo>
                  <a:pt x="572" y="110"/>
                  <a:pt x="579" y="140"/>
                  <a:pt x="566" y="163"/>
                </a:cubicBezTo>
                <a:lnTo>
                  <a:pt x="547" y="194"/>
                </a:lnTo>
                <a:lnTo>
                  <a:pt x="327" y="61"/>
                </a:lnTo>
                <a:lnTo>
                  <a:pt x="346" y="30"/>
                </a:lnTo>
                <a:close/>
              </a:path>
            </a:pathLst>
          </a:custGeom>
          <a:solidFill>
            <a:srgbClr val="7F7F7F"/>
          </a:solidFill>
          <a:ln>
            <a:noFill/>
          </a:ln>
        </p:spPr>
        <p:txBody>
          <a:bodyPr anchor="t" anchorCtr="0" bIns="45720" compatLnSpc="1" lIns="91440" numCol="1" rIns="91440" tIns="45720" vert="horz" wrap="square">
            <a:prstTxWarp prst="textNoShape">
              <a:avLst/>
            </a:prstTxWarp>
          </a:bodyPr>
          <a:lstStyle/>
          <a:p>
            <a:endParaRPr altLang="en-US" lang="zh-CN"/>
          </a:p>
        </p:txBody>
      </p:sp>
      <p:cxnSp>
        <p:nvCxnSpPr>
          <p:cNvPr id="10" name="直接连接符 9"/>
          <p:cNvCxnSpPr/>
          <p:nvPr/>
        </p:nvCxnSpPr>
        <p:spPr bwMode="auto">
          <a:xfrm flipH="1">
            <a:off x="985302" y="616159"/>
            <a:ext cx="10746000" cy="0"/>
          </a:xfrm>
          <a:prstGeom prst="line">
            <a:avLst/>
          </a:prstGeom>
          <a:solidFill>
            <a:schemeClr val="accent1"/>
          </a:solidFill>
          <a:ln algn="ctr" cap="flat" cmpd="sng" w="9525">
            <a:solidFill>
              <a:srgbClr val="A6A6A6"/>
            </a:solidFill>
            <a:prstDash val="solid"/>
            <a:round/>
            <a:headEnd len="med" type="none" w="med"/>
            <a:tailEnd len="med" type="none" w="med"/>
          </a:ln>
          <a:effectLst/>
          <a:extLst>
            <a:ext uri="{AF507438-7753-43E0-B8FC-AC1667EBCBE1}">
              <a14:hiddenEffects>
                <a:effectLst>
                  <a:outerShdw algn="ctr" dir="2700000" dist="35921" rotWithShape="0">
                    <a:schemeClr val="bg2"/>
                  </a:outerShdw>
                </a:effectLst>
              </a14:hiddenEffects>
            </a:ext>
          </a:extLst>
        </p:spPr>
      </p:cxnSp>
      <p:pic>
        <p:nvPicPr>
          <p:cNvPr id="5" name="图片 4"/>
          <p:cNvPicPr>
            <a:picLocks noChangeAspect="1"/>
          </p:cNvPicPr>
          <p:nvPr/>
        </p:nvPicPr>
        <p:blipFill>
          <a:blip r:embed="rId3">
            <a:extLst>
              <a:ext uri="{28A0092B-C50C-407E-A947-70E740481C1C}">
                <a14:useLocalDpi val="0"/>
              </a:ext>
            </a:extLst>
          </a:blip>
          <a:srcRect l="733" r="733"/>
          <a:stretch>
            <a:fillRect/>
          </a:stretch>
        </p:blipFill>
        <p:spPr>
          <a:xfrm>
            <a:off x="5116925" y="1432973"/>
            <a:ext cx="2847947" cy="2136732"/>
          </a:xfrm>
          <a:prstGeom prst="rect">
            <a:avLst/>
          </a:prstGeom>
          <a:solidFill>
            <a:srgbClr val="FFFFFF">
              <a:shade val="85000"/>
            </a:srgbClr>
          </a:solidFill>
          <a:ln cap="sq" w="88900">
            <a:solidFill>
              <a:srgbClr val="FFFFFF"/>
            </a:solidFill>
            <a:miter lim="800000"/>
          </a:ln>
          <a:effectLst>
            <a:outerShdw algn="tl" blurRad="55000" dir="5400000" dist="18000" rotWithShape="0">
              <a:srgbClr val="000000">
                <a:alpha val="40000"/>
              </a:srgbClr>
            </a:outerShdw>
          </a:effectLst>
          <a:scene3d>
            <a:camera prst="orthographicFront"/>
            <a:lightRig dir="t" rig="twoPt">
              <a:rot lat="0" lon="0" rev="7200000"/>
            </a:lightRig>
          </a:scene3d>
          <a:sp3d>
            <a:bevelT h="19050" w="25400"/>
            <a:contourClr>
              <a:srgbClr val="FFFFFF"/>
            </a:contourClr>
          </a:sp3d>
        </p:spPr>
      </p:pic>
      <p:pic>
        <p:nvPicPr>
          <p:cNvPr id="6" name="图片 5"/>
          <p:cNvPicPr>
            <a:picLocks noChangeAspect="1"/>
          </p:cNvPicPr>
          <p:nvPr/>
        </p:nvPicPr>
        <p:blipFill>
          <a:blip r:embed="rId4">
            <a:extLst>
              <a:ext uri="{28A0092B-C50C-407E-A947-70E740481C1C}">
                <a14:useLocalDpi val="0"/>
              </a:ext>
            </a:extLst>
          </a:blip>
          <a:srcRect l="5533" r="5533"/>
          <a:stretch>
            <a:fillRect/>
          </a:stretch>
        </p:blipFill>
        <p:spPr>
          <a:xfrm>
            <a:off x="5116925" y="3833795"/>
            <a:ext cx="2847947" cy="2136732"/>
          </a:xfrm>
          <a:prstGeom prst="rect">
            <a:avLst/>
          </a:prstGeom>
          <a:solidFill>
            <a:srgbClr val="FFFFFF">
              <a:shade val="85000"/>
            </a:srgbClr>
          </a:solidFill>
          <a:ln cap="sq" w="88900">
            <a:solidFill>
              <a:srgbClr val="FFFFFF"/>
            </a:solidFill>
            <a:miter lim="800000"/>
          </a:ln>
          <a:effectLst>
            <a:outerShdw algn="tl" blurRad="55000" dir="5400000" dist="18000" rotWithShape="0">
              <a:srgbClr val="000000">
                <a:alpha val="40000"/>
              </a:srgbClr>
            </a:outerShdw>
          </a:effectLst>
          <a:scene3d>
            <a:camera prst="orthographicFront"/>
            <a:lightRig dir="t" rig="twoPt">
              <a:rot lat="0" lon="0" rev="7200000"/>
            </a:lightRig>
          </a:scene3d>
          <a:sp3d>
            <a:bevelT h="19050" w="25400"/>
            <a:contourClr>
              <a:srgbClr val="FFFFFF"/>
            </a:contourClr>
          </a:sp3d>
        </p:spPr>
      </p:pic>
      <p:pic>
        <p:nvPicPr>
          <p:cNvPr id="7" name="图片 6"/>
          <p:cNvPicPr>
            <a:picLocks noChangeAspect="1"/>
          </p:cNvPicPr>
          <p:nvPr/>
        </p:nvPicPr>
        <p:blipFill>
          <a:blip r:embed="rId5">
            <a:extLst>
              <a:ext uri="{28A0092B-C50C-407E-A947-70E740481C1C}">
                <a14:useLocalDpi val="0"/>
              </a:ext>
            </a:extLst>
          </a:blip>
          <a:srcRect b="-350" l="10764" r="302" t="350"/>
          <a:stretch>
            <a:fillRect/>
          </a:stretch>
        </p:blipFill>
        <p:spPr>
          <a:xfrm>
            <a:off x="8220864" y="3833795"/>
            <a:ext cx="2847947" cy="2136732"/>
          </a:xfrm>
          <a:prstGeom prst="rect">
            <a:avLst/>
          </a:prstGeom>
          <a:solidFill>
            <a:srgbClr val="FFFFFF">
              <a:shade val="85000"/>
            </a:srgbClr>
          </a:solidFill>
          <a:ln cap="sq" w="88900">
            <a:solidFill>
              <a:srgbClr val="FFFFFF"/>
            </a:solidFill>
            <a:miter lim="800000"/>
          </a:ln>
          <a:effectLst>
            <a:outerShdw algn="tl" blurRad="55000" dir="5400000" dist="18000" rotWithShape="0">
              <a:srgbClr val="000000">
                <a:alpha val="40000"/>
              </a:srgbClr>
            </a:outerShdw>
          </a:effectLst>
          <a:scene3d>
            <a:camera prst="orthographicFront"/>
            <a:lightRig dir="t" rig="twoPt">
              <a:rot lat="0" lon="0" rev="7200000"/>
            </a:lightRig>
          </a:scene3d>
          <a:sp3d>
            <a:bevelT h="19050" w="25400"/>
            <a:contourClr>
              <a:srgbClr val="FFFFFF"/>
            </a:contourClr>
          </a:sp3d>
        </p:spPr>
      </p:pic>
      <p:pic>
        <p:nvPicPr>
          <p:cNvPr id="11" name="图片 10"/>
          <p:cNvPicPr>
            <a:picLocks noChangeAspect="1"/>
          </p:cNvPicPr>
          <p:nvPr/>
        </p:nvPicPr>
        <p:blipFill>
          <a:blip r:embed="rId6">
            <a:extLst>
              <a:ext uri="{28A0092B-C50C-407E-A947-70E740481C1C}">
                <a14:useLocalDpi val="0"/>
              </a:ext>
            </a:extLst>
          </a:blip>
          <a:srcRect l="1067" r="1067"/>
          <a:stretch>
            <a:fillRect/>
          </a:stretch>
        </p:blipFill>
        <p:spPr>
          <a:xfrm>
            <a:off x="8220864" y="1432973"/>
            <a:ext cx="2847947" cy="2136732"/>
          </a:xfrm>
          <a:prstGeom prst="rect">
            <a:avLst/>
          </a:prstGeom>
          <a:solidFill>
            <a:srgbClr val="FFFFFF">
              <a:shade val="85000"/>
            </a:srgbClr>
          </a:solidFill>
          <a:ln cap="sq" w="88900">
            <a:solidFill>
              <a:srgbClr val="FFFFFF"/>
            </a:solidFill>
            <a:miter lim="800000"/>
          </a:ln>
          <a:effectLst>
            <a:outerShdw algn="tl" blurRad="55000" dir="5400000" dist="18000" rotWithShape="0">
              <a:srgbClr val="000000">
                <a:alpha val="40000"/>
              </a:srgbClr>
            </a:outerShdw>
          </a:effectLst>
          <a:scene3d>
            <a:camera prst="orthographicFront"/>
            <a:lightRig dir="t" rig="twoPt">
              <a:rot lat="0" lon="0" rev="7200000"/>
            </a:lightRig>
          </a:scene3d>
          <a:sp3d>
            <a:bevelT h="19050" w="25400"/>
            <a:contourClr>
              <a:srgbClr val="FFFFFF"/>
            </a:contourClr>
          </a:sp3d>
        </p:spPr>
      </p:pic>
      <p:sp>
        <p:nvSpPr>
          <p:cNvPr id="12" name="Rectangle 6"/>
          <p:cNvSpPr/>
          <p:nvPr/>
        </p:nvSpPr>
        <p:spPr bwMode="auto">
          <a:xfrm>
            <a:off x="957866" y="1412776"/>
            <a:ext cx="4120812" cy="1609039"/>
          </a:xfrm>
          <a:prstGeom prst="rect">
            <a:avLst/>
          </a:prstGeom>
          <a:noFill/>
          <a:ln>
            <a:noFill/>
          </a:ln>
          <a:extLst>
            <a:ext uri="{909E8E84-426E-40DD-AFC4-6F175D3DCCD1}">
              <a14:hiddenFill>
                <a:solidFill>
                  <a:srgbClr val="FFFFFF"/>
                </a:solidFill>
              </a14:hiddenFill>
            </a:ext>
            <a:ext uri="{91240B29-F687-4F45-9708-019B960494DF}">
              <a14:hiddenLine w="12700">
                <a:solidFill>
                  <a:schemeClr val="tx1"/>
                </a:solidFill>
                <a:miter lim="800000"/>
                <a:headEnd/>
                <a:tailEnd/>
              </a14:hiddenLine>
            </a:ext>
          </a:extLst>
        </p:spPr>
        <p:txBody>
          <a:bodyPr anchor="ctr" bIns="0" lIns="0" rIns="0" tIns="0"/>
          <a:lstStyle/>
          <a:p>
            <a:r>
              <a:rPr altLang="en-US" lang="zh-CN" sz="3200">
                <a:solidFill>
                  <a:schemeClr val="tx2"/>
                </a:solidFill>
                <a:latin charset="-122" panose="020b0503020204020204" pitchFamily="34" typeface="微软雅黑"/>
                <a:ea charset="-122" pitchFamily="34" typeface="微软雅黑"/>
                <a:sym charset="0" pitchFamily="34" typeface="Lato Hairline"/>
              </a:rPr>
              <a:t>第一个利润</a:t>
            </a:r>
          </a:p>
          <a:p>
            <a:r>
              <a:rPr altLang="en-US" lang="zh-CN" sz="3200">
                <a:solidFill>
                  <a:schemeClr val="tx2"/>
                </a:solidFill>
                <a:latin charset="-122" panose="020b0503020204020204" pitchFamily="34" typeface="微软雅黑"/>
                <a:ea charset="-122" pitchFamily="34" typeface="微软雅黑"/>
                <a:sym charset="0" pitchFamily="34" typeface="Lato Hairline"/>
              </a:rPr>
              <a:t>过百万的综合项目</a:t>
            </a:r>
          </a:p>
        </p:txBody>
      </p:sp>
      <p:sp>
        <p:nvSpPr>
          <p:cNvPr id="13" name="Rectangle 12"/>
          <p:cNvSpPr/>
          <p:nvPr/>
        </p:nvSpPr>
        <p:spPr>
          <a:xfrm>
            <a:off x="1024377" y="2973804"/>
            <a:ext cx="3594823" cy="48011"/>
          </a:xfrm>
          <a:prstGeom prst="rect">
            <a:avLst/>
          </a:prstGeom>
          <a:pattFill prst="ltDnDiag">
            <a:fgClr>
              <a:schemeClr val="bg1">
                <a:lumMod val="65000"/>
              </a:schemeClr>
            </a:fgClr>
            <a:bgClr>
              <a:schemeClr val="bg1">
                <a:lumMod val="9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bIns="60948" lIns="121898" rIns="121898" rtlCol="0" tIns="60948"/>
          <a:lstStyle/>
          <a:p>
            <a:pPr algn="ctr"/>
            <a:endParaRPr lang="en-US">
              <a:latin charset="-122" panose="020b0503020204020204" pitchFamily="34" typeface="微软雅黑"/>
              <a:ea charset="-122" pitchFamily="34" typeface="微软雅黑"/>
            </a:endParaRPr>
          </a:p>
        </p:txBody>
      </p:sp>
      <p:sp>
        <p:nvSpPr>
          <p:cNvPr id="14" name="TextBox 42"/>
          <p:cNvSpPr txBox="1"/>
          <p:nvPr/>
        </p:nvSpPr>
        <p:spPr>
          <a:xfrm>
            <a:off x="893005" y="3208623"/>
            <a:ext cx="3705927" cy="1287756"/>
          </a:xfrm>
          <a:prstGeom prst="rect">
            <a:avLst/>
          </a:prstGeom>
          <a:noFill/>
        </p:spPr>
        <p:txBody>
          <a:bodyPr bIns="60948" lIns="121898" rIns="121898" rtlCol="0" tIns="60948" wrap="square">
            <a:spAutoFit/>
          </a:bodyPr>
          <a:lstStyle/>
          <a:p>
            <a:pPr>
              <a:lnSpc>
                <a:spcPct val="150000"/>
              </a:lnSpc>
            </a:pPr>
            <a:r>
              <a:rPr altLang="en-US" lang="zh-CN" sz="1700">
                <a:solidFill>
                  <a:srgbClr val="3F3F3F"/>
                </a:solidFill>
                <a:latin charset="-122" panose="020b0503020204020204" pitchFamily="34" typeface="微软雅黑"/>
                <a:ea charset="-122" pitchFamily="34" typeface="微软雅黑"/>
              </a:rPr>
              <a:t>单击此处添加文本单击此处添加文本</a:t>
            </a:r>
          </a:p>
          <a:p>
            <a:pPr>
              <a:lnSpc>
                <a:spcPct val="150000"/>
              </a:lnSpc>
            </a:pPr>
            <a:r>
              <a:rPr altLang="en-US" lang="zh-CN" sz="1700">
                <a:solidFill>
                  <a:srgbClr val="3F3F3F"/>
                </a:solidFill>
                <a:latin charset="-122" panose="020b0503020204020204" pitchFamily="34" typeface="微软雅黑"/>
                <a:ea charset="-122" pitchFamily="34" typeface="微软雅黑"/>
              </a:rPr>
              <a:t>单击此处添加文本单击此处添加文本</a:t>
            </a:r>
          </a:p>
          <a:p>
            <a:pPr>
              <a:lnSpc>
                <a:spcPct val="150000"/>
              </a:lnSpc>
            </a:pPr>
            <a:r>
              <a:rPr altLang="en-US" lang="zh-CN" sz="1700">
                <a:solidFill>
                  <a:srgbClr val="3F3F3F"/>
                </a:solidFill>
                <a:latin charset="-122" panose="020b0503020204020204" pitchFamily="34" typeface="微软雅黑"/>
                <a:ea charset="-122" pitchFamily="34" typeface="微软雅黑"/>
              </a:rPr>
              <a:t>单击此处添加文本单击此处添加文本</a:t>
            </a:r>
          </a:p>
        </p:txBody>
      </p:sp>
      <p:sp>
        <p:nvSpPr>
          <p:cNvPr id="15" name="TextBox 43"/>
          <p:cNvSpPr txBox="1"/>
          <p:nvPr/>
        </p:nvSpPr>
        <p:spPr>
          <a:xfrm>
            <a:off x="893005" y="4650081"/>
            <a:ext cx="3705927" cy="899136"/>
          </a:xfrm>
          <a:prstGeom prst="rect">
            <a:avLst/>
          </a:prstGeom>
          <a:noFill/>
        </p:spPr>
        <p:txBody>
          <a:bodyPr bIns="60948" lIns="121898" rIns="121898" rtlCol="0" tIns="60948" wrap="square">
            <a:spAutoFit/>
          </a:bodyPr>
          <a:lstStyle/>
          <a:p>
            <a:pPr>
              <a:lnSpc>
                <a:spcPct val="150000"/>
              </a:lnSpc>
            </a:pPr>
            <a:r>
              <a:rPr altLang="en-US" lang="zh-CN" sz="1700">
                <a:solidFill>
                  <a:srgbClr val="3F3F3F"/>
                </a:solidFill>
                <a:latin charset="-122" panose="020b0503020204020204" pitchFamily="34" typeface="微软雅黑"/>
                <a:ea charset="-122" pitchFamily="34" typeface="微软雅黑"/>
              </a:rPr>
              <a:t>单击此处添加文本单击此处添加文本</a:t>
            </a:r>
          </a:p>
          <a:p>
            <a:pPr>
              <a:lnSpc>
                <a:spcPct val="150000"/>
              </a:lnSpc>
            </a:pPr>
            <a:r>
              <a:rPr altLang="en-US" lang="zh-CN" sz="1700">
                <a:solidFill>
                  <a:srgbClr val="3F3F3F"/>
                </a:solidFill>
                <a:latin charset="-122" panose="020b0503020204020204" pitchFamily="34" typeface="微软雅黑"/>
                <a:ea charset="-122" pitchFamily="34" typeface="微软雅黑"/>
              </a:rPr>
              <a:t>单击此处添加文本单击此处添加文本</a:t>
            </a:r>
          </a:p>
        </p:txBody>
      </p:sp>
      <p:sp>
        <p:nvSpPr>
          <p:cNvPr id="16" name="Rectangle 12"/>
          <p:cNvSpPr/>
          <p:nvPr/>
        </p:nvSpPr>
        <p:spPr>
          <a:xfrm>
            <a:off x="1024377" y="5706442"/>
            <a:ext cx="3594823" cy="48011"/>
          </a:xfrm>
          <a:prstGeom prst="rect">
            <a:avLst/>
          </a:prstGeom>
          <a:pattFill prst="ltDnDiag">
            <a:fgClr>
              <a:schemeClr val="bg1">
                <a:lumMod val="65000"/>
              </a:schemeClr>
            </a:fgClr>
            <a:bgClr>
              <a:schemeClr val="bg1">
                <a:lumMod val="9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bIns="60948" lIns="121898" rIns="121898" rtlCol="0" tIns="60948"/>
          <a:lstStyle/>
          <a:p>
            <a:pPr algn="ctr"/>
            <a:endParaRPr lang="en-US">
              <a:latin charset="-122" panose="020b0503020204020204" pitchFamily="34" typeface="微软雅黑"/>
              <a:ea charset="-122" pitchFamily="34" typeface="微软雅黑"/>
            </a:endParaRPr>
          </a:p>
        </p:txBody>
      </p:sp>
    </p:spTree>
    <p:extLst>
      <p:ext uri="{BB962C8B-B14F-4D97-AF65-F5344CB8AC3E}">
        <p14:creationId val="4208902916"/>
      </p:ext>
    </p:extLst>
  </p:cSld>
  <p:clrMapOvr>
    <a:masterClrMapping/>
  </p:clrMapOvr>
  <mc:AlternateContent>
    <mc:Choice Requires="p15">
      <p:transition p14:dur="1250" spd="slow">
        <p15:prstTrans prst="pageCurlDoubl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 presetSubtype="2">
                                  <p:stCondLst>
                                    <p:cond delay="0"/>
                                  </p:stCondLst>
                                  <p:childTnLst>
                                    <p:set>
                                      <p:cBhvr>
                                        <p:cTn dur="1" fill="hold" id="6">
                                          <p:stCondLst>
                                            <p:cond delay="0"/>
                                          </p:stCondLst>
                                        </p:cTn>
                                        <p:tgtEl>
                                          <p:spTgt spid="9"/>
                                        </p:tgtEl>
                                        <p:attrNameLst>
                                          <p:attrName>style.visibility</p:attrName>
                                        </p:attrNameLst>
                                      </p:cBhvr>
                                      <p:to>
                                        <p:strVal val="visible"/>
                                      </p:to>
                                    </p:set>
                                    <p:anim calcmode="lin" valueType="num">
                                      <p:cBhvr additive="base">
                                        <p:cTn dur="500" fill="hold" id="7"/>
                                        <p:tgtEl>
                                          <p:spTgt spid="9"/>
                                        </p:tgtEl>
                                        <p:attrNameLst>
                                          <p:attrName>ppt_x</p:attrName>
                                        </p:attrNameLst>
                                      </p:cBhvr>
                                      <p:tavLst>
                                        <p:tav tm="0">
                                          <p:val>
                                            <p:strVal val="1+#ppt_w/2"/>
                                          </p:val>
                                        </p:tav>
                                        <p:tav tm="100000">
                                          <p:val>
                                            <p:strVal val="#ppt_x"/>
                                          </p:val>
                                        </p:tav>
                                      </p:tavLst>
                                    </p:anim>
                                    <p:anim calcmode="lin" valueType="num">
                                      <p:cBhvr additive="base">
                                        <p:cTn dur="500" fill="hold" id="8"/>
                                        <p:tgtEl>
                                          <p:spTgt spid="9"/>
                                        </p:tgtEl>
                                        <p:attrNameLst>
                                          <p:attrName>ppt_y</p:attrName>
                                        </p:attrNameLst>
                                      </p:cBhvr>
                                      <p:tavLst>
                                        <p:tav tm="0">
                                          <p:val>
                                            <p:strVal val="#ppt_y"/>
                                          </p:val>
                                        </p:tav>
                                        <p:tav tm="100000">
                                          <p:val>
                                            <p:strVal val="#ppt_y"/>
                                          </p:val>
                                        </p:tav>
                                      </p:tavLst>
                                    </p:anim>
                                  </p:childTnLst>
                                </p:cTn>
                              </p:par>
                              <p:par>
                                <p:cTn fill="hold" id="9" nodeType="withEffect" presetClass="entr" presetID="22" presetSubtype="2">
                                  <p:stCondLst>
                                    <p:cond delay="100"/>
                                  </p:stCondLst>
                                  <p:childTnLst>
                                    <p:set>
                                      <p:cBhvr>
                                        <p:cTn dur="1" fill="hold" id="10">
                                          <p:stCondLst>
                                            <p:cond delay="0"/>
                                          </p:stCondLst>
                                        </p:cTn>
                                        <p:tgtEl>
                                          <p:spTgt spid="10"/>
                                        </p:tgtEl>
                                        <p:attrNameLst>
                                          <p:attrName>style.visibility</p:attrName>
                                        </p:attrNameLst>
                                      </p:cBhvr>
                                      <p:to>
                                        <p:strVal val="visible"/>
                                      </p:to>
                                    </p:set>
                                    <p:animEffect filter="wipe(right)" transition="in">
                                      <p:cBhvr>
                                        <p:cTn dur="500" id="11"/>
                                        <p:tgtEl>
                                          <p:spTgt spid="10"/>
                                        </p:tgtEl>
                                      </p:cBhvr>
                                    </p:animEffect>
                                  </p:childTnLst>
                                </p:cTn>
                              </p:par>
                            </p:childTnLst>
                          </p:cTn>
                        </p:par>
                        <p:par>
                          <p:cTn fill="hold" id="12" nodeType="afterGroup">
                            <p:stCondLst>
                              <p:cond delay="600"/>
                            </p:stCondLst>
                            <p:childTnLst>
                              <p:par>
                                <p:cTn fill="hold" grpId="0" id="13" nodeType="afterEffect" presetClass="entr" presetID="41" presetSubtype="0">
                                  <p:stCondLst>
                                    <p:cond delay="0"/>
                                  </p:stCondLst>
                                  <p:iterate type="lt">
                                    <p:tmPct val="10000"/>
                                  </p:iterate>
                                  <p:childTnLst>
                                    <p:set>
                                      <p:cBhvr>
                                        <p:cTn dur="1" fill="hold" id="14">
                                          <p:stCondLst>
                                            <p:cond delay="0"/>
                                          </p:stCondLst>
                                        </p:cTn>
                                        <p:tgtEl>
                                          <p:spTgt spid="8"/>
                                        </p:tgtEl>
                                        <p:attrNameLst>
                                          <p:attrName>style.visibility</p:attrName>
                                        </p:attrNameLst>
                                      </p:cBhvr>
                                      <p:to>
                                        <p:strVal val="visible"/>
                                      </p:to>
                                    </p:set>
                                    <p:anim calcmode="lin" valueType="num">
                                      <p:cBhvr>
                                        <p:cTn dur="400" fill="hold" id="15"/>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dur="400" fill="hold" id="16"/>
                                        <p:tgtEl>
                                          <p:spTgt spid="8"/>
                                        </p:tgtEl>
                                        <p:attrNameLst>
                                          <p:attrName>ppt_y</p:attrName>
                                        </p:attrNameLst>
                                      </p:cBhvr>
                                      <p:tavLst>
                                        <p:tav tm="0">
                                          <p:val>
                                            <p:strVal val="#ppt_y"/>
                                          </p:val>
                                        </p:tav>
                                        <p:tav tm="100000">
                                          <p:val>
                                            <p:strVal val="#ppt_y"/>
                                          </p:val>
                                        </p:tav>
                                      </p:tavLst>
                                    </p:anim>
                                    <p:anim calcmode="lin" valueType="num">
                                      <p:cBhvr>
                                        <p:cTn dur="400" fill="hold" id="17"/>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dur="400" fill="hold" id="18"/>
                                        <p:tgtEl>
                                          <p:spTgt spid="8"/>
                                        </p:tgtEl>
                                        <p:attrNameLst>
                                          <p:attrName>ppt_w</p:attrName>
                                        </p:attrNameLst>
                                      </p:cBhvr>
                                      <p:tavLst>
                                        <p:tav tm="0">
                                          <p:val>
                                            <p:strVal val="#ppt_w/10"/>
                                          </p:val>
                                        </p:tav>
                                        <p:tav tm="50000">
                                          <p:val>
                                            <p:strVal val="#ppt_w+.01"/>
                                          </p:val>
                                        </p:tav>
                                        <p:tav tm="100000">
                                          <p:val>
                                            <p:strVal val="#ppt_w"/>
                                          </p:val>
                                        </p:tav>
                                      </p:tavLst>
                                    </p:anim>
                                    <p:animEffect filter="fade" transition="in">
                                      <p:cBhvr>
                                        <p:cTn dur="400" id="19" tmFilter="0,0; .5, 1; 1, 1"/>
                                        <p:tgtEl>
                                          <p:spTgt spid="8"/>
                                        </p:tgtEl>
                                      </p:cBhvr>
                                    </p:animEffect>
                                  </p:childTnLst>
                                </p:cTn>
                              </p:par>
                            </p:childTnLst>
                          </p:cTn>
                        </p:par>
                        <p:par>
                          <p:cTn fill="hold" id="20" nodeType="afterGroup">
                            <p:stCondLst>
                              <p:cond delay="1000"/>
                            </p:stCondLst>
                            <p:childTnLst>
                              <p:par>
                                <p:cTn fill="hold" grpId="0" id="21" nodeType="afterEffect" presetClass="entr" presetID="22" presetSubtype="8">
                                  <p:stCondLst>
                                    <p:cond delay="0"/>
                                  </p:stCondLst>
                                  <p:childTnLst>
                                    <p:set>
                                      <p:cBhvr>
                                        <p:cTn dur="1" fill="hold" id="22">
                                          <p:stCondLst>
                                            <p:cond delay="0"/>
                                          </p:stCondLst>
                                        </p:cTn>
                                        <p:tgtEl>
                                          <p:spTgt spid="12"/>
                                        </p:tgtEl>
                                        <p:attrNameLst>
                                          <p:attrName>style.visibility</p:attrName>
                                        </p:attrNameLst>
                                      </p:cBhvr>
                                      <p:to>
                                        <p:strVal val="visible"/>
                                      </p:to>
                                    </p:set>
                                    <p:animEffect filter="wipe(left)" transition="in">
                                      <p:cBhvr>
                                        <p:cTn dur="500" id="23"/>
                                        <p:tgtEl>
                                          <p:spTgt spid="12"/>
                                        </p:tgtEl>
                                      </p:cBhvr>
                                    </p:animEffect>
                                  </p:childTnLst>
                                </p:cTn>
                              </p:par>
                            </p:childTnLst>
                          </p:cTn>
                        </p:par>
                        <p:par>
                          <p:cTn fill="hold" id="24" nodeType="afterGroup">
                            <p:stCondLst>
                              <p:cond delay="1500"/>
                            </p:stCondLst>
                            <p:childTnLst>
                              <p:par>
                                <p:cTn fill="hold" grpId="0" id="25" nodeType="afterEffect" presetClass="entr" presetID="22" presetSubtype="8">
                                  <p:stCondLst>
                                    <p:cond delay="0"/>
                                  </p:stCondLst>
                                  <p:childTnLst>
                                    <p:set>
                                      <p:cBhvr>
                                        <p:cTn dur="1" fill="hold" id="26">
                                          <p:stCondLst>
                                            <p:cond delay="0"/>
                                          </p:stCondLst>
                                        </p:cTn>
                                        <p:tgtEl>
                                          <p:spTgt spid="13"/>
                                        </p:tgtEl>
                                        <p:attrNameLst>
                                          <p:attrName>style.visibility</p:attrName>
                                        </p:attrNameLst>
                                      </p:cBhvr>
                                      <p:to>
                                        <p:strVal val="visible"/>
                                      </p:to>
                                    </p:set>
                                    <p:animEffect filter="wipe(left)" transition="in">
                                      <p:cBhvr>
                                        <p:cTn dur="500" id="27"/>
                                        <p:tgtEl>
                                          <p:spTgt spid="13"/>
                                        </p:tgtEl>
                                      </p:cBhvr>
                                    </p:animEffect>
                                  </p:childTnLst>
                                </p:cTn>
                              </p:par>
                            </p:childTnLst>
                          </p:cTn>
                        </p:par>
                        <p:par>
                          <p:cTn fill="hold" id="28" nodeType="afterGroup">
                            <p:stCondLst>
                              <p:cond delay="2000"/>
                            </p:stCondLst>
                            <p:childTnLst>
                              <p:par>
                                <p:cTn fill="hold" grpId="0" id="29" nodeType="afterEffect" presetClass="entr" presetID="10" presetSubtype="0">
                                  <p:stCondLst>
                                    <p:cond delay="0"/>
                                  </p:stCondLst>
                                  <p:childTnLst>
                                    <p:set>
                                      <p:cBhvr>
                                        <p:cTn dur="1" fill="hold" id="30">
                                          <p:stCondLst>
                                            <p:cond delay="0"/>
                                          </p:stCondLst>
                                        </p:cTn>
                                        <p:tgtEl>
                                          <p:spTgt spid="14"/>
                                        </p:tgtEl>
                                        <p:attrNameLst>
                                          <p:attrName>style.visibility</p:attrName>
                                        </p:attrNameLst>
                                      </p:cBhvr>
                                      <p:to>
                                        <p:strVal val="visible"/>
                                      </p:to>
                                    </p:set>
                                    <p:animEffect filter="fade" transition="in">
                                      <p:cBhvr>
                                        <p:cTn dur="500" id="31"/>
                                        <p:tgtEl>
                                          <p:spTgt spid="14"/>
                                        </p:tgtEl>
                                      </p:cBhvr>
                                    </p:animEffect>
                                  </p:childTnLst>
                                </p:cTn>
                              </p:par>
                            </p:childTnLst>
                          </p:cTn>
                        </p:par>
                        <p:par>
                          <p:cTn fill="hold" id="32" nodeType="afterGroup">
                            <p:stCondLst>
                              <p:cond delay="2500"/>
                            </p:stCondLst>
                            <p:childTnLst>
                              <p:par>
                                <p:cTn fill="hold" grpId="0" id="33" nodeType="afterEffect" presetClass="entr" presetID="10" presetSubtype="0">
                                  <p:stCondLst>
                                    <p:cond delay="0"/>
                                  </p:stCondLst>
                                  <p:childTnLst>
                                    <p:set>
                                      <p:cBhvr>
                                        <p:cTn dur="1" fill="hold" id="34">
                                          <p:stCondLst>
                                            <p:cond delay="0"/>
                                          </p:stCondLst>
                                        </p:cTn>
                                        <p:tgtEl>
                                          <p:spTgt spid="15"/>
                                        </p:tgtEl>
                                        <p:attrNameLst>
                                          <p:attrName>style.visibility</p:attrName>
                                        </p:attrNameLst>
                                      </p:cBhvr>
                                      <p:to>
                                        <p:strVal val="visible"/>
                                      </p:to>
                                    </p:set>
                                    <p:animEffect filter="fade" transition="in">
                                      <p:cBhvr>
                                        <p:cTn dur="500" id="35"/>
                                        <p:tgtEl>
                                          <p:spTgt spid="15"/>
                                        </p:tgtEl>
                                      </p:cBhvr>
                                    </p:animEffect>
                                  </p:childTnLst>
                                </p:cTn>
                              </p:par>
                            </p:childTnLst>
                          </p:cTn>
                        </p:par>
                        <p:par>
                          <p:cTn fill="hold" id="36" nodeType="afterGroup">
                            <p:stCondLst>
                              <p:cond delay="3000"/>
                            </p:stCondLst>
                            <p:childTnLst>
                              <p:par>
                                <p:cTn fill="hold" grpId="0" id="37" nodeType="afterEffect" presetClass="entr" presetID="22" presetSubtype="8">
                                  <p:stCondLst>
                                    <p:cond delay="0"/>
                                  </p:stCondLst>
                                  <p:childTnLst>
                                    <p:set>
                                      <p:cBhvr>
                                        <p:cTn dur="1" fill="hold" id="38">
                                          <p:stCondLst>
                                            <p:cond delay="0"/>
                                          </p:stCondLst>
                                        </p:cTn>
                                        <p:tgtEl>
                                          <p:spTgt spid="16"/>
                                        </p:tgtEl>
                                        <p:attrNameLst>
                                          <p:attrName>style.visibility</p:attrName>
                                        </p:attrNameLst>
                                      </p:cBhvr>
                                      <p:to>
                                        <p:strVal val="visible"/>
                                      </p:to>
                                    </p:set>
                                    <p:animEffect filter="wipe(left)" transition="in">
                                      <p:cBhvr>
                                        <p:cTn dur="500" id="39"/>
                                        <p:tgtEl>
                                          <p:spTgt spid="16"/>
                                        </p:tgtEl>
                                      </p:cBhvr>
                                    </p:animEffect>
                                  </p:childTnLst>
                                </p:cTn>
                              </p:par>
                            </p:childTnLst>
                          </p:cTn>
                        </p:par>
                        <p:par>
                          <p:cTn fill="hold" id="40" nodeType="afterGroup">
                            <p:stCondLst>
                              <p:cond delay="3500"/>
                            </p:stCondLst>
                            <p:childTnLst>
                              <p:par>
                                <p:cTn fill="hold" id="41" nodeType="afterEffect" presetClass="entr" presetID="53" presetSubtype="0">
                                  <p:stCondLst>
                                    <p:cond delay="0"/>
                                  </p:stCondLst>
                                  <p:childTnLst>
                                    <p:set>
                                      <p:cBhvr>
                                        <p:cTn dur="1" fill="hold" id="42">
                                          <p:stCondLst>
                                            <p:cond delay="0"/>
                                          </p:stCondLst>
                                        </p:cTn>
                                        <p:tgtEl>
                                          <p:spTgt spid="5"/>
                                        </p:tgtEl>
                                        <p:attrNameLst>
                                          <p:attrName>style.visibility</p:attrName>
                                        </p:attrNameLst>
                                      </p:cBhvr>
                                      <p:to>
                                        <p:strVal val="visible"/>
                                      </p:to>
                                    </p:set>
                                    <p:anim calcmode="lin" valueType="num">
                                      <p:cBhvr>
                                        <p:cTn dur="500" fill="hold" id="43"/>
                                        <p:tgtEl>
                                          <p:spTgt spid="5"/>
                                        </p:tgtEl>
                                        <p:attrNameLst>
                                          <p:attrName>ppt_w</p:attrName>
                                        </p:attrNameLst>
                                      </p:cBhvr>
                                      <p:tavLst>
                                        <p:tav tm="0">
                                          <p:val>
                                            <p:fltVal val="0"/>
                                          </p:val>
                                        </p:tav>
                                        <p:tav tm="100000">
                                          <p:val>
                                            <p:strVal val="#ppt_w"/>
                                          </p:val>
                                        </p:tav>
                                      </p:tavLst>
                                    </p:anim>
                                    <p:anim calcmode="lin" valueType="num">
                                      <p:cBhvr>
                                        <p:cTn dur="500" fill="hold" id="44"/>
                                        <p:tgtEl>
                                          <p:spTgt spid="5"/>
                                        </p:tgtEl>
                                        <p:attrNameLst>
                                          <p:attrName>ppt_h</p:attrName>
                                        </p:attrNameLst>
                                      </p:cBhvr>
                                      <p:tavLst>
                                        <p:tav tm="0">
                                          <p:val>
                                            <p:fltVal val="0"/>
                                          </p:val>
                                        </p:tav>
                                        <p:tav tm="100000">
                                          <p:val>
                                            <p:strVal val="#ppt_h"/>
                                          </p:val>
                                        </p:tav>
                                      </p:tavLst>
                                    </p:anim>
                                    <p:animEffect filter="fade" transition="in">
                                      <p:cBhvr>
                                        <p:cTn dur="500" id="45"/>
                                        <p:tgtEl>
                                          <p:spTgt spid="5"/>
                                        </p:tgtEl>
                                      </p:cBhvr>
                                    </p:animEffect>
                                  </p:childTnLst>
                                </p:cTn>
                              </p:par>
                              <p:par>
                                <p:cTn fill="hold" id="46" nodeType="withEffect" presetClass="entr" presetID="53" presetSubtype="0">
                                  <p:stCondLst>
                                    <p:cond delay="250"/>
                                  </p:stCondLst>
                                  <p:childTnLst>
                                    <p:set>
                                      <p:cBhvr>
                                        <p:cTn dur="1" fill="hold" id="47">
                                          <p:stCondLst>
                                            <p:cond delay="0"/>
                                          </p:stCondLst>
                                        </p:cTn>
                                        <p:tgtEl>
                                          <p:spTgt spid="11"/>
                                        </p:tgtEl>
                                        <p:attrNameLst>
                                          <p:attrName>style.visibility</p:attrName>
                                        </p:attrNameLst>
                                      </p:cBhvr>
                                      <p:to>
                                        <p:strVal val="visible"/>
                                      </p:to>
                                    </p:set>
                                    <p:anim calcmode="lin" valueType="num">
                                      <p:cBhvr>
                                        <p:cTn dur="500" fill="hold" id="48"/>
                                        <p:tgtEl>
                                          <p:spTgt spid="11"/>
                                        </p:tgtEl>
                                        <p:attrNameLst>
                                          <p:attrName>ppt_w</p:attrName>
                                        </p:attrNameLst>
                                      </p:cBhvr>
                                      <p:tavLst>
                                        <p:tav tm="0">
                                          <p:val>
                                            <p:fltVal val="0"/>
                                          </p:val>
                                        </p:tav>
                                        <p:tav tm="100000">
                                          <p:val>
                                            <p:strVal val="#ppt_w"/>
                                          </p:val>
                                        </p:tav>
                                      </p:tavLst>
                                    </p:anim>
                                    <p:anim calcmode="lin" valueType="num">
                                      <p:cBhvr>
                                        <p:cTn dur="500" fill="hold" id="49"/>
                                        <p:tgtEl>
                                          <p:spTgt spid="11"/>
                                        </p:tgtEl>
                                        <p:attrNameLst>
                                          <p:attrName>ppt_h</p:attrName>
                                        </p:attrNameLst>
                                      </p:cBhvr>
                                      <p:tavLst>
                                        <p:tav tm="0">
                                          <p:val>
                                            <p:fltVal val="0"/>
                                          </p:val>
                                        </p:tav>
                                        <p:tav tm="100000">
                                          <p:val>
                                            <p:strVal val="#ppt_h"/>
                                          </p:val>
                                        </p:tav>
                                      </p:tavLst>
                                    </p:anim>
                                    <p:animEffect filter="fade" transition="in">
                                      <p:cBhvr>
                                        <p:cTn dur="500" id="50"/>
                                        <p:tgtEl>
                                          <p:spTgt spid="11"/>
                                        </p:tgtEl>
                                      </p:cBhvr>
                                    </p:animEffect>
                                  </p:childTnLst>
                                </p:cTn>
                              </p:par>
                              <p:par>
                                <p:cTn fill="hold" id="51" nodeType="withEffect" presetClass="entr" presetID="53" presetSubtype="0">
                                  <p:stCondLst>
                                    <p:cond delay="500"/>
                                  </p:stCondLst>
                                  <p:childTnLst>
                                    <p:set>
                                      <p:cBhvr>
                                        <p:cTn dur="1" fill="hold" id="52">
                                          <p:stCondLst>
                                            <p:cond delay="0"/>
                                          </p:stCondLst>
                                        </p:cTn>
                                        <p:tgtEl>
                                          <p:spTgt spid="6"/>
                                        </p:tgtEl>
                                        <p:attrNameLst>
                                          <p:attrName>style.visibility</p:attrName>
                                        </p:attrNameLst>
                                      </p:cBhvr>
                                      <p:to>
                                        <p:strVal val="visible"/>
                                      </p:to>
                                    </p:set>
                                    <p:anim calcmode="lin" valueType="num">
                                      <p:cBhvr>
                                        <p:cTn dur="500" fill="hold" id="53"/>
                                        <p:tgtEl>
                                          <p:spTgt spid="6"/>
                                        </p:tgtEl>
                                        <p:attrNameLst>
                                          <p:attrName>ppt_w</p:attrName>
                                        </p:attrNameLst>
                                      </p:cBhvr>
                                      <p:tavLst>
                                        <p:tav tm="0">
                                          <p:val>
                                            <p:fltVal val="0"/>
                                          </p:val>
                                        </p:tav>
                                        <p:tav tm="100000">
                                          <p:val>
                                            <p:strVal val="#ppt_w"/>
                                          </p:val>
                                        </p:tav>
                                      </p:tavLst>
                                    </p:anim>
                                    <p:anim calcmode="lin" valueType="num">
                                      <p:cBhvr>
                                        <p:cTn dur="500" fill="hold" id="54"/>
                                        <p:tgtEl>
                                          <p:spTgt spid="6"/>
                                        </p:tgtEl>
                                        <p:attrNameLst>
                                          <p:attrName>ppt_h</p:attrName>
                                        </p:attrNameLst>
                                      </p:cBhvr>
                                      <p:tavLst>
                                        <p:tav tm="0">
                                          <p:val>
                                            <p:fltVal val="0"/>
                                          </p:val>
                                        </p:tav>
                                        <p:tav tm="100000">
                                          <p:val>
                                            <p:strVal val="#ppt_h"/>
                                          </p:val>
                                        </p:tav>
                                      </p:tavLst>
                                    </p:anim>
                                    <p:animEffect filter="fade" transition="in">
                                      <p:cBhvr>
                                        <p:cTn dur="500" id="55"/>
                                        <p:tgtEl>
                                          <p:spTgt spid="6"/>
                                        </p:tgtEl>
                                      </p:cBhvr>
                                    </p:animEffect>
                                  </p:childTnLst>
                                </p:cTn>
                              </p:par>
                              <p:par>
                                <p:cTn fill="hold" id="56" nodeType="withEffect" presetClass="entr" presetID="53" presetSubtype="0">
                                  <p:stCondLst>
                                    <p:cond delay="750"/>
                                  </p:stCondLst>
                                  <p:childTnLst>
                                    <p:set>
                                      <p:cBhvr>
                                        <p:cTn dur="1" fill="hold" id="57">
                                          <p:stCondLst>
                                            <p:cond delay="0"/>
                                          </p:stCondLst>
                                        </p:cTn>
                                        <p:tgtEl>
                                          <p:spTgt spid="7"/>
                                        </p:tgtEl>
                                        <p:attrNameLst>
                                          <p:attrName>style.visibility</p:attrName>
                                        </p:attrNameLst>
                                      </p:cBhvr>
                                      <p:to>
                                        <p:strVal val="visible"/>
                                      </p:to>
                                    </p:set>
                                    <p:anim calcmode="lin" valueType="num">
                                      <p:cBhvr>
                                        <p:cTn dur="500" fill="hold" id="58"/>
                                        <p:tgtEl>
                                          <p:spTgt spid="7"/>
                                        </p:tgtEl>
                                        <p:attrNameLst>
                                          <p:attrName>ppt_w</p:attrName>
                                        </p:attrNameLst>
                                      </p:cBhvr>
                                      <p:tavLst>
                                        <p:tav tm="0">
                                          <p:val>
                                            <p:fltVal val="0"/>
                                          </p:val>
                                        </p:tav>
                                        <p:tav tm="100000">
                                          <p:val>
                                            <p:strVal val="#ppt_w"/>
                                          </p:val>
                                        </p:tav>
                                      </p:tavLst>
                                    </p:anim>
                                    <p:anim calcmode="lin" valueType="num">
                                      <p:cBhvr>
                                        <p:cTn dur="500" fill="hold" id="59"/>
                                        <p:tgtEl>
                                          <p:spTgt spid="7"/>
                                        </p:tgtEl>
                                        <p:attrNameLst>
                                          <p:attrName>ppt_h</p:attrName>
                                        </p:attrNameLst>
                                      </p:cBhvr>
                                      <p:tavLst>
                                        <p:tav tm="0">
                                          <p:val>
                                            <p:fltVal val="0"/>
                                          </p:val>
                                        </p:tav>
                                        <p:tav tm="100000">
                                          <p:val>
                                            <p:strVal val="#ppt_h"/>
                                          </p:val>
                                        </p:tav>
                                      </p:tavLst>
                                    </p:anim>
                                    <p:animEffect filter="fade" transition="in">
                                      <p:cBhvr>
                                        <p:cTn dur="500" id="60"/>
                                        <p:tgtEl>
                                          <p:spTgt spid="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8"/>
      <p:bldP grpId="0" spid="9"/>
      <p:bldP grpId="0" spid="12"/>
      <p:bldP grpId="0" spid="13"/>
      <p:bldP grpId="0" spid="14"/>
      <p:bldP grpId="0" spid="15"/>
      <p:bldP grpId="0" spid="16"/>
    </p:bldLst>
  </p:timing>
</p:sld>
</file>

<file path=ppt/slides/slide2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8" name="TextBox 33"/>
          <p:cNvSpPr txBox="1"/>
          <p:nvPr/>
        </p:nvSpPr>
        <p:spPr>
          <a:xfrm>
            <a:off x="1184888" y="171551"/>
            <a:ext cx="2011680" cy="457200"/>
          </a:xfrm>
          <a:prstGeom prst="rect">
            <a:avLst/>
          </a:prstGeom>
          <a:noFill/>
        </p:spPr>
        <p:txBody>
          <a:bodyPr rtlCol="0" wrap="none">
            <a:spAutoFit/>
          </a:bodyPr>
          <a:lstStyle/>
          <a:p>
            <a:r>
              <a:rPr altLang="en-US" lang="zh-CN" sz="2400">
                <a:solidFill>
                  <a:srgbClr val="3F3F3F"/>
                </a:solidFill>
                <a:latin typeface="微软雅黑"/>
                <a:ea typeface="微软雅黑"/>
              </a:rPr>
              <a:t>完成项目之二</a:t>
            </a:r>
          </a:p>
        </p:txBody>
      </p:sp>
      <p:sp>
        <p:nvSpPr>
          <p:cNvPr id="9" name="Freeform 40"/>
          <p:cNvSpPr>
            <a:spLocks noEditPoints="1"/>
          </p:cNvSpPr>
          <p:nvPr/>
        </p:nvSpPr>
        <p:spPr bwMode="auto">
          <a:xfrm>
            <a:off x="553476" y="227694"/>
            <a:ext cx="264760" cy="392994"/>
          </a:xfrm>
          <a:custGeom>
            <a:gdLst>
              <a:gd fmla="*/ 173 w 579" name="T0"/>
              <a:gd fmla="*/ 818 h 857" name="T1"/>
              <a:gd fmla="*/ 551 w 579" name="T2"/>
              <a:gd fmla="*/ 818 h 857" name="T3"/>
              <a:gd fmla="*/ 571 w 579" name="T4"/>
              <a:gd fmla="*/ 838 h 857" name="T5"/>
              <a:gd fmla="*/ 551 w 579" name="T6"/>
              <a:gd fmla="*/ 857 h 857" name="T7"/>
              <a:gd fmla="*/ 173 w 579" name="T8"/>
              <a:gd fmla="*/ 857 h 857" name="T9"/>
              <a:gd fmla="*/ 153 w 579" name="T10"/>
              <a:gd fmla="*/ 838 h 857" name="T11"/>
              <a:gd fmla="*/ 173 w 579" name="T12"/>
              <a:gd fmla="*/ 818 h 857" name="T13"/>
              <a:gd fmla="*/ 181 w 579" name="T14"/>
              <a:gd fmla="*/ 632 h 857" name="T15"/>
              <a:gd fmla="*/ 389 w 579" name="T16"/>
              <a:gd fmla="*/ 290 h 857" name="T17"/>
              <a:gd fmla="*/ 462 w 579" name="T18"/>
              <a:gd fmla="*/ 334 h 857" name="T19"/>
              <a:gd fmla="*/ 255 w 579" name="T20"/>
              <a:gd fmla="*/ 676 h 857" name="T21"/>
              <a:gd fmla="*/ 181 w 579" name="T22"/>
              <a:gd fmla="*/ 632 h 857" name="T23"/>
              <a:gd fmla="*/ 35 w 579" name="T24"/>
              <a:gd fmla="*/ 543 h 857" name="T25"/>
              <a:gd fmla="*/ 243 w 579" name="T26"/>
              <a:gd fmla="*/ 201 h 857" name="T27"/>
              <a:gd fmla="*/ 316 w 579" name="T28"/>
              <a:gd fmla="*/ 245 h 857" name="T29"/>
              <a:gd fmla="*/ 108 w 579" name="T30"/>
              <a:gd fmla="*/ 587 h 857" name="T31"/>
              <a:gd fmla="*/ 35 w 579" name="T32"/>
              <a:gd fmla="*/ 543 h 857" name="T33"/>
              <a:gd fmla="*/ 2 w 579" name="T34"/>
              <a:gd fmla="*/ 820 h 857" name="T35"/>
              <a:gd fmla="*/ 22 w 579" name="T36"/>
              <a:gd fmla="*/ 650 h 857" name="T37"/>
              <a:gd fmla="*/ 165 w 579" name="T38"/>
              <a:gd fmla="*/ 736 h 857" name="T39"/>
              <a:gd fmla="*/ 24 w 579" name="T40"/>
              <a:gd fmla="*/ 833 h 857" name="T41"/>
              <a:gd fmla="*/ 2 w 579" name="T42"/>
              <a:gd fmla="*/ 820 h 857" name="T43"/>
              <a:gd fmla="*/ 299 w 579" name="T44"/>
              <a:gd fmla="*/ 106 h 857" name="T45"/>
              <a:gd fmla="*/ 269 w 579" name="T46"/>
              <a:gd fmla="*/ 156 h 857" name="T47"/>
              <a:gd fmla="*/ 488 w 579" name="T48"/>
              <a:gd fmla="*/ 289 h 857" name="T49"/>
              <a:gd fmla="*/ 519 w 579" name="T50"/>
              <a:gd fmla="*/ 239 h 857" name="T51"/>
              <a:gd fmla="*/ 299 w 579" name="T52"/>
              <a:gd fmla="*/ 106 h 857" name="T53"/>
              <a:gd fmla="*/ 346 w 579" name="T54"/>
              <a:gd fmla="*/ 30 h 857" name="T55"/>
              <a:gd fmla="*/ 412 w 579" name="T56"/>
              <a:gd fmla="*/ 14 h 857" name="T57"/>
              <a:gd fmla="*/ 549 w 579" name="T58"/>
              <a:gd fmla="*/ 97 h 857" name="T59"/>
              <a:gd fmla="*/ 566 w 579" name="T60"/>
              <a:gd fmla="*/ 163 h 857" name="T61"/>
              <a:gd fmla="*/ 547 w 579" name="T62"/>
              <a:gd fmla="*/ 194 h 857" name="T63"/>
              <a:gd fmla="*/ 327 w 579" name="T64"/>
              <a:gd fmla="*/ 61 h 857" name="T65"/>
              <a:gd fmla="*/ 346 w 579" name="T66"/>
              <a:gd fmla="*/ 30 h 857" name="T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b="b" l="0" r="r" t="0"/>
            <a:pathLst>
              <a:path h="857" w="579">
                <a:moveTo>
                  <a:pt x="173" y="818"/>
                </a:moveTo>
                <a:lnTo>
                  <a:pt x="551" y="818"/>
                </a:lnTo>
                <a:cubicBezTo>
                  <a:pt x="562" y="818"/>
                  <a:pt x="571" y="827"/>
                  <a:pt x="571" y="838"/>
                </a:cubicBezTo>
                <a:cubicBezTo>
                  <a:pt x="571" y="849"/>
                  <a:pt x="562" y="857"/>
                  <a:pt x="551" y="857"/>
                </a:cubicBezTo>
                <a:lnTo>
                  <a:pt x="173" y="857"/>
                </a:lnTo>
                <a:cubicBezTo>
                  <a:pt x="162" y="857"/>
                  <a:pt x="153" y="849"/>
                  <a:pt x="153" y="838"/>
                </a:cubicBezTo>
                <a:cubicBezTo>
                  <a:pt x="153" y="827"/>
                  <a:pt x="162" y="818"/>
                  <a:pt x="173" y="818"/>
                </a:cubicBezTo>
                <a:close/>
                <a:moveTo>
                  <a:pt x="181" y="632"/>
                </a:moveTo>
                <a:lnTo>
                  <a:pt x="389" y="290"/>
                </a:lnTo>
                <a:lnTo>
                  <a:pt x="462" y="334"/>
                </a:lnTo>
                <a:lnTo>
                  <a:pt x="255" y="676"/>
                </a:lnTo>
                <a:lnTo>
                  <a:pt x="181" y="632"/>
                </a:lnTo>
                <a:close/>
                <a:moveTo>
                  <a:pt x="35" y="543"/>
                </a:moveTo>
                <a:lnTo>
                  <a:pt x="243" y="201"/>
                </a:lnTo>
                <a:lnTo>
                  <a:pt x="316" y="245"/>
                </a:lnTo>
                <a:lnTo>
                  <a:pt x="108" y="587"/>
                </a:lnTo>
                <a:lnTo>
                  <a:pt x="35" y="543"/>
                </a:lnTo>
                <a:close/>
                <a:moveTo>
                  <a:pt x="2" y="820"/>
                </a:moveTo>
                <a:lnTo>
                  <a:pt x="22" y="650"/>
                </a:lnTo>
                <a:lnTo>
                  <a:pt x="165" y="736"/>
                </a:lnTo>
                <a:lnTo>
                  <a:pt x="24" y="833"/>
                </a:lnTo>
                <a:cubicBezTo>
                  <a:pt x="9" y="844"/>
                  <a:pt x="0" y="838"/>
                  <a:pt x="2" y="820"/>
                </a:cubicBezTo>
                <a:close/>
                <a:moveTo>
                  <a:pt x="299" y="106"/>
                </a:moveTo>
                <a:lnTo>
                  <a:pt x="269" y="156"/>
                </a:lnTo>
                <a:lnTo>
                  <a:pt x="488" y="289"/>
                </a:lnTo>
                <a:lnTo>
                  <a:pt x="519" y="239"/>
                </a:lnTo>
                <a:lnTo>
                  <a:pt x="299" y="106"/>
                </a:lnTo>
                <a:close/>
                <a:moveTo>
                  <a:pt x="346" y="30"/>
                </a:moveTo>
                <a:cubicBezTo>
                  <a:pt x="360" y="7"/>
                  <a:pt x="390" y="0"/>
                  <a:pt x="412" y="14"/>
                </a:cubicBezTo>
                <a:lnTo>
                  <a:pt x="549" y="97"/>
                </a:lnTo>
                <a:cubicBezTo>
                  <a:pt x="572" y="110"/>
                  <a:pt x="579" y="140"/>
                  <a:pt x="566" y="163"/>
                </a:cubicBezTo>
                <a:lnTo>
                  <a:pt x="547" y="194"/>
                </a:lnTo>
                <a:lnTo>
                  <a:pt x="327" y="61"/>
                </a:lnTo>
                <a:lnTo>
                  <a:pt x="346" y="30"/>
                </a:lnTo>
                <a:close/>
              </a:path>
            </a:pathLst>
          </a:custGeom>
          <a:solidFill>
            <a:srgbClr val="7F7F7F"/>
          </a:solidFill>
          <a:ln>
            <a:noFill/>
          </a:ln>
        </p:spPr>
        <p:txBody>
          <a:bodyPr anchor="t" anchorCtr="0" bIns="45720" compatLnSpc="1" lIns="91440" numCol="1" rIns="91440" tIns="45720" vert="horz" wrap="square">
            <a:prstTxWarp prst="textNoShape">
              <a:avLst/>
            </a:prstTxWarp>
          </a:bodyPr>
          <a:lstStyle/>
          <a:p>
            <a:endParaRPr altLang="en-US" lang="zh-CN"/>
          </a:p>
        </p:txBody>
      </p:sp>
      <p:cxnSp>
        <p:nvCxnSpPr>
          <p:cNvPr id="10" name="直接连接符 9"/>
          <p:cNvCxnSpPr/>
          <p:nvPr/>
        </p:nvCxnSpPr>
        <p:spPr bwMode="auto">
          <a:xfrm flipH="1">
            <a:off x="985302" y="616159"/>
            <a:ext cx="10746000" cy="0"/>
          </a:xfrm>
          <a:prstGeom prst="line">
            <a:avLst/>
          </a:prstGeom>
          <a:solidFill>
            <a:schemeClr val="accent1"/>
          </a:solidFill>
          <a:ln algn="ctr" cap="flat" cmpd="sng" w="9525">
            <a:solidFill>
              <a:srgbClr val="A6A6A6"/>
            </a:solidFill>
            <a:prstDash val="solid"/>
            <a:round/>
            <a:headEnd len="med" type="none" w="med"/>
            <a:tailEnd len="med" type="none" w="med"/>
          </a:ln>
          <a:effectLst/>
          <a:extLst>
            <a:ext uri="{AF507438-7753-43E0-B8FC-AC1667EBCBE1}">
              <a14:hiddenEffects>
                <a:effectLst>
                  <a:outerShdw algn="ctr" dir="2700000" dist="35921" rotWithShape="0">
                    <a:schemeClr val="bg2"/>
                  </a:outerShdw>
                </a:effectLst>
              </a14:hiddenEffects>
            </a:ext>
          </a:extLst>
        </p:spPr>
      </p:cxnSp>
      <p:pic>
        <p:nvPicPr>
          <p:cNvPr id="43" name="Picture 1"/>
          <p:cNvPicPr>
            <a:picLocks noChangeAspect="1"/>
          </p:cNvPicPr>
          <p:nvPr/>
        </p:nvPicPr>
        <p:blipFill>
          <a:blip r:embed="rId3">
            <a:duotone>
              <a:schemeClr val="accent4">
                <a:shade val="45000"/>
                <a:satMod val="135000"/>
              </a:schemeClr>
              <a:prstClr val="white"/>
            </a:duotone>
            <a:extLst>
              <a:ext uri="{BEBA8EAE-BF5A-486C-A8C5-ECC9F3942E4B}">
                <a14:imgProps>
                  <a14:imgLayer r:embed="rId4">
                    <a14:imgEffect>
                      <a14:sharpenSoften amount="25000"/>
                    </a14:imgEffect>
                    <a14:imgEffect>
                      <a14:colorTemperature colorTemp="5900"/>
                    </a14:imgEffect>
                    <a14:imgEffect>
                      <a14:saturation sat="66000"/>
                    </a14:imgEffect>
                  </a14:imgLayer>
                </a14:imgProps>
              </a:ext>
              <a:ext uri="{28A0092B-C50C-407E-A947-70E740481C1C}">
                <a14:useLocalDpi val="0"/>
              </a:ext>
            </a:extLst>
          </a:blip>
          <a:stretch>
            <a:fillRect/>
          </a:stretch>
        </p:blipFill>
        <p:spPr>
          <a:xfrm>
            <a:off x="-1" y="1795127"/>
            <a:ext cx="12188826" cy="2805021"/>
          </a:xfrm>
          <a:prstGeom prst="rect">
            <a:avLst/>
          </a:prstGeom>
        </p:spPr>
      </p:pic>
      <p:pic>
        <p:nvPicPr>
          <p:cNvPr descr="Monitor.png" id="44" name="Picture 2"/>
          <p:cNvPicPr>
            <a:picLocks noChangeAspect="1"/>
          </p:cNvPicPr>
          <p:nvPr/>
        </p:nvPicPr>
        <p:blipFill>
          <a:blip r:embed="rId5"/>
          <a:stretch>
            <a:fillRect/>
          </a:stretch>
        </p:blipFill>
        <p:spPr>
          <a:xfrm>
            <a:off x="5389103" y="1115360"/>
            <a:ext cx="4189937" cy="3492087"/>
          </a:xfrm>
          <a:prstGeom prst="rect">
            <a:avLst/>
          </a:prstGeom>
        </p:spPr>
      </p:pic>
      <p:pic>
        <p:nvPicPr>
          <p:cNvPr id="45" name="Picture 3"/>
          <p:cNvPicPr>
            <a:picLocks noChangeAspect="1"/>
          </p:cNvPicPr>
          <p:nvPr/>
        </p:nvPicPr>
        <p:blipFill>
          <a:blip r:embed="rId7">
            <a:extLst>
              <a:ext uri="{28A0092B-C50C-407E-A947-70E740481C1C}">
                <a14:useLocalDpi val="0"/>
              </a:ext>
            </a:extLst>
          </a:blip>
          <a:stretch>
            <a:fillRect/>
          </a:stretch>
        </p:blipFill>
        <p:spPr>
          <a:xfrm>
            <a:off x="5583908" y="1305842"/>
            <a:ext cx="3760293" cy="2190489"/>
          </a:xfrm>
          <a:prstGeom prst="rect">
            <a:avLst/>
          </a:prstGeom>
          <a:blipFill>
            <a:blip r:embed="rId6"/>
            <a:stretch>
              <a:fillRect/>
            </a:stretch>
          </a:blipFill>
          <a:effectLst>
            <a:innerShdw blurRad="63500" dir="13500000" dist="25400">
              <a:prstClr val="black">
                <a:alpha val="21000"/>
              </a:prstClr>
            </a:innerShdw>
          </a:effectLst>
        </p:spPr>
      </p:pic>
      <p:pic>
        <p:nvPicPr>
          <p:cNvPr descr="Monitor-Light.png" id="46" name="Picture 4"/>
          <p:cNvPicPr>
            <a:picLocks noChangeAspect="1"/>
          </p:cNvPicPr>
          <p:nvPr/>
        </p:nvPicPr>
        <p:blipFill>
          <a:blip r:embed="rId8"/>
          <a:stretch>
            <a:fillRect/>
          </a:stretch>
        </p:blipFill>
        <p:spPr>
          <a:xfrm>
            <a:off x="7882353" y="1210603"/>
            <a:ext cx="1601462" cy="1959373"/>
          </a:xfrm>
          <a:prstGeom prst="rect">
            <a:avLst/>
          </a:prstGeom>
        </p:spPr>
      </p:pic>
      <p:pic>
        <p:nvPicPr>
          <p:cNvPr descr="ipad.png" id="47" name="Picture 5"/>
          <p:cNvPicPr>
            <a:picLocks noChangeAspect="1"/>
          </p:cNvPicPr>
          <p:nvPr/>
        </p:nvPicPr>
        <p:blipFill>
          <a:blip r:embed="rId9"/>
          <a:stretch>
            <a:fillRect/>
          </a:stretch>
        </p:blipFill>
        <p:spPr>
          <a:xfrm>
            <a:off x="7763811" y="1788999"/>
            <a:ext cx="3972825" cy="3809549"/>
          </a:xfrm>
          <a:prstGeom prst="rect">
            <a:avLst/>
          </a:prstGeom>
        </p:spPr>
      </p:pic>
      <p:pic>
        <p:nvPicPr>
          <p:cNvPr id="48" name="Picture 6"/>
          <p:cNvPicPr>
            <a:picLocks noChangeAspect="1"/>
          </p:cNvPicPr>
          <p:nvPr/>
        </p:nvPicPr>
        <p:blipFill>
          <a:blip r:embed="rId10">
            <a:extLst>
              <a:ext uri="{28A0092B-C50C-407E-A947-70E740481C1C}">
                <a14:useLocalDpi val="0"/>
              </a:ext>
            </a:extLst>
          </a:blip>
          <a:stretch>
            <a:fillRect/>
          </a:stretch>
        </p:blipFill>
        <p:spPr>
          <a:xfrm>
            <a:off x="8651458" y="1989465"/>
            <a:ext cx="2079825" cy="2610683"/>
          </a:xfrm>
          <a:prstGeom prst="rect">
            <a:avLst/>
          </a:prstGeom>
          <a:effectLst>
            <a:innerShdw blurRad="63500" dir="13500000" dist="25400">
              <a:prstClr val="black">
                <a:alpha val="26000"/>
              </a:prstClr>
            </a:innerShdw>
          </a:effectLst>
        </p:spPr>
      </p:pic>
      <p:pic>
        <p:nvPicPr>
          <p:cNvPr descr="ipad-light.png" id="49" name="Picture 7"/>
          <p:cNvPicPr>
            <a:picLocks noChangeAspect="1"/>
          </p:cNvPicPr>
          <p:nvPr/>
        </p:nvPicPr>
        <p:blipFill>
          <a:blip r:embed="rId11"/>
          <a:stretch>
            <a:fillRect/>
          </a:stretch>
        </p:blipFill>
        <p:spPr>
          <a:xfrm flipH="1">
            <a:off x="9615095" y="1872980"/>
            <a:ext cx="1220298" cy="2761890"/>
          </a:xfrm>
          <a:prstGeom prst="rect">
            <a:avLst/>
          </a:prstGeom>
        </p:spPr>
      </p:pic>
      <p:sp>
        <p:nvSpPr>
          <p:cNvPr id="50" name="TextBox 39"/>
          <p:cNvSpPr txBox="1"/>
          <p:nvPr/>
        </p:nvSpPr>
        <p:spPr>
          <a:xfrm>
            <a:off x="1613957" y="5053894"/>
            <a:ext cx="1706776" cy="457146"/>
          </a:xfrm>
          <a:prstGeom prst="rect">
            <a:avLst/>
          </a:prstGeom>
          <a:noFill/>
        </p:spPr>
        <p:txBody>
          <a:bodyPr bIns="45693" lIns="91388" rIns="91388" rtlCol="0" tIns="45693" wrap="none">
            <a:spAutoFit/>
          </a:bodyPr>
          <a:lstStyle/>
          <a:p>
            <a:pPr defTabSz="1218712">
              <a:defRPr/>
            </a:pPr>
            <a:r>
              <a:rPr altLang="en-US" kern="0" lang="zh-CN" smtClean="0" sz="2400">
                <a:latin typeface="微软雅黑"/>
                <a:ea typeface="微软雅黑"/>
              </a:rPr>
              <a:t>项目名称一</a:t>
            </a:r>
          </a:p>
        </p:txBody>
      </p:sp>
      <p:sp>
        <p:nvSpPr>
          <p:cNvPr id="51" name="TextBox 40"/>
          <p:cNvSpPr txBox="1"/>
          <p:nvPr/>
        </p:nvSpPr>
        <p:spPr>
          <a:xfrm>
            <a:off x="5088862" y="5053894"/>
            <a:ext cx="1706776" cy="457146"/>
          </a:xfrm>
          <a:prstGeom prst="rect">
            <a:avLst/>
          </a:prstGeom>
          <a:noFill/>
        </p:spPr>
        <p:txBody>
          <a:bodyPr bIns="45693" lIns="91388" rIns="91388" rtlCol="0" tIns="45693" wrap="none">
            <a:spAutoFit/>
          </a:bodyPr>
          <a:lstStyle>
            <a:defPPr>
              <a:defRPr lang="en-US"/>
            </a:defPPr>
            <a:lvl1pPr defTabSz="914400" eaLnBrk="1" fontAlgn="auto" hangingPunct="1" indent="0" latinLnBrk="0" lvl="0" marL="0" marR="0">
              <a:lnSpc>
                <a:spcPct val="100000"/>
              </a:lnSpc>
              <a:spcBef>
                <a:spcPct val="0"/>
              </a:spcBef>
              <a:spcAft>
                <a:spcPct val="0"/>
              </a:spcAft>
              <a:buClrTx/>
              <a:buSzTx/>
              <a:buFontTx/>
              <a:buNone/>
              <a:defRPr baseline="0" cap="none" i="0" kern="0" kumimoji="0" normalizeH="0" spc="0" strike="noStrike" sz="2000" u="none">
                <a:ln>
                  <a:noFill/>
                </a:ln>
                <a:solidFill>
                  <a:srgbClr val="1B323D"/>
                </a:solidFill>
                <a:effectLst/>
                <a:uLnTx/>
                <a:uFillTx/>
                <a:latin typeface="微软雅黑"/>
                <a:ea typeface="微软雅黑"/>
              </a:defRPr>
            </a:lvl1pPr>
          </a:lstStyle>
          <a:p>
            <a:pPr defTabSz="1218712">
              <a:defRPr/>
            </a:pPr>
            <a:r>
              <a:rPr altLang="en-US" lang="zh-CN" sz="2400">
                <a:solidFill>
                  <a:schemeClr val="tx1"/>
                </a:solidFill>
              </a:rPr>
              <a:t>项目名称二</a:t>
            </a:r>
          </a:p>
        </p:txBody>
      </p:sp>
      <p:sp>
        <p:nvSpPr>
          <p:cNvPr id="52" name="TextBox 41"/>
          <p:cNvSpPr txBox="1"/>
          <p:nvPr/>
        </p:nvSpPr>
        <p:spPr>
          <a:xfrm>
            <a:off x="8672093" y="5053894"/>
            <a:ext cx="1706776" cy="457146"/>
          </a:xfrm>
          <a:prstGeom prst="rect">
            <a:avLst/>
          </a:prstGeom>
          <a:noFill/>
        </p:spPr>
        <p:txBody>
          <a:bodyPr bIns="45693" lIns="91388" rIns="91388" rtlCol="0" tIns="45693" wrap="none">
            <a:spAutoFit/>
          </a:bodyPr>
          <a:lstStyle>
            <a:defPPr>
              <a:defRPr lang="en-US"/>
            </a:defPPr>
            <a:lvl1pPr defTabSz="914400" eaLnBrk="1" fontAlgn="auto" hangingPunct="1" indent="0" latinLnBrk="0" lvl="0" marL="0" marR="0">
              <a:lnSpc>
                <a:spcPct val="100000"/>
              </a:lnSpc>
              <a:spcBef>
                <a:spcPct val="0"/>
              </a:spcBef>
              <a:spcAft>
                <a:spcPct val="0"/>
              </a:spcAft>
              <a:buClrTx/>
              <a:buSzTx/>
              <a:buFontTx/>
              <a:buNone/>
              <a:defRPr baseline="0" cap="none" i="0" kern="0" kumimoji="0" normalizeH="0" spc="0" strike="noStrike" sz="2000" u="none">
                <a:ln>
                  <a:noFill/>
                </a:ln>
                <a:solidFill>
                  <a:srgbClr val="FF9900"/>
                </a:solidFill>
                <a:effectLst/>
                <a:uLnTx/>
                <a:uFillTx/>
                <a:latin typeface="微软雅黑"/>
                <a:ea typeface="微软雅黑"/>
              </a:defRPr>
            </a:lvl1pPr>
          </a:lstStyle>
          <a:p>
            <a:pPr defTabSz="1218712">
              <a:defRPr/>
            </a:pPr>
            <a:r>
              <a:rPr altLang="en-US" lang="zh-CN" sz="2400">
                <a:solidFill>
                  <a:schemeClr val="tx1"/>
                </a:solidFill>
              </a:rPr>
              <a:t>项目名称三</a:t>
            </a:r>
          </a:p>
        </p:txBody>
      </p:sp>
      <p:sp>
        <p:nvSpPr>
          <p:cNvPr id="53" name="TextBox 42"/>
          <p:cNvSpPr txBox="1"/>
          <p:nvPr/>
        </p:nvSpPr>
        <p:spPr>
          <a:xfrm>
            <a:off x="1011624" y="5598549"/>
            <a:ext cx="2928110" cy="822449"/>
          </a:xfrm>
          <a:prstGeom prst="rect">
            <a:avLst/>
          </a:prstGeom>
          <a:noFill/>
        </p:spPr>
        <p:txBody>
          <a:bodyPr bIns="45693" lIns="91388" rIns="91388" rtlCol="0" tIns="45693" wrap="square">
            <a:spAutoFit/>
          </a:bodyPr>
          <a:lstStyle/>
          <a:p>
            <a:pPr defTabSz="1218712">
              <a:lnSpc>
                <a:spcPct val="150000"/>
              </a:lnSpc>
              <a:defRPr/>
            </a:pPr>
            <a:r>
              <a:rPr altLang="en-US" kern="0" lang="zh-CN" sz="1066">
                <a:solidFill>
                  <a:srgbClr val="3F3F3F"/>
                </a:solidFill>
                <a:latin typeface="微软雅黑"/>
                <a:ea typeface="微软雅黑"/>
              </a:rPr>
              <a:t>这里可以添加主要内容这里可以添加主要内容这里可以添加主要内容这里可以添加主要内容可以添加主要内容这里可以添加主要内容</a:t>
            </a:r>
          </a:p>
        </p:txBody>
      </p:sp>
      <p:sp>
        <p:nvSpPr>
          <p:cNvPr id="54" name="TextBox 43"/>
          <p:cNvSpPr txBox="1"/>
          <p:nvPr/>
        </p:nvSpPr>
        <p:spPr>
          <a:xfrm>
            <a:off x="4486529" y="5598549"/>
            <a:ext cx="2928110" cy="822449"/>
          </a:xfrm>
          <a:prstGeom prst="rect">
            <a:avLst/>
          </a:prstGeom>
          <a:noFill/>
        </p:spPr>
        <p:txBody>
          <a:bodyPr bIns="45693" lIns="91388" rIns="91388" rtlCol="0" tIns="45693" wrap="square">
            <a:spAutoFit/>
          </a:bodyPr>
          <a:lstStyle/>
          <a:p>
            <a:pPr defTabSz="1218712">
              <a:lnSpc>
                <a:spcPct val="150000"/>
              </a:lnSpc>
              <a:defRPr/>
            </a:pPr>
            <a:r>
              <a:rPr altLang="en-US" kern="0" lang="zh-CN" sz="1066">
                <a:solidFill>
                  <a:srgbClr val="3F3F3F"/>
                </a:solidFill>
                <a:latin typeface="微软雅黑"/>
                <a:ea typeface="微软雅黑"/>
              </a:rPr>
              <a:t>这里可以添加主要内容这里可以添加主要内容这里可以添加主要内容这里可以添加主要内容可以添加主要内容这里可以添加主要内容</a:t>
            </a:r>
          </a:p>
        </p:txBody>
      </p:sp>
      <p:sp>
        <p:nvSpPr>
          <p:cNvPr id="55" name="TextBox 44"/>
          <p:cNvSpPr txBox="1"/>
          <p:nvPr/>
        </p:nvSpPr>
        <p:spPr>
          <a:xfrm>
            <a:off x="8069760" y="5598549"/>
            <a:ext cx="2928110" cy="822449"/>
          </a:xfrm>
          <a:prstGeom prst="rect">
            <a:avLst/>
          </a:prstGeom>
          <a:noFill/>
        </p:spPr>
        <p:txBody>
          <a:bodyPr bIns="45693" lIns="91388" rIns="91388" rtlCol="0" tIns="45693" wrap="square">
            <a:spAutoFit/>
          </a:bodyPr>
          <a:lstStyle/>
          <a:p>
            <a:pPr defTabSz="1218712">
              <a:lnSpc>
                <a:spcPct val="150000"/>
              </a:lnSpc>
              <a:defRPr/>
            </a:pPr>
            <a:r>
              <a:rPr altLang="en-US" kern="0" lang="zh-CN" sz="1066">
                <a:solidFill>
                  <a:srgbClr val="3F3F3F"/>
                </a:solidFill>
                <a:latin typeface="微软雅黑"/>
                <a:ea typeface="微软雅黑"/>
              </a:rPr>
              <a:t>这里可以添加主要内容这里可以添加主要内容这里可以添加主要内容这里可以添加主要内容可以添加主要内容这里可以添加主要内容</a:t>
            </a:r>
          </a:p>
        </p:txBody>
      </p:sp>
      <p:sp>
        <p:nvSpPr>
          <p:cNvPr id="56" name="文本框 37"/>
          <p:cNvSpPr>
            <a:spLocks noChangeArrowheads="1"/>
          </p:cNvSpPr>
          <p:nvPr/>
        </p:nvSpPr>
        <p:spPr bwMode="auto">
          <a:xfrm>
            <a:off x="407281" y="3124332"/>
            <a:ext cx="3996134" cy="130999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03" lIns="91403" rIns="91403" tIns="45703" wrap="square">
            <a:spAutoFit/>
          </a:bodyPr>
          <a:lstStyle/>
          <a:p>
            <a:pPr defTabSz="1218712">
              <a:defRPr/>
            </a:pPr>
            <a:r>
              <a:rPr kern="0" lang="en-US" sz="3998">
                <a:blipFill dpi="0" rotWithShape="1">
                  <a:blip r:embed="rId12"/>
                  <a:stretch>
                    <a:fillRect/>
                  </a:stretch>
                </a:blipFill>
                <a:sym charset="0" pitchFamily="34" typeface="Arial"/>
              </a:rPr>
              <a:t>PRODUCT </a:t>
            </a:r>
          </a:p>
          <a:p>
            <a:pPr defTabSz="1218712">
              <a:defRPr/>
            </a:pPr>
            <a:r>
              <a:rPr kern="0" lang="en-US" sz="3998">
                <a:blipFill dpi="0" rotWithShape="1">
                  <a:blip r:embed="rId12"/>
                  <a:stretch>
                    <a:fillRect/>
                  </a:stretch>
                </a:blipFill>
                <a:sym charset="0" pitchFamily="34" typeface="Arial"/>
              </a:rPr>
              <a:t>    OVERVIEW</a:t>
            </a:r>
          </a:p>
        </p:txBody>
      </p:sp>
    </p:spTree>
    <p:extLst>
      <p:ext uri="{BB962C8B-B14F-4D97-AF65-F5344CB8AC3E}">
        <p14:creationId val="3731059787"/>
      </p:ext>
    </p:extLst>
  </p:cSld>
  <p:clrMapOvr>
    <a:masterClrMapping/>
  </p:clrMapOvr>
  <mc:AlternateContent>
    <mc:Choice Requires="p15">
      <p:transition p14:dur="1250" spd="slow">
        <p15:prstTrans prst="pageCurlDoubl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 presetSubtype="2">
                                  <p:stCondLst>
                                    <p:cond delay="0"/>
                                  </p:stCondLst>
                                  <p:childTnLst>
                                    <p:set>
                                      <p:cBhvr>
                                        <p:cTn dur="1" fill="hold" id="6">
                                          <p:stCondLst>
                                            <p:cond delay="0"/>
                                          </p:stCondLst>
                                        </p:cTn>
                                        <p:tgtEl>
                                          <p:spTgt spid="9"/>
                                        </p:tgtEl>
                                        <p:attrNameLst>
                                          <p:attrName>style.visibility</p:attrName>
                                        </p:attrNameLst>
                                      </p:cBhvr>
                                      <p:to>
                                        <p:strVal val="visible"/>
                                      </p:to>
                                    </p:set>
                                    <p:anim calcmode="lin" valueType="num">
                                      <p:cBhvr additive="base">
                                        <p:cTn dur="500" fill="hold" id="7"/>
                                        <p:tgtEl>
                                          <p:spTgt spid="9"/>
                                        </p:tgtEl>
                                        <p:attrNameLst>
                                          <p:attrName>ppt_x</p:attrName>
                                        </p:attrNameLst>
                                      </p:cBhvr>
                                      <p:tavLst>
                                        <p:tav tm="0">
                                          <p:val>
                                            <p:strVal val="1+#ppt_w/2"/>
                                          </p:val>
                                        </p:tav>
                                        <p:tav tm="100000">
                                          <p:val>
                                            <p:strVal val="#ppt_x"/>
                                          </p:val>
                                        </p:tav>
                                      </p:tavLst>
                                    </p:anim>
                                    <p:anim calcmode="lin" valueType="num">
                                      <p:cBhvr additive="base">
                                        <p:cTn dur="500" fill="hold" id="8"/>
                                        <p:tgtEl>
                                          <p:spTgt spid="9"/>
                                        </p:tgtEl>
                                        <p:attrNameLst>
                                          <p:attrName>ppt_y</p:attrName>
                                        </p:attrNameLst>
                                      </p:cBhvr>
                                      <p:tavLst>
                                        <p:tav tm="0">
                                          <p:val>
                                            <p:strVal val="#ppt_y"/>
                                          </p:val>
                                        </p:tav>
                                        <p:tav tm="100000">
                                          <p:val>
                                            <p:strVal val="#ppt_y"/>
                                          </p:val>
                                        </p:tav>
                                      </p:tavLst>
                                    </p:anim>
                                  </p:childTnLst>
                                </p:cTn>
                              </p:par>
                              <p:par>
                                <p:cTn fill="hold" id="9" nodeType="withEffect" presetClass="entr" presetID="22" presetSubtype="2">
                                  <p:stCondLst>
                                    <p:cond delay="100"/>
                                  </p:stCondLst>
                                  <p:childTnLst>
                                    <p:set>
                                      <p:cBhvr>
                                        <p:cTn dur="1" fill="hold" id="10">
                                          <p:stCondLst>
                                            <p:cond delay="0"/>
                                          </p:stCondLst>
                                        </p:cTn>
                                        <p:tgtEl>
                                          <p:spTgt spid="10"/>
                                        </p:tgtEl>
                                        <p:attrNameLst>
                                          <p:attrName>style.visibility</p:attrName>
                                        </p:attrNameLst>
                                      </p:cBhvr>
                                      <p:to>
                                        <p:strVal val="visible"/>
                                      </p:to>
                                    </p:set>
                                    <p:animEffect filter="wipe(right)" transition="in">
                                      <p:cBhvr>
                                        <p:cTn dur="500" id="11"/>
                                        <p:tgtEl>
                                          <p:spTgt spid="10"/>
                                        </p:tgtEl>
                                      </p:cBhvr>
                                    </p:animEffect>
                                  </p:childTnLst>
                                </p:cTn>
                              </p:par>
                            </p:childTnLst>
                          </p:cTn>
                        </p:par>
                        <p:par>
                          <p:cTn fill="hold" id="12" nodeType="afterGroup">
                            <p:stCondLst>
                              <p:cond delay="600"/>
                            </p:stCondLst>
                            <p:childTnLst>
                              <p:par>
                                <p:cTn fill="hold" grpId="0" id="13" nodeType="afterEffect" presetClass="entr" presetID="41" presetSubtype="0">
                                  <p:stCondLst>
                                    <p:cond delay="0"/>
                                  </p:stCondLst>
                                  <p:iterate type="lt">
                                    <p:tmPct val="10000"/>
                                  </p:iterate>
                                  <p:childTnLst>
                                    <p:set>
                                      <p:cBhvr>
                                        <p:cTn dur="1" fill="hold" id="14">
                                          <p:stCondLst>
                                            <p:cond delay="0"/>
                                          </p:stCondLst>
                                        </p:cTn>
                                        <p:tgtEl>
                                          <p:spTgt spid="8"/>
                                        </p:tgtEl>
                                        <p:attrNameLst>
                                          <p:attrName>style.visibility</p:attrName>
                                        </p:attrNameLst>
                                      </p:cBhvr>
                                      <p:to>
                                        <p:strVal val="visible"/>
                                      </p:to>
                                    </p:set>
                                    <p:anim calcmode="lin" valueType="num">
                                      <p:cBhvr>
                                        <p:cTn dur="400" fill="hold" id="15"/>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dur="400" fill="hold" id="16"/>
                                        <p:tgtEl>
                                          <p:spTgt spid="8"/>
                                        </p:tgtEl>
                                        <p:attrNameLst>
                                          <p:attrName>ppt_y</p:attrName>
                                        </p:attrNameLst>
                                      </p:cBhvr>
                                      <p:tavLst>
                                        <p:tav tm="0">
                                          <p:val>
                                            <p:strVal val="#ppt_y"/>
                                          </p:val>
                                        </p:tav>
                                        <p:tav tm="100000">
                                          <p:val>
                                            <p:strVal val="#ppt_y"/>
                                          </p:val>
                                        </p:tav>
                                      </p:tavLst>
                                    </p:anim>
                                    <p:anim calcmode="lin" valueType="num">
                                      <p:cBhvr>
                                        <p:cTn dur="400" fill="hold" id="17"/>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dur="400" fill="hold" id="18"/>
                                        <p:tgtEl>
                                          <p:spTgt spid="8"/>
                                        </p:tgtEl>
                                        <p:attrNameLst>
                                          <p:attrName>ppt_w</p:attrName>
                                        </p:attrNameLst>
                                      </p:cBhvr>
                                      <p:tavLst>
                                        <p:tav tm="0">
                                          <p:val>
                                            <p:strVal val="#ppt_w/10"/>
                                          </p:val>
                                        </p:tav>
                                        <p:tav tm="50000">
                                          <p:val>
                                            <p:strVal val="#ppt_w+.01"/>
                                          </p:val>
                                        </p:tav>
                                        <p:tav tm="100000">
                                          <p:val>
                                            <p:strVal val="#ppt_w"/>
                                          </p:val>
                                        </p:tav>
                                      </p:tavLst>
                                    </p:anim>
                                    <p:animEffect filter="fade" transition="in">
                                      <p:cBhvr>
                                        <p:cTn dur="400" id="19" tmFilter="0,0; .5, 1; 1, 1"/>
                                        <p:tgtEl>
                                          <p:spTgt spid="8"/>
                                        </p:tgtEl>
                                      </p:cBhvr>
                                    </p:animEffect>
                                  </p:childTnLst>
                                </p:cTn>
                              </p:par>
                            </p:childTnLst>
                          </p:cTn>
                        </p:par>
                        <p:par>
                          <p:cTn fill="hold" id="20" nodeType="afterGroup">
                            <p:stCondLst>
                              <p:cond delay="1000"/>
                            </p:stCondLst>
                            <p:childTnLst>
                              <p:par>
                                <p:cTn fill="hold" id="21" nodeType="afterEffect" presetClass="entr" presetID="14" presetSubtype="10">
                                  <p:stCondLst>
                                    <p:cond delay="0"/>
                                  </p:stCondLst>
                                  <p:childTnLst>
                                    <p:set>
                                      <p:cBhvr>
                                        <p:cTn dur="1" fill="hold" id="22">
                                          <p:stCondLst>
                                            <p:cond delay="0"/>
                                          </p:stCondLst>
                                        </p:cTn>
                                        <p:tgtEl>
                                          <p:spTgt spid="43"/>
                                        </p:tgtEl>
                                        <p:attrNameLst>
                                          <p:attrName>style.visibility</p:attrName>
                                        </p:attrNameLst>
                                      </p:cBhvr>
                                      <p:to>
                                        <p:strVal val="visible"/>
                                      </p:to>
                                    </p:set>
                                    <p:animEffect filter="randombar(horizontal)" transition="in">
                                      <p:cBhvr>
                                        <p:cTn dur="500" id="23"/>
                                        <p:tgtEl>
                                          <p:spTgt spid="43"/>
                                        </p:tgtEl>
                                      </p:cBhvr>
                                    </p:animEffect>
                                  </p:childTnLst>
                                </p:cTn>
                              </p:par>
                            </p:childTnLst>
                          </p:cTn>
                        </p:par>
                        <p:par>
                          <p:cTn fill="hold" id="24" nodeType="afterGroup">
                            <p:stCondLst>
                              <p:cond delay="1500"/>
                            </p:stCondLst>
                            <p:childTnLst>
                              <p:par>
                                <p:cTn fill="hold" grpId="0" id="25" nodeType="afterEffect" presetClass="entr" presetID="10" presetSubtype="0">
                                  <p:stCondLst>
                                    <p:cond delay="0"/>
                                  </p:stCondLst>
                                  <p:childTnLst>
                                    <p:set>
                                      <p:cBhvr>
                                        <p:cTn dur="1" fill="hold" id="26">
                                          <p:stCondLst>
                                            <p:cond delay="0"/>
                                          </p:stCondLst>
                                        </p:cTn>
                                        <p:tgtEl>
                                          <p:spTgt spid="56"/>
                                        </p:tgtEl>
                                        <p:attrNameLst>
                                          <p:attrName>style.visibility</p:attrName>
                                        </p:attrNameLst>
                                      </p:cBhvr>
                                      <p:to>
                                        <p:strVal val="visible"/>
                                      </p:to>
                                    </p:set>
                                    <p:animEffect filter="fade" transition="in">
                                      <p:cBhvr>
                                        <p:cTn dur="500" id="27"/>
                                        <p:tgtEl>
                                          <p:spTgt spid="56"/>
                                        </p:tgtEl>
                                      </p:cBhvr>
                                    </p:animEffect>
                                  </p:childTnLst>
                                </p:cTn>
                              </p:par>
                            </p:childTnLst>
                          </p:cTn>
                        </p:par>
                        <p:par>
                          <p:cTn fill="hold" id="28" nodeType="afterGroup">
                            <p:stCondLst>
                              <p:cond delay="2000"/>
                            </p:stCondLst>
                            <p:childTnLst>
                              <p:par>
                                <p:cTn fill="hold" id="29" nodeType="afterEffect" presetClass="entr" presetID="42" presetSubtype="0">
                                  <p:stCondLst>
                                    <p:cond delay="0"/>
                                  </p:stCondLst>
                                  <p:childTnLst>
                                    <p:set>
                                      <p:cBhvr>
                                        <p:cTn dur="1" fill="hold" id="30">
                                          <p:stCondLst>
                                            <p:cond delay="0"/>
                                          </p:stCondLst>
                                        </p:cTn>
                                        <p:tgtEl>
                                          <p:spTgt spid="44"/>
                                        </p:tgtEl>
                                        <p:attrNameLst>
                                          <p:attrName>style.visibility</p:attrName>
                                        </p:attrNameLst>
                                      </p:cBhvr>
                                      <p:to>
                                        <p:strVal val="visible"/>
                                      </p:to>
                                    </p:set>
                                    <p:animEffect filter="fade" transition="in">
                                      <p:cBhvr>
                                        <p:cTn dur="1000" id="31"/>
                                        <p:tgtEl>
                                          <p:spTgt spid="44"/>
                                        </p:tgtEl>
                                      </p:cBhvr>
                                    </p:animEffect>
                                    <p:anim calcmode="lin" valueType="num">
                                      <p:cBhvr>
                                        <p:cTn dur="1000" fill="hold" id="32"/>
                                        <p:tgtEl>
                                          <p:spTgt spid="44"/>
                                        </p:tgtEl>
                                        <p:attrNameLst>
                                          <p:attrName>ppt_x</p:attrName>
                                        </p:attrNameLst>
                                      </p:cBhvr>
                                      <p:tavLst>
                                        <p:tav tm="0">
                                          <p:val>
                                            <p:strVal val="#ppt_x"/>
                                          </p:val>
                                        </p:tav>
                                        <p:tav tm="100000">
                                          <p:val>
                                            <p:strVal val="#ppt_x"/>
                                          </p:val>
                                        </p:tav>
                                      </p:tavLst>
                                    </p:anim>
                                    <p:anim calcmode="lin" valueType="num">
                                      <p:cBhvr>
                                        <p:cTn dur="1000" fill="hold" id="33"/>
                                        <p:tgtEl>
                                          <p:spTgt spid="44"/>
                                        </p:tgtEl>
                                        <p:attrNameLst>
                                          <p:attrName>ppt_y</p:attrName>
                                        </p:attrNameLst>
                                      </p:cBhvr>
                                      <p:tavLst>
                                        <p:tav tm="0">
                                          <p:val>
                                            <p:strVal val="#ppt_y+.1"/>
                                          </p:val>
                                        </p:tav>
                                        <p:tav tm="100000">
                                          <p:val>
                                            <p:strVal val="#ppt_y"/>
                                          </p:val>
                                        </p:tav>
                                      </p:tavLst>
                                    </p:anim>
                                  </p:childTnLst>
                                </p:cTn>
                              </p:par>
                            </p:childTnLst>
                          </p:cTn>
                        </p:par>
                        <p:par>
                          <p:cTn fill="hold" id="34" nodeType="afterGroup">
                            <p:stCondLst>
                              <p:cond delay="3000"/>
                            </p:stCondLst>
                            <p:childTnLst>
                              <p:par>
                                <p:cTn fill="hold" id="35" nodeType="afterEffect" presetClass="entr" presetID="22" presetSubtype="1">
                                  <p:stCondLst>
                                    <p:cond delay="0"/>
                                  </p:stCondLst>
                                  <p:childTnLst>
                                    <p:set>
                                      <p:cBhvr>
                                        <p:cTn dur="1" fill="hold" id="36">
                                          <p:stCondLst>
                                            <p:cond delay="0"/>
                                          </p:stCondLst>
                                        </p:cTn>
                                        <p:tgtEl>
                                          <p:spTgt spid="45"/>
                                        </p:tgtEl>
                                        <p:attrNameLst>
                                          <p:attrName>style.visibility</p:attrName>
                                        </p:attrNameLst>
                                      </p:cBhvr>
                                      <p:to>
                                        <p:strVal val="visible"/>
                                      </p:to>
                                    </p:set>
                                    <p:animEffect filter="wipe(up)" transition="in">
                                      <p:cBhvr>
                                        <p:cTn dur="500" id="37"/>
                                        <p:tgtEl>
                                          <p:spTgt spid="45"/>
                                        </p:tgtEl>
                                      </p:cBhvr>
                                    </p:animEffect>
                                  </p:childTnLst>
                                </p:cTn>
                              </p:par>
                              <p:par>
                                <p:cTn fill="hold" id="38" nodeType="withEffect" presetClass="entr" presetID="22" presetSubtype="1">
                                  <p:stCondLst>
                                    <p:cond delay="0"/>
                                  </p:stCondLst>
                                  <p:childTnLst>
                                    <p:set>
                                      <p:cBhvr>
                                        <p:cTn dur="1" fill="hold" id="39">
                                          <p:stCondLst>
                                            <p:cond delay="0"/>
                                          </p:stCondLst>
                                        </p:cTn>
                                        <p:tgtEl>
                                          <p:spTgt spid="46"/>
                                        </p:tgtEl>
                                        <p:attrNameLst>
                                          <p:attrName>style.visibility</p:attrName>
                                        </p:attrNameLst>
                                      </p:cBhvr>
                                      <p:to>
                                        <p:strVal val="visible"/>
                                      </p:to>
                                    </p:set>
                                    <p:animEffect filter="wipe(up)" transition="in">
                                      <p:cBhvr>
                                        <p:cTn dur="500" id="40"/>
                                        <p:tgtEl>
                                          <p:spTgt spid="46"/>
                                        </p:tgtEl>
                                      </p:cBhvr>
                                    </p:animEffect>
                                  </p:childTnLst>
                                </p:cTn>
                              </p:par>
                            </p:childTnLst>
                          </p:cTn>
                        </p:par>
                        <p:par>
                          <p:cTn fill="hold" id="41" nodeType="afterGroup">
                            <p:stCondLst>
                              <p:cond delay="3500"/>
                            </p:stCondLst>
                            <p:childTnLst>
                              <p:par>
                                <p:cTn fill="hold" id="42" nodeType="afterEffect" presetClass="entr" presetID="42" presetSubtype="0">
                                  <p:stCondLst>
                                    <p:cond delay="0"/>
                                  </p:stCondLst>
                                  <p:childTnLst>
                                    <p:set>
                                      <p:cBhvr>
                                        <p:cTn dur="1" fill="hold" id="43">
                                          <p:stCondLst>
                                            <p:cond delay="0"/>
                                          </p:stCondLst>
                                        </p:cTn>
                                        <p:tgtEl>
                                          <p:spTgt spid="47"/>
                                        </p:tgtEl>
                                        <p:attrNameLst>
                                          <p:attrName>style.visibility</p:attrName>
                                        </p:attrNameLst>
                                      </p:cBhvr>
                                      <p:to>
                                        <p:strVal val="visible"/>
                                      </p:to>
                                    </p:set>
                                    <p:animEffect filter="fade" transition="in">
                                      <p:cBhvr>
                                        <p:cTn dur="1000" id="44"/>
                                        <p:tgtEl>
                                          <p:spTgt spid="47"/>
                                        </p:tgtEl>
                                      </p:cBhvr>
                                    </p:animEffect>
                                    <p:anim calcmode="lin" valueType="num">
                                      <p:cBhvr>
                                        <p:cTn dur="1000" fill="hold" id="45"/>
                                        <p:tgtEl>
                                          <p:spTgt spid="47"/>
                                        </p:tgtEl>
                                        <p:attrNameLst>
                                          <p:attrName>ppt_x</p:attrName>
                                        </p:attrNameLst>
                                      </p:cBhvr>
                                      <p:tavLst>
                                        <p:tav tm="0">
                                          <p:val>
                                            <p:strVal val="#ppt_x"/>
                                          </p:val>
                                        </p:tav>
                                        <p:tav tm="100000">
                                          <p:val>
                                            <p:strVal val="#ppt_x"/>
                                          </p:val>
                                        </p:tav>
                                      </p:tavLst>
                                    </p:anim>
                                    <p:anim calcmode="lin" valueType="num">
                                      <p:cBhvr>
                                        <p:cTn dur="1000" fill="hold" id="46"/>
                                        <p:tgtEl>
                                          <p:spTgt spid="47"/>
                                        </p:tgtEl>
                                        <p:attrNameLst>
                                          <p:attrName>ppt_y</p:attrName>
                                        </p:attrNameLst>
                                      </p:cBhvr>
                                      <p:tavLst>
                                        <p:tav tm="0">
                                          <p:val>
                                            <p:strVal val="#ppt_y+.1"/>
                                          </p:val>
                                        </p:tav>
                                        <p:tav tm="100000">
                                          <p:val>
                                            <p:strVal val="#ppt_y"/>
                                          </p:val>
                                        </p:tav>
                                      </p:tavLst>
                                    </p:anim>
                                  </p:childTnLst>
                                </p:cTn>
                              </p:par>
                            </p:childTnLst>
                          </p:cTn>
                        </p:par>
                        <p:par>
                          <p:cTn fill="hold" id="47" nodeType="afterGroup">
                            <p:stCondLst>
                              <p:cond delay="4500"/>
                            </p:stCondLst>
                            <p:childTnLst>
                              <p:par>
                                <p:cTn fill="hold" id="48" nodeType="afterEffect" presetClass="entr" presetID="22" presetSubtype="1">
                                  <p:stCondLst>
                                    <p:cond delay="0"/>
                                  </p:stCondLst>
                                  <p:childTnLst>
                                    <p:set>
                                      <p:cBhvr>
                                        <p:cTn dur="1" fill="hold" id="49">
                                          <p:stCondLst>
                                            <p:cond delay="0"/>
                                          </p:stCondLst>
                                        </p:cTn>
                                        <p:tgtEl>
                                          <p:spTgt spid="48"/>
                                        </p:tgtEl>
                                        <p:attrNameLst>
                                          <p:attrName>style.visibility</p:attrName>
                                        </p:attrNameLst>
                                      </p:cBhvr>
                                      <p:to>
                                        <p:strVal val="visible"/>
                                      </p:to>
                                    </p:set>
                                    <p:animEffect filter="wipe(up)" transition="in">
                                      <p:cBhvr>
                                        <p:cTn dur="500" id="50"/>
                                        <p:tgtEl>
                                          <p:spTgt spid="48"/>
                                        </p:tgtEl>
                                      </p:cBhvr>
                                    </p:animEffect>
                                  </p:childTnLst>
                                </p:cTn>
                              </p:par>
                              <p:par>
                                <p:cTn fill="hold" id="51" nodeType="withEffect" presetClass="entr" presetID="22" presetSubtype="1">
                                  <p:stCondLst>
                                    <p:cond delay="0"/>
                                  </p:stCondLst>
                                  <p:childTnLst>
                                    <p:set>
                                      <p:cBhvr>
                                        <p:cTn dur="1" fill="hold" id="52">
                                          <p:stCondLst>
                                            <p:cond delay="0"/>
                                          </p:stCondLst>
                                        </p:cTn>
                                        <p:tgtEl>
                                          <p:spTgt spid="49"/>
                                        </p:tgtEl>
                                        <p:attrNameLst>
                                          <p:attrName>style.visibility</p:attrName>
                                        </p:attrNameLst>
                                      </p:cBhvr>
                                      <p:to>
                                        <p:strVal val="visible"/>
                                      </p:to>
                                    </p:set>
                                    <p:animEffect filter="wipe(up)" transition="in">
                                      <p:cBhvr>
                                        <p:cTn dur="500" id="53"/>
                                        <p:tgtEl>
                                          <p:spTgt spid="49"/>
                                        </p:tgtEl>
                                      </p:cBhvr>
                                    </p:animEffect>
                                  </p:childTnLst>
                                </p:cTn>
                              </p:par>
                            </p:childTnLst>
                          </p:cTn>
                        </p:par>
                        <p:par>
                          <p:cTn fill="hold" id="54" nodeType="afterGroup">
                            <p:stCondLst>
                              <p:cond delay="5000"/>
                            </p:stCondLst>
                            <p:childTnLst>
                              <p:par>
                                <p:cTn fill="hold" grpId="0" id="55" nodeType="afterEffect" presetClass="entr" presetID="22" presetSubtype="8">
                                  <p:stCondLst>
                                    <p:cond delay="0"/>
                                  </p:stCondLst>
                                  <p:childTnLst>
                                    <p:set>
                                      <p:cBhvr>
                                        <p:cTn dur="1" fill="hold" id="56">
                                          <p:stCondLst>
                                            <p:cond delay="0"/>
                                          </p:stCondLst>
                                        </p:cTn>
                                        <p:tgtEl>
                                          <p:spTgt spid="50"/>
                                        </p:tgtEl>
                                        <p:attrNameLst>
                                          <p:attrName>style.visibility</p:attrName>
                                        </p:attrNameLst>
                                      </p:cBhvr>
                                      <p:to>
                                        <p:strVal val="visible"/>
                                      </p:to>
                                    </p:set>
                                    <p:animEffect filter="wipe(left)" transition="in">
                                      <p:cBhvr>
                                        <p:cTn dur="500" id="57"/>
                                        <p:tgtEl>
                                          <p:spTgt spid="50"/>
                                        </p:tgtEl>
                                      </p:cBhvr>
                                    </p:animEffect>
                                  </p:childTnLst>
                                </p:cTn>
                              </p:par>
                              <p:par>
                                <p:cTn fill="hold" grpId="0" id="58" nodeType="withEffect" presetClass="entr" presetID="22" presetSubtype="8">
                                  <p:stCondLst>
                                    <p:cond delay="0"/>
                                  </p:stCondLst>
                                  <p:childTnLst>
                                    <p:set>
                                      <p:cBhvr>
                                        <p:cTn dur="1" fill="hold" id="59">
                                          <p:stCondLst>
                                            <p:cond delay="0"/>
                                          </p:stCondLst>
                                        </p:cTn>
                                        <p:tgtEl>
                                          <p:spTgt spid="51"/>
                                        </p:tgtEl>
                                        <p:attrNameLst>
                                          <p:attrName>style.visibility</p:attrName>
                                        </p:attrNameLst>
                                      </p:cBhvr>
                                      <p:to>
                                        <p:strVal val="visible"/>
                                      </p:to>
                                    </p:set>
                                    <p:animEffect filter="wipe(left)" transition="in">
                                      <p:cBhvr>
                                        <p:cTn dur="500" id="60"/>
                                        <p:tgtEl>
                                          <p:spTgt spid="51"/>
                                        </p:tgtEl>
                                      </p:cBhvr>
                                    </p:animEffect>
                                  </p:childTnLst>
                                </p:cTn>
                              </p:par>
                              <p:par>
                                <p:cTn fill="hold" grpId="0" id="61" nodeType="withEffect" presetClass="entr" presetID="22" presetSubtype="8">
                                  <p:stCondLst>
                                    <p:cond delay="0"/>
                                  </p:stCondLst>
                                  <p:childTnLst>
                                    <p:set>
                                      <p:cBhvr>
                                        <p:cTn dur="1" fill="hold" id="62">
                                          <p:stCondLst>
                                            <p:cond delay="0"/>
                                          </p:stCondLst>
                                        </p:cTn>
                                        <p:tgtEl>
                                          <p:spTgt spid="52"/>
                                        </p:tgtEl>
                                        <p:attrNameLst>
                                          <p:attrName>style.visibility</p:attrName>
                                        </p:attrNameLst>
                                      </p:cBhvr>
                                      <p:to>
                                        <p:strVal val="visible"/>
                                      </p:to>
                                    </p:set>
                                    <p:animEffect filter="wipe(left)" transition="in">
                                      <p:cBhvr>
                                        <p:cTn dur="500" id="63"/>
                                        <p:tgtEl>
                                          <p:spTgt spid="52"/>
                                        </p:tgtEl>
                                      </p:cBhvr>
                                    </p:animEffect>
                                  </p:childTnLst>
                                </p:cTn>
                              </p:par>
                            </p:childTnLst>
                          </p:cTn>
                        </p:par>
                        <p:par>
                          <p:cTn fill="hold" id="64" nodeType="afterGroup">
                            <p:stCondLst>
                              <p:cond delay="5500"/>
                            </p:stCondLst>
                            <p:childTnLst>
                              <p:par>
                                <p:cTn fill="hold" grpId="0" id="65" nodeType="afterEffect" presetClass="entr" presetID="22" presetSubtype="1">
                                  <p:stCondLst>
                                    <p:cond delay="0"/>
                                  </p:stCondLst>
                                  <p:childTnLst>
                                    <p:set>
                                      <p:cBhvr>
                                        <p:cTn dur="1" fill="hold" id="66">
                                          <p:stCondLst>
                                            <p:cond delay="0"/>
                                          </p:stCondLst>
                                        </p:cTn>
                                        <p:tgtEl>
                                          <p:spTgt spid="53"/>
                                        </p:tgtEl>
                                        <p:attrNameLst>
                                          <p:attrName>style.visibility</p:attrName>
                                        </p:attrNameLst>
                                      </p:cBhvr>
                                      <p:to>
                                        <p:strVal val="visible"/>
                                      </p:to>
                                    </p:set>
                                    <p:animEffect filter="wipe(up)" transition="in">
                                      <p:cBhvr>
                                        <p:cTn dur="500" id="67"/>
                                        <p:tgtEl>
                                          <p:spTgt spid="53"/>
                                        </p:tgtEl>
                                      </p:cBhvr>
                                    </p:animEffect>
                                  </p:childTnLst>
                                </p:cTn>
                              </p:par>
                              <p:par>
                                <p:cTn fill="hold" grpId="0" id="68" nodeType="withEffect" presetClass="entr" presetID="22" presetSubtype="1">
                                  <p:stCondLst>
                                    <p:cond delay="0"/>
                                  </p:stCondLst>
                                  <p:childTnLst>
                                    <p:set>
                                      <p:cBhvr>
                                        <p:cTn dur="1" fill="hold" id="69">
                                          <p:stCondLst>
                                            <p:cond delay="0"/>
                                          </p:stCondLst>
                                        </p:cTn>
                                        <p:tgtEl>
                                          <p:spTgt spid="54"/>
                                        </p:tgtEl>
                                        <p:attrNameLst>
                                          <p:attrName>style.visibility</p:attrName>
                                        </p:attrNameLst>
                                      </p:cBhvr>
                                      <p:to>
                                        <p:strVal val="visible"/>
                                      </p:to>
                                    </p:set>
                                    <p:animEffect filter="wipe(up)" transition="in">
                                      <p:cBhvr>
                                        <p:cTn dur="500" id="70"/>
                                        <p:tgtEl>
                                          <p:spTgt spid="54"/>
                                        </p:tgtEl>
                                      </p:cBhvr>
                                    </p:animEffect>
                                  </p:childTnLst>
                                </p:cTn>
                              </p:par>
                              <p:par>
                                <p:cTn fill="hold" grpId="0" id="71" nodeType="withEffect" presetClass="entr" presetID="22" presetSubtype="1">
                                  <p:stCondLst>
                                    <p:cond delay="0"/>
                                  </p:stCondLst>
                                  <p:childTnLst>
                                    <p:set>
                                      <p:cBhvr>
                                        <p:cTn dur="1" fill="hold" id="72">
                                          <p:stCondLst>
                                            <p:cond delay="0"/>
                                          </p:stCondLst>
                                        </p:cTn>
                                        <p:tgtEl>
                                          <p:spTgt spid="55"/>
                                        </p:tgtEl>
                                        <p:attrNameLst>
                                          <p:attrName>style.visibility</p:attrName>
                                        </p:attrNameLst>
                                      </p:cBhvr>
                                      <p:to>
                                        <p:strVal val="visible"/>
                                      </p:to>
                                    </p:set>
                                    <p:animEffect filter="wipe(up)" transition="in">
                                      <p:cBhvr>
                                        <p:cTn dur="500" id="73"/>
                                        <p:tgtEl>
                                          <p:spTgt spid="5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8"/>
      <p:bldP grpId="0" spid="9"/>
      <p:bldP grpId="0" spid="50"/>
      <p:bldP grpId="0" spid="51"/>
      <p:bldP grpId="0" spid="52"/>
      <p:bldP grpId="0" spid="53"/>
      <p:bldP grpId="0" spid="54"/>
      <p:bldP grpId="0" spid="55"/>
      <p:bldP grpId="0" spid="56"/>
    </p:bldLst>
  </p:timing>
</p:sld>
</file>

<file path=ppt/slides/slide2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8" name="TextBox 33"/>
          <p:cNvSpPr txBox="1"/>
          <p:nvPr/>
        </p:nvSpPr>
        <p:spPr>
          <a:xfrm>
            <a:off x="1184888" y="171551"/>
            <a:ext cx="2011680" cy="457200"/>
          </a:xfrm>
          <a:prstGeom prst="rect">
            <a:avLst/>
          </a:prstGeom>
          <a:noFill/>
        </p:spPr>
        <p:txBody>
          <a:bodyPr rtlCol="0" wrap="none">
            <a:spAutoFit/>
          </a:bodyPr>
          <a:lstStyle/>
          <a:p>
            <a:r>
              <a:rPr altLang="en-US" lang="zh-CN" sz="2400">
                <a:solidFill>
                  <a:srgbClr val="3F3F3F"/>
                </a:solidFill>
                <a:latin typeface="微软雅黑"/>
                <a:ea typeface="微软雅黑"/>
              </a:rPr>
              <a:t>完成项目之三</a:t>
            </a:r>
          </a:p>
        </p:txBody>
      </p:sp>
      <p:sp>
        <p:nvSpPr>
          <p:cNvPr id="9" name="Freeform 40"/>
          <p:cNvSpPr>
            <a:spLocks noEditPoints="1"/>
          </p:cNvSpPr>
          <p:nvPr/>
        </p:nvSpPr>
        <p:spPr bwMode="auto">
          <a:xfrm>
            <a:off x="553476" y="227694"/>
            <a:ext cx="264760" cy="392994"/>
          </a:xfrm>
          <a:custGeom>
            <a:gdLst>
              <a:gd fmla="*/ 173 w 579" name="T0"/>
              <a:gd fmla="*/ 818 h 857" name="T1"/>
              <a:gd fmla="*/ 551 w 579" name="T2"/>
              <a:gd fmla="*/ 818 h 857" name="T3"/>
              <a:gd fmla="*/ 571 w 579" name="T4"/>
              <a:gd fmla="*/ 838 h 857" name="T5"/>
              <a:gd fmla="*/ 551 w 579" name="T6"/>
              <a:gd fmla="*/ 857 h 857" name="T7"/>
              <a:gd fmla="*/ 173 w 579" name="T8"/>
              <a:gd fmla="*/ 857 h 857" name="T9"/>
              <a:gd fmla="*/ 153 w 579" name="T10"/>
              <a:gd fmla="*/ 838 h 857" name="T11"/>
              <a:gd fmla="*/ 173 w 579" name="T12"/>
              <a:gd fmla="*/ 818 h 857" name="T13"/>
              <a:gd fmla="*/ 181 w 579" name="T14"/>
              <a:gd fmla="*/ 632 h 857" name="T15"/>
              <a:gd fmla="*/ 389 w 579" name="T16"/>
              <a:gd fmla="*/ 290 h 857" name="T17"/>
              <a:gd fmla="*/ 462 w 579" name="T18"/>
              <a:gd fmla="*/ 334 h 857" name="T19"/>
              <a:gd fmla="*/ 255 w 579" name="T20"/>
              <a:gd fmla="*/ 676 h 857" name="T21"/>
              <a:gd fmla="*/ 181 w 579" name="T22"/>
              <a:gd fmla="*/ 632 h 857" name="T23"/>
              <a:gd fmla="*/ 35 w 579" name="T24"/>
              <a:gd fmla="*/ 543 h 857" name="T25"/>
              <a:gd fmla="*/ 243 w 579" name="T26"/>
              <a:gd fmla="*/ 201 h 857" name="T27"/>
              <a:gd fmla="*/ 316 w 579" name="T28"/>
              <a:gd fmla="*/ 245 h 857" name="T29"/>
              <a:gd fmla="*/ 108 w 579" name="T30"/>
              <a:gd fmla="*/ 587 h 857" name="T31"/>
              <a:gd fmla="*/ 35 w 579" name="T32"/>
              <a:gd fmla="*/ 543 h 857" name="T33"/>
              <a:gd fmla="*/ 2 w 579" name="T34"/>
              <a:gd fmla="*/ 820 h 857" name="T35"/>
              <a:gd fmla="*/ 22 w 579" name="T36"/>
              <a:gd fmla="*/ 650 h 857" name="T37"/>
              <a:gd fmla="*/ 165 w 579" name="T38"/>
              <a:gd fmla="*/ 736 h 857" name="T39"/>
              <a:gd fmla="*/ 24 w 579" name="T40"/>
              <a:gd fmla="*/ 833 h 857" name="T41"/>
              <a:gd fmla="*/ 2 w 579" name="T42"/>
              <a:gd fmla="*/ 820 h 857" name="T43"/>
              <a:gd fmla="*/ 299 w 579" name="T44"/>
              <a:gd fmla="*/ 106 h 857" name="T45"/>
              <a:gd fmla="*/ 269 w 579" name="T46"/>
              <a:gd fmla="*/ 156 h 857" name="T47"/>
              <a:gd fmla="*/ 488 w 579" name="T48"/>
              <a:gd fmla="*/ 289 h 857" name="T49"/>
              <a:gd fmla="*/ 519 w 579" name="T50"/>
              <a:gd fmla="*/ 239 h 857" name="T51"/>
              <a:gd fmla="*/ 299 w 579" name="T52"/>
              <a:gd fmla="*/ 106 h 857" name="T53"/>
              <a:gd fmla="*/ 346 w 579" name="T54"/>
              <a:gd fmla="*/ 30 h 857" name="T55"/>
              <a:gd fmla="*/ 412 w 579" name="T56"/>
              <a:gd fmla="*/ 14 h 857" name="T57"/>
              <a:gd fmla="*/ 549 w 579" name="T58"/>
              <a:gd fmla="*/ 97 h 857" name="T59"/>
              <a:gd fmla="*/ 566 w 579" name="T60"/>
              <a:gd fmla="*/ 163 h 857" name="T61"/>
              <a:gd fmla="*/ 547 w 579" name="T62"/>
              <a:gd fmla="*/ 194 h 857" name="T63"/>
              <a:gd fmla="*/ 327 w 579" name="T64"/>
              <a:gd fmla="*/ 61 h 857" name="T65"/>
              <a:gd fmla="*/ 346 w 579" name="T66"/>
              <a:gd fmla="*/ 30 h 857" name="T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b="b" l="0" r="r" t="0"/>
            <a:pathLst>
              <a:path h="857" w="579">
                <a:moveTo>
                  <a:pt x="173" y="818"/>
                </a:moveTo>
                <a:lnTo>
                  <a:pt x="551" y="818"/>
                </a:lnTo>
                <a:cubicBezTo>
                  <a:pt x="562" y="818"/>
                  <a:pt x="571" y="827"/>
                  <a:pt x="571" y="838"/>
                </a:cubicBezTo>
                <a:cubicBezTo>
                  <a:pt x="571" y="849"/>
                  <a:pt x="562" y="857"/>
                  <a:pt x="551" y="857"/>
                </a:cubicBezTo>
                <a:lnTo>
                  <a:pt x="173" y="857"/>
                </a:lnTo>
                <a:cubicBezTo>
                  <a:pt x="162" y="857"/>
                  <a:pt x="153" y="849"/>
                  <a:pt x="153" y="838"/>
                </a:cubicBezTo>
                <a:cubicBezTo>
                  <a:pt x="153" y="827"/>
                  <a:pt x="162" y="818"/>
                  <a:pt x="173" y="818"/>
                </a:cubicBezTo>
                <a:close/>
                <a:moveTo>
                  <a:pt x="181" y="632"/>
                </a:moveTo>
                <a:lnTo>
                  <a:pt x="389" y="290"/>
                </a:lnTo>
                <a:lnTo>
                  <a:pt x="462" y="334"/>
                </a:lnTo>
                <a:lnTo>
                  <a:pt x="255" y="676"/>
                </a:lnTo>
                <a:lnTo>
                  <a:pt x="181" y="632"/>
                </a:lnTo>
                <a:close/>
                <a:moveTo>
                  <a:pt x="35" y="543"/>
                </a:moveTo>
                <a:lnTo>
                  <a:pt x="243" y="201"/>
                </a:lnTo>
                <a:lnTo>
                  <a:pt x="316" y="245"/>
                </a:lnTo>
                <a:lnTo>
                  <a:pt x="108" y="587"/>
                </a:lnTo>
                <a:lnTo>
                  <a:pt x="35" y="543"/>
                </a:lnTo>
                <a:close/>
                <a:moveTo>
                  <a:pt x="2" y="820"/>
                </a:moveTo>
                <a:lnTo>
                  <a:pt x="22" y="650"/>
                </a:lnTo>
                <a:lnTo>
                  <a:pt x="165" y="736"/>
                </a:lnTo>
                <a:lnTo>
                  <a:pt x="24" y="833"/>
                </a:lnTo>
                <a:cubicBezTo>
                  <a:pt x="9" y="844"/>
                  <a:pt x="0" y="838"/>
                  <a:pt x="2" y="820"/>
                </a:cubicBezTo>
                <a:close/>
                <a:moveTo>
                  <a:pt x="299" y="106"/>
                </a:moveTo>
                <a:lnTo>
                  <a:pt x="269" y="156"/>
                </a:lnTo>
                <a:lnTo>
                  <a:pt x="488" y="289"/>
                </a:lnTo>
                <a:lnTo>
                  <a:pt x="519" y="239"/>
                </a:lnTo>
                <a:lnTo>
                  <a:pt x="299" y="106"/>
                </a:lnTo>
                <a:close/>
                <a:moveTo>
                  <a:pt x="346" y="30"/>
                </a:moveTo>
                <a:cubicBezTo>
                  <a:pt x="360" y="7"/>
                  <a:pt x="390" y="0"/>
                  <a:pt x="412" y="14"/>
                </a:cubicBezTo>
                <a:lnTo>
                  <a:pt x="549" y="97"/>
                </a:lnTo>
                <a:cubicBezTo>
                  <a:pt x="572" y="110"/>
                  <a:pt x="579" y="140"/>
                  <a:pt x="566" y="163"/>
                </a:cubicBezTo>
                <a:lnTo>
                  <a:pt x="547" y="194"/>
                </a:lnTo>
                <a:lnTo>
                  <a:pt x="327" y="61"/>
                </a:lnTo>
                <a:lnTo>
                  <a:pt x="346" y="30"/>
                </a:lnTo>
                <a:close/>
              </a:path>
            </a:pathLst>
          </a:custGeom>
          <a:solidFill>
            <a:srgbClr val="7F7F7F"/>
          </a:solidFill>
          <a:ln>
            <a:noFill/>
          </a:ln>
        </p:spPr>
        <p:txBody>
          <a:bodyPr anchor="t" anchorCtr="0" bIns="45720" compatLnSpc="1" lIns="91440" numCol="1" rIns="91440" tIns="45720" vert="horz" wrap="square">
            <a:prstTxWarp prst="textNoShape">
              <a:avLst/>
            </a:prstTxWarp>
          </a:bodyPr>
          <a:lstStyle/>
          <a:p>
            <a:endParaRPr altLang="en-US" lang="zh-CN"/>
          </a:p>
        </p:txBody>
      </p:sp>
      <p:cxnSp>
        <p:nvCxnSpPr>
          <p:cNvPr id="10" name="直接连接符 9"/>
          <p:cNvCxnSpPr/>
          <p:nvPr/>
        </p:nvCxnSpPr>
        <p:spPr bwMode="auto">
          <a:xfrm flipH="1">
            <a:off x="985302" y="616159"/>
            <a:ext cx="10746000" cy="0"/>
          </a:xfrm>
          <a:prstGeom prst="line">
            <a:avLst/>
          </a:prstGeom>
          <a:solidFill>
            <a:schemeClr val="accent1"/>
          </a:solidFill>
          <a:ln algn="ctr" cap="flat" cmpd="sng" w="9525">
            <a:solidFill>
              <a:srgbClr val="A6A6A6"/>
            </a:solidFill>
            <a:prstDash val="solid"/>
            <a:round/>
            <a:headEnd len="med" type="none" w="med"/>
            <a:tailEnd len="med" type="none" w="med"/>
          </a:ln>
          <a:effectLst/>
          <a:extLst>
            <a:ext uri="{AF507438-7753-43E0-B8FC-AC1667EBCBE1}">
              <a14:hiddenEffects>
                <a:effectLst>
                  <a:outerShdw algn="ctr" dir="2700000" dist="35921" rotWithShape="0">
                    <a:schemeClr val="bg2"/>
                  </a:outerShdw>
                </a:effectLst>
              </a14:hiddenEffects>
            </a:ext>
          </a:extLst>
        </p:spPr>
      </p:cxnSp>
      <p:sp>
        <p:nvSpPr>
          <p:cNvPr id="20" name="TextBox 7"/>
          <p:cNvSpPr txBox="1"/>
          <p:nvPr/>
        </p:nvSpPr>
        <p:spPr>
          <a:xfrm>
            <a:off x="7591954" y="1592027"/>
            <a:ext cx="3771480" cy="1864454"/>
          </a:xfrm>
          <a:prstGeom prst="rect">
            <a:avLst/>
          </a:prstGeom>
          <a:noFill/>
        </p:spPr>
        <p:txBody>
          <a:bodyPr bIns="60499" lIns="120992" rIns="120992" rtlCol="0" tIns="60499" wrap="square">
            <a:spAutoFit/>
          </a:bodyPr>
          <a:lstStyle/>
          <a:p>
            <a:pPr>
              <a:lnSpc>
                <a:spcPct val="130000"/>
              </a:lnSpc>
            </a:pPr>
            <a:r>
              <a:rPr altLang="en-US" b="1" lang="zh-CN" smtClean="0" sz="2200">
                <a:solidFill>
                  <a:srgbClr val="3F3F3F"/>
                </a:solidFill>
                <a:latin charset="-122" panose="020b0503020204020204" pitchFamily="34" typeface="微软雅黑"/>
                <a:ea charset="-122" pitchFamily="34" typeface="微软雅黑"/>
              </a:rPr>
              <a:t>项目名称一</a:t>
            </a:r>
          </a:p>
          <a:p>
            <a:pPr>
              <a:lnSpc>
                <a:spcPct val="130000"/>
              </a:lnSpc>
            </a:pPr>
            <a:r>
              <a:rPr altLang="en-US" b="1" lang="zh-CN" smtClean="0" sz="2200">
                <a:solidFill>
                  <a:srgbClr val="3F3F3F"/>
                </a:solidFill>
                <a:latin charset="-122" panose="020b0503020204020204" pitchFamily="34" typeface="微软雅黑"/>
                <a:ea charset="-122" pitchFamily="34" typeface="微软雅黑"/>
              </a:rPr>
              <a:t>单击此处添加文本单击此处添加文本</a:t>
            </a:r>
          </a:p>
          <a:p>
            <a:pPr>
              <a:lnSpc>
                <a:spcPct val="130000"/>
              </a:lnSpc>
            </a:pPr>
            <a:r>
              <a:rPr altLang="en-US" b="1" lang="zh-CN" smtClean="0" sz="2200">
                <a:solidFill>
                  <a:srgbClr val="3F3F3F"/>
                </a:solidFill>
                <a:latin charset="-122" panose="020b0503020204020204" pitchFamily="34" typeface="微软雅黑"/>
                <a:ea charset="-122" pitchFamily="34" typeface="微软雅黑"/>
              </a:rPr>
              <a:t>单击此处添加文本</a:t>
            </a:r>
          </a:p>
        </p:txBody>
      </p:sp>
      <p:sp>
        <p:nvSpPr>
          <p:cNvPr id="21" name="TextBox 8"/>
          <p:cNvSpPr txBox="1"/>
          <p:nvPr/>
        </p:nvSpPr>
        <p:spPr>
          <a:xfrm>
            <a:off x="7591954" y="2962899"/>
            <a:ext cx="3771480" cy="1864454"/>
          </a:xfrm>
          <a:prstGeom prst="rect">
            <a:avLst/>
          </a:prstGeom>
          <a:noFill/>
        </p:spPr>
        <p:txBody>
          <a:bodyPr bIns="60499" lIns="120992" rIns="120992" rtlCol="0" tIns="60499" wrap="square">
            <a:spAutoFit/>
          </a:bodyPr>
          <a:lstStyle/>
          <a:p>
            <a:pPr>
              <a:lnSpc>
                <a:spcPct val="130000"/>
              </a:lnSpc>
            </a:pPr>
            <a:r>
              <a:rPr altLang="en-US" b="1" lang="zh-CN" sz="2200">
                <a:solidFill>
                  <a:srgbClr val="3F3F3F"/>
                </a:solidFill>
                <a:latin charset="-122" panose="020b0503020204020204" pitchFamily="34" typeface="微软雅黑"/>
                <a:ea charset="-122" pitchFamily="34" typeface="微软雅黑"/>
              </a:rPr>
              <a:t>项目名称二</a:t>
            </a:r>
          </a:p>
          <a:p>
            <a:pPr>
              <a:lnSpc>
                <a:spcPct val="130000"/>
              </a:lnSpc>
            </a:pPr>
            <a:r>
              <a:rPr altLang="en-US" b="1" lang="zh-CN" sz="2200">
                <a:solidFill>
                  <a:srgbClr val="3F3F3F"/>
                </a:solidFill>
                <a:latin charset="-122" panose="020b0503020204020204" pitchFamily="34" typeface="微软雅黑"/>
                <a:ea charset="-122" pitchFamily="34" typeface="微软雅黑"/>
              </a:rPr>
              <a:t>单击此处添加文本单击此处添加文本</a:t>
            </a:r>
          </a:p>
          <a:p>
            <a:pPr>
              <a:lnSpc>
                <a:spcPct val="130000"/>
              </a:lnSpc>
            </a:pPr>
            <a:r>
              <a:rPr altLang="en-US" b="1" lang="zh-CN" sz="2200">
                <a:solidFill>
                  <a:srgbClr val="3F3F3F"/>
                </a:solidFill>
                <a:latin charset="-122" panose="020b0503020204020204" pitchFamily="34" typeface="微软雅黑"/>
                <a:ea charset="-122" pitchFamily="34" typeface="微软雅黑"/>
              </a:rPr>
              <a:t>单击此处添加文本</a:t>
            </a:r>
          </a:p>
        </p:txBody>
      </p:sp>
      <p:sp>
        <p:nvSpPr>
          <p:cNvPr id="22" name="TextBox 9"/>
          <p:cNvSpPr txBox="1"/>
          <p:nvPr/>
        </p:nvSpPr>
        <p:spPr>
          <a:xfrm>
            <a:off x="7591954" y="4333771"/>
            <a:ext cx="3771480" cy="1864454"/>
          </a:xfrm>
          <a:prstGeom prst="rect">
            <a:avLst/>
          </a:prstGeom>
          <a:noFill/>
        </p:spPr>
        <p:txBody>
          <a:bodyPr bIns="60499" lIns="120992" rIns="120992" rtlCol="0" tIns="60499" wrap="square">
            <a:spAutoFit/>
          </a:bodyPr>
          <a:lstStyle/>
          <a:p>
            <a:pPr>
              <a:lnSpc>
                <a:spcPct val="130000"/>
              </a:lnSpc>
            </a:pPr>
            <a:r>
              <a:rPr altLang="en-US" b="1" lang="zh-CN" sz="2200">
                <a:solidFill>
                  <a:srgbClr val="3F3F3F"/>
                </a:solidFill>
                <a:latin charset="-122" panose="020b0503020204020204" pitchFamily="34" typeface="微软雅黑"/>
                <a:ea charset="-122" pitchFamily="34" typeface="微软雅黑"/>
              </a:rPr>
              <a:t>项目名称三</a:t>
            </a:r>
          </a:p>
          <a:p>
            <a:pPr>
              <a:lnSpc>
                <a:spcPct val="130000"/>
              </a:lnSpc>
            </a:pPr>
            <a:r>
              <a:rPr altLang="en-US" b="1" lang="zh-CN" sz="2200">
                <a:solidFill>
                  <a:srgbClr val="3F3F3F"/>
                </a:solidFill>
                <a:latin charset="-122" panose="020b0503020204020204" pitchFamily="34" typeface="微软雅黑"/>
                <a:ea charset="-122" pitchFamily="34" typeface="微软雅黑"/>
              </a:rPr>
              <a:t>单击此处添加文本单击此处添加文本</a:t>
            </a:r>
          </a:p>
          <a:p>
            <a:pPr>
              <a:lnSpc>
                <a:spcPct val="130000"/>
              </a:lnSpc>
            </a:pPr>
            <a:r>
              <a:rPr altLang="en-US" b="1" lang="zh-CN" sz="2200">
                <a:solidFill>
                  <a:srgbClr val="3F3F3F"/>
                </a:solidFill>
                <a:latin charset="-122" panose="020b0503020204020204" pitchFamily="34" typeface="微软雅黑"/>
                <a:ea charset="-122" pitchFamily="34" typeface="微软雅黑"/>
              </a:rPr>
              <a:t>单击此处添加文本</a:t>
            </a:r>
          </a:p>
        </p:txBody>
      </p:sp>
      <p:pic>
        <p:nvPicPr>
          <p:cNvPr id="23" name="图片 22"/>
          <p:cNvPicPr>
            <a:picLocks noChangeAspect="1"/>
          </p:cNvPicPr>
          <p:nvPr/>
        </p:nvPicPr>
        <p:blipFill>
          <a:blip r:embed="rId4">
            <a:extLst>
              <a:ext uri="{28A0092B-C50C-407E-A947-70E740481C1C}">
                <a14:useLocalDpi val="0"/>
              </a:ext>
            </a:extLst>
          </a:blip>
          <a:stretch>
            <a:fillRect/>
          </a:stretch>
        </p:blipFill>
        <p:spPr>
          <a:xfrm>
            <a:off x="1197868" y="1700808"/>
            <a:ext cx="5002065" cy="3795427"/>
          </a:xfrm>
          <a:prstGeom prst="rect">
            <a:avLst/>
          </a:prstGeom>
          <a:blipFill>
            <a:blip r:embed="rId3"/>
            <a:tile algn="tl" flip="none" sx="100000" sy="100000" tx="0" ty="0"/>
          </a:blipFill>
          <a:ln w="63500">
            <a:solidFill>
              <a:schemeClr val="accent1"/>
            </a:solidFill>
            <a:miter lim="800000"/>
          </a:ln>
          <a:effectLst>
            <a:outerShdw algn="ctr" blurRad="330200" dir="8100000" dist="215900" rotWithShape="0" sx="91000" sy="91000">
              <a:srgbClr val="000000">
                <a:alpha val="58000"/>
              </a:srgbClr>
            </a:outerShdw>
          </a:effectLst>
        </p:spPr>
      </p:pic>
      <p:grpSp>
        <p:nvGrpSpPr>
          <p:cNvPr id="24" name="组合 23"/>
          <p:cNvGrpSpPr/>
          <p:nvPr/>
        </p:nvGrpSpPr>
        <p:grpSpPr>
          <a:xfrm>
            <a:off x="6670476" y="4496629"/>
            <a:ext cx="918639" cy="918639"/>
            <a:chOff x="6148317" y="4841186"/>
            <a:chExt cx="918639" cy="918639"/>
          </a:xfrm>
        </p:grpSpPr>
        <p:sp>
          <p:nvSpPr>
            <p:cNvPr id="25" name="椭圆 24"/>
            <p:cNvSpPr/>
            <p:nvPr/>
          </p:nvSpPr>
          <p:spPr>
            <a:xfrm>
              <a:off x="6148317" y="4841186"/>
              <a:ext cx="918639" cy="918639"/>
            </a:xfrm>
            <a:prstGeom prst="ellipse">
              <a:avLst/>
            </a:prstGeom>
            <a:gradFill>
              <a:gsLst>
                <a:gs pos="0">
                  <a:schemeClr val="bg1"/>
                </a:gs>
                <a:gs pos="51000">
                  <a:schemeClr val="bg1">
                    <a:lumMod val="95000"/>
                  </a:schemeClr>
                </a:gs>
                <a:gs pos="100000">
                  <a:schemeClr val="bg1">
                    <a:lumMod val="85000"/>
                  </a:schemeClr>
                </a:gs>
              </a:gsLst>
              <a:lin ang="18900000" scaled="0"/>
            </a:gradFill>
            <a:ln w="25400">
              <a:gradFill>
                <a:gsLst>
                  <a:gs pos="0">
                    <a:schemeClr val="accent1">
                      <a:lumMod val="5000"/>
                      <a:lumOff val="95000"/>
                    </a:schemeClr>
                  </a:gs>
                  <a:gs pos="54000">
                    <a:schemeClr val="bg1">
                      <a:lumMod val="95000"/>
                    </a:schemeClr>
                  </a:gs>
                  <a:gs pos="100000">
                    <a:schemeClr val="bg1">
                      <a:lumMod val="75000"/>
                    </a:schemeClr>
                  </a:gs>
                </a:gsLst>
                <a:lin ang="8100000" scaled="0"/>
              </a:gradFill>
            </a:ln>
            <a:effectLst>
              <a:outerShdw algn="tr" blurRad="381000" dir="7200000" dist="127000"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eaLnBrk="1" hangingPunct="1">
                <a:lnSpc>
                  <a:spcPct val="130000"/>
                </a:lnSpc>
              </a:pPr>
              <a:endParaRPr altLang="en-US" b="1" lang="zh-CN" sz="3000">
                <a:gradFill>
                  <a:gsLst>
                    <a:gs pos="0">
                      <a:srgbClr val="FF6600"/>
                    </a:gs>
                    <a:gs pos="52000">
                      <a:srgbClr val="FF3300"/>
                    </a:gs>
                    <a:gs pos="100000">
                      <a:srgbClr val="EA2314"/>
                    </a:gs>
                  </a:gsLst>
                  <a:lin ang="18900000" scaled="0"/>
                </a:gradFill>
                <a:latin charset="-122" panose="020b0503020204020204" pitchFamily="34" typeface="微软雅黑"/>
                <a:ea charset="-122" pitchFamily="34" typeface="微软雅黑"/>
              </a:endParaRPr>
            </a:p>
          </p:txBody>
        </p:sp>
        <p:grpSp>
          <p:nvGrpSpPr>
            <p:cNvPr id="26" name="Group 23"/>
            <p:cNvGrpSpPr/>
            <p:nvPr/>
          </p:nvGrpSpPr>
          <p:grpSpPr>
            <a:xfrm>
              <a:off x="6478267" y="5110005"/>
              <a:ext cx="309563" cy="381000"/>
              <a:chOff x="11" y="0"/>
              <a:chExt cx="134" cy="163"/>
            </a:xfrm>
            <a:solidFill>
              <a:srgbClr val="0070C0"/>
            </a:solidFill>
            <a:effectLst/>
          </p:grpSpPr>
          <p:sp>
            <p:nvSpPr>
              <p:cNvPr id="27" name="Freeform 24"/>
              <p:cNvSpPr>
                <a:spLocks noEditPoints="1"/>
              </p:cNvSpPr>
              <p:nvPr/>
            </p:nvSpPr>
            <p:spPr bwMode="auto">
              <a:xfrm>
                <a:off x="11" y="0"/>
                <a:ext cx="134" cy="163"/>
              </a:xfrm>
              <a:custGeom>
                <a:gdLst>
                  <a:gd fmla="*/ 0 w 134" name="T0"/>
                  <a:gd fmla="*/ 0 h 163" name="T1"/>
                  <a:gd fmla="*/ 0 w 134" name="T2"/>
                  <a:gd fmla="*/ 163 h 163" name="T3"/>
                  <a:gd fmla="*/ 92 w 134" name="T4"/>
                  <a:gd fmla="*/ 163 h 163" name="T5"/>
                  <a:gd fmla="*/ 134 w 134" name="T6"/>
                  <a:gd fmla="*/ 121 h 163" name="T7"/>
                  <a:gd fmla="*/ 134 w 134" name="T8"/>
                  <a:gd fmla="*/ 0 h 163" name="T9"/>
                  <a:gd fmla="*/ 0 w 134" name="T10"/>
                  <a:gd fmla="*/ 0 h 163" name="T11"/>
                  <a:gd fmla="*/ 14 w 134" name="T12"/>
                  <a:gd fmla="*/ 14 h 163" name="T13"/>
                  <a:gd fmla="*/ 120 w 134" name="T14"/>
                  <a:gd fmla="*/ 14 h 163" name="T15"/>
                  <a:gd fmla="*/ 120 w 134" name="T16"/>
                  <a:gd fmla="*/ 112 h 163" name="T17"/>
                  <a:gd fmla="*/ 83 w 134" name="T18"/>
                  <a:gd fmla="*/ 112 h 163" name="T19"/>
                  <a:gd fmla="*/ 83 w 134" name="T20"/>
                  <a:gd fmla="*/ 150 h 163" name="T21"/>
                  <a:gd fmla="*/ 14 w 134" name="T22"/>
                  <a:gd fmla="*/ 150 h 163" name="T23"/>
                  <a:gd fmla="*/ 14 w 134" name="T24"/>
                  <a:gd fmla="*/ 14 h 163" name="T25"/>
                  <a:gd fmla="*/ 111 w 134" name="T26"/>
                  <a:gd fmla="*/ 125 h 163" name="T27"/>
                  <a:gd fmla="*/ 96 w 134" name="T28"/>
                  <a:gd fmla="*/ 140 h 163" name="T29"/>
                  <a:gd fmla="*/ 96 w 134" name="T30"/>
                  <a:gd fmla="*/ 125 h 163" name="T31"/>
                  <a:gd fmla="*/ 111 w 134" name="T32"/>
                  <a:gd fmla="*/ 125 h 163"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163" w="134">
                    <a:moveTo>
                      <a:pt x="0" y="0"/>
                    </a:moveTo>
                    <a:lnTo>
                      <a:pt x="0" y="163"/>
                    </a:lnTo>
                    <a:lnTo>
                      <a:pt x="92" y="163"/>
                    </a:lnTo>
                    <a:lnTo>
                      <a:pt x="134" y="121"/>
                    </a:lnTo>
                    <a:lnTo>
                      <a:pt x="134" y="0"/>
                    </a:lnTo>
                    <a:lnTo>
                      <a:pt x="0" y="0"/>
                    </a:lnTo>
                    <a:close/>
                    <a:moveTo>
                      <a:pt x="14" y="14"/>
                    </a:moveTo>
                    <a:lnTo>
                      <a:pt x="120" y="14"/>
                    </a:lnTo>
                    <a:lnTo>
                      <a:pt x="120" y="112"/>
                    </a:lnTo>
                    <a:lnTo>
                      <a:pt x="83" y="112"/>
                    </a:lnTo>
                    <a:lnTo>
                      <a:pt x="83" y="150"/>
                    </a:lnTo>
                    <a:lnTo>
                      <a:pt x="14" y="150"/>
                    </a:lnTo>
                    <a:lnTo>
                      <a:pt x="14" y="14"/>
                    </a:lnTo>
                    <a:close/>
                    <a:moveTo>
                      <a:pt x="111" y="125"/>
                    </a:moveTo>
                    <a:lnTo>
                      <a:pt x="96" y="140"/>
                    </a:lnTo>
                    <a:lnTo>
                      <a:pt x="96" y="125"/>
                    </a:lnTo>
                    <a:lnTo>
                      <a:pt x="111" y="125"/>
                    </a:lnTo>
                    <a:close/>
                  </a:path>
                </a:pathLst>
              </a:custGeom>
              <a:solidFill>
                <a:schemeClr val="tx1"/>
              </a:solidFill>
              <a:ln w="19050">
                <a:noFill/>
                <a:miter lim="800000"/>
              </a:ln>
              <a:effectLst/>
              <a:extLst/>
            </p:spPr>
            <p:txBody>
              <a:bodyPr anchor="ctr"/>
              <a:lstStyle/>
              <a:p>
                <a:pPr algn="ctr" eaLnBrk="1" fontAlgn="auto" hangingPunct="1">
                  <a:spcBef>
                    <a:spcPct val="0"/>
                  </a:spcBef>
                  <a:spcAft>
                    <a:spcPct val="0"/>
                  </a:spcAft>
                </a:pPr>
                <a:endParaRPr altLang="en-US" lang="zh-CN" sz="1400">
                  <a:solidFill>
                    <a:srgbClr val="FFFFFF"/>
                  </a:solidFill>
                  <a:latin charset="-122" panose="020b0503020204020204" pitchFamily="34" typeface="微软雅黑"/>
                  <a:ea charset="-122" pitchFamily="34" typeface="微软雅黑"/>
                </a:endParaRPr>
              </a:p>
            </p:txBody>
          </p:sp>
          <p:sp>
            <p:nvSpPr>
              <p:cNvPr id="28" name="Rectangle 25"/>
              <p:cNvSpPr>
                <a:spLocks noChangeArrowheads="1"/>
              </p:cNvSpPr>
              <p:nvPr/>
            </p:nvSpPr>
            <p:spPr bwMode="auto">
              <a:xfrm>
                <a:off x="48" y="44"/>
                <a:ext cx="59" cy="15"/>
              </a:xfrm>
              <a:prstGeom prst="rect">
                <a:avLst/>
              </a:prstGeom>
              <a:solidFill>
                <a:schemeClr val="tx1"/>
              </a:solidFill>
              <a:ln w="19050">
                <a:noFill/>
                <a:miter lim="800000"/>
              </a:ln>
              <a:effectLst/>
              <a:extLst/>
            </p:spPr>
            <p:txBody>
              <a:bodyPr anchor="ctr"/>
              <a:lstStyle/>
              <a:p>
                <a:pPr algn="ctr" eaLnBrk="1" fontAlgn="auto" hangingPunct="1">
                  <a:spcBef>
                    <a:spcPct val="0"/>
                  </a:spcBef>
                  <a:spcAft>
                    <a:spcPct val="0"/>
                  </a:spcAft>
                </a:pPr>
                <a:endParaRPr altLang="en-US" lang="zh-CN" sz="1400">
                  <a:solidFill>
                    <a:srgbClr val="FFFFFF"/>
                  </a:solidFill>
                  <a:latin charset="-122" panose="020b0503020204020204" pitchFamily="34" typeface="微软雅黑"/>
                  <a:ea charset="-122" pitchFamily="34" typeface="微软雅黑"/>
                </a:endParaRPr>
              </a:p>
            </p:txBody>
          </p:sp>
          <p:sp>
            <p:nvSpPr>
              <p:cNvPr id="29" name="Rectangle 26"/>
              <p:cNvSpPr>
                <a:spLocks noChangeArrowheads="1"/>
              </p:cNvSpPr>
              <p:nvPr/>
            </p:nvSpPr>
            <p:spPr bwMode="auto">
              <a:xfrm>
                <a:off x="48" y="83"/>
                <a:ext cx="38" cy="14"/>
              </a:xfrm>
              <a:prstGeom prst="rect">
                <a:avLst/>
              </a:prstGeom>
              <a:solidFill>
                <a:schemeClr val="tx1"/>
              </a:solidFill>
              <a:ln w="19050">
                <a:noFill/>
                <a:miter lim="800000"/>
              </a:ln>
              <a:effectLst/>
              <a:extLst/>
            </p:spPr>
            <p:txBody>
              <a:bodyPr anchor="ctr"/>
              <a:lstStyle/>
              <a:p>
                <a:pPr algn="ctr" eaLnBrk="1" fontAlgn="auto" hangingPunct="1">
                  <a:spcBef>
                    <a:spcPct val="0"/>
                  </a:spcBef>
                  <a:spcAft>
                    <a:spcPct val="0"/>
                  </a:spcAft>
                </a:pPr>
                <a:endParaRPr altLang="en-US" lang="zh-CN" sz="1400">
                  <a:solidFill>
                    <a:srgbClr val="FFFFFF"/>
                  </a:solidFill>
                  <a:latin charset="-122" panose="020b0503020204020204" pitchFamily="34" typeface="微软雅黑"/>
                  <a:ea charset="-122" pitchFamily="34" typeface="微软雅黑"/>
                </a:endParaRPr>
              </a:p>
            </p:txBody>
          </p:sp>
        </p:grpSp>
      </p:grpSp>
      <p:grpSp>
        <p:nvGrpSpPr>
          <p:cNvPr id="30" name="组合 29"/>
          <p:cNvGrpSpPr/>
          <p:nvPr/>
        </p:nvGrpSpPr>
        <p:grpSpPr>
          <a:xfrm>
            <a:off x="6670476" y="3084811"/>
            <a:ext cx="918639" cy="918639"/>
            <a:chOff x="6148317" y="3429368"/>
            <a:chExt cx="918639" cy="918639"/>
          </a:xfrm>
        </p:grpSpPr>
        <p:sp>
          <p:nvSpPr>
            <p:cNvPr id="31" name="椭圆 30"/>
            <p:cNvSpPr/>
            <p:nvPr/>
          </p:nvSpPr>
          <p:spPr>
            <a:xfrm>
              <a:off x="6148317" y="3429368"/>
              <a:ext cx="918639" cy="918639"/>
            </a:xfrm>
            <a:prstGeom prst="ellipse">
              <a:avLst/>
            </a:prstGeom>
            <a:gradFill>
              <a:gsLst>
                <a:gs pos="0">
                  <a:schemeClr val="bg1"/>
                </a:gs>
                <a:gs pos="51000">
                  <a:schemeClr val="bg1">
                    <a:lumMod val="95000"/>
                  </a:schemeClr>
                </a:gs>
                <a:gs pos="100000">
                  <a:schemeClr val="bg1">
                    <a:lumMod val="85000"/>
                  </a:schemeClr>
                </a:gs>
              </a:gsLst>
              <a:lin ang="18900000" scaled="0"/>
            </a:gradFill>
            <a:ln w="25400">
              <a:gradFill>
                <a:gsLst>
                  <a:gs pos="0">
                    <a:schemeClr val="accent1">
                      <a:lumMod val="5000"/>
                      <a:lumOff val="95000"/>
                    </a:schemeClr>
                  </a:gs>
                  <a:gs pos="54000">
                    <a:schemeClr val="bg1">
                      <a:lumMod val="95000"/>
                    </a:schemeClr>
                  </a:gs>
                  <a:gs pos="100000">
                    <a:schemeClr val="bg1">
                      <a:lumMod val="75000"/>
                    </a:schemeClr>
                  </a:gs>
                </a:gsLst>
                <a:lin ang="8100000" scaled="0"/>
              </a:gradFill>
            </a:ln>
            <a:effectLst>
              <a:outerShdw algn="tr" blurRad="381000" dir="7200000" dist="127000"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eaLnBrk="1" hangingPunct="1">
                <a:lnSpc>
                  <a:spcPct val="130000"/>
                </a:lnSpc>
              </a:pPr>
              <a:endParaRPr altLang="en-US" b="1" lang="zh-CN" sz="3000">
                <a:gradFill>
                  <a:gsLst>
                    <a:gs pos="0">
                      <a:srgbClr val="FF6600"/>
                    </a:gs>
                    <a:gs pos="52000">
                      <a:srgbClr val="FF3300"/>
                    </a:gs>
                    <a:gs pos="100000">
                      <a:srgbClr val="EA2314"/>
                    </a:gs>
                  </a:gsLst>
                  <a:lin ang="18900000" scaled="0"/>
                </a:gradFill>
                <a:latin charset="-122" panose="020b0503020204020204" pitchFamily="34" typeface="微软雅黑"/>
                <a:ea charset="-122" pitchFamily="34" typeface="微软雅黑"/>
              </a:endParaRPr>
            </a:p>
          </p:txBody>
        </p:sp>
        <p:grpSp>
          <p:nvGrpSpPr>
            <p:cNvPr id="32" name="Group 27"/>
            <p:cNvGrpSpPr/>
            <p:nvPr/>
          </p:nvGrpSpPr>
          <p:grpSpPr>
            <a:xfrm>
              <a:off x="6477686" y="3708838"/>
              <a:ext cx="292100" cy="369887"/>
              <a:chOff x="7" y="32"/>
              <a:chExt cx="127" cy="163"/>
            </a:xfrm>
            <a:solidFill>
              <a:srgbClr val="0070C0"/>
            </a:solidFill>
            <a:effectLst/>
          </p:grpSpPr>
          <p:sp>
            <p:nvSpPr>
              <p:cNvPr id="33" name="Freeform 28"/>
              <p:cNvSpPr/>
              <p:nvPr/>
            </p:nvSpPr>
            <p:spPr bwMode="auto">
              <a:xfrm>
                <a:off x="7" y="32"/>
                <a:ext cx="127" cy="163"/>
              </a:xfrm>
              <a:custGeom>
                <a:gdLst>
                  <a:gd fmla="*/ 28 w 124" name="T0"/>
                  <a:gd fmla="*/ 146 h 159" name="T1"/>
                  <a:gd fmla="*/ 14 w 124" name="T2"/>
                  <a:gd fmla="*/ 146 h 159" name="T3"/>
                  <a:gd fmla="*/ 14 w 124" name="T4"/>
                  <a:gd fmla="*/ 13 h 159" name="T5"/>
                  <a:gd fmla="*/ 117 w 124" name="T6"/>
                  <a:gd fmla="*/ 13 h 159" name="T7"/>
                  <a:gd fmla="*/ 124 w 124" name="T8"/>
                  <a:gd fmla="*/ 7 h 159" name="T9"/>
                  <a:gd fmla="*/ 117 w 124" name="T10"/>
                  <a:gd fmla="*/ 0 h 159" name="T11"/>
                  <a:gd fmla="*/ 7 w 124" name="T12"/>
                  <a:gd fmla="*/ 0 h 159" name="T13"/>
                  <a:gd fmla="*/ 0 w 124" name="T14"/>
                  <a:gd fmla="*/ 7 h 159" name="T15"/>
                  <a:gd fmla="*/ 0 w 124" name="T16"/>
                  <a:gd fmla="*/ 152 h 159" name="T17"/>
                  <a:gd fmla="*/ 7 w 124" name="T18"/>
                  <a:gd fmla="*/ 159 h 159" name="T19"/>
                  <a:gd fmla="*/ 28 w 124" name="T20"/>
                  <a:gd fmla="*/ 159 h 159" name="T21"/>
                  <a:gd fmla="*/ 35 w 124" name="T22"/>
                  <a:gd fmla="*/ 152 h 159" name="T23"/>
                  <a:gd fmla="*/ 28 w 124" name="T24"/>
                  <a:gd fmla="*/ 146 h 159"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59" w="124">
                    <a:moveTo>
                      <a:pt x="28" y="146"/>
                    </a:moveTo>
                    <a:cubicBezTo>
                      <a:pt x="14" y="146"/>
                      <a:pt x="14" y="146"/>
                      <a:pt x="14" y="146"/>
                    </a:cubicBezTo>
                    <a:cubicBezTo>
                      <a:pt x="14" y="13"/>
                      <a:pt x="14" y="13"/>
                      <a:pt x="14" y="13"/>
                    </a:cubicBezTo>
                    <a:cubicBezTo>
                      <a:pt x="117" y="13"/>
                      <a:pt x="117" y="13"/>
                      <a:pt x="117" y="13"/>
                    </a:cubicBezTo>
                    <a:cubicBezTo>
                      <a:pt x="121" y="13"/>
                      <a:pt x="124" y="10"/>
                      <a:pt x="124" y="7"/>
                    </a:cubicBezTo>
                    <a:cubicBezTo>
                      <a:pt x="124" y="3"/>
                      <a:pt x="121" y="0"/>
                      <a:pt x="117" y="0"/>
                    </a:cubicBezTo>
                    <a:cubicBezTo>
                      <a:pt x="7" y="0"/>
                      <a:pt x="7" y="0"/>
                      <a:pt x="7" y="0"/>
                    </a:cubicBezTo>
                    <a:cubicBezTo>
                      <a:pt x="3" y="0"/>
                      <a:pt x="0" y="3"/>
                      <a:pt x="0" y="7"/>
                    </a:cubicBezTo>
                    <a:cubicBezTo>
                      <a:pt x="0" y="152"/>
                      <a:pt x="0" y="152"/>
                      <a:pt x="0" y="152"/>
                    </a:cubicBezTo>
                    <a:cubicBezTo>
                      <a:pt x="0" y="156"/>
                      <a:pt x="3" y="159"/>
                      <a:pt x="7" y="159"/>
                    </a:cubicBezTo>
                    <a:cubicBezTo>
                      <a:pt x="28" y="159"/>
                      <a:pt x="28" y="159"/>
                      <a:pt x="28" y="159"/>
                    </a:cubicBezTo>
                    <a:cubicBezTo>
                      <a:pt x="31" y="159"/>
                      <a:pt x="35" y="156"/>
                      <a:pt x="35" y="152"/>
                    </a:cubicBezTo>
                    <a:cubicBezTo>
                      <a:pt x="35" y="149"/>
                      <a:pt x="31" y="146"/>
                      <a:pt x="28" y="146"/>
                    </a:cubicBezTo>
                  </a:path>
                </a:pathLst>
              </a:custGeom>
              <a:solidFill>
                <a:schemeClr val="tx1"/>
              </a:solidFill>
              <a:ln w="19050">
                <a:noFill/>
                <a:miter lim="800000"/>
              </a:ln>
              <a:effectLst/>
              <a:extLst/>
            </p:spPr>
            <p:txBody>
              <a:bodyPr anchor="ctr"/>
              <a:lstStyle/>
              <a:p>
                <a:pPr algn="ctr" eaLnBrk="1" fontAlgn="auto" hangingPunct="1">
                  <a:spcBef>
                    <a:spcPct val="0"/>
                  </a:spcBef>
                  <a:spcAft>
                    <a:spcPct val="0"/>
                  </a:spcAft>
                </a:pPr>
                <a:endParaRPr altLang="en-US" lang="zh-CN" sz="1400">
                  <a:solidFill>
                    <a:srgbClr val="FFFFFF"/>
                  </a:solidFill>
                  <a:latin charset="-122" panose="020b0503020204020204" pitchFamily="34" typeface="微软雅黑"/>
                  <a:ea charset="-122" pitchFamily="34" typeface="微软雅黑"/>
                </a:endParaRPr>
              </a:p>
            </p:txBody>
          </p:sp>
          <p:sp>
            <p:nvSpPr>
              <p:cNvPr id="34" name="Freeform 29"/>
              <p:cNvSpPr/>
              <p:nvPr/>
            </p:nvSpPr>
            <p:spPr bwMode="auto">
              <a:xfrm>
                <a:off x="87" y="127"/>
                <a:ext cx="47" cy="68"/>
              </a:xfrm>
              <a:custGeom>
                <a:gdLst>
                  <a:gd fmla="*/ 39 w 46" name="T0"/>
                  <a:gd fmla="*/ 0 h 66" name="T1"/>
                  <a:gd fmla="*/ 32 w 46" name="T2"/>
                  <a:gd fmla="*/ 7 h 66" name="T3"/>
                  <a:gd fmla="*/ 32 w 46" name="T4"/>
                  <a:gd fmla="*/ 53 h 66" name="T5"/>
                  <a:gd fmla="*/ 7 w 46" name="T6"/>
                  <a:gd fmla="*/ 53 h 66" name="T7"/>
                  <a:gd fmla="*/ 0 w 46" name="T8"/>
                  <a:gd fmla="*/ 59 h 66" name="T9"/>
                  <a:gd fmla="*/ 7 w 46" name="T10"/>
                  <a:gd fmla="*/ 66 h 66" name="T11"/>
                  <a:gd fmla="*/ 39 w 46" name="T12"/>
                  <a:gd fmla="*/ 66 h 66" name="T13"/>
                  <a:gd fmla="*/ 44 w 46" name="T14"/>
                  <a:gd fmla="*/ 64 h 66" name="T15"/>
                  <a:gd fmla="*/ 46 w 46" name="T16"/>
                  <a:gd fmla="*/ 59 h 66" name="T17"/>
                  <a:gd fmla="*/ 46 w 46" name="T18"/>
                  <a:gd fmla="*/ 7 h 66" name="T19"/>
                  <a:gd fmla="*/ 39 w 46" name="T20"/>
                  <a:gd fmla="*/ 0 h 66"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66" w="46">
                    <a:moveTo>
                      <a:pt x="39" y="0"/>
                    </a:moveTo>
                    <a:cubicBezTo>
                      <a:pt x="35" y="0"/>
                      <a:pt x="32" y="3"/>
                      <a:pt x="32" y="7"/>
                    </a:cubicBezTo>
                    <a:cubicBezTo>
                      <a:pt x="32" y="53"/>
                      <a:pt x="32" y="53"/>
                      <a:pt x="32" y="53"/>
                    </a:cubicBezTo>
                    <a:cubicBezTo>
                      <a:pt x="7" y="53"/>
                      <a:pt x="7" y="53"/>
                      <a:pt x="7" y="53"/>
                    </a:cubicBezTo>
                    <a:cubicBezTo>
                      <a:pt x="3" y="53"/>
                      <a:pt x="0" y="56"/>
                      <a:pt x="0" y="59"/>
                    </a:cubicBezTo>
                    <a:cubicBezTo>
                      <a:pt x="0" y="63"/>
                      <a:pt x="3" y="66"/>
                      <a:pt x="7" y="66"/>
                    </a:cubicBezTo>
                    <a:cubicBezTo>
                      <a:pt x="39" y="66"/>
                      <a:pt x="39" y="66"/>
                      <a:pt x="39" y="66"/>
                    </a:cubicBezTo>
                    <a:cubicBezTo>
                      <a:pt x="41" y="66"/>
                      <a:pt x="43" y="66"/>
                      <a:pt x="44" y="64"/>
                    </a:cubicBezTo>
                    <a:cubicBezTo>
                      <a:pt x="45" y="63"/>
                      <a:pt x="46" y="61"/>
                      <a:pt x="46" y="59"/>
                    </a:cubicBezTo>
                    <a:cubicBezTo>
                      <a:pt x="46" y="7"/>
                      <a:pt x="46" y="7"/>
                      <a:pt x="46" y="7"/>
                    </a:cubicBezTo>
                    <a:cubicBezTo>
                      <a:pt x="46" y="3"/>
                      <a:pt x="43" y="0"/>
                      <a:pt x="39" y="0"/>
                    </a:cubicBezTo>
                  </a:path>
                </a:pathLst>
              </a:custGeom>
              <a:solidFill>
                <a:schemeClr val="tx1"/>
              </a:solidFill>
              <a:ln w="19050">
                <a:noFill/>
                <a:miter lim="800000"/>
              </a:ln>
              <a:effectLst/>
              <a:extLst/>
            </p:spPr>
            <p:txBody>
              <a:bodyPr anchor="ctr"/>
              <a:lstStyle/>
              <a:p>
                <a:pPr algn="ctr" eaLnBrk="1" fontAlgn="auto" hangingPunct="1">
                  <a:spcBef>
                    <a:spcPct val="0"/>
                  </a:spcBef>
                  <a:spcAft>
                    <a:spcPct val="0"/>
                  </a:spcAft>
                </a:pPr>
                <a:endParaRPr altLang="en-US" lang="zh-CN" sz="1400">
                  <a:solidFill>
                    <a:srgbClr val="FFFFFF"/>
                  </a:solidFill>
                  <a:latin charset="-122" panose="020b0503020204020204" pitchFamily="34" typeface="微软雅黑"/>
                  <a:ea charset="-122" pitchFamily="34" typeface="微软雅黑"/>
                </a:endParaRPr>
              </a:p>
            </p:txBody>
          </p:sp>
          <p:sp>
            <p:nvSpPr>
              <p:cNvPr id="35" name="Freeform 30"/>
              <p:cNvSpPr>
                <a:spLocks noEditPoints="1"/>
              </p:cNvSpPr>
              <p:nvPr/>
            </p:nvSpPr>
            <p:spPr bwMode="auto">
              <a:xfrm>
                <a:off x="53" y="66"/>
                <a:ext cx="79" cy="114"/>
              </a:xfrm>
              <a:custGeom>
                <a:gdLst>
                  <a:gd fmla="*/ 68 w 78" name="T0"/>
                  <a:gd fmla="*/ 2 h 112" name="T1"/>
                  <a:gd fmla="*/ 60 w 78" name="T2"/>
                  <a:gd fmla="*/ 0 h 112" name="T3"/>
                  <a:gd fmla="*/ 46 w 78" name="T4"/>
                  <a:gd fmla="*/ 8 h 112" name="T5"/>
                  <a:gd fmla="*/ 1 w 78" name="T6"/>
                  <a:gd fmla="*/ 85 h 112" name="T7"/>
                  <a:gd fmla="*/ 0 w 78" name="T8"/>
                  <a:gd fmla="*/ 88 h 112" name="T9"/>
                  <a:gd fmla="*/ 1 w 78" name="T10"/>
                  <a:gd fmla="*/ 106 h 112" name="T11"/>
                  <a:gd fmla="*/ 4 w 78" name="T12"/>
                  <a:gd fmla="*/ 112 h 112" name="T13"/>
                  <a:gd fmla="*/ 8 w 78" name="T14"/>
                  <a:gd fmla="*/ 112 h 112" name="T15"/>
                  <a:gd fmla="*/ 11 w 78" name="T16"/>
                  <a:gd fmla="*/ 112 h 112" name="T17"/>
                  <a:gd fmla="*/ 27 w 78" name="T18"/>
                  <a:gd fmla="*/ 103 h 112" name="T19"/>
                  <a:gd fmla="*/ 29 w 78" name="T20"/>
                  <a:gd fmla="*/ 101 h 112" name="T21"/>
                  <a:gd fmla="*/ 74 w 78" name="T22"/>
                  <a:gd fmla="*/ 24 h 112" name="T23"/>
                  <a:gd fmla="*/ 68 w 78" name="T24"/>
                  <a:gd fmla="*/ 2 h 112" name="T25"/>
                  <a:gd fmla="*/ 62 w 78" name="T26"/>
                  <a:gd fmla="*/ 17 h 112" name="T27"/>
                  <a:gd fmla="*/ 18 w 78" name="T28"/>
                  <a:gd fmla="*/ 92 h 112" name="T29"/>
                  <a:gd fmla="*/ 14 w 78" name="T30"/>
                  <a:gd fmla="*/ 94 h 112" name="T31"/>
                  <a:gd fmla="*/ 14 w 78" name="T32"/>
                  <a:gd fmla="*/ 90 h 112" name="T33"/>
                  <a:gd fmla="*/ 57 w 78" name="T34"/>
                  <a:gd fmla="*/ 15 h 112" name="T35"/>
                  <a:gd fmla="*/ 61 w 78" name="T36"/>
                  <a:gd fmla="*/ 14 h 112" name="T37"/>
                  <a:gd fmla="*/ 62 w 78" name="T38"/>
                  <a:gd fmla="*/ 17 h 112"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112" w="78">
                    <a:moveTo>
                      <a:pt x="68" y="2"/>
                    </a:moveTo>
                    <a:cubicBezTo>
                      <a:pt x="65" y="1"/>
                      <a:pt x="62" y="0"/>
                      <a:pt x="60" y="0"/>
                    </a:cubicBezTo>
                    <a:cubicBezTo>
                      <a:pt x="54" y="0"/>
                      <a:pt x="48" y="3"/>
                      <a:pt x="46" y="8"/>
                    </a:cubicBezTo>
                    <a:cubicBezTo>
                      <a:pt x="1" y="85"/>
                      <a:pt x="1" y="85"/>
                      <a:pt x="1" y="85"/>
                    </a:cubicBezTo>
                    <a:cubicBezTo>
                      <a:pt x="1" y="86"/>
                      <a:pt x="0" y="87"/>
                      <a:pt x="0" y="88"/>
                    </a:cubicBezTo>
                    <a:cubicBezTo>
                      <a:pt x="1" y="106"/>
                      <a:pt x="1" y="106"/>
                      <a:pt x="1" y="106"/>
                    </a:cubicBezTo>
                    <a:cubicBezTo>
                      <a:pt x="1" y="108"/>
                      <a:pt x="2" y="110"/>
                      <a:pt x="4" y="112"/>
                    </a:cubicBezTo>
                    <a:cubicBezTo>
                      <a:pt x="5" y="112"/>
                      <a:pt x="7" y="112"/>
                      <a:pt x="8" y="112"/>
                    </a:cubicBezTo>
                    <a:cubicBezTo>
                      <a:pt x="9" y="112"/>
                      <a:pt x="10" y="112"/>
                      <a:pt x="11" y="112"/>
                    </a:cubicBezTo>
                    <a:cubicBezTo>
                      <a:pt x="27" y="103"/>
                      <a:pt x="27" y="103"/>
                      <a:pt x="27" y="103"/>
                    </a:cubicBezTo>
                    <a:cubicBezTo>
                      <a:pt x="28" y="103"/>
                      <a:pt x="29" y="102"/>
                      <a:pt x="29" y="101"/>
                    </a:cubicBezTo>
                    <a:cubicBezTo>
                      <a:pt x="74" y="24"/>
                      <a:pt x="74" y="24"/>
                      <a:pt x="74" y="24"/>
                    </a:cubicBezTo>
                    <a:cubicBezTo>
                      <a:pt x="78" y="16"/>
                      <a:pt x="75" y="7"/>
                      <a:pt x="68" y="2"/>
                    </a:cubicBezTo>
                    <a:moveTo>
                      <a:pt x="62" y="17"/>
                    </a:moveTo>
                    <a:cubicBezTo>
                      <a:pt x="18" y="92"/>
                      <a:pt x="18" y="92"/>
                      <a:pt x="18" y="92"/>
                    </a:cubicBezTo>
                    <a:cubicBezTo>
                      <a:pt x="14" y="94"/>
                      <a:pt x="14" y="94"/>
                      <a:pt x="14" y="94"/>
                    </a:cubicBezTo>
                    <a:cubicBezTo>
                      <a:pt x="14" y="90"/>
                      <a:pt x="14" y="90"/>
                      <a:pt x="14" y="90"/>
                    </a:cubicBezTo>
                    <a:cubicBezTo>
                      <a:pt x="57" y="15"/>
                      <a:pt x="57" y="15"/>
                      <a:pt x="57" y="15"/>
                    </a:cubicBezTo>
                    <a:cubicBezTo>
                      <a:pt x="58" y="14"/>
                      <a:pt x="60" y="13"/>
                      <a:pt x="61" y="14"/>
                    </a:cubicBezTo>
                    <a:cubicBezTo>
                      <a:pt x="62" y="15"/>
                      <a:pt x="62" y="16"/>
                      <a:pt x="62" y="17"/>
                    </a:cubicBezTo>
                  </a:path>
                </a:pathLst>
              </a:custGeom>
              <a:solidFill>
                <a:schemeClr val="tx1"/>
              </a:solidFill>
              <a:ln w="19050">
                <a:noFill/>
                <a:miter lim="800000"/>
              </a:ln>
              <a:effectLst/>
              <a:extLst/>
            </p:spPr>
            <p:txBody>
              <a:bodyPr anchor="ctr"/>
              <a:lstStyle/>
              <a:p>
                <a:pPr algn="ctr" eaLnBrk="1" fontAlgn="auto" hangingPunct="1">
                  <a:spcBef>
                    <a:spcPct val="0"/>
                  </a:spcBef>
                  <a:spcAft>
                    <a:spcPct val="0"/>
                  </a:spcAft>
                </a:pPr>
                <a:endParaRPr altLang="en-US" lang="zh-CN" sz="1400">
                  <a:solidFill>
                    <a:srgbClr val="FFFFFF"/>
                  </a:solidFill>
                  <a:latin charset="-122" panose="020b0503020204020204" pitchFamily="34" typeface="微软雅黑"/>
                  <a:ea charset="-122" pitchFamily="34" typeface="微软雅黑"/>
                </a:endParaRPr>
              </a:p>
            </p:txBody>
          </p:sp>
          <p:sp>
            <p:nvSpPr>
              <p:cNvPr id="36" name="Freeform 31"/>
              <p:cNvSpPr/>
              <p:nvPr/>
            </p:nvSpPr>
            <p:spPr bwMode="auto">
              <a:xfrm>
                <a:off x="31" y="78"/>
                <a:ext cx="49" cy="14"/>
              </a:xfrm>
              <a:custGeom>
                <a:gdLst>
                  <a:gd fmla="*/ 48 w 48" name="T0"/>
                  <a:gd fmla="*/ 7 h 14" name="T1"/>
                  <a:gd fmla="*/ 42 w 48" name="T2"/>
                  <a:gd fmla="*/ 0 h 14" name="T3"/>
                  <a:gd fmla="*/ 7 w 48" name="T4"/>
                  <a:gd fmla="*/ 0 h 14" name="T5"/>
                  <a:gd fmla="*/ 0 w 48" name="T6"/>
                  <a:gd fmla="*/ 7 h 14" name="T7"/>
                  <a:gd fmla="*/ 7 w 48" name="T8"/>
                  <a:gd fmla="*/ 14 h 14" name="T9"/>
                  <a:gd fmla="*/ 42 w 48" name="T10"/>
                  <a:gd fmla="*/ 14 h 14" name="T11"/>
                  <a:gd fmla="*/ 48 w 48" name="T12"/>
                  <a:gd fmla="*/ 7 h 14" name="T13"/>
                </a:gdLst>
                <a:cxnLst>
                  <a:cxn ang="0">
                    <a:pos x="T0" y="T1"/>
                  </a:cxn>
                  <a:cxn ang="0">
                    <a:pos x="T2" y="T3"/>
                  </a:cxn>
                  <a:cxn ang="0">
                    <a:pos x="T4" y="T5"/>
                  </a:cxn>
                  <a:cxn ang="0">
                    <a:pos x="T6" y="T7"/>
                  </a:cxn>
                  <a:cxn ang="0">
                    <a:pos x="T8" y="T9"/>
                  </a:cxn>
                  <a:cxn ang="0">
                    <a:pos x="T10" y="T11"/>
                  </a:cxn>
                  <a:cxn ang="0">
                    <a:pos x="T12" y="T13"/>
                  </a:cxn>
                </a:cxnLst>
                <a:rect b="b" l="0" r="r" t="0"/>
                <a:pathLst>
                  <a:path h="14" w="48">
                    <a:moveTo>
                      <a:pt x="48" y="7"/>
                    </a:moveTo>
                    <a:cubicBezTo>
                      <a:pt x="48" y="3"/>
                      <a:pt x="45" y="0"/>
                      <a:pt x="42" y="0"/>
                    </a:cubicBezTo>
                    <a:cubicBezTo>
                      <a:pt x="7" y="0"/>
                      <a:pt x="7" y="0"/>
                      <a:pt x="7" y="0"/>
                    </a:cubicBezTo>
                    <a:cubicBezTo>
                      <a:pt x="3" y="0"/>
                      <a:pt x="0" y="3"/>
                      <a:pt x="0" y="7"/>
                    </a:cubicBezTo>
                    <a:cubicBezTo>
                      <a:pt x="0" y="11"/>
                      <a:pt x="3" y="14"/>
                      <a:pt x="7" y="14"/>
                    </a:cubicBezTo>
                    <a:cubicBezTo>
                      <a:pt x="42" y="14"/>
                      <a:pt x="42" y="14"/>
                      <a:pt x="42" y="14"/>
                    </a:cubicBezTo>
                    <a:cubicBezTo>
                      <a:pt x="45" y="14"/>
                      <a:pt x="48" y="11"/>
                      <a:pt x="48" y="7"/>
                    </a:cubicBezTo>
                  </a:path>
                </a:pathLst>
              </a:custGeom>
              <a:solidFill>
                <a:schemeClr val="tx1"/>
              </a:solidFill>
              <a:ln w="19050">
                <a:noFill/>
                <a:miter lim="800000"/>
              </a:ln>
              <a:effectLst/>
              <a:extLst/>
            </p:spPr>
            <p:txBody>
              <a:bodyPr anchor="ctr"/>
              <a:lstStyle/>
              <a:p>
                <a:pPr algn="ctr" eaLnBrk="1" fontAlgn="auto" hangingPunct="1">
                  <a:spcBef>
                    <a:spcPct val="0"/>
                  </a:spcBef>
                  <a:spcAft>
                    <a:spcPct val="0"/>
                  </a:spcAft>
                </a:pPr>
                <a:endParaRPr altLang="en-US" lang="zh-CN" sz="1400">
                  <a:solidFill>
                    <a:srgbClr val="FFFFFF"/>
                  </a:solidFill>
                  <a:latin charset="-122" panose="020b0503020204020204" pitchFamily="34" typeface="微软雅黑"/>
                  <a:ea charset="-122" pitchFamily="34" typeface="微软雅黑"/>
                </a:endParaRPr>
              </a:p>
            </p:txBody>
          </p:sp>
          <p:sp>
            <p:nvSpPr>
              <p:cNvPr id="37" name="Freeform 32"/>
              <p:cNvSpPr/>
              <p:nvPr/>
            </p:nvSpPr>
            <p:spPr bwMode="auto">
              <a:xfrm>
                <a:off x="31" y="105"/>
                <a:ext cx="32" cy="15"/>
              </a:xfrm>
              <a:custGeom>
                <a:gdLst>
                  <a:gd fmla="*/ 7 w 31" name="T0"/>
                  <a:gd fmla="*/ 0 h 14" name="T1"/>
                  <a:gd fmla="*/ 0 w 31" name="T2"/>
                  <a:gd fmla="*/ 7 h 14" name="T3"/>
                  <a:gd fmla="*/ 7 w 31" name="T4"/>
                  <a:gd fmla="*/ 14 h 14" name="T5"/>
                  <a:gd fmla="*/ 24 w 31" name="T6"/>
                  <a:gd fmla="*/ 14 h 14" name="T7"/>
                  <a:gd fmla="*/ 31 w 31" name="T8"/>
                  <a:gd fmla="*/ 7 h 14" name="T9"/>
                  <a:gd fmla="*/ 24 w 31" name="T10"/>
                  <a:gd fmla="*/ 0 h 14" name="T11"/>
                  <a:gd fmla="*/ 7 w 31" name="T12"/>
                  <a:gd fmla="*/ 0 h 14" name="T13"/>
                </a:gdLst>
                <a:cxnLst>
                  <a:cxn ang="0">
                    <a:pos x="T0" y="T1"/>
                  </a:cxn>
                  <a:cxn ang="0">
                    <a:pos x="T2" y="T3"/>
                  </a:cxn>
                  <a:cxn ang="0">
                    <a:pos x="T4" y="T5"/>
                  </a:cxn>
                  <a:cxn ang="0">
                    <a:pos x="T6" y="T7"/>
                  </a:cxn>
                  <a:cxn ang="0">
                    <a:pos x="T8" y="T9"/>
                  </a:cxn>
                  <a:cxn ang="0">
                    <a:pos x="T10" y="T11"/>
                  </a:cxn>
                  <a:cxn ang="0">
                    <a:pos x="T12" y="T13"/>
                  </a:cxn>
                </a:cxnLst>
                <a:rect b="b" l="0" r="r" t="0"/>
                <a:pathLst>
                  <a:path h="14" w="31">
                    <a:moveTo>
                      <a:pt x="7" y="0"/>
                    </a:moveTo>
                    <a:cubicBezTo>
                      <a:pt x="3" y="0"/>
                      <a:pt x="0" y="3"/>
                      <a:pt x="0" y="7"/>
                    </a:cubicBezTo>
                    <a:cubicBezTo>
                      <a:pt x="0" y="11"/>
                      <a:pt x="3" y="14"/>
                      <a:pt x="7" y="14"/>
                    </a:cubicBezTo>
                    <a:cubicBezTo>
                      <a:pt x="24" y="14"/>
                      <a:pt x="24" y="14"/>
                      <a:pt x="24" y="14"/>
                    </a:cubicBezTo>
                    <a:cubicBezTo>
                      <a:pt x="28" y="14"/>
                      <a:pt x="31" y="11"/>
                      <a:pt x="31" y="7"/>
                    </a:cubicBezTo>
                    <a:cubicBezTo>
                      <a:pt x="31" y="3"/>
                      <a:pt x="28" y="0"/>
                      <a:pt x="24" y="0"/>
                    </a:cubicBezTo>
                    <a:lnTo>
                      <a:pt x="7" y="0"/>
                    </a:lnTo>
                    <a:close/>
                  </a:path>
                </a:pathLst>
              </a:custGeom>
              <a:solidFill>
                <a:schemeClr val="tx1"/>
              </a:solidFill>
              <a:ln w="19050">
                <a:noFill/>
                <a:miter lim="800000"/>
              </a:ln>
              <a:effectLst/>
              <a:extLst/>
            </p:spPr>
            <p:txBody>
              <a:bodyPr anchor="ctr"/>
              <a:lstStyle/>
              <a:p>
                <a:pPr algn="ctr" eaLnBrk="1" fontAlgn="auto" hangingPunct="1">
                  <a:spcBef>
                    <a:spcPct val="0"/>
                  </a:spcBef>
                  <a:spcAft>
                    <a:spcPct val="0"/>
                  </a:spcAft>
                </a:pPr>
                <a:endParaRPr altLang="en-US" lang="zh-CN" sz="1400">
                  <a:solidFill>
                    <a:srgbClr val="FFFFFF"/>
                  </a:solidFill>
                  <a:latin charset="-122" panose="020b0503020204020204" pitchFamily="34" typeface="微软雅黑"/>
                  <a:ea charset="-122" pitchFamily="34" typeface="微软雅黑"/>
                </a:endParaRPr>
              </a:p>
            </p:txBody>
          </p:sp>
        </p:grpSp>
      </p:grpSp>
      <p:grpSp>
        <p:nvGrpSpPr>
          <p:cNvPr id="38" name="组合 37"/>
          <p:cNvGrpSpPr/>
          <p:nvPr/>
        </p:nvGrpSpPr>
        <p:grpSpPr>
          <a:xfrm>
            <a:off x="6670476" y="1700808"/>
            <a:ext cx="918639" cy="918639"/>
            <a:chOff x="6148317" y="2045365"/>
            <a:chExt cx="918639" cy="918639"/>
          </a:xfrm>
        </p:grpSpPr>
        <p:sp>
          <p:nvSpPr>
            <p:cNvPr id="39" name="椭圆 38"/>
            <p:cNvSpPr/>
            <p:nvPr/>
          </p:nvSpPr>
          <p:spPr>
            <a:xfrm>
              <a:off x="6148317" y="2045365"/>
              <a:ext cx="918639" cy="918639"/>
            </a:xfrm>
            <a:prstGeom prst="ellipse">
              <a:avLst/>
            </a:prstGeom>
            <a:gradFill>
              <a:gsLst>
                <a:gs pos="0">
                  <a:schemeClr val="bg1"/>
                </a:gs>
                <a:gs pos="51000">
                  <a:schemeClr val="bg1">
                    <a:lumMod val="95000"/>
                  </a:schemeClr>
                </a:gs>
                <a:gs pos="100000">
                  <a:schemeClr val="bg1">
                    <a:lumMod val="85000"/>
                  </a:schemeClr>
                </a:gs>
              </a:gsLst>
              <a:lin ang="18900000" scaled="0"/>
            </a:gradFill>
            <a:ln w="25400">
              <a:gradFill>
                <a:gsLst>
                  <a:gs pos="0">
                    <a:schemeClr val="accent1">
                      <a:lumMod val="5000"/>
                      <a:lumOff val="95000"/>
                    </a:schemeClr>
                  </a:gs>
                  <a:gs pos="54000">
                    <a:schemeClr val="bg1">
                      <a:lumMod val="95000"/>
                    </a:schemeClr>
                  </a:gs>
                  <a:gs pos="100000">
                    <a:schemeClr val="bg1">
                      <a:lumMod val="75000"/>
                    </a:schemeClr>
                  </a:gs>
                </a:gsLst>
                <a:lin ang="8100000" scaled="0"/>
              </a:gradFill>
            </a:ln>
            <a:effectLst>
              <a:outerShdw algn="tr" blurRad="381000" dir="7200000" dist="127000"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eaLnBrk="1" hangingPunct="1">
                <a:lnSpc>
                  <a:spcPct val="130000"/>
                </a:lnSpc>
              </a:pPr>
              <a:endParaRPr altLang="en-US" b="1" lang="zh-CN" sz="3000">
                <a:gradFill>
                  <a:gsLst>
                    <a:gs pos="0">
                      <a:srgbClr val="FF6600"/>
                    </a:gs>
                    <a:gs pos="52000">
                      <a:srgbClr val="FF3300"/>
                    </a:gs>
                    <a:gs pos="100000">
                      <a:srgbClr val="EA2314"/>
                    </a:gs>
                  </a:gsLst>
                  <a:lin ang="18900000" scaled="0"/>
                </a:gradFill>
                <a:latin charset="-122" panose="020b0503020204020204" pitchFamily="34" typeface="微软雅黑"/>
                <a:ea charset="-122" pitchFamily="34" typeface="微软雅黑"/>
              </a:endParaRPr>
            </a:p>
          </p:txBody>
        </p:sp>
        <p:sp>
          <p:nvSpPr>
            <p:cNvPr id="40" name="Freeform 33"/>
            <p:cNvSpPr>
              <a:spLocks noEditPoints="1"/>
            </p:cNvSpPr>
            <p:nvPr/>
          </p:nvSpPr>
          <p:spPr bwMode="auto">
            <a:xfrm>
              <a:off x="6396798" y="2369747"/>
              <a:ext cx="446087" cy="303213"/>
            </a:xfrm>
            <a:custGeom>
              <a:gdLst>
                <a:gd fmla="*/ 154 w 160" name="T0"/>
                <a:gd fmla="*/ 12 h 109" name="T1"/>
                <a:gd fmla="*/ 139 w 160" name="T2"/>
                <a:gd fmla="*/ 6 h 109" name="T3"/>
                <a:gd fmla="*/ 123 w 160" name="T4"/>
                <a:gd fmla="*/ 12 h 109" name="T5"/>
                <a:gd fmla="*/ 117 w 160" name="T6"/>
                <a:gd fmla="*/ 27 h 109" name="T7"/>
                <a:gd fmla="*/ 119 w 160" name="T8"/>
                <a:gd fmla="*/ 36 h 109" name="T9"/>
                <a:gd fmla="*/ 93 w 160" name="T10"/>
                <a:gd fmla="*/ 60 h 109" name="T11"/>
                <a:gd fmla="*/ 79 w 160" name="T12"/>
                <a:gd fmla="*/ 56 h 109" name="T13"/>
                <a:gd fmla="*/ 66 w 160" name="T14"/>
                <a:gd fmla="*/ 59 h 109" name="T15"/>
                <a:gd fmla="*/ 47 w 160" name="T16"/>
                <a:gd fmla="*/ 37 h 109" name="T17"/>
                <a:gd fmla="*/ 43 w 160" name="T18"/>
                <a:gd fmla="*/ 7 h 109" name="T19"/>
                <a:gd fmla="*/ 25 w 160" name="T20"/>
                <a:gd fmla="*/ 0 h 109" name="T21"/>
                <a:gd fmla="*/ 8 w 160" name="T22"/>
                <a:gd fmla="*/ 7 h 109" name="T23"/>
                <a:gd fmla="*/ 0 w 160" name="T24"/>
                <a:gd fmla="*/ 24 h 109" name="T25"/>
                <a:gd fmla="*/ 8 w 160" name="T26"/>
                <a:gd fmla="*/ 42 h 109" name="T27"/>
                <a:gd fmla="*/ 25 w 160" name="T28"/>
                <a:gd fmla="*/ 49 h 109" name="T29"/>
                <a:gd fmla="*/ 37 w 160" name="T30"/>
                <a:gd fmla="*/ 46 h 109" name="T31"/>
                <a:gd fmla="*/ 56 w 160" name="T32"/>
                <a:gd fmla="*/ 69 h 109" name="T33"/>
                <a:gd fmla="*/ 60 w 160" name="T34"/>
                <a:gd fmla="*/ 102 h 109" name="T35"/>
                <a:gd fmla="*/ 79 w 160" name="T36"/>
                <a:gd fmla="*/ 109 h 109" name="T37"/>
                <a:gd fmla="*/ 98 w 160" name="T38"/>
                <a:gd fmla="*/ 102 h 109" name="T39"/>
                <a:gd fmla="*/ 102 w 160" name="T40"/>
                <a:gd fmla="*/ 69 h 109" name="T41"/>
                <a:gd fmla="*/ 129 w 160" name="T42"/>
                <a:gd fmla="*/ 46 h 109" name="T43"/>
                <a:gd fmla="*/ 139 w 160" name="T44"/>
                <a:gd fmla="*/ 49 h 109" name="T45"/>
                <a:gd fmla="*/ 154 w 160" name="T46"/>
                <a:gd fmla="*/ 43 h 109" name="T47"/>
                <a:gd fmla="*/ 160 w 160" name="T48"/>
                <a:gd fmla="*/ 27 h 109" name="T49"/>
                <a:gd fmla="*/ 154 w 160" name="T50"/>
                <a:gd fmla="*/ 12 h 109" name="T51"/>
                <a:gd fmla="*/ 17 w 160" name="T52"/>
                <a:gd fmla="*/ 32 h 109" name="T53"/>
                <a:gd fmla="*/ 14 w 160" name="T54"/>
                <a:gd fmla="*/ 24 h 109" name="T55"/>
                <a:gd fmla="*/ 17 w 160" name="T56"/>
                <a:gd fmla="*/ 17 h 109" name="T57"/>
                <a:gd fmla="*/ 25 w 160" name="T58"/>
                <a:gd fmla="*/ 13 h 109" name="T59"/>
                <a:gd fmla="*/ 33 w 160" name="T60"/>
                <a:gd fmla="*/ 17 h 109" name="T61"/>
                <a:gd fmla="*/ 33 w 160" name="T62"/>
                <a:gd fmla="*/ 32 h 109" name="T63"/>
                <a:gd fmla="*/ 17 w 160" name="T64"/>
                <a:gd fmla="*/ 32 h 109" name="T65"/>
                <a:gd fmla="*/ 144 w 160" name="T66"/>
                <a:gd fmla="*/ 33 h 109" name="T67"/>
                <a:gd fmla="*/ 133 w 160" name="T68"/>
                <a:gd fmla="*/ 33 h 109" name="T69"/>
                <a:gd fmla="*/ 131 w 160" name="T70"/>
                <a:gd fmla="*/ 27 h 109" name="T71"/>
                <a:gd fmla="*/ 133 w 160" name="T72"/>
                <a:gd fmla="*/ 22 h 109" name="T73"/>
                <a:gd fmla="*/ 139 w 160" name="T74"/>
                <a:gd fmla="*/ 20 h 109" name="T75"/>
                <a:gd fmla="*/ 144 w 160" name="T76"/>
                <a:gd fmla="*/ 22 h 109" name="T77"/>
                <a:gd fmla="*/ 146 w 160" name="T78"/>
                <a:gd fmla="*/ 27 h 109" name="T79"/>
                <a:gd fmla="*/ 144 w 160" name="T80"/>
                <a:gd fmla="*/ 33 h 109" name="T8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b="b" l="0" r="r" t="0"/>
              <a:pathLst>
                <a:path h="109" w="160">
                  <a:moveTo>
                    <a:pt x="154" y="12"/>
                  </a:moveTo>
                  <a:cubicBezTo>
                    <a:pt x="150" y="8"/>
                    <a:pt x="144" y="6"/>
                    <a:pt x="139" y="6"/>
                  </a:cubicBezTo>
                  <a:cubicBezTo>
                    <a:pt x="133" y="6"/>
                    <a:pt x="127" y="8"/>
                    <a:pt x="123" y="12"/>
                  </a:cubicBezTo>
                  <a:cubicBezTo>
                    <a:pt x="119" y="16"/>
                    <a:pt x="117" y="22"/>
                    <a:pt x="117" y="27"/>
                  </a:cubicBezTo>
                  <a:cubicBezTo>
                    <a:pt x="117" y="31"/>
                    <a:pt x="118" y="34"/>
                    <a:pt x="119" y="36"/>
                  </a:cubicBezTo>
                  <a:cubicBezTo>
                    <a:pt x="93" y="60"/>
                    <a:pt x="93" y="60"/>
                    <a:pt x="93" y="60"/>
                  </a:cubicBezTo>
                  <a:cubicBezTo>
                    <a:pt x="89" y="57"/>
                    <a:pt x="84" y="56"/>
                    <a:pt x="79" y="56"/>
                  </a:cubicBezTo>
                  <a:cubicBezTo>
                    <a:pt x="74" y="56"/>
                    <a:pt x="70" y="57"/>
                    <a:pt x="66" y="59"/>
                  </a:cubicBezTo>
                  <a:cubicBezTo>
                    <a:pt x="47" y="37"/>
                    <a:pt x="47" y="37"/>
                    <a:pt x="47" y="37"/>
                  </a:cubicBezTo>
                  <a:cubicBezTo>
                    <a:pt x="52" y="27"/>
                    <a:pt x="51" y="15"/>
                    <a:pt x="43" y="7"/>
                  </a:cubicBezTo>
                  <a:cubicBezTo>
                    <a:pt x="38" y="2"/>
                    <a:pt x="32" y="0"/>
                    <a:pt x="25" y="0"/>
                  </a:cubicBezTo>
                  <a:cubicBezTo>
                    <a:pt x="19" y="0"/>
                    <a:pt x="12" y="2"/>
                    <a:pt x="8" y="7"/>
                  </a:cubicBezTo>
                  <a:cubicBezTo>
                    <a:pt x="3" y="12"/>
                    <a:pt x="0" y="18"/>
                    <a:pt x="0" y="24"/>
                  </a:cubicBezTo>
                  <a:cubicBezTo>
                    <a:pt x="0" y="31"/>
                    <a:pt x="3" y="37"/>
                    <a:pt x="8" y="42"/>
                  </a:cubicBezTo>
                  <a:cubicBezTo>
                    <a:pt x="12" y="47"/>
                    <a:pt x="19" y="49"/>
                    <a:pt x="25" y="49"/>
                  </a:cubicBezTo>
                  <a:cubicBezTo>
                    <a:pt x="29" y="49"/>
                    <a:pt x="33" y="48"/>
                    <a:pt x="37" y="46"/>
                  </a:cubicBezTo>
                  <a:cubicBezTo>
                    <a:pt x="56" y="69"/>
                    <a:pt x="56" y="69"/>
                    <a:pt x="56" y="69"/>
                  </a:cubicBezTo>
                  <a:cubicBezTo>
                    <a:pt x="50" y="79"/>
                    <a:pt x="51" y="93"/>
                    <a:pt x="60" y="102"/>
                  </a:cubicBezTo>
                  <a:cubicBezTo>
                    <a:pt x="65" y="107"/>
                    <a:pt x="72" y="109"/>
                    <a:pt x="79" y="109"/>
                  </a:cubicBezTo>
                  <a:cubicBezTo>
                    <a:pt x="86" y="109"/>
                    <a:pt x="93" y="107"/>
                    <a:pt x="98" y="102"/>
                  </a:cubicBezTo>
                  <a:cubicBezTo>
                    <a:pt x="107" y="93"/>
                    <a:pt x="108" y="80"/>
                    <a:pt x="102" y="69"/>
                  </a:cubicBezTo>
                  <a:cubicBezTo>
                    <a:pt x="129" y="46"/>
                    <a:pt x="129" y="46"/>
                    <a:pt x="129" y="46"/>
                  </a:cubicBezTo>
                  <a:cubicBezTo>
                    <a:pt x="132" y="48"/>
                    <a:pt x="135" y="49"/>
                    <a:pt x="139" y="49"/>
                  </a:cubicBezTo>
                  <a:cubicBezTo>
                    <a:pt x="144" y="49"/>
                    <a:pt x="150" y="47"/>
                    <a:pt x="154" y="43"/>
                  </a:cubicBezTo>
                  <a:cubicBezTo>
                    <a:pt x="158" y="38"/>
                    <a:pt x="160" y="33"/>
                    <a:pt x="160" y="27"/>
                  </a:cubicBezTo>
                  <a:cubicBezTo>
                    <a:pt x="160" y="22"/>
                    <a:pt x="158" y="16"/>
                    <a:pt x="154" y="12"/>
                  </a:cubicBezTo>
                  <a:moveTo>
                    <a:pt x="17" y="32"/>
                  </a:moveTo>
                  <a:cubicBezTo>
                    <a:pt x="15" y="30"/>
                    <a:pt x="14" y="27"/>
                    <a:pt x="14" y="24"/>
                  </a:cubicBezTo>
                  <a:cubicBezTo>
                    <a:pt x="14" y="21"/>
                    <a:pt x="15" y="19"/>
                    <a:pt x="17" y="17"/>
                  </a:cubicBezTo>
                  <a:cubicBezTo>
                    <a:pt x="20" y="14"/>
                    <a:pt x="22" y="13"/>
                    <a:pt x="25" y="13"/>
                  </a:cubicBezTo>
                  <a:cubicBezTo>
                    <a:pt x="28" y="13"/>
                    <a:pt x="31" y="14"/>
                    <a:pt x="33" y="17"/>
                  </a:cubicBezTo>
                  <a:cubicBezTo>
                    <a:pt x="38" y="21"/>
                    <a:pt x="38" y="28"/>
                    <a:pt x="33" y="32"/>
                  </a:cubicBezTo>
                  <a:cubicBezTo>
                    <a:pt x="29" y="37"/>
                    <a:pt x="22" y="37"/>
                    <a:pt x="17" y="32"/>
                  </a:cubicBezTo>
                  <a:moveTo>
                    <a:pt x="144" y="33"/>
                  </a:moveTo>
                  <a:cubicBezTo>
                    <a:pt x="141" y="36"/>
                    <a:pt x="136" y="36"/>
                    <a:pt x="133" y="33"/>
                  </a:cubicBezTo>
                  <a:cubicBezTo>
                    <a:pt x="132" y="31"/>
                    <a:pt x="131" y="29"/>
                    <a:pt x="131" y="27"/>
                  </a:cubicBezTo>
                  <a:cubicBezTo>
                    <a:pt x="131" y="25"/>
                    <a:pt x="132" y="23"/>
                    <a:pt x="133" y="22"/>
                  </a:cubicBezTo>
                  <a:cubicBezTo>
                    <a:pt x="135" y="20"/>
                    <a:pt x="137" y="20"/>
                    <a:pt x="139" y="20"/>
                  </a:cubicBezTo>
                  <a:cubicBezTo>
                    <a:pt x="141" y="20"/>
                    <a:pt x="143" y="20"/>
                    <a:pt x="144" y="22"/>
                  </a:cubicBezTo>
                  <a:cubicBezTo>
                    <a:pt x="146" y="23"/>
                    <a:pt x="146" y="25"/>
                    <a:pt x="146" y="27"/>
                  </a:cubicBezTo>
                  <a:cubicBezTo>
                    <a:pt x="146" y="29"/>
                    <a:pt x="146" y="31"/>
                    <a:pt x="144" y="33"/>
                  </a:cubicBezTo>
                </a:path>
              </a:pathLst>
            </a:custGeom>
            <a:solidFill>
              <a:schemeClr val="tx1"/>
            </a:solidFill>
            <a:ln w="19050">
              <a:noFill/>
              <a:miter lim="800000"/>
            </a:ln>
            <a:effectLst/>
            <a:extLst/>
          </p:spPr>
          <p:txBody>
            <a:bodyPr anchor="ctr"/>
            <a:lstStyle/>
            <a:p>
              <a:pPr algn="ctr" eaLnBrk="1" fontAlgn="auto" hangingPunct="1">
                <a:spcBef>
                  <a:spcPct val="0"/>
                </a:spcBef>
                <a:spcAft>
                  <a:spcPct val="0"/>
                </a:spcAft>
              </a:pPr>
              <a:endParaRPr altLang="en-US" lang="zh-CN" sz="1400">
                <a:solidFill>
                  <a:srgbClr val="FFFFFF"/>
                </a:solidFill>
                <a:latin charset="-122" panose="020b0503020204020204" pitchFamily="34" typeface="微软雅黑"/>
                <a:ea charset="-122" pitchFamily="34" typeface="微软雅黑"/>
              </a:endParaRPr>
            </a:p>
          </p:txBody>
        </p:sp>
      </p:grpSp>
    </p:spTree>
    <p:extLst>
      <p:ext uri="{BB962C8B-B14F-4D97-AF65-F5344CB8AC3E}">
        <p14:creationId val="1784274812"/>
      </p:ext>
    </p:extLst>
  </p:cSld>
  <p:clrMapOvr>
    <a:masterClrMapping/>
  </p:clrMapOvr>
  <mc:AlternateContent>
    <mc:Choice Requires="p15">
      <p:transition p14:dur="1250" spd="slow">
        <p15:prstTrans prst="pageCurlDoubl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 presetSubtype="2">
                                  <p:stCondLst>
                                    <p:cond delay="0"/>
                                  </p:stCondLst>
                                  <p:childTnLst>
                                    <p:set>
                                      <p:cBhvr>
                                        <p:cTn dur="1" fill="hold" id="6">
                                          <p:stCondLst>
                                            <p:cond delay="0"/>
                                          </p:stCondLst>
                                        </p:cTn>
                                        <p:tgtEl>
                                          <p:spTgt spid="9"/>
                                        </p:tgtEl>
                                        <p:attrNameLst>
                                          <p:attrName>style.visibility</p:attrName>
                                        </p:attrNameLst>
                                      </p:cBhvr>
                                      <p:to>
                                        <p:strVal val="visible"/>
                                      </p:to>
                                    </p:set>
                                    <p:anim calcmode="lin" valueType="num">
                                      <p:cBhvr additive="base">
                                        <p:cTn dur="500" fill="hold" id="7"/>
                                        <p:tgtEl>
                                          <p:spTgt spid="9"/>
                                        </p:tgtEl>
                                        <p:attrNameLst>
                                          <p:attrName>ppt_x</p:attrName>
                                        </p:attrNameLst>
                                      </p:cBhvr>
                                      <p:tavLst>
                                        <p:tav tm="0">
                                          <p:val>
                                            <p:strVal val="1+#ppt_w/2"/>
                                          </p:val>
                                        </p:tav>
                                        <p:tav tm="100000">
                                          <p:val>
                                            <p:strVal val="#ppt_x"/>
                                          </p:val>
                                        </p:tav>
                                      </p:tavLst>
                                    </p:anim>
                                    <p:anim calcmode="lin" valueType="num">
                                      <p:cBhvr additive="base">
                                        <p:cTn dur="500" fill="hold" id="8"/>
                                        <p:tgtEl>
                                          <p:spTgt spid="9"/>
                                        </p:tgtEl>
                                        <p:attrNameLst>
                                          <p:attrName>ppt_y</p:attrName>
                                        </p:attrNameLst>
                                      </p:cBhvr>
                                      <p:tavLst>
                                        <p:tav tm="0">
                                          <p:val>
                                            <p:strVal val="#ppt_y"/>
                                          </p:val>
                                        </p:tav>
                                        <p:tav tm="100000">
                                          <p:val>
                                            <p:strVal val="#ppt_y"/>
                                          </p:val>
                                        </p:tav>
                                      </p:tavLst>
                                    </p:anim>
                                  </p:childTnLst>
                                </p:cTn>
                              </p:par>
                              <p:par>
                                <p:cTn fill="hold" id="9" nodeType="withEffect" presetClass="entr" presetID="22" presetSubtype="2">
                                  <p:stCondLst>
                                    <p:cond delay="100"/>
                                  </p:stCondLst>
                                  <p:childTnLst>
                                    <p:set>
                                      <p:cBhvr>
                                        <p:cTn dur="1" fill="hold" id="10">
                                          <p:stCondLst>
                                            <p:cond delay="0"/>
                                          </p:stCondLst>
                                        </p:cTn>
                                        <p:tgtEl>
                                          <p:spTgt spid="10"/>
                                        </p:tgtEl>
                                        <p:attrNameLst>
                                          <p:attrName>style.visibility</p:attrName>
                                        </p:attrNameLst>
                                      </p:cBhvr>
                                      <p:to>
                                        <p:strVal val="visible"/>
                                      </p:to>
                                    </p:set>
                                    <p:animEffect filter="wipe(right)" transition="in">
                                      <p:cBhvr>
                                        <p:cTn dur="500" id="11"/>
                                        <p:tgtEl>
                                          <p:spTgt spid="10"/>
                                        </p:tgtEl>
                                      </p:cBhvr>
                                    </p:animEffect>
                                  </p:childTnLst>
                                </p:cTn>
                              </p:par>
                            </p:childTnLst>
                          </p:cTn>
                        </p:par>
                        <p:par>
                          <p:cTn fill="hold" id="12" nodeType="afterGroup">
                            <p:stCondLst>
                              <p:cond delay="600"/>
                            </p:stCondLst>
                            <p:childTnLst>
                              <p:par>
                                <p:cTn fill="hold" grpId="0" id="13" nodeType="afterEffect" presetClass="entr" presetID="41" presetSubtype="0">
                                  <p:stCondLst>
                                    <p:cond delay="0"/>
                                  </p:stCondLst>
                                  <p:iterate type="lt">
                                    <p:tmPct val="10000"/>
                                  </p:iterate>
                                  <p:childTnLst>
                                    <p:set>
                                      <p:cBhvr>
                                        <p:cTn dur="1" fill="hold" id="14">
                                          <p:stCondLst>
                                            <p:cond delay="0"/>
                                          </p:stCondLst>
                                        </p:cTn>
                                        <p:tgtEl>
                                          <p:spTgt spid="8"/>
                                        </p:tgtEl>
                                        <p:attrNameLst>
                                          <p:attrName>style.visibility</p:attrName>
                                        </p:attrNameLst>
                                      </p:cBhvr>
                                      <p:to>
                                        <p:strVal val="visible"/>
                                      </p:to>
                                    </p:set>
                                    <p:anim calcmode="lin" valueType="num">
                                      <p:cBhvr>
                                        <p:cTn dur="400" fill="hold" id="15"/>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dur="400" fill="hold" id="16"/>
                                        <p:tgtEl>
                                          <p:spTgt spid="8"/>
                                        </p:tgtEl>
                                        <p:attrNameLst>
                                          <p:attrName>ppt_y</p:attrName>
                                        </p:attrNameLst>
                                      </p:cBhvr>
                                      <p:tavLst>
                                        <p:tav tm="0">
                                          <p:val>
                                            <p:strVal val="#ppt_y"/>
                                          </p:val>
                                        </p:tav>
                                        <p:tav tm="100000">
                                          <p:val>
                                            <p:strVal val="#ppt_y"/>
                                          </p:val>
                                        </p:tav>
                                      </p:tavLst>
                                    </p:anim>
                                    <p:anim calcmode="lin" valueType="num">
                                      <p:cBhvr>
                                        <p:cTn dur="400" fill="hold" id="17"/>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dur="400" fill="hold" id="18"/>
                                        <p:tgtEl>
                                          <p:spTgt spid="8"/>
                                        </p:tgtEl>
                                        <p:attrNameLst>
                                          <p:attrName>ppt_w</p:attrName>
                                        </p:attrNameLst>
                                      </p:cBhvr>
                                      <p:tavLst>
                                        <p:tav tm="0">
                                          <p:val>
                                            <p:strVal val="#ppt_w/10"/>
                                          </p:val>
                                        </p:tav>
                                        <p:tav tm="50000">
                                          <p:val>
                                            <p:strVal val="#ppt_w+.01"/>
                                          </p:val>
                                        </p:tav>
                                        <p:tav tm="100000">
                                          <p:val>
                                            <p:strVal val="#ppt_w"/>
                                          </p:val>
                                        </p:tav>
                                      </p:tavLst>
                                    </p:anim>
                                    <p:animEffect filter="fade" transition="in">
                                      <p:cBhvr>
                                        <p:cTn dur="400" id="19" tmFilter="0,0; .5, 1; 1, 1"/>
                                        <p:tgtEl>
                                          <p:spTgt spid="8"/>
                                        </p:tgtEl>
                                      </p:cBhvr>
                                    </p:animEffect>
                                  </p:childTnLst>
                                </p:cTn>
                              </p:par>
                            </p:childTnLst>
                          </p:cTn>
                        </p:par>
                        <p:par>
                          <p:cTn fill="hold" id="20" nodeType="afterGroup">
                            <p:stCondLst>
                              <p:cond delay="1000"/>
                            </p:stCondLst>
                            <p:childTnLst>
                              <p:par>
                                <p:cTn fill="hold" id="21" nodeType="afterEffect" presetClass="entr" presetID="2" presetSubtype="8">
                                  <p:stCondLst>
                                    <p:cond delay="0"/>
                                  </p:stCondLst>
                                  <p:childTnLst>
                                    <p:set>
                                      <p:cBhvr>
                                        <p:cTn dur="1" fill="hold" id="22">
                                          <p:stCondLst>
                                            <p:cond delay="0"/>
                                          </p:stCondLst>
                                        </p:cTn>
                                        <p:tgtEl>
                                          <p:spTgt spid="23"/>
                                        </p:tgtEl>
                                        <p:attrNameLst>
                                          <p:attrName>style.visibility</p:attrName>
                                        </p:attrNameLst>
                                      </p:cBhvr>
                                      <p:to>
                                        <p:strVal val="visible"/>
                                      </p:to>
                                    </p:set>
                                    <p:anim calcmode="lin" valueType="num">
                                      <p:cBhvr additive="base">
                                        <p:cTn dur="500" fill="hold" id="23"/>
                                        <p:tgtEl>
                                          <p:spTgt spid="23"/>
                                        </p:tgtEl>
                                        <p:attrNameLst>
                                          <p:attrName>ppt_x</p:attrName>
                                        </p:attrNameLst>
                                      </p:cBhvr>
                                      <p:tavLst>
                                        <p:tav tm="0">
                                          <p:val>
                                            <p:strVal val="0-#ppt_w/2"/>
                                          </p:val>
                                        </p:tav>
                                        <p:tav tm="100000">
                                          <p:val>
                                            <p:strVal val="#ppt_x"/>
                                          </p:val>
                                        </p:tav>
                                      </p:tavLst>
                                    </p:anim>
                                    <p:anim calcmode="lin" valueType="num">
                                      <p:cBhvr additive="base">
                                        <p:cTn dur="500" fill="hold" id="24"/>
                                        <p:tgtEl>
                                          <p:spTgt spid="23"/>
                                        </p:tgtEl>
                                        <p:attrNameLst>
                                          <p:attrName>ppt_y</p:attrName>
                                        </p:attrNameLst>
                                      </p:cBhvr>
                                      <p:tavLst>
                                        <p:tav tm="0">
                                          <p:val>
                                            <p:strVal val="#ppt_y"/>
                                          </p:val>
                                        </p:tav>
                                        <p:tav tm="100000">
                                          <p:val>
                                            <p:strVal val="#ppt_y"/>
                                          </p:val>
                                        </p:tav>
                                      </p:tavLst>
                                    </p:anim>
                                  </p:childTnLst>
                                </p:cTn>
                              </p:par>
                            </p:childTnLst>
                          </p:cTn>
                        </p:par>
                        <p:par>
                          <p:cTn fill="hold" id="25" nodeType="afterGroup">
                            <p:stCondLst>
                              <p:cond delay="1500"/>
                            </p:stCondLst>
                            <p:childTnLst>
                              <p:par>
                                <p:cTn fill="hold" id="26" nodeType="afterEffect" presetClass="entr" presetID="2" presetSubtype="2">
                                  <p:stCondLst>
                                    <p:cond delay="0"/>
                                  </p:stCondLst>
                                  <p:childTnLst>
                                    <p:set>
                                      <p:cBhvr>
                                        <p:cTn dur="1" fill="hold" id="27">
                                          <p:stCondLst>
                                            <p:cond delay="0"/>
                                          </p:stCondLst>
                                        </p:cTn>
                                        <p:tgtEl>
                                          <p:spTgt spid="38"/>
                                        </p:tgtEl>
                                        <p:attrNameLst>
                                          <p:attrName>style.visibility</p:attrName>
                                        </p:attrNameLst>
                                      </p:cBhvr>
                                      <p:to>
                                        <p:strVal val="visible"/>
                                      </p:to>
                                    </p:set>
                                    <p:anim calcmode="lin" valueType="num">
                                      <p:cBhvr additive="base">
                                        <p:cTn dur="500" fill="hold" id="28"/>
                                        <p:tgtEl>
                                          <p:spTgt spid="38"/>
                                        </p:tgtEl>
                                        <p:attrNameLst>
                                          <p:attrName>ppt_x</p:attrName>
                                        </p:attrNameLst>
                                      </p:cBhvr>
                                      <p:tavLst>
                                        <p:tav tm="0">
                                          <p:val>
                                            <p:strVal val="1+#ppt_w/2"/>
                                          </p:val>
                                        </p:tav>
                                        <p:tav tm="100000">
                                          <p:val>
                                            <p:strVal val="#ppt_x"/>
                                          </p:val>
                                        </p:tav>
                                      </p:tavLst>
                                    </p:anim>
                                    <p:anim calcmode="lin" valueType="num">
                                      <p:cBhvr additive="base">
                                        <p:cTn dur="500" fill="hold" id="29"/>
                                        <p:tgtEl>
                                          <p:spTgt spid="38"/>
                                        </p:tgtEl>
                                        <p:attrNameLst>
                                          <p:attrName>ppt_y</p:attrName>
                                        </p:attrNameLst>
                                      </p:cBhvr>
                                      <p:tavLst>
                                        <p:tav tm="0">
                                          <p:val>
                                            <p:strVal val="#ppt_y"/>
                                          </p:val>
                                        </p:tav>
                                        <p:tav tm="100000">
                                          <p:val>
                                            <p:strVal val="#ppt_y"/>
                                          </p:val>
                                        </p:tav>
                                      </p:tavLst>
                                    </p:anim>
                                  </p:childTnLst>
                                </p:cTn>
                              </p:par>
                              <p:par>
                                <p:cTn fill="hold" grpId="0" id="30" nodeType="withEffect" presetClass="entr" presetID="10" presetSubtype="0">
                                  <p:stCondLst>
                                    <p:cond delay="500"/>
                                  </p:stCondLst>
                                  <p:childTnLst>
                                    <p:set>
                                      <p:cBhvr>
                                        <p:cTn dur="1" fill="hold" id="31">
                                          <p:stCondLst>
                                            <p:cond delay="0"/>
                                          </p:stCondLst>
                                        </p:cTn>
                                        <p:tgtEl>
                                          <p:spTgt spid="20"/>
                                        </p:tgtEl>
                                        <p:attrNameLst>
                                          <p:attrName>style.visibility</p:attrName>
                                        </p:attrNameLst>
                                      </p:cBhvr>
                                      <p:to>
                                        <p:strVal val="visible"/>
                                      </p:to>
                                    </p:set>
                                    <p:animEffect filter="fade" transition="in">
                                      <p:cBhvr>
                                        <p:cTn dur="500" id="32"/>
                                        <p:tgtEl>
                                          <p:spTgt spid="20"/>
                                        </p:tgtEl>
                                      </p:cBhvr>
                                    </p:animEffect>
                                  </p:childTnLst>
                                </p:cTn>
                              </p:par>
                            </p:childTnLst>
                          </p:cTn>
                        </p:par>
                        <p:par>
                          <p:cTn fill="hold" id="33" nodeType="afterGroup">
                            <p:stCondLst>
                              <p:cond delay="2500"/>
                            </p:stCondLst>
                            <p:childTnLst>
                              <p:par>
                                <p:cTn fill="hold" id="34" nodeType="afterEffect" presetClass="entr" presetID="2" presetSubtype="2">
                                  <p:stCondLst>
                                    <p:cond delay="0"/>
                                  </p:stCondLst>
                                  <p:childTnLst>
                                    <p:set>
                                      <p:cBhvr>
                                        <p:cTn dur="1" fill="hold" id="35">
                                          <p:stCondLst>
                                            <p:cond delay="0"/>
                                          </p:stCondLst>
                                        </p:cTn>
                                        <p:tgtEl>
                                          <p:spTgt spid="30"/>
                                        </p:tgtEl>
                                        <p:attrNameLst>
                                          <p:attrName>style.visibility</p:attrName>
                                        </p:attrNameLst>
                                      </p:cBhvr>
                                      <p:to>
                                        <p:strVal val="visible"/>
                                      </p:to>
                                    </p:set>
                                    <p:anim calcmode="lin" valueType="num">
                                      <p:cBhvr additive="base">
                                        <p:cTn dur="500" fill="hold" id="36"/>
                                        <p:tgtEl>
                                          <p:spTgt spid="30"/>
                                        </p:tgtEl>
                                        <p:attrNameLst>
                                          <p:attrName>ppt_x</p:attrName>
                                        </p:attrNameLst>
                                      </p:cBhvr>
                                      <p:tavLst>
                                        <p:tav tm="0">
                                          <p:val>
                                            <p:strVal val="1+#ppt_w/2"/>
                                          </p:val>
                                        </p:tav>
                                        <p:tav tm="100000">
                                          <p:val>
                                            <p:strVal val="#ppt_x"/>
                                          </p:val>
                                        </p:tav>
                                      </p:tavLst>
                                    </p:anim>
                                    <p:anim calcmode="lin" valueType="num">
                                      <p:cBhvr additive="base">
                                        <p:cTn dur="500" fill="hold" id="37"/>
                                        <p:tgtEl>
                                          <p:spTgt spid="30"/>
                                        </p:tgtEl>
                                        <p:attrNameLst>
                                          <p:attrName>ppt_y</p:attrName>
                                        </p:attrNameLst>
                                      </p:cBhvr>
                                      <p:tavLst>
                                        <p:tav tm="0">
                                          <p:val>
                                            <p:strVal val="#ppt_y"/>
                                          </p:val>
                                        </p:tav>
                                        <p:tav tm="100000">
                                          <p:val>
                                            <p:strVal val="#ppt_y"/>
                                          </p:val>
                                        </p:tav>
                                      </p:tavLst>
                                    </p:anim>
                                  </p:childTnLst>
                                </p:cTn>
                              </p:par>
                              <p:par>
                                <p:cTn fill="hold" grpId="0" id="38" nodeType="withEffect" presetClass="entr" presetID="10" presetSubtype="0">
                                  <p:stCondLst>
                                    <p:cond delay="500"/>
                                  </p:stCondLst>
                                  <p:childTnLst>
                                    <p:set>
                                      <p:cBhvr>
                                        <p:cTn dur="1" fill="hold" id="39">
                                          <p:stCondLst>
                                            <p:cond delay="0"/>
                                          </p:stCondLst>
                                        </p:cTn>
                                        <p:tgtEl>
                                          <p:spTgt spid="21"/>
                                        </p:tgtEl>
                                        <p:attrNameLst>
                                          <p:attrName>style.visibility</p:attrName>
                                        </p:attrNameLst>
                                      </p:cBhvr>
                                      <p:to>
                                        <p:strVal val="visible"/>
                                      </p:to>
                                    </p:set>
                                    <p:animEffect filter="fade" transition="in">
                                      <p:cBhvr>
                                        <p:cTn dur="500" id="40"/>
                                        <p:tgtEl>
                                          <p:spTgt spid="21"/>
                                        </p:tgtEl>
                                      </p:cBhvr>
                                    </p:animEffect>
                                  </p:childTnLst>
                                </p:cTn>
                              </p:par>
                            </p:childTnLst>
                          </p:cTn>
                        </p:par>
                        <p:par>
                          <p:cTn fill="hold" id="41" nodeType="afterGroup">
                            <p:stCondLst>
                              <p:cond delay="3500"/>
                            </p:stCondLst>
                            <p:childTnLst>
                              <p:par>
                                <p:cTn fill="hold" id="42" nodeType="afterEffect" presetClass="entr" presetID="2" presetSubtype="2">
                                  <p:stCondLst>
                                    <p:cond delay="0"/>
                                  </p:stCondLst>
                                  <p:childTnLst>
                                    <p:set>
                                      <p:cBhvr>
                                        <p:cTn dur="1" fill="hold" id="43">
                                          <p:stCondLst>
                                            <p:cond delay="0"/>
                                          </p:stCondLst>
                                        </p:cTn>
                                        <p:tgtEl>
                                          <p:spTgt spid="24"/>
                                        </p:tgtEl>
                                        <p:attrNameLst>
                                          <p:attrName>style.visibility</p:attrName>
                                        </p:attrNameLst>
                                      </p:cBhvr>
                                      <p:to>
                                        <p:strVal val="visible"/>
                                      </p:to>
                                    </p:set>
                                    <p:anim calcmode="lin" valueType="num">
                                      <p:cBhvr additive="base">
                                        <p:cTn dur="500" fill="hold" id="44"/>
                                        <p:tgtEl>
                                          <p:spTgt spid="24"/>
                                        </p:tgtEl>
                                        <p:attrNameLst>
                                          <p:attrName>ppt_x</p:attrName>
                                        </p:attrNameLst>
                                      </p:cBhvr>
                                      <p:tavLst>
                                        <p:tav tm="0">
                                          <p:val>
                                            <p:strVal val="1+#ppt_w/2"/>
                                          </p:val>
                                        </p:tav>
                                        <p:tav tm="100000">
                                          <p:val>
                                            <p:strVal val="#ppt_x"/>
                                          </p:val>
                                        </p:tav>
                                      </p:tavLst>
                                    </p:anim>
                                    <p:anim calcmode="lin" valueType="num">
                                      <p:cBhvr additive="base">
                                        <p:cTn dur="500" fill="hold" id="45"/>
                                        <p:tgtEl>
                                          <p:spTgt spid="24"/>
                                        </p:tgtEl>
                                        <p:attrNameLst>
                                          <p:attrName>ppt_y</p:attrName>
                                        </p:attrNameLst>
                                      </p:cBhvr>
                                      <p:tavLst>
                                        <p:tav tm="0">
                                          <p:val>
                                            <p:strVal val="#ppt_y"/>
                                          </p:val>
                                        </p:tav>
                                        <p:tav tm="100000">
                                          <p:val>
                                            <p:strVal val="#ppt_y"/>
                                          </p:val>
                                        </p:tav>
                                      </p:tavLst>
                                    </p:anim>
                                  </p:childTnLst>
                                </p:cTn>
                              </p:par>
                              <p:par>
                                <p:cTn fill="hold" grpId="0" id="46" nodeType="withEffect" presetClass="entr" presetID="10" presetSubtype="0">
                                  <p:stCondLst>
                                    <p:cond delay="500"/>
                                  </p:stCondLst>
                                  <p:childTnLst>
                                    <p:set>
                                      <p:cBhvr>
                                        <p:cTn dur="1" fill="hold" id="47">
                                          <p:stCondLst>
                                            <p:cond delay="0"/>
                                          </p:stCondLst>
                                        </p:cTn>
                                        <p:tgtEl>
                                          <p:spTgt spid="22"/>
                                        </p:tgtEl>
                                        <p:attrNameLst>
                                          <p:attrName>style.visibility</p:attrName>
                                        </p:attrNameLst>
                                      </p:cBhvr>
                                      <p:to>
                                        <p:strVal val="visible"/>
                                      </p:to>
                                    </p:set>
                                    <p:animEffect filter="fade" transition="in">
                                      <p:cBhvr>
                                        <p:cTn dur="500" id="48"/>
                                        <p:tgtEl>
                                          <p:spTgt spid="2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8"/>
      <p:bldP grpId="0" spid="9"/>
      <p:bldP grpId="0" spid="20"/>
      <p:bldP grpId="0" spid="21"/>
      <p:bldP grpId="0" spid="22"/>
    </p:bldLst>
  </p:timing>
</p:sld>
</file>

<file path=ppt/slides/slide2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8" name="TextBox 33"/>
          <p:cNvSpPr txBox="1"/>
          <p:nvPr/>
        </p:nvSpPr>
        <p:spPr>
          <a:xfrm>
            <a:off x="1184888" y="171551"/>
            <a:ext cx="2011680" cy="457200"/>
          </a:xfrm>
          <a:prstGeom prst="rect">
            <a:avLst/>
          </a:prstGeom>
          <a:noFill/>
        </p:spPr>
        <p:txBody>
          <a:bodyPr rtlCol="0" wrap="none">
            <a:spAutoFit/>
          </a:bodyPr>
          <a:lstStyle/>
          <a:p>
            <a:r>
              <a:rPr altLang="en-US" lang="zh-CN" sz="2400">
                <a:solidFill>
                  <a:srgbClr val="3F3F3F"/>
                </a:solidFill>
                <a:latin typeface="微软雅黑"/>
                <a:ea typeface="微软雅黑"/>
              </a:rPr>
              <a:t>重点项目展望</a:t>
            </a:r>
          </a:p>
        </p:txBody>
      </p:sp>
      <p:sp>
        <p:nvSpPr>
          <p:cNvPr id="9" name="Freeform 40"/>
          <p:cNvSpPr>
            <a:spLocks noEditPoints="1"/>
          </p:cNvSpPr>
          <p:nvPr/>
        </p:nvSpPr>
        <p:spPr bwMode="auto">
          <a:xfrm>
            <a:off x="553476" y="227694"/>
            <a:ext cx="264760" cy="392994"/>
          </a:xfrm>
          <a:custGeom>
            <a:gdLst>
              <a:gd fmla="*/ 173 w 579" name="T0"/>
              <a:gd fmla="*/ 818 h 857" name="T1"/>
              <a:gd fmla="*/ 551 w 579" name="T2"/>
              <a:gd fmla="*/ 818 h 857" name="T3"/>
              <a:gd fmla="*/ 571 w 579" name="T4"/>
              <a:gd fmla="*/ 838 h 857" name="T5"/>
              <a:gd fmla="*/ 551 w 579" name="T6"/>
              <a:gd fmla="*/ 857 h 857" name="T7"/>
              <a:gd fmla="*/ 173 w 579" name="T8"/>
              <a:gd fmla="*/ 857 h 857" name="T9"/>
              <a:gd fmla="*/ 153 w 579" name="T10"/>
              <a:gd fmla="*/ 838 h 857" name="T11"/>
              <a:gd fmla="*/ 173 w 579" name="T12"/>
              <a:gd fmla="*/ 818 h 857" name="T13"/>
              <a:gd fmla="*/ 181 w 579" name="T14"/>
              <a:gd fmla="*/ 632 h 857" name="T15"/>
              <a:gd fmla="*/ 389 w 579" name="T16"/>
              <a:gd fmla="*/ 290 h 857" name="T17"/>
              <a:gd fmla="*/ 462 w 579" name="T18"/>
              <a:gd fmla="*/ 334 h 857" name="T19"/>
              <a:gd fmla="*/ 255 w 579" name="T20"/>
              <a:gd fmla="*/ 676 h 857" name="T21"/>
              <a:gd fmla="*/ 181 w 579" name="T22"/>
              <a:gd fmla="*/ 632 h 857" name="T23"/>
              <a:gd fmla="*/ 35 w 579" name="T24"/>
              <a:gd fmla="*/ 543 h 857" name="T25"/>
              <a:gd fmla="*/ 243 w 579" name="T26"/>
              <a:gd fmla="*/ 201 h 857" name="T27"/>
              <a:gd fmla="*/ 316 w 579" name="T28"/>
              <a:gd fmla="*/ 245 h 857" name="T29"/>
              <a:gd fmla="*/ 108 w 579" name="T30"/>
              <a:gd fmla="*/ 587 h 857" name="T31"/>
              <a:gd fmla="*/ 35 w 579" name="T32"/>
              <a:gd fmla="*/ 543 h 857" name="T33"/>
              <a:gd fmla="*/ 2 w 579" name="T34"/>
              <a:gd fmla="*/ 820 h 857" name="T35"/>
              <a:gd fmla="*/ 22 w 579" name="T36"/>
              <a:gd fmla="*/ 650 h 857" name="T37"/>
              <a:gd fmla="*/ 165 w 579" name="T38"/>
              <a:gd fmla="*/ 736 h 857" name="T39"/>
              <a:gd fmla="*/ 24 w 579" name="T40"/>
              <a:gd fmla="*/ 833 h 857" name="T41"/>
              <a:gd fmla="*/ 2 w 579" name="T42"/>
              <a:gd fmla="*/ 820 h 857" name="T43"/>
              <a:gd fmla="*/ 299 w 579" name="T44"/>
              <a:gd fmla="*/ 106 h 857" name="T45"/>
              <a:gd fmla="*/ 269 w 579" name="T46"/>
              <a:gd fmla="*/ 156 h 857" name="T47"/>
              <a:gd fmla="*/ 488 w 579" name="T48"/>
              <a:gd fmla="*/ 289 h 857" name="T49"/>
              <a:gd fmla="*/ 519 w 579" name="T50"/>
              <a:gd fmla="*/ 239 h 857" name="T51"/>
              <a:gd fmla="*/ 299 w 579" name="T52"/>
              <a:gd fmla="*/ 106 h 857" name="T53"/>
              <a:gd fmla="*/ 346 w 579" name="T54"/>
              <a:gd fmla="*/ 30 h 857" name="T55"/>
              <a:gd fmla="*/ 412 w 579" name="T56"/>
              <a:gd fmla="*/ 14 h 857" name="T57"/>
              <a:gd fmla="*/ 549 w 579" name="T58"/>
              <a:gd fmla="*/ 97 h 857" name="T59"/>
              <a:gd fmla="*/ 566 w 579" name="T60"/>
              <a:gd fmla="*/ 163 h 857" name="T61"/>
              <a:gd fmla="*/ 547 w 579" name="T62"/>
              <a:gd fmla="*/ 194 h 857" name="T63"/>
              <a:gd fmla="*/ 327 w 579" name="T64"/>
              <a:gd fmla="*/ 61 h 857" name="T65"/>
              <a:gd fmla="*/ 346 w 579" name="T66"/>
              <a:gd fmla="*/ 30 h 857" name="T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b="b" l="0" r="r" t="0"/>
            <a:pathLst>
              <a:path h="857" w="579">
                <a:moveTo>
                  <a:pt x="173" y="818"/>
                </a:moveTo>
                <a:lnTo>
                  <a:pt x="551" y="818"/>
                </a:lnTo>
                <a:cubicBezTo>
                  <a:pt x="562" y="818"/>
                  <a:pt x="571" y="827"/>
                  <a:pt x="571" y="838"/>
                </a:cubicBezTo>
                <a:cubicBezTo>
                  <a:pt x="571" y="849"/>
                  <a:pt x="562" y="857"/>
                  <a:pt x="551" y="857"/>
                </a:cubicBezTo>
                <a:lnTo>
                  <a:pt x="173" y="857"/>
                </a:lnTo>
                <a:cubicBezTo>
                  <a:pt x="162" y="857"/>
                  <a:pt x="153" y="849"/>
                  <a:pt x="153" y="838"/>
                </a:cubicBezTo>
                <a:cubicBezTo>
                  <a:pt x="153" y="827"/>
                  <a:pt x="162" y="818"/>
                  <a:pt x="173" y="818"/>
                </a:cubicBezTo>
                <a:close/>
                <a:moveTo>
                  <a:pt x="181" y="632"/>
                </a:moveTo>
                <a:lnTo>
                  <a:pt x="389" y="290"/>
                </a:lnTo>
                <a:lnTo>
                  <a:pt x="462" y="334"/>
                </a:lnTo>
                <a:lnTo>
                  <a:pt x="255" y="676"/>
                </a:lnTo>
                <a:lnTo>
                  <a:pt x="181" y="632"/>
                </a:lnTo>
                <a:close/>
                <a:moveTo>
                  <a:pt x="35" y="543"/>
                </a:moveTo>
                <a:lnTo>
                  <a:pt x="243" y="201"/>
                </a:lnTo>
                <a:lnTo>
                  <a:pt x="316" y="245"/>
                </a:lnTo>
                <a:lnTo>
                  <a:pt x="108" y="587"/>
                </a:lnTo>
                <a:lnTo>
                  <a:pt x="35" y="543"/>
                </a:lnTo>
                <a:close/>
                <a:moveTo>
                  <a:pt x="2" y="820"/>
                </a:moveTo>
                <a:lnTo>
                  <a:pt x="22" y="650"/>
                </a:lnTo>
                <a:lnTo>
                  <a:pt x="165" y="736"/>
                </a:lnTo>
                <a:lnTo>
                  <a:pt x="24" y="833"/>
                </a:lnTo>
                <a:cubicBezTo>
                  <a:pt x="9" y="844"/>
                  <a:pt x="0" y="838"/>
                  <a:pt x="2" y="820"/>
                </a:cubicBezTo>
                <a:close/>
                <a:moveTo>
                  <a:pt x="299" y="106"/>
                </a:moveTo>
                <a:lnTo>
                  <a:pt x="269" y="156"/>
                </a:lnTo>
                <a:lnTo>
                  <a:pt x="488" y="289"/>
                </a:lnTo>
                <a:lnTo>
                  <a:pt x="519" y="239"/>
                </a:lnTo>
                <a:lnTo>
                  <a:pt x="299" y="106"/>
                </a:lnTo>
                <a:close/>
                <a:moveTo>
                  <a:pt x="346" y="30"/>
                </a:moveTo>
                <a:cubicBezTo>
                  <a:pt x="360" y="7"/>
                  <a:pt x="390" y="0"/>
                  <a:pt x="412" y="14"/>
                </a:cubicBezTo>
                <a:lnTo>
                  <a:pt x="549" y="97"/>
                </a:lnTo>
                <a:cubicBezTo>
                  <a:pt x="572" y="110"/>
                  <a:pt x="579" y="140"/>
                  <a:pt x="566" y="163"/>
                </a:cubicBezTo>
                <a:lnTo>
                  <a:pt x="547" y="194"/>
                </a:lnTo>
                <a:lnTo>
                  <a:pt x="327" y="61"/>
                </a:lnTo>
                <a:lnTo>
                  <a:pt x="346" y="30"/>
                </a:lnTo>
                <a:close/>
              </a:path>
            </a:pathLst>
          </a:custGeom>
          <a:solidFill>
            <a:srgbClr val="7F7F7F"/>
          </a:solidFill>
          <a:ln>
            <a:noFill/>
          </a:ln>
        </p:spPr>
        <p:txBody>
          <a:bodyPr anchor="t" anchorCtr="0" bIns="45720" compatLnSpc="1" lIns="91440" numCol="1" rIns="91440" tIns="45720" vert="horz" wrap="square">
            <a:prstTxWarp prst="textNoShape">
              <a:avLst/>
            </a:prstTxWarp>
          </a:bodyPr>
          <a:lstStyle/>
          <a:p>
            <a:endParaRPr altLang="en-US" lang="zh-CN"/>
          </a:p>
        </p:txBody>
      </p:sp>
      <p:cxnSp>
        <p:nvCxnSpPr>
          <p:cNvPr id="10" name="直接连接符 9"/>
          <p:cNvCxnSpPr/>
          <p:nvPr/>
        </p:nvCxnSpPr>
        <p:spPr bwMode="auto">
          <a:xfrm flipH="1">
            <a:off x="985302" y="616159"/>
            <a:ext cx="10746000" cy="0"/>
          </a:xfrm>
          <a:prstGeom prst="line">
            <a:avLst/>
          </a:prstGeom>
          <a:solidFill>
            <a:schemeClr val="accent1"/>
          </a:solidFill>
          <a:ln algn="ctr" cap="flat" cmpd="sng" w="9525">
            <a:solidFill>
              <a:srgbClr val="A6A6A6"/>
            </a:solidFill>
            <a:prstDash val="solid"/>
            <a:round/>
            <a:headEnd len="med" type="none" w="med"/>
            <a:tailEnd len="med" type="none" w="med"/>
          </a:ln>
          <a:effectLst/>
          <a:extLst>
            <a:ext uri="{AF507438-7753-43E0-B8FC-AC1667EBCBE1}">
              <a14:hiddenEffects>
                <a:effectLst>
                  <a:outerShdw algn="ctr" dir="2700000" dist="35921" rotWithShape="0">
                    <a:schemeClr val="bg2"/>
                  </a:outerShdw>
                </a:effectLst>
              </a14:hiddenEffects>
            </a:ext>
          </a:extLst>
        </p:spPr>
      </p:cxnSp>
      <p:sp>
        <p:nvSpPr>
          <p:cNvPr id="26" name="Rectangle 5"/>
          <p:cNvSpPr/>
          <p:nvPr/>
        </p:nvSpPr>
        <p:spPr>
          <a:xfrm>
            <a:off x="-1" y="4173087"/>
            <a:ext cx="12188825" cy="268402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708" lIns="91416" rIns="91416" rtlCol="0" tIns="45708"/>
          <a:lstStyle/>
          <a:p>
            <a:pPr algn="ctr"/>
            <a:endParaRPr lang="en-US" sz="3199"/>
          </a:p>
        </p:txBody>
      </p:sp>
      <p:pic>
        <p:nvPicPr>
          <p:cNvPr id="27" name="Picture 1"/>
          <p:cNvPicPr>
            <a:picLocks noChangeAspect="1"/>
          </p:cNvPicPr>
          <p:nvPr/>
        </p:nvPicPr>
        <p:blipFill>
          <a:blip r:embed="rId3">
            <a:extLst>
              <a:ext uri="{28A0092B-C50C-407E-A947-70E740481C1C}">
                <a14:useLocalDpi val="0"/>
              </a:ext>
            </a:extLst>
          </a:blip>
          <a:stretch>
            <a:fillRect/>
          </a:stretch>
        </p:blipFill>
        <p:spPr>
          <a:xfrm>
            <a:off x="1458182" y="2383440"/>
            <a:ext cx="3676005" cy="3065223"/>
          </a:xfrm>
          <a:prstGeom prst="rect">
            <a:avLst/>
          </a:prstGeom>
        </p:spPr>
      </p:pic>
      <p:graphicFrame>
        <p:nvGraphicFramePr>
          <p:cNvPr id="28" name="Chart 41"/>
          <p:cNvGraphicFramePr/>
          <p:nvPr>
            <p:extLst>
              <p:ext uri="{D42A27DB-BD31-4B8C-83A1-F6EECF244321}">
                <p14:modId val="1234533879"/>
              </p:ext>
            </p:extLst>
          </p:nvPr>
        </p:nvGraphicFramePr>
        <p:xfrm>
          <a:off x="7115951" y="4422885"/>
          <a:ext cx="4006351" cy="1748601"/>
        </p:xfrm>
        <a:graphic>
          <a:graphicData uri="http://schemas.openxmlformats.org/drawingml/2006/chart">
            <c:chart xmlns:c="http://schemas.openxmlformats.org/drawingml/2006/chart" r:id="rId4"/>
          </a:graphicData>
        </a:graphic>
      </p:graphicFrame>
      <p:sp>
        <p:nvSpPr>
          <p:cNvPr id="29" name="矩形 28"/>
          <p:cNvSpPr/>
          <p:nvPr/>
        </p:nvSpPr>
        <p:spPr>
          <a:xfrm>
            <a:off x="1595781" y="2530217"/>
            <a:ext cx="3407113" cy="1919500"/>
          </a:xfrm>
          <a:prstGeom prst="rect">
            <a:avLst/>
          </a:prstGeom>
          <a:blipFill dpi="0" rotWithShape="1">
            <a:blip r:embed="rId5">
              <a:extLst>
                <a:ext uri="{28A0092B-C50C-407E-A947-70E740481C1C}">
                  <a14:useLocalDpi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3199"/>
          </a:p>
        </p:txBody>
      </p:sp>
      <p:pic>
        <p:nvPicPr>
          <p:cNvPr id="30" name="Picture 2"/>
          <p:cNvPicPr>
            <a:picLocks noChangeAspect="1"/>
          </p:cNvPicPr>
          <p:nvPr/>
        </p:nvPicPr>
        <p:blipFill>
          <a:blip r:embed="rId6">
            <a:extLst>
              <a:ext uri="{28A0092B-C50C-407E-A947-70E740481C1C}">
                <a14:useLocalDpi val="0"/>
              </a:ext>
            </a:extLst>
          </a:blip>
          <a:stretch>
            <a:fillRect/>
          </a:stretch>
        </p:blipFill>
        <p:spPr>
          <a:xfrm>
            <a:off x="3917955" y="3838247"/>
            <a:ext cx="2928594" cy="1684824"/>
          </a:xfrm>
          <a:prstGeom prst="rect">
            <a:avLst/>
          </a:prstGeom>
        </p:spPr>
      </p:pic>
      <p:sp>
        <p:nvSpPr>
          <p:cNvPr id="31" name="矩形 30"/>
          <p:cNvSpPr/>
          <p:nvPr/>
        </p:nvSpPr>
        <p:spPr>
          <a:xfrm>
            <a:off x="4257986" y="3930970"/>
            <a:ext cx="2207670" cy="1405046"/>
          </a:xfrm>
          <a:prstGeom prst="rect">
            <a:avLst/>
          </a:prstGeom>
          <a:blipFill dpi="0" rotWithShape="1">
            <a:blip r:embed="rId7">
              <a:extLst>
                <a:ext uri="{28A0092B-C50C-407E-A947-70E740481C1C}">
                  <a14:useLocalDpi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3199"/>
          </a:p>
        </p:txBody>
      </p:sp>
      <p:sp>
        <p:nvSpPr>
          <p:cNvPr id="32" name="TextBox 9"/>
          <p:cNvSpPr txBox="1"/>
          <p:nvPr/>
        </p:nvSpPr>
        <p:spPr>
          <a:xfrm>
            <a:off x="6766310" y="1662581"/>
            <a:ext cx="2621280" cy="579120"/>
          </a:xfrm>
          <a:prstGeom prst="rect">
            <a:avLst/>
          </a:prstGeom>
          <a:noFill/>
        </p:spPr>
        <p:txBody>
          <a:bodyPr rtlCol="0" wrap="none">
            <a:spAutoFit/>
          </a:bodyPr>
          <a:lstStyle/>
          <a:p>
            <a:r>
              <a:rPr altLang="en-US" b="1" lang="zh-CN" sz="3200">
                <a:effectLst>
                  <a:innerShdw blurRad="50800">
                    <a:prstClr val="black"/>
                  </a:innerShdw>
                </a:effectLst>
                <a:latin charset="-122" panose="020b0503020204020204" pitchFamily="34" typeface="微软雅黑"/>
                <a:ea charset="-122" pitchFamily="34" typeface="微软雅黑"/>
              </a:rPr>
              <a:t>重点项目名称</a:t>
            </a:r>
          </a:p>
        </p:txBody>
      </p:sp>
      <p:sp>
        <p:nvSpPr>
          <p:cNvPr id="33" name="TextBox 10"/>
          <p:cNvSpPr txBox="1"/>
          <p:nvPr/>
        </p:nvSpPr>
        <p:spPr>
          <a:xfrm>
            <a:off x="6766311" y="2298117"/>
            <a:ext cx="4127384" cy="1371600"/>
          </a:xfrm>
          <a:prstGeom prst="rect">
            <a:avLst/>
          </a:prstGeom>
          <a:noFill/>
        </p:spPr>
        <p:txBody>
          <a:bodyPr rtlCol="0" wrap="square">
            <a:spAutoFit/>
          </a:bodyPr>
          <a:lstStyle/>
          <a:p>
            <a:pPr algn="just">
              <a:lnSpc>
                <a:spcPct val="150000"/>
              </a:lnSpc>
            </a:pPr>
            <a:r>
              <a:rPr altLang="en-US" lang="zh-CN" sz="1400">
                <a:solidFill>
                  <a:srgbClr val="3F3F3F"/>
                </a:solidFill>
                <a:latin charset="-122" panose="020b0503020204020204" pitchFamily="34" typeface="微软雅黑"/>
                <a:ea charset="-122" pitchFamily="34" typeface="微软雅黑"/>
              </a:rPr>
              <a:t>点击输入简要文字内容，文字内容需概括精炼，不用多余的文字修饰，言简意赅的说明分项内容。点击输入简要文字内容，文字内容需概括精炼，不用多余的文字修饰，言简意赅的说明分项内容……</a:t>
            </a:r>
          </a:p>
        </p:txBody>
      </p:sp>
    </p:spTree>
    <p:extLst>
      <p:ext uri="{BB962C8B-B14F-4D97-AF65-F5344CB8AC3E}">
        <p14:creationId val="1751109707"/>
      </p:ext>
    </p:extLst>
  </p:cSld>
  <p:clrMapOvr>
    <a:masterClrMapping/>
  </p:clrMapOvr>
  <mc:AlternateContent>
    <mc:Choice Requires="p15">
      <p:transition p14:dur="1250" spd="slow">
        <p15:prstTrans prst="pageCurlDoubl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 presetSubtype="2">
                                  <p:stCondLst>
                                    <p:cond delay="0"/>
                                  </p:stCondLst>
                                  <p:childTnLst>
                                    <p:set>
                                      <p:cBhvr>
                                        <p:cTn dur="1" fill="hold" id="6">
                                          <p:stCondLst>
                                            <p:cond delay="0"/>
                                          </p:stCondLst>
                                        </p:cTn>
                                        <p:tgtEl>
                                          <p:spTgt spid="9"/>
                                        </p:tgtEl>
                                        <p:attrNameLst>
                                          <p:attrName>style.visibility</p:attrName>
                                        </p:attrNameLst>
                                      </p:cBhvr>
                                      <p:to>
                                        <p:strVal val="visible"/>
                                      </p:to>
                                    </p:set>
                                    <p:anim calcmode="lin" valueType="num">
                                      <p:cBhvr additive="base">
                                        <p:cTn dur="500" fill="hold" id="7"/>
                                        <p:tgtEl>
                                          <p:spTgt spid="9"/>
                                        </p:tgtEl>
                                        <p:attrNameLst>
                                          <p:attrName>ppt_x</p:attrName>
                                        </p:attrNameLst>
                                      </p:cBhvr>
                                      <p:tavLst>
                                        <p:tav tm="0">
                                          <p:val>
                                            <p:strVal val="1+#ppt_w/2"/>
                                          </p:val>
                                        </p:tav>
                                        <p:tav tm="100000">
                                          <p:val>
                                            <p:strVal val="#ppt_x"/>
                                          </p:val>
                                        </p:tav>
                                      </p:tavLst>
                                    </p:anim>
                                    <p:anim calcmode="lin" valueType="num">
                                      <p:cBhvr additive="base">
                                        <p:cTn dur="500" fill="hold" id="8"/>
                                        <p:tgtEl>
                                          <p:spTgt spid="9"/>
                                        </p:tgtEl>
                                        <p:attrNameLst>
                                          <p:attrName>ppt_y</p:attrName>
                                        </p:attrNameLst>
                                      </p:cBhvr>
                                      <p:tavLst>
                                        <p:tav tm="0">
                                          <p:val>
                                            <p:strVal val="#ppt_y"/>
                                          </p:val>
                                        </p:tav>
                                        <p:tav tm="100000">
                                          <p:val>
                                            <p:strVal val="#ppt_y"/>
                                          </p:val>
                                        </p:tav>
                                      </p:tavLst>
                                    </p:anim>
                                  </p:childTnLst>
                                </p:cTn>
                              </p:par>
                              <p:par>
                                <p:cTn fill="hold" id="9" nodeType="withEffect" presetClass="entr" presetID="22" presetSubtype="2">
                                  <p:stCondLst>
                                    <p:cond delay="100"/>
                                  </p:stCondLst>
                                  <p:childTnLst>
                                    <p:set>
                                      <p:cBhvr>
                                        <p:cTn dur="1" fill="hold" id="10">
                                          <p:stCondLst>
                                            <p:cond delay="0"/>
                                          </p:stCondLst>
                                        </p:cTn>
                                        <p:tgtEl>
                                          <p:spTgt spid="10"/>
                                        </p:tgtEl>
                                        <p:attrNameLst>
                                          <p:attrName>style.visibility</p:attrName>
                                        </p:attrNameLst>
                                      </p:cBhvr>
                                      <p:to>
                                        <p:strVal val="visible"/>
                                      </p:to>
                                    </p:set>
                                    <p:animEffect filter="wipe(right)" transition="in">
                                      <p:cBhvr>
                                        <p:cTn dur="500" id="11"/>
                                        <p:tgtEl>
                                          <p:spTgt spid="10"/>
                                        </p:tgtEl>
                                      </p:cBhvr>
                                    </p:animEffect>
                                  </p:childTnLst>
                                </p:cTn>
                              </p:par>
                            </p:childTnLst>
                          </p:cTn>
                        </p:par>
                        <p:par>
                          <p:cTn fill="hold" id="12" nodeType="afterGroup">
                            <p:stCondLst>
                              <p:cond delay="600"/>
                            </p:stCondLst>
                            <p:childTnLst>
                              <p:par>
                                <p:cTn fill="hold" grpId="0" id="13" nodeType="afterEffect" presetClass="entr" presetID="41" presetSubtype="0">
                                  <p:stCondLst>
                                    <p:cond delay="0"/>
                                  </p:stCondLst>
                                  <p:iterate type="lt">
                                    <p:tmPct val="10000"/>
                                  </p:iterate>
                                  <p:childTnLst>
                                    <p:set>
                                      <p:cBhvr>
                                        <p:cTn dur="1" fill="hold" id="14">
                                          <p:stCondLst>
                                            <p:cond delay="0"/>
                                          </p:stCondLst>
                                        </p:cTn>
                                        <p:tgtEl>
                                          <p:spTgt spid="8"/>
                                        </p:tgtEl>
                                        <p:attrNameLst>
                                          <p:attrName>style.visibility</p:attrName>
                                        </p:attrNameLst>
                                      </p:cBhvr>
                                      <p:to>
                                        <p:strVal val="visible"/>
                                      </p:to>
                                    </p:set>
                                    <p:anim calcmode="lin" valueType="num">
                                      <p:cBhvr>
                                        <p:cTn dur="400" fill="hold" id="15"/>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dur="400" fill="hold" id="16"/>
                                        <p:tgtEl>
                                          <p:spTgt spid="8"/>
                                        </p:tgtEl>
                                        <p:attrNameLst>
                                          <p:attrName>ppt_y</p:attrName>
                                        </p:attrNameLst>
                                      </p:cBhvr>
                                      <p:tavLst>
                                        <p:tav tm="0">
                                          <p:val>
                                            <p:strVal val="#ppt_y"/>
                                          </p:val>
                                        </p:tav>
                                        <p:tav tm="100000">
                                          <p:val>
                                            <p:strVal val="#ppt_y"/>
                                          </p:val>
                                        </p:tav>
                                      </p:tavLst>
                                    </p:anim>
                                    <p:anim calcmode="lin" valueType="num">
                                      <p:cBhvr>
                                        <p:cTn dur="400" fill="hold" id="17"/>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dur="400" fill="hold" id="18"/>
                                        <p:tgtEl>
                                          <p:spTgt spid="8"/>
                                        </p:tgtEl>
                                        <p:attrNameLst>
                                          <p:attrName>ppt_w</p:attrName>
                                        </p:attrNameLst>
                                      </p:cBhvr>
                                      <p:tavLst>
                                        <p:tav tm="0">
                                          <p:val>
                                            <p:strVal val="#ppt_w/10"/>
                                          </p:val>
                                        </p:tav>
                                        <p:tav tm="50000">
                                          <p:val>
                                            <p:strVal val="#ppt_w+.01"/>
                                          </p:val>
                                        </p:tav>
                                        <p:tav tm="100000">
                                          <p:val>
                                            <p:strVal val="#ppt_w"/>
                                          </p:val>
                                        </p:tav>
                                      </p:tavLst>
                                    </p:anim>
                                    <p:animEffect filter="fade" transition="in">
                                      <p:cBhvr>
                                        <p:cTn dur="400" id="19" tmFilter="0,0; .5, 1; 1, 1"/>
                                        <p:tgtEl>
                                          <p:spTgt spid="8"/>
                                        </p:tgtEl>
                                      </p:cBhvr>
                                    </p:animEffect>
                                  </p:childTnLst>
                                </p:cTn>
                              </p:par>
                            </p:childTnLst>
                          </p:cTn>
                        </p:par>
                        <p:par>
                          <p:cTn fill="hold" id="20" nodeType="afterGroup">
                            <p:stCondLst>
                              <p:cond delay="1000"/>
                            </p:stCondLst>
                            <p:childTnLst>
                              <p:par>
                                <p:cTn fill="hold" grpId="0" id="21" nodeType="afterEffect" presetClass="entr" presetID="42" presetSubtype="0">
                                  <p:stCondLst>
                                    <p:cond delay="0"/>
                                  </p:stCondLst>
                                  <p:childTnLst>
                                    <p:set>
                                      <p:cBhvr>
                                        <p:cTn dur="1" fill="hold" id="22">
                                          <p:stCondLst>
                                            <p:cond delay="0"/>
                                          </p:stCondLst>
                                        </p:cTn>
                                        <p:tgtEl>
                                          <p:spTgt spid="26"/>
                                        </p:tgtEl>
                                        <p:attrNameLst>
                                          <p:attrName>style.visibility</p:attrName>
                                        </p:attrNameLst>
                                      </p:cBhvr>
                                      <p:to>
                                        <p:strVal val="visible"/>
                                      </p:to>
                                    </p:set>
                                    <p:animEffect filter="fade" transition="in">
                                      <p:cBhvr>
                                        <p:cTn dur="1000" id="23"/>
                                        <p:tgtEl>
                                          <p:spTgt spid="26"/>
                                        </p:tgtEl>
                                      </p:cBhvr>
                                    </p:animEffect>
                                    <p:anim calcmode="lin" valueType="num">
                                      <p:cBhvr>
                                        <p:cTn dur="1000" fill="hold" id="24"/>
                                        <p:tgtEl>
                                          <p:spTgt spid="26"/>
                                        </p:tgtEl>
                                        <p:attrNameLst>
                                          <p:attrName>ppt_x</p:attrName>
                                        </p:attrNameLst>
                                      </p:cBhvr>
                                      <p:tavLst>
                                        <p:tav tm="0">
                                          <p:val>
                                            <p:strVal val="#ppt_x"/>
                                          </p:val>
                                        </p:tav>
                                        <p:tav tm="100000">
                                          <p:val>
                                            <p:strVal val="#ppt_x"/>
                                          </p:val>
                                        </p:tav>
                                      </p:tavLst>
                                    </p:anim>
                                    <p:anim calcmode="lin" valueType="num">
                                      <p:cBhvr>
                                        <p:cTn dur="1000" fill="hold" id="25"/>
                                        <p:tgtEl>
                                          <p:spTgt spid="26"/>
                                        </p:tgtEl>
                                        <p:attrNameLst>
                                          <p:attrName>ppt_y</p:attrName>
                                        </p:attrNameLst>
                                      </p:cBhvr>
                                      <p:tavLst>
                                        <p:tav tm="0">
                                          <p:val>
                                            <p:strVal val="#ppt_y+.1"/>
                                          </p:val>
                                        </p:tav>
                                        <p:tav tm="100000">
                                          <p:val>
                                            <p:strVal val="#ppt_y"/>
                                          </p:val>
                                        </p:tav>
                                      </p:tavLst>
                                    </p:anim>
                                  </p:childTnLst>
                                </p:cTn>
                              </p:par>
                            </p:childTnLst>
                          </p:cTn>
                        </p:par>
                        <p:par>
                          <p:cTn fill="hold" id="26" nodeType="afterGroup">
                            <p:stCondLst>
                              <p:cond delay="2000"/>
                            </p:stCondLst>
                            <p:childTnLst>
                              <p:par>
                                <p:cTn fill="hold" id="27" nodeType="afterEffect" presetClass="entr" presetID="10" presetSubtype="0">
                                  <p:stCondLst>
                                    <p:cond delay="0"/>
                                  </p:stCondLst>
                                  <p:childTnLst>
                                    <p:set>
                                      <p:cBhvr>
                                        <p:cTn dur="1" fill="hold" id="28">
                                          <p:stCondLst>
                                            <p:cond delay="0"/>
                                          </p:stCondLst>
                                        </p:cTn>
                                        <p:tgtEl>
                                          <p:spTgt spid="27"/>
                                        </p:tgtEl>
                                        <p:attrNameLst>
                                          <p:attrName>style.visibility</p:attrName>
                                        </p:attrNameLst>
                                      </p:cBhvr>
                                      <p:to>
                                        <p:strVal val="visible"/>
                                      </p:to>
                                    </p:set>
                                    <p:animEffect filter="fade" transition="in">
                                      <p:cBhvr>
                                        <p:cTn dur="500" id="29"/>
                                        <p:tgtEl>
                                          <p:spTgt spid="27"/>
                                        </p:tgtEl>
                                      </p:cBhvr>
                                    </p:animEffect>
                                  </p:childTnLst>
                                </p:cTn>
                              </p:par>
                              <p:par>
                                <p:cTn fill="hold" grpId="0" id="30" nodeType="withEffect" presetClass="entr" presetID="10" presetSubtype="0">
                                  <p:stCondLst>
                                    <p:cond delay="0"/>
                                  </p:stCondLst>
                                  <p:childTnLst>
                                    <p:set>
                                      <p:cBhvr>
                                        <p:cTn dur="1" fill="hold" id="31">
                                          <p:stCondLst>
                                            <p:cond delay="0"/>
                                          </p:stCondLst>
                                        </p:cTn>
                                        <p:tgtEl>
                                          <p:spTgt spid="29"/>
                                        </p:tgtEl>
                                        <p:attrNameLst>
                                          <p:attrName>style.visibility</p:attrName>
                                        </p:attrNameLst>
                                      </p:cBhvr>
                                      <p:to>
                                        <p:strVal val="visible"/>
                                      </p:to>
                                    </p:set>
                                    <p:animEffect filter="fade" transition="in">
                                      <p:cBhvr>
                                        <p:cTn dur="500" id="32"/>
                                        <p:tgtEl>
                                          <p:spTgt spid="29"/>
                                        </p:tgtEl>
                                      </p:cBhvr>
                                    </p:animEffect>
                                  </p:childTnLst>
                                </p:cTn>
                              </p:par>
                              <p:par>
                                <p:cTn fill="hold" id="33" nodeType="withEffect" presetClass="entr" presetID="10" presetSubtype="0">
                                  <p:stCondLst>
                                    <p:cond delay="0"/>
                                  </p:stCondLst>
                                  <p:childTnLst>
                                    <p:set>
                                      <p:cBhvr>
                                        <p:cTn dur="1" fill="hold" id="34">
                                          <p:stCondLst>
                                            <p:cond delay="0"/>
                                          </p:stCondLst>
                                        </p:cTn>
                                        <p:tgtEl>
                                          <p:spTgt spid="30"/>
                                        </p:tgtEl>
                                        <p:attrNameLst>
                                          <p:attrName>style.visibility</p:attrName>
                                        </p:attrNameLst>
                                      </p:cBhvr>
                                      <p:to>
                                        <p:strVal val="visible"/>
                                      </p:to>
                                    </p:set>
                                    <p:animEffect filter="fade" transition="in">
                                      <p:cBhvr>
                                        <p:cTn dur="500" id="35"/>
                                        <p:tgtEl>
                                          <p:spTgt spid="30"/>
                                        </p:tgtEl>
                                      </p:cBhvr>
                                    </p:animEffect>
                                  </p:childTnLst>
                                </p:cTn>
                              </p:par>
                              <p:par>
                                <p:cTn fill="hold" grpId="0" id="36" nodeType="withEffect" presetClass="entr" presetID="10" presetSubtype="0">
                                  <p:stCondLst>
                                    <p:cond delay="0"/>
                                  </p:stCondLst>
                                  <p:childTnLst>
                                    <p:set>
                                      <p:cBhvr>
                                        <p:cTn dur="1" fill="hold" id="37">
                                          <p:stCondLst>
                                            <p:cond delay="0"/>
                                          </p:stCondLst>
                                        </p:cTn>
                                        <p:tgtEl>
                                          <p:spTgt spid="31"/>
                                        </p:tgtEl>
                                        <p:attrNameLst>
                                          <p:attrName>style.visibility</p:attrName>
                                        </p:attrNameLst>
                                      </p:cBhvr>
                                      <p:to>
                                        <p:strVal val="visible"/>
                                      </p:to>
                                    </p:set>
                                    <p:animEffect filter="fade" transition="in">
                                      <p:cBhvr>
                                        <p:cTn dur="500" id="38"/>
                                        <p:tgtEl>
                                          <p:spTgt spid="31"/>
                                        </p:tgtEl>
                                      </p:cBhvr>
                                    </p:animEffect>
                                  </p:childTnLst>
                                </p:cTn>
                              </p:par>
                            </p:childTnLst>
                          </p:cTn>
                        </p:par>
                        <p:par>
                          <p:cTn fill="hold" id="39" nodeType="afterGroup">
                            <p:stCondLst>
                              <p:cond delay="2500"/>
                            </p:stCondLst>
                            <p:childTnLst>
                              <p:par>
                                <p:cTn fill="hold" grpId="0" id="40" nodeType="afterEffect" presetClass="entr" presetID="16" presetSubtype="21">
                                  <p:stCondLst>
                                    <p:cond delay="0"/>
                                  </p:stCondLst>
                                  <p:childTnLst>
                                    <p:set>
                                      <p:cBhvr>
                                        <p:cTn dur="1" fill="hold" id="41">
                                          <p:stCondLst>
                                            <p:cond delay="0"/>
                                          </p:stCondLst>
                                        </p:cTn>
                                        <p:tgtEl>
                                          <p:spTgt spid="28"/>
                                        </p:tgtEl>
                                        <p:attrNameLst>
                                          <p:attrName>style.visibility</p:attrName>
                                        </p:attrNameLst>
                                      </p:cBhvr>
                                      <p:to>
                                        <p:strVal val="visible"/>
                                      </p:to>
                                    </p:set>
                                    <p:animEffect filter="barn(inVertical)" transition="in">
                                      <p:cBhvr>
                                        <p:cTn dur="500" id="42"/>
                                        <p:tgtEl>
                                          <p:spTgt spid="28"/>
                                        </p:tgtEl>
                                      </p:cBhvr>
                                    </p:animEffect>
                                  </p:childTnLst>
                                </p:cTn>
                              </p:par>
                            </p:childTnLst>
                          </p:cTn>
                        </p:par>
                        <p:par>
                          <p:cTn fill="hold" id="43" nodeType="afterGroup">
                            <p:stCondLst>
                              <p:cond delay="3000"/>
                            </p:stCondLst>
                            <p:childTnLst>
                              <p:par>
                                <p:cTn fill="hold" grpId="0" id="44" nodeType="afterEffect" presetClass="entr" presetID="2" presetSubtype="4">
                                  <p:stCondLst>
                                    <p:cond delay="0"/>
                                  </p:stCondLst>
                                  <p:childTnLst>
                                    <p:set>
                                      <p:cBhvr>
                                        <p:cTn dur="1" fill="hold" id="45">
                                          <p:stCondLst>
                                            <p:cond delay="0"/>
                                          </p:stCondLst>
                                        </p:cTn>
                                        <p:tgtEl>
                                          <p:spTgt spid="32"/>
                                        </p:tgtEl>
                                        <p:attrNameLst>
                                          <p:attrName>style.visibility</p:attrName>
                                        </p:attrNameLst>
                                      </p:cBhvr>
                                      <p:to>
                                        <p:strVal val="visible"/>
                                      </p:to>
                                    </p:set>
                                    <p:anim calcmode="lin" valueType="num">
                                      <p:cBhvr additive="base">
                                        <p:cTn dur="500" fill="hold" id="46"/>
                                        <p:tgtEl>
                                          <p:spTgt spid="32"/>
                                        </p:tgtEl>
                                        <p:attrNameLst>
                                          <p:attrName>ppt_x</p:attrName>
                                        </p:attrNameLst>
                                      </p:cBhvr>
                                      <p:tavLst>
                                        <p:tav tm="0">
                                          <p:val>
                                            <p:strVal val="#ppt_x"/>
                                          </p:val>
                                        </p:tav>
                                        <p:tav tm="100000">
                                          <p:val>
                                            <p:strVal val="#ppt_x"/>
                                          </p:val>
                                        </p:tav>
                                      </p:tavLst>
                                    </p:anim>
                                    <p:anim calcmode="lin" valueType="num">
                                      <p:cBhvr additive="base">
                                        <p:cTn dur="500" fill="hold" id="47"/>
                                        <p:tgtEl>
                                          <p:spTgt spid="32"/>
                                        </p:tgtEl>
                                        <p:attrNameLst>
                                          <p:attrName>ppt_y</p:attrName>
                                        </p:attrNameLst>
                                      </p:cBhvr>
                                      <p:tavLst>
                                        <p:tav tm="0">
                                          <p:val>
                                            <p:strVal val="1+#ppt_h/2"/>
                                          </p:val>
                                        </p:tav>
                                        <p:tav tm="100000">
                                          <p:val>
                                            <p:strVal val="#ppt_y"/>
                                          </p:val>
                                        </p:tav>
                                      </p:tavLst>
                                    </p:anim>
                                  </p:childTnLst>
                                </p:cTn>
                              </p:par>
                            </p:childTnLst>
                          </p:cTn>
                        </p:par>
                        <p:par>
                          <p:cTn fill="hold" id="48" nodeType="afterGroup">
                            <p:stCondLst>
                              <p:cond delay="3500"/>
                            </p:stCondLst>
                            <p:childTnLst>
                              <p:par>
                                <p:cTn fill="hold" grpId="0" id="49" nodeType="afterEffect" presetClass="entr" presetID="22" presetSubtype="1">
                                  <p:stCondLst>
                                    <p:cond delay="0"/>
                                  </p:stCondLst>
                                  <p:childTnLst>
                                    <p:set>
                                      <p:cBhvr>
                                        <p:cTn dur="1" fill="hold" id="50">
                                          <p:stCondLst>
                                            <p:cond delay="0"/>
                                          </p:stCondLst>
                                        </p:cTn>
                                        <p:tgtEl>
                                          <p:spTgt spid="33"/>
                                        </p:tgtEl>
                                        <p:attrNameLst>
                                          <p:attrName>style.visibility</p:attrName>
                                        </p:attrNameLst>
                                      </p:cBhvr>
                                      <p:to>
                                        <p:strVal val="visible"/>
                                      </p:to>
                                    </p:set>
                                    <p:animEffect filter="wipe(up)" transition="in">
                                      <p:cBhvr>
                                        <p:cTn dur="500" id="51"/>
                                        <p:tgtEl>
                                          <p:spTgt spid="3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8"/>
      <p:bldP grpId="0" spid="9"/>
      <p:bldP grpId="0" spid="26"/>
      <p:bldP grpId="0" spid="29"/>
      <p:bldP grpId="0" spid="31"/>
      <p:bldP grpId="0" spid="32"/>
      <p:bldP grpId="0" spid="33"/>
      <p:bldGraphic grpId="0" spid="28">
        <p:bldAsOne/>
      </p:bldGraphic>
    </p:bldLst>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45" name="图片 44"/>
          <p:cNvPicPr>
            <a:picLocks noChangeAspect="1"/>
          </p:cNvPicPr>
          <p:nvPr/>
        </p:nvPicPr>
        <p:blipFill>
          <a:blip r:embed="rId3">
            <a:extLst>
              <a:ext uri="{28A0092B-C50C-407E-A947-70E740481C1C}">
                <a14:useLocalDpi val="0"/>
              </a:ext>
            </a:extLst>
          </a:blip>
          <a:stretch>
            <a:fillRect/>
          </a:stretch>
        </p:blipFill>
        <p:spPr>
          <a:xfrm>
            <a:off x="0" y="0"/>
            <a:ext cx="5819775" cy="6858000"/>
          </a:xfrm>
          <a:prstGeom prst="rect">
            <a:avLst/>
          </a:prstGeom>
        </p:spPr>
      </p:pic>
      <p:grpSp>
        <p:nvGrpSpPr>
          <p:cNvPr id="46" name="组合 45"/>
          <p:cNvGrpSpPr/>
          <p:nvPr/>
        </p:nvGrpSpPr>
        <p:grpSpPr>
          <a:xfrm>
            <a:off x="7462564" y="763673"/>
            <a:ext cx="848513" cy="848511"/>
            <a:chOff x="7414667" y="3750265"/>
            <a:chExt cx="871129" cy="871129"/>
          </a:xfrm>
        </p:grpSpPr>
        <p:sp>
          <p:nvSpPr>
            <p:cNvPr id="47" name="椭圆 46"/>
            <p:cNvSpPr/>
            <p:nvPr/>
          </p:nvSpPr>
          <p:spPr>
            <a:xfrm>
              <a:off x="7414667" y="3750265"/>
              <a:ext cx="871129" cy="871129"/>
            </a:xfrm>
            <a:prstGeom prst="ellipse">
              <a:avLst/>
            </a:prstGeom>
            <a:gradFill flip="none" rotWithShape="1">
              <a:gsLst>
                <a:gs pos="0">
                  <a:schemeClr val="bg1">
                    <a:lumMod val="85000"/>
                  </a:schemeClr>
                </a:gs>
                <a:gs pos="100000">
                  <a:schemeClr val="bg1"/>
                </a:gs>
              </a:gsLst>
              <a:lin ang="2700000" scaled="1"/>
            </a:gradFill>
            <a:ln w="25400">
              <a:gradFill flip="none" rotWithShape="1">
                <a:gsLst>
                  <a:gs pos="0">
                    <a:schemeClr val="bg1"/>
                  </a:gs>
                  <a:gs pos="100000">
                    <a:schemeClr val="bg1">
                      <a:lumMod val="85000"/>
                    </a:schemeClr>
                  </a:gs>
                </a:gsLst>
                <a:lin ang="2700000" scaled="1"/>
              </a:gradFill>
            </a:ln>
            <a:effectLst>
              <a:outerShdw algn="tl" blurRad="88900" dir="2700000" dist="63500"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sz="2010"/>
            </a:p>
          </p:txBody>
        </p:sp>
        <p:sp>
          <p:nvSpPr>
            <p:cNvPr id="48" name="文本框 20"/>
            <p:cNvSpPr txBox="1"/>
            <p:nvPr/>
          </p:nvSpPr>
          <p:spPr>
            <a:xfrm>
              <a:off x="7468849" y="3843910"/>
              <a:ext cx="792991" cy="689686"/>
            </a:xfrm>
            <a:prstGeom prst="rect">
              <a:avLst/>
            </a:prstGeom>
            <a:noFill/>
          </p:spPr>
          <p:txBody>
            <a:bodyPr rtlCol="0" wrap="square">
              <a:spAutoFit/>
            </a:bodyPr>
            <a:lstStyle/>
            <a:p>
              <a:pPr algn="ctr"/>
              <a:r>
                <a:rPr altLang="zh-CN" lang="en-US" sz="3808">
                  <a:effectLst>
                    <a:innerShdw blurRad="63500" dir="13500000" dist="38100">
                      <a:prstClr val="black">
                        <a:alpha val="50000"/>
                      </a:prstClr>
                    </a:innerShdw>
                  </a:effectLst>
                  <a:latin charset="-122" panose="020b0503020204020204" pitchFamily="34" typeface="微软雅黑"/>
                  <a:ea charset="-122" pitchFamily="34" typeface="微软雅黑"/>
                </a:rPr>
                <a:t>01</a:t>
              </a:r>
            </a:p>
          </p:txBody>
        </p:sp>
      </p:grpSp>
      <p:grpSp>
        <p:nvGrpSpPr>
          <p:cNvPr id="49" name="组合 48"/>
          <p:cNvGrpSpPr/>
          <p:nvPr/>
        </p:nvGrpSpPr>
        <p:grpSpPr>
          <a:xfrm>
            <a:off x="7486276" y="2916723"/>
            <a:ext cx="848513" cy="848511"/>
            <a:chOff x="7414667" y="3750264"/>
            <a:chExt cx="871129" cy="871129"/>
          </a:xfrm>
        </p:grpSpPr>
        <p:sp>
          <p:nvSpPr>
            <p:cNvPr id="50" name="椭圆 49"/>
            <p:cNvSpPr/>
            <p:nvPr/>
          </p:nvSpPr>
          <p:spPr>
            <a:xfrm>
              <a:off x="7414667" y="3750264"/>
              <a:ext cx="871129" cy="871129"/>
            </a:xfrm>
            <a:prstGeom prst="ellipse">
              <a:avLst/>
            </a:prstGeom>
            <a:gradFill flip="none" rotWithShape="1">
              <a:gsLst>
                <a:gs pos="0">
                  <a:schemeClr val="bg1">
                    <a:lumMod val="85000"/>
                  </a:schemeClr>
                </a:gs>
                <a:gs pos="100000">
                  <a:schemeClr val="bg1"/>
                </a:gs>
              </a:gsLst>
              <a:lin ang="2700000" scaled="1"/>
            </a:gradFill>
            <a:ln w="25400">
              <a:gradFill flip="none" rotWithShape="1">
                <a:gsLst>
                  <a:gs pos="0">
                    <a:schemeClr val="bg1"/>
                  </a:gs>
                  <a:gs pos="100000">
                    <a:schemeClr val="bg1">
                      <a:lumMod val="85000"/>
                    </a:schemeClr>
                  </a:gs>
                </a:gsLst>
                <a:lin ang="2700000" scaled="1"/>
              </a:gradFill>
            </a:ln>
            <a:effectLst>
              <a:outerShdw algn="tl" blurRad="88900" dir="2700000" dist="63500"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sz="2010"/>
            </a:p>
          </p:txBody>
        </p:sp>
        <p:sp>
          <p:nvSpPr>
            <p:cNvPr id="51" name="文本框 23"/>
            <p:cNvSpPr txBox="1"/>
            <p:nvPr/>
          </p:nvSpPr>
          <p:spPr>
            <a:xfrm>
              <a:off x="7451426" y="3843910"/>
              <a:ext cx="792991" cy="689686"/>
            </a:xfrm>
            <a:prstGeom prst="rect">
              <a:avLst/>
            </a:prstGeom>
            <a:noFill/>
          </p:spPr>
          <p:txBody>
            <a:bodyPr rtlCol="0" wrap="square">
              <a:spAutoFit/>
            </a:bodyPr>
            <a:lstStyle>
              <a:defPPr>
                <a:defRPr lang="zh-CN"/>
              </a:defPPr>
              <a:lvl1pPr algn="ctr">
                <a:defRPr sz="3600">
                  <a:solidFill>
                    <a:srgbClr val="0066CC"/>
                  </a:solidFill>
                  <a:effectLst>
                    <a:innerShdw blurRad="63500" dir="13500000" dist="38100">
                      <a:prstClr val="black">
                        <a:alpha val="50000"/>
                      </a:prstClr>
                    </a:innerShdw>
                  </a:effectLst>
                  <a:latin charset="-122" panose="020b0503020204020204" pitchFamily="34" typeface="微软雅黑"/>
                  <a:ea charset="-122" pitchFamily="34" typeface="微软雅黑"/>
                </a:defRPr>
              </a:lvl1pPr>
            </a:lstStyle>
            <a:p>
              <a:r>
                <a:rPr altLang="zh-CN" lang="en-US" sz="3808">
                  <a:solidFill>
                    <a:schemeClr val="tx1"/>
                  </a:solidFill>
                </a:rPr>
                <a:t>03</a:t>
              </a:r>
            </a:p>
          </p:txBody>
        </p:sp>
      </p:grpSp>
      <p:grpSp>
        <p:nvGrpSpPr>
          <p:cNvPr id="52" name="组合 51"/>
          <p:cNvGrpSpPr/>
          <p:nvPr/>
        </p:nvGrpSpPr>
        <p:grpSpPr>
          <a:xfrm>
            <a:off x="7486276" y="3983172"/>
            <a:ext cx="848513" cy="848511"/>
            <a:chOff x="7414667" y="3750264"/>
            <a:chExt cx="871129" cy="871129"/>
          </a:xfrm>
        </p:grpSpPr>
        <p:sp>
          <p:nvSpPr>
            <p:cNvPr id="53" name="椭圆 52"/>
            <p:cNvSpPr/>
            <p:nvPr/>
          </p:nvSpPr>
          <p:spPr>
            <a:xfrm>
              <a:off x="7414667" y="3750264"/>
              <a:ext cx="871129" cy="871129"/>
            </a:xfrm>
            <a:prstGeom prst="ellipse">
              <a:avLst/>
            </a:prstGeom>
            <a:gradFill flip="none" rotWithShape="1">
              <a:gsLst>
                <a:gs pos="0">
                  <a:schemeClr val="bg1">
                    <a:lumMod val="85000"/>
                  </a:schemeClr>
                </a:gs>
                <a:gs pos="100000">
                  <a:schemeClr val="bg1"/>
                </a:gs>
              </a:gsLst>
              <a:lin ang="2700000" scaled="1"/>
            </a:gradFill>
            <a:ln w="25400">
              <a:gradFill flip="none" rotWithShape="1">
                <a:gsLst>
                  <a:gs pos="0">
                    <a:schemeClr val="bg1"/>
                  </a:gs>
                  <a:gs pos="100000">
                    <a:schemeClr val="bg1">
                      <a:lumMod val="85000"/>
                    </a:schemeClr>
                  </a:gs>
                </a:gsLst>
                <a:lin ang="2700000" scaled="1"/>
              </a:gradFill>
            </a:ln>
            <a:effectLst>
              <a:outerShdw algn="tl" blurRad="88900" dir="2700000" dist="63500"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sz="2010"/>
            </a:p>
          </p:txBody>
        </p:sp>
        <p:sp>
          <p:nvSpPr>
            <p:cNvPr id="54" name="文本框 29"/>
            <p:cNvSpPr txBox="1"/>
            <p:nvPr/>
          </p:nvSpPr>
          <p:spPr>
            <a:xfrm>
              <a:off x="7451426" y="3818459"/>
              <a:ext cx="792991" cy="689686"/>
            </a:xfrm>
            <a:prstGeom prst="rect">
              <a:avLst/>
            </a:prstGeom>
            <a:noFill/>
          </p:spPr>
          <p:txBody>
            <a:bodyPr rtlCol="0" wrap="square">
              <a:spAutoFit/>
            </a:bodyPr>
            <a:lstStyle>
              <a:defPPr>
                <a:defRPr lang="zh-CN"/>
              </a:defPPr>
              <a:lvl1pPr algn="ctr">
                <a:defRPr sz="3600">
                  <a:solidFill>
                    <a:srgbClr val="0066CC"/>
                  </a:solidFill>
                  <a:effectLst>
                    <a:innerShdw blurRad="63500" dir="13500000" dist="38100">
                      <a:prstClr val="black">
                        <a:alpha val="50000"/>
                      </a:prstClr>
                    </a:innerShdw>
                  </a:effectLst>
                  <a:latin charset="-122" panose="020b0503020204020204" pitchFamily="34" typeface="微软雅黑"/>
                  <a:ea charset="-122" pitchFamily="34" typeface="微软雅黑"/>
                </a:defRPr>
              </a:lvl1pPr>
            </a:lstStyle>
            <a:p>
              <a:r>
                <a:rPr altLang="zh-CN" lang="en-US" sz="3808">
                  <a:solidFill>
                    <a:schemeClr val="tx1"/>
                  </a:solidFill>
                </a:rPr>
                <a:t>04</a:t>
              </a:r>
            </a:p>
          </p:txBody>
        </p:sp>
      </p:grpSp>
      <p:grpSp>
        <p:nvGrpSpPr>
          <p:cNvPr id="55" name="组合 54"/>
          <p:cNvGrpSpPr/>
          <p:nvPr/>
        </p:nvGrpSpPr>
        <p:grpSpPr>
          <a:xfrm>
            <a:off x="7496865" y="1850274"/>
            <a:ext cx="848513" cy="848511"/>
            <a:chOff x="7414667" y="3750264"/>
            <a:chExt cx="871129" cy="871129"/>
          </a:xfrm>
        </p:grpSpPr>
        <p:sp>
          <p:nvSpPr>
            <p:cNvPr id="56" name="椭圆 55"/>
            <p:cNvSpPr/>
            <p:nvPr/>
          </p:nvSpPr>
          <p:spPr>
            <a:xfrm>
              <a:off x="7414667" y="3750264"/>
              <a:ext cx="871129" cy="871129"/>
            </a:xfrm>
            <a:prstGeom prst="ellipse">
              <a:avLst/>
            </a:prstGeom>
            <a:gradFill flip="none" rotWithShape="1">
              <a:gsLst>
                <a:gs pos="0">
                  <a:schemeClr val="bg1">
                    <a:lumMod val="85000"/>
                  </a:schemeClr>
                </a:gs>
                <a:gs pos="100000">
                  <a:schemeClr val="bg1"/>
                </a:gs>
              </a:gsLst>
              <a:lin ang="2700000" scaled="1"/>
            </a:gradFill>
            <a:ln w="25400">
              <a:gradFill flip="none" rotWithShape="1">
                <a:gsLst>
                  <a:gs pos="0">
                    <a:schemeClr val="bg1"/>
                  </a:gs>
                  <a:gs pos="100000">
                    <a:schemeClr val="bg1">
                      <a:lumMod val="85000"/>
                    </a:schemeClr>
                  </a:gs>
                </a:gsLst>
                <a:lin ang="2700000" scaled="1"/>
              </a:gradFill>
            </a:ln>
            <a:effectLst>
              <a:outerShdw algn="tl" blurRad="88900" dir="2700000" dist="63500"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sz="2010"/>
            </a:p>
          </p:txBody>
        </p:sp>
        <p:sp>
          <p:nvSpPr>
            <p:cNvPr id="57" name="文本框 32"/>
            <p:cNvSpPr txBox="1"/>
            <p:nvPr/>
          </p:nvSpPr>
          <p:spPr>
            <a:xfrm>
              <a:off x="7451425" y="3820352"/>
              <a:ext cx="792991" cy="689686"/>
            </a:xfrm>
            <a:prstGeom prst="rect">
              <a:avLst/>
            </a:prstGeom>
            <a:noFill/>
          </p:spPr>
          <p:txBody>
            <a:bodyPr rtlCol="0" wrap="square">
              <a:spAutoFit/>
            </a:bodyPr>
            <a:lstStyle>
              <a:defPPr>
                <a:defRPr lang="zh-CN"/>
              </a:defPPr>
              <a:lvl1pPr algn="ctr">
                <a:defRPr sz="3600">
                  <a:solidFill>
                    <a:srgbClr val="0066CC"/>
                  </a:solidFill>
                  <a:effectLst>
                    <a:innerShdw blurRad="63500" dir="13500000" dist="38100">
                      <a:prstClr val="black">
                        <a:alpha val="50000"/>
                      </a:prstClr>
                    </a:innerShdw>
                  </a:effectLst>
                  <a:latin charset="-122" panose="020b0503020204020204" pitchFamily="34" typeface="微软雅黑"/>
                  <a:ea charset="-122" pitchFamily="34" typeface="微软雅黑"/>
                </a:defRPr>
              </a:lvl1pPr>
            </a:lstStyle>
            <a:p>
              <a:r>
                <a:rPr altLang="zh-CN" lang="en-US" sz="3808">
                  <a:solidFill>
                    <a:schemeClr val="tx1"/>
                  </a:solidFill>
                </a:rPr>
                <a:t>02</a:t>
              </a:r>
            </a:p>
          </p:txBody>
        </p:sp>
      </p:grpSp>
      <p:grpSp>
        <p:nvGrpSpPr>
          <p:cNvPr id="58" name="组合 57"/>
          <p:cNvGrpSpPr/>
          <p:nvPr/>
        </p:nvGrpSpPr>
        <p:grpSpPr>
          <a:xfrm>
            <a:off x="7486276" y="5060207"/>
            <a:ext cx="848513" cy="848510"/>
            <a:chOff x="9136697" y="1907619"/>
            <a:chExt cx="802098" cy="802095"/>
          </a:xfrm>
        </p:grpSpPr>
        <p:sp>
          <p:nvSpPr>
            <p:cNvPr id="59" name="椭圆 58"/>
            <p:cNvSpPr/>
            <p:nvPr/>
          </p:nvSpPr>
          <p:spPr>
            <a:xfrm>
              <a:off x="9136697" y="1907619"/>
              <a:ext cx="802098" cy="802095"/>
            </a:xfrm>
            <a:prstGeom prst="ellipse">
              <a:avLst/>
            </a:prstGeom>
            <a:gradFill flip="none" rotWithShape="1">
              <a:gsLst>
                <a:gs pos="0">
                  <a:schemeClr val="bg1">
                    <a:lumMod val="85000"/>
                  </a:schemeClr>
                </a:gs>
                <a:gs pos="100000">
                  <a:schemeClr val="bg1"/>
                </a:gs>
              </a:gsLst>
              <a:lin ang="2700000" scaled="1"/>
            </a:gradFill>
            <a:ln w="25400">
              <a:gradFill flip="none" rotWithShape="1">
                <a:gsLst>
                  <a:gs pos="0">
                    <a:schemeClr val="bg1"/>
                  </a:gs>
                  <a:gs pos="100000">
                    <a:schemeClr val="bg1">
                      <a:lumMod val="85000"/>
                    </a:schemeClr>
                  </a:gs>
                </a:gsLst>
                <a:lin ang="2700000" scaled="1"/>
              </a:gradFill>
            </a:ln>
            <a:effectLst>
              <a:outerShdw algn="tl" blurRad="88900" dir="2700000" dist="63500"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sz="2010"/>
            </a:p>
          </p:txBody>
        </p:sp>
        <p:sp>
          <p:nvSpPr>
            <p:cNvPr id="60" name="文本框 29"/>
            <p:cNvSpPr txBox="1"/>
            <p:nvPr/>
          </p:nvSpPr>
          <p:spPr>
            <a:xfrm>
              <a:off x="9174287" y="1991375"/>
              <a:ext cx="730152" cy="635032"/>
            </a:xfrm>
            <a:prstGeom prst="rect">
              <a:avLst/>
            </a:prstGeom>
            <a:noFill/>
          </p:spPr>
          <p:txBody>
            <a:bodyPr rtlCol="0" wrap="square">
              <a:spAutoFit/>
            </a:bodyPr>
            <a:lstStyle>
              <a:defPPr>
                <a:defRPr lang="zh-CN"/>
              </a:defPPr>
              <a:lvl1pPr algn="ctr">
                <a:defRPr sz="3600">
                  <a:solidFill>
                    <a:srgbClr val="0066CC"/>
                  </a:solidFill>
                  <a:effectLst>
                    <a:innerShdw blurRad="63500" dir="13500000" dist="38100">
                      <a:prstClr val="black">
                        <a:alpha val="50000"/>
                      </a:prstClr>
                    </a:innerShdw>
                  </a:effectLst>
                  <a:latin charset="-122" panose="020b0503020204020204" pitchFamily="34" typeface="微软雅黑"/>
                  <a:ea charset="-122" pitchFamily="34" typeface="微软雅黑"/>
                </a:defRPr>
              </a:lvl1pPr>
            </a:lstStyle>
            <a:p>
              <a:r>
                <a:rPr altLang="zh-CN" lang="en-US" sz="3808">
                  <a:solidFill>
                    <a:schemeClr val="tx1"/>
                  </a:solidFill>
                </a:rPr>
                <a:t>05</a:t>
              </a:r>
            </a:p>
          </p:txBody>
        </p:sp>
      </p:grpSp>
      <p:grpSp>
        <p:nvGrpSpPr>
          <p:cNvPr id="61" name="组合 60"/>
          <p:cNvGrpSpPr/>
          <p:nvPr/>
        </p:nvGrpSpPr>
        <p:grpSpPr>
          <a:xfrm>
            <a:off x="8598335" y="904845"/>
            <a:ext cx="2966521" cy="905746"/>
            <a:chOff x="2232645" y="1023913"/>
            <a:chExt cx="2804248" cy="856200"/>
          </a:xfrm>
        </p:grpSpPr>
        <p:sp>
          <p:nvSpPr>
            <p:cNvPr id="62" name="文本框 33"/>
            <p:cNvSpPr txBox="1"/>
            <p:nvPr/>
          </p:nvSpPr>
          <p:spPr>
            <a:xfrm>
              <a:off x="2232646" y="1023913"/>
              <a:ext cx="2424885" cy="421674"/>
            </a:xfrm>
            <a:prstGeom prst="rect">
              <a:avLst/>
            </a:prstGeom>
            <a:noFill/>
          </p:spPr>
          <p:txBody>
            <a:bodyPr rtlCol="0" wrap="square">
              <a:spAutoFit/>
            </a:bodyPr>
            <a:lstStyle/>
            <a:p>
              <a:r>
                <a:rPr altLang="en-US" lang="zh-CN" sz="2327">
                  <a:solidFill>
                    <a:srgbClr val="3F3F3F"/>
                  </a:solidFill>
                  <a:latin charset="-122" panose="020b0503020204020204" pitchFamily="34" typeface="微软雅黑"/>
                  <a:ea charset="-122" pitchFamily="34" typeface="微软雅黑"/>
                </a:rPr>
                <a:t>年度工作概述</a:t>
              </a:r>
            </a:p>
          </p:txBody>
        </p:sp>
        <p:sp>
          <p:nvSpPr>
            <p:cNvPr id="63" name="TextBox 141"/>
            <p:cNvSpPr txBox="1"/>
            <p:nvPr/>
          </p:nvSpPr>
          <p:spPr>
            <a:xfrm>
              <a:off x="2246061" y="1356420"/>
              <a:ext cx="2790831" cy="518628"/>
            </a:xfrm>
            <a:prstGeom prst="rect">
              <a:avLst/>
            </a:prstGeom>
            <a:noFill/>
          </p:spPr>
          <p:txBody>
            <a:bodyPr rtlCol="0" wrap="square">
              <a:spAutoFit/>
            </a:bodyPr>
            <a:lstStyle/>
            <a:p>
              <a:r>
                <a:rPr altLang="en-US" lang="zh-CN" sz="1000">
                  <a:solidFill>
                    <a:srgbClr val="3F3F3F"/>
                  </a:solidFill>
                  <a:latin charset="-122" panose="020b0503020204020204" pitchFamily="34" typeface="微软雅黑"/>
                  <a:ea charset="-122" pitchFamily="34" typeface="微软雅黑"/>
                </a:rPr>
                <a:t>公司简介/国际市场分布/国内市场分布/组织架构 团队成员介绍/年度工作概述/重点工作回顾/团队建设情况</a:t>
              </a:r>
            </a:p>
          </p:txBody>
        </p:sp>
      </p:grpSp>
      <p:grpSp>
        <p:nvGrpSpPr>
          <p:cNvPr id="64" name="组合 63"/>
          <p:cNvGrpSpPr/>
          <p:nvPr/>
        </p:nvGrpSpPr>
        <p:grpSpPr>
          <a:xfrm>
            <a:off x="8598335" y="1989327"/>
            <a:ext cx="2966521" cy="620245"/>
            <a:chOff x="3600797" y="5013970"/>
            <a:chExt cx="2804247" cy="586316"/>
          </a:xfrm>
        </p:grpSpPr>
        <p:sp>
          <p:nvSpPr>
            <p:cNvPr id="65" name="文本框 34"/>
            <p:cNvSpPr txBox="1"/>
            <p:nvPr/>
          </p:nvSpPr>
          <p:spPr>
            <a:xfrm>
              <a:off x="3600798" y="5013970"/>
              <a:ext cx="2696969" cy="421673"/>
            </a:xfrm>
            <a:prstGeom prst="rect">
              <a:avLst/>
            </a:prstGeom>
            <a:noFill/>
          </p:spPr>
          <p:txBody>
            <a:bodyPr rtlCol="0" wrap="square">
              <a:spAutoFit/>
            </a:bodyPr>
            <a:lstStyle>
              <a:defPPr>
                <a:defRPr lang="zh-CN"/>
              </a:defPPr>
              <a:lvl1pPr algn="ctr">
                <a:defRPr sz="2200">
                  <a:solidFill>
                    <a:schemeClr val="bg1"/>
                  </a:solidFill>
                  <a:latin charset="-122" panose="020b0503020204020204" pitchFamily="34" typeface="微软雅黑"/>
                  <a:ea charset="-122" pitchFamily="34" typeface="微软雅黑"/>
                </a:defRPr>
              </a:lvl1pPr>
            </a:lstStyle>
            <a:p>
              <a:pPr algn="l"/>
              <a:r>
                <a:rPr altLang="zh-CN" lang="zh-CN" sz="2327">
                  <a:solidFill>
                    <a:srgbClr val="3F3F3F"/>
                  </a:solidFill>
                </a:rPr>
                <a:t>工作完成情况</a:t>
              </a:r>
            </a:p>
          </p:txBody>
        </p:sp>
        <p:sp>
          <p:nvSpPr>
            <p:cNvPr id="66" name="TextBox 142"/>
            <p:cNvSpPr txBox="1"/>
            <p:nvPr/>
          </p:nvSpPr>
          <p:spPr>
            <a:xfrm>
              <a:off x="3614213" y="5367534"/>
              <a:ext cx="2790830" cy="230501"/>
            </a:xfrm>
            <a:prstGeom prst="rect">
              <a:avLst/>
            </a:prstGeom>
            <a:noFill/>
          </p:spPr>
          <p:txBody>
            <a:bodyPr rtlCol="0" wrap="square">
              <a:spAutoFit/>
            </a:bodyPr>
            <a:lstStyle>
              <a:defPPr>
                <a:defRPr lang="zh-CN"/>
              </a:defPPr>
              <a:lvl1pPr>
                <a:defRPr sz="1050">
                  <a:solidFill>
                    <a:schemeClr val="bg1"/>
                  </a:solidFill>
                  <a:latin charset="-122" panose="020b0503020204020204" pitchFamily="34" typeface="微软雅黑"/>
                  <a:ea charset="-122" pitchFamily="34" typeface="微软雅黑"/>
                </a:defRPr>
              </a:lvl1pPr>
            </a:lstStyle>
            <a:p>
              <a:r>
                <a:rPr altLang="en-US" lang="zh-CN" sz="1000">
                  <a:solidFill>
                    <a:srgbClr val="3F3F3F"/>
                  </a:solidFill>
                </a:rPr>
                <a:t>年度计划完成/工作完成情况/工作达标情况</a:t>
              </a:r>
            </a:p>
          </p:txBody>
        </p:sp>
      </p:grpSp>
      <p:grpSp>
        <p:nvGrpSpPr>
          <p:cNvPr id="67" name="组合 66"/>
          <p:cNvGrpSpPr/>
          <p:nvPr/>
        </p:nvGrpSpPr>
        <p:grpSpPr>
          <a:xfrm>
            <a:off x="8598335" y="3079660"/>
            <a:ext cx="3326561" cy="766589"/>
            <a:chOff x="5112965" y="837506"/>
            <a:chExt cx="3144592" cy="724655"/>
          </a:xfrm>
        </p:grpSpPr>
        <p:sp>
          <p:nvSpPr>
            <p:cNvPr id="68" name="文本框 33"/>
            <p:cNvSpPr txBox="1"/>
            <p:nvPr/>
          </p:nvSpPr>
          <p:spPr>
            <a:xfrm>
              <a:off x="5112966" y="837506"/>
              <a:ext cx="3144592" cy="421674"/>
            </a:xfrm>
            <a:prstGeom prst="rect">
              <a:avLst/>
            </a:prstGeom>
            <a:noFill/>
          </p:spPr>
          <p:txBody>
            <a:bodyPr rtlCol="0" wrap="square">
              <a:spAutoFit/>
            </a:bodyPr>
            <a:lstStyle>
              <a:defPPr>
                <a:defRPr lang="zh-CN"/>
              </a:defPPr>
              <a:lvl1pPr algn="ctr">
                <a:defRPr sz="2200">
                  <a:solidFill>
                    <a:schemeClr val="bg1"/>
                  </a:solidFill>
                  <a:latin charset="-122" panose="020b0503020204020204" pitchFamily="34" typeface="微软雅黑"/>
                  <a:ea charset="-122" pitchFamily="34" typeface="微软雅黑"/>
                </a:defRPr>
              </a:lvl1pPr>
            </a:lstStyle>
            <a:p>
              <a:pPr algn="l"/>
              <a:r>
                <a:rPr altLang="en-US" lang="zh-CN" smtClean="0" sz="2327">
                  <a:solidFill>
                    <a:srgbClr val="3F3F3F"/>
                  </a:solidFill>
                </a:rPr>
                <a:t>成功项目展示</a:t>
              </a:r>
            </a:p>
          </p:txBody>
        </p:sp>
        <p:sp>
          <p:nvSpPr>
            <p:cNvPr id="69" name="文本框 33"/>
            <p:cNvSpPr txBox="1"/>
            <p:nvPr/>
          </p:nvSpPr>
          <p:spPr>
            <a:xfrm>
              <a:off x="5126381" y="1183938"/>
              <a:ext cx="2997083" cy="374565"/>
            </a:xfrm>
            <a:prstGeom prst="rect">
              <a:avLst/>
            </a:prstGeom>
            <a:noFill/>
          </p:spPr>
          <p:txBody>
            <a:bodyPr rtlCol="0" wrap="square">
              <a:spAutoFit/>
            </a:bodyPr>
            <a:lstStyle>
              <a:defPPr>
                <a:defRPr lang="zh-CN"/>
              </a:defPPr>
              <a:lvl1pPr>
                <a:defRPr sz="1050">
                  <a:solidFill>
                    <a:schemeClr val="bg1"/>
                  </a:solidFill>
                  <a:latin charset="-122" panose="020b0503020204020204" pitchFamily="34" typeface="微软雅黑"/>
                  <a:ea charset="-122" pitchFamily="34" typeface="微软雅黑"/>
                </a:defRPr>
              </a:lvl1pPr>
            </a:lstStyle>
            <a:p>
              <a:r>
                <a:rPr altLang="en-US" lang="zh-CN" sz="1000">
                  <a:solidFill>
                    <a:srgbClr val="3F3F3F"/>
                  </a:solidFill>
                </a:rPr>
                <a:t>获得成绩与经验/已完成项目汇总/完成项目之一</a:t>
              </a:r>
            </a:p>
            <a:p>
              <a:r>
                <a:rPr altLang="en-US" lang="zh-CN" sz="1000">
                  <a:solidFill>
                    <a:srgbClr val="3F3F3F"/>
                  </a:solidFill>
                </a:rPr>
                <a:t>完成项目之二/完成项目之三/重点项目展望</a:t>
              </a:r>
            </a:p>
          </p:txBody>
        </p:sp>
      </p:grpSp>
      <p:grpSp>
        <p:nvGrpSpPr>
          <p:cNvPr id="70" name="组合 69"/>
          <p:cNvGrpSpPr/>
          <p:nvPr/>
        </p:nvGrpSpPr>
        <p:grpSpPr>
          <a:xfrm>
            <a:off x="8598335" y="4146110"/>
            <a:ext cx="3042381" cy="775542"/>
            <a:chOff x="6537621" y="5030234"/>
            <a:chExt cx="2875957" cy="733118"/>
          </a:xfrm>
        </p:grpSpPr>
        <p:sp>
          <p:nvSpPr>
            <p:cNvPr id="71" name="文本框 33"/>
            <p:cNvSpPr txBox="1"/>
            <p:nvPr/>
          </p:nvSpPr>
          <p:spPr>
            <a:xfrm>
              <a:off x="6537620" y="5030235"/>
              <a:ext cx="2875957" cy="421673"/>
            </a:xfrm>
            <a:prstGeom prst="rect">
              <a:avLst/>
            </a:prstGeom>
            <a:noFill/>
          </p:spPr>
          <p:txBody>
            <a:bodyPr rtlCol="0" wrap="square">
              <a:spAutoFit/>
            </a:bodyPr>
            <a:lstStyle>
              <a:defPPr>
                <a:defRPr lang="zh-CN"/>
              </a:defPPr>
              <a:lvl1pPr algn="ctr">
                <a:defRPr sz="2200">
                  <a:solidFill>
                    <a:schemeClr val="bg1"/>
                  </a:solidFill>
                  <a:latin charset="-122" panose="020b0503020204020204" pitchFamily="34" typeface="微软雅黑"/>
                  <a:ea charset="-122" pitchFamily="34" typeface="微软雅黑"/>
                </a:defRPr>
              </a:lvl1pPr>
            </a:lstStyle>
            <a:p>
              <a:pPr algn="l"/>
              <a:r>
                <a:rPr altLang="zh-CN" lang="zh-CN" smtClean="0" sz="2327">
                  <a:solidFill>
                    <a:srgbClr val="3F3F3F"/>
                  </a:solidFill>
                </a:rPr>
                <a:t>工作存在不足</a:t>
              </a:r>
            </a:p>
          </p:txBody>
        </p:sp>
        <p:sp>
          <p:nvSpPr>
            <p:cNvPr id="72" name="文本框 33"/>
            <p:cNvSpPr txBox="1"/>
            <p:nvPr/>
          </p:nvSpPr>
          <p:spPr>
            <a:xfrm>
              <a:off x="6551037" y="5385129"/>
              <a:ext cx="2862540" cy="374565"/>
            </a:xfrm>
            <a:prstGeom prst="rect">
              <a:avLst/>
            </a:prstGeom>
            <a:noFill/>
          </p:spPr>
          <p:txBody>
            <a:bodyPr rtlCol="0" wrap="square">
              <a:spAutoFit/>
            </a:bodyPr>
            <a:lstStyle>
              <a:defPPr>
                <a:defRPr lang="zh-CN"/>
              </a:defPPr>
              <a:lvl1pPr>
                <a:defRPr sz="1050">
                  <a:solidFill>
                    <a:schemeClr val="bg1"/>
                  </a:solidFill>
                  <a:latin charset="-122" panose="020b0503020204020204" pitchFamily="34" typeface="微软雅黑"/>
                  <a:ea charset="-122" pitchFamily="34" typeface="微软雅黑"/>
                </a:defRPr>
              </a:lvl1pPr>
            </a:lstStyle>
            <a:p>
              <a:r>
                <a:rPr altLang="en-US" lang="zh-CN" sz="1000">
                  <a:solidFill>
                    <a:srgbClr val="3F3F3F"/>
                  </a:solidFill>
                </a:rPr>
                <a:t>认识上的不足/管理上的不足/执行力的问题</a:t>
              </a:r>
            </a:p>
            <a:p>
              <a:r>
                <a:rPr altLang="en-US" lang="zh-CN" sz="1000">
                  <a:solidFill>
                    <a:srgbClr val="3F3F3F"/>
                  </a:solidFill>
                </a:rPr>
                <a:t>改善不足的对策/五种改善方法/四种解决方案</a:t>
              </a:r>
            </a:p>
          </p:txBody>
        </p:sp>
      </p:grpSp>
      <p:grpSp>
        <p:nvGrpSpPr>
          <p:cNvPr id="73" name="组合 72"/>
          <p:cNvGrpSpPr/>
          <p:nvPr/>
        </p:nvGrpSpPr>
        <p:grpSpPr>
          <a:xfrm>
            <a:off x="8598335" y="5212554"/>
            <a:ext cx="3326561" cy="786194"/>
            <a:chOff x="7993285" y="1053530"/>
            <a:chExt cx="3144592" cy="743188"/>
          </a:xfrm>
        </p:grpSpPr>
        <p:sp>
          <p:nvSpPr>
            <p:cNvPr id="74" name="文本框 33"/>
            <p:cNvSpPr txBox="1"/>
            <p:nvPr/>
          </p:nvSpPr>
          <p:spPr>
            <a:xfrm>
              <a:off x="7993287" y="1053530"/>
              <a:ext cx="3144592" cy="421674"/>
            </a:xfrm>
            <a:prstGeom prst="rect">
              <a:avLst/>
            </a:prstGeom>
            <a:noFill/>
          </p:spPr>
          <p:txBody>
            <a:bodyPr rtlCol="0" wrap="square">
              <a:spAutoFit/>
            </a:bodyPr>
            <a:lstStyle>
              <a:defPPr>
                <a:defRPr lang="zh-CN"/>
              </a:defPPr>
              <a:lvl1pPr algn="ctr">
                <a:defRPr sz="2200">
                  <a:solidFill>
                    <a:schemeClr val="bg1"/>
                  </a:solidFill>
                  <a:latin charset="-122" panose="020b0503020204020204" pitchFamily="34" typeface="微软雅黑"/>
                  <a:ea charset="-122" pitchFamily="34" typeface="微软雅黑"/>
                </a:defRPr>
              </a:lvl1pPr>
            </a:lstStyle>
            <a:p>
              <a:pPr algn="l"/>
              <a:r>
                <a:rPr altLang="en-US" lang="zh-CN" sz="2327">
                  <a:solidFill>
                    <a:srgbClr val="3F3F3F"/>
                  </a:solidFill>
                </a:rPr>
                <a:t>明年工作计划</a:t>
              </a:r>
            </a:p>
          </p:txBody>
        </p:sp>
        <p:sp>
          <p:nvSpPr>
            <p:cNvPr id="75" name="文本框 33"/>
            <p:cNvSpPr txBox="1"/>
            <p:nvPr/>
          </p:nvSpPr>
          <p:spPr>
            <a:xfrm>
              <a:off x="8006701" y="1418495"/>
              <a:ext cx="2997083" cy="374565"/>
            </a:xfrm>
            <a:prstGeom prst="rect">
              <a:avLst/>
            </a:prstGeom>
            <a:noFill/>
          </p:spPr>
          <p:txBody>
            <a:bodyPr rtlCol="0" wrap="square">
              <a:spAutoFit/>
            </a:bodyPr>
            <a:lstStyle>
              <a:defPPr>
                <a:defRPr lang="zh-CN"/>
              </a:defPPr>
              <a:lvl1pPr>
                <a:defRPr sz="1050">
                  <a:solidFill>
                    <a:schemeClr val="bg1"/>
                  </a:solidFill>
                  <a:latin charset="-122" panose="020b0503020204020204" pitchFamily="34" typeface="微软雅黑"/>
                  <a:ea charset="-122" pitchFamily="34" typeface="微软雅黑"/>
                </a:defRPr>
              </a:lvl1pPr>
            </a:lstStyle>
            <a:p>
              <a:r>
                <a:rPr altLang="en-US" lang="zh-CN" sz="1000">
                  <a:solidFill>
                    <a:srgbClr val="3F3F3F"/>
                  </a:solidFill>
                </a:rPr>
                <a:t>总体思路/具体目标规划/计划实施阶段/能力提升计划</a:t>
              </a:r>
            </a:p>
            <a:p>
              <a:r>
                <a:rPr altLang="en-US" lang="zh-CN" sz="1000">
                  <a:solidFill>
                    <a:srgbClr val="3F3F3F"/>
                  </a:solidFill>
                </a:rPr>
                <a:t>SWOT分析/可行性分析/放宽思路</a:t>
              </a:r>
            </a:p>
          </p:txBody>
        </p:sp>
      </p:grpSp>
      <p:sp>
        <p:nvSpPr>
          <p:cNvPr id="76" name="椭圆 75"/>
          <p:cNvSpPr/>
          <p:nvPr/>
        </p:nvSpPr>
        <p:spPr>
          <a:xfrm>
            <a:off x="5064981" y="1842350"/>
            <a:ext cx="2076934" cy="2076934"/>
          </a:xfrm>
          <a:prstGeom prst="ellipse">
            <a:avLst/>
          </a:prstGeom>
          <a:gradFill flip="none" rotWithShape="1">
            <a:gsLst>
              <a:gs pos="0">
                <a:schemeClr val="bg1">
                  <a:lumMod val="85000"/>
                </a:schemeClr>
              </a:gs>
              <a:gs pos="100000">
                <a:schemeClr val="bg1"/>
              </a:gs>
            </a:gsLst>
            <a:lin ang="2700000" scaled="1"/>
          </a:gradFill>
          <a:ln w="38100">
            <a:gradFill flip="none" rotWithShape="1">
              <a:gsLst>
                <a:gs pos="0">
                  <a:schemeClr val="bg1"/>
                </a:gs>
                <a:gs pos="100000">
                  <a:schemeClr val="bg1">
                    <a:lumMod val="85000"/>
                  </a:schemeClr>
                </a:gs>
              </a:gsLst>
              <a:lin ang="2700000" scaled="1"/>
            </a:gradFill>
          </a:ln>
          <a:effectLst>
            <a:outerShdw algn="tl" blurRad="88900" dir="2700000" dist="101600"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sz="2010"/>
          </a:p>
        </p:txBody>
      </p:sp>
      <p:grpSp>
        <p:nvGrpSpPr>
          <p:cNvPr id="77" name="组合 76"/>
          <p:cNvGrpSpPr/>
          <p:nvPr/>
        </p:nvGrpSpPr>
        <p:grpSpPr>
          <a:xfrm>
            <a:off x="5158129" y="2299399"/>
            <a:ext cx="1890638" cy="1223287"/>
            <a:chOff x="736517" y="2781721"/>
            <a:chExt cx="1787217" cy="1156371"/>
          </a:xfrm>
        </p:grpSpPr>
        <p:sp>
          <p:nvSpPr>
            <p:cNvPr id="78" name="文本框 5"/>
            <p:cNvSpPr txBox="1"/>
            <p:nvPr/>
          </p:nvSpPr>
          <p:spPr>
            <a:xfrm>
              <a:off x="736517" y="2781721"/>
              <a:ext cx="1787217" cy="909472"/>
            </a:xfrm>
            <a:prstGeom prst="rect">
              <a:avLst/>
            </a:prstGeom>
            <a:noFill/>
          </p:spPr>
          <p:txBody>
            <a:bodyPr rtlCol="0" wrap="square">
              <a:spAutoFit/>
            </a:bodyPr>
            <a:lstStyle/>
            <a:p>
              <a:pPr algn="ctr"/>
              <a:r>
                <a:rPr altLang="en-US" b="1" lang="zh-CN" sz="5713">
                  <a:effectLst>
                    <a:innerShdw blurRad="63500" dir="13500000" dist="38100">
                      <a:prstClr val="black">
                        <a:alpha val="50000"/>
                      </a:prstClr>
                    </a:innerShdw>
                  </a:effectLst>
                  <a:latin charset="-122" panose="020b0503020204020204" pitchFamily="34" typeface="微软雅黑"/>
                  <a:ea charset="-122" pitchFamily="34" typeface="微软雅黑"/>
                </a:rPr>
                <a:t>目录</a:t>
              </a:r>
            </a:p>
          </p:txBody>
        </p:sp>
        <p:sp>
          <p:nvSpPr>
            <p:cNvPr id="79" name="矩形 78"/>
            <p:cNvSpPr/>
            <p:nvPr/>
          </p:nvSpPr>
          <p:spPr>
            <a:xfrm>
              <a:off x="936500" y="3573810"/>
              <a:ext cx="1381356" cy="360735"/>
            </a:xfrm>
            <a:prstGeom prst="rect">
              <a:avLst/>
            </a:prstGeom>
          </p:spPr>
          <p:txBody>
            <a:bodyPr wrap="square">
              <a:spAutoFit/>
            </a:bodyPr>
            <a:lstStyle/>
            <a:p>
              <a:pPr algn="ctr">
                <a:defRPr/>
              </a:pPr>
              <a:r>
                <a:rPr altLang="zh-CN" lang="en-US" sz="1904"/>
                <a:t>CONTENTS</a:t>
              </a:r>
            </a:p>
          </p:txBody>
        </p:sp>
      </p:grpSp>
      <p:sp>
        <p:nvSpPr>
          <p:cNvPr id="80" name="椭圆 79"/>
          <p:cNvSpPr/>
          <p:nvPr/>
        </p:nvSpPr>
        <p:spPr>
          <a:xfrm>
            <a:off x="3933096" y="3435787"/>
            <a:ext cx="1218798" cy="1218798"/>
          </a:xfrm>
          <a:prstGeom prst="ellipse">
            <a:avLst/>
          </a:prstGeom>
          <a:gradFill flip="none" rotWithShape="1">
            <a:gsLst>
              <a:gs pos="0">
                <a:schemeClr val="bg1">
                  <a:lumMod val="85000"/>
                </a:schemeClr>
              </a:gs>
              <a:gs pos="100000">
                <a:schemeClr val="bg1"/>
              </a:gs>
            </a:gsLst>
            <a:lin ang="2700000" scaled="1"/>
          </a:gradFill>
          <a:ln w="38100">
            <a:gradFill flip="none" rotWithShape="1">
              <a:gsLst>
                <a:gs pos="0">
                  <a:schemeClr val="bg1"/>
                </a:gs>
                <a:gs pos="100000">
                  <a:schemeClr val="bg1">
                    <a:lumMod val="85000"/>
                  </a:schemeClr>
                </a:gs>
              </a:gsLst>
              <a:lin ang="2700000" scaled="1"/>
            </a:gradFill>
          </a:ln>
          <a:effectLst>
            <a:outerShdw algn="tl" blurRad="88900" dir="2700000" dist="101600"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sz="2010"/>
          </a:p>
        </p:txBody>
      </p:sp>
    </p:spTree>
    <p:extLst>
      <p:ext uri="{BB962C8B-B14F-4D97-AF65-F5344CB8AC3E}">
        <p14:creationId val="2176980937"/>
      </p:ext>
    </p:extLst>
  </p:cSld>
  <p:clrMapOvr>
    <a:masterClrMapping/>
  </p:clrMapOvr>
  <mc:AlternateContent>
    <mc:Choice Requires="p14">
      <p:transition p14:dur="1400" spd="slow">
        <p14:rippl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42" presetSubtype="0">
                                  <p:stCondLst>
                                    <p:cond delay="0"/>
                                  </p:stCondLst>
                                  <p:childTnLst>
                                    <p:set>
                                      <p:cBhvr>
                                        <p:cTn dur="1" fill="hold" id="6">
                                          <p:stCondLst>
                                            <p:cond delay="0"/>
                                          </p:stCondLst>
                                        </p:cTn>
                                        <p:tgtEl>
                                          <p:spTgt spid="45"/>
                                        </p:tgtEl>
                                        <p:attrNameLst>
                                          <p:attrName>style.visibility</p:attrName>
                                        </p:attrNameLst>
                                      </p:cBhvr>
                                      <p:to>
                                        <p:strVal val="visible"/>
                                      </p:to>
                                    </p:set>
                                    <p:animEffect filter="fade" transition="in">
                                      <p:cBhvr>
                                        <p:cTn dur="750" id="7"/>
                                        <p:tgtEl>
                                          <p:spTgt spid="45"/>
                                        </p:tgtEl>
                                      </p:cBhvr>
                                    </p:animEffect>
                                    <p:anim calcmode="lin" valueType="num">
                                      <p:cBhvr>
                                        <p:cTn dur="750" fill="hold" id="8"/>
                                        <p:tgtEl>
                                          <p:spTgt spid="45"/>
                                        </p:tgtEl>
                                        <p:attrNameLst>
                                          <p:attrName>ppt_x</p:attrName>
                                        </p:attrNameLst>
                                      </p:cBhvr>
                                      <p:tavLst>
                                        <p:tav tm="0">
                                          <p:val>
                                            <p:strVal val="#ppt_x"/>
                                          </p:val>
                                        </p:tav>
                                        <p:tav tm="100000">
                                          <p:val>
                                            <p:strVal val="#ppt_x"/>
                                          </p:val>
                                        </p:tav>
                                      </p:tavLst>
                                    </p:anim>
                                    <p:anim calcmode="lin" valueType="num">
                                      <p:cBhvr>
                                        <p:cTn dur="750" fill="hold" id="9"/>
                                        <p:tgtEl>
                                          <p:spTgt spid="45"/>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750"/>
                            </p:stCondLst>
                            <p:childTnLst>
                              <p:par>
                                <p:cTn fill="hold" grpId="0" id="11" nodeType="afterEffect" presetClass="entr" presetID="42" presetSubtype="0">
                                  <p:stCondLst>
                                    <p:cond delay="0"/>
                                  </p:stCondLst>
                                  <p:childTnLst>
                                    <p:set>
                                      <p:cBhvr>
                                        <p:cTn dur="1" fill="hold" id="12">
                                          <p:stCondLst>
                                            <p:cond delay="0"/>
                                          </p:stCondLst>
                                        </p:cTn>
                                        <p:tgtEl>
                                          <p:spTgt spid="80"/>
                                        </p:tgtEl>
                                        <p:attrNameLst>
                                          <p:attrName>style.visibility</p:attrName>
                                        </p:attrNameLst>
                                      </p:cBhvr>
                                      <p:to>
                                        <p:strVal val="visible"/>
                                      </p:to>
                                    </p:set>
                                    <p:animEffect filter="fade" transition="in">
                                      <p:cBhvr>
                                        <p:cTn dur="500" id="13"/>
                                        <p:tgtEl>
                                          <p:spTgt spid="80"/>
                                        </p:tgtEl>
                                      </p:cBhvr>
                                    </p:animEffect>
                                    <p:anim calcmode="lin" valueType="num">
                                      <p:cBhvr>
                                        <p:cTn dur="500" fill="hold" id="14"/>
                                        <p:tgtEl>
                                          <p:spTgt spid="80"/>
                                        </p:tgtEl>
                                        <p:attrNameLst>
                                          <p:attrName>ppt_x</p:attrName>
                                        </p:attrNameLst>
                                      </p:cBhvr>
                                      <p:tavLst>
                                        <p:tav tm="0">
                                          <p:val>
                                            <p:strVal val="#ppt_x"/>
                                          </p:val>
                                        </p:tav>
                                        <p:tav tm="100000">
                                          <p:val>
                                            <p:strVal val="#ppt_x"/>
                                          </p:val>
                                        </p:tav>
                                      </p:tavLst>
                                    </p:anim>
                                    <p:anim calcmode="lin" valueType="num">
                                      <p:cBhvr>
                                        <p:cTn dur="500" fill="hold" id="15"/>
                                        <p:tgtEl>
                                          <p:spTgt spid="80"/>
                                        </p:tgtEl>
                                        <p:attrNameLst>
                                          <p:attrName>ppt_y</p:attrName>
                                        </p:attrNameLst>
                                      </p:cBhvr>
                                      <p:tavLst>
                                        <p:tav tm="0">
                                          <p:val>
                                            <p:strVal val="#ppt_y+.1"/>
                                          </p:val>
                                        </p:tav>
                                        <p:tav tm="100000">
                                          <p:val>
                                            <p:strVal val="#ppt_y"/>
                                          </p:val>
                                        </p:tav>
                                      </p:tavLst>
                                    </p:anim>
                                  </p:childTnLst>
                                </p:cTn>
                              </p:par>
                            </p:childTnLst>
                          </p:cTn>
                        </p:par>
                        <p:par>
                          <p:cTn fill="hold" id="16" nodeType="afterGroup">
                            <p:stCondLst>
                              <p:cond delay="1250"/>
                            </p:stCondLst>
                            <p:childTnLst>
                              <p:par>
                                <p:cTn fill="hold" grpId="0" id="17" nodeType="afterEffect" presetClass="entr" presetID="42" presetSubtype="0">
                                  <p:stCondLst>
                                    <p:cond delay="0"/>
                                  </p:stCondLst>
                                  <p:childTnLst>
                                    <p:set>
                                      <p:cBhvr>
                                        <p:cTn dur="1" fill="hold" id="18">
                                          <p:stCondLst>
                                            <p:cond delay="0"/>
                                          </p:stCondLst>
                                        </p:cTn>
                                        <p:tgtEl>
                                          <p:spTgt spid="76"/>
                                        </p:tgtEl>
                                        <p:attrNameLst>
                                          <p:attrName>style.visibility</p:attrName>
                                        </p:attrNameLst>
                                      </p:cBhvr>
                                      <p:to>
                                        <p:strVal val="visible"/>
                                      </p:to>
                                    </p:set>
                                    <p:animEffect filter="fade" transition="in">
                                      <p:cBhvr>
                                        <p:cTn dur="500" id="19"/>
                                        <p:tgtEl>
                                          <p:spTgt spid="76"/>
                                        </p:tgtEl>
                                      </p:cBhvr>
                                    </p:animEffect>
                                    <p:anim calcmode="lin" valueType="num">
                                      <p:cBhvr>
                                        <p:cTn dur="500" fill="hold" id="20"/>
                                        <p:tgtEl>
                                          <p:spTgt spid="76"/>
                                        </p:tgtEl>
                                        <p:attrNameLst>
                                          <p:attrName>ppt_x</p:attrName>
                                        </p:attrNameLst>
                                      </p:cBhvr>
                                      <p:tavLst>
                                        <p:tav tm="0">
                                          <p:val>
                                            <p:strVal val="#ppt_x"/>
                                          </p:val>
                                        </p:tav>
                                        <p:tav tm="100000">
                                          <p:val>
                                            <p:strVal val="#ppt_x"/>
                                          </p:val>
                                        </p:tav>
                                      </p:tavLst>
                                    </p:anim>
                                    <p:anim calcmode="lin" valueType="num">
                                      <p:cBhvr>
                                        <p:cTn dur="500" fill="hold" id="21"/>
                                        <p:tgtEl>
                                          <p:spTgt spid="76"/>
                                        </p:tgtEl>
                                        <p:attrNameLst>
                                          <p:attrName>ppt_y</p:attrName>
                                        </p:attrNameLst>
                                      </p:cBhvr>
                                      <p:tavLst>
                                        <p:tav tm="0">
                                          <p:val>
                                            <p:strVal val="#ppt_y+.1"/>
                                          </p:val>
                                        </p:tav>
                                        <p:tav tm="100000">
                                          <p:val>
                                            <p:strVal val="#ppt_y"/>
                                          </p:val>
                                        </p:tav>
                                      </p:tavLst>
                                    </p:anim>
                                  </p:childTnLst>
                                </p:cTn>
                              </p:par>
                            </p:childTnLst>
                          </p:cTn>
                        </p:par>
                        <p:par>
                          <p:cTn fill="hold" id="22" nodeType="afterGroup">
                            <p:stCondLst>
                              <p:cond delay="1750"/>
                            </p:stCondLst>
                            <p:childTnLst>
                              <p:par>
                                <p:cTn fill="hold" id="23" nodeType="afterEffect" presetClass="entr" presetID="16" presetSubtype="21">
                                  <p:stCondLst>
                                    <p:cond delay="0"/>
                                  </p:stCondLst>
                                  <p:childTnLst>
                                    <p:set>
                                      <p:cBhvr>
                                        <p:cTn dur="1" fill="hold" id="24">
                                          <p:stCondLst>
                                            <p:cond delay="0"/>
                                          </p:stCondLst>
                                        </p:cTn>
                                        <p:tgtEl>
                                          <p:spTgt spid="77"/>
                                        </p:tgtEl>
                                        <p:attrNameLst>
                                          <p:attrName>style.visibility</p:attrName>
                                        </p:attrNameLst>
                                      </p:cBhvr>
                                      <p:to>
                                        <p:strVal val="visible"/>
                                      </p:to>
                                    </p:set>
                                    <p:animEffect filter="barn(inVertical)" transition="in">
                                      <p:cBhvr>
                                        <p:cTn dur="500" id="25"/>
                                        <p:tgtEl>
                                          <p:spTgt spid="77"/>
                                        </p:tgtEl>
                                      </p:cBhvr>
                                    </p:animEffect>
                                  </p:childTnLst>
                                </p:cTn>
                              </p:par>
                            </p:childTnLst>
                          </p:cTn>
                        </p:par>
                        <p:par>
                          <p:cTn fill="hold" id="26" nodeType="afterGroup">
                            <p:stCondLst>
                              <p:cond delay="2250"/>
                            </p:stCondLst>
                            <p:childTnLst>
                              <p:par>
                                <p:cTn fill="hold" id="27" nodeType="afterEffect" presetClass="entr" presetID="31" presetSubtype="0">
                                  <p:stCondLst>
                                    <p:cond delay="0"/>
                                  </p:stCondLst>
                                  <p:childTnLst>
                                    <p:set>
                                      <p:cBhvr>
                                        <p:cTn dur="1" fill="hold" id="28">
                                          <p:stCondLst>
                                            <p:cond delay="0"/>
                                          </p:stCondLst>
                                        </p:cTn>
                                        <p:tgtEl>
                                          <p:spTgt spid="46"/>
                                        </p:tgtEl>
                                        <p:attrNameLst>
                                          <p:attrName>style.visibility</p:attrName>
                                        </p:attrNameLst>
                                      </p:cBhvr>
                                      <p:to>
                                        <p:strVal val="visible"/>
                                      </p:to>
                                    </p:set>
                                    <p:anim calcmode="lin" valueType="num">
                                      <p:cBhvr>
                                        <p:cTn dur="500" fill="hold" id="29"/>
                                        <p:tgtEl>
                                          <p:spTgt spid="46"/>
                                        </p:tgtEl>
                                        <p:attrNameLst>
                                          <p:attrName>ppt_w</p:attrName>
                                        </p:attrNameLst>
                                      </p:cBhvr>
                                      <p:tavLst>
                                        <p:tav tm="0">
                                          <p:val>
                                            <p:fltVal val="0"/>
                                          </p:val>
                                        </p:tav>
                                        <p:tav tm="100000">
                                          <p:val>
                                            <p:strVal val="#ppt_w"/>
                                          </p:val>
                                        </p:tav>
                                      </p:tavLst>
                                    </p:anim>
                                    <p:anim calcmode="lin" valueType="num">
                                      <p:cBhvr>
                                        <p:cTn dur="500" fill="hold" id="30"/>
                                        <p:tgtEl>
                                          <p:spTgt spid="46"/>
                                        </p:tgtEl>
                                        <p:attrNameLst>
                                          <p:attrName>ppt_h</p:attrName>
                                        </p:attrNameLst>
                                      </p:cBhvr>
                                      <p:tavLst>
                                        <p:tav tm="0">
                                          <p:val>
                                            <p:fltVal val="0"/>
                                          </p:val>
                                        </p:tav>
                                        <p:tav tm="100000">
                                          <p:val>
                                            <p:strVal val="#ppt_h"/>
                                          </p:val>
                                        </p:tav>
                                      </p:tavLst>
                                    </p:anim>
                                    <p:anim calcmode="lin" valueType="num">
                                      <p:cBhvr>
                                        <p:cTn dur="500" fill="hold" id="31"/>
                                        <p:tgtEl>
                                          <p:spTgt spid="46"/>
                                        </p:tgtEl>
                                        <p:attrNameLst>
                                          <p:attrName>style.rotation</p:attrName>
                                        </p:attrNameLst>
                                      </p:cBhvr>
                                      <p:tavLst>
                                        <p:tav tm="0">
                                          <p:val>
                                            <p:fltVal val="90"/>
                                          </p:val>
                                        </p:tav>
                                        <p:tav tm="100000">
                                          <p:val>
                                            <p:fltVal val="0"/>
                                          </p:val>
                                        </p:tav>
                                      </p:tavLst>
                                    </p:anim>
                                    <p:animEffect filter="fade" transition="in">
                                      <p:cBhvr>
                                        <p:cTn dur="500" id="32"/>
                                        <p:tgtEl>
                                          <p:spTgt spid="46"/>
                                        </p:tgtEl>
                                      </p:cBhvr>
                                    </p:animEffect>
                                  </p:childTnLst>
                                </p:cTn>
                              </p:par>
                            </p:childTnLst>
                          </p:cTn>
                        </p:par>
                        <p:par>
                          <p:cTn fill="hold" id="33" nodeType="afterGroup">
                            <p:stCondLst>
                              <p:cond delay="2750"/>
                            </p:stCondLst>
                            <p:childTnLst>
                              <p:par>
                                <p:cTn fill="hold" id="34" nodeType="afterEffect" presetClass="entr" presetID="31" presetSubtype="0">
                                  <p:stCondLst>
                                    <p:cond delay="0"/>
                                  </p:stCondLst>
                                  <p:childTnLst>
                                    <p:set>
                                      <p:cBhvr>
                                        <p:cTn dur="1" fill="hold" id="35">
                                          <p:stCondLst>
                                            <p:cond delay="0"/>
                                          </p:stCondLst>
                                        </p:cTn>
                                        <p:tgtEl>
                                          <p:spTgt spid="61"/>
                                        </p:tgtEl>
                                        <p:attrNameLst>
                                          <p:attrName>style.visibility</p:attrName>
                                        </p:attrNameLst>
                                      </p:cBhvr>
                                      <p:to>
                                        <p:strVal val="visible"/>
                                      </p:to>
                                    </p:set>
                                    <p:anim calcmode="lin" valueType="num">
                                      <p:cBhvr>
                                        <p:cTn dur="500" fill="hold" id="36"/>
                                        <p:tgtEl>
                                          <p:spTgt spid="61"/>
                                        </p:tgtEl>
                                        <p:attrNameLst>
                                          <p:attrName>ppt_w</p:attrName>
                                        </p:attrNameLst>
                                      </p:cBhvr>
                                      <p:tavLst>
                                        <p:tav tm="0">
                                          <p:val>
                                            <p:fltVal val="0"/>
                                          </p:val>
                                        </p:tav>
                                        <p:tav tm="100000">
                                          <p:val>
                                            <p:strVal val="#ppt_w"/>
                                          </p:val>
                                        </p:tav>
                                      </p:tavLst>
                                    </p:anim>
                                    <p:anim calcmode="lin" valueType="num">
                                      <p:cBhvr>
                                        <p:cTn dur="500" fill="hold" id="37"/>
                                        <p:tgtEl>
                                          <p:spTgt spid="61"/>
                                        </p:tgtEl>
                                        <p:attrNameLst>
                                          <p:attrName>ppt_h</p:attrName>
                                        </p:attrNameLst>
                                      </p:cBhvr>
                                      <p:tavLst>
                                        <p:tav tm="0">
                                          <p:val>
                                            <p:fltVal val="0"/>
                                          </p:val>
                                        </p:tav>
                                        <p:tav tm="100000">
                                          <p:val>
                                            <p:strVal val="#ppt_h"/>
                                          </p:val>
                                        </p:tav>
                                      </p:tavLst>
                                    </p:anim>
                                    <p:anim calcmode="lin" valueType="num">
                                      <p:cBhvr>
                                        <p:cTn dur="500" fill="hold" id="38"/>
                                        <p:tgtEl>
                                          <p:spTgt spid="61"/>
                                        </p:tgtEl>
                                        <p:attrNameLst>
                                          <p:attrName>style.rotation</p:attrName>
                                        </p:attrNameLst>
                                      </p:cBhvr>
                                      <p:tavLst>
                                        <p:tav tm="0">
                                          <p:val>
                                            <p:fltVal val="90"/>
                                          </p:val>
                                        </p:tav>
                                        <p:tav tm="100000">
                                          <p:val>
                                            <p:fltVal val="0"/>
                                          </p:val>
                                        </p:tav>
                                      </p:tavLst>
                                    </p:anim>
                                    <p:animEffect filter="fade" transition="in">
                                      <p:cBhvr>
                                        <p:cTn dur="500" id="39"/>
                                        <p:tgtEl>
                                          <p:spTgt spid="61"/>
                                        </p:tgtEl>
                                      </p:cBhvr>
                                    </p:animEffect>
                                  </p:childTnLst>
                                </p:cTn>
                              </p:par>
                            </p:childTnLst>
                          </p:cTn>
                        </p:par>
                        <p:par>
                          <p:cTn fill="hold" id="40" nodeType="afterGroup">
                            <p:stCondLst>
                              <p:cond delay="3250"/>
                            </p:stCondLst>
                            <p:childTnLst>
                              <p:par>
                                <p:cTn fill="hold" id="41" nodeType="afterEffect" presetClass="entr" presetID="31" presetSubtype="0">
                                  <p:stCondLst>
                                    <p:cond delay="0"/>
                                  </p:stCondLst>
                                  <p:childTnLst>
                                    <p:set>
                                      <p:cBhvr>
                                        <p:cTn dur="1" fill="hold" id="42">
                                          <p:stCondLst>
                                            <p:cond delay="0"/>
                                          </p:stCondLst>
                                        </p:cTn>
                                        <p:tgtEl>
                                          <p:spTgt spid="55"/>
                                        </p:tgtEl>
                                        <p:attrNameLst>
                                          <p:attrName>style.visibility</p:attrName>
                                        </p:attrNameLst>
                                      </p:cBhvr>
                                      <p:to>
                                        <p:strVal val="visible"/>
                                      </p:to>
                                    </p:set>
                                    <p:anim calcmode="lin" valueType="num">
                                      <p:cBhvr>
                                        <p:cTn dur="500" fill="hold" id="43"/>
                                        <p:tgtEl>
                                          <p:spTgt spid="55"/>
                                        </p:tgtEl>
                                        <p:attrNameLst>
                                          <p:attrName>ppt_w</p:attrName>
                                        </p:attrNameLst>
                                      </p:cBhvr>
                                      <p:tavLst>
                                        <p:tav tm="0">
                                          <p:val>
                                            <p:fltVal val="0"/>
                                          </p:val>
                                        </p:tav>
                                        <p:tav tm="100000">
                                          <p:val>
                                            <p:strVal val="#ppt_w"/>
                                          </p:val>
                                        </p:tav>
                                      </p:tavLst>
                                    </p:anim>
                                    <p:anim calcmode="lin" valueType="num">
                                      <p:cBhvr>
                                        <p:cTn dur="500" fill="hold" id="44"/>
                                        <p:tgtEl>
                                          <p:spTgt spid="55"/>
                                        </p:tgtEl>
                                        <p:attrNameLst>
                                          <p:attrName>ppt_h</p:attrName>
                                        </p:attrNameLst>
                                      </p:cBhvr>
                                      <p:tavLst>
                                        <p:tav tm="0">
                                          <p:val>
                                            <p:fltVal val="0"/>
                                          </p:val>
                                        </p:tav>
                                        <p:tav tm="100000">
                                          <p:val>
                                            <p:strVal val="#ppt_h"/>
                                          </p:val>
                                        </p:tav>
                                      </p:tavLst>
                                    </p:anim>
                                    <p:anim calcmode="lin" valueType="num">
                                      <p:cBhvr>
                                        <p:cTn dur="500" fill="hold" id="45"/>
                                        <p:tgtEl>
                                          <p:spTgt spid="55"/>
                                        </p:tgtEl>
                                        <p:attrNameLst>
                                          <p:attrName>style.rotation</p:attrName>
                                        </p:attrNameLst>
                                      </p:cBhvr>
                                      <p:tavLst>
                                        <p:tav tm="0">
                                          <p:val>
                                            <p:fltVal val="90"/>
                                          </p:val>
                                        </p:tav>
                                        <p:tav tm="100000">
                                          <p:val>
                                            <p:fltVal val="0"/>
                                          </p:val>
                                        </p:tav>
                                      </p:tavLst>
                                    </p:anim>
                                    <p:animEffect filter="fade" transition="in">
                                      <p:cBhvr>
                                        <p:cTn dur="500" id="46"/>
                                        <p:tgtEl>
                                          <p:spTgt spid="55"/>
                                        </p:tgtEl>
                                      </p:cBhvr>
                                    </p:animEffect>
                                  </p:childTnLst>
                                </p:cTn>
                              </p:par>
                            </p:childTnLst>
                          </p:cTn>
                        </p:par>
                        <p:par>
                          <p:cTn fill="hold" id="47" nodeType="afterGroup">
                            <p:stCondLst>
                              <p:cond delay="3750"/>
                            </p:stCondLst>
                            <p:childTnLst>
                              <p:par>
                                <p:cTn fill="hold" id="48" nodeType="afterEffect" presetClass="entr" presetID="31" presetSubtype="0">
                                  <p:stCondLst>
                                    <p:cond delay="0"/>
                                  </p:stCondLst>
                                  <p:childTnLst>
                                    <p:set>
                                      <p:cBhvr>
                                        <p:cTn dur="1" fill="hold" id="49">
                                          <p:stCondLst>
                                            <p:cond delay="0"/>
                                          </p:stCondLst>
                                        </p:cTn>
                                        <p:tgtEl>
                                          <p:spTgt spid="64"/>
                                        </p:tgtEl>
                                        <p:attrNameLst>
                                          <p:attrName>style.visibility</p:attrName>
                                        </p:attrNameLst>
                                      </p:cBhvr>
                                      <p:to>
                                        <p:strVal val="visible"/>
                                      </p:to>
                                    </p:set>
                                    <p:anim calcmode="lin" valueType="num">
                                      <p:cBhvr>
                                        <p:cTn dur="500" fill="hold" id="50"/>
                                        <p:tgtEl>
                                          <p:spTgt spid="64"/>
                                        </p:tgtEl>
                                        <p:attrNameLst>
                                          <p:attrName>ppt_w</p:attrName>
                                        </p:attrNameLst>
                                      </p:cBhvr>
                                      <p:tavLst>
                                        <p:tav tm="0">
                                          <p:val>
                                            <p:fltVal val="0"/>
                                          </p:val>
                                        </p:tav>
                                        <p:tav tm="100000">
                                          <p:val>
                                            <p:strVal val="#ppt_w"/>
                                          </p:val>
                                        </p:tav>
                                      </p:tavLst>
                                    </p:anim>
                                    <p:anim calcmode="lin" valueType="num">
                                      <p:cBhvr>
                                        <p:cTn dur="500" fill="hold" id="51"/>
                                        <p:tgtEl>
                                          <p:spTgt spid="64"/>
                                        </p:tgtEl>
                                        <p:attrNameLst>
                                          <p:attrName>ppt_h</p:attrName>
                                        </p:attrNameLst>
                                      </p:cBhvr>
                                      <p:tavLst>
                                        <p:tav tm="0">
                                          <p:val>
                                            <p:fltVal val="0"/>
                                          </p:val>
                                        </p:tav>
                                        <p:tav tm="100000">
                                          <p:val>
                                            <p:strVal val="#ppt_h"/>
                                          </p:val>
                                        </p:tav>
                                      </p:tavLst>
                                    </p:anim>
                                    <p:anim calcmode="lin" valueType="num">
                                      <p:cBhvr>
                                        <p:cTn dur="500" fill="hold" id="52"/>
                                        <p:tgtEl>
                                          <p:spTgt spid="64"/>
                                        </p:tgtEl>
                                        <p:attrNameLst>
                                          <p:attrName>style.rotation</p:attrName>
                                        </p:attrNameLst>
                                      </p:cBhvr>
                                      <p:tavLst>
                                        <p:tav tm="0">
                                          <p:val>
                                            <p:fltVal val="90"/>
                                          </p:val>
                                        </p:tav>
                                        <p:tav tm="100000">
                                          <p:val>
                                            <p:fltVal val="0"/>
                                          </p:val>
                                        </p:tav>
                                      </p:tavLst>
                                    </p:anim>
                                    <p:animEffect filter="fade" transition="in">
                                      <p:cBhvr>
                                        <p:cTn dur="500" id="53"/>
                                        <p:tgtEl>
                                          <p:spTgt spid="64"/>
                                        </p:tgtEl>
                                      </p:cBhvr>
                                    </p:animEffect>
                                  </p:childTnLst>
                                </p:cTn>
                              </p:par>
                            </p:childTnLst>
                          </p:cTn>
                        </p:par>
                        <p:par>
                          <p:cTn fill="hold" id="54" nodeType="afterGroup">
                            <p:stCondLst>
                              <p:cond delay="4250"/>
                            </p:stCondLst>
                            <p:childTnLst>
                              <p:par>
                                <p:cTn fill="hold" id="55" nodeType="afterEffect" presetClass="entr" presetID="31" presetSubtype="0">
                                  <p:stCondLst>
                                    <p:cond delay="0"/>
                                  </p:stCondLst>
                                  <p:childTnLst>
                                    <p:set>
                                      <p:cBhvr>
                                        <p:cTn dur="1" fill="hold" id="56">
                                          <p:stCondLst>
                                            <p:cond delay="0"/>
                                          </p:stCondLst>
                                        </p:cTn>
                                        <p:tgtEl>
                                          <p:spTgt spid="49"/>
                                        </p:tgtEl>
                                        <p:attrNameLst>
                                          <p:attrName>style.visibility</p:attrName>
                                        </p:attrNameLst>
                                      </p:cBhvr>
                                      <p:to>
                                        <p:strVal val="visible"/>
                                      </p:to>
                                    </p:set>
                                    <p:anim calcmode="lin" valueType="num">
                                      <p:cBhvr>
                                        <p:cTn dur="500" fill="hold" id="57"/>
                                        <p:tgtEl>
                                          <p:spTgt spid="49"/>
                                        </p:tgtEl>
                                        <p:attrNameLst>
                                          <p:attrName>ppt_w</p:attrName>
                                        </p:attrNameLst>
                                      </p:cBhvr>
                                      <p:tavLst>
                                        <p:tav tm="0">
                                          <p:val>
                                            <p:fltVal val="0"/>
                                          </p:val>
                                        </p:tav>
                                        <p:tav tm="100000">
                                          <p:val>
                                            <p:strVal val="#ppt_w"/>
                                          </p:val>
                                        </p:tav>
                                      </p:tavLst>
                                    </p:anim>
                                    <p:anim calcmode="lin" valueType="num">
                                      <p:cBhvr>
                                        <p:cTn dur="500" fill="hold" id="58"/>
                                        <p:tgtEl>
                                          <p:spTgt spid="49"/>
                                        </p:tgtEl>
                                        <p:attrNameLst>
                                          <p:attrName>ppt_h</p:attrName>
                                        </p:attrNameLst>
                                      </p:cBhvr>
                                      <p:tavLst>
                                        <p:tav tm="0">
                                          <p:val>
                                            <p:fltVal val="0"/>
                                          </p:val>
                                        </p:tav>
                                        <p:tav tm="100000">
                                          <p:val>
                                            <p:strVal val="#ppt_h"/>
                                          </p:val>
                                        </p:tav>
                                      </p:tavLst>
                                    </p:anim>
                                    <p:anim calcmode="lin" valueType="num">
                                      <p:cBhvr>
                                        <p:cTn dur="500" fill="hold" id="59"/>
                                        <p:tgtEl>
                                          <p:spTgt spid="49"/>
                                        </p:tgtEl>
                                        <p:attrNameLst>
                                          <p:attrName>style.rotation</p:attrName>
                                        </p:attrNameLst>
                                      </p:cBhvr>
                                      <p:tavLst>
                                        <p:tav tm="0">
                                          <p:val>
                                            <p:fltVal val="90"/>
                                          </p:val>
                                        </p:tav>
                                        <p:tav tm="100000">
                                          <p:val>
                                            <p:fltVal val="0"/>
                                          </p:val>
                                        </p:tav>
                                      </p:tavLst>
                                    </p:anim>
                                    <p:animEffect filter="fade" transition="in">
                                      <p:cBhvr>
                                        <p:cTn dur="500" id="60"/>
                                        <p:tgtEl>
                                          <p:spTgt spid="49"/>
                                        </p:tgtEl>
                                      </p:cBhvr>
                                    </p:animEffect>
                                  </p:childTnLst>
                                </p:cTn>
                              </p:par>
                            </p:childTnLst>
                          </p:cTn>
                        </p:par>
                        <p:par>
                          <p:cTn fill="hold" id="61" nodeType="afterGroup">
                            <p:stCondLst>
                              <p:cond delay="4750"/>
                            </p:stCondLst>
                            <p:childTnLst>
                              <p:par>
                                <p:cTn fill="hold" id="62" nodeType="afterEffect" presetClass="entr" presetID="31" presetSubtype="0">
                                  <p:stCondLst>
                                    <p:cond delay="0"/>
                                  </p:stCondLst>
                                  <p:childTnLst>
                                    <p:set>
                                      <p:cBhvr>
                                        <p:cTn dur="1" fill="hold" id="63">
                                          <p:stCondLst>
                                            <p:cond delay="0"/>
                                          </p:stCondLst>
                                        </p:cTn>
                                        <p:tgtEl>
                                          <p:spTgt spid="67"/>
                                        </p:tgtEl>
                                        <p:attrNameLst>
                                          <p:attrName>style.visibility</p:attrName>
                                        </p:attrNameLst>
                                      </p:cBhvr>
                                      <p:to>
                                        <p:strVal val="visible"/>
                                      </p:to>
                                    </p:set>
                                    <p:anim calcmode="lin" valueType="num">
                                      <p:cBhvr>
                                        <p:cTn dur="500" fill="hold" id="64"/>
                                        <p:tgtEl>
                                          <p:spTgt spid="67"/>
                                        </p:tgtEl>
                                        <p:attrNameLst>
                                          <p:attrName>ppt_w</p:attrName>
                                        </p:attrNameLst>
                                      </p:cBhvr>
                                      <p:tavLst>
                                        <p:tav tm="0">
                                          <p:val>
                                            <p:fltVal val="0"/>
                                          </p:val>
                                        </p:tav>
                                        <p:tav tm="100000">
                                          <p:val>
                                            <p:strVal val="#ppt_w"/>
                                          </p:val>
                                        </p:tav>
                                      </p:tavLst>
                                    </p:anim>
                                    <p:anim calcmode="lin" valueType="num">
                                      <p:cBhvr>
                                        <p:cTn dur="500" fill="hold" id="65"/>
                                        <p:tgtEl>
                                          <p:spTgt spid="67"/>
                                        </p:tgtEl>
                                        <p:attrNameLst>
                                          <p:attrName>ppt_h</p:attrName>
                                        </p:attrNameLst>
                                      </p:cBhvr>
                                      <p:tavLst>
                                        <p:tav tm="0">
                                          <p:val>
                                            <p:fltVal val="0"/>
                                          </p:val>
                                        </p:tav>
                                        <p:tav tm="100000">
                                          <p:val>
                                            <p:strVal val="#ppt_h"/>
                                          </p:val>
                                        </p:tav>
                                      </p:tavLst>
                                    </p:anim>
                                    <p:anim calcmode="lin" valueType="num">
                                      <p:cBhvr>
                                        <p:cTn dur="500" fill="hold" id="66"/>
                                        <p:tgtEl>
                                          <p:spTgt spid="67"/>
                                        </p:tgtEl>
                                        <p:attrNameLst>
                                          <p:attrName>style.rotation</p:attrName>
                                        </p:attrNameLst>
                                      </p:cBhvr>
                                      <p:tavLst>
                                        <p:tav tm="0">
                                          <p:val>
                                            <p:fltVal val="90"/>
                                          </p:val>
                                        </p:tav>
                                        <p:tav tm="100000">
                                          <p:val>
                                            <p:fltVal val="0"/>
                                          </p:val>
                                        </p:tav>
                                      </p:tavLst>
                                    </p:anim>
                                    <p:animEffect filter="fade" transition="in">
                                      <p:cBhvr>
                                        <p:cTn dur="500" id="67"/>
                                        <p:tgtEl>
                                          <p:spTgt spid="67"/>
                                        </p:tgtEl>
                                      </p:cBhvr>
                                    </p:animEffect>
                                  </p:childTnLst>
                                </p:cTn>
                              </p:par>
                            </p:childTnLst>
                          </p:cTn>
                        </p:par>
                        <p:par>
                          <p:cTn fill="hold" id="68" nodeType="afterGroup">
                            <p:stCondLst>
                              <p:cond delay="5250"/>
                            </p:stCondLst>
                            <p:childTnLst>
                              <p:par>
                                <p:cTn fill="hold" id="69" nodeType="afterEffect" presetClass="entr" presetID="31" presetSubtype="0">
                                  <p:stCondLst>
                                    <p:cond delay="0"/>
                                  </p:stCondLst>
                                  <p:childTnLst>
                                    <p:set>
                                      <p:cBhvr>
                                        <p:cTn dur="1" fill="hold" id="70">
                                          <p:stCondLst>
                                            <p:cond delay="0"/>
                                          </p:stCondLst>
                                        </p:cTn>
                                        <p:tgtEl>
                                          <p:spTgt spid="52"/>
                                        </p:tgtEl>
                                        <p:attrNameLst>
                                          <p:attrName>style.visibility</p:attrName>
                                        </p:attrNameLst>
                                      </p:cBhvr>
                                      <p:to>
                                        <p:strVal val="visible"/>
                                      </p:to>
                                    </p:set>
                                    <p:anim calcmode="lin" valueType="num">
                                      <p:cBhvr>
                                        <p:cTn dur="500" fill="hold" id="71"/>
                                        <p:tgtEl>
                                          <p:spTgt spid="52"/>
                                        </p:tgtEl>
                                        <p:attrNameLst>
                                          <p:attrName>ppt_w</p:attrName>
                                        </p:attrNameLst>
                                      </p:cBhvr>
                                      <p:tavLst>
                                        <p:tav tm="0">
                                          <p:val>
                                            <p:fltVal val="0"/>
                                          </p:val>
                                        </p:tav>
                                        <p:tav tm="100000">
                                          <p:val>
                                            <p:strVal val="#ppt_w"/>
                                          </p:val>
                                        </p:tav>
                                      </p:tavLst>
                                    </p:anim>
                                    <p:anim calcmode="lin" valueType="num">
                                      <p:cBhvr>
                                        <p:cTn dur="500" fill="hold" id="72"/>
                                        <p:tgtEl>
                                          <p:spTgt spid="52"/>
                                        </p:tgtEl>
                                        <p:attrNameLst>
                                          <p:attrName>ppt_h</p:attrName>
                                        </p:attrNameLst>
                                      </p:cBhvr>
                                      <p:tavLst>
                                        <p:tav tm="0">
                                          <p:val>
                                            <p:fltVal val="0"/>
                                          </p:val>
                                        </p:tav>
                                        <p:tav tm="100000">
                                          <p:val>
                                            <p:strVal val="#ppt_h"/>
                                          </p:val>
                                        </p:tav>
                                      </p:tavLst>
                                    </p:anim>
                                    <p:anim calcmode="lin" valueType="num">
                                      <p:cBhvr>
                                        <p:cTn dur="500" fill="hold" id="73"/>
                                        <p:tgtEl>
                                          <p:spTgt spid="52"/>
                                        </p:tgtEl>
                                        <p:attrNameLst>
                                          <p:attrName>style.rotation</p:attrName>
                                        </p:attrNameLst>
                                      </p:cBhvr>
                                      <p:tavLst>
                                        <p:tav tm="0">
                                          <p:val>
                                            <p:fltVal val="90"/>
                                          </p:val>
                                        </p:tav>
                                        <p:tav tm="100000">
                                          <p:val>
                                            <p:fltVal val="0"/>
                                          </p:val>
                                        </p:tav>
                                      </p:tavLst>
                                    </p:anim>
                                    <p:animEffect filter="fade" transition="in">
                                      <p:cBhvr>
                                        <p:cTn dur="500" id="74"/>
                                        <p:tgtEl>
                                          <p:spTgt spid="52"/>
                                        </p:tgtEl>
                                      </p:cBhvr>
                                    </p:animEffect>
                                  </p:childTnLst>
                                </p:cTn>
                              </p:par>
                            </p:childTnLst>
                          </p:cTn>
                        </p:par>
                        <p:par>
                          <p:cTn fill="hold" id="75" nodeType="afterGroup">
                            <p:stCondLst>
                              <p:cond delay="5750"/>
                            </p:stCondLst>
                            <p:childTnLst>
                              <p:par>
                                <p:cTn fill="hold" id="76" nodeType="afterEffect" presetClass="entr" presetID="31" presetSubtype="0">
                                  <p:stCondLst>
                                    <p:cond delay="0"/>
                                  </p:stCondLst>
                                  <p:childTnLst>
                                    <p:set>
                                      <p:cBhvr>
                                        <p:cTn dur="1" fill="hold" id="77">
                                          <p:stCondLst>
                                            <p:cond delay="0"/>
                                          </p:stCondLst>
                                        </p:cTn>
                                        <p:tgtEl>
                                          <p:spTgt spid="70"/>
                                        </p:tgtEl>
                                        <p:attrNameLst>
                                          <p:attrName>style.visibility</p:attrName>
                                        </p:attrNameLst>
                                      </p:cBhvr>
                                      <p:to>
                                        <p:strVal val="visible"/>
                                      </p:to>
                                    </p:set>
                                    <p:anim calcmode="lin" valueType="num">
                                      <p:cBhvr>
                                        <p:cTn dur="500" fill="hold" id="78"/>
                                        <p:tgtEl>
                                          <p:spTgt spid="70"/>
                                        </p:tgtEl>
                                        <p:attrNameLst>
                                          <p:attrName>ppt_w</p:attrName>
                                        </p:attrNameLst>
                                      </p:cBhvr>
                                      <p:tavLst>
                                        <p:tav tm="0">
                                          <p:val>
                                            <p:fltVal val="0"/>
                                          </p:val>
                                        </p:tav>
                                        <p:tav tm="100000">
                                          <p:val>
                                            <p:strVal val="#ppt_w"/>
                                          </p:val>
                                        </p:tav>
                                      </p:tavLst>
                                    </p:anim>
                                    <p:anim calcmode="lin" valueType="num">
                                      <p:cBhvr>
                                        <p:cTn dur="500" fill="hold" id="79"/>
                                        <p:tgtEl>
                                          <p:spTgt spid="70"/>
                                        </p:tgtEl>
                                        <p:attrNameLst>
                                          <p:attrName>ppt_h</p:attrName>
                                        </p:attrNameLst>
                                      </p:cBhvr>
                                      <p:tavLst>
                                        <p:tav tm="0">
                                          <p:val>
                                            <p:fltVal val="0"/>
                                          </p:val>
                                        </p:tav>
                                        <p:tav tm="100000">
                                          <p:val>
                                            <p:strVal val="#ppt_h"/>
                                          </p:val>
                                        </p:tav>
                                      </p:tavLst>
                                    </p:anim>
                                    <p:anim calcmode="lin" valueType="num">
                                      <p:cBhvr>
                                        <p:cTn dur="500" fill="hold" id="80"/>
                                        <p:tgtEl>
                                          <p:spTgt spid="70"/>
                                        </p:tgtEl>
                                        <p:attrNameLst>
                                          <p:attrName>style.rotation</p:attrName>
                                        </p:attrNameLst>
                                      </p:cBhvr>
                                      <p:tavLst>
                                        <p:tav tm="0">
                                          <p:val>
                                            <p:fltVal val="90"/>
                                          </p:val>
                                        </p:tav>
                                        <p:tav tm="100000">
                                          <p:val>
                                            <p:fltVal val="0"/>
                                          </p:val>
                                        </p:tav>
                                      </p:tavLst>
                                    </p:anim>
                                    <p:animEffect filter="fade" transition="in">
                                      <p:cBhvr>
                                        <p:cTn dur="500" id="81"/>
                                        <p:tgtEl>
                                          <p:spTgt spid="70"/>
                                        </p:tgtEl>
                                      </p:cBhvr>
                                    </p:animEffect>
                                  </p:childTnLst>
                                </p:cTn>
                              </p:par>
                            </p:childTnLst>
                          </p:cTn>
                        </p:par>
                        <p:par>
                          <p:cTn fill="hold" id="82" nodeType="afterGroup">
                            <p:stCondLst>
                              <p:cond delay="6250"/>
                            </p:stCondLst>
                            <p:childTnLst>
                              <p:par>
                                <p:cTn fill="hold" id="83" nodeType="afterEffect" presetClass="entr" presetID="31" presetSubtype="0">
                                  <p:stCondLst>
                                    <p:cond delay="0"/>
                                  </p:stCondLst>
                                  <p:childTnLst>
                                    <p:set>
                                      <p:cBhvr>
                                        <p:cTn dur="1" fill="hold" id="84">
                                          <p:stCondLst>
                                            <p:cond delay="0"/>
                                          </p:stCondLst>
                                        </p:cTn>
                                        <p:tgtEl>
                                          <p:spTgt spid="58"/>
                                        </p:tgtEl>
                                        <p:attrNameLst>
                                          <p:attrName>style.visibility</p:attrName>
                                        </p:attrNameLst>
                                      </p:cBhvr>
                                      <p:to>
                                        <p:strVal val="visible"/>
                                      </p:to>
                                    </p:set>
                                    <p:anim calcmode="lin" valueType="num">
                                      <p:cBhvr>
                                        <p:cTn dur="500" fill="hold" id="85"/>
                                        <p:tgtEl>
                                          <p:spTgt spid="58"/>
                                        </p:tgtEl>
                                        <p:attrNameLst>
                                          <p:attrName>ppt_w</p:attrName>
                                        </p:attrNameLst>
                                      </p:cBhvr>
                                      <p:tavLst>
                                        <p:tav tm="0">
                                          <p:val>
                                            <p:fltVal val="0"/>
                                          </p:val>
                                        </p:tav>
                                        <p:tav tm="100000">
                                          <p:val>
                                            <p:strVal val="#ppt_w"/>
                                          </p:val>
                                        </p:tav>
                                      </p:tavLst>
                                    </p:anim>
                                    <p:anim calcmode="lin" valueType="num">
                                      <p:cBhvr>
                                        <p:cTn dur="500" fill="hold" id="86"/>
                                        <p:tgtEl>
                                          <p:spTgt spid="58"/>
                                        </p:tgtEl>
                                        <p:attrNameLst>
                                          <p:attrName>ppt_h</p:attrName>
                                        </p:attrNameLst>
                                      </p:cBhvr>
                                      <p:tavLst>
                                        <p:tav tm="0">
                                          <p:val>
                                            <p:fltVal val="0"/>
                                          </p:val>
                                        </p:tav>
                                        <p:tav tm="100000">
                                          <p:val>
                                            <p:strVal val="#ppt_h"/>
                                          </p:val>
                                        </p:tav>
                                      </p:tavLst>
                                    </p:anim>
                                    <p:anim calcmode="lin" valueType="num">
                                      <p:cBhvr>
                                        <p:cTn dur="500" fill="hold" id="87"/>
                                        <p:tgtEl>
                                          <p:spTgt spid="58"/>
                                        </p:tgtEl>
                                        <p:attrNameLst>
                                          <p:attrName>style.rotation</p:attrName>
                                        </p:attrNameLst>
                                      </p:cBhvr>
                                      <p:tavLst>
                                        <p:tav tm="0">
                                          <p:val>
                                            <p:fltVal val="90"/>
                                          </p:val>
                                        </p:tav>
                                        <p:tav tm="100000">
                                          <p:val>
                                            <p:fltVal val="0"/>
                                          </p:val>
                                        </p:tav>
                                      </p:tavLst>
                                    </p:anim>
                                    <p:animEffect filter="fade" transition="in">
                                      <p:cBhvr>
                                        <p:cTn dur="500" id="88"/>
                                        <p:tgtEl>
                                          <p:spTgt spid="58"/>
                                        </p:tgtEl>
                                      </p:cBhvr>
                                    </p:animEffect>
                                  </p:childTnLst>
                                </p:cTn>
                              </p:par>
                            </p:childTnLst>
                          </p:cTn>
                        </p:par>
                        <p:par>
                          <p:cTn fill="hold" id="89" nodeType="afterGroup">
                            <p:stCondLst>
                              <p:cond delay="6750"/>
                            </p:stCondLst>
                            <p:childTnLst>
                              <p:par>
                                <p:cTn fill="hold" id="90" nodeType="afterEffect" presetClass="entr" presetID="31" presetSubtype="0">
                                  <p:stCondLst>
                                    <p:cond delay="0"/>
                                  </p:stCondLst>
                                  <p:childTnLst>
                                    <p:set>
                                      <p:cBhvr>
                                        <p:cTn dur="1" fill="hold" id="91">
                                          <p:stCondLst>
                                            <p:cond delay="0"/>
                                          </p:stCondLst>
                                        </p:cTn>
                                        <p:tgtEl>
                                          <p:spTgt spid="73"/>
                                        </p:tgtEl>
                                        <p:attrNameLst>
                                          <p:attrName>style.visibility</p:attrName>
                                        </p:attrNameLst>
                                      </p:cBhvr>
                                      <p:to>
                                        <p:strVal val="visible"/>
                                      </p:to>
                                    </p:set>
                                    <p:anim calcmode="lin" valueType="num">
                                      <p:cBhvr>
                                        <p:cTn dur="500" fill="hold" id="92"/>
                                        <p:tgtEl>
                                          <p:spTgt spid="73"/>
                                        </p:tgtEl>
                                        <p:attrNameLst>
                                          <p:attrName>ppt_w</p:attrName>
                                        </p:attrNameLst>
                                      </p:cBhvr>
                                      <p:tavLst>
                                        <p:tav tm="0">
                                          <p:val>
                                            <p:fltVal val="0"/>
                                          </p:val>
                                        </p:tav>
                                        <p:tav tm="100000">
                                          <p:val>
                                            <p:strVal val="#ppt_w"/>
                                          </p:val>
                                        </p:tav>
                                      </p:tavLst>
                                    </p:anim>
                                    <p:anim calcmode="lin" valueType="num">
                                      <p:cBhvr>
                                        <p:cTn dur="500" fill="hold" id="93"/>
                                        <p:tgtEl>
                                          <p:spTgt spid="73"/>
                                        </p:tgtEl>
                                        <p:attrNameLst>
                                          <p:attrName>ppt_h</p:attrName>
                                        </p:attrNameLst>
                                      </p:cBhvr>
                                      <p:tavLst>
                                        <p:tav tm="0">
                                          <p:val>
                                            <p:fltVal val="0"/>
                                          </p:val>
                                        </p:tav>
                                        <p:tav tm="100000">
                                          <p:val>
                                            <p:strVal val="#ppt_h"/>
                                          </p:val>
                                        </p:tav>
                                      </p:tavLst>
                                    </p:anim>
                                    <p:anim calcmode="lin" valueType="num">
                                      <p:cBhvr>
                                        <p:cTn dur="500" fill="hold" id="94"/>
                                        <p:tgtEl>
                                          <p:spTgt spid="73"/>
                                        </p:tgtEl>
                                        <p:attrNameLst>
                                          <p:attrName>style.rotation</p:attrName>
                                        </p:attrNameLst>
                                      </p:cBhvr>
                                      <p:tavLst>
                                        <p:tav tm="0">
                                          <p:val>
                                            <p:fltVal val="90"/>
                                          </p:val>
                                        </p:tav>
                                        <p:tav tm="100000">
                                          <p:val>
                                            <p:fltVal val="0"/>
                                          </p:val>
                                        </p:tav>
                                      </p:tavLst>
                                    </p:anim>
                                    <p:animEffect filter="fade" transition="in">
                                      <p:cBhvr>
                                        <p:cTn dur="500" id="95"/>
                                        <p:tgtEl>
                                          <p:spTgt spid="7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76"/>
      <p:bldP grpId="0" spid="80"/>
    </p:bldLst>
  </p:timing>
</p:sld>
</file>

<file path=ppt/slides/slide3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4" name="矩形 33"/>
          <p:cNvSpPr/>
          <p:nvPr/>
        </p:nvSpPr>
        <p:spPr>
          <a:xfrm>
            <a:off x="-388" y="0"/>
            <a:ext cx="12189600" cy="6858000"/>
          </a:xfrm>
          <a:prstGeom prst="rect">
            <a:avLst/>
          </a:prstGeom>
          <a:blipFill dpi="0" rotWithShape="1">
            <a:blip r:embed="rId3">
              <a:duotone>
                <a:prstClr val="black"/>
                <a:schemeClr val="tx2">
                  <a:tint val="45000"/>
                  <a:satMod val="400000"/>
                </a:schemeClr>
              </a:duotone>
              <a:extLst>
                <a:ext uri="{28A0092B-C50C-407E-A947-70E740481C1C}">
                  <a14:useLocalDpi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5" name="矩形 24"/>
          <p:cNvSpPr/>
          <p:nvPr/>
        </p:nvSpPr>
        <p:spPr>
          <a:xfrm>
            <a:off x="-388" y="1797669"/>
            <a:ext cx="12189600" cy="3454200"/>
          </a:xfrm>
          <a:prstGeom prst="rect">
            <a:avLst/>
          </a:prstGeom>
          <a:solidFill>
            <a:schemeClr val="tx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3198"/>
          </a:p>
        </p:txBody>
      </p:sp>
      <p:cxnSp>
        <p:nvCxnSpPr>
          <p:cNvPr id="26" name="直接连接符 25"/>
          <p:cNvCxnSpPr/>
          <p:nvPr/>
        </p:nvCxnSpPr>
        <p:spPr>
          <a:xfrm flipH="1">
            <a:off x="4367120" y="2181321"/>
            <a:ext cx="0" cy="2686899"/>
          </a:xfrm>
          <a:prstGeom prst="line">
            <a:avLst/>
          </a:prstGeom>
          <a:ln>
            <a:solidFill>
              <a:schemeClr val="bg1"/>
            </a:solidFill>
            <a:prstDash val="sysDash"/>
          </a:ln>
        </p:spPr>
        <p:style>
          <a:lnRef idx="1">
            <a:schemeClr val="accent1"/>
          </a:lnRef>
          <a:fillRef idx="0">
            <a:schemeClr val="accent1"/>
          </a:fillRef>
          <a:effectRef idx="0">
            <a:schemeClr val="accent1"/>
          </a:effectRef>
          <a:fontRef idx="minor">
            <a:schemeClr val="tx1"/>
          </a:fontRef>
        </p:style>
      </p:cxnSp>
      <p:sp>
        <p:nvSpPr>
          <p:cNvPr id="27" name="TextBox 10"/>
          <p:cNvSpPr txBox="1"/>
          <p:nvPr/>
        </p:nvSpPr>
        <p:spPr>
          <a:xfrm>
            <a:off x="4986246" y="2421350"/>
            <a:ext cx="6004710" cy="497586"/>
          </a:xfrm>
          <a:prstGeom prst="rect">
            <a:avLst/>
          </a:prstGeom>
          <a:noFill/>
        </p:spPr>
        <p:txBody>
          <a:bodyPr rtlCol="0" wrap="square">
            <a:spAutoFit/>
          </a:bodyPr>
          <a:lstStyle/>
          <a:p>
            <a:pPr lvl="0"/>
            <a:r>
              <a:rPr altLang="en-US" b="1" lang="zh-CN" smtClean="0" sz="2665">
                <a:solidFill>
                  <a:prstClr val="white"/>
                </a:solidFill>
                <a:latin charset="-122" panose="020b0503020204020204" pitchFamily="34" typeface="微软雅黑"/>
                <a:ea charset="-122" pitchFamily="34" typeface="微软雅黑"/>
              </a:rPr>
              <a:t>第四部分 | 工作存在不足</a:t>
            </a:r>
          </a:p>
        </p:txBody>
      </p:sp>
      <p:sp>
        <p:nvSpPr>
          <p:cNvPr id="65" name="文本框 9"/>
          <p:cNvSpPr txBox="1"/>
          <p:nvPr/>
        </p:nvSpPr>
        <p:spPr>
          <a:xfrm>
            <a:off x="5070890" y="3516044"/>
            <a:ext cx="2031634" cy="304800"/>
          </a:xfrm>
          <a:prstGeom prst="rect">
            <a:avLst/>
          </a:prstGeom>
          <a:noFill/>
        </p:spPr>
        <p:txBody>
          <a:bodyPr bIns="0" lIns="0" rIns="0" rtlCol="0" tIns="0" wrap="square">
            <a:spAutoFit/>
          </a:bodyPr>
          <a:lstStyle/>
          <a:p>
            <a:pPr indent="-228543" lvl="1" marL="228543">
              <a:buFont charset="2" pitchFamily="2" typeface="Wingdings"/>
              <a:buChar char="l"/>
            </a:pPr>
            <a:r>
              <a:rPr altLang="en-US" lang="zh-CN" sz="2000">
                <a:solidFill>
                  <a:schemeClr val="bg1"/>
                </a:solidFill>
                <a:latin charset="-122" panose="020b0503020204020204" pitchFamily="34" typeface="微软雅黑"/>
                <a:ea charset="-122" pitchFamily="34" typeface="微软雅黑"/>
              </a:rPr>
              <a:t>认识上的不足</a:t>
            </a:r>
          </a:p>
        </p:txBody>
      </p:sp>
      <p:sp>
        <p:nvSpPr>
          <p:cNvPr id="69" name="文本框 9"/>
          <p:cNvSpPr txBox="1"/>
          <p:nvPr/>
        </p:nvSpPr>
        <p:spPr>
          <a:xfrm>
            <a:off x="5070890" y="4002710"/>
            <a:ext cx="1815610" cy="304800"/>
          </a:xfrm>
          <a:prstGeom prst="rect">
            <a:avLst/>
          </a:prstGeom>
          <a:noFill/>
        </p:spPr>
        <p:txBody>
          <a:bodyPr bIns="0" lIns="0" rIns="0" rtlCol="0" tIns="0" wrap="square">
            <a:spAutoFit/>
          </a:bodyPr>
          <a:lstStyle/>
          <a:p>
            <a:pPr indent="-228543" lvl="1" marL="228543">
              <a:buFont charset="2" pitchFamily="2" typeface="Wingdings"/>
              <a:buChar char="l"/>
            </a:pPr>
            <a:r>
              <a:rPr altLang="en-US" lang="zh-CN" sz="2000">
                <a:solidFill>
                  <a:schemeClr val="bg1"/>
                </a:solidFill>
                <a:latin charset="-122" panose="020b0503020204020204" pitchFamily="34" typeface="微软雅黑"/>
                <a:ea charset="-122" pitchFamily="34" typeface="微软雅黑"/>
              </a:rPr>
              <a:t>执行力的问题</a:t>
            </a:r>
          </a:p>
        </p:txBody>
      </p:sp>
      <p:sp>
        <p:nvSpPr>
          <p:cNvPr id="70" name="文本框 9"/>
          <p:cNvSpPr txBox="1"/>
          <p:nvPr/>
        </p:nvSpPr>
        <p:spPr>
          <a:xfrm>
            <a:off x="5070890" y="4489375"/>
            <a:ext cx="1815610" cy="304800"/>
          </a:xfrm>
          <a:prstGeom prst="rect">
            <a:avLst/>
          </a:prstGeom>
          <a:noFill/>
        </p:spPr>
        <p:txBody>
          <a:bodyPr bIns="0" lIns="0" rIns="0" rtlCol="0" tIns="0" wrap="square">
            <a:spAutoFit/>
          </a:bodyPr>
          <a:lstStyle/>
          <a:p>
            <a:pPr indent="-228543" lvl="1" marL="228543">
              <a:buFont charset="2" pitchFamily="2" typeface="Wingdings"/>
              <a:buChar char="l"/>
            </a:pPr>
            <a:r>
              <a:rPr altLang="en-US" lang="zh-CN" sz="2000">
                <a:solidFill>
                  <a:schemeClr val="bg1"/>
                </a:solidFill>
                <a:latin charset="-122" panose="020b0503020204020204" pitchFamily="34" typeface="微软雅黑"/>
                <a:ea charset="-122" pitchFamily="34" typeface="微软雅黑"/>
              </a:rPr>
              <a:t>五种改善方法</a:t>
            </a:r>
          </a:p>
        </p:txBody>
      </p:sp>
      <p:sp>
        <p:nvSpPr>
          <p:cNvPr id="71" name="文本框 9"/>
          <p:cNvSpPr txBox="1"/>
          <p:nvPr/>
        </p:nvSpPr>
        <p:spPr>
          <a:xfrm>
            <a:off x="7591170" y="3516044"/>
            <a:ext cx="2031634" cy="304800"/>
          </a:xfrm>
          <a:prstGeom prst="rect">
            <a:avLst/>
          </a:prstGeom>
          <a:noFill/>
        </p:spPr>
        <p:txBody>
          <a:bodyPr bIns="0" lIns="0" rIns="0" rtlCol="0" tIns="0" wrap="square">
            <a:spAutoFit/>
          </a:bodyPr>
          <a:lstStyle/>
          <a:p>
            <a:pPr indent="-228543" lvl="1" marL="228543">
              <a:buFont charset="2" pitchFamily="2" typeface="Wingdings"/>
              <a:buChar char="l"/>
            </a:pPr>
            <a:r>
              <a:rPr altLang="en-US" lang="zh-CN" sz="2000">
                <a:solidFill>
                  <a:schemeClr val="bg1"/>
                </a:solidFill>
                <a:latin charset="-122" panose="020b0503020204020204" pitchFamily="34" typeface="微软雅黑"/>
                <a:ea charset="-122" pitchFamily="34" typeface="微软雅黑"/>
              </a:rPr>
              <a:t>管理上的不足</a:t>
            </a:r>
          </a:p>
        </p:txBody>
      </p:sp>
      <p:sp>
        <p:nvSpPr>
          <p:cNvPr id="72" name="文本框 9"/>
          <p:cNvSpPr txBox="1"/>
          <p:nvPr/>
        </p:nvSpPr>
        <p:spPr>
          <a:xfrm>
            <a:off x="7591170" y="4002710"/>
            <a:ext cx="2103642" cy="304800"/>
          </a:xfrm>
          <a:prstGeom prst="rect">
            <a:avLst/>
          </a:prstGeom>
          <a:noFill/>
        </p:spPr>
        <p:txBody>
          <a:bodyPr bIns="0" lIns="0" rIns="0" rtlCol="0" tIns="0" wrap="square">
            <a:spAutoFit/>
          </a:bodyPr>
          <a:lstStyle/>
          <a:p>
            <a:pPr indent="-228543" lvl="1" marL="228543">
              <a:buFont charset="2" pitchFamily="2" typeface="Wingdings"/>
              <a:buChar char="l"/>
            </a:pPr>
            <a:r>
              <a:rPr altLang="en-US" lang="zh-CN" sz="2000">
                <a:solidFill>
                  <a:schemeClr val="bg1"/>
                </a:solidFill>
                <a:latin charset="-122" panose="020b0503020204020204" pitchFamily="34" typeface="微软雅黑"/>
                <a:ea charset="-122" pitchFamily="34" typeface="微软雅黑"/>
              </a:rPr>
              <a:t>改善不足的对策</a:t>
            </a:r>
          </a:p>
        </p:txBody>
      </p:sp>
      <p:sp>
        <p:nvSpPr>
          <p:cNvPr id="73" name="文本框 9"/>
          <p:cNvSpPr txBox="1"/>
          <p:nvPr/>
        </p:nvSpPr>
        <p:spPr>
          <a:xfrm>
            <a:off x="7591170" y="4489375"/>
            <a:ext cx="1815610" cy="304800"/>
          </a:xfrm>
          <a:prstGeom prst="rect">
            <a:avLst/>
          </a:prstGeom>
          <a:noFill/>
        </p:spPr>
        <p:txBody>
          <a:bodyPr bIns="0" lIns="0" rIns="0" rtlCol="0" tIns="0" wrap="square">
            <a:spAutoFit/>
          </a:bodyPr>
          <a:lstStyle/>
          <a:p>
            <a:pPr indent="-228543" lvl="1" marL="228543">
              <a:buFont charset="2" pitchFamily="2" typeface="Wingdings"/>
              <a:buChar char="l"/>
            </a:pPr>
            <a:r>
              <a:rPr altLang="en-US" lang="zh-CN" sz="2000">
                <a:solidFill>
                  <a:schemeClr val="bg1"/>
                </a:solidFill>
                <a:latin charset="-122" panose="020b0503020204020204" pitchFamily="34" typeface="微软雅黑"/>
                <a:ea charset="-122" pitchFamily="34" typeface="微软雅黑"/>
              </a:rPr>
              <a:t>四种解决方案</a:t>
            </a:r>
          </a:p>
        </p:txBody>
      </p:sp>
      <p:grpSp>
        <p:nvGrpSpPr>
          <p:cNvPr id="15" name="组合 14"/>
          <p:cNvGrpSpPr/>
          <p:nvPr/>
        </p:nvGrpSpPr>
        <p:grpSpPr>
          <a:xfrm>
            <a:off x="1575944" y="2565269"/>
            <a:ext cx="1919001" cy="1919000"/>
            <a:chOff x="1181381" y="1923614"/>
            <a:chExt cx="1440001" cy="1440000"/>
          </a:xfrm>
        </p:grpSpPr>
        <p:sp>
          <p:nvSpPr>
            <p:cNvPr id="16" name="椭圆 15"/>
            <p:cNvSpPr/>
            <p:nvPr/>
          </p:nvSpPr>
          <p:spPr bwMode="auto">
            <a:xfrm>
              <a:off x="1181381" y="1923614"/>
              <a:ext cx="1440001" cy="1440000"/>
            </a:xfrm>
            <a:prstGeom prst="ellipse">
              <a:avLst/>
            </a:prstGeom>
            <a:gradFill flip="none" rotWithShape="1">
              <a:gsLst>
                <a:gs pos="100000">
                  <a:schemeClr val="bg1"/>
                </a:gs>
                <a:gs pos="0">
                  <a:srgbClr val="E0E0E0"/>
                </a:gs>
              </a:gsLst>
              <a:lin ang="8100000" scaled="0"/>
            </a:gradFill>
            <a:ln w="63500">
              <a:gradFill>
                <a:gsLst>
                  <a:gs pos="100000">
                    <a:schemeClr val="bg1">
                      <a:lumMod val="85000"/>
                    </a:schemeClr>
                  </a:gs>
                  <a:gs pos="0">
                    <a:schemeClr val="bg1"/>
                  </a:gs>
                </a:gsLst>
                <a:lin ang="8100000" scaled="0"/>
              </a:gradFill>
            </a:ln>
            <a:effectLst>
              <a:outerShdw algn="tr" blurRad="254000" dir="8100000" dist="2794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sz="3198">
                <a:solidFill>
                  <a:prstClr val="white"/>
                </a:solidFill>
              </a:endParaRPr>
            </a:p>
          </p:txBody>
        </p:sp>
        <p:sp>
          <p:nvSpPr>
            <p:cNvPr id="17" name="KSO_Shape"/>
            <p:cNvSpPr/>
            <p:nvPr/>
          </p:nvSpPr>
          <p:spPr bwMode="auto">
            <a:xfrm>
              <a:off x="1582407" y="2214697"/>
              <a:ext cx="719837" cy="775947"/>
            </a:xfrm>
            <a:custGeom>
              <a:gdLst>
                <a:gd fmla="*/ 1234903 w 2578" name="T0"/>
                <a:gd fmla="*/ 1800397 h 2775" name="T1"/>
                <a:gd fmla="*/ 1186284 w 2578" name="T2"/>
                <a:gd fmla="*/ 928421 h 2775" name="T3"/>
                <a:gd fmla="*/ 1119515 w 2578" name="T4"/>
                <a:gd fmla="*/ 829156 h 2775" name="T5"/>
                <a:gd fmla="*/ 1329546 w 2578" name="T6"/>
                <a:gd fmla="*/ 753896 h 2775" name="T7"/>
                <a:gd fmla="*/ 1265370 w 2578" name="T8"/>
                <a:gd fmla="*/ 829156 h 2775" name="T9"/>
                <a:gd fmla="*/ 1498089 w 2578" name="T10"/>
                <a:gd fmla="*/ 1015359 h 2775" name="T11"/>
                <a:gd fmla="*/ 1669225 w 2578" name="T12"/>
                <a:gd fmla="*/ 1012764 h 2775" name="T13"/>
                <a:gd fmla="*/ 1671170 w 2578" name="T14"/>
                <a:gd fmla="*/ 1363111 h 2775" name="T15"/>
                <a:gd fmla="*/ 877721 w 2578" name="T16"/>
                <a:gd fmla="*/ 1363111 h 2775" name="T17"/>
                <a:gd fmla="*/ 1592084 w 2578" name="T18"/>
                <a:gd fmla="*/ 1363111 h 2775" name="T19"/>
                <a:gd fmla="*/ 1265370 w 2578" name="T20"/>
                <a:gd fmla="*/ 1431883 h 2775" name="T21"/>
                <a:gd fmla="*/ 1195360 w 2578" name="T22"/>
                <a:gd fmla="*/ 1479245 h 2775" name="T23"/>
                <a:gd fmla="*/ 1155817 w 2578" name="T24"/>
                <a:gd fmla="*/ 1363111 h 2775" name="T25"/>
                <a:gd fmla="*/ 1197953 w 2578" name="T26"/>
                <a:gd fmla="*/ 1118517 h 2775" name="T27"/>
                <a:gd fmla="*/ 1265370 w 2578" name="T28"/>
                <a:gd fmla="*/ 1294988 h 2775" name="T29"/>
                <a:gd fmla="*/ 1265370 w 2578" name="T30"/>
                <a:gd fmla="*/ 1431883 h 2775" name="T31"/>
                <a:gd fmla="*/ 726032 w 2578" name="T32"/>
                <a:gd fmla="*/ 1115922 h 2775" name="T33"/>
                <a:gd fmla="*/ 269669 w 2578" name="T34"/>
                <a:gd fmla="*/ 1223621 h 2775" name="T35"/>
                <a:gd fmla="*/ 269669 w 2578" name="T36"/>
                <a:gd fmla="*/ 1115922 h 2775" name="T37"/>
                <a:gd fmla="*/ 269669 w 2578" name="T38"/>
                <a:gd fmla="*/ 1043906 h 2775" name="T39"/>
                <a:gd fmla="*/ 269669 w 2578" name="T40"/>
                <a:gd fmla="*/ 935558 h 2775" name="T41"/>
                <a:gd fmla="*/ 768168 w 2578" name="T42"/>
                <a:gd fmla="*/ 1043906 h 2775" name="T43"/>
                <a:gd fmla="*/ 215865 w 2578" name="T44"/>
                <a:gd fmla="*/ 629977 h 2775" name="T45"/>
                <a:gd fmla="*/ 989219 w 2578" name="T46"/>
                <a:gd fmla="*/ 576127 h 2775" name="T47"/>
                <a:gd fmla="*/ 989219 w 2578" name="T48"/>
                <a:gd fmla="*/ 683826 h 2775" name="T49"/>
                <a:gd fmla="*/ 269669 w 2578" name="T50"/>
                <a:gd fmla="*/ 864191 h 2775" name="T51"/>
                <a:gd fmla="*/ 269669 w 2578" name="T52"/>
                <a:gd fmla="*/ 755842 h 2775" name="T53"/>
                <a:gd fmla="*/ 1007369 w 2578" name="T54"/>
                <a:gd fmla="*/ 759086 h 2775" name="T55"/>
                <a:gd fmla="*/ 978847 w 2578" name="T56"/>
                <a:gd fmla="*/ 864191 h 2775" name="T57"/>
                <a:gd fmla="*/ 1151279 w 2578" name="T58"/>
                <a:gd fmla="*/ 467779 h 2775" name="T59"/>
                <a:gd fmla="*/ 969123 w 2578" name="T60"/>
                <a:gd fmla="*/ 288064 h 2775" name="T61"/>
                <a:gd fmla="*/ 845309 w 2578" name="T62"/>
                <a:gd fmla="*/ 432095 h 2775" name="T63"/>
                <a:gd fmla="*/ 287820 w 2578" name="T64"/>
                <a:gd fmla="*/ 305581 h 2775" name="T65"/>
                <a:gd fmla="*/ 287820 w 2578" name="T66"/>
                <a:gd fmla="*/ 288064 h 2775" name="T67"/>
                <a:gd fmla="*/ 107608 w 2578" name="T68"/>
                <a:gd fmla="*/ 1511685 h 2775" name="T69"/>
                <a:gd fmla="*/ 790856 w 2578" name="T70"/>
                <a:gd fmla="*/ 1692049 h 2775" name="T71"/>
                <a:gd fmla="*/ 215865 w 2578" name="T72"/>
                <a:gd fmla="*/ 1799748 h 2775" name="T73"/>
                <a:gd fmla="*/ 0 w 2578" name="T74"/>
                <a:gd fmla="*/ 395763 h 2775" name="T75"/>
                <a:gd fmla="*/ 325418 w 2578" name="T76"/>
                <a:gd fmla="*/ 216048 h 2775" name="T77"/>
                <a:gd fmla="*/ 429137 w 2578" name="T78"/>
                <a:gd fmla="*/ 179715 h 2775" name="T79"/>
                <a:gd fmla="*/ 825213 w 2578" name="T80"/>
                <a:gd fmla="*/ 179715 h 2775" name="T81"/>
                <a:gd fmla="*/ 933470 w 2578" name="T82"/>
                <a:gd fmla="*/ 216048 h 2775" name="T83"/>
                <a:gd fmla="*/ 1258888 w 2578" name="T84"/>
                <a:gd fmla="*/ 395763 h 2775" name="T85"/>
                <a:gd fmla="*/ 1151279 w 2578" name="T86"/>
                <a:gd fmla="*/ 719510 h 2775" name="T87"/>
                <a:gd fmla="*/ 627499 w 2578" name="T88"/>
                <a:gd fmla="*/ 97968 h 2775" name="T89"/>
                <a:gd fmla="*/ 627499 w 2578" name="T90"/>
                <a:gd fmla="*/ 302337 h 2775" name="T91"/>
                <a:gd fmla="*/ 627499 w 2578" name="T92"/>
                <a:gd fmla="*/ 97968 h 2775"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b="b" l="0" r="r" t="0"/>
              <a:pathLst>
                <a:path h="2775" w="2578">
                  <a:moveTo>
                    <a:pt x="2578" y="2101"/>
                  </a:moveTo>
                  <a:cubicBezTo>
                    <a:pt x="2578" y="2473"/>
                    <a:pt x="2277" y="2775"/>
                    <a:pt x="1905" y="2775"/>
                  </a:cubicBezTo>
                  <a:cubicBezTo>
                    <a:pt x="1533" y="2775"/>
                    <a:pt x="1232" y="2473"/>
                    <a:pt x="1232" y="2101"/>
                  </a:cubicBezTo>
                  <a:cubicBezTo>
                    <a:pt x="1232" y="1750"/>
                    <a:pt x="1487" y="1462"/>
                    <a:pt x="1830" y="1431"/>
                  </a:cubicBezTo>
                  <a:cubicBezTo>
                    <a:pt x="1830" y="1278"/>
                    <a:pt x="1830" y="1278"/>
                    <a:pt x="1830" y="1278"/>
                  </a:cubicBezTo>
                  <a:cubicBezTo>
                    <a:pt x="1727" y="1278"/>
                    <a:pt x="1727" y="1278"/>
                    <a:pt x="1727" y="1278"/>
                  </a:cubicBezTo>
                  <a:cubicBezTo>
                    <a:pt x="1727" y="1162"/>
                    <a:pt x="1727" y="1162"/>
                    <a:pt x="1727" y="1162"/>
                  </a:cubicBezTo>
                  <a:cubicBezTo>
                    <a:pt x="2051" y="1162"/>
                    <a:pt x="2051" y="1162"/>
                    <a:pt x="2051" y="1162"/>
                  </a:cubicBezTo>
                  <a:cubicBezTo>
                    <a:pt x="2051" y="1278"/>
                    <a:pt x="2051" y="1278"/>
                    <a:pt x="2051" y="1278"/>
                  </a:cubicBezTo>
                  <a:cubicBezTo>
                    <a:pt x="1952" y="1278"/>
                    <a:pt x="1952" y="1278"/>
                    <a:pt x="1952" y="1278"/>
                  </a:cubicBezTo>
                  <a:cubicBezTo>
                    <a:pt x="1952" y="1431"/>
                    <a:pt x="1952" y="1431"/>
                    <a:pt x="1952" y="1431"/>
                  </a:cubicBezTo>
                  <a:cubicBezTo>
                    <a:pt x="2081" y="1443"/>
                    <a:pt x="2214" y="1491"/>
                    <a:pt x="2311" y="1565"/>
                  </a:cubicBezTo>
                  <a:cubicBezTo>
                    <a:pt x="2445" y="1431"/>
                    <a:pt x="2445" y="1431"/>
                    <a:pt x="2445" y="1431"/>
                  </a:cubicBezTo>
                  <a:cubicBezTo>
                    <a:pt x="2575" y="1561"/>
                    <a:pt x="2575" y="1561"/>
                    <a:pt x="2575" y="1561"/>
                  </a:cubicBezTo>
                  <a:cubicBezTo>
                    <a:pt x="2441" y="1695"/>
                    <a:pt x="2441" y="1695"/>
                    <a:pt x="2441" y="1695"/>
                  </a:cubicBezTo>
                  <a:cubicBezTo>
                    <a:pt x="2527" y="1808"/>
                    <a:pt x="2578" y="1949"/>
                    <a:pt x="2578" y="2101"/>
                  </a:cubicBezTo>
                  <a:close/>
                  <a:moveTo>
                    <a:pt x="1905" y="1550"/>
                  </a:moveTo>
                  <a:cubicBezTo>
                    <a:pt x="1601" y="1550"/>
                    <a:pt x="1354" y="1798"/>
                    <a:pt x="1354" y="2101"/>
                  </a:cubicBezTo>
                  <a:cubicBezTo>
                    <a:pt x="1354" y="2405"/>
                    <a:pt x="1601" y="2652"/>
                    <a:pt x="1905" y="2652"/>
                  </a:cubicBezTo>
                  <a:cubicBezTo>
                    <a:pt x="2209" y="2652"/>
                    <a:pt x="2456" y="2405"/>
                    <a:pt x="2456" y="2101"/>
                  </a:cubicBezTo>
                  <a:cubicBezTo>
                    <a:pt x="2456" y="1798"/>
                    <a:pt x="2209" y="1550"/>
                    <a:pt x="1905" y="1550"/>
                  </a:cubicBezTo>
                  <a:close/>
                  <a:moveTo>
                    <a:pt x="1952" y="2207"/>
                  </a:moveTo>
                  <a:cubicBezTo>
                    <a:pt x="1952" y="2280"/>
                    <a:pt x="1952" y="2280"/>
                    <a:pt x="1952" y="2280"/>
                  </a:cubicBezTo>
                  <a:cubicBezTo>
                    <a:pt x="1844" y="2280"/>
                    <a:pt x="1844" y="2280"/>
                    <a:pt x="1844" y="2280"/>
                  </a:cubicBezTo>
                  <a:cubicBezTo>
                    <a:pt x="1844" y="2207"/>
                    <a:pt x="1844" y="2207"/>
                    <a:pt x="1844" y="2207"/>
                  </a:cubicBezTo>
                  <a:cubicBezTo>
                    <a:pt x="1807" y="2186"/>
                    <a:pt x="1783" y="2147"/>
                    <a:pt x="1783" y="2101"/>
                  </a:cubicBezTo>
                  <a:cubicBezTo>
                    <a:pt x="1783" y="2056"/>
                    <a:pt x="1812" y="2017"/>
                    <a:pt x="1848" y="1996"/>
                  </a:cubicBezTo>
                  <a:cubicBezTo>
                    <a:pt x="1848" y="1724"/>
                    <a:pt x="1848" y="1724"/>
                    <a:pt x="1848" y="1724"/>
                  </a:cubicBezTo>
                  <a:cubicBezTo>
                    <a:pt x="1952" y="1724"/>
                    <a:pt x="1952" y="1724"/>
                    <a:pt x="1952" y="1724"/>
                  </a:cubicBezTo>
                  <a:cubicBezTo>
                    <a:pt x="1952" y="1996"/>
                    <a:pt x="1952" y="1996"/>
                    <a:pt x="1952" y="1996"/>
                  </a:cubicBezTo>
                  <a:cubicBezTo>
                    <a:pt x="1989" y="2017"/>
                    <a:pt x="2027" y="2056"/>
                    <a:pt x="2027" y="2101"/>
                  </a:cubicBezTo>
                  <a:cubicBezTo>
                    <a:pt x="2027" y="2147"/>
                    <a:pt x="1989" y="2186"/>
                    <a:pt x="1952" y="2207"/>
                  </a:cubicBezTo>
                  <a:close/>
                  <a:moveTo>
                    <a:pt x="416" y="1720"/>
                  </a:moveTo>
                  <a:cubicBezTo>
                    <a:pt x="1120" y="1720"/>
                    <a:pt x="1120" y="1720"/>
                    <a:pt x="1120" y="1720"/>
                  </a:cubicBezTo>
                  <a:cubicBezTo>
                    <a:pt x="1094" y="1773"/>
                    <a:pt x="1074" y="1828"/>
                    <a:pt x="1060" y="1886"/>
                  </a:cubicBezTo>
                  <a:cubicBezTo>
                    <a:pt x="416" y="1886"/>
                    <a:pt x="416" y="1886"/>
                    <a:pt x="416" y="1886"/>
                  </a:cubicBezTo>
                  <a:cubicBezTo>
                    <a:pt x="370" y="1886"/>
                    <a:pt x="333" y="1849"/>
                    <a:pt x="333" y="1803"/>
                  </a:cubicBezTo>
                  <a:cubicBezTo>
                    <a:pt x="333" y="1757"/>
                    <a:pt x="370" y="1720"/>
                    <a:pt x="416" y="1720"/>
                  </a:cubicBezTo>
                  <a:close/>
                  <a:moveTo>
                    <a:pt x="1185" y="1609"/>
                  </a:moveTo>
                  <a:cubicBezTo>
                    <a:pt x="416" y="1609"/>
                    <a:pt x="416" y="1609"/>
                    <a:pt x="416" y="1609"/>
                  </a:cubicBezTo>
                  <a:cubicBezTo>
                    <a:pt x="370" y="1609"/>
                    <a:pt x="333" y="1572"/>
                    <a:pt x="333" y="1526"/>
                  </a:cubicBezTo>
                  <a:cubicBezTo>
                    <a:pt x="333" y="1480"/>
                    <a:pt x="370" y="1442"/>
                    <a:pt x="416" y="1442"/>
                  </a:cubicBezTo>
                  <a:cubicBezTo>
                    <a:pt x="1338" y="1442"/>
                    <a:pt x="1338" y="1442"/>
                    <a:pt x="1338" y="1442"/>
                  </a:cubicBezTo>
                  <a:cubicBezTo>
                    <a:pt x="1279" y="1491"/>
                    <a:pt x="1228" y="1547"/>
                    <a:pt x="1185" y="1609"/>
                  </a:cubicBezTo>
                  <a:close/>
                  <a:moveTo>
                    <a:pt x="416" y="1054"/>
                  </a:moveTo>
                  <a:cubicBezTo>
                    <a:pt x="370" y="1054"/>
                    <a:pt x="333" y="1017"/>
                    <a:pt x="333" y="971"/>
                  </a:cubicBezTo>
                  <a:cubicBezTo>
                    <a:pt x="333" y="925"/>
                    <a:pt x="370" y="888"/>
                    <a:pt x="416" y="888"/>
                  </a:cubicBezTo>
                  <a:cubicBezTo>
                    <a:pt x="1526" y="888"/>
                    <a:pt x="1526" y="888"/>
                    <a:pt x="1526" y="888"/>
                  </a:cubicBezTo>
                  <a:cubicBezTo>
                    <a:pt x="1572" y="888"/>
                    <a:pt x="1609" y="925"/>
                    <a:pt x="1609" y="971"/>
                  </a:cubicBezTo>
                  <a:cubicBezTo>
                    <a:pt x="1609" y="1017"/>
                    <a:pt x="1572" y="1054"/>
                    <a:pt x="1526" y="1054"/>
                  </a:cubicBezTo>
                  <a:lnTo>
                    <a:pt x="416" y="1054"/>
                  </a:lnTo>
                  <a:close/>
                  <a:moveTo>
                    <a:pt x="416" y="1332"/>
                  </a:moveTo>
                  <a:cubicBezTo>
                    <a:pt x="370" y="1332"/>
                    <a:pt x="333" y="1294"/>
                    <a:pt x="333" y="1248"/>
                  </a:cubicBezTo>
                  <a:cubicBezTo>
                    <a:pt x="333" y="1202"/>
                    <a:pt x="370" y="1165"/>
                    <a:pt x="416" y="1165"/>
                  </a:cubicBezTo>
                  <a:cubicBezTo>
                    <a:pt x="1526" y="1165"/>
                    <a:pt x="1526" y="1165"/>
                    <a:pt x="1526" y="1165"/>
                  </a:cubicBezTo>
                  <a:cubicBezTo>
                    <a:pt x="1536" y="1165"/>
                    <a:pt x="1545" y="1168"/>
                    <a:pt x="1554" y="1170"/>
                  </a:cubicBezTo>
                  <a:cubicBezTo>
                    <a:pt x="1554" y="1311"/>
                    <a:pt x="1554" y="1311"/>
                    <a:pt x="1554" y="1311"/>
                  </a:cubicBezTo>
                  <a:cubicBezTo>
                    <a:pt x="1539" y="1318"/>
                    <a:pt x="1525" y="1324"/>
                    <a:pt x="1510" y="1332"/>
                  </a:cubicBezTo>
                  <a:lnTo>
                    <a:pt x="416" y="1332"/>
                  </a:lnTo>
                  <a:close/>
                  <a:moveTo>
                    <a:pt x="1776" y="721"/>
                  </a:moveTo>
                  <a:cubicBezTo>
                    <a:pt x="1776" y="568"/>
                    <a:pt x="1651" y="444"/>
                    <a:pt x="1498" y="444"/>
                  </a:cubicBezTo>
                  <a:cubicBezTo>
                    <a:pt x="1495" y="444"/>
                    <a:pt x="1495" y="444"/>
                    <a:pt x="1495" y="444"/>
                  </a:cubicBezTo>
                  <a:cubicBezTo>
                    <a:pt x="1497" y="453"/>
                    <a:pt x="1498" y="462"/>
                    <a:pt x="1498" y="471"/>
                  </a:cubicBezTo>
                  <a:cubicBezTo>
                    <a:pt x="1498" y="579"/>
                    <a:pt x="1411" y="666"/>
                    <a:pt x="1304" y="666"/>
                  </a:cubicBezTo>
                  <a:cubicBezTo>
                    <a:pt x="638" y="666"/>
                    <a:pt x="638" y="666"/>
                    <a:pt x="638" y="666"/>
                  </a:cubicBezTo>
                  <a:cubicBezTo>
                    <a:pt x="531" y="666"/>
                    <a:pt x="444" y="579"/>
                    <a:pt x="444" y="471"/>
                  </a:cubicBezTo>
                  <a:cubicBezTo>
                    <a:pt x="444" y="462"/>
                    <a:pt x="445" y="453"/>
                    <a:pt x="447" y="444"/>
                  </a:cubicBezTo>
                  <a:cubicBezTo>
                    <a:pt x="444" y="444"/>
                    <a:pt x="444" y="444"/>
                    <a:pt x="444" y="444"/>
                  </a:cubicBezTo>
                  <a:cubicBezTo>
                    <a:pt x="291" y="444"/>
                    <a:pt x="166" y="568"/>
                    <a:pt x="166" y="721"/>
                  </a:cubicBezTo>
                  <a:cubicBezTo>
                    <a:pt x="166" y="2330"/>
                    <a:pt x="166" y="2330"/>
                    <a:pt x="166" y="2330"/>
                  </a:cubicBezTo>
                  <a:cubicBezTo>
                    <a:pt x="166" y="2483"/>
                    <a:pt x="291" y="2608"/>
                    <a:pt x="444" y="2608"/>
                  </a:cubicBezTo>
                  <a:cubicBezTo>
                    <a:pt x="1220" y="2608"/>
                    <a:pt x="1220" y="2608"/>
                    <a:pt x="1220" y="2608"/>
                  </a:cubicBezTo>
                  <a:cubicBezTo>
                    <a:pt x="1271" y="2672"/>
                    <a:pt x="1331" y="2728"/>
                    <a:pt x="1398" y="2774"/>
                  </a:cubicBezTo>
                  <a:cubicBezTo>
                    <a:pt x="333" y="2774"/>
                    <a:pt x="333" y="2774"/>
                    <a:pt x="333" y="2774"/>
                  </a:cubicBezTo>
                  <a:cubicBezTo>
                    <a:pt x="180" y="2774"/>
                    <a:pt x="0" y="2650"/>
                    <a:pt x="0" y="2497"/>
                  </a:cubicBezTo>
                  <a:cubicBezTo>
                    <a:pt x="0" y="610"/>
                    <a:pt x="0" y="610"/>
                    <a:pt x="0" y="610"/>
                  </a:cubicBezTo>
                  <a:cubicBezTo>
                    <a:pt x="0" y="457"/>
                    <a:pt x="180" y="333"/>
                    <a:pt x="333" y="333"/>
                  </a:cubicBezTo>
                  <a:cubicBezTo>
                    <a:pt x="502" y="333"/>
                    <a:pt x="502" y="333"/>
                    <a:pt x="502" y="333"/>
                  </a:cubicBezTo>
                  <a:cubicBezTo>
                    <a:pt x="537" y="298"/>
                    <a:pt x="585" y="277"/>
                    <a:pt x="638" y="277"/>
                  </a:cubicBezTo>
                  <a:cubicBezTo>
                    <a:pt x="662" y="277"/>
                    <a:pt x="662" y="277"/>
                    <a:pt x="662" y="277"/>
                  </a:cubicBezTo>
                  <a:cubicBezTo>
                    <a:pt x="678" y="122"/>
                    <a:pt x="808" y="0"/>
                    <a:pt x="968" y="0"/>
                  </a:cubicBezTo>
                  <a:cubicBezTo>
                    <a:pt x="1127" y="0"/>
                    <a:pt x="1257" y="122"/>
                    <a:pt x="1273" y="277"/>
                  </a:cubicBezTo>
                  <a:cubicBezTo>
                    <a:pt x="1304" y="277"/>
                    <a:pt x="1304" y="277"/>
                    <a:pt x="1304" y="277"/>
                  </a:cubicBezTo>
                  <a:cubicBezTo>
                    <a:pt x="1357" y="277"/>
                    <a:pt x="1405" y="298"/>
                    <a:pt x="1440" y="333"/>
                  </a:cubicBezTo>
                  <a:cubicBezTo>
                    <a:pt x="1609" y="333"/>
                    <a:pt x="1609" y="333"/>
                    <a:pt x="1609" y="333"/>
                  </a:cubicBezTo>
                  <a:cubicBezTo>
                    <a:pt x="1763" y="333"/>
                    <a:pt x="1942" y="457"/>
                    <a:pt x="1942" y="610"/>
                  </a:cubicBezTo>
                  <a:cubicBezTo>
                    <a:pt x="1942" y="1109"/>
                    <a:pt x="1942" y="1109"/>
                    <a:pt x="1942" y="1109"/>
                  </a:cubicBezTo>
                  <a:cubicBezTo>
                    <a:pt x="1776" y="1109"/>
                    <a:pt x="1776" y="1109"/>
                    <a:pt x="1776" y="1109"/>
                  </a:cubicBezTo>
                  <a:lnTo>
                    <a:pt x="1776" y="721"/>
                  </a:lnTo>
                  <a:close/>
                  <a:moveTo>
                    <a:pt x="968" y="151"/>
                  </a:moveTo>
                  <a:cubicBezTo>
                    <a:pt x="881" y="151"/>
                    <a:pt x="810" y="222"/>
                    <a:pt x="810" y="308"/>
                  </a:cubicBezTo>
                  <a:cubicBezTo>
                    <a:pt x="810" y="395"/>
                    <a:pt x="881" y="466"/>
                    <a:pt x="968" y="466"/>
                  </a:cubicBezTo>
                  <a:cubicBezTo>
                    <a:pt x="1055" y="466"/>
                    <a:pt x="1125" y="395"/>
                    <a:pt x="1125" y="308"/>
                  </a:cubicBezTo>
                  <a:cubicBezTo>
                    <a:pt x="1125" y="222"/>
                    <a:pt x="1055" y="151"/>
                    <a:pt x="968" y="151"/>
                  </a:cubicBezTo>
                  <a:close/>
                </a:path>
              </a:pathLst>
            </a:custGeom>
            <a:solidFill>
              <a:schemeClr val="tx1"/>
            </a:solidFill>
            <a:ln>
              <a:noFill/>
            </a:ln>
            <a:extLst/>
          </p:spPr>
          <p:txBody>
            <a:bodyPr anchor="ctr" anchorCtr="1"/>
            <a:lstStyle>
              <a:defPPr>
                <a:defRPr lang="zh-CN"/>
              </a:defPPr>
              <a:lvl1pPr algn="l" eaLnBrk="0" fontAlgn="base" hangingPunct="0" rtl="0">
                <a:spcBef>
                  <a:spcPct val="0"/>
                </a:spcBef>
                <a:spcAft>
                  <a:spcPct val="0"/>
                </a:spcAft>
                <a:defRPr kern="1200">
                  <a:solidFill>
                    <a:schemeClr val="tx1"/>
                  </a:solidFill>
                  <a:latin charset="0" pitchFamily="34" typeface="Calibri"/>
                  <a:ea charset="-122" panose="02010600030101010101" pitchFamily="2" typeface="宋体"/>
                  <a:cs typeface="+mn-cs"/>
                </a:defRPr>
              </a:lvl1pPr>
              <a:lvl2pPr algn="l" eaLnBrk="0" fontAlgn="base" hangingPunct="0" marL="457200" rtl="0">
                <a:spcBef>
                  <a:spcPct val="0"/>
                </a:spcBef>
                <a:spcAft>
                  <a:spcPct val="0"/>
                </a:spcAft>
                <a:defRPr kern="1200">
                  <a:solidFill>
                    <a:schemeClr val="tx1"/>
                  </a:solidFill>
                  <a:latin charset="0" pitchFamily="34" typeface="Calibri"/>
                  <a:ea charset="-122" panose="02010600030101010101" pitchFamily="2" typeface="宋体"/>
                  <a:cs typeface="+mn-cs"/>
                </a:defRPr>
              </a:lvl2pPr>
              <a:lvl3pPr algn="l" eaLnBrk="0" fontAlgn="base" hangingPunct="0" marL="914400" rtl="0">
                <a:spcBef>
                  <a:spcPct val="0"/>
                </a:spcBef>
                <a:spcAft>
                  <a:spcPct val="0"/>
                </a:spcAft>
                <a:defRPr kern="1200">
                  <a:solidFill>
                    <a:schemeClr val="tx1"/>
                  </a:solidFill>
                  <a:latin charset="0" pitchFamily="34" typeface="Calibri"/>
                  <a:ea charset="-122" panose="02010600030101010101" pitchFamily="2" typeface="宋体"/>
                  <a:cs typeface="+mn-cs"/>
                </a:defRPr>
              </a:lvl3pPr>
              <a:lvl4pPr algn="l" eaLnBrk="0" fontAlgn="base" hangingPunct="0" marL="1371600" rtl="0">
                <a:spcBef>
                  <a:spcPct val="0"/>
                </a:spcBef>
                <a:spcAft>
                  <a:spcPct val="0"/>
                </a:spcAft>
                <a:defRPr kern="1200">
                  <a:solidFill>
                    <a:schemeClr val="tx1"/>
                  </a:solidFill>
                  <a:latin charset="0" pitchFamily="34" typeface="Calibri"/>
                  <a:ea charset="-122" panose="02010600030101010101" pitchFamily="2" typeface="宋体"/>
                  <a:cs typeface="+mn-cs"/>
                </a:defRPr>
              </a:lvl4pPr>
              <a:lvl5pPr algn="l" eaLnBrk="0" fontAlgn="base" hangingPunct="0" marL="1828800" rtl="0">
                <a:spcBef>
                  <a:spcPct val="0"/>
                </a:spcBef>
                <a:spcAft>
                  <a:spcPct val="0"/>
                </a:spcAft>
                <a:defRPr kern="1200">
                  <a:solidFill>
                    <a:schemeClr val="tx1"/>
                  </a:solidFill>
                  <a:latin charset="0" pitchFamily="34" typeface="Calibri"/>
                  <a:ea charset="-122" panose="02010600030101010101" pitchFamily="2" typeface="宋体"/>
                  <a:cs typeface="+mn-cs"/>
                </a:defRPr>
              </a:lvl5pPr>
              <a:lvl6pPr algn="l" defTabSz="914400" eaLnBrk="1" hangingPunct="1" latinLnBrk="0" marL="2286000" rtl="0">
                <a:defRPr kern="1200">
                  <a:solidFill>
                    <a:schemeClr val="tx1"/>
                  </a:solidFill>
                  <a:latin charset="0" pitchFamily="34" typeface="Calibri"/>
                  <a:ea charset="-122" panose="02010600030101010101" pitchFamily="2" typeface="宋体"/>
                  <a:cs typeface="+mn-cs"/>
                </a:defRPr>
              </a:lvl6pPr>
              <a:lvl7pPr algn="l" defTabSz="914400" eaLnBrk="1" hangingPunct="1" latinLnBrk="0" marL="2743200" rtl="0">
                <a:defRPr kern="1200">
                  <a:solidFill>
                    <a:schemeClr val="tx1"/>
                  </a:solidFill>
                  <a:latin charset="0" pitchFamily="34" typeface="Calibri"/>
                  <a:ea charset="-122" panose="02010600030101010101" pitchFamily="2" typeface="宋体"/>
                  <a:cs typeface="+mn-cs"/>
                </a:defRPr>
              </a:lvl7pPr>
              <a:lvl8pPr algn="l" defTabSz="914400" eaLnBrk="1" hangingPunct="1" latinLnBrk="0" marL="3200400" rtl="0">
                <a:defRPr kern="1200">
                  <a:solidFill>
                    <a:schemeClr val="tx1"/>
                  </a:solidFill>
                  <a:latin charset="0" pitchFamily="34" typeface="Calibri"/>
                  <a:ea charset="-122" panose="02010600030101010101" pitchFamily="2" typeface="宋体"/>
                  <a:cs typeface="+mn-cs"/>
                </a:defRPr>
              </a:lvl8pPr>
              <a:lvl9pPr algn="l" defTabSz="914400" eaLnBrk="1" hangingPunct="1" latinLnBrk="0" marL="3657600" rtl="0">
                <a:defRPr kern="1200">
                  <a:solidFill>
                    <a:schemeClr val="tx1"/>
                  </a:solidFill>
                  <a:latin charset="0" pitchFamily="34" typeface="Calibri"/>
                  <a:ea charset="-122" panose="02010600030101010101" pitchFamily="2" typeface="宋体"/>
                  <a:cs typeface="+mn-cs"/>
                </a:defRPr>
              </a:lvl9pPr>
            </a:lstStyle>
            <a:p>
              <a:endParaRPr altLang="en-US" lang="zh-CN" sz="3198"/>
            </a:p>
          </p:txBody>
        </p:sp>
      </p:grpSp>
      <p:sp>
        <p:nvSpPr>
          <p:cNvPr id="19" name="2"/>
          <p:cNvSpPr/>
          <p:nvPr>
            <p:custDataLst>
              <p:tags r:id="rId4"/>
            </p:custDataLst>
          </p:nvPr>
        </p:nvSpPr>
        <p:spPr>
          <a:xfrm>
            <a:off x="7995253" y="106076"/>
            <a:ext cx="1020237" cy="1008449"/>
          </a:xfrm>
          <a:prstGeom prst="ellipse">
            <a:avLst/>
          </a:prstGeom>
          <a:gradFill flip="none" rotWithShape="1">
            <a:gsLst>
              <a:gs pos="100000">
                <a:schemeClr val="bg1"/>
              </a:gs>
              <a:gs pos="0">
                <a:srgbClr val="E0E0E0"/>
              </a:gs>
            </a:gsLst>
            <a:lin ang="8100000" scaled="0"/>
          </a:gradFill>
          <a:ln w="15875">
            <a:gradFill>
              <a:gsLst>
                <a:gs pos="100000">
                  <a:schemeClr val="bg1">
                    <a:lumMod val="85000"/>
                  </a:schemeClr>
                </a:gs>
                <a:gs pos="0">
                  <a:schemeClr val="bg1"/>
                </a:gs>
              </a:gsLst>
              <a:lin ang="8100000" scaled="0"/>
            </a:gradFill>
          </a:ln>
          <a:effectLst>
            <a:outerShdw algn="tr" blurRad="279400" dir="8100000" dist="1016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3199">
              <a:solidFill>
                <a:prstClr val="white"/>
              </a:solidFill>
              <a:sym typeface="+mn-lt"/>
            </a:endParaRPr>
          </a:p>
        </p:txBody>
      </p:sp>
      <p:sp>
        <p:nvSpPr>
          <p:cNvPr id="20" name="1"/>
          <p:cNvSpPr/>
          <p:nvPr>
            <p:custDataLst>
              <p:tags r:id="rId5"/>
            </p:custDataLst>
          </p:nvPr>
        </p:nvSpPr>
        <p:spPr>
          <a:xfrm>
            <a:off x="7027963" y="-379535"/>
            <a:ext cx="694242" cy="694242"/>
          </a:xfrm>
          <a:prstGeom prst="ellipse">
            <a:avLst/>
          </a:prstGeom>
          <a:gradFill flip="none" rotWithShape="1">
            <a:gsLst>
              <a:gs pos="100000">
                <a:schemeClr val="bg1"/>
              </a:gs>
              <a:gs pos="0">
                <a:srgbClr val="E0E0E0"/>
              </a:gs>
            </a:gsLst>
            <a:lin ang="8100000" scaled="0"/>
          </a:gradFill>
          <a:ln w="15875">
            <a:gradFill>
              <a:gsLst>
                <a:gs pos="100000">
                  <a:schemeClr val="bg1">
                    <a:lumMod val="85000"/>
                  </a:schemeClr>
                </a:gs>
                <a:gs pos="0">
                  <a:schemeClr val="bg1"/>
                </a:gs>
              </a:gsLst>
              <a:lin ang="8100000" scaled="0"/>
            </a:gradFill>
          </a:ln>
          <a:effectLst>
            <a:outerShdw algn="tr" blurRad="279400" dir="8100000" dist="1016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3199">
              <a:solidFill>
                <a:prstClr val="white"/>
              </a:solidFill>
              <a:sym typeface="+mn-lt"/>
            </a:endParaRPr>
          </a:p>
        </p:txBody>
      </p:sp>
      <p:sp>
        <p:nvSpPr>
          <p:cNvPr id="21" name="3"/>
          <p:cNvSpPr/>
          <p:nvPr>
            <p:custDataLst>
              <p:tags r:id="rId6"/>
            </p:custDataLst>
          </p:nvPr>
        </p:nvSpPr>
        <p:spPr>
          <a:xfrm>
            <a:off x="9117392" y="-761822"/>
            <a:ext cx="1262890" cy="1248299"/>
          </a:xfrm>
          <a:prstGeom prst="ellipse">
            <a:avLst/>
          </a:prstGeom>
          <a:gradFill flip="none" rotWithShape="1">
            <a:gsLst>
              <a:gs pos="100000">
                <a:schemeClr val="bg1"/>
              </a:gs>
              <a:gs pos="0">
                <a:srgbClr val="E0E0E0"/>
              </a:gs>
            </a:gsLst>
            <a:lin ang="8100000" scaled="0"/>
          </a:gradFill>
          <a:ln w="15875">
            <a:gradFill>
              <a:gsLst>
                <a:gs pos="100000">
                  <a:schemeClr val="bg1">
                    <a:lumMod val="85000"/>
                  </a:schemeClr>
                </a:gs>
                <a:gs pos="0">
                  <a:schemeClr val="bg1"/>
                </a:gs>
              </a:gsLst>
              <a:lin ang="8100000" scaled="0"/>
            </a:gradFill>
          </a:ln>
          <a:effectLst>
            <a:outerShdw algn="tr" blurRad="279400" dir="8100000" dist="1016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3199">
              <a:solidFill>
                <a:prstClr val="white"/>
              </a:solidFill>
              <a:sym typeface="+mn-lt"/>
            </a:endParaRPr>
          </a:p>
        </p:txBody>
      </p:sp>
      <p:sp>
        <p:nvSpPr>
          <p:cNvPr id="22" name="4"/>
          <p:cNvSpPr/>
          <p:nvPr>
            <p:custDataLst>
              <p:tags r:id="rId7"/>
            </p:custDataLst>
          </p:nvPr>
        </p:nvSpPr>
        <p:spPr>
          <a:xfrm>
            <a:off x="10636766" y="-159345"/>
            <a:ext cx="795351" cy="786162"/>
          </a:xfrm>
          <a:prstGeom prst="ellipse">
            <a:avLst/>
          </a:prstGeom>
          <a:gradFill flip="none" rotWithShape="1">
            <a:gsLst>
              <a:gs pos="100000">
                <a:schemeClr val="bg1"/>
              </a:gs>
              <a:gs pos="0">
                <a:srgbClr val="E0E0E0"/>
              </a:gs>
            </a:gsLst>
            <a:lin ang="8100000" scaled="0"/>
          </a:gradFill>
          <a:ln w="15875">
            <a:gradFill>
              <a:gsLst>
                <a:gs pos="100000">
                  <a:schemeClr val="bg1">
                    <a:lumMod val="85000"/>
                  </a:schemeClr>
                </a:gs>
                <a:gs pos="0">
                  <a:schemeClr val="bg1"/>
                </a:gs>
              </a:gsLst>
              <a:lin ang="8100000" scaled="0"/>
            </a:gradFill>
          </a:ln>
          <a:effectLst>
            <a:outerShdw algn="tr" blurRad="279400" dir="8100000" dist="1016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3199">
              <a:solidFill>
                <a:prstClr val="white"/>
              </a:solidFill>
              <a:sym typeface="+mn-lt"/>
            </a:endParaRPr>
          </a:p>
        </p:txBody>
      </p:sp>
      <p:sp>
        <p:nvSpPr>
          <p:cNvPr id="23" name="6"/>
          <p:cNvSpPr/>
          <p:nvPr>
            <p:custDataLst>
              <p:tags r:id="rId8"/>
            </p:custDataLst>
          </p:nvPr>
        </p:nvSpPr>
        <p:spPr>
          <a:xfrm>
            <a:off x="11726385" y="-679849"/>
            <a:ext cx="962423" cy="951303"/>
          </a:xfrm>
          <a:prstGeom prst="ellipse">
            <a:avLst/>
          </a:prstGeom>
          <a:gradFill flip="none" rotWithShape="1">
            <a:gsLst>
              <a:gs pos="100000">
                <a:schemeClr val="bg1"/>
              </a:gs>
              <a:gs pos="0">
                <a:srgbClr val="E0E0E0"/>
              </a:gs>
            </a:gsLst>
            <a:lin ang="8100000" scaled="0"/>
          </a:gradFill>
          <a:ln w="15875">
            <a:gradFill>
              <a:gsLst>
                <a:gs pos="100000">
                  <a:schemeClr val="bg1">
                    <a:lumMod val="85000"/>
                  </a:schemeClr>
                </a:gs>
                <a:gs pos="0">
                  <a:schemeClr val="bg1"/>
                </a:gs>
              </a:gsLst>
              <a:lin ang="8100000" scaled="0"/>
            </a:gradFill>
          </a:ln>
          <a:effectLst>
            <a:outerShdw algn="tr" blurRad="279400" dir="8100000" dist="1016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3199">
              <a:solidFill>
                <a:prstClr val="white"/>
              </a:solidFill>
              <a:sym typeface="+mn-lt"/>
            </a:endParaRPr>
          </a:p>
        </p:txBody>
      </p:sp>
      <p:sp>
        <p:nvSpPr>
          <p:cNvPr id="24" name="5"/>
          <p:cNvSpPr/>
          <p:nvPr>
            <p:custDataLst>
              <p:tags r:id="rId9"/>
            </p:custDataLst>
          </p:nvPr>
        </p:nvSpPr>
        <p:spPr>
          <a:xfrm>
            <a:off x="11527542" y="565591"/>
            <a:ext cx="260340" cy="260340"/>
          </a:xfrm>
          <a:prstGeom prst="ellipse">
            <a:avLst/>
          </a:prstGeom>
          <a:gradFill flip="none" rotWithShape="1">
            <a:gsLst>
              <a:gs pos="100000">
                <a:schemeClr val="bg1"/>
              </a:gs>
              <a:gs pos="0">
                <a:srgbClr val="E0E0E0"/>
              </a:gs>
            </a:gsLst>
            <a:lin ang="8100000" scaled="0"/>
          </a:gradFill>
          <a:ln w="15875">
            <a:gradFill>
              <a:gsLst>
                <a:gs pos="100000">
                  <a:schemeClr val="bg1">
                    <a:lumMod val="85000"/>
                  </a:schemeClr>
                </a:gs>
                <a:gs pos="0">
                  <a:schemeClr val="bg1"/>
                </a:gs>
              </a:gsLst>
              <a:lin ang="8100000" scaled="0"/>
            </a:gradFill>
          </a:ln>
          <a:effectLst>
            <a:outerShdw algn="tr" blurRad="279400" dir="8100000" dist="1016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3199">
              <a:solidFill>
                <a:prstClr val="white"/>
              </a:solidFill>
              <a:sym typeface="+mn-lt"/>
            </a:endParaRPr>
          </a:p>
        </p:txBody>
      </p:sp>
      <p:sp>
        <p:nvSpPr>
          <p:cNvPr id="28" name="8"/>
          <p:cNvSpPr/>
          <p:nvPr>
            <p:custDataLst>
              <p:tags r:id="rId10"/>
            </p:custDataLst>
          </p:nvPr>
        </p:nvSpPr>
        <p:spPr>
          <a:xfrm flipH="1">
            <a:off x="3115939" y="6653207"/>
            <a:ext cx="1020237" cy="1008449"/>
          </a:xfrm>
          <a:prstGeom prst="ellipse">
            <a:avLst/>
          </a:prstGeom>
          <a:gradFill flip="none" rotWithShape="1">
            <a:gsLst>
              <a:gs pos="100000">
                <a:schemeClr val="bg1"/>
              </a:gs>
              <a:gs pos="0">
                <a:srgbClr val="E0E0E0"/>
              </a:gs>
            </a:gsLst>
            <a:lin ang="8100000" scaled="0"/>
          </a:gradFill>
          <a:ln w="15875">
            <a:gradFill>
              <a:gsLst>
                <a:gs pos="100000">
                  <a:schemeClr val="bg1">
                    <a:lumMod val="85000"/>
                  </a:schemeClr>
                </a:gs>
                <a:gs pos="0">
                  <a:schemeClr val="bg1"/>
                </a:gs>
              </a:gsLst>
              <a:lin ang="8100000" scaled="0"/>
            </a:gradFill>
          </a:ln>
          <a:effectLst>
            <a:outerShdw algn="tr" blurRad="279400" dir="8100000" dist="1016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3199">
              <a:solidFill>
                <a:prstClr val="white"/>
              </a:solidFill>
              <a:sym typeface="+mn-lt"/>
            </a:endParaRPr>
          </a:p>
        </p:txBody>
      </p:sp>
      <p:sp>
        <p:nvSpPr>
          <p:cNvPr id="29" name="7"/>
          <p:cNvSpPr/>
          <p:nvPr>
            <p:custDataLst>
              <p:tags r:id="rId11"/>
            </p:custDataLst>
          </p:nvPr>
        </p:nvSpPr>
        <p:spPr>
          <a:xfrm flipH="1">
            <a:off x="4409214" y="6402905"/>
            <a:ext cx="694242" cy="694242"/>
          </a:xfrm>
          <a:prstGeom prst="ellipse">
            <a:avLst/>
          </a:prstGeom>
          <a:gradFill flip="none" rotWithShape="1">
            <a:gsLst>
              <a:gs pos="100000">
                <a:schemeClr val="bg1"/>
              </a:gs>
              <a:gs pos="0">
                <a:srgbClr val="E0E0E0"/>
              </a:gs>
            </a:gsLst>
            <a:lin ang="8100000" scaled="0"/>
          </a:gradFill>
          <a:ln w="15875">
            <a:gradFill>
              <a:gsLst>
                <a:gs pos="100000">
                  <a:schemeClr val="bg1">
                    <a:lumMod val="85000"/>
                  </a:schemeClr>
                </a:gs>
                <a:gs pos="0">
                  <a:schemeClr val="bg1"/>
                </a:gs>
              </a:gsLst>
              <a:lin ang="8100000" scaled="0"/>
            </a:gradFill>
          </a:ln>
          <a:effectLst>
            <a:outerShdw algn="tr" blurRad="279400" dir="8100000" dist="1016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3199">
              <a:solidFill>
                <a:prstClr val="white"/>
              </a:solidFill>
              <a:sym typeface="+mn-lt"/>
            </a:endParaRPr>
          </a:p>
        </p:txBody>
      </p:sp>
      <p:sp>
        <p:nvSpPr>
          <p:cNvPr id="30" name="9"/>
          <p:cNvSpPr/>
          <p:nvPr>
            <p:custDataLst>
              <p:tags r:id="rId12"/>
            </p:custDataLst>
          </p:nvPr>
        </p:nvSpPr>
        <p:spPr>
          <a:xfrm flipH="1">
            <a:off x="1751123" y="6020613"/>
            <a:ext cx="1262890" cy="1248299"/>
          </a:xfrm>
          <a:prstGeom prst="ellipse">
            <a:avLst/>
          </a:prstGeom>
          <a:gradFill flip="none" rotWithShape="1">
            <a:gsLst>
              <a:gs pos="100000">
                <a:schemeClr val="bg1"/>
              </a:gs>
              <a:gs pos="0">
                <a:srgbClr val="E0E0E0"/>
              </a:gs>
            </a:gsLst>
            <a:lin ang="8100000" scaled="0"/>
          </a:gradFill>
          <a:ln w="15875">
            <a:gradFill>
              <a:gsLst>
                <a:gs pos="100000">
                  <a:schemeClr val="bg1">
                    <a:lumMod val="85000"/>
                  </a:schemeClr>
                </a:gs>
                <a:gs pos="0">
                  <a:schemeClr val="bg1"/>
                </a:gs>
              </a:gsLst>
              <a:lin ang="8100000" scaled="0"/>
            </a:gradFill>
          </a:ln>
          <a:effectLst>
            <a:outerShdw algn="tr" blurRad="279400" dir="8100000" dist="1016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3199">
              <a:solidFill>
                <a:prstClr val="white"/>
              </a:solidFill>
              <a:sym typeface="+mn-lt"/>
            </a:endParaRPr>
          </a:p>
        </p:txBody>
      </p:sp>
      <p:sp>
        <p:nvSpPr>
          <p:cNvPr id="31" name="9"/>
          <p:cNvSpPr/>
          <p:nvPr>
            <p:custDataLst>
              <p:tags r:id="rId13"/>
            </p:custDataLst>
          </p:nvPr>
        </p:nvSpPr>
        <p:spPr>
          <a:xfrm flipH="1">
            <a:off x="699313" y="6623094"/>
            <a:ext cx="795351" cy="786162"/>
          </a:xfrm>
          <a:prstGeom prst="ellipse">
            <a:avLst/>
          </a:prstGeom>
          <a:gradFill flip="none" rotWithShape="1">
            <a:gsLst>
              <a:gs pos="100000">
                <a:schemeClr val="bg1"/>
              </a:gs>
              <a:gs pos="0">
                <a:srgbClr val="E0E0E0"/>
              </a:gs>
            </a:gsLst>
            <a:lin ang="8100000" scaled="0"/>
          </a:gradFill>
          <a:ln w="15875">
            <a:gradFill>
              <a:gsLst>
                <a:gs pos="100000">
                  <a:schemeClr val="bg1">
                    <a:lumMod val="85000"/>
                  </a:schemeClr>
                </a:gs>
                <a:gs pos="0">
                  <a:schemeClr val="bg1"/>
                </a:gs>
              </a:gsLst>
              <a:lin ang="8100000" scaled="0"/>
            </a:gradFill>
          </a:ln>
          <a:effectLst>
            <a:outerShdw algn="tr" blurRad="279400" dir="8100000" dist="1016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3199">
              <a:solidFill>
                <a:prstClr val="white"/>
              </a:solidFill>
              <a:sym typeface="+mn-lt"/>
            </a:endParaRPr>
          </a:p>
        </p:txBody>
      </p:sp>
      <p:sp>
        <p:nvSpPr>
          <p:cNvPr id="32" name="11"/>
          <p:cNvSpPr/>
          <p:nvPr>
            <p:custDataLst>
              <p:tags r:id="rId14"/>
            </p:custDataLst>
          </p:nvPr>
        </p:nvSpPr>
        <p:spPr>
          <a:xfrm flipH="1">
            <a:off x="-557395" y="6102590"/>
            <a:ext cx="962423" cy="951303"/>
          </a:xfrm>
          <a:prstGeom prst="ellipse">
            <a:avLst/>
          </a:prstGeom>
          <a:gradFill flip="none" rotWithShape="1">
            <a:gsLst>
              <a:gs pos="100000">
                <a:schemeClr val="bg1"/>
              </a:gs>
              <a:gs pos="0">
                <a:srgbClr val="E0E0E0"/>
              </a:gs>
            </a:gsLst>
            <a:lin ang="8100000" scaled="0"/>
          </a:gradFill>
          <a:ln w="15875">
            <a:gradFill>
              <a:gsLst>
                <a:gs pos="100000">
                  <a:schemeClr val="bg1">
                    <a:lumMod val="85000"/>
                  </a:schemeClr>
                </a:gs>
                <a:gs pos="0">
                  <a:schemeClr val="bg1"/>
                </a:gs>
              </a:gsLst>
              <a:lin ang="8100000" scaled="0"/>
            </a:gradFill>
          </a:ln>
          <a:effectLst>
            <a:outerShdw algn="tr" blurRad="279400" dir="8100000" dist="1016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3199">
              <a:solidFill>
                <a:prstClr val="white"/>
              </a:solidFill>
              <a:sym typeface="+mn-lt"/>
            </a:endParaRPr>
          </a:p>
        </p:txBody>
      </p:sp>
      <p:sp>
        <p:nvSpPr>
          <p:cNvPr id="33" name="10"/>
          <p:cNvSpPr/>
          <p:nvPr>
            <p:custDataLst>
              <p:tags r:id="rId15"/>
            </p:custDataLst>
          </p:nvPr>
        </p:nvSpPr>
        <p:spPr>
          <a:xfrm flipH="1">
            <a:off x="343523" y="7348919"/>
            <a:ext cx="260340" cy="260340"/>
          </a:xfrm>
          <a:prstGeom prst="ellipse">
            <a:avLst/>
          </a:prstGeom>
          <a:gradFill flip="none" rotWithShape="1">
            <a:gsLst>
              <a:gs pos="100000">
                <a:schemeClr val="bg1"/>
              </a:gs>
              <a:gs pos="0">
                <a:srgbClr val="E0E0E0"/>
              </a:gs>
            </a:gsLst>
            <a:lin ang="8100000" scaled="0"/>
          </a:gradFill>
          <a:ln w="15875">
            <a:gradFill>
              <a:gsLst>
                <a:gs pos="100000">
                  <a:schemeClr val="bg1">
                    <a:lumMod val="85000"/>
                  </a:schemeClr>
                </a:gs>
                <a:gs pos="0">
                  <a:schemeClr val="bg1"/>
                </a:gs>
              </a:gsLst>
              <a:lin ang="8100000" scaled="0"/>
            </a:gradFill>
          </a:ln>
          <a:effectLst>
            <a:outerShdw algn="tr" blurRad="279400" dir="8100000" dist="1016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3199">
              <a:solidFill>
                <a:prstClr val="white"/>
              </a:solidFill>
              <a:sym typeface="+mn-lt"/>
            </a:endParaRPr>
          </a:p>
        </p:txBody>
      </p:sp>
    </p:spTree>
    <p:extLst>
      <p:ext uri="{BB962C8B-B14F-4D97-AF65-F5344CB8AC3E}">
        <p14:creationId val="342831617"/>
      </p:ext>
    </p:extLst>
  </p:cSld>
  <p:clrMapOvr>
    <a:masterClrMapping/>
  </p:clrMapOvr>
  <mc:AlternateContent>
    <mc:Choice Requires="p15">
      <p:transition p14:dur="1250" spd="slow">
        <p15:prstTrans prst="pageCurlDoubl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6" presetSubtype="42">
                                  <p:stCondLst>
                                    <p:cond delay="0"/>
                                  </p:stCondLst>
                                  <p:childTnLst>
                                    <p:set>
                                      <p:cBhvr>
                                        <p:cTn dur="1" fill="hold" id="6">
                                          <p:stCondLst>
                                            <p:cond delay="0"/>
                                          </p:stCondLst>
                                        </p:cTn>
                                        <p:tgtEl>
                                          <p:spTgt spid="25"/>
                                        </p:tgtEl>
                                        <p:attrNameLst>
                                          <p:attrName>style.visibility</p:attrName>
                                        </p:attrNameLst>
                                      </p:cBhvr>
                                      <p:to>
                                        <p:strVal val="visible"/>
                                      </p:to>
                                    </p:set>
                                    <p:animEffect filter="barn(outHorizontal)" transition="in">
                                      <p:cBhvr>
                                        <p:cTn dur="500" id="7"/>
                                        <p:tgtEl>
                                          <p:spTgt spid="25"/>
                                        </p:tgtEl>
                                      </p:cBhvr>
                                    </p:animEffect>
                                  </p:childTnLst>
                                </p:cTn>
                              </p:par>
                            </p:childTnLst>
                          </p:cTn>
                        </p:par>
                        <p:par>
                          <p:cTn fill="hold" id="8" nodeType="afterGroup">
                            <p:stCondLst>
                              <p:cond delay="500"/>
                            </p:stCondLst>
                            <p:childTnLst>
                              <p:par>
                                <p:cTn fill="hold" id="9" nodeType="afterEffect" presetClass="entr" presetID="2" presetSubtype="8">
                                  <p:stCondLst>
                                    <p:cond delay="0"/>
                                  </p:stCondLst>
                                  <p:childTnLst>
                                    <p:set>
                                      <p:cBhvr>
                                        <p:cTn dur="1" fill="hold" id="10">
                                          <p:stCondLst>
                                            <p:cond delay="0"/>
                                          </p:stCondLst>
                                        </p:cTn>
                                        <p:tgtEl>
                                          <p:spTgt spid="15"/>
                                        </p:tgtEl>
                                        <p:attrNameLst>
                                          <p:attrName>style.visibility</p:attrName>
                                        </p:attrNameLst>
                                      </p:cBhvr>
                                      <p:to>
                                        <p:strVal val="visible"/>
                                      </p:to>
                                    </p:set>
                                    <p:anim calcmode="lin" valueType="num">
                                      <p:cBhvr additive="base">
                                        <p:cTn dur="750" fill="hold" id="11"/>
                                        <p:tgtEl>
                                          <p:spTgt spid="15"/>
                                        </p:tgtEl>
                                        <p:attrNameLst>
                                          <p:attrName>ppt_x</p:attrName>
                                        </p:attrNameLst>
                                      </p:cBhvr>
                                      <p:tavLst>
                                        <p:tav tm="0">
                                          <p:val>
                                            <p:strVal val="0-#ppt_w/2"/>
                                          </p:val>
                                        </p:tav>
                                        <p:tav tm="100000">
                                          <p:val>
                                            <p:strVal val="#ppt_x"/>
                                          </p:val>
                                        </p:tav>
                                      </p:tavLst>
                                    </p:anim>
                                    <p:anim calcmode="lin" valueType="num">
                                      <p:cBhvr additive="base">
                                        <p:cTn dur="750" fill="hold" id="12"/>
                                        <p:tgtEl>
                                          <p:spTgt spid="15"/>
                                        </p:tgtEl>
                                        <p:attrNameLst>
                                          <p:attrName>ppt_y</p:attrName>
                                        </p:attrNameLst>
                                      </p:cBhvr>
                                      <p:tavLst>
                                        <p:tav tm="0">
                                          <p:val>
                                            <p:strVal val="#ppt_y"/>
                                          </p:val>
                                        </p:tav>
                                        <p:tav tm="100000">
                                          <p:val>
                                            <p:strVal val="#ppt_y"/>
                                          </p:val>
                                        </p:tav>
                                      </p:tavLst>
                                    </p:anim>
                                  </p:childTnLst>
                                </p:cTn>
                              </p:par>
                            </p:childTnLst>
                          </p:cTn>
                        </p:par>
                        <p:par>
                          <p:cTn fill="hold" id="13" nodeType="afterGroup">
                            <p:stCondLst>
                              <p:cond delay="1250"/>
                            </p:stCondLst>
                            <p:childTnLst>
                              <p:par>
                                <p:cTn fill="hold" id="14" nodeType="afterEffect" presetClass="entr" presetID="16" presetSubtype="42">
                                  <p:stCondLst>
                                    <p:cond delay="0"/>
                                  </p:stCondLst>
                                  <p:childTnLst>
                                    <p:set>
                                      <p:cBhvr>
                                        <p:cTn dur="1" fill="hold" id="15">
                                          <p:stCondLst>
                                            <p:cond delay="0"/>
                                          </p:stCondLst>
                                        </p:cTn>
                                        <p:tgtEl>
                                          <p:spTgt spid="26"/>
                                        </p:tgtEl>
                                        <p:attrNameLst>
                                          <p:attrName>style.visibility</p:attrName>
                                        </p:attrNameLst>
                                      </p:cBhvr>
                                      <p:to>
                                        <p:strVal val="visible"/>
                                      </p:to>
                                    </p:set>
                                    <p:animEffect filter="barn(outHorizontal)" transition="in">
                                      <p:cBhvr>
                                        <p:cTn dur="500" id="16"/>
                                        <p:tgtEl>
                                          <p:spTgt spid="26"/>
                                        </p:tgtEl>
                                      </p:cBhvr>
                                    </p:animEffect>
                                  </p:childTnLst>
                                </p:cTn>
                              </p:par>
                            </p:childTnLst>
                          </p:cTn>
                        </p:par>
                        <p:par>
                          <p:cTn fill="hold" id="17" nodeType="afterGroup">
                            <p:stCondLst>
                              <p:cond delay="1750"/>
                            </p:stCondLst>
                            <p:childTnLst>
                              <p:par>
                                <p:cTn fill="hold" grpId="0" id="18" nodeType="afterEffect" presetClass="entr" presetID="12" presetSubtype="8">
                                  <p:stCondLst>
                                    <p:cond delay="0"/>
                                  </p:stCondLst>
                                  <p:childTnLst>
                                    <p:set>
                                      <p:cBhvr>
                                        <p:cTn dur="1" fill="hold" id="19">
                                          <p:stCondLst>
                                            <p:cond delay="0"/>
                                          </p:stCondLst>
                                        </p:cTn>
                                        <p:tgtEl>
                                          <p:spTgt spid="27"/>
                                        </p:tgtEl>
                                        <p:attrNameLst>
                                          <p:attrName>style.visibility</p:attrName>
                                        </p:attrNameLst>
                                      </p:cBhvr>
                                      <p:to>
                                        <p:strVal val="visible"/>
                                      </p:to>
                                    </p:set>
                                    <p:anim calcmode="lin" valueType="num">
                                      <p:cBhvr additive="base">
                                        <p:cTn dur="500" id="20"/>
                                        <p:tgtEl>
                                          <p:spTgt spid="27"/>
                                        </p:tgtEl>
                                        <p:attrNameLst>
                                          <p:attrName>ppt_x</p:attrName>
                                        </p:attrNameLst>
                                      </p:cBhvr>
                                      <p:tavLst>
                                        <p:tav tm="0">
                                          <p:val>
                                            <p:strVal val="#ppt_x-#ppt_w*1.125000"/>
                                          </p:val>
                                        </p:tav>
                                        <p:tav tm="100000">
                                          <p:val>
                                            <p:strVal val="#ppt_x"/>
                                          </p:val>
                                        </p:tav>
                                      </p:tavLst>
                                    </p:anim>
                                    <p:animEffect filter="wipe(right)" transition="in">
                                      <p:cBhvr>
                                        <p:cTn dur="500" id="21"/>
                                        <p:tgtEl>
                                          <p:spTgt spid="27"/>
                                        </p:tgtEl>
                                      </p:cBhvr>
                                    </p:animEffect>
                                  </p:childTnLst>
                                </p:cTn>
                              </p:par>
                            </p:childTnLst>
                          </p:cTn>
                        </p:par>
                        <p:par>
                          <p:cTn fill="hold" id="22" nodeType="afterGroup">
                            <p:stCondLst>
                              <p:cond delay="2250"/>
                            </p:stCondLst>
                            <p:childTnLst>
                              <p:par>
                                <p:cTn fill="hold" grpId="0" id="23" nodeType="afterEffect" presetClass="entr" presetID="2" presetSubtype="4">
                                  <p:stCondLst>
                                    <p:cond delay="0"/>
                                  </p:stCondLst>
                                  <p:childTnLst>
                                    <p:set>
                                      <p:cBhvr>
                                        <p:cTn dur="1" fill="hold" id="24">
                                          <p:stCondLst>
                                            <p:cond delay="0"/>
                                          </p:stCondLst>
                                        </p:cTn>
                                        <p:tgtEl>
                                          <p:spTgt spid="65"/>
                                        </p:tgtEl>
                                        <p:attrNameLst>
                                          <p:attrName>style.visibility</p:attrName>
                                        </p:attrNameLst>
                                      </p:cBhvr>
                                      <p:to>
                                        <p:strVal val="visible"/>
                                      </p:to>
                                    </p:set>
                                    <p:anim calcmode="lin" valueType="num">
                                      <p:cBhvr additive="base">
                                        <p:cTn dur="500" fill="hold" id="25"/>
                                        <p:tgtEl>
                                          <p:spTgt spid="65"/>
                                        </p:tgtEl>
                                        <p:attrNameLst>
                                          <p:attrName>ppt_x</p:attrName>
                                        </p:attrNameLst>
                                      </p:cBhvr>
                                      <p:tavLst>
                                        <p:tav tm="0">
                                          <p:val>
                                            <p:strVal val="#ppt_x"/>
                                          </p:val>
                                        </p:tav>
                                        <p:tav tm="100000">
                                          <p:val>
                                            <p:strVal val="#ppt_x"/>
                                          </p:val>
                                        </p:tav>
                                      </p:tavLst>
                                    </p:anim>
                                    <p:anim calcmode="lin" valueType="num">
                                      <p:cBhvr additive="base">
                                        <p:cTn dur="500" fill="hold" id="26"/>
                                        <p:tgtEl>
                                          <p:spTgt spid="65"/>
                                        </p:tgtEl>
                                        <p:attrNameLst>
                                          <p:attrName>ppt_y</p:attrName>
                                        </p:attrNameLst>
                                      </p:cBhvr>
                                      <p:tavLst>
                                        <p:tav tm="0">
                                          <p:val>
                                            <p:strVal val="1+#ppt_h/2"/>
                                          </p:val>
                                        </p:tav>
                                        <p:tav tm="100000">
                                          <p:val>
                                            <p:strVal val="#ppt_y"/>
                                          </p:val>
                                        </p:tav>
                                      </p:tavLst>
                                    </p:anim>
                                  </p:childTnLst>
                                </p:cTn>
                              </p:par>
                            </p:childTnLst>
                          </p:cTn>
                        </p:par>
                        <p:par>
                          <p:cTn fill="hold" id="27" nodeType="afterGroup">
                            <p:stCondLst>
                              <p:cond delay="2750"/>
                            </p:stCondLst>
                            <p:childTnLst>
                              <p:par>
                                <p:cTn fill="hold" grpId="0" id="28" nodeType="afterEffect" presetClass="entr" presetID="2" presetSubtype="4">
                                  <p:stCondLst>
                                    <p:cond delay="0"/>
                                  </p:stCondLst>
                                  <p:childTnLst>
                                    <p:set>
                                      <p:cBhvr>
                                        <p:cTn dur="1" fill="hold" id="29">
                                          <p:stCondLst>
                                            <p:cond delay="0"/>
                                          </p:stCondLst>
                                        </p:cTn>
                                        <p:tgtEl>
                                          <p:spTgt spid="71"/>
                                        </p:tgtEl>
                                        <p:attrNameLst>
                                          <p:attrName>style.visibility</p:attrName>
                                        </p:attrNameLst>
                                      </p:cBhvr>
                                      <p:to>
                                        <p:strVal val="visible"/>
                                      </p:to>
                                    </p:set>
                                    <p:anim calcmode="lin" valueType="num">
                                      <p:cBhvr additive="base">
                                        <p:cTn dur="500" fill="hold" id="30"/>
                                        <p:tgtEl>
                                          <p:spTgt spid="71"/>
                                        </p:tgtEl>
                                        <p:attrNameLst>
                                          <p:attrName>ppt_x</p:attrName>
                                        </p:attrNameLst>
                                      </p:cBhvr>
                                      <p:tavLst>
                                        <p:tav tm="0">
                                          <p:val>
                                            <p:strVal val="#ppt_x"/>
                                          </p:val>
                                        </p:tav>
                                        <p:tav tm="100000">
                                          <p:val>
                                            <p:strVal val="#ppt_x"/>
                                          </p:val>
                                        </p:tav>
                                      </p:tavLst>
                                    </p:anim>
                                    <p:anim calcmode="lin" valueType="num">
                                      <p:cBhvr additive="base">
                                        <p:cTn dur="500" fill="hold" id="31"/>
                                        <p:tgtEl>
                                          <p:spTgt spid="71"/>
                                        </p:tgtEl>
                                        <p:attrNameLst>
                                          <p:attrName>ppt_y</p:attrName>
                                        </p:attrNameLst>
                                      </p:cBhvr>
                                      <p:tavLst>
                                        <p:tav tm="0">
                                          <p:val>
                                            <p:strVal val="1+#ppt_h/2"/>
                                          </p:val>
                                        </p:tav>
                                        <p:tav tm="100000">
                                          <p:val>
                                            <p:strVal val="#ppt_y"/>
                                          </p:val>
                                        </p:tav>
                                      </p:tavLst>
                                    </p:anim>
                                  </p:childTnLst>
                                </p:cTn>
                              </p:par>
                            </p:childTnLst>
                          </p:cTn>
                        </p:par>
                        <p:par>
                          <p:cTn fill="hold" id="32" nodeType="afterGroup">
                            <p:stCondLst>
                              <p:cond delay="3250"/>
                            </p:stCondLst>
                            <p:childTnLst>
                              <p:par>
                                <p:cTn fill="hold" grpId="0" id="33" nodeType="afterEffect" presetClass="entr" presetID="2" presetSubtype="4">
                                  <p:stCondLst>
                                    <p:cond delay="0"/>
                                  </p:stCondLst>
                                  <p:childTnLst>
                                    <p:set>
                                      <p:cBhvr>
                                        <p:cTn dur="1" fill="hold" id="34">
                                          <p:stCondLst>
                                            <p:cond delay="0"/>
                                          </p:stCondLst>
                                        </p:cTn>
                                        <p:tgtEl>
                                          <p:spTgt spid="69"/>
                                        </p:tgtEl>
                                        <p:attrNameLst>
                                          <p:attrName>style.visibility</p:attrName>
                                        </p:attrNameLst>
                                      </p:cBhvr>
                                      <p:to>
                                        <p:strVal val="visible"/>
                                      </p:to>
                                    </p:set>
                                    <p:anim calcmode="lin" valueType="num">
                                      <p:cBhvr additive="base">
                                        <p:cTn dur="500" fill="hold" id="35"/>
                                        <p:tgtEl>
                                          <p:spTgt spid="69"/>
                                        </p:tgtEl>
                                        <p:attrNameLst>
                                          <p:attrName>ppt_x</p:attrName>
                                        </p:attrNameLst>
                                      </p:cBhvr>
                                      <p:tavLst>
                                        <p:tav tm="0">
                                          <p:val>
                                            <p:strVal val="#ppt_x"/>
                                          </p:val>
                                        </p:tav>
                                        <p:tav tm="100000">
                                          <p:val>
                                            <p:strVal val="#ppt_x"/>
                                          </p:val>
                                        </p:tav>
                                      </p:tavLst>
                                    </p:anim>
                                    <p:anim calcmode="lin" valueType="num">
                                      <p:cBhvr additive="base">
                                        <p:cTn dur="500" fill="hold" id="36"/>
                                        <p:tgtEl>
                                          <p:spTgt spid="69"/>
                                        </p:tgtEl>
                                        <p:attrNameLst>
                                          <p:attrName>ppt_y</p:attrName>
                                        </p:attrNameLst>
                                      </p:cBhvr>
                                      <p:tavLst>
                                        <p:tav tm="0">
                                          <p:val>
                                            <p:strVal val="1+#ppt_h/2"/>
                                          </p:val>
                                        </p:tav>
                                        <p:tav tm="100000">
                                          <p:val>
                                            <p:strVal val="#ppt_y"/>
                                          </p:val>
                                        </p:tav>
                                      </p:tavLst>
                                    </p:anim>
                                  </p:childTnLst>
                                </p:cTn>
                              </p:par>
                            </p:childTnLst>
                          </p:cTn>
                        </p:par>
                        <p:par>
                          <p:cTn fill="hold" id="37" nodeType="afterGroup">
                            <p:stCondLst>
                              <p:cond delay="3750"/>
                            </p:stCondLst>
                            <p:childTnLst>
                              <p:par>
                                <p:cTn fill="hold" grpId="0" id="38" nodeType="afterEffect" presetClass="entr" presetID="2" presetSubtype="4">
                                  <p:stCondLst>
                                    <p:cond delay="0"/>
                                  </p:stCondLst>
                                  <p:childTnLst>
                                    <p:set>
                                      <p:cBhvr>
                                        <p:cTn dur="1" fill="hold" id="39">
                                          <p:stCondLst>
                                            <p:cond delay="0"/>
                                          </p:stCondLst>
                                        </p:cTn>
                                        <p:tgtEl>
                                          <p:spTgt spid="72"/>
                                        </p:tgtEl>
                                        <p:attrNameLst>
                                          <p:attrName>style.visibility</p:attrName>
                                        </p:attrNameLst>
                                      </p:cBhvr>
                                      <p:to>
                                        <p:strVal val="visible"/>
                                      </p:to>
                                    </p:set>
                                    <p:anim calcmode="lin" valueType="num">
                                      <p:cBhvr additive="base">
                                        <p:cTn dur="500" fill="hold" id="40"/>
                                        <p:tgtEl>
                                          <p:spTgt spid="72"/>
                                        </p:tgtEl>
                                        <p:attrNameLst>
                                          <p:attrName>ppt_x</p:attrName>
                                        </p:attrNameLst>
                                      </p:cBhvr>
                                      <p:tavLst>
                                        <p:tav tm="0">
                                          <p:val>
                                            <p:strVal val="#ppt_x"/>
                                          </p:val>
                                        </p:tav>
                                        <p:tav tm="100000">
                                          <p:val>
                                            <p:strVal val="#ppt_x"/>
                                          </p:val>
                                        </p:tav>
                                      </p:tavLst>
                                    </p:anim>
                                    <p:anim calcmode="lin" valueType="num">
                                      <p:cBhvr additive="base">
                                        <p:cTn dur="500" fill="hold" id="41"/>
                                        <p:tgtEl>
                                          <p:spTgt spid="72"/>
                                        </p:tgtEl>
                                        <p:attrNameLst>
                                          <p:attrName>ppt_y</p:attrName>
                                        </p:attrNameLst>
                                      </p:cBhvr>
                                      <p:tavLst>
                                        <p:tav tm="0">
                                          <p:val>
                                            <p:strVal val="1+#ppt_h/2"/>
                                          </p:val>
                                        </p:tav>
                                        <p:tav tm="100000">
                                          <p:val>
                                            <p:strVal val="#ppt_y"/>
                                          </p:val>
                                        </p:tav>
                                      </p:tavLst>
                                    </p:anim>
                                  </p:childTnLst>
                                </p:cTn>
                              </p:par>
                            </p:childTnLst>
                          </p:cTn>
                        </p:par>
                        <p:par>
                          <p:cTn fill="hold" id="42" nodeType="afterGroup">
                            <p:stCondLst>
                              <p:cond delay="4250"/>
                            </p:stCondLst>
                            <p:childTnLst>
                              <p:par>
                                <p:cTn fill="hold" grpId="0" id="43" nodeType="afterEffect" presetClass="entr" presetID="2" presetSubtype="4">
                                  <p:stCondLst>
                                    <p:cond delay="0"/>
                                  </p:stCondLst>
                                  <p:childTnLst>
                                    <p:set>
                                      <p:cBhvr>
                                        <p:cTn dur="1" fill="hold" id="44">
                                          <p:stCondLst>
                                            <p:cond delay="0"/>
                                          </p:stCondLst>
                                        </p:cTn>
                                        <p:tgtEl>
                                          <p:spTgt spid="70"/>
                                        </p:tgtEl>
                                        <p:attrNameLst>
                                          <p:attrName>style.visibility</p:attrName>
                                        </p:attrNameLst>
                                      </p:cBhvr>
                                      <p:to>
                                        <p:strVal val="visible"/>
                                      </p:to>
                                    </p:set>
                                    <p:anim calcmode="lin" valueType="num">
                                      <p:cBhvr additive="base">
                                        <p:cTn dur="500" fill="hold" id="45"/>
                                        <p:tgtEl>
                                          <p:spTgt spid="70"/>
                                        </p:tgtEl>
                                        <p:attrNameLst>
                                          <p:attrName>ppt_x</p:attrName>
                                        </p:attrNameLst>
                                      </p:cBhvr>
                                      <p:tavLst>
                                        <p:tav tm="0">
                                          <p:val>
                                            <p:strVal val="#ppt_x"/>
                                          </p:val>
                                        </p:tav>
                                        <p:tav tm="100000">
                                          <p:val>
                                            <p:strVal val="#ppt_x"/>
                                          </p:val>
                                        </p:tav>
                                      </p:tavLst>
                                    </p:anim>
                                    <p:anim calcmode="lin" valueType="num">
                                      <p:cBhvr additive="base">
                                        <p:cTn dur="500" fill="hold" id="46"/>
                                        <p:tgtEl>
                                          <p:spTgt spid="70"/>
                                        </p:tgtEl>
                                        <p:attrNameLst>
                                          <p:attrName>ppt_y</p:attrName>
                                        </p:attrNameLst>
                                      </p:cBhvr>
                                      <p:tavLst>
                                        <p:tav tm="0">
                                          <p:val>
                                            <p:strVal val="1+#ppt_h/2"/>
                                          </p:val>
                                        </p:tav>
                                        <p:tav tm="100000">
                                          <p:val>
                                            <p:strVal val="#ppt_y"/>
                                          </p:val>
                                        </p:tav>
                                      </p:tavLst>
                                    </p:anim>
                                  </p:childTnLst>
                                </p:cTn>
                              </p:par>
                            </p:childTnLst>
                          </p:cTn>
                        </p:par>
                        <p:par>
                          <p:cTn fill="hold" id="47" nodeType="afterGroup">
                            <p:stCondLst>
                              <p:cond delay="4750"/>
                            </p:stCondLst>
                            <p:childTnLst>
                              <p:par>
                                <p:cTn fill="hold" grpId="0" id="48" nodeType="afterEffect" presetClass="entr" presetID="2" presetSubtype="4">
                                  <p:stCondLst>
                                    <p:cond delay="0"/>
                                  </p:stCondLst>
                                  <p:childTnLst>
                                    <p:set>
                                      <p:cBhvr>
                                        <p:cTn dur="1" fill="hold" id="49">
                                          <p:stCondLst>
                                            <p:cond delay="0"/>
                                          </p:stCondLst>
                                        </p:cTn>
                                        <p:tgtEl>
                                          <p:spTgt spid="73"/>
                                        </p:tgtEl>
                                        <p:attrNameLst>
                                          <p:attrName>style.visibility</p:attrName>
                                        </p:attrNameLst>
                                      </p:cBhvr>
                                      <p:to>
                                        <p:strVal val="visible"/>
                                      </p:to>
                                    </p:set>
                                    <p:anim calcmode="lin" valueType="num">
                                      <p:cBhvr additive="base">
                                        <p:cTn dur="500" fill="hold" id="50"/>
                                        <p:tgtEl>
                                          <p:spTgt spid="73"/>
                                        </p:tgtEl>
                                        <p:attrNameLst>
                                          <p:attrName>ppt_x</p:attrName>
                                        </p:attrNameLst>
                                      </p:cBhvr>
                                      <p:tavLst>
                                        <p:tav tm="0">
                                          <p:val>
                                            <p:strVal val="#ppt_x"/>
                                          </p:val>
                                        </p:tav>
                                        <p:tav tm="100000">
                                          <p:val>
                                            <p:strVal val="#ppt_x"/>
                                          </p:val>
                                        </p:tav>
                                      </p:tavLst>
                                    </p:anim>
                                    <p:anim calcmode="lin" valueType="num">
                                      <p:cBhvr additive="base">
                                        <p:cTn dur="500" fill="hold" id="51"/>
                                        <p:tgtEl>
                                          <p:spTgt spid="73"/>
                                        </p:tgtEl>
                                        <p:attrNameLst>
                                          <p:attrName>ppt_y</p:attrName>
                                        </p:attrNameLst>
                                      </p:cBhvr>
                                      <p:tavLst>
                                        <p:tav tm="0">
                                          <p:val>
                                            <p:strVal val="1+#ppt_h/2"/>
                                          </p:val>
                                        </p:tav>
                                        <p:tav tm="100000">
                                          <p:val>
                                            <p:strVal val="#ppt_y"/>
                                          </p:val>
                                        </p:tav>
                                      </p:tavLst>
                                    </p:anim>
                                  </p:childTnLst>
                                </p:cTn>
                              </p:par>
                            </p:childTnLst>
                          </p:cTn>
                        </p:par>
                        <p:par>
                          <p:cTn fill="hold" id="52" nodeType="afterGroup">
                            <p:stCondLst>
                              <p:cond delay="5250"/>
                            </p:stCondLst>
                            <p:childTnLst>
                              <p:par>
                                <p:cTn fill="hold" grpId="0" id="53" nodeType="afterEffect" presetClass="entr" presetID="23" presetSubtype="528">
                                  <p:stCondLst>
                                    <p:cond delay="218"/>
                                  </p:stCondLst>
                                  <p:childTnLst>
                                    <p:set>
                                      <p:cBhvr>
                                        <p:cTn dur="1" fill="hold" id="54">
                                          <p:stCondLst>
                                            <p:cond delay="0"/>
                                          </p:stCondLst>
                                        </p:cTn>
                                        <p:tgtEl>
                                          <p:spTgt spid="32"/>
                                        </p:tgtEl>
                                        <p:attrNameLst>
                                          <p:attrName>style.visibility</p:attrName>
                                        </p:attrNameLst>
                                      </p:cBhvr>
                                      <p:to>
                                        <p:strVal val="visible"/>
                                      </p:to>
                                    </p:set>
                                    <p:anim calcmode="lin" valueType="num">
                                      <p:cBhvr>
                                        <p:cTn dur="932" fill="hold" id="55"/>
                                        <p:tgtEl>
                                          <p:spTgt spid="32"/>
                                        </p:tgtEl>
                                        <p:attrNameLst>
                                          <p:attrName>ppt_w</p:attrName>
                                        </p:attrNameLst>
                                      </p:cBhvr>
                                      <p:tavLst>
                                        <p:tav tm="0">
                                          <p:val>
                                            <p:fltVal val="0"/>
                                          </p:val>
                                        </p:tav>
                                        <p:tav tm="100000">
                                          <p:val>
                                            <p:strVal val="#ppt_w"/>
                                          </p:val>
                                        </p:tav>
                                      </p:tavLst>
                                    </p:anim>
                                    <p:anim calcmode="lin" valueType="num">
                                      <p:cBhvr>
                                        <p:cTn dur="932" fill="hold" id="56"/>
                                        <p:tgtEl>
                                          <p:spTgt spid="32"/>
                                        </p:tgtEl>
                                        <p:attrNameLst>
                                          <p:attrName>ppt_h</p:attrName>
                                        </p:attrNameLst>
                                      </p:cBhvr>
                                      <p:tavLst>
                                        <p:tav tm="0">
                                          <p:val>
                                            <p:fltVal val="0"/>
                                          </p:val>
                                        </p:tav>
                                        <p:tav tm="100000">
                                          <p:val>
                                            <p:strVal val="#ppt_h"/>
                                          </p:val>
                                        </p:tav>
                                      </p:tavLst>
                                    </p:anim>
                                    <p:anim calcmode="lin" valueType="num">
                                      <p:cBhvr>
                                        <p:cTn dur="932" fill="hold" id="57"/>
                                        <p:tgtEl>
                                          <p:spTgt spid="32"/>
                                        </p:tgtEl>
                                        <p:attrNameLst>
                                          <p:attrName>ppt_x</p:attrName>
                                        </p:attrNameLst>
                                      </p:cBhvr>
                                      <p:tavLst>
                                        <p:tav tm="0">
                                          <p:val>
                                            <p:fltVal val="0.5"/>
                                          </p:val>
                                        </p:tav>
                                        <p:tav tm="100000">
                                          <p:val>
                                            <p:strVal val="#ppt_x"/>
                                          </p:val>
                                        </p:tav>
                                      </p:tavLst>
                                    </p:anim>
                                    <p:anim calcmode="lin" valueType="num">
                                      <p:cBhvr>
                                        <p:cTn dur="932" fill="hold" id="58"/>
                                        <p:tgtEl>
                                          <p:spTgt spid="32"/>
                                        </p:tgtEl>
                                        <p:attrNameLst>
                                          <p:attrName>ppt_y</p:attrName>
                                        </p:attrNameLst>
                                      </p:cBhvr>
                                      <p:tavLst>
                                        <p:tav tm="0">
                                          <p:val>
                                            <p:fltVal val="0.5"/>
                                          </p:val>
                                        </p:tav>
                                        <p:tav tm="100000">
                                          <p:val>
                                            <p:strVal val="#ppt_y"/>
                                          </p:val>
                                        </p:tav>
                                      </p:tavLst>
                                    </p:anim>
                                  </p:childTnLst>
                                </p:cTn>
                              </p:par>
                              <p:par>
                                <p:cTn fill="hold" grpId="1" id="59" nodeType="withEffect" presetClass="emph" presetID="35" presetSubtype="0" repeatCount="3000">
                                  <p:stCondLst>
                                    <p:cond delay="1000"/>
                                  </p:stCondLst>
                                  <p:childTnLst>
                                    <p:anim calcmode="discrete" valueType="str">
                                      <p:cBhvr>
                                        <p:cTn dur="250" fill="hold" id="60"/>
                                        <p:tgtEl>
                                          <p:spTgt spid="32"/>
                                        </p:tgtEl>
                                        <p:attrNameLst>
                                          <p:attrName>style.visibility</p:attrName>
                                        </p:attrNameLst>
                                      </p:cBhvr>
                                      <p:tavLst>
                                        <p:tav tm="0">
                                          <p:val>
                                            <p:strVal val="hidden"/>
                                          </p:val>
                                        </p:tav>
                                        <p:tav tm="50000">
                                          <p:val>
                                            <p:strVal val="visible"/>
                                          </p:val>
                                        </p:tav>
                                      </p:tavLst>
                                    </p:anim>
                                  </p:childTnLst>
                                </p:cTn>
                              </p:par>
                              <p:par>
                                <p:cTn fill="hold" grpId="0" id="61" nodeType="withEffect" presetClass="entr" presetID="23" presetSubtype="528">
                                  <p:stCondLst>
                                    <p:cond delay="318"/>
                                  </p:stCondLst>
                                  <p:childTnLst>
                                    <p:set>
                                      <p:cBhvr>
                                        <p:cTn dur="1" fill="hold" id="62">
                                          <p:stCondLst>
                                            <p:cond delay="0"/>
                                          </p:stCondLst>
                                        </p:cTn>
                                        <p:tgtEl>
                                          <p:spTgt spid="33"/>
                                        </p:tgtEl>
                                        <p:attrNameLst>
                                          <p:attrName>style.visibility</p:attrName>
                                        </p:attrNameLst>
                                      </p:cBhvr>
                                      <p:to>
                                        <p:strVal val="visible"/>
                                      </p:to>
                                    </p:set>
                                    <p:anim calcmode="lin" valueType="num">
                                      <p:cBhvr>
                                        <p:cTn dur="599" fill="hold" id="63"/>
                                        <p:tgtEl>
                                          <p:spTgt spid="33"/>
                                        </p:tgtEl>
                                        <p:attrNameLst>
                                          <p:attrName>ppt_w</p:attrName>
                                        </p:attrNameLst>
                                      </p:cBhvr>
                                      <p:tavLst>
                                        <p:tav tm="0">
                                          <p:val>
                                            <p:fltVal val="0"/>
                                          </p:val>
                                        </p:tav>
                                        <p:tav tm="100000">
                                          <p:val>
                                            <p:strVal val="#ppt_w"/>
                                          </p:val>
                                        </p:tav>
                                      </p:tavLst>
                                    </p:anim>
                                    <p:anim calcmode="lin" valueType="num">
                                      <p:cBhvr>
                                        <p:cTn dur="599" fill="hold" id="64"/>
                                        <p:tgtEl>
                                          <p:spTgt spid="33"/>
                                        </p:tgtEl>
                                        <p:attrNameLst>
                                          <p:attrName>ppt_h</p:attrName>
                                        </p:attrNameLst>
                                      </p:cBhvr>
                                      <p:tavLst>
                                        <p:tav tm="0">
                                          <p:val>
                                            <p:fltVal val="0"/>
                                          </p:val>
                                        </p:tav>
                                        <p:tav tm="100000">
                                          <p:val>
                                            <p:strVal val="#ppt_h"/>
                                          </p:val>
                                        </p:tav>
                                      </p:tavLst>
                                    </p:anim>
                                    <p:anim calcmode="lin" valueType="num">
                                      <p:cBhvr>
                                        <p:cTn dur="599" fill="hold" id="65"/>
                                        <p:tgtEl>
                                          <p:spTgt spid="33"/>
                                        </p:tgtEl>
                                        <p:attrNameLst>
                                          <p:attrName>ppt_x</p:attrName>
                                        </p:attrNameLst>
                                      </p:cBhvr>
                                      <p:tavLst>
                                        <p:tav tm="0">
                                          <p:val>
                                            <p:fltVal val="0.5"/>
                                          </p:val>
                                        </p:tav>
                                        <p:tav tm="100000">
                                          <p:val>
                                            <p:strVal val="#ppt_x"/>
                                          </p:val>
                                        </p:tav>
                                      </p:tavLst>
                                    </p:anim>
                                    <p:anim calcmode="lin" valueType="num">
                                      <p:cBhvr>
                                        <p:cTn dur="599" fill="hold" id="66"/>
                                        <p:tgtEl>
                                          <p:spTgt spid="33"/>
                                        </p:tgtEl>
                                        <p:attrNameLst>
                                          <p:attrName>ppt_y</p:attrName>
                                        </p:attrNameLst>
                                      </p:cBhvr>
                                      <p:tavLst>
                                        <p:tav tm="0">
                                          <p:val>
                                            <p:fltVal val="0.5"/>
                                          </p:val>
                                        </p:tav>
                                        <p:tav tm="100000">
                                          <p:val>
                                            <p:strVal val="#ppt_y"/>
                                          </p:val>
                                        </p:tav>
                                      </p:tavLst>
                                    </p:anim>
                                  </p:childTnLst>
                                </p:cTn>
                              </p:par>
                              <p:par>
                                <p:cTn fill="hold" grpId="1" id="67" nodeType="withEffect" presetClass="emph" presetID="35" presetSubtype="0" repeatCount="3000">
                                  <p:stCondLst>
                                    <p:cond delay="750"/>
                                  </p:stCondLst>
                                  <p:childTnLst>
                                    <p:anim calcmode="discrete" valueType="str">
                                      <p:cBhvr>
                                        <p:cTn dur="250" fill="hold" id="68"/>
                                        <p:tgtEl>
                                          <p:spTgt spid="33"/>
                                        </p:tgtEl>
                                        <p:attrNameLst>
                                          <p:attrName>style.visibility</p:attrName>
                                        </p:attrNameLst>
                                      </p:cBhvr>
                                      <p:tavLst>
                                        <p:tav tm="0">
                                          <p:val>
                                            <p:strVal val="hidden"/>
                                          </p:val>
                                        </p:tav>
                                        <p:tav tm="50000">
                                          <p:val>
                                            <p:strVal val="visible"/>
                                          </p:val>
                                        </p:tav>
                                      </p:tavLst>
                                    </p:anim>
                                  </p:childTnLst>
                                </p:cTn>
                              </p:par>
                              <p:par>
                                <p:cTn fill="hold" grpId="0" id="69" nodeType="withEffect" presetClass="entr" presetID="23" presetSubtype="528">
                                  <p:stCondLst>
                                    <p:cond delay="353"/>
                                  </p:stCondLst>
                                  <p:childTnLst>
                                    <p:set>
                                      <p:cBhvr>
                                        <p:cTn dur="1" fill="hold" id="70">
                                          <p:stCondLst>
                                            <p:cond delay="0"/>
                                          </p:stCondLst>
                                        </p:cTn>
                                        <p:tgtEl>
                                          <p:spTgt spid="31"/>
                                        </p:tgtEl>
                                        <p:attrNameLst>
                                          <p:attrName>style.visibility</p:attrName>
                                        </p:attrNameLst>
                                      </p:cBhvr>
                                      <p:to>
                                        <p:strVal val="visible"/>
                                      </p:to>
                                    </p:set>
                                    <p:anim calcmode="lin" valueType="num">
                                      <p:cBhvr>
                                        <p:cTn dur="1070" fill="hold" id="71"/>
                                        <p:tgtEl>
                                          <p:spTgt spid="31"/>
                                        </p:tgtEl>
                                        <p:attrNameLst>
                                          <p:attrName>ppt_w</p:attrName>
                                        </p:attrNameLst>
                                      </p:cBhvr>
                                      <p:tavLst>
                                        <p:tav tm="0">
                                          <p:val>
                                            <p:fltVal val="0"/>
                                          </p:val>
                                        </p:tav>
                                        <p:tav tm="100000">
                                          <p:val>
                                            <p:strVal val="#ppt_w"/>
                                          </p:val>
                                        </p:tav>
                                      </p:tavLst>
                                    </p:anim>
                                    <p:anim calcmode="lin" valueType="num">
                                      <p:cBhvr>
                                        <p:cTn dur="1070" fill="hold" id="72"/>
                                        <p:tgtEl>
                                          <p:spTgt spid="31"/>
                                        </p:tgtEl>
                                        <p:attrNameLst>
                                          <p:attrName>ppt_h</p:attrName>
                                        </p:attrNameLst>
                                      </p:cBhvr>
                                      <p:tavLst>
                                        <p:tav tm="0">
                                          <p:val>
                                            <p:fltVal val="0"/>
                                          </p:val>
                                        </p:tav>
                                        <p:tav tm="100000">
                                          <p:val>
                                            <p:strVal val="#ppt_h"/>
                                          </p:val>
                                        </p:tav>
                                      </p:tavLst>
                                    </p:anim>
                                    <p:anim calcmode="lin" valueType="num">
                                      <p:cBhvr>
                                        <p:cTn dur="1070" fill="hold" id="73"/>
                                        <p:tgtEl>
                                          <p:spTgt spid="31"/>
                                        </p:tgtEl>
                                        <p:attrNameLst>
                                          <p:attrName>ppt_x</p:attrName>
                                        </p:attrNameLst>
                                      </p:cBhvr>
                                      <p:tavLst>
                                        <p:tav tm="0">
                                          <p:val>
                                            <p:fltVal val="0.5"/>
                                          </p:val>
                                        </p:tav>
                                        <p:tav tm="100000">
                                          <p:val>
                                            <p:strVal val="#ppt_x"/>
                                          </p:val>
                                        </p:tav>
                                      </p:tavLst>
                                    </p:anim>
                                    <p:anim calcmode="lin" valueType="num">
                                      <p:cBhvr>
                                        <p:cTn dur="1070" fill="hold" id="74"/>
                                        <p:tgtEl>
                                          <p:spTgt spid="31"/>
                                        </p:tgtEl>
                                        <p:attrNameLst>
                                          <p:attrName>ppt_y</p:attrName>
                                        </p:attrNameLst>
                                      </p:cBhvr>
                                      <p:tavLst>
                                        <p:tav tm="0">
                                          <p:val>
                                            <p:fltVal val="0.5"/>
                                          </p:val>
                                        </p:tav>
                                        <p:tav tm="100000">
                                          <p:val>
                                            <p:strVal val="#ppt_y"/>
                                          </p:val>
                                        </p:tav>
                                      </p:tavLst>
                                    </p:anim>
                                  </p:childTnLst>
                                </p:cTn>
                              </p:par>
                              <p:par>
                                <p:cTn fill="hold" grpId="1" id="75" nodeType="withEffect" presetClass="emph" presetID="35" presetSubtype="0" repeatCount="3000">
                                  <p:stCondLst>
                                    <p:cond delay="1250"/>
                                  </p:stCondLst>
                                  <p:childTnLst>
                                    <p:anim calcmode="discrete" valueType="str">
                                      <p:cBhvr>
                                        <p:cTn dur="250" fill="hold" id="76"/>
                                        <p:tgtEl>
                                          <p:spTgt spid="31"/>
                                        </p:tgtEl>
                                        <p:attrNameLst>
                                          <p:attrName>style.visibility</p:attrName>
                                        </p:attrNameLst>
                                      </p:cBhvr>
                                      <p:tavLst>
                                        <p:tav tm="0">
                                          <p:val>
                                            <p:strVal val="hidden"/>
                                          </p:val>
                                        </p:tav>
                                        <p:tav tm="50000">
                                          <p:val>
                                            <p:strVal val="visible"/>
                                          </p:val>
                                        </p:tav>
                                      </p:tavLst>
                                    </p:anim>
                                  </p:childTnLst>
                                </p:cTn>
                              </p:par>
                              <p:par>
                                <p:cTn fill="hold" grpId="0" id="77" nodeType="withEffect" presetClass="entr" presetID="23" presetSubtype="528">
                                  <p:stCondLst>
                                    <p:cond delay="320"/>
                                  </p:stCondLst>
                                  <p:childTnLst>
                                    <p:set>
                                      <p:cBhvr>
                                        <p:cTn dur="1" fill="hold" id="78">
                                          <p:stCondLst>
                                            <p:cond delay="0"/>
                                          </p:stCondLst>
                                        </p:cTn>
                                        <p:tgtEl>
                                          <p:spTgt spid="30"/>
                                        </p:tgtEl>
                                        <p:attrNameLst>
                                          <p:attrName>style.visibility</p:attrName>
                                        </p:attrNameLst>
                                      </p:cBhvr>
                                      <p:to>
                                        <p:strVal val="visible"/>
                                      </p:to>
                                    </p:set>
                                    <p:anim calcmode="lin" valueType="num">
                                      <p:cBhvr>
                                        <p:cTn dur="997" fill="hold" id="79"/>
                                        <p:tgtEl>
                                          <p:spTgt spid="30"/>
                                        </p:tgtEl>
                                        <p:attrNameLst>
                                          <p:attrName>ppt_w</p:attrName>
                                        </p:attrNameLst>
                                      </p:cBhvr>
                                      <p:tavLst>
                                        <p:tav tm="0">
                                          <p:val>
                                            <p:fltVal val="0"/>
                                          </p:val>
                                        </p:tav>
                                        <p:tav tm="100000">
                                          <p:val>
                                            <p:strVal val="#ppt_w"/>
                                          </p:val>
                                        </p:tav>
                                      </p:tavLst>
                                    </p:anim>
                                    <p:anim calcmode="lin" valueType="num">
                                      <p:cBhvr>
                                        <p:cTn dur="997" fill="hold" id="80"/>
                                        <p:tgtEl>
                                          <p:spTgt spid="30"/>
                                        </p:tgtEl>
                                        <p:attrNameLst>
                                          <p:attrName>ppt_h</p:attrName>
                                        </p:attrNameLst>
                                      </p:cBhvr>
                                      <p:tavLst>
                                        <p:tav tm="0">
                                          <p:val>
                                            <p:fltVal val="0"/>
                                          </p:val>
                                        </p:tav>
                                        <p:tav tm="100000">
                                          <p:val>
                                            <p:strVal val="#ppt_h"/>
                                          </p:val>
                                        </p:tav>
                                      </p:tavLst>
                                    </p:anim>
                                    <p:anim calcmode="lin" valueType="num">
                                      <p:cBhvr>
                                        <p:cTn dur="997" fill="hold" id="81"/>
                                        <p:tgtEl>
                                          <p:spTgt spid="30"/>
                                        </p:tgtEl>
                                        <p:attrNameLst>
                                          <p:attrName>ppt_x</p:attrName>
                                        </p:attrNameLst>
                                      </p:cBhvr>
                                      <p:tavLst>
                                        <p:tav tm="0">
                                          <p:val>
                                            <p:fltVal val="0.5"/>
                                          </p:val>
                                        </p:tav>
                                        <p:tav tm="100000">
                                          <p:val>
                                            <p:strVal val="#ppt_x"/>
                                          </p:val>
                                        </p:tav>
                                      </p:tavLst>
                                    </p:anim>
                                    <p:anim calcmode="lin" valueType="num">
                                      <p:cBhvr>
                                        <p:cTn dur="997" fill="hold" id="82"/>
                                        <p:tgtEl>
                                          <p:spTgt spid="30"/>
                                        </p:tgtEl>
                                        <p:attrNameLst>
                                          <p:attrName>ppt_y</p:attrName>
                                        </p:attrNameLst>
                                      </p:cBhvr>
                                      <p:tavLst>
                                        <p:tav tm="0">
                                          <p:val>
                                            <p:fltVal val="0.5"/>
                                          </p:val>
                                        </p:tav>
                                        <p:tav tm="100000">
                                          <p:val>
                                            <p:strVal val="#ppt_y"/>
                                          </p:val>
                                        </p:tav>
                                      </p:tavLst>
                                    </p:anim>
                                  </p:childTnLst>
                                </p:cTn>
                              </p:par>
                              <p:par>
                                <p:cTn fill="hold" grpId="1" id="83" nodeType="withEffect" presetClass="emph" presetID="35" presetSubtype="0" repeatCount="3000">
                                  <p:stCondLst>
                                    <p:cond delay="1250"/>
                                  </p:stCondLst>
                                  <p:childTnLst>
                                    <p:anim calcmode="discrete" valueType="str">
                                      <p:cBhvr>
                                        <p:cTn dur="250" fill="hold" id="84"/>
                                        <p:tgtEl>
                                          <p:spTgt spid="30"/>
                                        </p:tgtEl>
                                        <p:attrNameLst>
                                          <p:attrName>style.visibility</p:attrName>
                                        </p:attrNameLst>
                                      </p:cBhvr>
                                      <p:tavLst>
                                        <p:tav tm="0">
                                          <p:val>
                                            <p:strVal val="hidden"/>
                                          </p:val>
                                        </p:tav>
                                        <p:tav tm="50000">
                                          <p:val>
                                            <p:strVal val="visible"/>
                                          </p:val>
                                        </p:tav>
                                      </p:tavLst>
                                    </p:anim>
                                  </p:childTnLst>
                                </p:cTn>
                              </p:par>
                              <p:par>
                                <p:cTn fill="hold" grpId="0" id="85" nodeType="withEffect" presetClass="entr" presetID="23" presetSubtype="528">
                                  <p:stCondLst>
                                    <p:cond delay="579"/>
                                  </p:stCondLst>
                                  <p:childTnLst>
                                    <p:set>
                                      <p:cBhvr>
                                        <p:cTn dur="1" fill="hold" id="86">
                                          <p:stCondLst>
                                            <p:cond delay="0"/>
                                          </p:stCondLst>
                                        </p:cTn>
                                        <p:tgtEl>
                                          <p:spTgt spid="28"/>
                                        </p:tgtEl>
                                        <p:attrNameLst>
                                          <p:attrName>style.visibility</p:attrName>
                                        </p:attrNameLst>
                                      </p:cBhvr>
                                      <p:to>
                                        <p:strVal val="visible"/>
                                      </p:to>
                                    </p:set>
                                    <p:anim calcmode="lin" valueType="num">
                                      <p:cBhvr>
                                        <p:cTn dur="345" fill="hold" id="87"/>
                                        <p:tgtEl>
                                          <p:spTgt spid="28"/>
                                        </p:tgtEl>
                                        <p:attrNameLst>
                                          <p:attrName>ppt_w</p:attrName>
                                        </p:attrNameLst>
                                      </p:cBhvr>
                                      <p:tavLst>
                                        <p:tav tm="0">
                                          <p:val>
                                            <p:fltVal val="0"/>
                                          </p:val>
                                        </p:tav>
                                        <p:tav tm="100000">
                                          <p:val>
                                            <p:strVal val="#ppt_w"/>
                                          </p:val>
                                        </p:tav>
                                      </p:tavLst>
                                    </p:anim>
                                    <p:anim calcmode="lin" valueType="num">
                                      <p:cBhvr>
                                        <p:cTn dur="345" fill="hold" id="88"/>
                                        <p:tgtEl>
                                          <p:spTgt spid="28"/>
                                        </p:tgtEl>
                                        <p:attrNameLst>
                                          <p:attrName>ppt_h</p:attrName>
                                        </p:attrNameLst>
                                      </p:cBhvr>
                                      <p:tavLst>
                                        <p:tav tm="0">
                                          <p:val>
                                            <p:fltVal val="0"/>
                                          </p:val>
                                        </p:tav>
                                        <p:tav tm="100000">
                                          <p:val>
                                            <p:strVal val="#ppt_h"/>
                                          </p:val>
                                        </p:tav>
                                      </p:tavLst>
                                    </p:anim>
                                    <p:anim calcmode="lin" valueType="num">
                                      <p:cBhvr>
                                        <p:cTn dur="345" fill="hold" id="89"/>
                                        <p:tgtEl>
                                          <p:spTgt spid="28"/>
                                        </p:tgtEl>
                                        <p:attrNameLst>
                                          <p:attrName>ppt_x</p:attrName>
                                        </p:attrNameLst>
                                      </p:cBhvr>
                                      <p:tavLst>
                                        <p:tav tm="0">
                                          <p:val>
                                            <p:fltVal val="0.5"/>
                                          </p:val>
                                        </p:tav>
                                        <p:tav tm="100000">
                                          <p:val>
                                            <p:strVal val="#ppt_x"/>
                                          </p:val>
                                        </p:tav>
                                      </p:tavLst>
                                    </p:anim>
                                    <p:anim calcmode="lin" valueType="num">
                                      <p:cBhvr>
                                        <p:cTn dur="345" fill="hold" id="90"/>
                                        <p:tgtEl>
                                          <p:spTgt spid="28"/>
                                        </p:tgtEl>
                                        <p:attrNameLst>
                                          <p:attrName>ppt_y</p:attrName>
                                        </p:attrNameLst>
                                      </p:cBhvr>
                                      <p:tavLst>
                                        <p:tav tm="0">
                                          <p:val>
                                            <p:fltVal val="0.5"/>
                                          </p:val>
                                        </p:tav>
                                        <p:tav tm="100000">
                                          <p:val>
                                            <p:strVal val="#ppt_y"/>
                                          </p:val>
                                        </p:tav>
                                      </p:tavLst>
                                    </p:anim>
                                  </p:childTnLst>
                                </p:cTn>
                              </p:par>
                              <p:par>
                                <p:cTn fill="hold" grpId="1" id="91" nodeType="withEffect" presetClass="emph" presetID="35" presetSubtype="0" repeatCount="3000">
                                  <p:stCondLst>
                                    <p:cond delay="750"/>
                                  </p:stCondLst>
                                  <p:childTnLst>
                                    <p:anim calcmode="discrete" valueType="str">
                                      <p:cBhvr>
                                        <p:cTn dur="250" fill="hold" id="92"/>
                                        <p:tgtEl>
                                          <p:spTgt spid="28"/>
                                        </p:tgtEl>
                                        <p:attrNameLst>
                                          <p:attrName>style.visibility</p:attrName>
                                        </p:attrNameLst>
                                      </p:cBhvr>
                                      <p:tavLst>
                                        <p:tav tm="0">
                                          <p:val>
                                            <p:strVal val="hidden"/>
                                          </p:val>
                                        </p:tav>
                                        <p:tav tm="50000">
                                          <p:val>
                                            <p:strVal val="visible"/>
                                          </p:val>
                                        </p:tav>
                                      </p:tavLst>
                                    </p:anim>
                                  </p:childTnLst>
                                </p:cTn>
                              </p:par>
                              <p:par>
                                <p:cTn fill="hold" grpId="0" id="93" nodeType="withEffect" presetClass="entr" presetID="23" presetSubtype="528">
                                  <p:stCondLst>
                                    <p:cond delay="592"/>
                                  </p:stCondLst>
                                  <p:childTnLst>
                                    <p:set>
                                      <p:cBhvr>
                                        <p:cTn dur="1" fill="hold" id="94">
                                          <p:stCondLst>
                                            <p:cond delay="0"/>
                                          </p:stCondLst>
                                        </p:cTn>
                                        <p:tgtEl>
                                          <p:spTgt spid="29"/>
                                        </p:tgtEl>
                                        <p:attrNameLst>
                                          <p:attrName>style.visibility</p:attrName>
                                        </p:attrNameLst>
                                      </p:cBhvr>
                                      <p:to>
                                        <p:strVal val="visible"/>
                                      </p:to>
                                    </p:set>
                                    <p:anim calcmode="lin" valueType="num">
                                      <p:cBhvr>
                                        <p:cTn dur="1060" fill="hold" id="95"/>
                                        <p:tgtEl>
                                          <p:spTgt spid="29"/>
                                        </p:tgtEl>
                                        <p:attrNameLst>
                                          <p:attrName>ppt_w</p:attrName>
                                        </p:attrNameLst>
                                      </p:cBhvr>
                                      <p:tavLst>
                                        <p:tav tm="0">
                                          <p:val>
                                            <p:fltVal val="0"/>
                                          </p:val>
                                        </p:tav>
                                        <p:tav tm="100000">
                                          <p:val>
                                            <p:strVal val="#ppt_w"/>
                                          </p:val>
                                        </p:tav>
                                      </p:tavLst>
                                    </p:anim>
                                    <p:anim calcmode="lin" valueType="num">
                                      <p:cBhvr>
                                        <p:cTn dur="1060" fill="hold" id="96"/>
                                        <p:tgtEl>
                                          <p:spTgt spid="29"/>
                                        </p:tgtEl>
                                        <p:attrNameLst>
                                          <p:attrName>ppt_h</p:attrName>
                                        </p:attrNameLst>
                                      </p:cBhvr>
                                      <p:tavLst>
                                        <p:tav tm="0">
                                          <p:val>
                                            <p:fltVal val="0"/>
                                          </p:val>
                                        </p:tav>
                                        <p:tav tm="100000">
                                          <p:val>
                                            <p:strVal val="#ppt_h"/>
                                          </p:val>
                                        </p:tav>
                                      </p:tavLst>
                                    </p:anim>
                                    <p:anim calcmode="lin" valueType="num">
                                      <p:cBhvr>
                                        <p:cTn dur="1060" fill="hold" id="97"/>
                                        <p:tgtEl>
                                          <p:spTgt spid="29"/>
                                        </p:tgtEl>
                                        <p:attrNameLst>
                                          <p:attrName>ppt_x</p:attrName>
                                        </p:attrNameLst>
                                      </p:cBhvr>
                                      <p:tavLst>
                                        <p:tav tm="0">
                                          <p:val>
                                            <p:fltVal val="0.5"/>
                                          </p:val>
                                        </p:tav>
                                        <p:tav tm="100000">
                                          <p:val>
                                            <p:strVal val="#ppt_x"/>
                                          </p:val>
                                        </p:tav>
                                      </p:tavLst>
                                    </p:anim>
                                    <p:anim calcmode="lin" valueType="num">
                                      <p:cBhvr>
                                        <p:cTn dur="1060" fill="hold" id="98"/>
                                        <p:tgtEl>
                                          <p:spTgt spid="29"/>
                                        </p:tgtEl>
                                        <p:attrNameLst>
                                          <p:attrName>ppt_y</p:attrName>
                                        </p:attrNameLst>
                                      </p:cBhvr>
                                      <p:tavLst>
                                        <p:tav tm="0">
                                          <p:val>
                                            <p:fltVal val="0.5"/>
                                          </p:val>
                                        </p:tav>
                                        <p:tav tm="100000">
                                          <p:val>
                                            <p:strVal val="#ppt_y"/>
                                          </p:val>
                                        </p:tav>
                                      </p:tavLst>
                                    </p:anim>
                                  </p:childTnLst>
                                </p:cTn>
                              </p:par>
                              <p:par>
                                <p:cTn fill="hold" grpId="1" id="99" nodeType="withEffect" presetClass="emph" presetID="35" presetSubtype="0" repeatCount="3000">
                                  <p:stCondLst>
                                    <p:cond delay="1500"/>
                                  </p:stCondLst>
                                  <p:childTnLst>
                                    <p:anim calcmode="discrete" valueType="str">
                                      <p:cBhvr>
                                        <p:cTn dur="250" fill="hold" id="100"/>
                                        <p:tgtEl>
                                          <p:spTgt spid="29"/>
                                        </p:tgtEl>
                                        <p:attrNameLst>
                                          <p:attrName>style.visibility</p:attrName>
                                        </p:attrNameLst>
                                      </p:cBhvr>
                                      <p:tavLst>
                                        <p:tav tm="0">
                                          <p:val>
                                            <p:strVal val="hidden"/>
                                          </p:val>
                                        </p:tav>
                                        <p:tav tm="50000">
                                          <p:val>
                                            <p:strVal val="visible"/>
                                          </p:val>
                                        </p:tav>
                                      </p:tavLst>
                                    </p:anim>
                                  </p:childTnLst>
                                </p:cTn>
                              </p:par>
                              <p:par>
                                <p:cTn fill="hold" grpId="0" id="101" nodeType="withEffect" presetClass="entr" presetID="23" presetSubtype="528">
                                  <p:stCondLst>
                                    <p:cond delay="500"/>
                                  </p:stCondLst>
                                  <p:childTnLst>
                                    <p:set>
                                      <p:cBhvr>
                                        <p:cTn dur="1" fill="hold" id="102">
                                          <p:stCondLst>
                                            <p:cond delay="0"/>
                                          </p:stCondLst>
                                        </p:cTn>
                                        <p:tgtEl>
                                          <p:spTgt spid="21"/>
                                        </p:tgtEl>
                                        <p:attrNameLst>
                                          <p:attrName>style.visibility</p:attrName>
                                        </p:attrNameLst>
                                      </p:cBhvr>
                                      <p:to>
                                        <p:strVal val="visible"/>
                                      </p:to>
                                    </p:set>
                                    <p:anim calcmode="lin" valueType="num">
                                      <p:cBhvr>
                                        <p:cTn dur="914" fill="hold" id="103"/>
                                        <p:tgtEl>
                                          <p:spTgt spid="21"/>
                                        </p:tgtEl>
                                        <p:attrNameLst>
                                          <p:attrName>ppt_w</p:attrName>
                                        </p:attrNameLst>
                                      </p:cBhvr>
                                      <p:tavLst>
                                        <p:tav tm="0">
                                          <p:val>
                                            <p:fltVal val="0"/>
                                          </p:val>
                                        </p:tav>
                                        <p:tav tm="100000">
                                          <p:val>
                                            <p:strVal val="#ppt_w"/>
                                          </p:val>
                                        </p:tav>
                                      </p:tavLst>
                                    </p:anim>
                                    <p:anim calcmode="lin" valueType="num">
                                      <p:cBhvr>
                                        <p:cTn dur="914" fill="hold" id="104"/>
                                        <p:tgtEl>
                                          <p:spTgt spid="21"/>
                                        </p:tgtEl>
                                        <p:attrNameLst>
                                          <p:attrName>ppt_h</p:attrName>
                                        </p:attrNameLst>
                                      </p:cBhvr>
                                      <p:tavLst>
                                        <p:tav tm="0">
                                          <p:val>
                                            <p:fltVal val="0"/>
                                          </p:val>
                                        </p:tav>
                                        <p:tav tm="100000">
                                          <p:val>
                                            <p:strVal val="#ppt_h"/>
                                          </p:val>
                                        </p:tav>
                                      </p:tavLst>
                                    </p:anim>
                                    <p:anim calcmode="lin" valueType="num">
                                      <p:cBhvr>
                                        <p:cTn dur="914" fill="hold" id="105"/>
                                        <p:tgtEl>
                                          <p:spTgt spid="21"/>
                                        </p:tgtEl>
                                        <p:attrNameLst>
                                          <p:attrName>ppt_x</p:attrName>
                                        </p:attrNameLst>
                                      </p:cBhvr>
                                      <p:tavLst>
                                        <p:tav tm="0">
                                          <p:val>
                                            <p:fltVal val="0.5"/>
                                          </p:val>
                                        </p:tav>
                                        <p:tav tm="100000">
                                          <p:val>
                                            <p:strVal val="#ppt_x"/>
                                          </p:val>
                                        </p:tav>
                                      </p:tavLst>
                                    </p:anim>
                                    <p:anim calcmode="lin" valueType="num">
                                      <p:cBhvr>
                                        <p:cTn dur="914" fill="hold" id="106"/>
                                        <p:tgtEl>
                                          <p:spTgt spid="21"/>
                                        </p:tgtEl>
                                        <p:attrNameLst>
                                          <p:attrName>ppt_y</p:attrName>
                                        </p:attrNameLst>
                                      </p:cBhvr>
                                      <p:tavLst>
                                        <p:tav tm="0">
                                          <p:val>
                                            <p:fltVal val="0.5"/>
                                          </p:val>
                                        </p:tav>
                                        <p:tav tm="100000">
                                          <p:val>
                                            <p:strVal val="#ppt_y"/>
                                          </p:val>
                                        </p:tav>
                                      </p:tavLst>
                                    </p:anim>
                                  </p:childTnLst>
                                </p:cTn>
                              </p:par>
                              <p:par>
                                <p:cTn fill="hold" grpId="1" id="107" nodeType="withEffect" presetClass="emph" presetID="35" presetSubtype="0" repeatCount="3000">
                                  <p:stCondLst>
                                    <p:cond delay="1500"/>
                                  </p:stCondLst>
                                  <p:childTnLst>
                                    <p:anim calcmode="discrete" valueType="str">
                                      <p:cBhvr>
                                        <p:cTn dur="250" fill="hold" id="108"/>
                                        <p:tgtEl>
                                          <p:spTgt spid="21"/>
                                        </p:tgtEl>
                                        <p:attrNameLst>
                                          <p:attrName>style.visibility</p:attrName>
                                        </p:attrNameLst>
                                      </p:cBhvr>
                                      <p:tavLst>
                                        <p:tav tm="0">
                                          <p:val>
                                            <p:strVal val="hidden"/>
                                          </p:val>
                                        </p:tav>
                                        <p:tav tm="50000">
                                          <p:val>
                                            <p:strVal val="visible"/>
                                          </p:val>
                                        </p:tav>
                                      </p:tavLst>
                                    </p:anim>
                                  </p:childTnLst>
                                </p:cTn>
                              </p:par>
                              <p:par>
                                <p:cTn fill="hold" grpId="0" id="109" nodeType="withEffect" presetClass="entr" presetID="23" presetSubtype="528">
                                  <p:stCondLst>
                                    <p:cond delay="361"/>
                                  </p:stCondLst>
                                  <p:childTnLst>
                                    <p:set>
                                      <p:cBhvr>
                                        <p:cTn dur="1" fill="hold" id="110">
                                          <p:stCondLst>
                                            <p:cond delay="0"/>
                                          </p:stCondLst>
                                        </p:cTn>
                                        <p:tgtEl>
                                          <p:spTgt spid="20"/>
                                        </p:tgtEl>
                                        <p:attrNameLst>
                                          <p:attrName>style.visibility</p:attrName>
                                        </p:attrNameLst>
                                      </p:cBhvr>
                                      <p:to>
                                        <p:strVal val="visible"/>
                                      </p:to>
                                    </p:set>
                                    <p:anim calcmode="lin" valueType="num">
                                      <p:cBhvr>
                                        <p:cTn dur="591" fill="hold" id="111"/>
                                        <p:tgtEl>
                                          <p:spTgt spid="20"/>
                                        </p:tgtEl>
                                        <p:attrNameLst>
                                          <p:attrName>ppt_w</p:attrName>
                                        </p:attrNameLst>
                                      </p:cBhvr>
                                      <p:tavLst>
                                        <p:tav tm="0">
                                          <p:val>
                                            <p:fltVal val="0"/>
                                          </p:val>
                                        </p:tav>
                                        <p:tav tm="100000">
                                          <p:val>
                                            <p:strVal val="#ppt_w"/>
                                          </p:val>
                                        </p:tav>
                                      </p:tavLst>
                                    </p:anim>
                                    <p:anim calcmode="lin" valueType="num">
                                      <p:cBhvr>
                                        <p:cTn dur="591" fill="hold" id="112"/>
                                        <p:tgtEl>
                                          <p:spTgt spid="20"/>
                                        </p:tgtEl>
                                        <p:attrNameLst>
                                          <p:attrName>ppt_h</p:attrName>
                                        </p:attrNameLst>
                                      </p:cBhvr>
                                      <p:tavLst>
                                        <p:tav tm="0">
                                          <p:val>
                                            <p:fltVal val="0"/>
                                          </p:val>
                                        </p:tav>
                                        <p:tav tm="100000">
                                          <p:val>
                                            <p:strVal val="#ppt_h"/>
                                          </p:val>
                                        </p:tav>
                                      </p:tavLst>
                                    </p:anim>
                                    <p:anim calcmode="lin" valueType="num">
                                      <p:cBhvr>
                                        <p:cTn dur="591" fill="hold" id="113"/>
                                        <p:tgtEl>
                                          <p:spTgt spid="20"/>
                                        </p:tgtEl>
                                        <p:attrNameLst>
                                          <p:attrName>ppt_x</p:attrName>
                                        </p:attrNameLst>
                                      </p:cBhvr>
                                      <p:tavLst>
                                        <p:tav tm="0">
                                          <p:val>
                                            <p:fltVal val="0.5"/>
                                          </p:val>
                                        </p:tav>
                                        <p:tav tm="100000">
                                          <p:val>
                                            <p:strVal val="#ppt_x"/>
                                          </p:val>
                                        </p:tav>
                                      </p:tavLst>
                                    </p:anim>
                                    <p:anim calcmode="lin" valueType="num">
                                      <p:cBhvr>
                                        <p:cTn dur="591" fill="hold" id="114"/>
                                        <p:tgtEl>
                                          <p:spTgt spid="20"/>
                                        </p:tgtEl>
                                        <p:attrNameLst>
                                          <p:attrName>ppt_y</p:attrName>
                                        </p:attrNameLst>
                                      </p:cBhvr>
                                      <p:tavLst>
                                        <p:tav tm="0">
                                          <p:val>
                                            <p:fltVal val="0.5"/>
                                          </p:val>
                                        </p:tav>
                                        <p:tav tm="100000">
                                          <p:val>
                                            <p:strVal val="#ppt_y"/>
                                          </p:val>
                                        </p:tav>
                                      </p:tavLst>
                                    </p:anim>
                                  </p:childTnLst>
                                </p:cTn>
                              </p:par>
                              <p:par>
                                <p:cTn fill="hold" grpId="1" id="115" nodeType="withEffect" presetClass="emph" presetID="35" presetSubtype="0" repeatCount="3000">
                                  <p:stCondLst>
                                    <p:cond delay="1000"/>
                                  </p:stCondLst>
                                  <p:childTnLst>
                                    <p:anim calcmode="discrete" valueType="str">
                                      <p:cBhvr>
                                        <p:cTn dur="250" fill="hold" id="116"/>
                                        <p:tgtEl>
                                          <p:spTgt spid="20"/>
                                        </p:tgtEl>
                                        <p:attrNameLst>
                                          <p:attrName>style.visibility</p:attrName>
                                        </p:attrNameLst>
                                      </p:cBhvr>
                                      <p:tavLst>
                                        <p:tav tm="0">
                                          <p:val>
                                            <p:strVal val="hidden"/>
                                          </p:val>
                                        </p:tav>
                                        <p:tav tm="50000">
                                          <p:val>
                                            <p:strVal val="visible"/>
                                          </p:val>
                                        </p:tav>
                                      </p:tavLst>
                                    </p:anim>
                                  </p:childTnLst>
                                </p:cTn>
                              </p:par>
                              <p:par>
                                <p:cTn fill="hold" grpId="0" id="117" nodeType="withEffect" presetClass="entr" presetID="23" presetSubtype="528">
                                  <p:stCondLst>
                                    <p:cond delay="311"/>
                                  </p:stCondLst>
                                  <p:childTnLst>
                                    <p:set>
                                      <p:cBhvr>
                                        <p:cTn dur="1" fill="hold" id="118">
                                          <p:stCondLst>
                                            <p:cond delay="0"/>
                                          </p:stCondLst>
                                        </p:cTn>
                                        <p:tgtEl>
                                          <p:spTgt spid="19"/>
                                        </p:tgtEl>
                                        <p:attrNameLst>
                                          <p:attrName>style.visibility</p:attrName>
                                        </p:attrNameLst>
                                      </p:cBhvr>
                                      <p:to>
                                        <p:strVal val="visible"/>
                                      </p:to>
                                    </p:set>
                                    <p:anim calcmode="lin" valueType="num">
                                      <p:cBhvr>
                                        <p:cTn dur="720" fill="hold" id="119"/>
                                        <p:tgtEl>
                                          <p:spTgt spid="19"/>
                                        </p:tgtEl>
                                        <p:attrNameLst>
                                          <p:attrName>ppt_w</p:attrName>
                                        </p:attrNameLst>
                                      </p:cBhvr>
                                      <p:tavLst>
                                        <p:tav tm="0">
                                          <p:val>
                                            <p:fltVal val="0"/>
                                          </p:val>
                                        </p:tav>
                                        <p:tav tm="100000">
                                          <p:val>
                                            <p:strVal val="#ppt_w"/>
                                          </p:val>
                                        </p:tav>
                                      </p:tavLst>
                                    </p:anim>
                                    <p:anim calcmode="lin" valueType="num">
                                      <p:cBhvr>
                                        <p:cTn dur="720" fill="hold" id="120"/>
                                        <p:tgtEl>
                                          <p:spTgt spid="19"/>
                                        </p:tgtEl>
                                        <p:attrNameLst>
                                          <p:attrName>ppt_h</p:attrName>
                                        </p:attrNameLst>
                                      </p:cBhvr>
                                      <p:tavLst>
                                        <p:tav tm="0">
                                          <p:val>
                                            <p:fltVal val="0"/>
                                          </p:val>
                                        </p:tav>
                                        <p:tav tm="100000">
                                          <p:val>
                                            <p:strVal val="#ppt_h"/>
                                          </p:val>
                                        </p:tav>
                                      </p:tavLst>
                                    </p:anim>
                                    <p:anim calcmode="lin" valueType="num">
                                      <p:cBhvr>
                                        <p:cTn dur="720" fill="hold" id="121"/>
                                        <p:tgtEl>
                                          <p:spTgt spid="19"/>
                                        </p:tgtEl>
                                        <p:attrNameLst>
                                          <p:attrName>ppt_x</p:attrName>
                                        </p:attrNameLst>
                                      </p:cBhvr>
                                      <p:tavLst>
                                        <p:tav tm="0">
                                          <p:val>
                                            <p:fltVal val="0.5"/>
                                          </p:val>
                                        </p:tav>
                                        <p:tav tm="100000">
                                          <p:val>
                                            <p:strVal val="#ppt_x"/>
                                          </p:val>
                                        </p:tav>
                                      </p:tavLst>
                                    </p:anim>
                                    <p:anim calcmode="lin" valueType="num">
                                      <p:cBhvr>
                                        <p:cTn dur="720" fill="hold" id="122"/>
                                        <p:tgtEl>
                                          <p:spTgt spid="19"/>
                                        </p:tgtEl>
                                        <p:attrNameLst>
                                          <p:attrName>ppt_y</p:attrName>
                                        </p:attrNameLst>
                                      </p:cBhvr>
                                      <p:tavLst>
                                        <p:tav tm="0">
                                          <p:val>
                                            <p:fltVal val="0.5"/>
                                          </p:val>
                                        </p:tav>
                                        <p:tav tm="100000">
                                          <p:val>
                                            <p:strVal val="#ppt_y"/>
                                          </p:val>
                                        </p:tav>
                                      </p:tavLst>
                                    </p:anim>
                                  </p:childTnLst>
                                </p:cTn>
                              </p:par>
                              <p:par>
                                <p:cTn fill="hold" grpId="1" id="123" nodeType="withEffect" presetClass="emph" presetID="35" presetSubtype="0" repeatCount="3000">
                                  <p:stCondLst>
                                    <p:cond delay="1000"/>
                                  </p:stCondLst>
                                  <p:childTnLst>
                                    <p:anim calcmode="discrete" valueType="str">
                                      <p:cBhvr>
                                        <p:cTn dur="250" fill="hold" id="124"/>
                                        <p:tgtEl>
                                          <p:spTgt spid="19"/>
                                        </p:tgtEl>
                                        <p:attrNameLst>
                                          <p:attrName>style.visibility</p:attrName>
                                        </p:attrNameLst>
                                      </p:cBhvr>
                                      <p:tavLst>
                                        <p:tav tm="0">
                                          <p:val>
                                            <p:strVal val="hidden"/>
                                          </p:val>
                                        </p:tav>
                                        <p:tav tm="50000">
                                          <p:val>
                                            <p:strVal val="visible"/>
                                          </p:val>
                                        </p:tav>
                                      </p:tavLst>
                                    </p:anim>
                                  </p:childTnLst>
                                </p:cTn>
                              </p:par>
                              <p:par>
                                <p:cTn fill="hold" grpId="0" id="125" nodeType="withEffect" presetClass="entr" presetID="23" presetSubtype="528">
                                  <p:stCondLst>
                                    <p:cond delay="265"/>
                                  </p:stCondLst>
                                  <p:childTnLst>
                                    <p:set>
                                      <p:cBhvr>
                                        <p:cTn dur="1" fill="hold" id="126">
                                          <p:stCondLst>
                                            <p:cond delay="0"/>
                                          </p:stCondLst>
                                        </p:cTn>
                                        <p:tgtEl>
                                          <p:spTgt spid="22"/>
                                        </p:tgtEl>
                                        <p:attrNameLst>
                                          <p:attrName>style.visibility</p:attrName>
                                        </p:attrNameLst>
                                      </p:cBhvr>
                                      <p:to>
                                        <p:strVal val="visible"/>
                                      </p:to>
                                    </p:set>
                                    <p:anim calcmode="lin" valueType="num">
                                      <p:cBhvr>
                                        <p:cTn dur="343" fill="hold" id="127"/>
                                        <p:tgtEl>
                                          <p:spTgt spid="22"/>
                                        </p:tgtEl>
                                        <p:attrNameLst>
                                          <p:attrName>ppt_w</p:attrName>
                                        </p:attrNameLst>
                                      </p:cBhvr>
                                      <p:tavLst>
                                        <p:tav tm="0">
                                          <p:val>
                                            <p:fltVal val="0"/>
                                          </p:val>
                                        </p:tav>
                                        <p:tav tm="100000">
                                          <p:val>
                                            <p:strVal val="#ppt_w"/>
                                          </p:val>
                                        </p:tav>
                                      </p:tavLst>
                                    </p:anim>
                                    <p:anim calcmode="lin" valueType="num">
                                      <p:cBhvr>
                                        <p:cTn dur="343" fill="hold" id="128"/>
                                        <p:tgtEl>
                                          <p:spTgt spid="22"/>
                                        </p:tgtEl>
                                        <p:attrNameLst>
                                          <p:attrName>ppt_h</p:attrName>
                                        </p:attrNameLst>
                                      </p:cBhvr>
                                      <p:tavLst>
                                        <p:tav tm="0">
                                          <p:val>
                                            <p:fltVal val="0"/>
                                          </p:val>
                                        </p:tav>
                                        <p:tav tm="100000">
                                          <p:val>
                                            <p:strVal val="#ppt_h"/>
                                          </p:val>
                                        </p:tav>
                                      </p:tavLst>
                                    </p:anim>
                                    <p:anim calcmode="lin" valueType="num">
                                      <p:cBhvr>
                                        <p:cTn dur="343" fill="hold" id="129"/>
                                        <p:tgtEl>
                                          <p:spTgt spid="22"/>
                                        </p:tgtEl>
                                        <p:attrNameLst>
                                          <p:attrName>ppt_x</p:attrName>
                                        </p:attrNameLst>
                                      </p:cBhvr>
                                      <p:tavLst>
                                        <p:tav tm="0">
                                          <p:val>
                                            <p:fltVal val="0.5"/>
                                          </p:val>
                                        </p:tav>
                                        <p:tav tm="100000">
                                          <p:val>
                                            <p:strVal val="#ppt_x"/>
                                          </p:val>
                                        </p:tav>
                                      </p:tavLst>
                                    </p:anim>
                                    <p:anim calcmode="lin" valueType="num">
                                      <p:cBhvr>
                                        <p:cTn dur="343" fill="hold" id="130"/>
                                        <p:tgtEl>
                                          <p:spTgt spid="22"/>
                                        </p:tgtEl>
                                        <p:attrNameLst>
                                          <p:attrName>ppt_y</p:attrName>
                                        </p:attrNameLst>
                                      </p:cBhvr>
                                      <p:tavLst>
                                        <p:tav tm="0">
                                          <p:val>
                                            <p:fltVal val="0.5"/>
                                          </p:val>
                                        </p:tav>
                                        <p:tav tm="100000">
                                          <p:val>
                                            <p:strVal val="#ppt_y"/>
                                          </p:val>
                                        </p:tav>
                                      </p:tavLst>
                                    </p:anim>
                                  </p:childTnLst>
                                </p:cTn>
                              </p:par>
                              <p:par>
                                <p:cTn fill="hold" grpId="1" id="131" nodeType="withEffect" presetClass="emph" presetID="35" presetSubtype="0" repeatCount="3000">
                                  <p:stCondLst>
                                    <p:cond delay="500"/>
                                  </p:stCondLst>
                                  <p:childTnLst>
                                    <p:anim calcmode="discrete" valueType="str">
                                      <p:cBhvr>
                                        <p:cTn dur="250" fill="hold" id="132"/>
                                        <p:tgtEl>
                                          <p:spTgt spid="22"/>
                                        </p:tgtEl>
                                        <p:attrNameLst>
                                          <p:attrName>style.visibility</p:attrName>
                                        </p:attrNameLst>
                                      </p:cBhvr>
                                      <p:tavLst>
                                        <p:tav tm="0">
                                          <p:val>
                                            <p:strVal val="hidden"/>
                                          </p:val>
                                        </p:tav>
                                        <p:tav tm="50000">
                                          <p:val>
                                            <p:strVal val="visible"/>
                                          </p:val>
                                        </p:tav>
                                      </p:tavLst>
                                    </p:anim>
                                  </p:childTnLst>
                                </p:cTn>
                              </p:par>
                              <p:par>
                                <p:cTn fill="hold" grpId="0" id="133" nodeType="withEffect" presetClass="entr" presetID="23" presetSubtype="528">
                                  <p:stCondLst>
                                    <p:cond delay="459"/>
                                  </p:stCondLst>
                                  <p:childTnLst>
                                    <p:set>
                                      <p:cBhvr>
                                        <p:cTn dur="1" fill="hold" id="134">
                                          <p:stCondLst>
                                            <p:cond delay="0"/>
                                          </p:stCondLst>
                                        </p:cTn>
                                        <p:tgtEl>
                                          <p:spTgt spid="24"/>
                                        </p:tgtEl>
                                        <p:attrNameLst>
                                          <p:attrName>style.visibility</p:attrName>
                                        </p:attrNameLst>
                                      </p:cBhvr>
                                      <p:to>
                                        <p:strVal val="visible"/>
                                      </p:to>
                                    </p:set>
                                    <p:anim calcmode="lin" valueType="num">
                                      <p:cBhvr>
                                        <p:cTn dur="774" fill="hold" id="135"/>
                                        <p:tgtEl>
                                          <p:spTgt spid="24"/>
                                        </p:tgtEl>
                                        <p:attrNameLst>
                                          <p:attrName>ppt_w</p:attrName>
                                        </p:attrNameLst>
                                      </p:cBhvr>
                                      <p:tavLst>
                                        <p:tav tm="0">
                                          <p:val>
                                            <p:fltVal val="0"/>
                                          </p:val>
                                        </p:tav>
                                        <p:tav tm="100000">
                                          <p:val>
                                            <p:strVal val="#ppt_w"/>
                                          </p:val>
                                        </p:tav>
                                      </p:tavLst>
                                    </p:anim>
                                    <p:anim calcmode="lin" valueType="num">
                                      <p:cBhvr>
                                        <p:cTn dur="774" fill="hold" id="136"/>
                                        <p:tgtEl>
                                          <p:spTgt spid="24"/>
                                        </p:tgtEl>
                                        <p:attrNameLst>
                                          <p:attrName>ppt_h</p:attrName>
                                        </p:attrNameLst>
                                      </p:cBhvr>
                                      <p:tavLst>
                                        <p:tav tm="0">
                                          <p:val>
                                            <p:fltVal val="0"/>
                                          </p:val>
                                        </p:tav>
                                        <p:tav tm="100000">
                                          <p:val>
                                            <p:strVal val="#ppt_h"/>
                                          </p:val>
                                        </p:tav>
                                      </p:tavLst>
                                    </p:anim>
                                    <p:anim calcmode="lin" valueType="num">
                                      <p:cBhvr>
                                        <p:cTn dur="774" fill="hold" id="137"/>
                                        <p:tgtEl>
                                          <p:spTgt spid="24"/>
                                        </p:tgtEl>
                                        <p:attrNameLst>
                                          <p:attrName>ppt_x</p:attrName>
                                        </p:attrNameLst>
                                      </p:cBhvr>
                                      <p:tavLst>
                                        <p:tav tm="0">
                                          <p:val>
                                            <p:fltVal val="0.5"/>
                                          </p:val>
                                        </p:tav>
                                        <p:tav tm="100000">
                                          <p:val>
                                            <p:strVal val="#ppt_x"/>
                                          </p:val>
                                        </p:tav>
                                      </p:tavLst>
                                    </p:anim>
                                    <p:anim calcmode="lin" valueType="num">
                                      <p:cBhvr>
                                        <p:cTn dur="774" fill="hold" id="138"/>
                                        <p:tgtEl>
                                          <p:spTgt spid="24"/>
                                        </p:tgtEl>
                                        <p:attrNameLst>
                                          <p:attrName>ppt_y</p:attrName>
                                        </p:attrNameLst>
                                      </p:cBhvr>
                                      <p:tavLst>
                                        <p:tav tm="0">
                                          <p:val>
                                            <p:fltVal val="0.5"/>
                                          </p:val>
                                        </p:tav>
                                        <p:tav tm="100000">
                                          <p:val>
                                            <p:strVal val="#ppt_y"/>
                                          </p:val>
                                        </p:tav>
                                      </p:tavLst>
                                    </p:anim>
                                  </p:childTnLst>
                                </p:cTn>
                              </p:par>
                              <p:par>
                                <p:cTn fill="hold" grpId="1" id="139" nodeType="withEffect" presetClass="emph" presetID="35" presetSubtype="0" repeatCount="3000">
                                  <p:stCondLst>
                                    <p:cond delay="1250"/>
                                  </p:stCondLst>
                                  <p:childTnLst>
                                    <p:anim calcmode="discrete" valueType="str">
                                      <p:cBhvr>
                                        <p:cTn dur="250" fill="hold" id="140"/>
                                        <p:tgtEl>
                                          <p:spTgt spid="24"/>
                                        </p:tgtEl>
                                        <p:attrNameLst>
                                          <p:attrName>style.visibility</p:attrName>
                                        </p:attrNameLst>
                                      </p:cBhvr>
                                      <p:tavLst>
                                        <p:tav tm="0">
                                          <p:val>
                                            <p:strVal val="hidden"/>
                                          </p:val>
                                        </p:tav>
                                        <p:tav tm="50000">
                                          <p:val>
                                            <p:strVal val="visible"/>
                                          </p:val>
                                        </p:tav>
                                      </p:tavLst>
                                    </p:anim>
                                  </p:childTnLst>
                                </p:cTn>
                              </p:par>
                              <p:par>
                                <p:cTn fill="hold" grpId="0" id="141" nodeType="withEffect" presetClass="entr" presetID="23" presetSubtype="528">
                                  <p:stCondLst>
                                    <p:cond delay="364"/>
                                  </p:stCondLst>
                                  <p:childTnLst>
                                    <p:set>
                                      <p:cBhvr>
                                        <p:cTn dur="1" fill="hold" id="142">
                                          <p:stCondLst>
                                            <p:cond delay="0"/>
                                          </p:stCondLst>
                                        </p:cTn>
                                        <p:tgtEl>
                                          <p:spTgt spid="23"/>
                                        </p:tgtEl>
                                        <p:attrNameLst>
                                          <p:attrName>style.visibility</p:attrName>
                                        </p:attrNameLst>
                                      </p:cBhvr>
                                      <p:to>
                                        <p:strVal val="visible"/>
                                      </p:to>
                                    </p:set>
                                    <p:anim calcmode="lin" valueType="num">
                                      <p:cBhvr>
                                        <p:cTn dur="675" fill="hold" id="143"/>
                                        <p:tgtEl>
                                          <p:spTgt spid="23"/>
                                        </p:tgtEl>
                                        <p:attrNameLst>
                                          <p:attrName>ppt_w</p:attrName>
                                        </p:attrNameLst>
                                      </p:cBhvr>
                                      <p:tavLst>
                                        <p:tav tm="0">
                                          <p:val>
                                            <p:fltVal val="0"/>
                                          </p:val>
                                        </p:tav>
                                        <p:tav tm="100000">
                                          <p:val>
                                            <p:strVal val="#ppt_w"/>
                                          </p:val>
                                        </p:tav>
                                      </p:tavLst>
                                    </p:anim>
                                    <p:anim calcmode="lin" valueType="num">
                                      <p:cBhvr>
                                        <p:cTn dur="675" fill="hold" id="144"/>
                                        <p:tgtEl>
                                          <p:spTgt spid="23"/>
                                        </p:tgtEl>
                                        <p:attrNameLst>
                                          <p:attrName>ppt_h</p:attrName>
                                        </p:attrNameLst>
                                      </p:cBhvr>
                                      <p:tavLst>
                                        <p:tav tm="0">
                                          <p:val>
                                            <p:fltVal val="0"/>
                                          </p:val>
                                        </p:tav>
                                        <p:tav tm="100000">
                                          <p:val>
                                            <p:strVal val="#ppt_h"/>
                                          </p:val>
                                        </p:tav>
                                      </p:tavLst>
                                    </p:anim>
                                    <p:anim calcmode="lin" valueType="num">
                                      <p:cBhvr>
                                        <p:cTn dur="675" fill="hold" id="145"/>
                                        <p:tgtEl>
                                          <p:spTgt spid="23"/>
                                        </p:tgtEl>
                                        <p:attrNameLst>
                                          <p:attrName>ppt_x</p:attrName>
                                        </p:attrNameLst>
                                      </p:cBhvr>
                                      <p:tavLst>
                                        <p:tav tm="0">
                                          <p:val>
                                            <p:fltVal val="0.5"/>
                                          </p:val>
                                        </p:tav>
                                        <p:tav tm="100000">
                                          <p:val>
                                            <p:strVal val="#ppt_x"/>
                                          </p:val>
                                        </p:tav>
                                      </p:tavLst>
                                    </p:anim>
                                    <p:anim calcmode="lin" valueType="num">
                                      <p:cBhvr>
                                        <p:cTn dur="675" fill="hold" id="146"/>
                                        <p:tgtEl>
                                          <p:spTgt spid="23"/>
                                        </p:tgtEl>
                                        <p:attrNameLst>
                                          <p:attrName>ppt_y</p:attrName>
                                        </p:attrNameLst>
                                      </p:cBhvr>
                                      <p:tavLst>
                                        <p:tav tm="0">
                                          <p:val>
                                            <p:fltVal val="0.5"/>
                                          </p:val>
                                        </p:tav>
                                        <p:tav tm="100000">
                                          <p:val>
                                            <p:strVal val="#ppt_y"/>
                                          </p:val>
                                        </p:tav>
                                      </p:tavLst>
                                    </p:anim>
                                  </p:childTnLst>
                                </p:cTn>
                              </p:par>
                              <p:par>
                                <p:cTn fill="hold" grpId="1" id="147" nodeType="withEffect" presetClass="emph" presetID="35" presetSubtype="0" repeatCount="3000">
                                  <p:stCondLst>
                                    <p:cond delay="1000"/>
                                  </p:stCondLst>
                                  <p:childTnLst>
                                    <p:anim calcmode="discrete" valueType="str">
                                      <p:cBhvr>
                                        <p:cTn dur="250" fill="hold" id="148"/>
                                        <p:tgtEl>
                                          <p:spTgt spid="23"/>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5"/>
      <p:bldP grpId="0" spid="27"/>
      <p:bldP grpId="0" spid="65"/>
      <p:bldP grpId="0" spid="69"/>
      <p:bldP grpId="0" spid="70"/>
      <p:bldP grpId="0" spid="71"/>
      <p:bldP grpId="0" spid="72"/>
      <p:bldP grpId="0" spid="73"/>
      <p:bldP grpId="0" spid="19"/>
      <p:bldP grpId="1" spid="19"/>
      <p:bldP grpId="0" spid="20"/>
      <p:bldP grpId="1" spid="20"/>
      <p:bldP grpId="0" spid="21"/>
      <p:bldP grpId="1" spid="21"/>
      <p:bldP grpId="0" spid="22"/>
      <p:bldP grpId="1" spid="22"/>
      <p:bldP grpId="0" spid="23"/>
      <p:bldP grpId="1" spid="23"/>
      <p:bldP grpId="0" spid="24"/>
      <p:bldP grpId="1" spid="24"/>
      <p:bldP grpId="0" spid="28"/>
      <p:bldP grpId="1" spid="28"/>
      <p:bldP grpId="0" spid="29"/>
      <p:bldP grpId="1" spid="29"/>
      <p:bldP grpId="0" spid="30"/>
      <p:bldP grpId="1" spid="30"/>
      <p:bldP grpId="0" spid="31"/>
      <p:bldP grpId="1" spid="31"/>
      <p:bldP grpId="0" spid="32"/>
      <p:bldP grpId="1" spid="32"/>
      <p:bldP grpId="0" spid="33"/>
      <p:bldP grpId="1" spid="33"/>
    </p:bldLst>
  </p:timing>
</p:sld>
</file>

<file path=ppt/slides/slide3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8" name="TextBox 33"/>
          <p:cNvSpPr txBox="1"/>
          <p:nvPr/>
        </p:nvSpPr>
        <p:spPr>
          <a:xfrm>
            <a:off x="1184888" y="171551"/>
            <a:ext cx="2011680" cy="457200"/>
          </a:xfrm>
          <a:prstGeom prst="rect">
            <a:avLst/>
          </a:prstGeom>
          <a:noFill/>
        </p:spPr>
        <p:txBody>
          <a:bodyPr rtlCol="0" wrap="none">
            <a:spAutoFit/>
          </a:bodyPr>
          <a:lstStyle/>
          <a:p>
            <a:r>
              <a:rPr altLang="en-US" lang="zh-CN" sz="2400">
                <a:solidFill>
                  <a:srgbClr val="3F3F3F"/>
                </a:solidFill>
                <a:latin charset="-122" panose="020b0503020204020204" pitchFamily="34" typeface="微软雅黑"/>
                <a:ea charset="-122" pitchFamily="34" typeface="微软雅黑"/>
              </a:rPr>
              <a:t>认识上的不足</a:t>
            </a:r>
          </a:p>
        </p:txBody>
      </p:sp>
      <p:sp>
        <p:nvSpPr>
          <p:cNvPr id="9" name="Freeform 40"/>
          <p:cNvSpPr>
            <a:spLocks noEditPoints="1"/>
          </p:cNvSpPr>
          <p:nvPr/>
        </p:nvSpPr>
        <p:spPr bwMode="auto">
          <a:xfrm>
            <a:off x="553476" y="227694"/>
            <a:ext cx="264760" cy="392994"/>
          </a:xfrm>
          <a:custGeom>
            <a:gdLst>
              <a:gd fmla="*/ 173 w 579" name="T0"/>
              <a:gd fmla="*/ 818 h 857" name="T1"/>
              <a:gd fmla="*/ 551 w 579" name="T2"/>
              <a:gd fmla="*/ 818 h 857" name="T3"/>
              <a:gd fmla="*/ 571 w 579" name="T4"/>
              <a:gd fmla="*/ 838 h 857" name="T5"/>
              <a:gd fmla="*/ 551 w 579" name="T6"/>
              <a:gd fmla="*/ 857 h 857" name="T7"/>
              <a:gd fmla="*/ 173 w 579" name="T8"/>
              <a:gd fmla="*/ 857 h 857" name="T9"/>
              <a:gd fmla="*/ 153 w 579" name="T10"/>
              <a:gd fmla="*/ 838 h 857" name="T11"/>
              <a:gd fmla="*/ 173 w 579" name="T12"/>
              <a:gd fmla="*/ 818 h 857" name="T13"/>
              <a:gd fmla="*/ 181 w 579" name="T14"/>
              <a:gd fmla="*/ 632 h 857" name="T15"/>
              <a:gd fmla="*/ 389 w 579" name="T16"/>
              <a:gd fmla="*/ 290 h 857" name="T17"/>
              <a:gd fmla="*/ 462 w 579" name="T18"/>
              <a:gd fmla="*/ 334 h 857" name="T19"/>
              <a:gd fmla="*/ 255 w 579" name="T20"/>
              <a:gd fmla="*/ 676 h 857" name="T21"/>
              <a:gd fmla="*/ 181 w 579" name="T22"/>
              <a:gd fmla="*/ 632 h 857" name="T23"/>
              <a:gd fmla="*/ 35 w 579" name="T24"/>
              <a:gd fmla="*/ 543 h 857" name="T25"/>
              <a:gd fmla="*/ 243 w 579" name="T26"/>
              <a:gd fmla="*/ 201 h 857" name="T27"/>
              <a:gd fmla="*/ 316 w 579" name="T28"/>
              <a:gd fmla="*/ 245 h 857" name="T29"/>
              <a:gd fmla="*/ 108 w 579" name="T30"/>
              <a:gd fmla="*/ 587 h 857" name="T31"/>
              <a:gd fmla="*/ 35 w 579" name="T32"/>
              <a:gd fmla="*/ 543 h 857" name="T33"/>
              <a:gd fmla="*/ 2 w 579" name="T34"/>
              <a:gd fmla="*/ 820 h 857" name="T35"/>
              <a:gd fmla="*/ 22 w 579" name="T36"/>
              <a:gd fmla="*/ 650 h 857" name="T37"/>
              <a:gd fmla="*/ 165 w 579" name="T38"/>
              <a:gd fmla="*/ 736 h 857" name="T39"/>
              <a:gd fmla="*/ 24 w 579" name="T40"/>
              <a:gd fmla="*/ 833 h 857" name="T41"/>
              <a:gd fmla="*/ 2 w 579" name="T42"/>
              <a:gd fmla="*/ 820 h 857" name="T43"/>
              <a:gd fmla="*/ 299 w 579" name="T44"/>
              <a:gd fmla="*/ 106 h 857" name="T45"/>
              <a:gd fmla="*/ 269 w 579" name="T46"/>
              <a:gd fmla="*/ 156 h 857" name="T47"/>
              <a:gd fmla="*/ 488 w 579" name="T48"/>
              <a:gd fmla="*/ 289 h 857" name="T49"/>
              <a:gd fmla="*/ 519 w 579" name="T50"/>
              <a:gd fmla="*/ 239 h 857" name="T51"/>
              <a:gd fmla="*/ 299 w 579" name="T52"/>
              <a:gd fmla="*/ 106 h 857" name="T53"/>
              <a:gd fmla="*/ 346 w 579" name="T54"/>
              <a:gd fmla="*/ 30 h 857" name="T55"/>
              <a:gd fmla="*/ 412 w 579" name="T56"/>
              <a:gd fmla="*/ 14 h 857" name="T57"/>
              <a:gd fmla="*/ 549 w 579" name="T58"/>
              <a:gd fmla="*/ 97 h 857" name="T59"/>
              <a:gd fmla="*/ 566 w 579" name="T60"/>
              <a:gd fmla="*/ 163 h 857" name="T61"/>
              <a:gd fmla="*/ 547 w 579" name="T62"/>
              <a:gd fmla="*/ 194 h 857" name="T63"/>
              <a:gd fmla="*/ 327 w 579" name="T64"/>
              <a:gd fmla="*/ 61 h 857" name="T65"/>
              <a:gd fmla="*/ 346 w 579" name="T66"/>
              <a:gd fmla="*/ 30 h 857" name="T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b="b" l="0" r="r" t="0"/>
            <a:pathLst>
              <a:path h="857" w="579">
                <a:moveTo>
                  <a:pt x="173" y="818"/>
                </a:moveTo>
                <a:lnTo>
                  <a:pt x="551" y="818"/>
                </a:lnTo>
                <a:cubicBezTo>
                  <a:pt x="562" y="818"/>
                  <a:pt x="571" y="827"/>
                  <a:pt x="571" y="838"/>
                </a:cubicBezTo>
                <a:cubicBezTo>
                  <a:pt x="571" y="849"/>
                  <a:pt x="562" y="857"/>
                  <a:pt x="551" y="857"/>
                </a:cubicBezTo>
                <a:lnTo>
                  <a:pt x="173" y="857"/>
                </a:lnTo>
                <a:cubicBezTo>
                  <a:pt x="162" y="857"/>
                  <a:pt x="153" y="849"/>
                  <a:pt x="153" y="838"/>
                </a:cubicBezTo>
                <a:cubicBezTo>
                  <a:pt x="153" y="827"/>
                  <a:pt x="162" y="818"/>
                  <a:pt x="173" y="818"/>
                </a:cubicBezTo>
                <a:close/>
                <a:moveTo>
                  <a:pt x="181" y="632"/>
                </a:moveTo>
                <a:lnTo>
                  <a:pt x="389" y="290"/>
                </a:lnTo>
                <a:lnTo>
                  <a:pt x="462" y="334"/>
                </a:lnTo>
                <a:lnTo>
                  <a:pt x="255" y="676"/>
                </a:lnTo>
                <a:lnTo>
                  <a:pt x="181" y="632"/>
                </a:lnTo>
                <a:close/>
                <a:moveTo>
                  <a:pt x="35" y="543"/>
                </a:moveTo>
                <a:lnTo>
                  <a:pt x="243" y="201"/>
                </a:lnTo>
                <a:lnTo>
                  <a:pt x="316" y="245"/>
                </a:lnTo>
                <a:lnTo>
                  <a:pt x="108" y="587"/>
                </a:lnTo>
                <a:lnTo>
                  <a:pt x="35" y="543"/>
                </a:lnTo>
                <a:close/>
                <a:moveTo>
                  <a:pt x="2" y="820"/>
                </a:moveTo>
                <a:lnTo>
                  <a:pt x="22" y="650"/>
                </a:lnTo>
                <a:lnTo>
                  <a:pt x="165" y="736"/>
                </a:lnTo>
                <a:lnTo>
                  <a:pt x="24" y="833"/>
                </a:lnTo>
                <a:cubicBezTo>
                  <a:pt x="9" y="844"/>
                  <a:pt x="0" y="838"/>
                  <a:pt x="2" y="820"/>
                </a:cubicBezTo>
                <a:close/>
                <a:moveTo>
                  <a:pt x="299" y="106"/>
                </a:moveTo>
                <a:lnTo>
                  <a:pt x="269" y="156"/>
                </a:lnTo>
                <a:lnTo>
                  <a:pt x="488" y="289"/>
                </a:lnTo>
                <a:lnTo>
                  <a:pt x="519" y="239"/>
                </a:lnTo>
                <a:lnTo>
                  <a:pt x="299" y="106"/>
                </a:lnTo>
                <a:close/>
                <a:moveTo>
                  <a:pt x="346" y="30"/>
                </a:moveTo>
                <a:cubicBezTo>
                  <a:pt x="360" y="7"/>
                  <a:pt x="390" y="0"/>
                  <a:pt x="412" y="14"/>
                </a:cubicBezTo>
                <a:lnTo>
                  <a:pt x="549" y="97"/>
                </a:lnTo>
                <a:cubicBezTo>
                  <a:pt x="572" y="110"/>
                  <a:pt x="579" y="140"/>
                  <a:pt x="566" y="163"/>
                </a:cubicBezTo>
                <a:lnTo>
                  <a:pt x="547" y="194"/>
                </a:lnTo>
                <a:lnTo>
                  <a:pt x="327" y="61"/>
                </a:lnTo>
                <a:lnTo>
                  <a:pt x="346" y="30"/>
                </a:lnTo>
                <a:close/>
              </a:path>
            </a:pathLst>
          </a:custGeom>
          <a:solidFill>
            <a:srgbClr val="7F7F7F"/>
          </a:solidFill>
          <a:ln>
            <a:noFill/>
          </a:ln>
        </p:spPr>
        <p:txBody>
          <a:bodyPr anchor="t" anchorCtr="0" bIns="45720" compatLnSpc="1" lIns="91440" numCol="1" rIns="91440" tIns="45720" vert="horz" wrap="square">
            <a:prstTxWarp prst="textNoShape">
              <a:avLst/>
            </a:prstTxWarp>
          </a:bodyPr>
          <a:lstStyle/>
          <a:p>
            <a:endParaRPr altLang="en-US" lang="zh-CN"/>
          </a:p>
        </p:txBody>
      </p:sp>
      <p:cxnSp>
        <p:nvCxnSpPr>
          <p:cNvPr id="10" name="直接连接符 9"/>
          <p:cNvCxnSpPr/>
          <p:nvPr/>
        </p:nvCxnSpPr>
        <p:spPr bwMode="auto">
          <a:xfrm flipH="1">
            <a:off x="985302" y="616159"/>
            <a:ext cx="10746000" cy="0"/>
          </a:xfrm>
          <a:prstGeom prst="line">
            <a:avLst/>
          </a:prstGeom>
          <a:solidFill>
            <a:schemeClr val="accent1"/>
          </a:solidFill>
          <a:ln algn="ctr" cap="flat" cmpd="sng" w="9525">
            <a:solidFill>
              <a:srgbClr val="A6A6A6"/>
            </a:solidFill>
            <a:prstDash val="solid"/>
            <a:round/>
            <a:headEnd len="med" type="none" w="med"/>
            <a:tailEnd len="med" type="none" w="med"/>
          </a:ln>
          <a:effectLst/>
          <a:extLst>
            <a:ext uri="{AF507438-7753-43E0-B8FC-AC1667EBCBE1}">
              <a14:hiddenEffects>
                <a:effectLst>
                  <a:outerShdw algn="ctr" dir="2700000" dist="35921" rotWithShape="0">
                    <a:schemeClr val="bg2"/>
                  </a:outerShdw>
                </a:effectLst>
              </a14:hiddenEffects>
            </a:ext>
          </a:extLst>
        </p:spPr>
      </p:cxnSp>
      <p:pic>
        <p:nvPicPr>
          <p:cNvPr id="35" name="图片 7"/>
          <p:cNvPicPr>
            <a:picLocks noChangeAspect="1"/>
          </p:cNvPicPr>
          <p:nvPr/>
        </p:nvPicPr>
        <p:blipFill>
          <a:blip r:embed="rId3">
            <a:extLst>
              <a:ext uri="{28A0092B-C50C-407E-A947-70E740481C1C}">
                <a14:useLocalDpi val="0"/>
              </a:ext>
            </a:extLst>
          </a:blip>
          <a:stretch>
            <a:fillRect/>
          </a:stretch>
        </p:blipFill>
        <p:spPr bwMode="auto">
          <a:xfrm>
            <a:off x="871315" y="2250338"/>
            <a:ext cx="5695682" cy="430092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36" name="矩形 1"/>
          <p:cNvSpPr>
            <a:spLocks noChangeArrowheads="1"/>
          </p:cNvSpPr>
          <p:nvPr/>
        </p:nvSpPr>
        <p:spPr bwMode="auto">
          <a:xfrm>
            <a:off x="2731513" y="1258267"/>
            <a:ext cx="2141392" cy="741311"/>
          </a:xfrm>
          <a:prstGeom prst="rect">
            <a:avLst/>
          </a:prstGeom>
          <a:solidFill>
            <a:schemeClr val="tx1"/>
          </a:solidFill>
          <a:ln algn="ctr" w="25400">
            <a:noFill/>
            <a:miter lim="800000"/>
          </a:ln>
          <a:effectLst/>
        </p:spPr>
        <p:txBody>
          <a:bodyPr anchor="ctr"/>
          <a:lstStyle/>
          <a:p>
            <a:pPr algn="ctr"/>
            <a:endParaRPr altLang="en-US" lang="zh-CN" sz="1707">
              <a:solidFill>
                <a:srgbClr val="FFFFFF"/>
              </a:solidFill>
              <a:latin charset="0" pitchFamily="34" typeface="Arial"/>
              <a:ea charset="-122" pitchFamily="34" typeface="微软雅黑"/>
            </a:endParaRPr>
          </a:p>
        </p:txBody>
      </p:sp>
      <p:sp>
        <p:nvSpPr>
          <p:cNvPr id="37" name="文本框 7"/>
          <p:cNvSpPr txBox="1">
            <a:spLocks noChangeArrowheads="1"/>
          </p:cNvSpPr>
          <p:nvPr/>
        </p:nvSpPr>
        <p:spPr bwMode="auto">
          <a:xfrm>
            <a:off x="2884294" y="1406439"/>
            <a:ext cx="1951484" cy="438302"/>
          </a:xfrm>
          <a:prstGeom prst="rect">
            <a:avLst/>
          </a:prstGeom>
          <a:noFill/>
          <a:ln w="9525">
            <a:noFill/>
            <a:miter lim="800000"/>
          </a:ln>
        </p:spPr>
        <p:txBody>
          <a:bodyPr wrap="square">
            <a:spAutoFit/>
          </a:bodyPr>
          <a:lstStyle/>
          <a:p>
            <a:pPr algn="ctr">
              <a:defRPr/>
            </a:pPr>
            <a:r>
              <a:rPr altLang="en-US" lang="zh-CN" smtClean="0" sz="2276">
                <a:solidFill>
                  <a:schemeClr val="bg1"/>
                </a:solidFill>
                <a:latin charset="0" pitchFamily="34" typeface="Arial"/>
                <a:ea charset="-122" pitchFamily="34" typeface="微软雅黑"/>
              </a:rPr>
              <a:t>添加标题</a:t>
            </a:r>
          </a:p>
        </p:txBody>
      </p:sp>
      <p:sp>
        <p:nvSpPr>
          <p:cNvPr id="38" name="燕尾形 9"/>
          <p:cNvSpPr>
            <a:spLocks noChangeArrowheads="1"/>
          </p:cNvSpPr>
          <p:nvPr/>
        </p:nvSpPr>
        <p:spPr bwMode="auto">
          <a:xfrm>
            <a:off x="1815589" y="1278903"/>
            <a:ext cx="474629" cy="714326"/>
          </a:xfrm>
          <a:prstGeom prst="chevron">
            <a:avLst>
              <a:gd fmla="val 50000" name="adj"/>
            </a:avLst>
          </a:prstGeom>
          <a:solidFill>
            <a:schemeClr val="tx2"/>
          </a:solidFill>
          <a:ln algn="ctr" w="3175">
            <a:noFill/>
            <a:miter lim="800000"/>
          </a:ln>
          <a:effectLst/>
        </p:spPr>
        <p:txBody>
          <a:bodyPr anchor="ctr"/>
          <a:lstStyle/>
          <a:p>
            <a:pPr algn="ctr"/>
            <a:endParaRPr altLang="en-US" lang="zh-CN" sz="1707">
              <a:solidFill>
                <a:srgbClr val="FFFFFF"/>
              </a:solidFill>
              <a:latin charset="0" pitchFamily="34" typeface="Arial"/>
              <a:ea charset="-122" pitchFamily="34" typeface="微软雅黑"/>
            </a:endParaRPr>
          </a:p>
        </p:txBody>
      </p:sp>
      <p:sp>
        <p:nvSpPr>
          <p:cNvPr id="39" name="燕尾形 9"/>
          <p:cNvSpPr>
            <a:spLocks noChangeArrowheads="1"/>
          </p:cNvSpPr>
          <p:nvPr/>
        </p:nvSpPr>
        <p:spPr bwMode="auto">
          <a:xfrm>
            <a:off x="2209261" y="1278903"/>
            <a:ext cx="474629" cy="714326"/>
          </a:xfrm>
          <a:prstGeom prst="chevron">
            <a:avLst>
              <a:gd fmla="val 50000" name="adj"/>
            </a:avLst>
          </a:prstGeom>
          <a:solidFill>
            <a:schemeClr val="tx1"/>
          </a:solidFill>
          <a:ln algn="ctr" w="3175">
            <a:noFill/>
            <a:miter lim="800000"/>
          </a:ln>
          <a:effectLst/>
        </p:spPr>
        <p:txBody>
          <a:bodyPr anchor="ctr"/>
          <a:lstStyle/>
          <a:p>
            <a:pPr algn="ctr"/>
            <a:endParaRPr altLang="en-US" lang="zh-CN" sz="1707">
              <a:solidFill>
                <a:srgbClr val="FFFFFF"/>
              </a:solidFill>
              <a:latin charset="0" pitchFamily="34" typeface="Arial"/>
              <a:ea charset="-122" pitchFamily="34" typeface="微软雅黑"/>
            </a:endParaRPr>
          </a:p>
        </p:txBody>
      </p:sp>
      <p:sp>
        <p:nvSpPr>
          <p:cNvPr id="40" name="燕尾形 9"/>
          <p:cNvSpPr>
            <a:spLocks noChangeArrowheads="1"/>
          </p:cNvSpPr>
          <p:nvPr/>
        </p:nvSpPr>
        <p:spPr bwMode="auto">
          <a:xfrm rot="10800000">
            <a:off x="4945924" y="1278903"/>
            <a:ext cx="474629" cy="714326"/>
          </a:xfrm>
          <a:prstGeom prst="chevron">
            <a:avLst>
              <a:gd fmla="val 50000" name="adj"/>
            </a:avLst>
          </a:prstGeom>
          <a:solidFill>
            <a:schemeClr val="tx1"/>
          </a:solidFill>
          <a:ln algn="ctr" w="3175">
            <a:noFill/>
            <a:miter lim="800000"/>
          </a:ln>
          <a:effectLst/>
        </p:spPr>
        <p:txBody>
          <a:bodyPr anchor="ctr" rot="10800000"/>
          <a:lstStyle/>
          <a:p>
            <a:pPr algn="ctr"/>
            <a:endParaRPr altLang="en-US" lang="zh-CN" sz="1707">
              <a:solidFill>
                <a:srgbClr val="FFFFFF"/>
              </a:solidFill>
              <a:latin charset="0" pitchFamily="34" typeface="Arial"/>
              <a:ea charset="-122" pitchFamily="34" typeface="微软雅黑"/>
            </a:endParaRPr>
          </a:p>
        </p:txBody>
      </p:sp>
      <p:sp>
        <p:nvSpPr>
          <p:cNvPr id="71" name="燕尾形 9"/>
          <p:cNvSpPr>
            <a:spLocks noChangeArrowheads="1"/>
          </p:cNvSpPr>
          <p:nvPr/>
        </p:nvSpPr>
        <p:spPr bwMode="auto">
          <a:xfrm rot="10800000">
            <a:off x="5306263" y="1278903"/>
            <a:ext cx="474630" cy="714326"/>
          </a:xfrm>
          <a:prstGeom prst="chevron">
            <a:avLst>
              <a:gd fmla="val 50000" name="adj"/>
            </a:avLst>
          </a:prstGeom>
          <a:solidFill>
            <a:schemeClr val="tx2"/>
          </a:solidFill>
          <a:ln algn="ctr" w="3175">
            <a:noFill/>
            <a:miter lim="800000"/>
          </a:ln>
          <a:effectLst/>
        </p:spPr>
        <p:txBody>
          <a:bodyPr anchor="ctr" rot="10800000"/>
          <a:lstStyle/>
          <a:p>
            <a:pPr algn="ctr"/>
            <a:endParaRPr altLang="en-US" lang="zh-CN" sz="1707">
              <a:solidFill>
                <a:srgbClr val="FFFFFF"/>
              </a:solidFill>
              <a:latin charset="0" pitchFamily="34" typeface="Arial"/>
              <a:ea charset="-122" pitchFamily="34" typeface="微软雅黑"/>
            </a:endParaRPr>
          </a:p>
        </p:txBody>
      </p:sp>
      <p:grpSp>
        <p:nvGrpSpPr>
          <p:cNvPr id="72" name="组合 71"/>
          <p:cNvGrpSpPr/>
          <p:nvPr/>
        </p:nvGrpSpPr>
        <p:grpSpPr>
          <a:xfrm>
            <a:off x="7298013" y="5199306"/>
            <a:ext cx="1019344" cy="1019575"/>
            <a:chOff x="3832873" y="2297208"/>
            <a:chExt cx="1516550" cy="1516550"/>
          </a:xfrm>
        </p:grpSpPr>
        <p:grpSp>
          <p:nvGrpSpPr>
            <p:cNvPr id="73" name="组合 72"/>
            <p:cNvGrpSpPr/>
            <p:nvPr/>
          </p:nvGrpSpPr>
          <p:grpSpPr>
            <a:xfrm>
              <a:off x="3832873" y="2297208"/>
              <a:ext cx="1516550" cy="1516550"/>
              <a:chOff x="304800" y="673100"/>
              <a:chExt cx="4000500" cy="4000500"/>
            </a:xfrm>
            <a:effectLst>
              <a:outerShdw algn="tr" blurRad="444500" dir="8100000" dist="254000" rotWithShape="0">
                <a:prstClr val="black">
                  <a:alpha val="50000"/>
                </a:prstClr>
              </a:outerShdw>
            </a:effectLst>
          </p:grpSpPr>
          <p:sp>
            <p:nvSpPr>
              <p:cNvPr id="75" name="同心圆 74"/>
              <p:cNvSpPr/>
              <p:nvPr/>
            </p:nvSpPr>
            <p:spPr>
              <a:xfrm>
                <a:off x="304800" y="673100"/>
                <a:ext cx="4000500" cy="4000500"/>
              </a:xfrm>
              <a:prstGeom prst="donut">
                <a:avLst>
                  <a:gd fmla="val 4879" name="adj"/>
                </a:avLst>
              </a:prstGeom>
              <a:gradFill>
                <a:gsLst>
                  <a:gs pos="0">
                    <a:sysClr lastClr="FFFFFF" val="window"/>
                  </a:gs>
                  <a:gs pos="55000">
                    <a:sysClr lastClr="FFFFFF" val="window">
                      <a:lumMod val="95000"/>
                    </a:sysClr>
                  </a:gs>
                  <a:gs pos="100000">
                    <a:sysClr lastClr="FFFFFF" val="window">
                      <a:lumMod val="65000"/>
                    </a:sysClr>
                  </a:gs>
                </a:gsLst>
                <a:lin ang="8100000" scaled="0"/>
              </a:gradFill>
              <a:ln algn="ctr" cap="flat" cmpd="sng" w="25400">
                <a:noFill/>
                <a:prstDash val="solid"/>
              </a:ln>
              <a:effectLst/>
            </p:spPr>
            <p:txBody>
              <a:bodyPr anchor="ctr" rtlCol="0"/>
              <a:lstStyle/>
              <a:p>
                <a:pPr defTabSz="1218861">
                  <a:defRPr/>
                </a:pPr>
                <a:endParaRPr altLang="en-US" kern="0" lang="zh-CN" sz="2400">
                  <a:solidFill>
                    <a:sysClr lastClr="000000" val="windowText"/>
                  </a:solidFill>
                  <a:latin charset="0" pitchFamily="34" typeface="Arial"/>
                  <a:ea charset="-122" pitchFamily="34" typeface="微软雅黑"/>
                </a:endParaRPr>
              </a:p>
            </p:txBody>
          </p:sp>
          <p:sp>
            <p:nvSpPr>
              <p:cNvPr id="76" name="椭圆 75"/>
              <p:cNvSpPr/>
              <p:nvPr/>
            </p:nvSpPr>
            <p:spPr>
              <a:xfrm>
                <a:off x="392113" y="760413"/>
                <a:ext cx="3825874" cy="3825874"/>
              </a:xfrm>
              <a:prstGeom prst="ellipse">
                <a:avLst/>
              </a:prstGeom>
              <a:gradFill>
                <a:gsLst>
                  <a:gs pos="0">
                    <a:sysClr lastClr="FFFFFF" val="window"/>
                  </a:gs>
                  <a:gs pos="51000">
                    <a:sysClr lastClr="FFFFFF" val="window">
                      <a:lumMod val="95000"/>
                    </a:sysClr>
                  </a:gs>
                  <a:gs pos="100000">
                    <a:sysClr lastClr="FFFFFF" val="window">
                      <a:lumMod val="75000"/>
                    </a:sysClr>
                  </a:gs>
                </a:gsLst>
                <a:lin ang="18900000" scaled="0"/>
              </a:gradFill>
              <a:ln algn="ctr" cap="flat" cmpd="sng" w="25400">
                <a:noFill/>
                <a:prstDash val="solid"/>
              </a:ln>
              <a:effectLst/>
            </p:spPr>
            <p:txBody>
              <a:bodyPr anchor="ctr" rtlCol="0"/>
              <a:lstStyle/>
              <a:p>
                <a:pPr defTabSz="1218861">
                  <a:defRPr/>
                </a:pPr>
                <a:endParaRPr altLang="en-US" kern="0" lang="zh-CN" sz="2400">
                  <a:solidFill>
                    <a:sysClr lastClr="FFFFFF" val="window"/>
                  </a:solidFill>
                  <a:latin charset="0" pitchFamily="34" typeface="Arial"/>
                  <a:ea charset="-122" pitchFamily="34" typeface="微软雅黑"/>
                </a:endParaRPr>
              </a:p>
            </p:txBody>
          </p:sp>
        </p:grpSp>
        <p:sp>
          <p:nvSpPr>
            <p:cNvPr id="74" name="椭圆 73"/>
            <p:cNvSpPr/>
            <p:nvPr/>
          </p:nvSpPr>
          <p:spPr>
            <a:xfrm>
              <a:off x="3983164" y="2466913"/>
              <a:ext cx="1185736" cy="1185736"/>
            </a:xfrm>
            <a:prstGeom prst="ellipse">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707">
                <a:latin charset="0" pitchFamily="34" typeface="Arial"/>
                <a:ea charset="-122" pitchFamily="34" typeface="微软雅黑"/>
              </a:endParaRPr>
            </a:p>
          </p:txBody>
        </p:sp>
      </p:grpSp>
      <p:grpSp>
        <p:nvGrpSpPr>
          <p:cNvPr id="77" name="组合 76"/>
          <p:cNvGrpSpPr/>
          <p:nvPr/>
        </p:nvGrpSpPr>
        <p:grpSpPr>
          <a:xfrm>
            <a:off x="7298013" y="3907579"/>
            <a:ext cx="1019344" cy="1019575"/>
            <a:chOff x="3832873" y="2297208"/>
            <a:chExt cx="1516550" cy="1516550"/>
          </a:xfrm>
        </p:grpSpPr>
        <p:grpSp>
          <p:nvGrpSpPr>
            <p:cNvPr id="78" name="组合 77"/>
            <p:cNvGrpSpPr/>
            <p:nvPr/>
          </p:nvGrpSpPr>
          <p:grpSpPr>
            <a:xfrm>
              <a:off x="3832873" y="2297208"/>
              <a:ext cx="1516550" cy="1516550"/>
              <a:chOff x="304800" y="673100"/>
              <a:chExt cx="4000500" cy="4000500"/>
            </a:xfrm>
            <a:effectLst>
              <a:outerShdw algn="tr" blurRad="444500" dir="8100000" dist="254000" rotWithShape="0">
                <a:prstClr val="black">
                  <a:alpha val="50000"/>
                </a:prstClr>
              </a:outerShdw>
            </a:effectLst>
          </p:grpSpPr>
          <p:sp>
            <p:nvSpPr>
              <p:cNvPr id="80" name="同心圆 79"/>
              <p:cNvSpPr/>
              <p:nvPr/>
            </p:nvSpPr>
            <p:spPr>
              <a:xfrm>
                <a:off x="304800" y="673100"/>
                <a:ext cx="4000500" cy="4000500"/>
              </a:xfrm>
              <a:prstGeom prst="donut">
                <a:avLst>
                  <a:gd fmla="val 4879" name="adj"/>
                </a:avLst>
              </a:prstGeom>
              <a:gradFill>
                <a:gsLst>
                  <a:gs pos="0">
                    <a:sysClr lastClr="FFFFFF" val="window"/>
                  </a:gs>
                  <a:gs pos="55000">
                    <a:sysClr lastClr="FFFFFF" val="window">
                      <a:lumMod val="95000"/>
                    </a:sysClr>
                  </a:gs>
                  <a:gs pos="100000">
                    <a:sysClr lastClr="FFFFFF" val="window">
                      <a:lumMod val="65000"/>
                    </a:sysClr>
                  </a:gs>
                </a:gsLst>
                <a:lin ang="8100000" scaled="0"/>
              </a:gradFill>
              <a:ln algn="ctr" cap="flat" cmpd="sng" w="25400">
                <a:noFill/>
                <a:prstDash val="solid"/>
              </a:ln>
              <a:effectLst/>
            </p:spPr>
            <p:txBody>
              <a:bodyPr anchor="ctr" rtlCol="0"/>
              <a:lstStyle/>
              <a:p>
                <a:pPr defTabSz="1218861">
                  <a:defRPr/>
                </a:pPr>
                <a:endParaRPr altLang="en-US" kern="0" lang="zh-CN" sz="2400">
                  <a:solidFill>
                    <a:sysClr lastClr="000000" val="windowText"/>
                  </a:solidFill>
                  <a:latin charset="0" pitchFamily="34" typeface="Arial"/>
                  <a:ea charset="-122" pitchFamily="34" typeface="微软雅黑"/>
                </a:endParaRPr>
              </a:p>
            </p:txBody>
          </p:sp>
          <p:sp>
            <p:nvSpPr>
              <p:cNvPr id="81" name="椭圆 80"/>
              <p:cNvSpPr/>
              <p:nvPr/>
            </p:nvSpPr>
            <p:spPr>
              <a:xfrm>
                <a:off x="392113" y="760413"/>
                <a:ext cx="3825874" cy="3825874"/>
              </a:xfrm>
              <a:prstGeom prst="ellipse">
                <a:avLst/>
              </a:prstGeom>
              <a:gradFill>
                <a:gsLst>
                  <a:gs pos="0">
                    <a:sysClr lastClr="FFFFFF" val="window"/>
                  </a:gs>
                  <a:gs pos="51000">
                    <a:sysClr lastClr="FFFFFF" val="window">
                      <a:lumMod val="95000"/>
                    </a:sysClr>
                  </a:gs>
                  <a:gs pos="100000">
                    <a:sysClr lastClr="FFFFFF" val="window">
                      <a:lumMod val="75000"/>
                    </a:sysClr>
                  </a:gs>
                </a:gsLst>
                <a:lin ang="18900000" scaled="0"/>
              </a:gradFill>
              <a:ln algn="ctr" cap="flat" cmpd="sng" w="25400">
                <a:noFill/>
                <a:prstDash val="solid"/>
              </a:ln>
              <a:effectLst/>
            </p:spPr>
            <p:txBody>
              <a:bodyPr anchor="ctr" rtlCol="0"/>
              <a:lstStyle/>
              <a:p>
                <a:pPr defTabSz="1218861">
                  <a:defRPr/>
                </a:pPr>
                <a:endParaRPr altLang="en-US" kern="0" lang="zh-CN" sz="2400">
                  <a:solidFill>
                    <a:sysClr lastClr="FFFFFF" val="window"/>
                  </a:solidFill>
                  <a:latin charset="0" pitchFamily="34" typeface="Arial"/>
                  <a:ea charset="-122" pitchFamily="34" typeface="微软雅黑"/>
                </a:endParaRPr>
              </a:p>
            </p:txBody>
          </p:sp>
        </p:grpSp>
        <p:sp>
          <p:nvSpPr>
            <p:cNvPr id="79" name="椭圆 78"/>
            <p:cNvSpPr/>
            <p:nvPr/>
          </p:nvSpPr>
          <p:spPr>
            <a:xfrm>
              <a:off x="3983164" y="2466913"/>
              <a:ext cx="1185736" cy="1185736"/>
            </a:xfrm>
            <a:prstGeom prst="ellipse">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707">
                <a:latin charset="0" pitchFamily="34" typeface="Arial"/>
                <a:ea charset="-122" pitchFamily="34" typeface="微软雅黑"/>
              </a:endParaRPr>
            </a:p>
          </p:txBody>
        </p:sp>
      </p:grpSp>
      <p:grpSp>
        <p:nvGrpSpPr>
          <p:cNvPr id="82" name="组合 81"/>
          <p:cNvGrpSpPr/>
          <p:nvPr/>
        </p:nvGrpSpPr>
        <p:grpSpPr>
          <a:xfrm>
            <a:off x="7298013" y="2550508"/>
            <a:ext cx="1019344" cy="1019575"/>
            <a:chOff x="3832873" y="2297208"/>
            <a:chExt cx="1516550" cy="1516550"/>
          </a:xfrm>
        </p:grpSpPr>
        <p:grpSp>
          <p:nvGrpSpPr>
            <p:cNvPr id="83" name="组合 82"/>
            <p:cNvGrpSpPr/>
            <p:nvPr/>
          </p:nvGrpSpPr>
          <p:grpSpPr>
            <a:xfrm>
              <a:off x="3832873" y="2297208"/>
              <a:ext cx="1516550" cy="1516550"/>
              <a:chOff x="304800" y="673100"/>
              <a:chExt cx="4000500" cy="4000500"/>
            </a:xfrm>
            <a:effectLst>
              <a:outerShdw algn="tr" blurRad="444500" dir="8100000" dist="254000" rotWithShape="0">
                <a:prstClr val="black">
                  <a:alpha val="50000"/>
                </a:prstClr>
              </a:outerShdw>
            </a:effectLst>
          </p:grpSpPr>
          <p:sp>
            <p:nvSpPr>
              <p:cNvPr id="85" name="同心圆 84"/>
              <p:cNvSpPr/>
              <p:nvPr/>
            </p:nvSpPr>
            <p:spPr>
              <a:xfrm>
                <a:off x="304800" y="673100"/>
                <a:ext cx="4000500" cy="4000500"/>
              </a:xfrm>
              <a:prstGeom prst="donut">
                <a:avLst>
                  <a:gd fmla="val 4879" name="adj"/>
                </a:avLst>
              </a:prstGeom>
              <a:gradFill>
                <a:gsLst>
                  <a:gs pos="0">
                    <a:sysClr lastClr="FFFFFF" val="window"/>
                  </a:gs>
                  <a:gs pos="55000">
                    <a:sysClr lastClr="FFFFFF" val="window">
                      <a:lumMod val="95000"/>
                    </a:sysClr>
                  </a:gs>
                  <a:gs pos="100000">
                    <a:sysClr lastClr="FFFFFF" val="window">
                      <a:lumMod val="65000"/>
                    </a:sysClr>
                  </a:gs>
                </a:gsLst>
                <a:lin ang="8100000" scaled="0"/>
              </a:gradFill>
              <a:ln algn="ctr" cap="flat" cmpd="sng" w="25400">
                <a:noFill/>
                <a:prstDash val="solid"/>
              </a:ln>
              <a:effectLst/>
            </p:spPr>
            <p:txBody>
              <a:bodyPr anchor="ctr" rtlCol="0"/>
              <a:lstStyle/>
              <a:p>
                <a:pPr defTabSz="1218861">
                  <a:defRPr/>
                </a:pPr>
                <a:endParaRPr altLang="en-US" kern="0" lang="zh-CN" sz="2400">
                  <a:solidFill>
                    <a:sysClr lastClr="000000" val="windowText"/>
                  </a:solidFill>
                  <a:latin charset="0" pitchFamily="34" typeface="Arial"/>
                  <a:ea charset="-122" pitchFamily="34" typeface="微软雅黑"/>
                </a:endParaRPr>
              </a:p>
            </p:txBody>
          </p:sp>
          <p:sp>
            <p:nvSpPr>
              <p:cNvPr id="86" name="椭圆 85"/>
              <p:cNvSpPr/>
              <p:nvPr/>
            </p:nvSpPr>
            <p:spPr>
              <a:xfrm>
                <a:off x="392113" y="760413"/>
                <a:ext cx="3825874" cy="3825874"/>
              </a:xfrm>
              <a:prstGeom prst="ellipse">
                <a:avLst/>
              </a:prstGeom>
              <a:gradFill>
                <a:gsLst>
                  <a:gs pos="0">
                    <a:sysClr lastClr="FFFFFF" val="window"/>
                  </a:gs>
                  <a:gs pos="51000">
                    <a:sysClr lastClr="FFFFFF" val="window">
                      <a:lumMod val="95000"/>
                    </a:sysClr>
                  </a:gs>
                  <a:gs pos="100000">
                    <a:sysClr lastClr="FFFFFF" val="window">
                      <a:lumMod val="75000"/>
                    </a:sysClr>
                  </a:gs>
                </a:gsLst>
                <a:lin ang="18900000" scaled="0"/>
              </a:gradFill>
              <a:ln algn="ctr" cap="flat" cmpd="sng" w="25400">
                <a:noFill/>
                <a:prstDash val="solid"/>
              </a:ln>
              <a:effectLst/>
            </p:spPr>
            <p:txBody>
              <a:bodyPr anchor="ctr" rtlCol="0"/>
              <a:lstStyle/>
              <a:p>
                <a:pPr defTabSz="1218861">
                  <a:defRPr/>
                </a:pPr>
                <a:endParaRPr altLang="en-US" kern="0" lang="zh-CN" sz="2400">
                  <a:solidFill>
                    <a:sysClr lastClr="FFFFFF" val="window"/>
                  </a:solidFill>
                  <a:latin charset="0" pitchFamily="34" typeface="Arial"/>
                  <a:ea charset="-122" pitchFamily="34" typeface="微软雅黑"/>
                </a:endParaRPr>
              </a:p>
            </p:txBody>
          </p:sp>
        </p:grpSp>
        <p:sp>
          <p:nvSpPr>
            <p:cNvPr id="84" name="椭圆 83"/>
            <p:cNvSpPr/>
            <p:nvPr/>
          </p:nvSpPr>
          <p:spPr>
            <a:xfrm>
              <a:off x="3983164" y="2466913"/>
              <a:ext cx="1185736" cy="1185736"/>
            </a:xfrm>
            <a:prstGeom prst="ellipse">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707">
                <a:latin charset="0" pitchFamily="34" typeface="Arial"/>
                <a:ea charset="-122" pitchFamily="34" typeface="微软雅黑"/>
              </a:endParaRPr>
            </a:p>
          </p:txBody>
        </p:sp>
      </p:grpSp>
      <p:grpSp>
        <p:nvGrpSpPr>
          <p:cNvPr id="87" name="组合 86"/>
          <p:cNvGrpSpPr/>
          <p:nvPr/>
        </p:nvGrpSpPr>
        <p:grpSpPr>
          <a:xfrm>
            <a:off x="7298013" y="1196752"/>
            <a:ext cx="1019344" cy="1019575"/>
            <a:chOff x="3832873" y="2297208"/>
            <a:chExt cx="1516550" cy="1516550"/>
          </a:xfrm>
        </p:grpSpPr>
        <p:grpSp>
          <p:nvGrpSpPr>
            <p:cNvPr id="88" name="组合 87"/>
            <p:cNvGrpSpPr/>
            <p:nvPr/>
          </p:nvGrpSpPr>
          <p:grpSpPr>
            <a:xfrm>
              <a:off x="3832873" y="2297208"/>
              <a:ext cx="1516550" cy="1516550"/>
              <a:chOff x="304800" y="673100"/>
              <a:chExt cx="4000500" cy="4000500"/>
            </a:xfrm>
            <a:effectLst>
              <a:outerShdw algn="tr" blurRad="444500" dir="8100000" dist="254000" rotWithShape="0">
                <a:prstClr val="black">
                  <a:alpha val="50000"/>
                </a:prstClr>
              </a:outerShdw>
            </a:effectLst>
          </p:grpSpPr>
          <p:sp>
            <p:nvSpPr>
              <p:cNvPr id="90" name="同心圆 89"/>
              <p:cNvSpPr/>
              <p:nvPr/>
            </p:nvSpPr>
            <p:spPr>
              <a:xfrm>
                <a:off x="304800" y="673100"/>
                <a:ext cx="4000500" cy="4000500"/>
              </a:xfrm>
              <a:prstGeom prst="donut">
                <a:avLst>
                  <a:gd fmla="val 4879" name="adj"/>
                </a:avLst>
              </a:prstGeom>
              <a:gradFill>
                <a:gsLst>
                  <a:gs pos="0">
                    <a:sysClr lastClr="FFFFFF" val="window"/>
                  </a:gs>
                  <a:gs pos="55000">
                    <a:sysClr lastClr="FFFFFF" val="window">
                      <a:lumMod val="95000"/>
                    </a:sysClr>
                  </a:gs>
                  <a:gs pos="100000">
                    <a:sysClr lastClr="FFFFFF" val="window">
                      <a:lumMod val="65000"/>
                    </a:sysClr>
                  </a:gs>
                </a:gsLst>
                <a:lin ang="8100000" scaled="0"/>
              </a:gradFill>
              <a:ln algn="ctr" cap="flat" cmpd="sng" w="25400">
                <a:noFill/>
                <a:prstDash val="solid"/>
              </a:ln>
              <a:effectLst/>
            </p:spPr>
            <p:txBody>
              <a:bodyPr anchor="ctr" rtlCol="0"/>
              <a:lstStyle/>
              <a:p>
                <a:pPr defTabSz="1218861">
                  <a:defRPr/>
                </a:pPr>
                <a:endParaRPr altLang="en-US" kern="0" lang="zh-CN" sz="2400">
                  <a:solidFill>
                    <a:sysClr lastClr="000000" val="windowText"/>
                  </a:solidFill>
                  <a:latin charset="0" pitchFamily="34" typeface="Arial"/>
                  <a:ea charset="-122" pitchFamily="34" typeface="微软雅黑"/>
                </a:endParaRPr>
              </a:p>
            </p:txBody>
          </p:sp>
          <p:sp>
            <p:nvSpPr>
              <p:cNvPr id="91" name="椭圆 90"/>
              <p:cNvSpPr/>
              <p:nvPr/>
            </p:nvSpPr>
            <p:spPr>
              <a:xfrm>
                <a:off x="392113" y="760413"/>
                <a:ext cx="3825874" cy="3825874"/>
              </a:xfrm>
              <a:prstGeom prst="ellipse">
                <a:avLst/>
              </a:prstGeom>
              <a:gradFill>
                <a:gsLst>
                  <a:gs pos="0">
                    <a:sysClr lastClr="FFFFFF" val="window"/>
                  </a:gs>
                  <a:gs pos="51000">
                    <a:sysClr lastClr="FFFFFF" val="window">
                      <a:lumMod val="95000"/>
                    </a:sysClr>
                  </a:gs>
                  <a:gs pos="100000">
                    <a:sysClr lastClr="FFFFFF" val="window">
                      <a:lumMod val="75000"/>
                    </a:sysClr>
                  </a:gs>
                </a:gsLst>
                <a:lin ang="18900000" scaled="0"/>
              </a:gradFill>
              <a:ln algn="ctr" cap="flat" cmpd="sng" w="25400">
                <a:noFill/>
                <a:prstDash val="solid"/>
              </a:ln>
              <a:effectLst/>
            </p:spPr>
            <p:txBody>
              <a:bodyPr anchor="ctr" rtlCol="0"/>
              <a:lstStyle/>
              <a:p>
                <a:pPr defTabSz="1218861">
                  <a:defRPr/>
                </a:pPr>
                <a:endParaRPr altLang="en-US" kern="0" lang="zh-CN" sz="2400">
                  <a:solidFill>
                    <a:sysClr lastClr="FFFFFF" val="window"/>
                  </a:solidFill>
                  <a:latin charset="0" pitchFamily="34" typeface="Arial"/>
                  <a:ea charset="-122" pitchFamily="34" typeface="微软雅黑"/>
                </a:endParaRPr>
              </a:p>
            </p:txBody>
          </p:sp>
        </p:grpSp>
        <p:sp>
          <p:nvSpPr>
            <p:cNvPr id="89" name="椭圆 88"/>
            <p:cNvSpPr/>
            <p:nvPr/>
          </p:nvSpPr>
          <p:spPr>
            <a:xfrm>
              <a:off x="3983164" y="2466913"/>
              <a:ext cx="1185736" cy="1185736"/>
            </a:xfrm>
            <a:prstGeom prst="ellipse">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707">
                <a:latin charset="0" pitchFamily="34" typeface="Arial"/>
                <a:ea charset="-122" pitchFamily="34" typeface="微软雅黑"/>
              </a:endParaRPr>
            </a:p>
          </p:txBody>
        </p:sp>
      </p:grpSp>
      <p:grpSp>
        <p:nvGrpSpPr>
          <p:cNvPr id="92" name="Group 34"/>
          <p:cNvGrpSpPr/>
          <p:nvPr/>
        </p:nvGrpSpPr>
        <p:grpSpPr>
          <a:xfrm>
            <a:off x="7608098" y="1544092"/>
            <a:ext cx="399176" cy="324894"/>
            <a:chOff x="1550139" y="1314466"/>
            <a:chExt cx="509139" cy="414300"/>
          </a:xfrm>
          <a:solidFill>
            <a:schemeClr val="bg1"/>
          </a:solidFill>
        </p:grpSpPr>
        <p:sp>
          <p:nvSpPr>
            <p:cNvPr id="93" name="Freeform 5"/>
            <p:cNvSpPr>
              <a:spLocks noEditPoints="1"/>
            </p:cNvSpPr>
            <p:nvPr/>
          </p:nvSpPr>
          <p:spPr bwMode="auto">
            <a:xfrm>
              <a:off x="1550139" y="1314466"/>
              <a:ext cx="509139" cy="414300"/>
            </a:xfrm>
            <a:custGeom>
              <a:gdLst>
                <a:gd fmla="*/ 78 w 153" name="T0"/>
                <a:gd fmla="*/ 0 h 125" name="T1"/>
                <a:gd fmla="*/ 0 w 153" name="T2"/>
                <a:gd fmla="*/ 69 h 125" name="T3"/>
                <a:gd fmla="*/ 15 w 153" name="T4"/>
                <a:gd fmla="*/ 69 h 125" name="T5"/>
                <a:gd fmla="*/ 21 w 153" name="T6"/>
                <a:gd fmla="*/ 64 h 125" name="T7"/>
                <a:gd fmla="*/ 21 w 153" name="T8"/>
                <a:gd fmla="*/ 121 h 125" name="T9"/>
                <a:gd fmla="*/ 24 w 153" name="T10"/>
                <a:gd fmla="*/ 125 h 125" name="T11"/>
                <a:gd fmla="*/ 62 w 153" name="T12"/>
                <a:gd fmla="*/ 125 h 125" name="T13"/>
                <a:gd fmla="*/ 63 w 153" name="T14"/>
                <a:gd fmla="*/ 93 h 125" name="T15"/>
                <a:gd fmla="*/ 67 w 153" name="T16"/>
                <a:gd fmla="*/ 88 h 125" name="T17"/>
                <a:gd fmla="*/ 83 w 153" name="T18"/>
                <a:gd fmla="*/ 88 h 125" name="T19"/>
                <a:gd fmla="*/ 89 w 153" name="T20"/>
                <a:gd fmla="*/ 93 h 125" name="T21"/>
                <a:gd fmla="*/ 89 w 153" name="T22"/>
                <a:gd fmla="*/ 125 h 125" name="T23"/>
                <a:gd fmla="*/ 126 w 153" name="T24"/>
                <a:gd fmla="*/ 125 h 125" name="T25"/>
                <a:gd fmla="*/ 130 w 153" name="T26"/>
                <a:gd fmla="*/ 120 h 125" name="T27"/>
                <a:gd fmla="*/ 130 w 153" name="T28"/>
                <a:gd fmla="*/ 63 h 125" name="T29"/>
                <a:gd fmla="*/ 136 w 153" name="T30"/>
                <a:gd fmla="*/ 69 h 125" name="T31"/>
                <a:gd fmla="*/ 153 w 153" name="T32"/>
                <a:gd fmla="*/ 69 h 125" name="T33"/>
                <a:gd fmla="*/ 78 w 153" name="T34"/>
                <a:gd fmla="*/ 0 h 125" name="T35"/>
                <a:gd fmla="*/ 76 w 153" name="T36"/>
                <a:gd fmla="*/ 76 h 125" name="T37"/>
                <a:gd fmla="*/ 60 w 153" name="T38"/>
                <a:gd fmla="*/ 60 h 125" name="T39"/>
                <a:gd fmla="*/ 76 w 153" name="T40"/>
                <a:gd fmla="*/ 43 h 125" name="T41"/>
                <a:gd fmla="*/ 92 w 153" name="T42"/>
                <a:gd fmla="*/ 60 h 125" name="T43"/>
                <a:gd fmla="*/ 76 w 153" name="T44"/>
                <a:gd fmla="*/ 76 h 125" name="T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b="b" l="0" r="r" t="0"/>
              <a:pathLst>
                <a:path h="125" w="153">
                  <a:moveTo>
                    <a:pt x="78" y="0"/>
                  </a:moveTo>
                  <a:cubicBezTo>
                    <a:pt x="0" y="69"/>
                    <a:pt x="0" y="69"/>
                    <a:pt x="0" y="69"/>
                  </a:cubicBezTo>
                  <a:cubicBezTo>
                    <a:pt x="0" y="69"/>
                    <a:pt x="5" y="78"/>
                    <a:pt x="15" y="69"/>
                  </a:cubicBezTo>
                  <a:cubicBezTo>
                    <a:pt x="21" y="64"/>
                    <a:pt x="21" y="64"/>
                    <a:pt x="21" y="64"/>
                  </a:cubicBezTo>
                  <a:cubicBezTo>
                    <a:pt x="21" y="121"/>
                    <a:pt x="21" y="121"/>
                    <a:pt x="21" y="121"/>
                  </a:cubicBezTo>
                  <a:cubicBezTo>
                    <a:pt x="21" y="121"/>
                    <a:pt x="21" y="125"/>
                    <a:pt x="24" y="125"/>
                  </a:cubicBezTo>
                  <a:cubicBezTo>
                    <a:pt x="28" y="125"/>
                    <a:pt x="62" y="125"/>
                    <a:pt x="62" y="125"/>
                  </a:cubicBezTo>
                  <a:cubicBezTo>
                    <a:pt x="63" y="93"/>
                    <a:pt x="63" y="93"/>
                    <a:pt x="63" y="93"/>
                  </a:cubicBezTo>
                  <a:cubicBezTo>
                    <a:pt x="63" y="93"/>
                    <a:pt x="62" y="88"/>
                    <a:pt x="67" y="88"/>
                  </a:cubicBezTo>
                  <a:cubicBezTo>
                    <a:pt x="83" y="88"/>
                    <a:pt x="83" y="88"/>
                    <a:pt x="83" y="88"/>
                  </a:cubicBezTo>
                  <a:cubicBezTo>
                    <a:pt x="89" y="88"/>
                    <a:pt x="89" y="93"/>
                    <a:pt x="89" y="93"/>
                  </a:cubicBezTo>
                  <a:cubicBezTo>
                    <a:pt x="89" y="125"/>
                    <a:pt x="89" y="125"/>
                    <a:pt x="89" y="125"/>
                  </a:cubicBezTo>
                  <a:cubicBezTo>
                    <a:pt x="89" y="125"/>
                    <a:pt x="121" y="125"/>
                    <a:pt x="126" y="125"/>
                  </a:cubicBezTo>
                  <a:cubicBezTo>
                    <a:pt x="131" y="125"/>
                    <a:pt x="130" y="120"/>
                    <a:pt x="130" y="120"/>
                  </a:cubicBezTo>
                  <a:cubicBezTo>
                    <a:pt x="130" y="63"/>
                    <a:pt x="130" y="63"/>
                    <a:pt x="130" y="63"/>
                  </a:cubicBezTo>
                  <a:cubicBezTo>
                    <a:pt x="136" y="69"/>
                    <a:pt x="136" y="69"/>
                    <a:pt x="136" y="69"/>
                  </a:cubicBezTo>
                  <a:cubicBezTo>
                    <a:pt x="148" y="77"/>
                    <a:pt x="153" y="69"/>
                    <a:pt x="153" y="69"/>
                  </a:cubicBezTo>
                  <a:lnTo>
                    <a:pt x="78" y="0"/>
                  </a:lnTo>
                  <a:close/>
                  <a:moveTo>
                    <a:pt x="76" y="76"/>
                  </a:moveTo>
                  <a:cubicBezTo>
                    <a:pt x="67" y="76"/>
                    <a:pt x="60" y="69"/>
                    <a:pt x="60" y="60"/>
                  </a:cubicBezTo>
                  <a:cubicBezTo>
                    <a:pt x="60" y="50"/>
                    <a:pt x="67" y="43"/>
                    <a:pt x="76" y="43"/>
                  </a:cubicBezTo>
                  <a:cubicBezTo>
                    <a:pt x="85" y="43"/>
                    <a:pt x="92" y="50"/>
                    <a:pt x="92" y="60"/>
                  </a:cubicBezTo>
                  <a:cubicBezTo>
                    <a:pt x="92" y="69"/>
                    <a:pt x="85" y="76"/>
                    <a:pt x="76" y="76"/>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17" compatLnSpc="1" lIns="91434" numCol="1" rIns="91434" tIns="45717" vert="horz" wrap="square">
              <a:prstTxWarp prst="textNoShape">
                <a:avLst/>
              </a:prstTxWarp>
            </a:bodyPr>
            <a:lstStyle/>
            <a:p>
              <a:endParaRPr lang="en-US" sz="1707">
                <a:latin charset="0" pitchFamily="34" typeface="Arial"/>
                <a:ea charset="-122" pitchFamily="34" typeface="微软雅黑"/>
              </a:endParaRPr>
            </a:p>
          </p:txBody>
        </p:sp>
        <p:sp>
          <p:nvSpPr>
            <p:cNvPr id="94" name="Freeform 6"/>
            <p:cNvSpPr/>
            <p:nvPr/>
          </p:nvSpPr>
          <p:spPr bwMode="auto">
            <a:xfrm>
              <a:off x="1949464" y="1366877"/>
              <a:ext cx="49916" cy="102328"/>
            </a:xfrm>
            <a:custGeom>
              <a:gdLst>
                <a:gd fmla="*/ 20 w 20" name="T0"/>
                <a:gd fmla="*/ 41 h 41" name="T1"/>
                <a:gd fmla="*/ 20 w 20" name="T2"/>
                <a:gd fmla="*/ 0 h 41" name="T3"/>
                <a:gd fmla="*/ 0 w 20" name="T4"/>
                <a:gd fmla="*/ 0 h 41" name="T5"/>
                <a:gd fmla="*/ 0 w 20" name="T6"/>
                <a:gd fmla="*/ 24 h 41" name="T7"/>
                <a:gd fmla="*/ 20 w 20" name="T8"/>
                <a:gd fmla="*/ 41 h 41" name="T9"/>
              </a:gdLst>
              <a:cxnLst>
                <a:cxn ang="0">
                  <a:pos x="T0" y="T1"/>
                </a:cxn>
                <a:cxn ang="0">
                  <a:pos x="T2" y="T3"/>
                </a:cxn>
                <a:cxn ang="0">
                  <a:pos x="T4" y="T5"/>
                </a:cxn>
                <a:cxn ang="0">
                  <a:pos x="T6" y="T7"/>
                </a:cxn>
                <a:cxn ang="0">
                  <a:pos x="T8" y="T9"/>
                </a:cxn>
              </a:cxnLst>
              <a:rect b="b" l="0" r="r" t="0"/>
              <a:pathLst>
                <a:path h="41" w="20">
                  <a:moveTo>
                    <a:pt x="20" y="41"/>
                  </a:moveTo>
                  <a:lnTo>
                    <a:pt x="20" y="0"/>
                  </a:lnTo>
                  <a:lnTo>
                    <a:pt x="0" y="0"/>
                  </a:lnTo>
                  <a:lnTo>
                    <a:pt x="0" y="24"/>
                  </a:lnTo>
                  <a:lnTo>
                    <a:pt x="20" y="41"/>
                  </a:lnTo>
                  <a:close/>
                </a:path>
              </a:pathLst>
            </a:custGeom>
            <a:grpFill/>
            <a:ln>
              <a:noFill/>
            </a:ln>
            <a:extLst>
              <a:ext uri="{91240B29-F687-4F45-9708-019B960494DF}">
                <a14:hiddenLine w="9525">
                  <a:solidFill>
                    <a:srgbClr val="000000"/>
                  </a:solidFill>
                  <a:round/>
                  <a:headEnd/>
                  <a:tailEnd/>
                </a14:hiddenLine>
              </a:ext>
            </a:extLst>
          </p:spPr>
          <p:txBody>
            <a:bodyPr anchor="t" anchorCtr="0" bIns="45717" compatLnSpc="1" lIns="91434" numCol="1" rIns="91434" tIns="45717" vert="horz" wrap="square">
              <a:prstTxWarp prst="textNoShape">
                <a:avLst/>
              </a:prstTxWarp>
            </a:bodyPr>
            <a:lstStyle/>
            <a:p>
              <a:endParaRPr lang="en-US" sz="1707">
                <a:latin charset="0" pitchFamily="34" typeface="Arial"/>
                <a:ea charset="-122" pitchFamily="34" typeface="微软雅黑"/>
              </a:endParaRPr>
            </a:p>
          </p:txBody>
        </p:sp>
        <p:sp>
          <p:nvSpPr>
            <p:cNvPr id="95" name="Oval 7"/>
            <p:cNvSpPr>
              <a:spLocks noChangeArrowheads="1"/>
            </p:cNvSpPr>
            <p:nvPr/>
          </p:nvSpPr>
          <p:spPr bwMode="auto">
            <a:xfrm>
              <a:off x="1777255" y="1484179"/>
              <a:ext cx="52412" cy="54907"/>
            </a:xfrm>
            <a:prstGeom prst="ellipse">
              <a:avLst/>
            </a:prstGeom>
            <a:grpFill/>
            <a:ln>
              <a:noFill/>
            </a:ln>
            <a:extLst>
              <a:ext uri="{91240B29-F687-4F45-9708-019B960494DF}">
                <a14:hiddenLine w="9525">
                  <a:solidFill>
                    <a:srgbClr val="000000"/>
                  </a:solidFill>
                  <a:round/>
                  <a:headEnd/>
                  <a:tailEnd/>
                </a14:hiddenLine>
              </a:ext>
            </a:extLst>
          </p:spPr>
          <p:txBody>
            <a:bodyPr anchor="t" anchorCtr="0" bIns="45717" compatLnSpc="1" lIns="91434" numCol="1" rIns="91434" tIns="45717" vert="horz" wrap="square">
              <a:prstTxWarp prst="textNoShape">
                <a:avLst/>
              </a:prstTxWarp>
            </a:bodyPr>
            <a:lstStyle/>
            <a:p>
              <a:endParaRPr lang="en-US" sz="1707">
                <a:latin charset="0" pitchFamily="34" typeface="Arial"/>
                <a:ea charset="-122" pitchFamily="34" typeface="微软雅黑"/>
              </a:endParaRPr>
            </a:p>
          </p:txBody>
        </p:sp>
      </p:grpSp>
      <p:sp>
        <p:nvSpPr>
          <p:cNvPr id="96" name="Freeform 20"/>
          <p:cNvSpPr>
            <a:spLocks noEditPoints="1"/>
          </p:cNvSpPr>
          <p:nvPr/>
        </p:nvSpPr>
        <p:spPr bwMode="auto">
          <a:xfrm>
            <a:off x="7608830" y="2913115"/>
            <a:ext cx="397711" cy="270320"/>
          </a:xfrm>
          <a:custGeom>
            <a:gdLst>
              <a:gd fmla="*/ 135 w 157" name="T0"/>
              <a:gd fmla="*/ 46 h 107" name="T1"/>
              <a:gd fmla="*/ 136 w 157" name="T2"/>
              <a:gd fmla="*/ 37 h 107" name="T3"/>
              <a:gd fmla="*/ 99 w 157" name="T4"/>
              <a:gd fmla="*/ 0 h 107" name="T5"/>
              <a:gd fmla="*/ 73 w 157" name="T6"/>
              <a:gd fmla="*/ 18 h 107" name="T7"/>
              <a:gd fmla="*/ 45 w 157" name="T8"/>
              <a:gd fmla="*/ 8 h 107" name="T9"/>
              <a:gd fmla="*/ 19 w 157" name="T10"/>
              <a:gd fmla="*/ 40 h 107" name="T11"/>
              <a:gd fmla="*/ 20 w 157" name="T12"/>
              <a:gd fmla="*/ 47 h 107" name="T13"/>
              <a:gd fmla="*/ 0 w 157" name="T14"/>
              <a:gd fmla="*/ 76 h 107" name="T15"/>
              <a:gd fmla="*/ 31 w 157" name="T16"/>
              <a:gd fmla="*/ 107 h 107" name="T17"/>
              <a:gd fmla="*/ 126 w 157" name="T18"/>
              <a:gd fmla="*/ 107 h 107" name="T19"/>
              <a:gd fmla="*/ 157 w 157" name="T20"/>
              <a:gd fmla="*/ 76 h 107" name="T21"/>
              <a:gd fmla="*/ 135 w 157" name="T22"/>
              <a:gd fmla="*/ 46 h 107" name="T23"/>
              <a:gd fmla="*/ 120 w 157" name="T24"/>
              <a:gd fmla="*/ 100 h 107" name="T25"/>
              <a:gd fmla="*/ 79 w 157" name="T26"/>
              <a:gd fmla="*/ 100 h 107" name="T27"/>
              <a:gd fmla="*/ 103 w 157" name="T28"/>
              <a:gd fmla="*/ 75 h 107" name="T29"/>
              <a:gd fmla="*/ 102 w 157" name="T30"/>
              <a:gd fmla="*/ 72 h 107" name="T31"/>
              <a:gd fmla="*/ 92 w 157" name="T32"/>
              <a:gd fmla="*/ 72 h 107" name="T33"/>
              <a:gd fmla="*/ 92 w 157" name="T34"/>
              <a:gd fmla="*/ 68 h 107" name="T35"/>
              <a:gd fmla="*/ 92 w 157" name="T36"/>
              <a:gd fmla="*/ 37 h 107" name="T37"/>
              <a:gd fmla="*/ 90 w 157" name="T38"/>
              <a:gd fmla="*/ 36 h 107" name="T39"/>
              <a:gd fmla="*/ 64 w 157" name="T40"/>
              <a:gd fmla="*/ 36 h 107" name="T41"/>
              <a:gd fmla="*/ 62 w 157" name="T42"/>
              <a:gd fmla="*/ 38 h 107" name="T43"/>
              <a:gd fmla="*/ 62 w 157" name="T44"/>
              <a:gd fmla="*/ 68 h 107" name="T45"/>
              <a:gd fmla="*/ 62 w 157" name="T46"/>
              <a:gd fmla="*/ 73 h 107" name="T47"/>
              <a:gd fmla="*/ 51 w 157" name="T48"/>
              <a:gd fmla="*/ 73 h 107" name="T49"/>
              <a:gd fmla="*/ 50 w 157" name="T50"/>
              <a:gd fmla="*/ 76 h 107" name="T51"/>
              <a:gd fmla="*/ 75 w 157" name="T52"/>
              <a:gd fmla="*/ 100 h 107" name="T53"/>
              <a:gd fmla="*/ 38 w 157" name="T54"/>
              <a:gd fmla="*/ 100 h 107" name="T55"/>
              <a:gd fmla="*/ 11 w 157" name="T56"/>
              <a:gd fmla="*/ 74 h 107" name="T57"/>
              <a:gd fmla="*/ 29 w 157" name="T58"/>
              <a:gd fmla="*/ 50 h 107" name="T59"/>
              <a:gd fmla="*/ 28 w 157" name="T60"/>
              <a:gd fmla="*/ 44 h 107" name="T61"/>
              <a:gd fmla="*/ 50 w 157" name="T62"/>
              <a:gd fmla="*/ 17 h 107" name="T63"/>
              <a:gd fmla="*/ 74 w 157" name="T64"/>
              <a:gd fmla="*/ 29 h 107" name="T65"/>
              <a:gd fmla="*/ 97 w 157" name="T66"/>
              <a:gd fmla="*/ 11 h 107" name="T67"/>
              <a:gd fmla="*/ 128 w 157" name="T68"/>
              <a:gd fmla="*/ 42 h 107" name="T69"/>
              <a:gd fmla="*/ 127 w 157" name="T70"/>
              <a:gd fmla="*/ 50 h 107" name="T71"/>
              <a:gd fmla="*/ 147 w 157" name="T72"/>
              <a:gd fmla="*/ 74 h 107" name="T73"/>
              <a:gd fmla="*/ 120 w 157" name="T74"/>
              <a:gd fmla="*/ 100 h 107"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107" w="157">
                <a:moveTo>
                  <a:pt x="135" y="46"/>
                </a:moveTo>
                <a:cubicBezTo>
                  <a:pt x="136" y="43"/>
                  <a:pt x="136" y="40"/>
                  <a:pt x="136" y="37"/>
                </a:cubicBezTo>
                <a:cubicBezTo>
                  <a:pt x="136" y="17"/>
                  <a:pt x="120" y="0"/>
                  <a:pt x="99" y="0"/>
                </a:cubicBezTo>
                <a:cubicBezTo>
                  <a:pt x="76" y="0"/>
                  <a:pt x="73" y="18"/>
                  <a:pt x="73" y="18"/>
                </a:cubicBezTo>
                <a:cubicBezTo>
                  <a:pt x="73" y="18"/>
                  <a:pt x="63" y="6"/>
                  <a:pt x="45" y="8"/>
                </a:cubicBezTo>
                <a:cubicBezTo>
                  <a:pt x="30" y="11"/>
                  <a:pt x="19" y="25"/>
                  <a:pt x="19" y="40"/>
                </a:cubicBezTo>
                <a:cubicBezTo>
                  <a:pt x="19" y="42"/>
                  <a:pt x="20" y="45"/>
                  <a:pt x="20"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0"/>
                  <a:pt x="135" y="46"/>
                </a:cubicBezTo>
                <a:close/>
                <a:moveTo>
                  <a:pt x="120" y="100"/>
                </a:moveTo>
                <a:cubicBezTo>
                  <a:pt x="79" y="100"/>
                  <a:pt x="79" y="100"/>
                  <a:pt x="79" y="100"/>
                </a:cubicBezTo>
                <a:cubicBezTo>
                  <a:pt x="82" y="97"/>
                  <a:pt x="103" y="75"/>
                  <a:pt x="103" y="75"/>
                </a:cubicBezTo>
                <a:cubicBezTo>
                  <a:pt x="103" y="75"/>
                  <a:pt x="106" y="72"/>
                  <a:pt x="102" y="72"/>
                </a:cubicBezTo>
                <a:cubicBezTo>
                  <a:pt x="98" y="72"/>
                  <a:pt x="92" y="72"/>
                  <a:pt x="92" y="72"/>
                </a:cubicBezTo>
                <a:cubicBezTo>
                  <a:pt x="92" y="72"/>
                  <a:pt x="92" y="71"/>
                  <a:pt x="92" y="68"/>
                </a:cubicBezTo>
                <a:cubicBezTo>
                  <a:pt x="92" y="60"/>
                  <a:pt x="92" y="43"/>
                  <a:pt x="92" y="37"/>
                </a:cubicBezTo>
                <a:cubicBezTo>
                  <a:pt x="92" y="37"/>
                  <a:pt x="92" y="36"/>
                  <a:pt x="90" y="36"/>
                </a:cubicBezTo>
                <a:cubicBezTo>
                  <a:pt x="88" y="36"/>
                  <a:pt x="67" y="36"/>
                  <a:pt x="64" y="36"/>
                </a:cubicBezTo>
                <a:cubicBezTo>
                  <a:pt x="61" y="36"/>
                  <a:pt x="62" y="38"/>
                  <a:pt x="62" y="38"/>
                </a:cubicBezTo>
                <a:cubicBezTo>
                  <a:pt x="62" y="44"/>
                  <a:pt x="62" y="60"/>
                  <a:pt x="62" y="68"/>
                </a:cubicBezTo>
                <a:cubicBezTo>
                  <a:pt x="62" y="71"/>
                  <a:pt x="62" y="73"/>
                  <a:pt x="62" y="73"/>
                </a:cubicBezTo>
                <a:cubicBezTo>
                  <a:pt x="62" y="73"/>
                  <a:pt x="54" y="73"/>
                  <a:pt x="51" y="73"/>
                </a:cubicBezTo>
                <a:cubicBezTo>
                  <a:pt x="47" y="73"/>
                  <a:pt x="50" y="76"/>
                  <a:pt x="50" y="76"/>
                </a:cubicBezTo>
                <a:cubicBezTo>
                  <a:pt x="75" y="100"/>
                  <a:pt x="75" y="100"/>
                  <a:pt x="75" y="100"/>
                </a:cubicBezTo>
                <a:cubicBezTo>
                  <a:pt x="38" y="100"/>
                  <a:pt x="38" y="100"/>
                  <a:pt x="38" y="100"/>
                </a:cubicBezTo>
                <a:cubicBezTo>
                  <a:pt x="23" y="100"/>
                  <a:pt x="11" y="89"/>
                  <a:pt x="11" y="74"/>
                </a:cubicBezTo>
                <a:cubicBezTo>
                  <a:pt x="11" y="63"/>
                  <a:pt x="18" y="54"/>
                  <a:pt x="29" y="50"/>
                </a:cubicBezTo>
                <a:cubicBezTo>
                  <a:pt x="28" y="48"/>
                  <a:pt x="28" y="46"/>
                  <a:pt x="28" y="44"/>
                </a:cubicBezTo>
                <a:cubicBezTo>
                  <a:pt x="28" y="32"/>
                  <a:pt x="37" y="20"/>
                  <a:pt x="50" y="17"/>
                </a:cubicBezTo>
                <a:cubicBezTo>
                  <a:pt x="65" y="15"/>
                  <a:pt x="74" y="29"/>
                  <a:pt x="74" y="29"/>
                </a:cubicBezTo>
                <a:cubicBezTo>
                  <a:pt x="74" y="29"/>
                  <a:pt x="77" y="11"/>
                  <a:pt x="97" y="11"/>
                </a:cubicBezTo>
                <a:cubicBezTo>
                  <a:pt x="115" y="11"/>
                  <a:pt x="128" y="25"/>
                  <a:pt x="128" y="42"/>
                </a:cubicBezTo>
                <a:cubicBezTo>
                  <a:pt x="128" y="45"/>
                  <a:pt x="127" y="47"/>
                  <a:pt x="127" y="50"/>
                </a:cubicBezTo>
                <a:cubicBezTo>
                  <a:pt x="138" y="53"/>
                  <a:pt x="147" y="63"/>
                  <a:pt x="147" y="74"/>
                </a:cubicBezTo>
                <a:cubicBezTo>
                  <a:pt x="147" y="89"/>
                  <a:pt x="135" y="100"/>
                  <a:pt x="120" y="100"/>
                </a:cubicBezTo>
                <a:close/>
              </a:path>
            </a:pathLst>
          </a:custGeom>
          <a:solidFill>
            <a:schemeClr val="bg1"/>
          </a:solidFill>
          <a:ln>
            <a:noFill/>
          </a:ln>
        </p:spPr>
        <p:txBody>
          <a:bodyPr anchor="t" anchorCtr="0" bIns="60941" compatLnSpc="1" lIns="121882" numCol="1" rIns="121882" tIns="60941" vert="horz" wrap="square">
            <a:prstTxWarp prst="textNoShape">
              <a:avLst/>
            </a:prstTxWarp>
          </a:bodyPr>
          <a:lstStyle/>
          <a:p>
            <a:endParaRPr lang="en-US" sz="1707">
              <a:latin charset="0" pitchFamily="34" typeface="Arial"/>
              <a:ea charset="-122" pitchFamily="34" typeface="微软雅黑"/>
            </a:endParaRPr>
          </a:p>
        </p:txBody>
      </p:sp>
      <p:grpSp>
        <p:nvGrpSpPr>
          <p:cNvPr id="97" name="Group 20"/>
          <p:cNvGrpSpPr/>
          <p:nvPr/>
        </p:nvGrpSpPr>
        <p:grpSpPr>
          <a:xfrm>
            <a:off x="7601488" y="4252972"/>
            <a:ext cx="412397" cy="285707"/>
            <a:chOff x="7416800" y="1122363"/>
            <a:chExt cx="366713" cy="254000"/>
          </a:xfrm>
          <a:solidFill>
            <a:schemeClr val="bg1"/>
          </a:solidFill>
        </p:grpSpPr>
        <p:sp>
          <p:nvSpPr>
            <p:cNvPr id="98" name="Freeform 48"/>
            <p:cNvSpPr>
              <a:spLocks noEditPoints="1"/>
            </p:cNvSpPr>
            <p:nvPr/>
          </p:nvSpPr>
          <p:spPr bwMode="auto">
            <a:xfrm>
              <a:off x="7416800" y="1122363"/>
              <a:ext cx="260350" cy="254000"/>
            </a:xfrm>
            <a:custGeom>
              <a:gdLst>
                <a:gd fmla="*/ 86 w 99" name="T0"/>
                <a:gd fmla="*/ 59 h 97" name="T1"/>
                <a:gd fmla="*/ 99 w 99" name="T2"/>
                <a:gd fmla="*/ 53 h 97" name="T3"/>
                <a:gd fmla="*/ 99 w 99" name="T4"/>
                <a:gd fmla="*/ 42 h 97" name="T5"/>
                <a:gd fmla="*/ 86 w 99" name="T6"/>
                <a:gd fmla="*/ 37 h 97" name="T7"/>
                <a:gd fmla="*/ 83 w 99" name="T8"/>
                <a:gd fmla="*/ 31 h 97" name="T9"/>
                <a:gd fmla="*/ 89 w 99" name="T10"/>
                <a:gd fmla="*/ 17 h 97" name="T11"/>
                <a:gd fmla="*/ 81 w 99" name="T12"/>
                <a:gd fmla="*/ 10 h 97" name="T13"/>
                <a:gd fmla="*/ 67 w 99" name="T14"/>
                <a:gd fmla="*/ 15 h 97" name="T15"/>
                <a:gd fmla="*/ 61 w 99" name="T16"/>
                <a:gd fmla="*/ 13 h 97" name="T17"/>
                <a:gd fmla="*/ 55 w 99" name="T18"/>
                <a:gd fmla="*/ 0 h 97" name="T19"/>
                <a:gd fmla="*/ 44 w 99" name="T20"/>
                <a:gd fmla="*/ 0 h 97" name="T21"/>
                <a:gd fmla="*/ 39 w 99" name="T22"/>
                <a:gd fmla="*/ 13 h 97" name="T23"/>
                <a:gd fmla="*/ 32 w 99" name="T24"/>
                <a:gd fmla="*/ 15 h 97" name="T25"/>
                <a:gd fmla="*/ 19 w 99" name="T26"/>
                <a:gd fmla="*/ 10 h 97" name="T27"/>
                <a:gd fmla="*/ 11 w 99" name="T28"/>
                <a:gd fmla="*/ 18 h 97" name="T29"/>
                <a:gd fmla="*/ 16 w 99" name="T30"/>
                <a:gd fmla="*/ 31 h 97" name="T31"/>
                <a:gd fmla="*/ 14 w 99" name="T32"/>
                <a:gd fmla="*/ 37 h 97" name="T33"/>
                <a:gd fmla="*/ 0 w 99" name="T34"/>
                <a:gd fmla="*/ 43 h 97" name="T35"/>
                <a:gd fmla="*/ 0 w 99" name="T36"/>
                <a:gd fmla="*/ 54 h 97" name="T37"/>
                <a:gd fmla="*/ 14 w 99" name="T38"/>
                <a:gd fmla="*/ 59 h 97" name="T39"/>
                <a:gd fmla="*/ 16 w 99" name="T40"/>
                <a:gd fmla="*/ 65 h 97" name="T41"/>
                <a:gd fmla="*/ 11 w 99" name="T42"/>
                <a:gd fmla="*/ 79 h 97" name="T43"/>
                <a:gd fmla="*/ 19 w 99" name="T44"/>
                <a:gd fmla="*/ 86 h 97" name="T45"/>
                <a:gd fmla="*/ 33 w 99" name="T46"/>
                <a:gd fmla="*/ 81 h 97" name="T47"/>
                <a:gd fmla="*/ 39 w 99" name="T48"/>
                <a:gd fmla="*/ 83 h 97" name="T49"/>
                <a:gd fmla="*/ 45 w 99" name="T50"/>
                <a:gd fmla="*/ 97 h 97" name="T51"/>
                <a:gd fmla="*/ 56 w 99" name="T52"/>
                <a:gd fmla="*/ 97 h 97" name="T53"/>
                <a:gd fmla="*/ 61 w 99" name="T54"/>
                <a:gd fmla="*/ 83 h 97" name="T55"/>
                <a:gd fmla="*/ 67 w 99" name="T56"/>
                <a:gd fmla="*/ 81 h 97" name="T57"/>
                <a:gd fmla="*/ 81 w 99" name="T58"/>
                <a:gd fmla="*/ 86 h 97" name="T59"/>
                <a:gd fmla="*/ 89 w 99" name="T60"/>
                <a:gd fmla="*/ 78 h 97" name="T61"/>
                <a:gd fmla="*/ 83 w 99" name="T62"/>
                <a:gd fmla="*/ 65 h 97" name="T63"/>
                <a:gd fmla="*/ 86 w 99" name="T64"/>
                <a:gd fmla="*/ 59 h 97" name="T65"/>
                <a:gd fmla="*/ 50 w 99" name="T66"/>
                <a:gd fmla="*/ 64 h 97" name="T67"/>
                <a:gd fmla="*/ 34 w 99" name="T68"/>
                <a:gd fmla="*/ 48 h 97" name="T69"/>
                <a:gd fmla="*/ 50 w 99" name="T70"/>
                <a:gd fmla="*/ 33 h 97" name="T71"/>
                <a:gd fmla="*/ 66 w 99" name="T72"/>
                <a:gd fmla="*/ 48 h 97" name="T73"/>
                <a:gd fmla="*/ 50 w 99" name="T74"/>
                <a:gd fmla="*/ 64 h 97"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97" w="99">
                  <a:moveTo>
                    <a:pt x="86" y="59"/>
                  </a:moveTo>
                  <a:cubicBezTo>
                    <a:pt x="86" y="59"/>
                    <a:pt x="99" y="54"/>
                    <a:pt x="99" y="53"/>
                  </a:cubicBezTo>
                  <a:cubicBezTo>
                    <a:pt x="99" y="42"/>
                    <a:pt x="99" y="42"/>
                    <a:pt x="99" y="42"/>
                  </a:cubicBezTo>
                  <a:cubicBezTo>
                    <a:pt x="99" y="42"/>
                    <a:pt x="86" y="37"/>
                    <a:pt x="86" y="37"/>
                  </a:cubicBezTo>
                  <a:cubicBezTo>
                    <a:pt x="83" y="31"/>
                    <a:pt x="83" y="31"/>
                    <a:pt x="83" y="31"/>
                  </a:cubicBezTo>
                  <a:cubicBezTo>
                    <a:pt x="83" y="31"/>
                    <a:pt x="89" y="18"/>
                    <a:pt x="89" y="17"/>
                  </a:cubicBezTo>
                  <a:cubicBezTo>
                    <a:pt x="81" y="10"/>
                    <a:pt x="81" y="10"/>
                    <a:pt x="81" y="10"/>
                  </a:cubicBezTo>
                  <a:cubicBezTo>
                    <a:pt x="80" y="9"/>
                    <a:pt x="67" y="15"/>
                    <a:pt x="67" y="15"/>
                  </a:cubicBezTo>
                  <a:cubicBezTo>
                    <a:pt x="61" y="13"/>
                    <a:pt x="61" y="13"/>
                    <a:pt x="61" y="13"/>
                  </a:cubicBezTo>
                  <a:cubicBezTo>
                    <a:pt x="61" y="13"/>
                    <a:pt x="56" y="0"/>
                    <a:pt x="55" y="0"/>
                  </a:cubicBezTo>
                  <a:cubicBezTo>
                    <a:pt x="44" y="0"/>
                    <a:pt x="44" y="0"/>
                    <a:pt x="44" y="0"/>
                  </a:cubicBezTo>
                  <a:cubicBezTo>
                    <a:pt x="43" y="0"/>
                    <a:pt x="39" y="13"/>
                    <a:pt x="39" y="13"/>
                  </a:cubicBezTo>
                  <a:cubicBezTo>
                    <a:pt x="32" y="15"/>
                    <a:pt x="32" y="15"/>
                    <a:pt x="32" y="15"/>
                  </a:cubicBezTo>
                  <a:cubicBezTo>
                    <a:pt x="32" y="15"/>
                    <a:pt x="19" y="10"/>
                    <a:pt x="19" y="10"/>
                  </a:cubicBezTo>
                  <a:cubicBezTo>
                    <a:pt x="11" y="18"/>
                    <a:pt x="11" y="18"/>
                    <a:pt x="11" y="18"/>
                  </a:cubicBezTo>
                  <a:cubicBezTo>
                    <a:pt x="10" y="18"/>
                    <a:pt x="16" y="31"/>
                    <a:pt x="16" y="31"/>
                  </a:cubicBezTo>
                  <a:cubicBezTo>
                    <a:pt x="14" y="37"/>
                    <a:pt x="14" y="37"/>
                    <a:pt x="14" y="37"/>
                  </a:cubicBezTo>
                  <a:cubicBezTo>
                    <a:pt x="14" y="37"/>
                    <a:pt x="0" y="42"/>
                    <a:pt x="0" y="43"/>
                  </a:cubicBezTo>
                  <a:cubicBezTo>
                    <a:pt x="0" y="54"/>
                    <a:pt x="0" y="54"/>
                    <a:pt x="0" y="54"/>
                  </a:cubicBezTo>
                  <a:cubicBezTo>
                    <a:pt x="0" y="54"/>
                    <a:pt x="14" y="59"/>
                    <a:pt x="14" y="59"/>
                  </a:cubicBezTo>
                  <a:cubicBezTo>
                    <a:pt x="16" y="65"/>
                    <a:pt x="16" y="65"/>
                    <a:pt x="16" y="65"/>
                  </a:cubicBezTo>
                  <a:cubicBezTo>
                    <a:pt x="16" y="65"/>
                    <a:pt x="11" y="78"/>
                    <a:pt x="11" y="79"/>
                  </a:cubicBezTo>
                  <a:cubicBezTo>
                    <a:pt x="19" y="86"/>
                    <a:pt x="19" y="86"/>
                    <a:pt x="19" y="86"/>
                  </a:cubicBezTo>
                  <a:cubicBezTo>
                    <a:pt x="19" y="87"/>
                    <a:pt x="33" y="81"/>
                    <a:pt x="33" y="81"/>
                  </a:cubicBezTo>
                  <a:cubicBezTo>
                    <a:pt x="39" y="83"/>
                    <a:pt x="39" y="83"/>
                    <a:pt x="39" y="83"/>
                  </a:cubicBezTo>
                  <a:cubicBezTo>
                    <a:pt x="39" y="83"/>
                    <a:pt x="44" y="97"/>
                    <a:pt x="45" y="97"/>
                  </a:cubicBezTo>
                  <a:cubicBezTo>
                    <a:pt x="56" y="97"/>
                    <a:pt x="56" y="97"/>
                    <a:pt x="56" y="97"/>
                  </a:cubicBezTo>
                  <a:cubicBezTo>
                    <a:pt x="56" y="97"/>
                    <a:pt x="61" y="83"/>
                    <a:pt x="61" y="83"/>
                  </a:cubicBezTo>
                  <a:cubicBezTo>
                    <a:pt x="67" y="81"/>
                    <a:pt x="67" y="81"/>
                    <a:pt x="67" y="81"/>
                  </a:cubicBezTo>
                  <a:cubicBezTo>
                    <a:pt x="67" y="81"/>
                    <a:pt x="81" y="86"/>
                    <a:pt x="81" y="86"/>
                  </a:cubicBezTo>
                  <a:cubicBezTo>
                    <a:pt x="89" y="78"/>
                    <a:pt x="89" y="78"/>
                    <a:pt x="89" y="78"/>
                  </a:cubicBezTo>
                  <a:cubicBezTo>
                    <a:pt x="89" y="78"/>
                    <a:pt x="83" y="65"/>
                    <a:pt x="83" y="65"/>
                  </a:cubicBezTo>
                  <a:lnTo>
                    <a:pt x="86" y="59"/>
                  </a:lnTo>
                  <a:close/>
                  <a:moveTo>
                    <a:pt x="50" y="64"/>
                  </a:moveTo>
                  <a:cubicBezTo>
                    <a:pt x="41" y="64"/>
                    <a:pt x="34" y="57"/>
                    <a:pt x="34" y="48"/>
                  </a:cubicBezTo>
                  <a:cubicBezTo>
                    <a:pt x="34" y="39"/>
                    <a:pt x="41" y="33"/>
                    <a:pt x="50" y="33"/>
                  </a:cubicBezTo>
                  <a:cubicBezTo>
                    <a:pt x="59" y="33"/>
                    <a:pt x="66" y="39"/>
                    <a:pt x="66" y="48"/>
                  </a:cubicBezTo>
                  <a:cubicBezTo>
                    <a:pt x="66" y="57"/>
                    <a:pt x="59" y="64"/>
                    <a:pt x="50" y="64"/>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17" compatLnSpc="1" lIns="91434" numCol="1" rIns="91434" tIns="45717" vert="horz" wrap="square">
              <a:prstTxWarp prst="textNoShape">
                <a:avLst/>
              </a:prstTxWarp>
            </a:bodyPr>
            <a:lstStyle/>
            <a:p>
              <a:endParaRPr lang="en-US" sz="1707">
                <a:latin charset="0" pitchFamily="34" typeface="Arial"/>
                <a:ea charset="-122" pitchFamily="34" typeface="微软雅黑"/>
              </a:endParaRPr>
            </a:p>
          </p:txBody>
        </p:sp>
        <p:sp>
          <p:nvSpPr>
            <p:cNvPr id="99" name="Freeform 49"/>
            <p:cNvSpPr>
              <a:spLocks noEditPoints="1"/>
            </p:cNvSpPr>
            <p:nvPr/>
          </p:nvSpPr>
          <p:spPr bwMode="auto">
            <a:xfrm>
              <a:off x="7661275" y="1247775"/>
              <a:ext cx="122238" cy="123825"/>
            </a:xfrm>
            <a:custGeom>
              <a:gdLst>
                <a:gd fmla="*/ 41 w 47" name="T0"/>
                <a:gd fmla="*/ 22 h 47" name="T1"/>
                <a:gd fmla="*/ 41 w 47" name="T2"/>
                <a:gd fmla="*/ 19 h 47" name="T3"/>
                <a:gd fmla="*/ 45 w 47" name="T4"/>
                <a:gd fmla="*/ 13 h 47" name="T5"/>
                <a:gd fmla="*/ 42 w 47" name="T6"/>
                <a:gd fmla="*/ 9 h 47" name="T7"/>
                <a:gd fmla="*/ 35 w 47" name="T8"/>
                <a:gd fmla="*/ 10 h 47" name="T9"/>
                <a:gd fmla="*/ 33 w 47" name="T10"/>
                <a:gd fmla="*/ 8 h 47" name="T11"/>
                <a:gd fmla="*/ 32 w 47" name="T12"/>
                <a:gd fmla="*/ 1 h 47" name="T13"/>
                <a:gd fmla="*/ 27 w 47" name="T14"/>
                <a:gd fmla="*/ 0 h 47" name="T15"/>
                <a:gd fmla="*/ 22 w 47" name="T16"/>
                <a:gd fmla="*/ 6 h 47" name="T17"/>
                <a:gd fmla="*/ 19 w 47" name="T18"/>
                <a:gd fmla="*/ 6 h 47" name="T19"/>
                <a:gd fmla="*/ 14 w 47" name="T20"/>
                <a:gd fmla="*/ 2 h 47" name="T21"/>
                <a:gd fmla="*/ 9 w 47" name="T22"/>
                <a:gd fmla="*/ 5 h 47" name="T23"/>
                <a:gd fmla="*/ 10 w 47" name="T24"/>
                <a:gd fmla="*/ 12 h 47" name="T25"/>
                <a:gd fmla="*/ 9 w 47" name="T26"/>
                <a:gd fmla="*/ 14 h 47" name="T27"/>
                <a:gd fmla="*/ 2 w 47" name="T28"/>
                <a:gd fmla="*/ 16 h 47" name="T29"/>
                <a:gd fmla="*/ 0 w 47" name="T30"/>
                <a:gd fmla="*/ 21 h 47" name="T31"/>
                <a:gd fmla="*/ 6 w 47" name="T32"/>
                <a:gd fmla="*/ 25 h 47" name="T33"/>
                <a:gd fmla="*/ 6 w 47" name="T34"/>
                <a:gd fmla="*/ 28 h 47" name="T35"/>
                <a:gd fmla="*/ 2 w 47" name="T36"/>
                <a:gd fmla="*/ 34 h 47" name="T37"/>
                <a:gd fmla="*/ 5 w 47" name="T38"/>
                <a:gd fmla="*/ 38 h 47" name="T39"/>
                <a:gd fmla="*/ 12 w 47" name="T40"/>
                <a:gd fmla="*/ 37 h 47" name="T41"/>
                <a:gd fmla="*/ 14 w 47" name="T42"/>
                <a:gd fmla="*/ 39 h 47" name="T43"/>
                <a:gd fmla="*/ 16 w 47" name="T44"/>
                <a:gd fmla="*/ 46 h 47" name="T45"/>
                <a:gd fmla="*/ 20 w 47" name="T46"/>
                <a:gd fmla="*/ 47 h 47" name="T47"/>
                <a:gd fmla="*/ 25 w 47" name="T48"/>
                <a:gd fmla="*/ 42 h 47" name="T49"/>
                <a:gd fmla="*/ 28 w 47" name="T50"/>
                <a:gd fmla="*/ 41 h 47" name="T51"/>
                <a:gd fmla="*/ 33 w 47" name="T52"/>
                <a:gd fmla="*/ 45 h 47" name="T53"/>
                <a:gd fmla="*/ 38 w 47" name="T54"/>
                <a:gd fmla="*/ 42 h 47" name="T55"/>
                <a:gd fmla="*/ 37 w 47" name="T56"/>
                <a:gd fmla="*/ 35 h 47" name="T57"/>
                <a:gd fmla="*/ 39 w 47" name="T58"/>
                <a:gd fmla="*/ 33 h 47" name="T59"/>
                <a:gd fmla="*/ 45 w 47" name="T60"/>
                <a:gd fmla="*/ 32 h 47" name="T61"/>
                <a:gd fmla="*/ 47 w 47" name="T62"/>
                <a:gd fmla="*/ 27 h 47" name="T63"/>
                <a:gd fmla="*/ 41 w 47" name="T64"/>
                <a:gd fmla="*/ 22 h 47" name="T65"/>
                <a:gd fmla="*/ 31 w 47" name="T66"/>
                <a:gd fmla="*/ 25 h 47" name="T67"/>
                <a:gd fmla="*/ 22 w 47" name="T68"/>
                <a:gd fmla="*/ 31 h 47" name="T69"/>
                <a:gd fmla="*/ 16 w 47" name="T70"/>
                <a:gd fmla="*/ 22 h 47" name="T71"/>
                <a:gd fmla="*/ 25 w 47" name="T72"/>
                <a:gd fmla="*/ 16 h 47" name="T73"/>
                <a:gd fmla="*/ 31 w 47" name="T74"/>
                <a:gd fmla="*/ 25 h 47"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47" w="47">
                  <a:moveTo>
                    <a:pt x="41" y="22"/>
                  </a:moveTo>
                  <a:cubicBezTo>
                    <a:pt x="41" y="19"/>
                    <a:pt x="41" y="19"/>
                    <a:pt x="41" y="19"/>
                  </a:cubicBezTo>
                  <a:cubicBezTo>
                    <a:pt x="41" y="19"/>
                    <a:pt x="45" y="14"/>
                    <a:pt x="45" y="13"/>
                  </a:cubicBezTo>
                  <a:cubicBezTo>
                    <a:pt x="42" y="9"/>
                    <a:pt x="42" y="9"/>
                    <a:pt x="42" y="9"/>
                  </a:cubicBezTo>
                  <a:cubicBezTo>
                    <a:pt x="42" y="9"/>
                    <a:pt x="35" y="10"/>
                    <a:pt x="35" y="10"/>
                  </a:cubicBezTo>
                  <a:cubicBezTo>
                    <a:pt x="33" y="8"/>
                    <a:pt x="33" y="8"/>
                    <a:pt x="33" y="8"/>
                  </a:cubicBezTo>
                  <a:cubicBezTo>
                    <a:pt x="33" y="8"/>
                    <a:pt x="32" y="1"/>
                    <a:pt x="32" y="1"/>
                  </a:cubicBezTo>
                  <a:cubicBezTo>
                    <a:pt x="27" y="0"/>
                    <a:pt x="27" y="0"/>
                    <a:pt x="27" y="0"/>
                  </a:cubicBezTo>
                  <a:cubicBezTo>
                    <a:pt x="26" y="0"/>
                    <a:pt x="22" y="6"/>
                    <a:pt x="22" y="6"/>
                  </a:cubicBezTo>
                  <a:cubicBezTo>
                    <a:pt x="19" y="6"/>
                    <a:pt x="19" y="6"/>
                    <a:pt x="19" y="6"/>
                  </a:cubicBezTo>
                  <a:cubicBezTo>
                    <a:pt x="19" y="6"/>
                    <a:pt x="14" y="2"/>
                    <a:pt x="14" y="2"/>
                  </a:cubicBezTo>
                  <a:cubicBezTo>
                    <a:pt x="9" y="5"/>
                    <a:pt x="9" y="5"/>
                    <a:pt x="9" y="5"/>
                  </a:cubicBezTo>
                  <a:cubicBezTo>
                    <a:pt x="9" y="5"/>
                    <a:pt x="10" y="12"/>
                    <a:pt x="10" y="12"/>
                  </a:cubicBezTo>
                  <a:cubicBezTo>
                    <a:pt x="9" y="14"/>
                    <a:pt x="9" y="14"/>
                    <a:pt x="9" y="14"/>
                  </a:cubicBezTo>
                  <a:cubicBezTo>
                    <a:pt x="9" y="14"/>
                    <a:pt x="2" y="15"/>
                    <a:pt x="2" y="16"/>
                  </a:cubicBezTo>
                  <a:cubicBezTo>
                    <a:pt x="0" y="21"/>
                    <a:pt x="0" y="21"/>
                    <a:pt x="0" y="21"/>
                  </a:cubicBezTo>
                  <a:cubicBezTo>
                    <a:pt x="0" y="21"/>
                    <a:pt x="6" y="25"/>
                    <a:pt x="6" y="25"/>
                  </a:cubicBezTo>
                  <a:cubicBezTo>
                    <a:pt x="6" y="28"/>
                    <a:pt x="6" y="28"/>
                    <a:pt x="6" y="28"/>
                  </a:cubicBezTo>
                  <a:cubicBezTo>
                    <a:pt x="6" y="28"/>
                    <a:pt x="2" y="34"/>
                    <a:pt x="2" y="34"/>
                  </a:cubicBezTo>
                  <a:cubicBezTo>
                    <a:pt x="5" y="38"/>
                    <a:pt x="5" y="38"/>
                    <a:pt x="5" y="38"/>
                  </a:cubicBezTo>
                  <a:cubicBezTo>
                    <a:pt x="5" y="39"/>
                    <a:pt x="12" y="37"/>
                    <a:pt x="12" y="37"/>
                  </a:cubicBezTo>
                  <a:cubicBezTo>
                    <a:pt x="14" y="39"/>
                    <a:pt x="14" y="39"/>
                    <a:pt x="14" y="39"/>
                  </a:cubicBezTo>
                  <a:cubicBezTo>
                    <a:pt x="14" y="39"/>
                    <a:pt x="15" y="46"/>
                    <a:pt x="16" y="46"/>
                  </a:cubicBezTo>
                  <a:cubicBezTo>
                    <a:pt x="20" y="47"/>
                    <a:pt x="20" y="47"/>
                    <a:pt x="20" y="47"/>
                  </a:cubicBezTo>
                  <a:cubicBezTo>
                    <a:pt x="21" y="47"/>
                    <a:pt x="25" y="42"/>
                    <a:pt x="25" y="42"/>
                  </a:cubicBezTo>
                  <a:cubicBezTo>
                    <a:pt x="28" y="41"/>
                    <a:pt x="28" y="41"/>
                    <a:pt x="28" y="41"/>
                  </a:cubicBezTo>
                  <a:cubicBezTo>
                    <a:pt x="28" y="41"/>
                    <a:pt x="33" y="45"/>
                    <a:pt x="33" y="45"/>
                  </a:cubicBezTo>
                  <a:cubicBezTo>
                    <a:pt x="38" y="42"/>
                    <a:pt x="38" y="42"/>
                    <a:pt x="38" y="42"/>
                  </a:cubicBezTo>
                  <a:cubicBezTo>
                    <a:pt x="38" y="42"/>
                    <a:pt x="37" y="35"/>
                    <a:pt x="37" y="35"/>
                  </a:cubicBezTo>
                  <a:cubicBezTo>
                    <a:pt x="39" y="33"/>
                    <a:pt x="39" y="33"/>
                    <a:pt x="39" y="33"/>
                  </a:cubicBezTo>
                  <a:cubicBezTo>
                    <a:pt x="39" y="33"/>
                    <a:pt x="45" y="32"/>
                    <a:pt x="45" y="32"/>
                  </a:cubicBezTo>
                  <a:cubicBezTo>
                    <a:pt x="47" y="27"/>
                    <a:pt x="47" y="27"/>
                    <a:pt x="47" y="27"/>
                  </a:cubicBezTo>
                  <a:cubicBezTo>
                    <a:pt x="47" y="26"/>
                    <a:pt x="41" y="22"/>
                    <a:pt x="41" y="22"/>
                  </a:cubicBezTo>
                  <a:close/>
                  <a:moveTo>
                    <a:pt x="31" y="25"/>
                  </a:moveTo>
                  <a:cubicBezTo>
                    <a:pt x="30" y="29"/>
                    <a:pt x="26" y="32"/>
                    <a:pt x="22" y="31"/>
                  </a:cubicBezTo>
                  <a:cubicBezTo>
                    <a:pt x="18" y="30"/>
                    <a:pt x="15" y="26"/>
                    <a:pt x="16" y="22"/>
                  </a:cubicBezTo>
                  <a:cubicBezTo>
                    <a:pt x="17" y="18"/>
                    <a:pt x="21" y="15"/>
                    <a:pt x="25" y="16"/>
                  </a:cubicBezTo>
                  <a:cubicBezTo>
                    <a:pt x="29" y="17"/>
                    <a:pt x="32" y="21"/>
                    <a:pt x="31" y="25"/>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17" compatLnSpc="1" lIns="91434" numCol="1" rIns="91434" tIns="45717" vert="horz" wrap="square">
              <a:prstTxWarp prst="textNoShape">
                <a:avLst/>
              </a:prstTxWarp>
            </a:bodyPr>
            <a:lstStyle/>
            <a:p>
              <a:endParaRPr lang="en-US" sz="1707">
                <a:latin charset="0" pitchFamily="34" typeface="Arial"/>
                <a:ea charset="-122" pitchFamily="34" typeface="微软雅黑"/>
              </a:endParaRPr>
            </a:p>
          </p:txBody>
        </p:sp>
      </p:grpSp>
      <p:grpSp>
        <p:nvGrpSpPr>
          <p:cNvPr id="100" name="组合 99"/>
          <p:cNvGrpSpPr/>
          <p:nvPr/>
        </p:nvGrpSpPr>
        <p:grpSpPr>
          <a:xfrm>
            <a:off x="7587362" y="5522268"/>
            <a:ext cx="422133" cy="403614"/>
            <a:chOff x="3294063" y="754063"/>
            <a:chExt cx="5600701" cy="5353051"/>
          </a:xfrm>
          <a:solidFill>
            <a:schemeClr val="bg1"/>
          </a:solidFill>
        </p:grpSpPr>
        <p:sp>
          <p:nvSpPr>
            <p:cNvPr id="101" name="Freeform 458"/>
            <p:cNvSpPr/>
            <p:nvPr/>
          </p:nvSpPr>
          <p:spPr bwMode="auto">
            <a:xfrm>
              <a:off x="8235951" y="3122613"/>
              <a:ext cx="658813" cy="307975"/>
            </a:xfrm>
            <a:custGeom>
              <a:gdLst>
                <a:gd fmla="*/ 135 w 175" name="T0"/>
                <a:gd fmla="*/ 0 h 82" name="T1"/>
                <a:gd fmla="*/ 175 w 175" name="T2"/>
                <a:gd fmla="*/ 41 h 82" name="T3"/>
                <a:gd fmla="*/ 135 w 175" name="T4"/>
                <a:gd fmla="*/ 82 h 82" name="T5"/>
                <a:gd fmla="*/ 41 w 175" name="T6"/>
                <a:gd fmla="*/ 82 h 82" name="T7"/>
                <a:gd fmla="*/ 0 w 175" name="T8"/>
                <a:gd fmla="*/ 41 h 82" name="T9"/>
                <a:gd fmla="*/ 12 w 175" name="T10"/>
                <a:gd fmla="*/ 12 h 82" name="T11"/>
                <a:gd fmla="*/ 41 w 175" name="T12"/>
                <a:gd fmla="*/ 0 h 82" name="T13"/>
                <a:gd fmla="*/ 135 w 175" name="T14"/>
                <a:gd fmla="*/ 0 h 82"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82" w="175">
                  <a:moveTo>
                    <a:pt x="135" y="0"/>
                  </a:moveTo>
                  <a:cubicBezTo>
                    <a:pt x="157" y="0"/>
                    <a:pt x="175" y="19"/>
                    <a:pt x="175" y="41"/>
                  </a:cubicBezTo>
                  <a:cubicBezTo>
                    <a:pt x="175" y="64"/>
                    <a:pt x="157" y="82"/>
                    <a:pt x="135" y="82"/>
                  </a:cubicBezTo>
                  <a:cubicBezTo>
                    <a:pt x="41" y="82"/>
                    <a:pt x="41" y="82"/>
                    <a:pt x="41" y="82"/>
                  </a:cubicBezTo>
                  <a:cubicBezTo>
                    <a:pt x="19" y="82"/>
                    <a:pt x="0" y="64"/>
                    <a:pt x="0" y="41"/>
                  </a:cubicBezTo>
                  <a:cubicBezTo>
                    <a:pt x="0" y="30"/>
                    <a:pt x="5" y="20"/>
                    <a:pt x="12" y="12"/>
                  </a:cubicBezTo>
                  <a:cubicBezTo>
                    <a:pt x="20" y="5"/>
                    <a:pt x="30" y="0"/>
                    <a:pt x="41" y="0"/>
                  </a:cubicBezTo>
                  <a:lnTo>
                    <a:pt x="135" y="0"/>
                  </a:lnTo>
                  <a:close/>
                </a:path>
              </a:pathLst>
            </a:custGeom>
            <a:grpFill/>
            <a:ln>
              <a:noFill/>
            </a:ln>
            <a:extLst>
              <a:ext uri="{91240B29-F687-4F45-9708-019B960494DF}">
                <a14:hiddenLine w="9525">
                  <a:solidFill>
                    <a:srgbClr val="000000"/>
                  </a:solidFill>
                  <a:round/>
                  <a:headEnd/>
                  <a:tailEnd/>
                </a14:hiddenLine>
              </a:ext>
            </a:extLst>
          </p:spPr>
          <p:txBody>
            <a:bodyPr anchor="t" anchorCtr="0" bIns="45717" compatLnSpc="1" lIns="91434" numCol="1" rIns="91434" tIns="45717" vert="horz" wrap="square">
              <a:prstTxWarp prst="textNoShape">
                <a:avLst/>
              </a:prstTxWarp>
            </a:bodyPr>
            <a:lstStyle/>
            <a:p>
              <a:pPr defTabSz="912880"/>
              <a:endParaRPr altLang="en-US" lang="zh-CN" sz="1900">
                <a:solidFill>
                  <a:prstClr val="black"/>
                </a:solidFill>
                <a:latin charset="0" pitchFamily="34" typeface="Arial"/>
                <a:ea charset="-122" pitchFamily="34" typeface="微软雅黑"/>
              </a:endParaRPr>
            </a:p>
          </p:txBody>
        </p:sp>
        <p:sp>
          <p:nvSpPr>
            <p:cNvPr id="102" name="Freeform 459"/>
            <p:cNvSpPr/>
            <p:nvPr/>
          </p:nvSpPr>
          <p:spPr bwMode="auto">
            <a:xfrm>
              <a:off x="7646988" y="1539876"/>
              <a:ext cx="571500" cy="587375"/>
            </a:xfrm>
            <a:custGeom>
              <a:gdLst>
                <a:gd fmla="*/ 136 w 152" name="T0"/>
                <a:gd fmla="*/ 16 h 156" name="T1"/>
                <a:gd fmla="*/ 136 w 152" name="T2"/>
                <a:gd fmla="*/ 74 h 156" name="T3"/>
                <a:gd fmla="*/ 70 w 152" name="T4"/>
                <a:gd fmla="*/ 140 h 156" name="T5"/>
                <a:gd fmla="*/ 12 w 152" name="T6"/>
                <a:gd fmla="*/ 140 h 156" name="T7"/>
                <a:gd fmla="*/ 0 w 152" name="T8"/>
                <a:gd fmla="*/ 111 h 156" name="T9"/>
                <a:gd fmla="*/ 12 w 152" name="T10"/>
                <a:gd fmla="*/ 82 h 156" name="T11"/>
                <a:gd fmla="*/ 78 w 152" name="T12"/>
                <a:gd fmla="*/ 16 h 156" name="T13"/>
                <a:gd fmla="*/ 136 w 152" name="T14"/>
                <a:gd fmla="*/ 16 h 156"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56" w="152">
                  <a:moveTo>
                    <a:pt x="136" y="16"/>
                  </a:moveTo>
                  <a:cubicBezTo>
                    <a:pt x="152" y="32"/>
                    <a:pt x="152" y="58"/>
                    <a:pt x="136" y="74"/>
                  </a:cubicBezTo>
                  <a:cubicBezTo>
                    <a:pt x="70" y="140"/>
                    <a:pt x="70" y="140"/>
                    <a:pt x="70" y="140"/>
                  </a:cubicBezTo>
                  <a:cubicBezTo>
                    <a:pt x="54" y="156"/>
                    <a:pt x="28" y="156"/>
                    <a:pt x="12" y="140"/>
                  </a:cubicBezTo>
                  <a:cubicBezTo>
                    <a:pt x="4" y="132"/>
                    <a:pt x="0" y="121"/>
                    <a:pt x="0" y="111"/>
                  </a:cubicBezTo>
                  <a:cubicBezTo>
                    <a:pt x="0" y="100"/>
                    <a:pt x="4" y="90"/>
                    <a:pt x="12" y="82"/>
                  </a:cubicBezTo>
                  <a:cubicBezTo>
                    <a:pt x="78" y="16"/>
                    <a:pt x="78" y="16"/>
                    <a:pt x="78" y="16"/>
                  </a:cubicBezTo>
                  <a:cubicBezTo>
                    <a:pt x="94" y="0"/>
                    <a:pt x="120" y="0"/>
                    <a:pt x="136" y="16"/>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17" compatLnSpc="1" lIns="91434" numCol="1" rIns="91434" tIns="45717" vert="horz" wrap="square">
              <a:prstTxWarp prst="textNoShape">
                <a:avLst/>
              </a:prstTxWarp>
            </a:bodyPr>
            <a:lstStyle/>
            <a:p>
              <a:pPr defTabSz="912880"/>
              <a:endParaRPr altLang="en-US" lang="zh-CN" sz="1900">
                <a:solidFill>
                  <a:prstClr val="black"/>
                </a:solidFill>
                <a:latin charset="0" pitchFamily="34" typeface="Arial"/>
                <a:ea charset="-122" pitchFamily="34" typeface="微软雅黑"/>
              </a:endParaRPr>
            </a:p>
          </p:txBody>
        </p:sp>
        <p:sp>
          <p:nvSpPr>
            <p:cNvPr id="103" name="Freeform 460"/>
            <p:cNvSpPr>
              <a:spLocks noEditPoints="1"/>
            </p:cNvSpPr>
            <p:nvPr/>
          </p:nvSpPr>
          <p:spPr bwMode="auto">
            <a:xfrm>
              <a:off x="4170363" y="1525588"/>
              <a:ext cx="3863975" cy="3567113"/>
            </a:xfrm>
            <a:custGeom>
              <a:gdLst>
                <a:gd fmla="*/ 1028 w 1028" name="T0"/>
                <a:gd fmla="*/ 514 h 949" name="T1"/>
                <a:gd fmla="*/ 787 w 1028" name="T2"/>
                <a:gd fmla="*/ 949 h 949" name="T3"/>
                <a:gd fmla="*/ 241 w 1028" name="T4"/>
                <a:gd fmla="*/ 949 h 949" name="T5"/>
                <a:gd fmla="*/ 0 w 1028" name="T6"/>
                <a:gd fmla="*/ 514 h 949" name="T7"/>
                <a:gd fmla="*/ 514 w 1028" name="T8"/>
                <a:gd fmla="*/ 0 h 949" name="T9"/>
                <a:gd fmla="*/ 1028 w 1028" name="T10"/>
                <a:gd fmla="*/ 514 h 949" name="T11"/>
                <a:gd fmla="*/ 714 w 1028" name="T12"/>
                <a:gd fmla="*/ 345 h 949" name="T13"/>
                <a:gd fmla="*/ 714 w 1028" name="T14"/>
                <a:gd fmla="*/ 251 h 949" name="T15"/>
                <a:gd fmla="*/ 632 w 1028" name="T16"/>
                <a:gd fmla="*/ 187 h 949" name="T17"/>
                <a:gd fmla="*/ 563 w 1028" name="T18"/>
                <a:gd fmla="*/ 187 h 949" name="T19"/>
                <a:gd fmla="*/ 563 w 1028" name="T20"/>
                <a:gd fmla="*/ 153 h 949" name="T21"/>
                <a:gd fmla="*/ 466 w 1028" name="T22"/>
                <a:gd fmla="*/ 153 h 949" name="T23"/>
                <a:gd fmla="*/ 466 w 1028" name="T24"/>
                <a:gd fmla="*/ 187 h 949" name="T25"/>
                <a:gd fmla="*/ 397 w 1028" name="T26"/>
                <a:gd fmla="*/ 187 h 949" name="T27"/>
                <a:gd fmla="*/ 316 w 1028" name="T28"/>
                <a:gd fmla="*/ 251 h 949" name="T29"/>
                <a:gd fmla="*/ 316 w 1028" name="T30"/>
                <a:gd fmla="*/ 438 h 949" name="T31"/>
                <a:gd fmla="*/ 397 w 1028" name="T32"/>
                <a:gd fmla="*/ 503 h 949" name="T33"/>
                <a:gd fmla="*/ 466 w 1028" name="T34"/>
                <a:gd fmla="*/ 503 h 949" name="T35"/>
                <a:gd fmla="*/ 466 w 1028" name="T36"/>
                <a:gd fmla="*/ 701 h 949" name="T37"/>
                <a:gd fmla="*/ 440 w 1028" name="T38"/>
                <a:gd fmla="*/ 701 h 949" name="T39"/>
                <a:gd fmla="*/ 389 w 1028" name="T40"/>
                <a:gd fmla="*/ 661 h 949" name="T41"/>
                <a:gd fmla="*/ 389 w 1028" name="T42"/>
                <a:gd fmla="*/ 602 h 949" name="T43"/>
                <a:gd fmla="*/ 315 w 1028" name="T44"/>
                <a:gd fmla="*/ 602 h 949" name="T45"/>
                <a:gd fmla="*/ 315 w 1028" name="T46"/>
                <a:gd fmla="*/ 696 h 949" name="T47"/>
                <a:gd fmla="*/ 396 w 1028" name="T48"/>
                <a:gd fmla="*/ 760 h 949" name="T49"/>
                <a:gd fmla="*/ 466 w 1028" name="T50"/>
                <a:gd fmla="*/ 760 h 949" name="T51"/>
                <a:gd fmla="*/ 466 w 1028" name="T52"/>
                <a:gd fmla="*/ 796 h 949" name="T53"/>
                <a:gd fmla="*/ 563 w 1028" name="T54"/>
                <a:gd fmla="*/ 796 h 949" name="T55"/>
                <a:gd fmla="*/ 563 w 1028" name="T56"/>
                <a:gd fmla="*/ 760 h 949" name="T57"/>
                <a:gd fmla="*/ 632 w 1028" name="T58"/>
                <a:gd fmla="*/ 760 h 949" name="T59"/>
                <a:gd fmla="*/ 713 w 1028" name="T60"/>
                <a:gd fmla="*/ 696 h 949" name="T61"/>
                <a:gd fmla="*/ 713 w 1028" name="T62"/>
                <a:gd fmla="*/ 509 h 949" name="T63"/>
                <a:gd fmla="*/ 632 w 1028" name="T64"/>
                <a:gd fmla="*/ 444 h 949" name="T65"/>
                <a:gd fmla="*/ 563 w 1028" name="T66"/>
                <a:gd fmla="*/ 444 h 949" name="T67"/>
                <a:gd fmla="*/ 563 w 1028" name="T68"/>
                <a:gd fmla="*/ 246 h 949" name="T69"/>
                <a:gd fmla="*/ 588 w 1028" name="T70"/>
                <a:gd fmla="*/ 246 h 949" name="T71"/>
                <a:gd fmla="*/ 639 w 1028" name="T72"/>
                <a:gd fmla="*/ 286 h 949" name="T73"/>
                <a:gd fmla="*/ 639 w 1028" name="T74"/>
                <a:gd fmla="*/ 345 h 949" name="T75"/>
                <a:gd fmla="*/ 714 w 1028" name="T76"/>
                <a:gd fmla="*/ 345 h 949" name="T7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b="b" l="0" r="r" t="0"/>
              <a:pathLst>
                <a:path h="949" w="1028">
                  <a:moveTo>
                    <a:pt x="1028" y="514"/>
                  </a:moveTo>
                  <a:cubicBezTo>
                    <a:pt x="1028" y="697"/>
                    <a:pt x="932" y="858"/>
                    <a:pt x="787" y="949"/>
                  </a:cubicBezTo>
                  <a:cubicBezTo>
                    <a:pt x="241" y="949"/>
                    <a:pt x="241" y="949"/>
                    <a:pt x="241" y="949"/>
                  </a:cubicBezTo>
                  <a:cubicBezTo>
                    <a:pt x="97" y="858"/>
                    <a:pt x="0" y="697"/>
                    <a:pt x="0" y="514"/>
                  </a:cubicBezTo>
                  <a:cubicBezTo>
                    <a:pt x="0" y="230"/>
                    <a:pt x="231" y="0"/>
                    <a:pt x="514" y="0"/>
                  </a:cubicBezTo>
                  <a:cubicBezTo>
                    <a:pt x="798" y="0"/>
                    <a:pt x="1028" y="230"/>
                    <a:pt x="1028" y="514"/>
                  </a:cubicBezTo>
                  <a:close/>
                  <a:moveTo>
                    <a:pt x="714" y="345"/>
                  </a:moveTo>
                  <a:cubicBezTo>
                    <a:pt x="714" y="251"/>
                    <a:pt x="714" y="251"/>
                    <a:pt x="714" y="251"/>
                  </a:cubicBezTo>
                  <a:cubicBezTo>
                    <a:pt x="714" y="216"/>
                    <a:pt x="677" y="187"/>
                    <a:pt x="632" y="187"/>
                  </a:cubicBezTo>
                  <a:cubicBezTo>
                    <a:pt x="563" y="187"/>
                    <a:pt x="563" y="187"/>
                    <a:pt x="563" y="187"/>
                  </a:cubicBezTo>
                  <a:cubicBezTo>
                    <a:pt x="563" y="153"/>
                    <a:pt x="563" y="153"/>
                    <a:pt x="563" y="153"/>
                  </a:cubicBezTo>
                  <a:cubicBezTo>
                    <a:pt x="466" y="153"/>
                    <a:pt x="466" y="153"/>
                    <a:pt x="466" y="153"/>
                  </a:cubicBezTo>
                  <a:cubicBezTo>
                    <a:pt x="466" y="187"/>
                    <a:pt x="466" y="187"/>
                    <a:pt x="466" y="187"/>
                  </a:cubicBezTo>
                  <a:cubicBezTo>
                    <a:pt x="397" y="187"/>
                    <a:pt x="397" y="187"/>
                    <a:pt x="397" y="187"/>
                  </a:cubicBezTo>
                  <a:cubicBezTo>
                    <a:pt x="352" y="187"/>
                    <a:pt x="316" y="216"/>
                    <a:pt x="316" y="251"/>
                  </a:cubicBezTo>
                  <a:cubicBezTo>
                    <a:pt x="316" y="438"/>
                    <a:pt x="316" y="438"/>
                    <a:pt x="316" y="438"/>
                  </a:cubicBezTo>
                  <a:cubicBezTo>
                    <a:pt x="316" y="474"/>
                    <a:pt x="352" y="503"/>
                    <a:pt x="397" y="503"/>
                  </a:cubicBezTo>
                  <a:cubicBezTo>
                    <a:pt x="466" y="503"/>
                    <a:pt x="466" y="503"/>
                    <a:pt x="466" y="503"/>
                  </a:cubicBezTo>
                  <a:cubicBezTo>
                    <a:pt x="466" y="701"/>
                    <a:pt x="466" y="701"/>
                    <a:pt x="466" y="701"/>
                  </a:cubicBezTo>
                  <a:cubicBezTo>
                    <a:pt x="440" y="701"/>
                    <a:pt x="440" y="701"/>
                    <a:pt x="440" y="701"/>
                  </a:cubicBezTo>
                  <a:cubicBezTo>
                    <a:pt x="412" y="701"/>
                    <a:pt x="389" y="683"/>
                    <a:pt x="389" y="661"/>
                  </a:cubicBezTo>
                  <a:cubicBezTo>
                    <a:pt x="389" y="602"/>
                    <a:pt x="389" y="602"/>
                    <a:pt x="389" y="602"/>
                  </a:cubicBezTo>
                  <a:cubicBezTo>
                    <a:pt x="315" y="602"/>
                    <a:pt x="315" y="602"/>
                    <a:pt x="315" y="602"/>
                  </a:cubicBezTo>
                  <a:cubicBezTo>
                    <a:pt x="315" y="696"/>
                    <a:pt x="315" y="696"/>
                    <a:pt x="315" y="696"/>
                  </a:cubicBezTo>
                  <a:cubicBezTo>
                    <a:pt x="315" y="731"/>
                    <a:pt x="351" y="760"/>
                    <a:pt x="396" y="760"/>
                  </a:cubicBezTo>
                  <a:cubicBezTo>
                    <a:pt x="466" y="760"/>
                    <a:pt x="466" y="760"/>
                    <a:pt x="466" y="760"/>
                  </a:cubicBezTo>
                  <a:cubicBezTo>
                    <a:pt x="466" y="796"/>
                    <a:pt x="466" y="796"/>
                    <a:pt x="466" y="796"/>
                  </a:cubicBezTo>
                  <a:cubicBezTo>
                    <a:pt x="563" y="796"/>
                    <a:pt x="563" y="796"/>
                    <a:pt x="563" y="796"/>
                  </a:cubicBezTo>
                  <a:cubicBezTo>
                    <a:pt x="563" y="760"/>
                    <a:pt x="563" y="760"/>
                    <a:pt x="563" y="760"/>
                  </a:cubicBezTo>
                  <a:cubicBezTo>
                    <a:pt x="632" y="760"/>
                    <a:pt x="632" y="760"/>
                    <a:pt x="632" y="760"/>
                  </a:cubicBezTo>
                  <a:cubicBezTo>
                    <a:pt x="677" y="760"/>
                    <a:pt x="713" y="731"/>
                    <a:pt x="713" y="696"/>
                  </a:cubicBezTo>
                  <a:cubicBezTo>
                    <a:pt x="713" y="509"/>
                    <a:pt x="713" y="509"/>
                    <a:pt x="713" y="509"/>
                  </a:cubicBezTo>
                  <a:cubicBezTo>
                    <a:pt x="713" y="473"/>
                    <a:pt x="677" y="444"/>
                    <a:pt x="632" y="444"/>
                  </a:cubicBezTo>
                  <a:cubicBezTo>
                    <a:pt x="563" y="444"/>
                    <a:pt x="563" y="444"/>
                    <a:pt x="563" y="444"/>
                  </a:cubicBezTo>
                  <a:cubicBezTo>
                    <a:pt x="563" y="246"/>
                    <a:pt x="563" y="246"/>
                    <a:pt x="563" y="246"/>
                  </a:cubicBezTo>
                  <a:cubicBezTo>
                    <a:pt x="588" y="246"/>
                    <a:pt x="588" y="246"/>
                    <a:pt x="588" y="246"/>
                  </a:cubicBezTo>
                  <a:cubicBezTo>
                    <a:pt x="617" y="246"/>
                    <a:pt x="639" y="264"/>
                    <a:pt x="639" y="286"/>
                  </a:cubicBezTo>
                  <a:cubicBezTo>
                    <a:pt x="639" y="345"/>
                    <a:pt x="639" y="345"/>
                    <a:pt x="639" y="345"/>
                  </a:cubicBezTo>
                  <a:lnTo>
                    <a:pt x="714" y="345"/>
                  </a:lnTo>
                  <a:close/>
                </a:path>
              </a:pathLst>
            </a:custGeom>
            <a:grpFill/>
            <a:ln>
              <a:noFill/>
            </a:ln>
            <a:extLst>
              <a:ext uri="{91240B29-F687-4F45-9708-019B960494DF}">
                <a14:hiddenLine w="9525">
                  <a:solidFill>
                    <a:srgbClr val="000000"/>
                  </a:solidFill>
                  <a:round/>
                  <a:headEnd/>
                  <a:tailEnd/>
                </a14:hiddenLine>
              </a:ext>
            </a:extLst>
          </p:spPr>
          <p:txBody>
            <a:bodyPr anchor="t" anchorCtr="0" bIns="45717" compatLnSpc="1" lIns="91434" numCol="1" rIns="91434" tIns="45717" vert="horz" wrap="square">
              <a:prstTxWarp prst="textNoShape">
                <a:avLst/>
              </a:prstTxWarp>
            </a:bodyPr>
            <a:lstStyle/>
            <a:p>
              <a:pPr defTabSz="912880"/>
              <a:endParaRPr altLang="en-US" lang="zh-CN" sz="1900">
                <a:solidFill>
                  <a:prstClr val="black"/>
                </a:solidFill>
                <a:latin typeface="+mn-lt"/>
                <a:ea charset="-122" pitchFamily="34" typeface="微软雅黑"/>
              </a:endParaRPr>
            </a:p>
          </p:txBody>
        </p:sp>
        <p:sp>
          <p:nvSpPr>
            <p:cNvPr id="104" name="Freeform 461"/>
            <p:cNvSpPr/>
            <p:nvPr/>
          </p:nvSpPr>
          <p:spPr bwMode="auto">
            <a:xfrm>
              <a:off x="5187951" y="5254626"/>
              <a:ext cx="1827213" cy="209550"/>
            </a:xfrm>
            <a:custGeom>
              <a:gdLst>
                <a:gd fmla="*/ 436 w 486" name="T0"/>
                <a:gd fmla="*/ 0 h 56" name="T1"/>
                <a:gd fmla="*/ 486 w 486" name="T2"/>
                <a:gd fmla="*/ 28 h 56" name="T3"/>
                <a:gd fmla="*/ 436 w 486" name="T4"/>
                <a:gd fmla="*/ 56 h 56" name="T5"/>
                <a:gd fmla="*/ 51 w 486" name="T6"/>
                <a:gd fmla="*/ 56 h 56" name="T7"/>
                <a:gd fmla="*/ 0 w 486" name="T8"/>
                <a:gd fmla="*/ 28 h 56" name="T9"/>
                <a:gd fmla="*/ 15 w 486" name="T10"/>
                <a:gd fmla="*/ 8 h 56" name="T11"/>
                <a:gd fmla="*/ 51 w 486" name="T12"/>
                <a:gd fmla="*/ 0 h 56" name="T13"/>
                <a:gd fmla="*/ 436 w 486" name="T14"/>
                <a:gd fmla="*/ 0 h 56"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56" w="486">
                  <a:moveTo>
                    <a:pt x="436" y="0"/>
                  </a:moveTo>
                  <a:cubicBezTo>
                    <a:pt x="464" y="0"/>
                    <a:pt x="486" y="13"/>
                    <a:pt x="486" y="28"/>
                  </a:cubicBezTo>
                  <a:cubicBezTo>
                    <a:pt x="486" y="44"/>
                    <a:pt x="464" y="56"/>
                    <a:pt x="436" y="56"/>
                  </a:cubicBezTo>
                  <a:cubicBezTo>
                    <a:pt x="51" y="56"/>
                    <a:pt x="51" y="56"/>
                    <a:pt x="51" y="56"/>
                  </a:cubicBezTo>
                  <a:cubicBezTo>
                    <a:pt x="23" y="56"/>
                    <a:pt x="0" y="44"/>
                    <a:pt x="0" y="28"/>
                  </a:cubicBezTo>
                  <a:cubicBezTo>
                    <a:pt x="0" y="20"/>
                    <a:pt x="6" y="13"/>
                    <a:pt x="15" y="8"/>
                  </a:cubicBezTo>
                  <a:cubicBezTo>
                    <a:pt x="24" y="3"/>
                    <a:pt x="37" y="0"/>
                    <a:pt x="51" y="0"/>
                  </a:cubicBezTo>
                  <a:lnTo>
                    <a:pt x="436" y="0"/>
                  </a:lnTo>
                  <a:close/>
                </a:path>
              </a:pathLst>
            </a:custGeom>
            <a:grpFill/>
            <a:ln>
              <a:noFill/>
            </a:ln>
            <a:extLst>
              <a:ext uri="{91240B29-F687-4F45-9708-019B960494DF}">
                <a14:hiddenLine w="9525">
                  <a:solidFill>
                    <a:srgbClr val="000000"/>
                  </a:solidFill>
                  <a:round/>
                  <a:headEnd/>
                  <a:tailEnd/>
                </a14:hiddenLine>
              </a:ext>
            </a:extLst>
          </p:spPr>
          <p:txBody>
            <a:bodyPr anchor="t" anchorCtr="0" bIns="45717" compatLnSpc="1" lIns="91434" numCol="1" rIns="91434" tIns="45717" vert="horz" wrap="square">
              <a:prstTxWarp prst="textNoShape">
                <a:avLst/>
              </a:prstTxWarp>
            </a:bodyPr>
            <a:lstStyle/>
            <a:p>
              <a:pPr defTabSz="912880"/>
              <a:endParaRPr altLang="en-US" lang="zh-CN" sz="1900">
                <a:solidFill>
                  <a:prstClr val="black"/>
                </a:solidFill>
                <a:latin charset="0" pitchFamily="34" typeface="Arial"/>
                <a:ea charset="-122" pitchFamily="34" typeface="微软雅黑"/>
              </a:endParaRPr>
            </a:p>
          </p:txBody>
        </p:sp>
        <p:sp>
          <p:nvSpPr>
            <p:cNvPr id="105" name="Freeform 462"/>
            <p:cNvSpPr/>
            <p:nvPr/>
          </p:nvSpPr>
          <p:spPr bwMode="auto">
            <a:xfrm>
              <a:off x="5368926" y="5576888"/>
              <a:ext cx="1470025" cy="211138"/>
            </a:xfrm>
            <a:custGeom>
              <a:gdLst>
                <a:gd fmla="*/ 341 w 391" name="T0"/>
                <a:gd fmla="*/ 0 h 56" name="T1"/>
                <a:gd fmla="*/ 391 w 391" name="T2"/>
                <a:gd fmla="*/ 28 h 56" name="T3"/>
                <a:gd fmla="*/ 341 w 391" name="T4"/>
                <a:gd fmla="*/ 56 h 56" name="T5"/>
                <a:gd fmla="*/ 50 w 391" name="T6"/>
                <a:gd fmla="*/ 56 h 56" name="T7"/>
                <a:gd fmla="*/ 0 w 391" name="T8"/>
                <a:gd fmla="*/ 28 h 56" name="T9"/>
                <a:gd fmla="*/ 14 w 391" name="T10"/>
                <a:gd fmla="*/ 8 h 56" name="T11"/>
                <a:gd fmla="*/ 50 w 391" name="T12"/>
                <a:gd fmla="*/ 0 h 56" name="T13"/>
                <a:gd fmla="*/ 341 w 391" name="T14"/>
                <a:gd fmla="*/ 0 h 56"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56" w="391">
                  <a:moveTo>
                    <a:pt x="341" y="0"/>
                  </a:moveTo>
                  <a:cubicBezTo>
                    <a:pt x="369" y="0"/>
                    <a:pt x="391" y="12"/>
                    <a:pt x="391" y="28"/>
                  </a:cubicBezTo>
                  <a:cubicBezTo>
                    <a:pt x="391" y="43"/>
                    <a:pt x="369" y="56"/>
                    <a:pt x="341" y="56"/>
                  </a:cubicBezTo>
                  <a:cubicBezTo>
                    <a:pt x="50" y="56"/>
                    <a:pt x="50" y="56"/>
                    <a:pt x="50" y="56"/>
                  </a:cubicBezTo>
                  <a:cubicBezTo>
                    <a:pt x="22" y="56"/>
                    <a:pt x="0" y="43"/>
                    <a:pt x="0" y="28"/>
                  </a:cubicBezTo>
                  <a:cubicBezTo>
                    <a:pt x="0" y="20"/>
                    <a:pt x="5" y="13"/>
                    <a:pt x="14" y="8"/>
                  </a:cubicBezTo>
                  <a:cubicBezTo>
                    <a:pt x="24" y="3"/>
                    <a:pt x="36" y="0"/>
                    <a:pt x="50" y="0"/>
                  </a:cubicBezTo>
                  <a:lnTo>
                    <a:pt x="341" y="0"/>
                  </a:lnTo>
                  <a:close/>
                </a:path>
              </a:pathLst>
            </a:custGeom>
            <a:grpFill/>
            <a:ln>
              <a:noFill/>
            </a:ln>
            <a:extLst>
              <a:ext uri="{91240B29-F687-4F45-9708-019B960494DF}">
                <a14:hiddenLine w="9525">
                  <a:solidFill>
                    <a:srgbClr val="000000"/>
                  </a:solidFill>
                  <a:round/>
                  <a:headEnd/>
                  <a:tailEnd/>
                </a14:hiddenLine>
              </a:ext>
            </a:extLst>
          </p:spPr>
          <p:txBody>
            <a:bodyPr anchor="t" anchorCtr="0" bIns="45717" compatLnSpc="1" lIns="91434" numCol="1" rIns="91434" tIns="45717" vert="horz" wrap="square">
              <a:prstTxWarp prst="textNoShape">
                <a:avLst/>
              </a:prstTxWarp>
            </a:bodyPr>
            <a:lstStyle/>
            <a:p>
              <a:pPr defTabSz="912880"/>
              <a:endParaRPr altLang="en-US" lang="zh-CN" sz="1900">
                <a:solidFill>
                  <a:prstClr val="black"/>
                </a:solidFill>
                <a:latin charset="0" pitchFamily="34" typeface="Arial"/>
                <a:ea charset="-122" pitchFamily="34" typeface="微软雅黑"/>
              </a:endParaRPr>
            </a:p>
          </p:txBody>
        </p:sp>
        <p:sp>
          <p:nvSpPr>
            <p:cNvPr id="106" name="Freeform 463"/>
            <p:cNvSpPr/>
            <p:nvPr/>
          </p:nvSpPr>
          <p:spPr bwMode="auto">
            <a:xfrm>
              <a:off x="5556251" y="5895976"/>
              <a:ext cx="1090613" cy="211138"/>
            </a:xfrm>
            <a:custGeom>
              <a:gdLst>
                <a:gd fmla="*/ 240 w 290" name="T0"/>
                <a:gd fmla="*/ 0 h 56" name="T1"/>
                <a:gd fmla="*/ 290 w 290" name="T2"/>
                <a:gd fmla="*/ 28 h 56" name="T3"/>
                <a:gd fmla="*/ 240 w 290" name="T4"/>
                <a:gd fmla="*/ 56 h 56" name="T5"/>
                <a:gd fmla="*/ 50 w 290" name="T6"/>
                <a:gd fmla="*/ 56 h 56" name="T7"/>
                <a:gd fmla="*/ 0 w 290" name="T8"/>
                <a:gd fmla="*/ 28 h 56" name="T9"/>
                <a:gd fmla="*/ 15 w 290" name="T10"/>
                <a:gd fmla="*/ 8 h 56" name="T11"/>
                <a:gd fmla="*/ 50 w 290" name="T12"/>
                <a:gd fmla="*/ 0 h 56" name="T13"/>
                <a:gd fmla="*/ 240 w 290" name="T14"/>
                <a:gd fmla="*/ 0 h 56"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56" w="290">
                  <a:moveTo>
                    <a:pt x="240" y="0"/>
                  </a:moveTo>
                  <a:cubicBezTo>
                    <a:pt x="268" y="0"/>
                    <a:pt x="290" y="12"/>
                    <a:pt x="290" y="28"/>
                  </a:cubicBezTo>
                  <a:cubicBezTo>
                    <a:pt x="290" y="43"/>
                    <a:pt x="268" y="56"/>
                    <a:pt x="240" y="56"/>
                  </a:cubicBezTo>
                  <a:cubicBezTo>
                    <a:pt x="50" y="56"/>
                    <a:pt x="50" y="56"/>
                    <a:pt x="50" y="56"/>
                  </a:cubicBezTo>
                  <a:cubicBezTo>
                    <a:pt x="23" y="56"/>
                    <a:pt x="0" y="43"/>
                    <a:pt x="0" y="28"/>
                  </a:cubicBezTo>
                  <a:cubicBezTo>
                    <a:pt x="0" y="20"/>
                    <a:pt x="6" y="13"/>
                    <a:pt x="15" y="8"/>
                  </a:cubicBezTo>
                  <a:cubicBezTo>
                    <a:pt x="24" y="3"/>
                    <a:pt x="37" y="0"/>
                    <a:pt x="50" y="0"/>
                  </a:cubicBezTo>
                  <a:lnTo>
                    <a:pt x="240" y="0"/>
                  </a:lnTo>
                  <a:close/>
                </a:path>
              </a:pathLst>
            </a:custGeom>
            <a:grpFill/>
            <a:ln>
              <a:noFill/>
            </a:ln>
            <a:extLst>
              <a:ext uri="{91240B29-F687-4F45-9708-019B960494DF}">
                <a14:hiddenLine w="9525">
                  <a:solidFill>
                    <a:srgbClr val="000000"/>
                  </a:solidFill>
                  <a:round/>
                  <a:headEnd/>
                  <a:tailEnd/>
                </a14:hiddenLine>
              </a:ext>
            </a:extLst>
          </p:spPr>
          <p:txBody>
            <a:bodyPr anchor="t" anchorCtr="0" bIns="45717" compatLnSpc="1" lIns="91434" numCol="1" rIns="91434" tIns="45717" vert="horz" wrap="square">
              <a:prstTxWarp prst="textNoShape">
                <a:avLst/>
              </a:prstTxWarp>
            </a:bodyPr>
            <a:lstStyle/>
            <a:p>
              <a:pPr defTabSz="912880"/>
              <a:endParaRPr altLang="en-US" lang="zh-CN" sz="1900">
                <a:solidFill>
                  <a:prstClr val="black"/>
                </a:solidFill>
                <a:latin charset="0" pitchFamily="34" typeface="Arial"/>
                <a:ea charset="-122" pitchFamily="34" typeface="微软雅黑"/>
              </a:endParaRPr>
            </a:p>
          </p:txBody>
        </p:sp>
        <p:sp>
          <p:nvSpPr>
            <p:cNvPr id="107" name="Freeform 464"/>
            <p:cNvSpPr/>
            <p:nvPr/>
          </p:nvSpPr>
          <p:spPr bwMode="auto">
            <a:xfrm>
              <a:off x="6286501" y="3416301"/>
              <a:ext cx="285750" cy="744538"/>
            </a:xfrm>
            <a:custGeom>
              <a:gdLst>
                <a:gd fmla="*/ 76 w 76" name="T0"/>
                <a:gd fmla="*/ 41 h 198" name="T1"/>
                <a:gd fmla="*/ 76 w 76" name="T2"/>
                <a:gd fmla="*/ 158 h 198" name="T3"/>
                <a:gd fmla="*/ 25 w 76" name="T4"/>
                <a:gd fmla="*/ 198 h 198" name="T5"/>
                <a:gd fmla="*/ 0 w 76" name="T6"/>
                <a:gd fmla="*/ 198 h 198" name="T7"/>
                <a:gd fmla="*/ 0 w 76" name="T8"/>
                <a:gd fmla="*/ 0 h 198" name="T9"/>
                <a:gd fmla="*/ 25 w 76" name="T10"/>
                <a:gd fmla="*/ 0 h 198" name="T11"/>
                <a:gd fmla="*/ 76 w 76" name="T12"/>
                <a:gd fmla="*/ 41 h 198" name="T13"/>
              </a:gdLst>
              <a:cxnLst>
                <a:cxn ang="0">
                  <a:pos x="T0" y="T1"/>
                </a:cxn>
                <a:cxn ang="0">
                  <a:pos x="T2" y="T3"/>
                </a:cxn>
                <a:cxn ang="0">
                  <a:pos x="T4" y="T5"/>
                </a:cxn>
                <a:cxn ang="0">
                  <a:pos x="T6" y="T7"/>
                </a:cxn>
                <a:cxn ang="0">
                  <a:pos x="T8" y="T9"/>
                </a:cxn>
                <a:cxn ang="0">
                  <a:pos x="T10" y="T11"/>
                </a:cxn>
                <a:cxn ang="0">
                  <a:pos x="T12" y="T13"/>
                </a:cxn>
              </a:cxnLst>
              <a:rect b="b" l="0" r="r" t="0"/>
              <a:pathLst>
                <a:path h="198" w="76">
                  <a:moveTo>
                    <a:pt x="76" y="41"/>
                  </a:moveTo>
                  <a:cubicBezTo>
                    <a:pt x="76" y="158"/>
                    <a:pt x="76" y="158"/>
                    <a:pt x="76" y="158"/>
                  </a:cubicBezTo>
                  <a:cubicBezTo>
                    <a:pt x="76" y="180"/>
                    <a:pt x="53" y="198"/>
                    <a:pt x="25" y="198"/>
                  </a:cubicBezTo>
                  <a:cubicBezTo>
                    <a:pt x="0" y="198"/>
                    <a:pt x="0" y="198"/>
                    <a:pt x="0" y="198"/>
                  </a:cubicBezTo>
                  <a:cubicBezTo>
                    <a:pt x="0" y="0"/>
                    <a:pt x="0" y="0"/>
                    <a:pt x="0" y="0"/>
                  </a:cubicBezTo>
                  <a:cubicBezTo>
                    <a:pt x="25" y="0"/>
                    <a:pt x="25" y="0"/>
                    <a:pt x="25" y="0"/>
                  </a:cubicBezTo>
                  <a:cubicBezTo>
                    <a:pt x="53" y="0"/>
                    <a:pt x="76" y="18"/>
                    <a:pt x="76" y="41"/>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17" compatLnSpc="1" lIns="91434" numCol="1" rIns="91434" tIns="45717" vert="horz" wrap="square">
              <a:prstTxWarp prst="textNoShape">
                <a:avLst/>
              </a:prstTxWarp>
            </a:bodyPr>
            <a:lstStyle/>
            <a:p>
              <a:pPr defTabSz="912880"/>
              <a:endParaRPr altLang="en-US" lang="zh-CN" sz="1900">
                <a:solidFill>
                  <a:prstClr val="black"/>
                </a:solidFill>
                <a:latin charset="0" pitchFamily="34" typeface="Arial"/>
                <a:ea charset="-122" pitchFamily="34" typeface="微软雅黑"/>
              </a:endParaRPr>
            </a:p>
          </p:txBody>
        </p:sp>
        <p:sp>
          <p:nvSpPr>
            <p:cNvPr id="108" name="Freeform 465"/>
            <p:cNvSpPr/>
            <p:nvPr/>
          </p:nvSpPr>
          <p:spPr bwMode="auto">
            <a:xfrm>
              <a:off x="5948363" y="754063"/>
              <a:ext cx="307975" cy="658813"/>
            </a:xfrm>
            <a:custGeom>
              <a:gdLst>
                <a:gd fmla="*/ 82 w 82" name="T0"/>
                <a:gd fmla="*/ 41 h 175" name="T1"/>
                <a:gd fmla="*/ 82 w 82" name="T2"/>
                <a:gd fmla="*/ 134 h 175" name="T3"/>
                <a:gd fmla="*/ 41 w 82" name="T4"/>
                <a:gd fmla="*/ 175 h 175" name="T5"/>
                <a:gd fmla="*/ 12 w 82" name="T6"/>
                <a:gd fmla="*/ 163 h 175" name="T7"/>
                <a:gd fmla="*/ 0 w 82" name="T8"/>
                <a:gd fmla="*/ 134 h 175" name="T9"/>
                <a:gd fmla="*/ 0 w 82" name="T10"/>
                <a:gd fmla="*/ 41 h 175" name="T11"/>
                <a:gd fmla="*/ 41 w 82" name="T12"/>
                <a:gd fmla="*/ 0 h 175" name="T13"/>
                <a:gd fmla="*/ 82 w 82" name="T14"/>
                <a:gd fmla="*/ 41 h 175"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75" w="82">
                  <a:moveTo>
                    <a:pt x="82" y="41"/>
                  </a:moveTo>
                  <a:cubicBezTo>
                    <a:pt x="82" y="134"/>
                    <a:pt x="82" y="134"/>
                    <a:pt x="82" y="134"/>
                  </a:cubicBezTo>
                  <a:cubicBezTo>
                    <a:pt x="82" y="157"/>
                    <a:pt x="64" y="175"/>
                    <a:pt x="41" y="175"/>
                  </a:cubicBezTo>
                  <a:cubicBezTo>
                    <a:pt x="30" y="175"/>
                    <a:pt x="20" y="171"/>
                    <a:pt x="12" y="163"/>
                  </a:cubicBezTo>
                  <a:cubicBezTo>
                    <a:pt x="5" y="156"/>
                    <a:pt x="0" y="146"/>
                    <a:pt x="0" y="134"/>
                  </a:cubicBezTo>
                  <a:cubicBezTo>
                    <a:pt x="0" y="41"/>
                    <a:pt x="0" y="41"/>
                    <a:pt x="0" y="41"/>
                  </a:cubicBezTo>
                  <a:cubicBezTo>
                    <a:pt x="0" y="19"/>
                    <a:pt x="19" y="0"/>
                    <a:pt x="41" y="0"/>
                  </a:cubicBezTo>
                  <a:cubicBezTo>
                    <a:pt x="64" y="0"/>
                    <a:pt x="82" y="19"/>
                    <a:pt x="82" y="41"/>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17" compatLnSpc="1" lIns="91434" numCol="1" rIns="91434" tIns="45717" vert="horz" wrap="square">
              <a:prstTxWarp prst="textNoShape">
                <a:avLst/>
              </a:prstTxWarp>
            </a:bodyPr>
            <a:lstStyle/>
            <a:p>
              <a:pPr defTabSz="912880"/>
              <a:endParaRPr altLang="en-US" lang="zh-CN" sz="1900">
                <a:solidFill>
                  <a:prstClr val="black"/>
                </a:solidFill>
                <a:latin charset="0" pitchFamily="34" typeface="Arial"/>
                <a:ea charset="-122" pitchFamily="34" typeface="微软雅黑"/>
              </a:endParaRPr>
            </a:p>
          </p:txBody>
        </p:sp>
        <p:sp>
          <p:nvSpPr>
            <p:cNvPr id="109" name="Freeform 466"/>
            <p:cNvSpPr/>
            <p:nvPr/>
          </p:nvSpPr>
          <p:spPr bwMode="auto">
            <a:xfrm>
              <a:off x="5635626" y="2449513"/>
              <a:ext cx="285750" cy="744538"/>
            </a:xfrm>
            <a:custGeom>
              <a:gdLst>
                <a:gd fmla="*/ 76 w 76" name="T0"/>
                <a:gd fmla="*/ 0 h 198" name="T1"/>
                <a:gd fmla="*/ 76 w 76" name="T2"/>
                <a:gd fmla="*/ 198 h 198" name="T3"/>
                <a:gd fmla="*/ 51 w 76" name="T4"/>
                <a:gd fmla="*/ 198 h 198" name="T5"/>
                <a:gd fmla="*/ 0 w 76" name="T6"/>
                <a:gd fmla="*/ 157 h 198" name="T7"/>
                <a:gd fmla="*/ 0 w 76" name="T8"/>
                <a:gd fmla="*/ 40 h 198" name="T9"/>
                <a:gd fmla="*/ 51 w 76" name="T10"/>
                <a:gd fmla="*/ 0 h 198" name="T11"/>
                <a:gd fmla="*/ 76 w 76" name="T12"/>
                <a:gd fmla="*/ 0 h 198" name="T13"/>
              </a:gdLst>
              <a:cxnLst>
                <a:cxn ang="0">
                  <a:pos x="T0" y="T1"/>
                </a:cxn>
                <a:cxn ang="0">
                  <a:pos x="T2" y="T3"/>
                </a:cxn>
                <a:cxn ang="0">
                  <a:pos x="T4" y="T5"/>
                </a:cxn>
                <a:cxn ang="0">
                  <a:pos x="T6" y="T7"/>
                </a:cxn>
                <a:cxn ang="0">
                  <a:pos x="T8" y="T9"/>
                </a:cxn>
                <a:cxn ang="0">
                  <a:pos x="T10" y="T11"/>
                </a:cxn>
                <a:cxn ang="0">
                  <a:pos x="T12" y="T13"/>
                </a:cxn>
              </a:cxnLst>
              <a:rect b="b" l="0" r="r" t="0"/>
              <a:pathLst>
                <a:path h="198" w="76">
                  <a:moveTo>
                    <a:pt x="76" y="0"/>
                  </a:moveTo>
                  <a:cubicBezTo>
                    <a:pt x="76" y="198"/>
                    <a:pt x="76" y="198"/>
                    <a:pt x="76" y="198"/>
                  </a:cubicBezTo>
                  <a:cubicBezTo>
                    <a:pt x="51" y="198"/>
                    <a:pt x="51" y="198"/>
                    <a:pt x="51" y="198"/>
                  </a:cubicBezTo>
                  <a:cubicBezTo>
                    <a:pt x="23" y="198"/>
                    <a:pt x="0" y="180"/>
                    <a:pt x="0" y="157"/>
                  </a:cubicBezTo>
                  <a:cubicBezTo>
                    <a:pt x="0" y="40"/>
                    <a:pt x="0" y="40"/>
                    <a:pt x="0" y="40"/>
                  </a:cubicBezTo>
                  <a:cubicBezTo>
                    <a:pt x="0" y="18"/>
                    <a:pt x="23" y="0"/>
                    <a:pt x="51" y="0"/>
                  </a:cubicBezTo>
                  <a:lnTo>
                    <a:pt x="76" y="0"/>
                  </a:lnTo>
                  <a:close/>
                </a:path>
              </a:pathLst>
            </a:custGeom>
            <a:grpFill/>
            <a:ln>
              <a:noFill/>
            </a:ln>
            <a:extLst>
              <a:ext uri="{91240B29-F687-4F45-9708-019B960494DF}">
                <a14:hiddenLine w="9525">
                  <a:solidFill>
                    <a:srgbClr val="000000"/>
                  </a:solidFill>
                  <a:round/>
                  <a:headEnd/>
                  <a:tailEnd/>
                </a14:hiddenLine>
              </a:ext>
            </a:extLst>
          </p:spPr>
          <p:txBody>
            <a:bodyPr anchor="t" anchorCtr="0" bIns="45717" compatLnSpc="1" lIns="91434" numCol="1" rIns="91434" tIns="45717" vert="horz" wrap="square">
              <a:prstTxWarp prst="textNoShape">
                <a:avLst/>
              </a:prstTxWarp>
            </a:bodyPr>
            <a:lstStyle/>
            <a:p>
              <a:pPr defTabSz="912880"/>
              <a:endParaRPr altLang="en-US" lang="zh-CN" sz="1900">
                <a:solidFill>
                  <a:prstClr val="black"/>
                </a:solidFill>
                <a:latin typeface="+mn-ea"/>
                <a:ea charset="-122" pitchFamily="34" typeface="微软雅黑"/>
              </a:endParaRPr>
            </a:p>
          </p:txBody>
        </p:sp>
        <p:sp>
          <p:nvSpPr>
            <p:cNvPr id="110" name="Freeform 467"/>
            <p:cNvSpPr/>
            <p:nvPr/>
          </p:nvSpPr>
          <p:spPr bwMode="auto">
            <a:xfrm>
              <a:off x="3951288" y="1539876"/>
              <a:ext cx="571500" cy="587375"/>
            </a:xfrm>
            <a:custGeom>
              <a:gdLst>
                <a:gd fmla="*/ 140 w 152" name="T0"/>
                <a:gd fmla="*/ 82 h 156" name="T1"/>
                <a:gd fmla="*/ 152 w 152" name="T2"/>
                <a:gd fmla="*/ 111 h 156" name="T3"/>
                <a:gd fmla="*/ 140 w 152" name="T4"/>
                <a:gd fmla="*/ 140 h 156" name="T5"/>
                <a:gd fmla="*/ 82 w 152" name="T6"/>
                <a:gd fmla="*/ 140 h 156" name="T7"/>
                <a:gd fmla="*/ 16 w 152" name="T8"/>
                <a:gd fmla="*/ 74 h 156" name="T9"/>
                <a:gd fmla="*/ 16 w 152" name="T10"/>
                <a:gd fmla="*/ 16 h 156" name="T11"/>
                <a:gd fmla="*/ 74 w 152" name="T12"/>
                <a:gd fmla="*/ 16 h 156" name="T13"/>
                <a:gd fmla="*/ 140 w 152" name="T14"/>
                <a:gd fmla="*/ 82 h 156"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56" w="152">
                  <a:moveTo>
                    <a:pt x="140" y="82"/>
                  </a:moveTo>
                  <a:cubicBezTo>
                    <a:pt x="148" y="90"/>
                    <a:pt x="152" y="100"/>
                    <a:pt x="152" y="111"/>
                  </a:cubicBezTo>
                  <a:cubicBezTo>
                    <a:pt x="152" y="121"/>
                    <a:pt x="148" y="132"/>
                    <a:pt x="140" y="140"/>
                  </a:cubicBezTo>
                  <a:cubicBezTo>
                    <a:pt x="124" y="156"/>
                    <a:pt x="98" y="156"/>
                    <a:pt x="82" y="140"/>
                  </a:cubicBezTo>
                  <a:cubicBezTo>
                    <a:pt x="16" y="74"/>
                    <a:pt x="16" y="74"/>
                    <a:pt x="16" y="74"/>
                  </a:cubicBezTo>
                  <a:cubicBezTo>
                    <a:pt x="0" y="58"/>
                    <a:pt x="0" y="32"/>
                    <a:pt x="16" y="16"/>
                  </a:cubicBezTo>
                  <a:cubicBezTo>
                    <a:pt x="32" y="0"/>
                    <a:pt x="58" y="0"/>
                    <a:pt x="74" y="16"/>
                  </a:cubicBezTo>
                  <a:lnTo>
                    <a:pt x="140" y="82"/>
                  </a:lnTo>
                  <a:close/>
                </a:path>
              </a:pathLst>
            </a:custGeom>
            <a:grpFill/>
            <a:ln>
              <a:noFill/>
            </a:ln>
            <a:extLst>
              <a:ext uri="{91240B29-F687-4F45-9708-019B960494DF}">
                <a14:hiddenLine w="9525">
                  <a:solidFill>
                    <a:srgbClr val="000000"/>
                  </a:solidFill>
                  <a:round/>
                  <a:headEnd/>
                  <a:tailEnd/>
                </a14:hiddenLine>
              </a:ext>
            </a:extLst>
          </p:spPr>
          <p:txBody>
            <a:bodyPr anchor="t" anchorCtr="0" bIns="45717" compatLnSpc="1" lIns="91434" numCol="1" rIns="91434" tIns="45717" vert="horz" wrap="square">
              <a:prstTxWarp prst="textNoShape">
                <a:avLst/>
              </a:prstTxWarp>
            </a:bodyPr>
            <a:lstStyle/>
            <a:p>
              <a:pPr defTabSz="912880"/>
              <a:endParaRPr altLang="en-US" lang="zh-CN" sz="1900">
                <a:solidFill>
                  <a:prstClr val="black"/>
                </a:solidFill>
                <a:latin charset="0" pitchFamily="34" typeface="Arial"/>
                <a:ea charset="-122" pitchFamily="34" typeface="微软雅黑"/>
              </a:endParaRPr>
            </a:p>
          </p:txBody>
        </p:sp>
        <p:sp>
          <p:nvSpPr>
            <p:cNvPr id="111" name="Freeform 468"/>
            <p:cNvSpPr/>
            <p:nvPr/>
          </p:nvSpPr>
          <p:spPr bwMode="auto">
            <a:xfrm>
              <a:off x="3294063" y="3122613"/>
              <a:ext cx="657225" cy="307975"/>
            </a:xfrm>
            <a:custGeom>
              <a:gdLst>
                <a:gd fmla="*/ 134 w 175" name="T0"/>
                <a:gd fmla="*/ 0 h 82" name="T1"/>
                <a:gd fmla="*/ 175 w 175" name="T2"/>
                <a:gd fmla="*/ 41 h 82" name="T3"/>
                <a:gd fmla="*/ 134 w 175" name="T4"/>
                <a:gd fmla="*/ 82 h 82" name="T5"/>
                <a:gd fmla="*/ 41 w 175" name="T6"/>
                <a:gd fmla="*/ 82 h 82" name="T7"/>
                <a:gd fmla="*/ 0 w 175" name="T8"/>
                <a:gd fmla="*/ 41 h 82" name="T9"/>
                <a:gd fmla="*/ 12 w 175" name="T10"/>
                <a:gd fmla="*/ 12 h 82" name="T11"/>
                <a:gd fmla="*/ 41 w 175" name="T12"/>
                <a:gd fmla="*/ 0 h 82" name="T13"/>
                <a:gd fmla="*/ 134 w 175" name="T14"/>
                <a:gd fmla="*/ 0 h 82"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82" w="175">
                  <a:moveTo>
                    <a:pt x="134" y="0"/>
                  </a:moveTo>
                  <a:cubicBezTo>
                    <a:pt x="156" y="0"/>
                    <a:pt x="175" y="19"/>
                    <a:pt x="175" y="41"/>
                  </a:cubicBezTo>
                  <a:cubicBezTo>
                    <a:pt x="175" y="64"/>
                    <a:pt x="156" y="82"/>
                    <a:pt x="134" y="82"/>
                  </a:cubicBezTo>
                  <a:cubicBezTo>
                    <a:pt x="41" y="82"/>
                    <a:pt x="41" y="82"/>
                    <a:pt x="41" y="82"/>
                  </a:cubicBezTo>
                  <a:cubicBezTo>
                    <a:pt x="18" y="82"/>
                    <a:pt x="0" y="64"/>
                    <a:pt x="0" y="41"/>
                  </a:cubicBezTo>
                  <a:cubicBezTo>
                    <a:pt x="0" y="30"/>
                    <a:pt x="4" y="20"/>
                    <a:pt x="12" y="12"/>
                  </a:cubicBezTo>
                  <a:cubicBezTo>
                    <a:pt x="19" y="5"/>
                    <a:pt x="29" y="0"/>
                    <a:pt x="41" y="0"/>
                  </a:cubicBezTo>
                  <a:lnTo>
                    <a:pt x="134" y="0"/>
                  </a:lnTo>
                  <a:close/>
                </a:path>
              </a:pathLst>
            </a:custGeom>
            <a:grpFill/>
            <a:ln>
              <a:noFill/>
            </a:ln>
            <a:extLst>
              <a:ext uri="{91240B29-F687-4F45-9708-019B960494DF}">
                <a14:hiddenLine w="9525">
                  <a:solidFill>
                    <a:srgbClr val="000000"/>
                  </a:solidFill>
                  <a:round/>
                  <a:headEnd/>
                  <a:tailEnd/>
                </a14:hiddenLine>
              </a:ext>
            </a:extLst>
          </p:spPr>
          <p:txBody>
            <a:bodyPr anchor="t" anchorCtr="0" bIns="45717" compatLnSpc="1" lIns="91434" numCol="1" rIns="91434" tIns="45717" vert="horz" wrap="square">
              <a:prstTxWarp prst="textNoShape">
                <a:avLst/>
              </a:prstTxWarp>
            </a:bodyPr>
            <a:lstStyle/>
            <a:p>
              <a:pPr defTabSz="912880"/>
              <a:endParaRPr altLang="en-US" lang="zh-CN" sz="1900">
                <a:solidFill>
                  <a:prstClr val="black"/>
                </a:solidFill>
                <a:latin charset="0" pitchFamily="34" typeface="Arial"/>
                <a:ea charset="-122" pitchFamily="34" typeface="微软雅黑"/>
              </a:endParaRPr>
            </a:p>
          </p:txBody>
        </p:sp>
      </p:grpSp>
      <p:sp>
        <p:nvSpPr>
          <p:cNvPr id="112" name="TextBox 153"/>
          <p:cNvSpPr txBox="1"/>
          <p:nvPr/>
        </p:nvSpPr>
        <p:spPr>
          <a:xfrm>
            <a:off x="8377629" y="1246967"/>
            <a:ext cx="1971373" cy="380958"/>
          </a:xfrm>
          <a:prstGeom prst="rect">
            <a:avLst/>
          </a:prstGeom>
          <a:noFill/>
        </p:spPr>
        <p:txBody>
          <a:bodyPr bIns="45699" lIns="91399" rIns="91399" rtlCol="0" tIns="45699" wrap="square">
            <a:spAutoFit/>
          </a:bodyPr>
          <a:lstStyle/>
          <a:p>
            <a:pPr>
              <a:defRPr/>
            </a:pPr>
            <a:r>
              <a:rPr altLang="en-US" lang="zh-CN" smtClean="0" sz="1896">
                <a:solidFill>
                  <a:srgbClr val="3F3F3F"/>
                </a:solidFill>
                <a:latin charset="0" pitchFamily="34" typeface="Arial"/>
                <a:ea charset="-122" pitchFamily="34" typeface="微软雅黑"/>
              </a:rPr>
              <a:t>市场分析不透</a:t>
            </a:r>
          </a:p>
        </p:txBody>
      </p:sp>
      <p:sp>
        <p:nvSpPr>
          <p:cNvPr id="113" name="TextBox 154"/>
          <p:cNvSpPr txBox="1"/>
          <p:nvPr/>
        </p:nvSpPr>
        <p:spPr>
          <a:xfrm>
            <a:off x="8367868" y="1595476"/>
            <a:ext cx="2695096" cy="683380"/>
          </a:xfrm>
          <a:prstGeom prst="rect">
            <a:avLst/>
          </a:prstGeom>
          <a:noFill/>
        </p:spPr>
        <p:txBody>
          <a:bodyPr bIns="45699" lIns="91399" rIns="91399" rtlCol="0" tIns="45699" wrap="square">
            <a:spAutoFit/>
          </a:bodyPr>
          <a:lstStyle/>
          <a:p>
            <a:pPr>
              <a:lnSpc>
                <a:spcPct val="130000"/>
              </a:lnSpc>
            </a:pPr>
            <a:r>
              <a:rPr altLang="en-US" lang="zh-CN" sz="996">
                <a:solidFill>
                  <a:srgbClr val="3F3F3F"/>
                </a:solidFill>
                <a:latin charset="0" pitchFamily="34" typeface="Arial"/>
                <a:ea charset="-122" pitchFamily="34" typeface="微软雅黑"/>
                <a:cs typeface="+mn-ea"/>
                <a:sym typeface="+mn-lt"/>
              </a:rPr>
              <a:t>点击添加相关标题文字，点击添加相关标题文字，点击添加相关标题文字，点击添加相关标题文字。</a:t>
            </a:r>
          </a:p>
        </p:txBody>
      </p:sp>
      <p:sp>
        <p:nvSpPr>
          <p:cNvPr id="114" name="TextBox 155"/>
          <p:cNvSpPr txBox="1"/>
          <p:nvPr/>
        </p:nvSpPr>
        <p:spPr>
          <a:xfrm>
            <a:off x="8377629" y="2665497"/>
            <a:ext cx="1971373" cy="380958"/>
          </a:xfrm>
          <a:prstGeom prst="rect">
            <a:avLst/>
          </a:prstGeom>
          <a:noFill/>
        </p:spPr>
        <p:txBody>
          <a:bodyPr bIns="45699" lIns="91399" rIns="91399" rtlCol="0" tIns="45699" wrap="square">
            <a:spAutoFit/>
          </a:bodyPr>
          <a:lstStyle/>
          <a:p>
            <a:pPr>
              <a:defRPr/>
            </a:pPr>
            <a:r>
              <a:rPr altLang="en-US" lang="zh-CN" sz="1896">
                <a:solidFill>
                  <a:srgbClr val="3F3F3F"/>
                </a:solidFill>
                <a:latin charset="0" pitchFamily="34" typeface="Arial"/>
                <a:ea charset="-122" pitchFamily="34" typeface="微软雅黑"/>
              </a:rPr>
              <a:t>对手认识不够</a:t>
            </a:r>
          </a:p>
        </p:txBody>
      </p:sp>
      <p:sp>
        <p:nvSpPr>
          <p:cNvPr id="115" name="TextBox 156"/>
          <p:cNvSpPr txBox="1"/>
          <p:nvPr/>
        </p:nvSpPr>
        <p:spPr>
          <a:xfrm>
            <a:off x="8367868" y="3014006"/>
            <a:ext cx="2695096" cy="683380"/>
          </a:xfrm>
          <a:prstGeom prst="rect">
            <a:avLst/>
          </a:prstGeom>
          <a:noFill/>
        </p:spPr>
        <p:txBody>
          <a:bodyPr bIns="45699" lIns="91399" rIns="91399" rtlCol="0" tIns="45699" wrap="square">
            <a:spAutoFit/>
          </a:bodyPr>
          <a:lstStyle/>
          <a:p>
            <a:pPr>
              <a:lnSpc>
                <a:spcPct val="130000"/>
              </a:lnSpc>
            </a:pPr>
            <a:r>
              <a:rPr altLang="en-US" lang="zh-CN" sz="996">
                <a:solidFill>
                  <a:srgbClr val="3F3F3F"/>
                </a:solidFill>
                <a:latin charset="0" pitchFamily="34" typeface="Arial"/>
                <a:ea charset="-122" pitchFamily="34" typeface="微软雅黑"/>
                <a:cs typeface="+mn-ea"/>
                <a:sym typeface="+mn-lt"/>
              </a:rPr>
              <a:t>点击添加相关标题文字，点击添加相关标题文字，点击添加相关标题文字，点击添加相关标题文字。</a:t>
            </a:r>
          </a:p>
        </p:txBody>
      </p:sp>
      <p:sp>
        <p:nvSpPr>
          <p:cNvPr id="116" name="TextBox 157"/>
          <p:cNvSpPr txBox="1"/>
          <p:nvPr/>
        </p:nvSpPr>
        <p:spPr>
          <a:xfrm>
            <a:off x="8377629" y="3969326"/>
            <a:ext cx="1971373" cy="380958"/>
          </a:xfrm>
          <a:prstGeom prst="rect">
            <a:avLst/>
          </a:prstGeom>
          <a:noFill/>
        </p:spPr>
        <p:txBody>
          <a:bodyPr bIns="45699" lIns="91399" rIns="91399" rtlCol="0" tIns="45699" wrap="square">
            <a:spAutoFit/>
          </a:bodyPr>
          <a:lstStyle/>
          <a:p>
            <a:pPr>
              <a:defRPr/>
            </a:pPr>
            <a:r>
              <a:rPr altLang="en-US" lang="zh-CN" sz="1896">
                <a:solidFill>
                  <a:srgbClr val="3F3F3F"/>
                </a:solidFill>
                <a:latin charset="0" pitchFamily="34" typeface="Arial"/>
                <a:ea charset="-122" pitchFamily="34" typeface="微软雅黑"/>
              </a:rPr>
              <a:t>行动速度迟缓</a:t>
            </a:r>
          </a:p>
        </p:txBody>
      </p:sp>
      <p:sp>
        <p:nvSpPr>
          <p:cNvPr id="117" name="TextBox 158"/>
          <p:cNvSpPr txBox="1"/>
          <p:nvPr/>
        </p:nvSpPr>
        <p:spPr>
          <a:xfrm>
            <a:off x="8367868" y="4317835"/>
            <a:ext cx="2695096" cy="683380"/>
          </a:xfrm>
          <a:prstGeom prst="rect">
            <a:avLst/>
          </a:prstGeom>
          <a:noFill/>
        </p:spPr>
        <p:txBody>
          <a:bodyPr bIns="45699" lIns="91399" rIns="91399" rtlCol="0" tIns="45699" wrap="square">
            <a:spAutoFit/>
          </a:bodyPr>
          <a:lstStyle/>
          <a:p>
            <a:pPr>
              <a:lnSpc>
                <a:spcPct val="130000"/>
              </a:lnSpc>
            </a:pPr>
            <a:r>
              <a:rPr altLang="en-US" lang="zh-CN" sz="996">
                <a:solidFill>
                  <a:srgbClr val="3F3F3F"/>
                </a:solidFill>
                <a:latin charset="0" pitchFamily="34" typeface="Arial"/>
                <a:ea charset="-122" pitchFamily="34" typeface="微软雅黑"/>
                <a:cs typeface="+mn-ea"/>
                <a:sym typeface="+mn-lt"/>
              </a:rPr>
              <a:t>点击添加相关标题文字，点击添加相关标题文字，点击添加相关标题文字，点击添加相关标题文字。</a:t>
            </a:r>
          </a:p>
        </p:txBody>
      </p:sp>
      <p:sp>
        <p:nvSpPr>
          <p:cNvPr id="118" name="TextBox 159"/>
          <p:cNvSpPr txBox="1"/>
          <p:nvPr/>
        </p:nvSpPr>
        <p:spPr>
          <a:xfrm>
            <a:off x="8377629" y="5294171"/>
            <a:ext cx="1971373" cy="380958"/>
          </a:xfrm>
          <a:prstGeom prst="rect">
            <a:avLst/>
          </a:prstGeom>
          <a:noFill/>
        </p:spPr>
        <p:txBody>
          <a:bodyPr bIns="45699" lIns="91399" rIns="91399" rtlCol="0" tIns="45699" wrap="square">
            <a:spAutoFit/>
          </a:bodyPr>
          <a:lstStyle/>
          <a:p>
            <a:pPr>
              <a:defRPr/>
            </a:pPr>
            <a:r>
              <a:rPr altLang="en-US" lang="zh-CN" sz="1896">
                <a:solidFill>
                  <a:srgbClr val="3F3F3F"/>
                </a:solidFill>
                <a:latin charset="0" pitchFamily="34" typeface="Arial"/>
                <a:ea charset="-122" pitchFamily="34" typeface="微软雅黑"/>
              </a:rPr>
              <a:t>团队协作不力</a:t>
            </a:r>
          </a:p>
        </p:txBody>
      </p:sp>
      <p:sp>
        <p:nvSpPr>
          <p:cNvPr id="119" name="TextBox 160"/>
          <p:cNvSpPr txBox="1"/>
          <p:nvPr/>
        </p:nvSpPr>
        <p:spPr>
          <a:xfrm>
            <a:off x="8367868" y="5642682"/>
            <a:ext cx="2695096" cy="683380"/>
          </a:xfrm>
          <a:prstGeom prst="rect">
            <a:avLst/>
          </a:prstGeom>
          <a:noFill/>
        </p:spPr>
        <p:txBody>
          <a:bodyPr bIns="45699" lIns="91399" rIns="91399" rtlCol="0" tIns="45699" wrap="square">
            <a:spAutoFit/>
          </a:bodyPr>
          <a:lstStyle/>
          <a:p>
            <a:pPr>
              <a:lnSpc>
                <a:spcPct val="130000"/>
              </a:lnSpc>
            </a:pPr>
            <a:r>
              <a:rPr altLang="en-US" lang="zh-CN" sz="996">
                <a:solidFill>
                  <a:srgbClr val="3F3F3F"/>
                </a:solidFill>
                <a:latin charset="0" pitchFamily="34" typeface="Arial"/>
                <a:ea charset="-122" pitchFamily="34" typeface="微软雅黑"/>
                <a:cs typeface="+mn-ea"/>
                <a:sym typeface="+mn-lt"/>
              </a:rPr>
              <a:t>点击添加相关标题文字，点击添加相关标题文字，点击添加相关标题文字，点击添加相关标题文字。</a:t>
            </a:r>
          </a:p>
        </p:txBody>
      </p:sp>
      <p:pic>
        <p:nvPicPr>
          <p:cNvPr descr="C:\Users\Administrator\Desktop\111.jpg" id="120" name="Picture 2"/>
          <p:cNvPicPr>
            <a:picLocks noChangeArrowheads="1" noChangeAspect="1"/>
          </p:cNvPicPr>
          <p:nvPr/>
        </p:nvPicPr>
        <p:blipFill>
          <a:blip r:embed="rId4">
            <a:extLst>
              <a:ext uri="{28A0092B-C50C-407E-A947-70E740481C1C}">
                <a14:useLocalDpi val="0"/>
              </a:ext>
            </a:extLst>
          </a:blip>
          <a:stretch>
            <a:fillRect/>
          </a:stretch>
        </p:blipFill>
        <p:spPr bwMode="auto">
          <a:xfrm>
            <a:off x="1046109" y="2483089"/>
            <a:ext cx="5305673" cy="2943119"/>
          </a:xfrm>
          <a:prstGeom prst="rect">
            <a:avLst/>
          </a:prstGeom>
          <a:noFill/>
          <a:extLst>
            <a:ext uri="{909E8E84-426E-40DD-AFC4-6F175D3DCCD1}">
              <a14:hiddenFill>
                <a:solidFill>
                  <a:srgbClr val="FFFFFF"/>
                </a:solidFill>
              </a14:hiddenFill>
            </a:ext>
          </a:extLst>
        </p:spPr>
      </p:pic>
    </p:spTree>
    <p:extLst>
      <p:ext uri="{BB962C8B-B14F-4D97-AF65-F5344CB8AC3E}">
        <p14:creationId val="2687812968"/>
      </p:ext>
    </p:extLst>
  </p:cSld>
  <p:clrMapOvr>
    <a:masterClrMapping/>
  </p:clrMapOvr>
  <mc:AlternateContent>
    <mc:Choice Requires="p15">
      <p:transition p14:dur="1250" spd="slow">
        <p15:prstTrans prst="peelOff"/>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 presetSubtype="2">
                                  <p:stCondLst>
                                    <p:cond delay="0"/>
                                  </p:stCondLst>
                                  <p:childTnLst>
                                    <p:set>
                                      <p:cBhvr>
                                        <p:cTn dur="1" fill="hold" id="6">
                                          <p:stCondLst>
                                            <p:cond delay="0"/>
                                          </p:stCondLst>
                                        </p:cTn>
                                        <p:tgtEl>
                                          <p:spTgt spid="9"/>
                                        </p:tgtEl>
                                        <p:attrNameLst>
                                          <p:attrName>style.visibility</p:attrName>
                                        </p:attrNameLst>
                                      </p:cBhvr>
                                      <p:to>
                                        <p:strVal val="visible"/>
                                      </p:to>
                                    </p:set>
                                    <p:anim calcmode="lin" valueType="num">
                                      <p:cBhvr additive="base">
                                        <p:cTn dur="500" fill="hold" id="7"/>
                                        <p:tgtEl>
                                          <p:spTgt spid="9"/>
                                        </p:tgtEl>
                                        <p:attrNameLst>
                                          <p:attrName>ppt_x</p:attrName>
                                        </p:attrNameLst>
                                      </p:cBhvr>
                                      <p:tavLst>
                                        <p:tav tm="0">
                                          <p:val>
                                            <p:strVal val="1+#ppt_w/2"/>
                                          </p:val>
                                        </p:tav>
                                        <p:tav tm="100000">
                                          <p:val>
                                            <p:strVal val="#ppt_x"/>
                                          </p:val>
                                        </p:tav>
                                      </p:tavLst>
                                    </p:anim>
                                    <p:anim calcmode="lin" valueType="num">
                                      <p:cBhvr additive="base">
                                        <p:cTn dur="500" fill="hold" id="8"/>
                                        <p:tgtEl>
                                          <p:spTgt spid="9"/>
                                        </p:tgtEl>
                                        <p:attrNameLst>
                                          <p:attrName>ppt_y</p:attrName>
                                        </p:attrNameLst>
                                      </p:cBhvr>
                                      <p:tavLst>
                                        <p:tav tm="0">
                                          <p:val>
                                            <p:strVal val="#ppt_y"/>
                                          </p:val>
                                        </p:tav>
                                        <p:tav tm="100000">
                                          <p:val>
                                            <p:strVal val="#ppt_y"/>
                                          </p:val>
                                        </p:tav>
                                      </p:tavLst>
                                    </p:anim>
                                  </p:childTnLst>
                                </p:cTn>
                              </p:par>
                              <p:par>
                                <p:cTn fill="hold" id="9" nodeType="withEffect" presetClass="entr" presetID="22" presetSubtype="2">
                                  <p:stCondLst>
                                    <p:cond delay="100"/>
                                  </p:stCondLst>
                                  <p:childTnLst>
                                    <p:set>
                                      <p:cBhvr>
                                        <p:cTn dur="1" fill="hold" id="10">
                                          <p:stCondLst>
                                            <p:cond delay="0"/>
                                          </p:stCondLst>
                                        </p:cTn>
                                        <p:tgtEl>
                                          <p:spTgt spid="10"/>
                                        </p:tgtEl>
                                        <p:attrNameLst>
                                          <p:attrName>style.visibility</p:attrName>
                                        </p:attrNameLst>
                                      </p:cBhvr>
                                      <p:to>
                                        <p:strVal val="visible"/>
                                      </p:to>
                                    </p:set>
                                    <p:animEffect filter="wipe(right)" transition="in">
                                      <p:cBhvr>
                                        <p:cTn dur="500" id="11"/>
                                        <p:tgtEl>
                                          <p:spTgt spid="10"/>
                                        </p:tgtEl>
                                      </p:cBhvr>
                                    </p:animEffect>
                                  </p:childTnLst>
                                </p:cTn>
                              </p:par>
                            </p:childTnLst>
                          </p:cTn>
                        </p:par>
                        <p:par>
                          <p:cTn fill="hold" id="12" nodeType="afterGroup">
                            <p:stCondLst>
                              <p:cond delay="600"/>
                            </p:stCondLst>
                            <p:childTnLst>
                              <p:par>
                                <p:cTn fill="hold" grpId="0" id="13" nodeType="afterEffect" presetClass="entr" presetID="41" presetSubtype="0">
                                  <p:stCondLst>
                                    <p:cond delay="0"/>
                                  </p:stCondLst>
                                  <p:iterate type="lt">
                                    <p:tmPct val="10000"/>
                                  </p:iterate>
                                  <p:childTnLst>
                                    <p:set>
                                      <p:cBhvr>
                                        <p:cTn dur="1" fill="hold" id="14">
                                          <p:stCondLst>
                                            <p:cond delay="0"/>
                                          </p:stCondLst>
                                        </p:cTn>
                                        <p:tgtEl>
                                          <p:spTgt spid="8"/>
                                        </p:tgtEl>
                                        <p:attrNameLst>
                                          <p:attrName>style.visibility</p:attrName>
                                        </p:attrNameLst>
                                      </p:cBhvr>
                                      <p:to>
                                        <p:strVal val="visible"/>
                                      </p:to>
                                    </p:set>
                                    <p:anim calcmode="lin" valueType="num">
                                      <p:cBhvr>
                                        <p:cTn dur="400" fill="hold" id="15"/>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dur="400" fill="hold" id="16"/>
                                        <p:tgtEl>
                                          <p:spTgt spid="8"/>
                                        </p:tgtEl>
                                        <p:attrNameLst>
                                          <p:attrName>ppt_y</p:attrName>
                                        </p:attrNameLst>
                                      </p:cBhvr>
                                      <p:tavLst>
                                        <p:tav tm="0">
                                          <p:val>
                                            <p:strVal val="#ppt_y"/>
                                          </p:val>
                                        </p:tav>
                                        <p:tav tm="100000">
                                          <p:val>
                                            <p:strVal val="#ppt_y"/>
                                          </p:val>
                                        </p:tav>
                                      </p:tavLst>
                                    </p:anim>
                                    <p:anim calcmode="lin" valueType="num">
                                      <p:cBhvr>
                                        <p:cTn dur="400" fill="hold" id="17"/>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dur="400" fill="hold" id="18"/>
                                        <p:tgtEl>
                                          <p:spTgt spid="8"/>
                                        </p:tgtEl>
                                        <p:attrNameLst>
                                          <p:attrName>ppt_w</p:attrName>
                                        </p:attrNameLst>
                                      </p:cBhvr>
                                      <p:tavLst>
                                        <p:tav tm="0">
                                          <p:val>
                                            <p:strVal val="#ppt_w/10"/>
                                          </p:val>
                                        </p:tav>
                                        <p:tav tm="50000">
                                          <p:val>
                                            <p:strVal val="#ppt_w+.01"/>
                                          </p:val>
                                        </p:tav>
                                        <p:tav tm="100000">
                                          <p:val>
                                            <p:strVal val="#ppt_w"/>
                                          </p:val>
                                        </p:tav>
                                      </p:tavLst>
                                    </p:anim>
                                    <p:animEffect filter="fade" transition="in">
                                      <p:cBhvr>
                                        <p:cTn dur="400" id="19" tmFilter="0,0; .5, 1; 1, 1"/>
                                        <p:tgtEl>
                                          <p:spTgt spid="8"/>
                                        </p:tgtEl>
                                      </p:cBhvr>
                                    </p:animEffect>
                                  </p:childTnLst>
                                </p:cTn>
                              </p:par>
                            </p:childTnLst>
                          </p:cTn>
                        </p:par>
                        <p:par>
                          <p:cTn fill="hold" id="20" nodeType="afterGroup">
                            <p:stCondLst>
                              <p:cond delay="1000"/>
                            </p:stCondLst>
                            <p:childTnLst>
                              <p:par>
                                <p:cTn fill="hold" grpId="0" id="21" nodeType="afterEffect" presetClass="entr" presetID="16" presetSubtype="21">
                                  <p:stCondLst>
                                    <p:cond delay="0"/>
                                  </p:stCondLst>
                                  <p:childTnLst>
                                    <p:set>
                                      <p:cBhvr>
                                        <p:cTn dur="1" fill="hold" id="22">
                                          <p:stCondLst>
                                            <p:cond delay="0"/>
                                          </p:stCondLst>
                                        </p:cTn>
                                        <p:tgtEl>
                                          <p:spTgt spid="36"/>
                                        </p:tgtEl>
                                        <p:attrNameLst>
                                          <p:attrName>style.visibility</p:attrName>
                                        </p:attrNameLst>
                                      </p:cBhvr>
                                      <p:to>
                                        <p:strVal val="visible"/>
                                      </p:to>
                                    </p:set>
                                    <p:animEffect filter="barn(inVertical)" transition="in">
                                      <p:cBhvr>
                                        <p:cTn dur="500" id="23"/>
                                        <p:tgtEl>
                                          <p:spTgt spid="36"/>
                                        </p:tgtEl>
                                      </p:cBhvr>
                                    </p:animEffect>
                                  </p:childTnLst>
                                </p:cTn>
                              </p:par>
                            </p:childTnLst>
                          </p:cTn>
                        </p:par>
                        <p:par>
                          <p:cTn fill="hold" id="24" nodeType="afterGroup">
                            <p:stCondLst>
                              <p:cond delay="1500"/>
                            </p:stCondLst>
                            <p:childTnLst>
                              <p:par>
                                <p:cTn fill="hold" grpId="0" id="25" nodeType="afterEffect" presetClass="entr" presetID="12" presetSubtype="2">
                                  <p:stCondLst>
                                    <p:cond delay="0"/>
                                  </p:stCondLst>
                                  <p:childTnLst>
                                    <p:set>
                                      <p:cBhvr>
                                        <p:cTn dur="1" fill="hold" id="26">
                                          <p:stCondLst>
                                            <p:cond delay="0"/>
                                          </p:stCondLst>
                                        </p:cTn>
                                        <p:tgtEl>
                                          <p:spTgt spid="40"/>
                                        </p:tgtEl>
                                        <p:attrNameLst>
                                          <p:attrName>style.visibility</p:attrName>
                                        </p:attrNameLst>
                                      </p:cBhvr>
                                      <p:to>
                                        <p:strVal val="visible"/>
                                      </p:to>
                                    </p:set>
                                    <p:animEffect filter="slide(fromRight)" transition="in">
                                      <p:cBhvr>
                                        <p:cTn dur="500" id="27"/>
                                        <p:tgtEl>
                                          <p:spTgt spid="40"/>
                                        </p:tgtEl>
                                      </p:cBhvr>
                                    </p:animEffect>
                                  </p:childTnLst>
                                </p:cTn>
                              </p:par>
                              <p:par>
                                <p:cTn fill="hold" grpId="0" id="28" nodeType="withEffect" presetClass="entr" presetID="12" presetSubtype="2">
                                  <p:stCondLst>
                                    <p:cond delay="0"/>
                                  </p:stCondLst>
                                  <p:childTnLst>
                                    <p:set>
                                      <p:cBhvr>
                                        <p:cTn dur="1" fill="hold" id="29">
                                          <p:stCondLst>
                                            <p:cond delay="0"/>
                                          </p:stCondLst>
                                        </p:cTn>
                                        <p:tgtEl>
                                          <p:spTgt spid="71"/>
                                        </p:tgtEl>
                                        <p:attrNameLst>
                                          <p:attrName>style.visibility</p:attrName>
                                        </p:attrNameLst>
                                      </p:cBhvr>
                                      <p:to>
                                        <p:strVal val="visible"/>
                                      </p:to>
                                    </p:set>
                                    <p:animEffect filter="slide(fromRight)" transition="in">
                                      <p:cBhvr>
                                        <p:cTn dur="500" id="30"/>
                                        <p:tgtEl>
                                          <p:spTgt spid="71"/>
                                        </p:tgtEl>
                                      </p:cBhvr>
                                    </p:animEffect>
                                  </p:childTnLst>
                                </p:cTn>
                              </p:par>
                              <p:par>
                                <p:cTn fill="hold" grpId="0" id="31" nodeType="withEffect" presetClass="entr" presetID="12" presetSubtype="8">
                                  <p:stCondLst>
                                    <p:cond delay="0"/>
                                  </p:stCondLst>
                                  <p:childTnLst>
                                    <p:set>
                                      <p:cBhvr>
                                        <p:cTn dur="1" fill="hold" id="32">
                                          <p:stCondLst>
                                            <p:cond delay="0"/>
                                          </p:stCondLst>
                                        </p:cTn>
                                        <p:tgtEl>
                                          <p:spTgt spid="38"/>
                                        </p:tgtEl>
                                        <p:attrNameLst>
                                          <p:attrName>style.visibility</p:attrName>
                                        </p:attrNameLst>
                                      </p:cBhvr>
                                      <p:to>
                                        <p:strVal val="visible"/>
                                      </p:to>
                                    </p:set>
                                    <p:animEffect filter="slide(fromLeft)" transition="in">
                                      <p:cBhvr>
                                        <p:cTn dur="500" id="33"/>
                                        <p:tgtEl>
                                          <p:spTgt spid="38"/>
                                        </p:tgtEl>
                                      </p:cBhvr>
                                    </p:animEffect>
                                  </p:childTnLst>
                                </p:cTn>
                              </p:par>
                              <p:par>
                                <p:cTn fill="hold" grpId="0" id="34" nodeType="withEffect" presetClass="entr" presetID="12" presetSubtype="8">
                                  <p:stCondLst>
                                    <p:cond delay="0"/>
                                  </p:stCondLst>
                                  <p:childTnLst>
                                    <p:set>
                                      <p:cBhvr>
                                        <p:cTn dur="1" fill="hold" id="35">
                                          <p:stCondLst>
                                            <p:cond delay="0"/>
                                          </p:stCondLst>
                                        </p:cTn>
                                        <p:tgtEl>
                                          <p:spTgt spid="39"/>
                                        </p:tgtEl>
                                        <p:attrNameLst>
                                          <p:attrName>style.visibility</p:attrName>
                                        </p:attrNameLst>
                                      </p:cBhvr>
                                      <p:to>
                                        <p:strVal val="visible"/>
                                      </p:to>
                                    </p:set>
                                    <p:animEffect filter="slide(fromLeft)" transition="in">
                                      <p:cBhvr>
                                        <p:cTn dur="500" id="36"/>
                                        <p:tgtEl>
                                          <p:spTgt spid="39"/>
                                        </p:tgtEl>
                                      </p:cBhvr>
                                    </p:animEffect>
                                  </p:childTnLst>
                                </p:cTn>
                              </p:par>
                              <p:par>
                                <p:cTn fill="hold" grpId="0" id="37" nodeType="withEffect" presetClass="entr" presetID="2" presetSubtype="1">
                                  <p:stCondLst>
                                    <p:cond delay="0"/>
                                  </p:stCondLst>
                                  <p:childTnLst>
                                    <p:set>
                                      <p:cBhvr>
                                        <p:cTn dur="1" fill="hold" id="38">
                                          <p:stCondLst>
                                            <p:cond delay="0"/>
                                          </p:stCondLst>
                                        </p:cTn>
                                        <p:tgtEl>
                                          <p:spTgt spid="37"/>
                                        </p:tgtEl>
                                        <p:attrNameLst>
                                          <p:attrName>style.visibility</p:attrName>
                                        </p:attrNameLst>
                                      </p:cBhvr>
                                      <p:to>
                                        <p:strVal val="visible"/>
                                      </p:to>
                                    </p:set>
                                    <p:anim calcmode="lin" valueType="num">
                                      <p:cBhvr additive="base">
                                        <p:cTn dur="500" fill="hold" id="39"/>
                                        <p:tgtEl>
                                          <p:spTgt spid="37"/>
                                        </p:tgtEl>
                                        <p:attrNameLst>
                                          <p:attrName>ppt_x</p:attrName>
                                        </p:attrNameLst>
                                      </p:cBhvr>
                                      <p:tavLst>
                                        <p:tav tm="0">
                                          <p:val>
                                            <p:strVal val="#ppt_x"/>
                                          </p:val>
                                        </p:tav>
                                        <p:tav tm="100000">
                                          <p:val>
                                            <p:strVal val="#ppt_x"/>
                                          </p:val>
                                        </p:tav>
                                      </p:tavLst>
                                    </p:anim>
                                    <p:anim calcmode="lin" valueType="num">
                                      <p:cBhvr additive="base">
                                        <p:cTn dur="500" fill="hold" id="40"/>
                                        <p:tgtEl>
                                          <p:spTgt spid="37"/>
                                        </p:tgtEl>
                                        <p:attrNameLst>
                                          <p:attrName>ppt_y</p:attrName>
                                        </p:attrNameLst>
                                      </p:cBhvr>
                                      <p:tavLst>
                                        <p:tav tm="0">
                                          <p:val>
                                            <p:strVal val="0-#ppt_h/2"/>
                                          </p:val>
                                        </p:tav>
                                        <p:tav tm="100000">
                                          <p:val>
                                            <p:strVal val="#ppt_y"/>
                                          </p:val>
                                        </p:tav>
                                      </p:tavLst>
                                    </p:anim>
                                  </p:childTnLst>
                                </p:cTn>
                              </p:par>
                            </p:childTnLst>
                          </p:cTn>
                        </p:par>
                        <p:par>
                          <p:cTn fill="hold" id="41" nodeType="afterGroup">
                            <p:stCondLst>
                              <p:cond delay="2000"/>
                            </p:stCondLst>
                            <p:childTnLst>
                              <p:par>
                                <p:cTn fill="hold" id="42" nodeType="afterEffect" presetClass="entr" presetID="42" presetSubtype="0">
                                  <p:stCondLst>
                                    <p:cond delay="0"/>
                                  </p:stCondLst>
                                  <p:childTnLst>
                                    <p:set>
                                      <p:cBhvr>
                                        <p:cTn dur="1" fill="hold" id="43">
                                          <p:stCondLst>
                                            <p:cond delay="0"/>
                                          </p:stCondLst>
                                        </p:cTn>
                                        <p:tgtEl>
                                          <p:spTgt spid="35"/>
                                        </p:tgtEl>
                                        <p:attrNameLst>
                                          <p:attrName>style.visibility</p:attrName>
                                        </p:attrNameLst>
                                      </p:cBhvr>
                                      <p:to>
                                        <p:strVal val="visible"/>
                                      </p:to>
                                    </p:set>
                                    <p:animEffect filter="fade" transition="in">
                                      <p:cBhvr>
                                        <p:cTn dur="1000" id="44"/>
                                        <p:tgtEl>
                                          <p:spTgt spid="35"/>
                                        </p:tgtEl>
                                      </p:cBhvr>
                                    </p:animEffect>
                                    <p:anim calcmode="lin" valueType="num">
                                      <p:cBhvr>
                                        <p:cTn dur="1000" fill="hold" id="45"/>
                                        <p:tgtEl>
                                          <p:spTgt spid="35"/>
                                        </p:tgtEl>
                                        <p:attrNameLst>
                                          <p:attrName>ppt_x</p:attrName>
                                        </p:attrNameLst>
                                      </p:cBhvr>
                                      <p:tavLst>
                                        <p:tav tm="0">
                                          <p:val>
                                            <p:strVal val="#ppt_x"/>
                                          </p:val>
                                        </p:tav>
                                        <p:tav tm="100000">
                                          <p:val>
                                            <p:strVal val="#ppt_x"/>
                                          </p:val>
                                        </p:tav>
                                      </p:tavLst>
                                    </p:anim>
                                    <p:anim calcmode="lin" valueType="num">
                                      <p:cBhvr>
                                        <p:cTn dur="1000" fill="hold" id="46"/>
                                        <p:tgtEl>
                                          <p:spTgt spid="35"/>
                                        </p:tgtEl>
                                        <p:attrNameLst>
                                          <p:attrName>ppt_y</p:attrName>
                                        </p:attrNameLst>
                                      </p:cBhvr>
                                      <p:tavLst>
                                        <p:tav tm="0">
                                          <p:val>
                                            <p:strVal val="#ppt_y+.1"/>
                                          </p:val>
                                        </p:tav>
                                        <p:tav tm="100000">
                                          <p:val>
                                            <p:strVal val="#ppt_y"/>
                                          </p:val>
                                        </p:tav>
                                      </p:tavLst>
                                    </p:anim>
                                  </p:childTnLst>
                                </p:cTn>
                              </p:par>
                            </p:childTnLst>
                          </p:cTn>
                        </p:par>
                        <p:par>
                          <p:cTn fill="hold" id="47" nodeType="afterGroup">
                            <p:stCondLst>
                              <p:cond delay="3000"/>
                            </p:stCondLst>
                            <p:childTnLst>
                              <p:par>
                                <p:cTn fill="hold" id="48" nodeType="afterEffect" presetClass="entr" presetID="6" presetSubtype="16">
                                  <p:stCondLst>
                                    <p:cond delay="0"/>
                                  </p:stCondLst>
                                  <p:childTnLst>
                                    <p:set>
                                      <p:cBhvr>
                                        <p:cTn dur="1" fill="hold" id="49">
                                          <p:stCondLst>
                                            <p:cond delay="0"/>
                                          </p:stCondLst>
                                        </p:cTn>
                                        <p:tgtEl>
                                          <p:spTgt spid="120"/>
                                        </p:tgtEl>
                                        <p:attrNameLst>
                                          <p:attrName>style.visibility</p:attrName>
                                        </p:attrNameLst>
                                      </p:cBhvr>
                                      <p:to>
                                        <p:strVal val="visible"/>
                                      </p:to>
                                    </p:set>
                                    <p:animEffect filter="circle(in)" transition="in">
                                      <p:cBhvr>
                                        <p:cTn dur="2000" id="50"/>
                                        <p:tgtEl>
                                          <p:spTgt spid="120"/>
                                        </p:tgtEl>
                                      </p:cBhvr>
                                    </p:animEffect>
                                  </p:childTnLst>
                                </p:cTn>
                              </p:par>
                              <p:par>
                                <p:cTn fill="hold" id="51" nodeType="withEffect" presetClass="entr" presetID="23" presetSubtype="36">
                                  <p:stCondLst>
                                    <p:cond delay="400"/>
                                  </p:stCondLst>
                                  <p:childTnLst>
                                    <p:set>
                                      <p:cBhvr>
                                        <p:cTn dur="1" fill="hold" id="52">
                                          <p:stCondLst>
                                            <p:cond delay="0"/>
                                          </p:stCondLst>
                                        </p:cTn>
                                        <p:tgtEl>
                                          <p:spTgt spid="77"/>
                                        </p:tgtEl>
                                        <p:attrNameLst>
                                          <p:attrName>style.visibility</p:attrName>
                                        </p:attrNameLst>
                                      </p:cBhvr>
                                      <p:to>
                                        <p:strVal val="visible"/>
                                      </p:to>
                                    </p:set>
                                    <p:anim calcmode="lin" valueType="num">
                                      <p:cBhvr>
                                        <p:cTn dur="500" fill="hold" id="53"/>
                                        <p:tgtEl>
                                          <p:spTgt spid="77"/>
                                        </p:tgtEl>
                                        <p:attrNameLst>
                                          <p:attrName>ppt_w</p:attrName>
                                        </p:attrNameLst>
                                      </p:cBhvr>
                                      <p:tavLst>
                                        <p:tav tm="0">
                                          <p:val>
                                            <p:strVal val="(6*min(max(#ppt_w*#ppt_h,.3),1)-7.4)/-.7*#ppt_w"/>
                                          </p:val>
                                        </p:tav>
                                        <p:tav tm="100000">
                                          <p:val>
                                            <p:strVal val="#ppt_w"/>
                                          </p:val>
                                        </p:tav>
                                      </p:tavLst>
                                    </p:anim>
                                    <p:anim calcmode="lin" valueType="num">
                                      <p:cBhvr>
                                        <p:cTn dur="500" fill="hold" id="54"/>
                                        <p:tgtEl>
                                          <p:spTgt spid="77"/>
                                        </p:tgtEl>
                                        <p:attrNameLst>
                                          <p:attrName>ppt_h</p:attrName>
                                        </p:attrNameLst>
                                      </p:cBhvr>
                                      <p:tavLst>
                                        <p:tav tm="0">
                                          <p:val>
                                            <p:strVal val="(6*min(max(#ppt_w*#ppt_h,.3),1)-7.4)/-.7*#ppt_h"/>
                                          </p:val>
                                        </p:tav>
                                        <p:tav tm="100000">
                                          <p:val>
                                            <p:strVal val="#ppt_h"/>
                                          </p:val>
                                        </p:tav>
                                      </p:tavLst>
                                    </p:anim>
                                    <p:anim calcmode="lin" valueType="num">
                                      <p:cBhvr>
                                        <p:cTn dur="500" fill="hold" id="55"/>
                                        <p:tgtEl>
                                          <p:spTgt spid="77"/>
                                        </p:tgtEl>
                                        <p:attrNameLst>
                                          <p:attrName>ppt_x</p:attrName>
                                        </p:attrNameLst>
                                      </p:cBhvr>
                                      <p:tavLst>
                                        <p:tav tm="0">
                                          <p:val>
                                            <p:fltVal val="0.5"/>
                                          </p:val>
                                        </p:tav>
                                        <p:tav tm="100000">
                                          <p:val>
                                            <p:strVal val="#ppt_x"/>
                                          </p:val>
                                        </p:tav>
                                      </p:tavLst>
                                    </p:anim>
                                    <p:anim calcmode="lin" valueType="num">
                                      <p:cBhvr>
                                        <p:cTn dur="500" fill="hold" id="56"/>
                                        <p:tgtEl>
                                          <p:spTgt spid="77"/>
                                        </p:tgtEl>
                                        <p:attrNameLst>
                                          <p:attrName>ppt_y</p:attrName>
                                        </p:attrNameLst>
                                      </p:cBhvr>
                                      <p:tavLst>
                                        <p:tav tm="0">
                                          <p:val>
                                            <p:strVal val="1+(6*min(max(#ppt_w*#ppt_h,.3),1)-7.4)/-.7*#ppt_h/2"/>
                                          </p:val>
                                        </p:tav>
                                        <p:tav tm="100000">
                                          <p:val>
                                            <p:strVal val="#ppt_y"/>
                                          </p:val>
                                        </p:tav>
                                      </p:tavLst>
                                    </p:anim>
                                  </p:childTnLst>
                                </p:cTn>
                              </p:par>
                              <p:par>
                                <p:cTn fill="hold" id="57" nodeType="withEffect" presetClass="entr" presetID="23" presetSubtype="36">
                                  <p:stCondLst>
                                    <p:cond delay="600"/>
                                  </p:stCondLst>
                                  <p:childTnLst>
                                    <p:set>
                                      <p:cBhvr>
                                        <p:cTn dur="1" fill="hold" id="58">
                                          <p:stCondLst>
                                            <p:cond delay="0"/>
                                          </p:stCondLst>
                                        </p:cTn>
                                        <p:tgtEl>
                                          <p:spTgt spid="82"/>
                                        </p:tgtEl>
                                        <p:attrNameLst>
                                          <p:attrName>style.visibility</p:attrName>
                                        </p:attrNameLst>
                                      </p:cBhvr>
                                      <p:to>
                                        <p:strVal val="visible"/>
                                      </p:to>
                                    </p:set>
                                    <p:anim calcmode="lin" valueType="num">
                                      <p:cBhvr>
                                        <p:cTn dur="500" fill="hold" id="59"/>
                                        <p:tgtEl>
                                          <p:spTgt spid="82"/>
                                        </p:tgtEl>
                                        <p:attrNameLst>
                                          <p:attrName>ppt_w</p:attrName>
                                        </p:attrNameLst>
                                      </p:cBhvr>
                                      <p:tavLst>
                                        <p:tav tm="0">
                                          <p:val>
                                            <p:strVal val="(6*min(max(#ppt_w*#ppt_h,.3),1)-7.4)/-.7*#ppt_w"/>
                                          </p:val>
                                        </p:tav>
                                        <p:tav tm="100000">
                                          <p:val>
                                            <p:strVal val="#ppt_w"/>
                                          </p:val>
                                        </p:tav>
                                      </p:tavLst>
                                    </p:anim>
                                    <p:anim calcmode="lin" valueType="num">
                                      <p:cBhvr>
                                        <p:cTn dur="500" fill="hold" id="60"/>
                                        <p:tgtEl>
                                          <p:spTgt spid="82"/>
                                        </p:tgtEl>
                                        <p:attrNameLst>
                                          <p:attrName>ppt_h</p:attrName>
                                        </p:attrNameLst>
                                      </p:cBhvr>
                                      <p:tavLst>
                                        <p:tav tm="0">
                                          <p:val>
                                            <p:strVal val="(6*min(max(#ppt_w*#ppt_h,.3),1)-7.4)/-.7*#ppt_h"/>
                                          </p:val>
                                        </p:tav>
                                        <p:tav tm="100000">
                                          <p:val>
                                            <p:strVal val="#ppt_h"/>
                                          </p:val>
                                        </p:tav>
                                      </p:tavLst>
                                    </p:anim>
                                    <p:anim calcmode="lin" valueType="num">
                                      <p:cBhvr>
                                        <p:cTn dur="500" fill="hold" id="61"/>
                                        <p:tgtEl>
                                          <p:spTgt spid="82"/>
                                        </p:tgtEl>
                                        <p:attrNameLst>
                                          <p:attrName>ppt_x</p:attrName>
                                        </p:attrNameLst>
                                      </p:cBhvr>
                                      <p:tavLst>
                                        <p:tav tm="0">
                                          <p:val>
                                            <p:fltVal val="0.5"/>
                                          </p:val>
                                        </p:tav>
                                        <p:tav tm="100000">
                                          <p:val>
                                            <p:strVal val="#ppt_x"/>
                                          </p:val>
                                        </p:tav>
                                      </p:tavLst>
                                    </p:anim>
                                    <p:anim calcmode="lin" valueType="num">
                                      <p:cBhvr>
                                        <p:cTn dur="500" fill="hold" id="62"/>
                                        <p:tgtEl>
                                          <p:spTgt spid="82"/>
                                        </p:tgtEl>
                                        <p:attrNameLst>
                                          <p:attrName>ppt_y</p:attrName>
                                        </p:attrNameLst>
                                      </p:cBhvr>
                                      <p:tavLst>
                                        <p:tav tm="0">
                                          <p:val>
                                            <p:strVal val="1+(6*min(max(#ppt_w*#ppt_h,.3),1)-7.4)/-.7*#ppt_h/2"/>
                                          </p:val>
                                        </p:tav>
                                        <p:tav tm="100000">
                                          <p:val>
                                            <p:strVal val="#ppt_y"/>
                                          </p:val>
                                        </p:tav>
                                      </p:tavLst>
                                    </p:anim>
                                  </p:childTnLst>
                                </p:cTn>
                              </p:par>
                              <p:par>
                                <p:cTn fill="hold" id="63" nodeType="withEffect" presetClass="entr" presetID="23" presetSubtype="36">
                                  <p:stCondLst>
                                    <p:cond delay="900"/>
                                  </p:stCondLst>
                                  <p:childTnLst>
                                    <p:set>
                                      <p:cBhvr>
                                        <p:cTn dur="1" fill="hold" id="64">
                                          <p:stCondLst>
                                            <p:cond delay="0"/>
                                          </p:stCondLst>
                                        </p:cTn>
                                        <p:tgtEl>
                                          <p:spTgt spid="87"/>
                                        </p:tgtEl>
                                        <p:attrNameLst>
                                          <p:attrName>style.visibility</p:attrName>
                                        </p:attrNameLst>
                                      </p:cBhvr>
                                      <p:to>
                                        <p:strVal val="visible"/>
                                      </p:to>
                                    </p:set>
                                    <p:anim calcmode="lin" valueType="num">
                                      <p:cBhvr>
                                        <p:cTn dur="500" fill="hold" id="65"/>
                                        <p:tgtEl>
                                          <p:spTgt spid="87"/>
                                        </p:tgtEl>
                                        <p:attrNameLst>
                                          <p:attrName>ppt_w</p:attrName>
                                        </p:attrNameLst>
                                      </p:cBhvr>
                                      <p:tavLst>
                                        <p:tav tm="0">
                                          <p:val>
                                            <p:strVal val="(6*min(max(#ppt_w*#ppt_h,.3),1)-7.4)/-.7*#ppt_w"/>
                                          </p:val>
                                        </p:tav>
                                        <p:tav tm="100000">
                                          <p:val>
                                            <p:strVal val="#ppt_w"/>
                                          </p:val>
                                        </p:tav>
                                      </p:tavLst>
                                    </p:anim>
                                    <p:anim calcmode="lin" valueType="num">
                                      <p:cBhvr>
                                        <p:cTn dur="500" fill="hold" id="66"/>
                                        <p:tgtEl>
                                          <p:spTgt spid="87"/>
                                        </p:tgtEl>
                                        <p:attrNameLst>
                                          <p:attrName>ppt_h</p:attrName>
                                        </p:attrNameLst>
                                      </p:cBhvr>
                                      <p:tavLst>
                                        <p:tav tm="0">
                                          <p:val>
                                            <p:strVal val="(6*min(max(#ppt_w*#ppt_h,.3),1)-7.4)/-.7*#ppt_h"/>
                                          </p:val>
                                        </p:tav>
                                        <p:tav tm="100000">
                                          <p:val>
                                            <p:strVal val="#ppt_h"/>
                                          </p:val>
                                        </p:tav>
                                      </p:tavLst>
                                    </p:anim>
                                    <p:anim calcmode="lin" valueType="num">
                                      <p:cBhvr>
                                        <p:cTn dur="500" fill="hold" id="67"/>
                                        <p:tgtEl>
                                          <p:spTgt spid="87"/>
                                        </p:tgtEl>
                                        <p:attrNameLst>
                                          <p:attrName>ppt_x</p:attrName>
                                        </p:attrNameLst>
                                      </p:cBhvr>
                                      <p:tavLst>
                                        <p:tav tm="0">
                                          <p:val>
                                            <p:fltVal val="0.5"/>
                                          </p:val>
                                        </p:tav>
                                        <p:tav tm="100000">
                                          <p:val>
                                            <p:strVal val="#ppt_x"/>
                                          </p:val>
                                        </p:tav>
                                      </p:tavLst>
                                    </p:anim>
                                    <p:anim calcmode="lin" valueType="num">
                                      <p:cBhvr>
                                        <p:cTn dur="500" fill="hold" id="68"/>
                                        <p:tgtEl>
                                          <p:spTgt spid="87"/>
                                        </p:tgtEl>
                                        <p:attrNameLst>
                                          <p:attrName>ppt_y</p:attrName>
                                        </p:attrNameLst>
                                      </p:cBhvr>
                                      <p:tavLst>
                                        <p:tav tm="0">
                                          <p:val>
                                            <p:strVal val="1+(6*min(max(#ppt_w*#ppt_h,.3),1)-7.4)/-.7*#ppt_h/2"/>
                                          </p:val>
                                        </p:tav>
                                        <p:tav tm="100000">
                                          <p:val>
                                            <p:strVal val="#ppt_y"/>
                                          </p:val>
                                        </p:tav>
                                      </p:tavLst>
                                    </p:anim>
                                  </p:childTnLst>
                                </p:cTn>
                              </p:par>
                              <p:par>
                                <p:cTn fill="hold" id="69" nodeType="withEffect" presetClass="entr" presetID="23" presetSubtype="36">
                                  <p:stCondLst>
                                    <p:cond delay="1100"/>
                                  </p:stCondLst>
                                  <p:childTnLst>
                                    <p:set>
                                      <p:cBhvr>
                                        <p:cTn dur="1" fill="hold" id="70">
                                          <p:stCondLst>
                                            <p:cond delay="0"/>
                                          </p:stCondLst>
                                        </p:cTn>
                                        <p:tgtEl>
                                          <p:spTgt spid="72"/>
                                        </p:tgtEl>
                                        <p:attrNameLst>
                                          <p:attrName>style.visibility</p:attrName>
                                        </p:attrNameLst>
                                      </p:cBhvr>
                                      <p:to>
                                        <p:strVal val="visible"/>
                                      </p:to>
                                    </p:set>
                                    <p:anim calcmode="lin" valueType="num">
                                      <p:cBhvr>
                                        <p:cTn dur="500" fill="hold" id="71"/>
                                        <p:tgtEl>
                                          <p:spTgt spid="72"/>
                                        </p:tgtEl>
                                        <p:attrNameLst>
                                          <p:attrName>ppt_w</p:attrName>
                                        </p:attrNameLst>
                                      </p:cBhvr>
                                      <p:tavLst>
                                        <p:tav tm="0">
                                          <p:val>
                                            <p:strVal val="(6*min(max(#ppt_w*#ppt_h,.3),1)-7.4)/-.7*#ppt_w"/>
                                          </p:val>
                                        </p:tav>
                                        <p:tav tm="100000">
                                          <p:val>
                                            <p:strVal val="#ppt_w"/>
                                          </p:val>
                                        </p:tav>
                                      </p:tavLst>
                                    </p:anim>
                                    <p:anim calcmode="lin" valueType="num">
                                      <p:cBhvr>
                                        <p:cTn dur="500" fill="hold" id="72"/>
                                        <p:tgtEl>
                                          <p:spTgt spid="72"/>
                                        </p:tgtEl>
                                        <p:attrNameLst>
                                          <p:attrName>ppt_h</p:attrName>
                                        </p:attrNameLst>
                                      </p:cBhvr>
                                      <p:tavLst>
                                        <p:tav tm="0">
                                          <p:val>
                                            <p:strVal val="(6*min(max(#ppt_w*#ppt_h,.3),1)-7.4)/-.7*#ppt_h"/>
                                          </p:val>
                                        </p:tav>
                                        <p:tav tm="100000">
                                          <p:val>
                                            <p:strVal val="#ppt_h"/>
                                          </p:val>
                                        </p:tav>
                                      </p:tavLst>
                                    </p:anim>
                                    <p:anim calcmode="lin" valueType="num">
                                      <p:cBhvr>
                                        <p:cTn dur="500" fill="hold" id="73"/>
                                        <p:tgtEl>
                                          <p:spTgt spid="72"/>
                                        </p:tgtEl>
                                        <p:attrNameLst>
                                          <p:attrName>ppt_x</p:attrName>
                                        </p:attrNameLst>
                                      </p:cBhvr>
                                      <p:tavLst>
                                        <p:tav tm="0">
                                          <p:val>
                                            <p:fltVal val="0.5"/>
                                          </p:val>
                                        </p:tav>
                                        <p:tav tm="100000">
                                          <p:val>
                                            <p:strVal val="#ppt_x"/>
                                          </p:val>
                                        </p:tav>
                                      </p:tavLst>
                                    </p:anim>
                                    <p:anim calcmode="lin" valueType="num">
                                      <p:cBhvr>
                                        <p:cTn dur="500" fill="hold" id="74"/>
                                        <p:tgtEl>
                                          <p:spTgt spid="72"/>
                                        </p:tgtEl>
                                        <p:attrNameLst>
                                          <p:attrName>ppt_y</p:attrName>
                                        </p:attrNameLst>
                                      </p:cBhvr>
                                      <p:tavLst>
                                        <p:tav tm="0">
                                          <p:val>
                                            <p:strVal val="1+(6*min(max(#ppt_w*#ppt_h,.3),1)-7.4)/-.7*#ppt_h/2"/>
                                          </p:val>
                                        </p:tav>
                                        <p:tav tm="100000">
                                          <p:val>
                                            <p:strVal val="#ppt_y"/>
                                          </p:val>
                                        </p:tav>
                                      </p:tavLst>
                                    </p:anim>
                                  </p:childTnLst>
                                </p:cTn>
                              </p:par>
                            </p:childTnLst>
                          </p:cTn>
                        </p:par>
                        <p:par>
                          <p:cTn fill="hold" id="75" nodeType="afterGroup">
                            <p:stCondLst>
                              <p:cond delay="5000"/>
                            </p:stCondLst>
                            <p:childTnLst>
                              <p:par>
                                <p:cTn fill="hold" id="76" nodeType="afterEffect" presetClass="entr" presetID="31" presetSubtype="0">
                                  <p:stCondLst>
                                    <p:cond delay="0"/>
                                  </p:stCondLst>
                                  <p:childTnLst>
                                    <p:set>
                                      <p:cBhvr>
                                        <p:cTn dur="1" fill="hold" id="77">
                                          <p:stCondLst>
                                            <p:cond delay="0"/>
                                          </p:stCondLst>
                                        </p:cTn>
                                        <p:tgtEl>
                                          <p:spTgt spid="92"/>
                                        </p:tgtEl>
                                        <p:attrNameLst>
                                          <p:attrName>style.visibility</p:attrName>
                                        </p:attrNameLst>
                                      </p:cBhvr>
                                      <p:to>
                                        <p:strVal val="visible"/>
                                      </p:to>
                                    </p:set>
                                    <p:anim calcmode="lin" valueType="num">
                                      <p:cBhvr>
                                        <p:cTn dur="500" fill="hold" id="78"/>
                                        <p:tgtEl>
                                          <p:spTgt spid="92"/>
                                        </p:tgtEl>
                                        <p:attrNameLst>
                                          <p:attrName>ppt_w</p:attrName>
                                        </p:attrNameLst>
                                      </p:cBhvr>
                                      <p:tavLst>
                                        <p:tav tm="0">
                                          <p:val>
                                            <p:fltVal val="0"/>
                                          </p:val>
                                        </p:tav>
                                        <p:tav tm="100000">
                                          <p:val>
                                            <p:strVal val="#ppt_w"/>
                                          </p:val>
                                        </p:tav>
                                      </p:tavLst>
                                    </p:anim>
                                    <p:anim calcmode="lin" valueType="num">
                                      <p:cBhvr>
                                        <p:cTn dur="500" fill="hold" id="79"/>
                                        <p:tgtEl>
                                          <p:spTgt spid="92"/>
                                        </p:tgtEl>
                                        <p:attrNameLst>
                                          <p:attrName>ppt_h</p:attrName>
                                        </p:attrNameLst>
                                      </p:cBhvr>
                                      <p:tavLst>
                                        <p:tav tm="0">
                                          <p:val>
                                            <p:fltVal val="0"/>
                                          </p:val>
                                        </p:tav>
                                        <p:tav tm="100000">
                                          <p:val>
                                            <p:strVal val="#ppt_h"/>
                                          </p:val>
                                        </p:tav>
                                      </p:tavLst>
                                    </p:anim>
                                    <p:anim calcmode="lin" valueType="num">
                                      <p:cBhvr>
                                        <p:cTn dur="500" fill="hold" id="80"/>
                                        <p:tgtEl>
                                          <p:spTgt spid="92"/>
                                        </p:tgtEl>
                                        <p:attrNameLst>
                                          <p:attrName>style.rotation</p:attrName>
                                        </p:attrNameLst>
                                      </p:cBhvr>
                                      <p:tavLst>
                                        <p:tav tm="0">
                                          <p:val>
                                            <p:fltVal val="90"/>
                                          </p:val>
                                        </p:tav>
                                        <p:tav tm="100000">
                                          <p:val>
                                            <p:fltVal val="0"/>
                                          </p:val>
                                        </p:tav>
                                      </p:tavLst>
                                    </p:anim>
                                    <p:animEffect filter="fade" transition="in">
                                      <p:cBhvr>
                                        <p:cTn dur="500" id="81"/>
                                        <p:tgtEl>
                                          <p:spTgt spid="92"/>
                                        </p:tgtEl>
                                      </p:cBhvr>
                                    </p:animEffect>
                                  </p:childTnLst>
                                </p:cTn>
                              </p:par>
                            </p:childTnLst>
                          </p:cTn>
                        </p:par>
                        <p:par>
                          <p:cTn fill="hold" id="82" nodeType="afterGroup">
                            <p:stCondLst>
                              <p:cond delay="5500"/>
                            </p:stCondLst>
                            <p:childTnLst>
                              <p:par>
                                <p:cTn fill="hold" grpId="0" id="83" nodeType="afterEffect" presetClass="entr" presetID="31" presetSubtype="0">
                                  <p:stCondLst>
                                    <p:cond delay="0"/>
                                  </p:stCondLst>
                                  <p:childTnLst>
                                    <p:set>
                                      <p:cBhvr>
                                        <p:cTn dur="1" fill="hold" id="84">
                                          <p:stCondLst>
                                            <p:cond delay="0"/>
                                          </p:stCondLst>
                                        </p:cTn>
                                        <p:tgtEl>
                                          <p:spTgt spid="96"/>
                                        </p:tgtEl>
                                        <p:attrNameLst>
                                          <p:attrName>style.visibility</p:attrName>
                                        </p:attrNameLst>
                                      </p:cBhvr>
                                      <p:to>
                                        <p:strVal val="visible"/>
                                      </p:to>
                                    </p:set>
                                    <p:anim calcmode="lin" valueType="num">
                                      <p:cBhvr>
                                        <p:cTn dur="500" fill="hold" id="85"/>
                                        <p:tgtEl>
                                          <p:spTgt spid="96"/>
                                        </p:tgtEl>
                                        <p:attrNameLst>
                                          <p:attrName>ppt_w</p:attrName>
                                        </p:attrNameLst>
                                      </p:cBhvr>
                                      <p:tavLst>
                                        <p:tav tm="0">
                                          <p:val>
                                            <p:fltVal val="0"/>
                                          </p:val>
                                        </p:tav>
                                        <p:tav tm="100000">
                                          <p:val>
                                            <p:strVal val="#ppt_w"/>
                                          </p:val>
                                        </p:tav>
                                      </p:tavLst>
                                    </p:anim>
                                    <p:anim calcmode="lin" valueType="num">
                                      <p:cBhvr>
                                        <p:cTn dur="500" fill="hold" id="86"/>
                                        <p:tgtEl>
                                          <p:spTgt spid="96"/>
                                        </p:tgtEl>
                                        <p:attrNameLst>
                                          <p:attrName>ppt_h</p:attrName>
                                        </p:attrNameLst>
                                      </p:cBhvr>
                                      <p:tavLst>
                                        <p:tav tm="0">
                                          <p:val>
                                            <p:fltVal val="0"/>
                                          </p:val>
                                        </p:tav>
                                        <p:tav tm="100000">
                                          <p:val>
                                            <p:strVal val="#ppt_h"/>
                                          </p:val>
                                        </p:tav>
                                      </p:tavLst>
                                    </p:anim>
                                    <p:anim calcmode="lin" valueType="num">
                                      <p:cBhvr>
                                        <p:cTn dur="500" fill="hold" id="87"/>
                                        <p:tgtEl>
                                          <p:spTgt spid="96"/>
                                        </p:tgtEl>
                                        <p:attrNameLst>
                                          <p:attrName>style.rotation</p:attrName>
                                        </p:attrNameLst>
                                      </p:cBhvr>
                                      <p:tavLst>
                                        <p:tav tm="0">
                                          <p:val>
                                            <p:fltVal val="90"/>
                                          </p:val>
                                        </p:tav>
                                        <p:tav tm="100000">
                                          <p:val>
                                            <p:fltVal val="0"/>
                                          </p:val>
                                        </p:tav>
                                      </p:tavLst>
                                    </p:anim>
                                    <p:animEffect filter="fade" transition="in">
                                      <p:cBhvr>
                                        <p:cTn dur="500" id="88"/>
                                        <p:tgtEl>
                                          <p:spTgt spid="96"/>
                                        </p:tgtEl>
                                      </p:cBhvr>
                                    </p:animEffect>
                                  </p:childTnLst>
                                </p:cTn>
                              </p:par>
                            </p:childTnLst>
                          </p:cTn>
                        </p:par>
                        <p:par>
                          <p:cTn fill="hold" id="89" nodeType="afterGroup">
                            <p:stCondLst>
                              <p:cond delay="6000"/>
                            </p:stCondLst>
                            <p:childTnLst>
                              <p:par>
                                <p:cTn fill="hold" id="90" nodeType="afterEffect" presetClass="entr" presetID="31" presetSubtype="0">
                                  <p:stCondLst>
                                    <p:cond delay="0"/>
                                  </p:stCondLst>
                                  <p:childTnLst>
                                    <p:set>
                                      <p:cBhvr>
                                        <p:cTn dur="1" fill="hold" id="91">
                                          <p:stCondLst>
                                            <p:cond delay="0"/>
                                          </p:stCondLst>
                                        </p:cTn>
                                        <p:tgtEl>
                                          <p:spTgt spid="97"/>
                                        </p:tgtEl>
                                        <p:attrNameLst>
                                          <p:attrName>style.visibility</p:attrName>
                                        </p:attrNameLst>
                                      </p:cBhvr>
                                      <p:to>
                                        <p:strVal val="visible"/>
                                      </p:to>
                                    </p:set>
                                    <p:anim calcmode="lin" valueType="num">
                                      <p:cBhvr>
                                        <p:cTn dur="500" fill="hold" id="92"/>
                                        <p:tgtEl>
                                          <p:spTgt spid="97"/>
                                        </p:tgtEl>
                                        <p:attrNameLst>
                                          <p:attrName>ppt_w</p:attrName>
                                        </p:attrNameLst>
                                      </p:cBhvr>
                                      <p:tavLst>
                                        <p:tav tm="0">
                                          <p:val>
                                            <p:fltVal val="0"/>
                                          </p:val>
                                        </p:tav>
                                        <p:tav tm="100000">
                                          <p:val>
                                            <p:strVal val="#ppt_w"/>
                                          </p:val>
                                        </p:tav>
                                      </p:tavLst>
                                    </p:anim>
                                    <p:anim calcmode="lin" valueType="num">
                                      <p:cBhvr>
                                        <p:cTn dur="500" fill="hold" id="93"/>
                                        <p:tgtEl>
                                          <p:spTgt spid="97"/>
                                        </p:tgtEl>
                                        <p:attrNameLst>
                                          <p:attrName>ppt_h</p:attrName>
                                        </p:attrNameLst>
                                      </p:cBhvr>
                                      <p:tavLst>
                                        <p:tav tm="0">
                                          <p:val>
                                            <p:fltVal val="0"/>
                                          </p:val>
                                        </p:tav>
                                        <p:tav tm="100000">
                                          <p:val>
                                            <p:strVal val="#ppt_h"/>
                                          </p:val>
                                        </p:tav>
                                      </p:tavLst>
                                    </p:anim>
                                    <p:anim calcmode="lin" valueType="num">
                                      <p:cBhvr>
                                        <p:cTn dur="500" fill="hold" id="94"/>
                                        <p:tgtEl>
                                          <p:spTgt spid="97"/>
                                        </p:tgtEl>
                                        <p:attrNameLst>
                                          <p:attrName>style.rotation</p:attrName>
                                        </p:attrNameLst>
                                      </p:cBhvr>
                                      <p:tavLst>
                                        <p:tav tm="0">
                                          <p:val>
                                            <p:fltVal val="90"/>
                                          </p:val>
                                        </p:tav>
                                        <p:tav tm="100000">
                                          <p:val>
                                            <p:fltVal val="0"/>
                                          </p:val>
                                        </p:tav>
                                      </p:tavLst>
                                    </p:anim>
                                    <p:animEffect filter="fade" transition="in">
                                      <p:cBhvr>
                                        <p:cTn dur="500" id="95"/>
                                        <p:tgtEl>
                                          <p:spTgt spid="97"/>
                                        </p:tgtEl>
                                      </p:cBhvr>
                                    </p:animEffect>
                                  </p:childTnLst>
                                </p:cTn>
                              </p:par>
                            </p:childTnLst>
                          </p:cTn>
                        </p:par>
                        <p:par>
                          <p:cTn fill="hold" id="96" nodeType="afterGroup">
                            <p:stCondLst>
                              <p:cond delay="6500"/>
                            </p:stCondLst>
                            <p:childTnLst>
                              <p:par>
                                <p:cTn fill="hold" id="97" nodeType="afterEffect" presetClass="entr" presetID="31" presetSubtype="0">
                                  <p:stCondLst>
                                    <p:cond delay="0"/>
                                  </p:stCondLst>
                                  <p:childTnLst>
                                    <p:set>
                                      <p:cBhvr>
                                        <p:cTn dur="1" fill="hold" id="98">
                                          <p:stCondLst>
                                            <p:cond delay="0"/>
                                          </p:stCondLst>
                                        </p:cTn>
                                        <p:tgtEl>
                                          <p:spTgt spid="100"/>
                                        </p:tgtEl>
                                        <p:attrNameLst>
                                          <p:attrName>style.visibility</p:attrName>
                                        </p:attrNameLst>
                                      </p:cBhvr>
                                      <p:to>
                                        <p:strVal val="visible"/>
                                      </p:to>
                                    </p:set>
                                    <p:anim calcmode="lin" valueType="num">
                                      <p:cBhvr>
                                        <p:cTn dur="500" fill="hold" id="99"/>
                                        <p:tgtEl>
                                          <p:spTgt spid="100"/>
                                        </p:tgtEl>
                                        <p:attrNameLst>
                                          <p:attrName>ppt_w</p:attrName>
                                        </p:attrNameLst>
                                      </p:cBhvr>
                                      <p:tavLst>
                                        <p:tav tm="0">
                                          <p:val>
                                            <p:fltVal val="0"/>
                                          </p:val>
                                        </p:tav>
                                        <p:tav tm="100000">
                                          <p:val>
                                            <p:strVal val="#ppt_w"/>
                                          </p:val>
                                        </p:tav>
                                      </p:tavLst>
                                    </p:anim>
                                    <p:anim calcmode="lin" valueType="num">
                                      <p:cBhvr>
                                        <p:cTn dur="500" fill="hold" id="100"/>
                                        <p:tgtEl>
                                          <p:spTgt spid="100"/>
                                        </p:tgtEl>
                                        <p:attrNameLst>
                                          <p:attrName>ppt_h</p:attrName>
                                        </p:attrNameLst>
                                      </p:cBhvr>
                                      <p:tavLst>
                                        <p:tav tm="0">
                                          <p:val>
                                            <p:fltVal val="0"/>
                                          </p:val>
                                        </p:tav>
                                        <p:tav tm="100000">
                                          <p:val>
                                            <p:strVal val="#ppt_h"/>
                                          </p:val>
                                        </p:tav>
                                      </p:tavLst>
                                    </p:anim>
                                    <p:anim calcmode="lin" valueType="num">
                                      <p:cBhvr>
                                        <p:cTn dur="500" fill="hold" id="101"/>
                                        <p:tgtEl>
                                          <p:spTgt spid="100"/>
                                        </p:tgtEl>
                                        <p:attrNameLst>
                                          <p:attrName>style.rotation</p:attrName>
                                        </p:attrNameLst>
                                      </p:cBhvr>
                                      <p:tavLst>
                                        <p:tav tm="0">
                                          <p:val>
                                            <p:fltVal val="90"/>
                                          </p:val>
                                        </p:tav>
                                        <p:tav tm="100000">
                                          <p:val>
                                            <p:fltVal val="0"/>
                                          </p:val>
                                        </p:tav>
                                      </p:tavLst>
                                    </p:anim>
                                    <p:animEffect filter="fade" transition="in">
                                      <p:cBhvr>
                                        <p:cTn dur="500" id="102"/>
                                        <p:tgtEl>
                                          <p:spTgt spid="100"/>
                                        </p:tgtEl>
                                      </p:cBhvr>
                                    </p:animEffect>
                                  </p:childTnLst>
                                </p:cTn>
                              </p:par>
                              <p:par>
                                <p:cTn fill="hold" grpId="0" id="103" nodeType="withEffect" presetClass="entr" presetID="22" presetSubtype="8">
                                  <p:stCondLst>
                                    <p:cond delay="0"/>
                                  </p:stCondLst>
                                  <p:childTnLst>
                                    <p:set>
                                      <p:cBhvr>
                                        <p:cTn dur="1" fill="hold" id="104">
                                          <p:stCondLst>
                                            <p:cond delay="0"/>
                                          </p:stCondLst>
                                        </p:cTn>
                                        <p:tgtEl>
                                          <p:spTgt spid="112"/>
                                        </p:tgtEl>
                                        <p:attrNameLst>
                                          <p:attrName>style.visibility</p:attrName>
                                        </p:attrNameLst>
                                      </p:cBhvr>
                                      <p:to>
                                        <p:strVal val="visible"/>
                                      </p:to>
                                    </p:set>
                                    <p:animEffect filter="wipe(left)" transition="in">
                                      <p:cBhvr>
                                        <p:cTn dur="500" id="105"/>
                                        <p:tgtEl>
                                          <p:spTgt spid="112"/>
                                        </p:tgtEl>
                                      </p:cBhvr>
                                    </p:animEffect>
                                  </p:childTnLst>
                                </p:cTn>
                              </p:par>
                              <p:par>
                                <p:cTn fill="hold" grpId="0" id="106" nodeType="withEffect" presetClass="entr" presetID="42" presetSubtype="0">
                                  <p:stCondLst>
                                    <p:cond delay="0"/>
                                  </p:stCondLst>
                                  <p:childTnLst>
                                    <p:set>
                                      <p:cBhvr>
                                        <p:cTn dur="1" fill="hold" id="107">
                                          <p:stCondLst>
                                            <p:cond delay="0"/>
                                          </p:stCondLst>
                                        </p:cTn>
                                        <p:tgtEl>
                                          <p:spTgt spid="113"/>
                                        </p:tgtEl>
                                        <p:attrNameLst>
                                          <p:attrName>style.visibility</p:attrName>
                                        </p:attrNameLst>
                                      </p:cBhvr>
                                      <p:to>
                                        <p:strVal val="visible"/>
                                      </p:to>
                                    </p:set>
                                    <p:animEffect filter="fade" transition="in">
                                      <p:cBhvr>
                                        <p:cTn dur="1000" id="108"/>
                                        <p:tgtEl>
                                          <p:spTgt spid="113"/>
                                        </p:tgtEl>
                                      </p:cBhvr>
                                    </p:animEffect>
                                    <p:anim calcmode="lin" valueType="num">
                                      <p:cBhvr>
                                        <p:cTn dur="1000" fill="hold" id="109"/>
                                        <p:tgtEl>
                                          <p:spTgt spid="113"/>
                                        </p:tgtEl>
                                        <p:attrNameLst>
                                          <p:attrName>ppt_x</p:attrName>
                                        </p:attrNameLst>
                                      </p:cBhvr>
                                      <p:tavLst>
                                        <p:tav tm="0">
                                          <p:val>
                                            <p:strVal val="#ppt_x"/>
                                          </p:val>
                                        </p:tav>
                                        <p:tav tm="100000">
                                          <p:val>
                                            <p:strVal val="#ppt_x"/>
                                          </p:val>
                                        </p:tav>
                                      </p:tavLst>
                                    </p:anim>
                                    <p:anim calcmode="lin" valueType="num">
                                      <p:cBhvr>
                                        <p:cTn dur="1000" fill="hold" id="110"/>
                                        <p:tgtEl>
                                          <p:spTgt spid="113"/>
                                        </p:tgtEl>
                                        <p:attrNameLst>
                                          <p:attrName>ppt_y</p:attrName>
                                        </p:attrNameLst>
                                      </p:cBhvr>
                                      <p:tavLst>
                                        <p:tav tm="0">
                                          <p:val>
                                            <p:strVal val="#ppt_y+.1"/>
                                          </p:val>
                                        </p:tav>
                                        <p:tav tm="100000">
                                          <p:val>
                                            <p:strVal val="#ppt_y"/>
                                          </p:val>
                                        </p:tav>
                                      </p:tavLst>
                                    </p:anim>
                                  </p:childTnLst>
                                </p:cTn>
                              </p:par>
                              <p:par>
                                <p:cTn fill="hold" grpId="0" id="111" nodeType="withEffect" presetClass="entr" presetID="22" presetSubtype="8">
                                  <p:stCondLst>
                                    <p:cond delay="0"/>
                                  </p:stCondLst>
                                  <p:childTnLst>
                                    <p:set>
                                      <p:cBhvr>
                                        <p:cTn dur="1" fill="hold" id="112">
                                          <p:stCondLst>
                                            <p:cond delay="0"/>
                                          </p:stCondLst>
                                        </p:cTn>
                                        <p:tgtEl>
                                          <p:spTgt spid="114"/>
                                        </p:tgtEl>
                                        <p:attrNameLst>
                                          <p:attrName>style.visibility</p:attrName>
                                        </p:attrNameLst>
                                      </p:cBhvr>
                                      <p:to>
                                        <p:strVal val="visible"/>
                                      </p:to>
                                    </p:set>
                                    <p:animEffect filter="wipe(left)" transition="in">
                                      <p:cBhvr>
                                        <p:cTn dur="500" id="113"/>
                                        <p:tgtEl>
                                          <p:spTgt spid="114"/>
                                        </p:tgtEl>
                                      </p:cBhvr>
                                    </p:animEffect>
                                  </p:childTnLst>
                                </p:cTn>
                              </p:par>
                              <p:par>
                                <p:cTn fill="hold" grpId="0" id="114" nodeType="withEffect" presetClass="entr" presetID="42" presetSubtype="0">
                                  <p:stCondLst>
                                    <p:cond delay="0"/>
                                  </p:stCondLst>
                                  <p:childTnLst>
                                    <p:set>
                                      <p:cBhvr>
                                        <p:cTn dur="1" fill="hold" id="115">
                                          <p:stCondLst>
                                            <p:cond delay="0"/>
                                          </p:stCondLst>
                                        </p:cTn>
                                        <p:tgtEl>
                                          <p:spTgt spid="115"/>
                                        </p:tgtEl>
                                        <p:attrNameLst>
                                          <p:attrName>style.visibility</p:attrName>
                                        </p:attrNameLst>
                                      </p:cBhvr>
                                      <p:to>
                                        <p:strVal val="visible"/>
                                      </p:to>
                                    </p:set>
                                    <p:animEffect filter="fade" transition="in">
                                      <p:cBhvr>
                                        <p:cTn dur="1000" id="116"/>
                                        <p:tgtEl>
                                          <p:spTgt spid="115"/>
                                        </p:tgtEl>
                                      </p:cBhvr>
                                    </p:animEffect>
                                    <p:anim calcmode="lin" valueType="num">
                                      <p:cBhvr>
                                        <p:cTn dur="1000" fill="hold" id="117"/>
                                        <p:tgtEl>
                                          <p:spTgt spid="115"/>
                                        </p:tgtEl>
                                        <p:attrNameLst>
                                          <p:attrName>ppt_x</p:attrName>
                                        </p:attrNameLst>
                                      </p:cBhvr>
                                      <p:tavLst>
                                        <p:tav tm="0">
                                          <p:val>
                                            <p:strVal val="#ppt_x"/>
                                          </p:val>
                                        </p:tav>
                                        <p:tav tm="100000">
                                          <p:val>
                                            <p:strVal val="#ppt_x"/>
                                          </p:val>
                                        </p:tav>
                                      </p:tavLst>
                                    </p:anim>
                                    <p:anim calcmode="lin" valueType="num">
                                      <p:cBhvr>
                                        <p:cTn dur="1000" fill="hold" id="118"/>
                                        <p:tgtEl>
                                          <p:spTgt spid="115"/>
                                        </p:tgtEl>
                                        <p:attrNameLst>
                                          <p:attrName>ppt_y</p:attrName>
                                        </p:attrNameLst>
                                      </p:cBhvr>
                                      <p:tavLst>
                                        <p:tav tm="0">
                                          <p:val>
                                            <p:strVal val="#ppt_y+.1"/>
                                          </p:val>
                                        </p:tav>
                                        <p:tav tm="100000">
                                          <p:val>
                                            <p:strVal val="#ppt_y"/>
                                          </p:val>
                                        </p:tav>
                                      </p:tavLst>
                                    </p:anim>
                                  </p:childTnLst>
                                </p:cTn>
                              </p:par>
                              <p:par>
                                <p:cTn fill="hold" grpId="0" id="119" nodeType="withEffect" presetClass="entr" presetID="22" presetSubtype="8">
                                  <p:stCondLst>
                                    <p:cond delay="0"/>
                                  </p:stCondLst>
                                  <p:childTnLst>
                                    <p:set>
                                      <p:cBhvr>
                                        <p:cTn dur="1" fill="hold" id="120">
                                          <p:stCondLst>
                                            <p:cond delay="0"/>
                                          </p:stCondLst>
                                        </p:cTn>
                                        <p:tgtEl>
                                          <p:spTgt spid="116"/>
                                        </p:tgtEl>
                                        <p:attrNameLst>
                                          <p:attrName>style.visibility</p:attrName>
                                        </p:attrNameLst>
                                      </p:cBhvr>
                                      <p:to>
                                        <p:strVal val="visible"/>
                                      </p:to>
                                    </p:set>
                                    <p:animEffect filter="wipe(left)" transition="in">
                                      <p:cBhvr>
                                        <p:cTn dur="500" id="121"/>
                                        <p:tgtEl>
                                          <p:spTgt spid="116"/>
                                        </p:tgtEl>
                                      </p:cBhvr>
                                    </p:animEffect>
                                  </p:childTnLst>
                                </p:cTn>
                              </p:par>
                              <p:par>
                                <p:cTn fill="hold" grpId="0" id="122" nodeType="withEffect" presetClass="entr" presetID="42" presetSubtype="0">
                                  <p:stCondLst>
                                    <p:cond delay="0"/>
                                  </p:stCondLst>
                                  <p:childTnLst>
                                    <p:set>
                                      <p:cBhvr>
                                        <p:cTn dur="1" fill="hold" id="123">
                                          <p:stCondLst>
                                            <p:cond delay="0"/>
                                          </p:stCondLst>
                                        </p:cTn>
                                        <p:tgtEl>
                                          <p:spTgt spid="117"/>
                                        </p:tgtEl>
                                        <p:attrNameLst>
                                          <p:attrName>style.visibility</p:attrName>
                                        </p:attrNameLst>
                                      </p:cBhvr>
                                      <p:to>
                                        <p:strVal val="visible"/>
                                      </p:to>
                                    </p:set>
                                    <p:animEffect filter="fade" transition="in">
                                      <p:cBhvr>
                                        <p:cTn dur="1000" id="124"/>
                                        <p:tgtEl>
                                          <p:spTgt spid="117"/>
                                        </p:tgtEl>
                                      </p:cBhvr>
                                    </p:animEffect>
                                    <p:anim calcmode="lin" valueType="num">
                                      <p:cBhvr>
                                        <p:cTn dur="1000" fill="hold" id="125"/>
                                        <p:tgtEl>
                                          <p:spTgt spid="117"/>
                                        </p:tgtEl>
                                        <p:attrNameLst>
                                          <p:attrName>ppt_x</p:attrName>
                                        </p:attrNameLst>
                                      </p:cBhvr>
                                      <p:tavLst>
                                        <p:tav tm="0">
                                          <p:val>
                                            <p:strVal val="#ppt_x"/>
                                          </p:val>
                                        </p:tav>
                                        <p:tav tm="100000">
                                          <p:val>
                                            <p:strVal val="#ppt_x"/>
                                          </p:val>
                                        </p:tav>
                                      </p:tavLst>
                                    </p:anim>
                                    <p:anim calcmode="lin" valueType="num">
                                      <p:cBhvr>
                                        <p:cTn dur="1000" fill="hold" id="126"/>
                                        <p:tgtEl>
                                          <p:spTgt spid="117"/>
                                        </p:tgtEl>
                                        <p:attrNameLst>
                                          <p:attrName>ppt_y</p:attrName>
                                        </p:attrNameLst>
                                      </p:cBhvr>
                                      <p:tavLst>
                                        <p:tav tm="0">
                                          <p:val>
                                            <p:strVal val="#ppt_y+.1"/>
                                          </p:val>
                                        </p:tav>
                                        <p:tav tm="100000">
                                          <p:val>
                                            <p:strVal val="#ppt_y"/>
                                          </p:val>
                                        </p:tav>
                                      </p:tavLst>
                                    </p:anim>
                                  </p:childTnLst>
                                </p:cTn>
                              </p:par>
                              <p:par>
                                <p:cTn fill="hold" grpId="0" id="127" nodeType="withEffect" presetClass="entr" presetID="22" presetSubtype="8">
                                  <p:stCondLst>
                                    <p:cond delay="0"/>
                                  </p:stCondLst>
                                  <p:childTnLst>
                                    <p:set>
                                      <p:cBhvr>
                                        <p:cTn dur="1" fill="hold" id="128">
                                          <p:stCondLst>
                                            <p:cond delay="0"/>
                                          </p:stCondLst>
                                        </p:cTn>
                                        <p:tgtEl>
                                          <p:spTgt spid="118"/>
                                        </p:tgtEl>
                                        <p:attrNameLst>
                                          <p:attrName>style.visibility</p:attrName>
                                        </p:attrNameLst>
                                      </p:cBhvr>
                                      <p:to>
                                        <p:strVal val="visible"/>
                                      </p:to>
                                    </p:set>
                                    <p:animEffect filter="wipe(left)" transition="in">
                                      <p:cBhvr>
                                        <p:cTn dur="500" id="129"/>
                                        <p:tgtEl>
                                          <p:spTgt spid="118"/>
                                        </p:tgtEl>
                                      </p:cBhvr>
                                    </p:animEffect>
                                  </p:childTnLst>
                                </p:cTn>
                              </p:par>
                              <p:par>
                                <p:cTn fill="hold" grpId="0" id="130" nodeType="withEffect" presetClass="entr" presetID="42" presetSubtype="0">
                                  <p:stCondLst>
                                    <p:cond delay="0"/>
                                  </p:stCondLst>
                                  <p:childTnLst>
                                    <p:set>
                                      <p:cBhvr>
                                        <p:cTn dur="1" fill="hold" id="131">
                                          <p:stCondLst>
                                            <p:cond delay="0"/>
                                          </p:stCondLst>
                                        </p:cTn>
                                        <p:tgtEl>
                                          <p:spTgt spid="119"/>
                                        </p:tgtEl>
                                        <p:attrNameLst>
                                          <p:attrName>style.visibility</p:attrName>
                                        </p:attrNameLst>
                                      </p:cBhvr>
                                      <p:to>
                                        <p:strVal val="visible"/>
                                      </p:to>
                                    </p:set>
                                    <p:animEffect filter="fade" transition="in">
                                      <p:cBhvr>
                                        <p:cTn dur="1000" id="132"/>
                                        <p:tgtEl>
                                          <p:spTgt spid="119"/>
                                        </p:tgtEl>
                                      </p:cBhvr>
                                    </p:animEffect>
                                    <p:anim calcmode="lin" valueType="num">
                                      <p:cBhvr>
                                        <p:cTn dur="1000" fill="hold" id="133"/>
                                        <p:tgtEl>
                                          <p:spTgt spid="119"/>
                                        </p:tgtEl>
                                        <p:attrNameLst>
                                          <p:attrName>ppt_x</p:attrName>
                                        </p:attrNameLst>
                                      </p:cBhvr>
                                      <p:tavLst>
                                        <p:tav tm="0">
                                          <p:val>
                                            <p:strVal val="#ppt_x"/>
                                          </p:val>
                                        </p:tav>
                                        <p:tav tm="100000">
                                          <p:val>
                                            <p:strVal val="#ppt_x"/>
                                          </p:val>
                                        </p:tav>
                                      </p:tavLst>
                                    </p:anim>
                                    <p:anim calcmode="lin" valueType="num">
                                      <p:cBhvr>
                                        <p:cTn dur="1000" fill="hold" id="134"/>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8"/>
      <p:bldP grpId="0" spid="9"/>
      <p:bldP grpId="0" spid="36"/>
      <p:bldP grpId="0" spid="37"/>
      <p:bldP grpId="0" spid="38"/>
      <p:bldP grpId="0" spid="39"/>
      <p:bldP grpId="0" spid="40"/>
      <p:bldP grpId="0" spid="71"/>
      <p:bldP grpId="0" spid="96"/>
      <p:bldP grpId="0" spid="112"/>
      <p:bldP grpId="0" spid="113"/>
      <p:bldP grpId="0" spid="114"/>
      <p:bldP grpId="0" spid="115"/>
      <p:bldP grpId="0" spid="116"/>
      <p:bldP grpId="0" spid="117"/>
      <p:bldP grpId="0" spid="118"/>
      <p:bldP grpId="0" spid="119"/>
    </p:bldLst>
  </p:timing>
</p:sld>
</file>

<file path=ppt/slides/slide3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8" name="TextBox 33"/>
          <p:cNvSpPr txBox="1"/>
          <p:nvPr/>
        </p:nvSpPr>
        <p:spPr>
          <a:xfrm>
            <a:off x="1184888" y="171551"/>
            <a:ext cx="2011680" cy="457200"/>
          </a:xfrm>
          <a:prstGeom prst="rect">
            <a:avLst/>
          </a:prstGeom>
          <a:noFill/>
        </p:spPr>
        <p:txBody>
          <a:bodyPr rtlCol="0" wrap="none">
            <a:spAutoFit/>
          </a:bodyPr>
          <a:lstStyle/>
          <a:p>
            <a:r>
              <a:rPr altLang="en-US" lang="zh-CN" sz="2400">
                <a:solidFill>
                  <a:srgbClr val="3F3F3F"/>
                </a:solidFill>
                <a:latin charset="-122" panose="020b0503020204020204" pitchFamily="34" typeface="微软雅黑"/>
                <a:ea charset="-122" pitchFamily="34" typeface="微软雅黑"/>
              </a:rPr>
              <a:t>管理上的不足</a:t>
            </a:r>
          </a:p>
        </p:txBody>
      </p:sp>
      <p:sp>
        <p:nvSpPr>
          <p:cNvPr id="9" name="Freeform 40"/>
          <p:cNvSpPr>
            <a:spLocks noEditPoints="1"/>
          </p:cNvSpPr>
          <p:nvPr/>
        </p:nvSpPr>
        <p:spPr bwMode="auto">
          <a:xfrm>
            <a:off x="553476" y="227694"/>
            <a:ext cx="264760" cy="392994"/>
          </a:xfrm>
          <a:custGeom>
            <a:gdLst>
              <a:gd fmla="*/ 173 w 579" name="T0"/>
              <a:gd fmla="*/ 818 h 857" name="T1"/>
              <a:gd fmla="*/ 551 w 579" name="T2"/>
              <a:gd fmla="*/ 818 h 857" name="T3"/>
              <a:gd fmla="*/ 571 w 579" name="T4"/>
              <a:gd fmla="*/ 838 h 857" name="T5"/>
              <a:gd fmla="*/ 551 w 579" name="T6"/>
              <a:gd fmla="*/ 857 h 857" name="T7"/>
              <a:gd fmla="*/ 173 w 579" name="T8"/>
              <a:gd fmla="*/ 857 h 857" name="T9"/>
              <a:gd fmla="*/ 153 w 579" name="T10"/>
              <a:gd fmla="*/ 838 h 857" name="T11"/>
              <a:gd fmla="*/ 173 w 579" name="T12"/>
              <a:gd fmla="*/ 818 h 857" name="T13"/>
              <a:gd fmla="*/ 181 w 579" name="T14"/>
              <a:gd fmla="*/ 632 h 857" name="T15"/>
              <a:gd fmla="*/ 389 w 579" name="T16"/>
              <a:gd fmla="*/ 290 h 857" name="T17"/>
              <a:gd fmla="*/ 462 w 579" name="T18"/>
              <a:gd fmla="*/ 334 h 857" name="T19"/>
              <a:gd fmla="*/ 255 w 579" name="T20"/>
              <a:gd fmla="*/ 676 h 857" name="T21"/>
              <a:gd fmla="*/ 181 w 579" name="T22"/>
              <a:gd fmla="*/ 632 h 857" name="T23"/>
              <a:gd fmla="*/ 35 w 579" name="T24"/>
              <a:gd fmla="*/ 543 h 857" name="T25"/>
              <a:gd fmla="*/ 243 w 579" name="T26"/>
              <a:gd fmla="*/ 201 h 857" name="T27"/>
              <a:gd fmla="*/ 316 w 579" name="T28"/>
              <a:gd fmla="*/ 245 h 857" name="T29"/>
              <a:gd fmla="*/ 108 w 579" name="T30"/>
              <a:gd fmla="*/ 587 h 857" name="T31"/>
              <a:gd fmla="*/ 35 w 579" name="T32"/>
              <a:gd fmla="*/ 543 h 857" name="T33"/>
              <a:gd fmla="*/ 2 w 579" name="T34"/>
              <a:gd fmla="*/ 820 h 857" name="T35"/>
              <a:gd fmla="*/ 22 w 579" name="T36"/>
              <a:gd fmla="*/ 650 h 857" name="T37"/>
              <a:gd fmla="*/ 165 w 579" name="T38"/>
              <a:gd fmla="*/ 736 h 857" name="T39"/>
              <a:gd fmla="*/ 24 w 579" name="T40"/>
              <a:gd fmla="*/ 833 h 857" name="T41"/>
              <a:gd fmla="*/ 2 w 579" name="T42"/>
              <a:gd fmla="*/ 820 h 857" name="T43"/>
              <a:gd fmla="*/ 299 w 579" name="T44"/>
              <a:gd fmla="*/ 106 h 857" name="T45"/>
              <a:gd fmla="*/ 269 w 579" name="T46"/>
              <a:gd fmla="*/ 156 h 857" name="T47"/>
              <a:gd fmla="*/ 488 w 579" name="T48"/>
              <a:gd fmla="*/ 289 h 857" name="T49"/>
              <a:gd fmla="*/ 519 w 579" name="T50"/>
              <a:gd fmla="*/ 239 h 857" name="T51"/>
              <a:gd fmla="*/ 299 w 579" name="T52"/>
              <a:gd fmla="*/ 106 h 857" name="T53"/>
              <a:gd fmla="*/ 346 w 579" name="T54"/>
              <a:gd fmla="*/ 30 h 857" name="T55"/>
              <a:gd fmla="*/ 412 w 579" name="T56"/>
              <a:gd fmla="*/ 14 h 857" name="T57"/>
              <a:gd fmla="*/ 549 w 579" name="T58"/>
              <a:gd fmla="*/ 97 h 857" name="T59"/>
              <a:gd fmla="*/ 566 w 579" name="T60"/>
              <a:gd fmla="*/ 163 h 857" name="T61"/>
              <a:gd fmla="*/ 547 w 579" name="T62"/>
              <a:gd fmla="*/ 194 h 857" name="T63"/>
              <a:gd fmla="*/ 327 w 579" name="T64"/>
              <a:gd fmla="*/ 61 h 857" name="T65"/>
              <a:gd fmla="*/ 346 w 579" name="T66"/>
              <a:gd fmla="*/ 30 h 857" name="T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b="b" l="0" r="r" t="0"/>
            <a:pathLst>
              <a:path h="857" w="579">
                <a:moveTo>
                  <a:pt x="173" y="818"/>
                </a:moveTo>
                <a:lnTo>
                  <a:pt x="551" y="818"/>
                </a:lnTo>
                <a:cubicBezTo>
                  <a:pt x="562" y="818"/>
                  <a:pt x="571" y="827"/>
                  <a:pt x="571" y="838"/>
                </a:cubicBezTo>
                <a:cubicBezTo>
                  <a:pt x="571" y="849"/>
                  <a:pt x="562" y="857"/>
                  <a:pt x="551" y="857"/>
                </a:cubicBezTo>
                <a:lnTo>
                  <a:pt x="173" y="857"/>
                </a:lnTo>
                <a:cubicBezTo>
                  <a:pt x="162" y="857"/>
                  <a:pt x="153" y="849"/>
                  <a:pt x="153" y="838"/>
                </a:cubicBezTo>
                <a:cubicBezTo>
                  <a:pt x="153" y="827"/>
                  <a:pt x="162" y="818"/>
                  <a:pt x="173" y="818"/>
                </a:cubicBezTo>
                <a:close/>
                <a:moveTo>
                  <a:pt x="181" y="632"/>
                </a:moveTo>
                <a:lnTo>
                  <a:pt x="389" y="290"/>
                </a:lnTo>
                <a:lnTo>
                  <a:pt x="462" y="334"/>
                </a:lnTo>
                <a:lnTo>
                  <a:pt x="255" y="676"/>
                </a:lnTo>
                <a:lnTo>
                  <a:pt x="181" y="632"/>
                </a:lnTo>
                <a:close/>
                <a:moveTo>
                  <a:pt x="35" y="543"/>
                </a:moveTo>
                <a:lnTo>
                  <a:pt x="243" y="201"/>
                </a:lnTo>
                <a:lnTo>
                  <a:pt x="316" y="245"/>
                </a:lnTo>
                <a:lnTo>
                  <a:pt x="108" y="587"/>
                </a:lnTo>
                <a:lnTo>
                  <a:pt x="35" y="543"/>
                </a:lnTo>
                <a:close/>
                <a:moveTo>
                  <a:pt x="2" y="820"/>
                </a:moveTo>
                <a:lnTo>
                  <a:pt x="22" y="650"/>
                </a:lnTo>
                <a:lnTo>
                  <a:pt x="165" y="736"/>
                </a:lnTo>
                <a:lnTo>
                  <a:pt x="24" y="833"/>
                </a:lnTo>
                <a:cubicBezTo>
                  <a:pt x="9" y="844"/>
                  <a:pt x="0" y="838"/>
                  <a:pt x="2" y="820"/>
                </a:cubicBezTo>
                <a:close/>
                <a:moveTo>
                  <a:pt x="299" y="106"/>
                </a:moveTo>
                <a:lnTo>
                  <a:pt x="269" y="156"/>
                </a:lnTo>
                <a:lnTo>
                  <a:pt x="488" y="289"/>
                </a:lnTo>
                <a:lnTo>
                  <a:pt x="519" y="239"/>
                </a:lnTo>
                <a:lnTo>
                  <a:pt x="299" y="106"/>
                </a:lnTo>
                <a:close/>
                <a:moveTo>
                  <a:pt x="346" y="30"/>
                </a:moveTo>
                <a:cubicBezTo>
                  <a:pt x="360" y="7"/>
                  <a:pt x="390" y="0"/>
                  <a:pt x="412" y="14"/>
                </a:cubicBezTo>
                <a:lnTo>
                  <a:pt x="549" y="97"/>
                </a:lnTo>
                <a:cubicBezTo>
                  <a:pt x="572" y="110"/>
                  <a:pt x="579" y="140"/>
                  <a:pt x="566" y="163"/>
                </a:cubicBezTo>
                <a:lnTo>
                  <a:pt x="547" y="194"/>
                </a:lnTo>
                <a:lnTo>
                  <a:pt x="327" y="61"/>
                </a:lnTo>
                <a:lnTo>
                  <a:pt x="346" y="30"/>
                </a:lnTo>
                <a:close/>
              </a:path>
            </a:pathLst>
          </a:custGeom>
          <a:solidFill>
            <a:srgbClr val="7F7F7F"/>
          </a:solidFill>
          <a:ln>
            <a:noFill/>
          </a:ln>
        </p:spPr>
        <p:txBody>
          <a:bodyPr anchor="t" anchorCtr="0" bIns="45720" compatLnSpc="1" lIns="91440" numCol="1" rIns="91440" tIns="45720" vert="horz" wrap="square">
            <a:prstTxWarp prst="textNoShape">
              <a:avLst/>
            </a:prstTxWarp>
          </a:bodyPr>
          <a:lstStyle/>
          <a:p>
            <a:endParaRPr altLang="en-US" lang="zh-CN"/>
          </a:p>
        </p:txBody>
      </p:sp>
      <p:cxnSp>
        <p:nvCxnSpPr>
          <p:cNvPr id="10" name="直接连接符 9"/>
          <p:cNvCxnSpPr/>
          <p:nvPr/>
        </p:nvCxnSpPr>
        <p:spPr bwMode="auto">
          <a:xfrm flipH="1">
            <a:off x="985302" y="616159"/>
            <a:ext cx="10746000" cy="0"/>
          </a:xfrm>
          <a:prstGeom prst="line">
            <a:avLst/>
          </a:prstGeom>
          <a:solidFill>
            <a:schemeClr val="accent1"/>
          </a:solidFill>
          <a:ln algn="ctr" cap="flat" cmpd="sng" w="9525">
            <a:solidFill>
              <a:srgbClr val="A6A6A6"/>
            </a:solidFill>
            <a:prstDash val="solid"/>
            <a:round/>
            <a:headEnd len="med" type="none" w="med"/>
            <a:tailEnd len="med" type="none" w="med"/>
          </a:ln>
          <a:effectLst/>
          <a:extLst>
            <a:ext uri="{AF507438-7753-43E0-B8FC-AC1667EBCBE1}">
              <a14:hiddenEffects>
                <a:effectLst>
                  <a:outerShdw algn="ctr" dir="2700000" dist="35921" rotWithShape="0">
                    <a:schemeClr val="bg2"/>
                  </a:outerShdw>
                </a:effectLst>
              </a14:hiddenEffects>
            </a:ext>
          </a:extLst>
        </p:spPr>
      </p:cxnSp>
      <p:pic>
        <p:nvPicPr>
          <p:cNvPr id="26" name="图片 25"/>
          <p:cNvPicPr>
            <a:picLocks noChangeAspect="1"/>
          </p:cNvPicPr>
          <p:nvPr/>
        </p:nvPicPr>
        <p:blipFill>
          <a:blip r:embed="rId4">
            <a:extLst>
              <a:ext uri="{28A0092B-C50C-407E-A947-70E740481C1C}">
                <a14:useLocalDpi val="0"/>
              </a:ext>
            </a:extLst>
          </a:blip>
          <a:srcRect l="12861" r="25488"/>
          <a:stretch>
            <a:fillRect/>
          </a:stretch>
        </p:blipFill>
        <p:spPr>
          <a:xfrm>
            <a:off x="3743597" y="1345498"/>
            <a:ext cx="2300375" cy="2306755"/>
          </a:xfrm>
          <a:prstGeom prst="rect">
            <a:avLst/>
          </a:prstGeom>
          <a:blipFill dpi="0" rotWithShape="1">
            <a:blip r:embed="rId3"/>
            <a:stretch>
              <a:fillRect r="-470"/>
            </a:stretch>
          </a:blipFill>
          <a:ln w="25400">
            <a:gradFill>
              <a:gsLst>
                <a:gs pos="0">
                  <a:schemeClr val="accent1">
                    <a:lumMod val="5000"/>
                    <a:lumOff val="95000"/>
                  </a:schemeClr>
                </a:gs>
                <a:gs pos="54000">
                  <a:schemeClr val="bg1">
                    <a:lumMod val="95000"/>
                  </a:schemeClr>
                </a:gs>
                <a:gs pos="100000">
                  <a:schemeClr val="bg1">
                    <a:lumMod val="75000"/>
                  </a:schemeClr>
                </a:gs>
              </a:gsLst>
              <a:lin ang="5400000" scaled="1"/>
            </a:gradFill>
            <a:miter lim="800000"/>
          </a:ln>
          <a:effectLst>
            <a:outerShdw algn="ctr" blurRad="330200" dir="8100000" dist="215900" rotWithShape="0" sx="91000" sy="91000">
              <a:srgbClr val="000000">
                <a:alpha val="58000"/>
              </a:srgbClr>
            </a:outerShdw>
          </a:effectLst>
        </p:spPr>
      </p:pic>
      <p:pic>
        <p:nvPicPr>
          <p:cNvPr id="27" name="Picture 2"/>
          <p:cNvPicPr>
            <a:picLocks noChangeArrowheads="1" noChangeAspect="1"/>
          </p:cNvPicPr>
          <p:nvPr/>
        </p:nvPicPr>
        <p:blipFill>
          <a:blip r:embed="rId5">
            <a:extLst>
              <a:ext uri="{28A0092B-C50C-407E-A947-70E740481C1C}">
                <a14:useLocalDpi val="0"/>
              </a:ext>
            </a:extLst>
          </a:blip>
          <a:srcRect b="15689" r="301"/>
          <a:stretch>
            <a:fillRect/>
          </a:stretch>
        </p:blipFill>
        <p:spPr bwMode="auto">
          <a:xfrm>
            <a:off x="1276535" y="3805773"/>
            <a:ext cx="4774931" cy="2317205"/>
          </a:xfrm>
          <a:prstGeom prst="rect">
            <a:avLst/>
          </a:prstGeom>
          <a:blipFill dpi="0" rotWithShape="1">
            <a:blip r:embed="rId3"/>
            <a:stretch>
              <a:fillRect r="-470"/>
            </a:stretch>
          </a:blipFill>
          <a:ln w="25400">
            <a:gradFill>
              <a:gsLst>
                <a:gs pos="0">
                  <a:schemeClr val="accent1">
                    <a:lumMod val="5000"/>
                    <a:lumOff val="95000"/>
                  </a:schemeClr>
                </a:gs>
                <a:gs pos="54000">
                  <a:schemeClr val="bg1">
                    <a:lumMod val="95000"/>
                  </a:schemeClr>
                </a:gs>
                <a:gs pos="100000">
                  <a:schemeClr val="bg1">
                    <a:lumMod val="75000"/>
                  </a:schemeClr>
                </a:gs>
              </a:gsLst>
              <a:lin ang="5400000" scaled="1"/>
            </a:gradFill>
            <a:miter lim="800000"/>
          </a:ln>
          <a:effectLst>
            <a:outerShdw algn="ctr" blurRad="330200" dir="8100000" dist="215900" rotWithShape="0" sx="91000" sy="91000">
              <a:srgbClr val="000000">
                <a:alpha val="58000"/>
              </a:srgbClr>
            </a:outerShdw>
          </a:effectLst>
          <a:extLst/>
        </p:spPr>
      </p:pic>
      <p:pic>
        <p:nvPicPr>
          <p:cNvPr id="28" name="Picture 3"/>
          <p:cNvPicPr>
            <a:picLocks noChangeArrowheads="1" noChangeAspect="1"/>
          </p:cNvPicPr>
          <p:nvPr/>
        </p:nvPicPr>
        <p:blipFill>
          <a:blip r:embed="rId6">
            <a:extLst>
              <a:ext uri="{28A0092B-C50C-407E-A947-70E740481C1C}">
                <a14:useLocalDpi val="0"/>
              </a:ext>
            </a:extLst>
          </a:blip>
          <a:stretch>
            <a:fillRect/>
          </a:stretch>
        </p:blipFill>
        <p:spPr bwMode="auto">
          <a:xfrm>
            <a:off x="6184818" y="1342077"/>
            <a:ext cx="2307167" cy="2315633"/>
          </a:xfrm>
          <a:prstGeom prst="rect">
            <a:avLst/>
          </a:prstGeom>
          <a:blipFill dpi="0" rotWithShape="1">
            <a:blip r:embed="rId3"/>
            <a:stretch>
              <a:fillRect r="-470"/>
            </a:stretch>
          </a:blipFill>
          <a:ln w="25400">
            <a:gradFill>
              <a:gsLst>
                <a:gs pos="0">
                  <a:schemeClr val="accent1">
                    <a:lumMod val="5000"/>
                    <a:lumOff val="95000"/>
                  </a:schemeClr>
                </a:gs>
                <a:gs pos="54000">
                  <a:schemeClr val="bg1">
                    <a:lumMod val="95000"/>
                  </a:schemeClr>
                </a:gs>
                <a:gs pos="100000">
                  <a:schemeClr val="bg1">
                    <a:lumMod val="75000"/>
                  </a:schemeClr>
                </a:gs>
              </a:gsLst>
              <a:lin ang="5400000" scaled="1"/>
            </a:gradFill>
            <a:miter lim="800000"/>
          </a:ln>
          <a:effectLst>
            <a:outerShdw algn="ctr" blurRad="330200" dir="8100000" dist="215900" rotWithShape="0" sx="91000" sy="91000">
              <a:srgbClr val="000000">
                <a:alpha val="58000"/>
              </a:srgbClr>
            </a:outerShdw>
          </a:effectLst>
          <a:extLst/>
        </p:spPr>
      </p:pic>
      <p:pic>
        <p:nvPicPr>
          <p:cNvPr id="29" name="Picture 4"/>
          <p:cNvPicPr>
            <a:picLocks noChangeArrowheads="1" noChangeAspect="1"/>
          </p:cNvPicPr>
          <p:nvPr/>
        </p:nvPicPr>
        <p:blipFill>
          <a:blip r:embed="rId7">
            <a:extLst>
              <a:ext uri="{28A0092B-C50C-407E-A947-70E740481C1C}">
                <a14:useLocalDpi val="0"/>
              </a:ext>
            </a:extLst>
          </a:blip>
          <a:srcRect l="18935" r="18908"/>
          <a:stretch>
            <a:fillRect/>
          </a:stretch>
        </p:blipFill>
        <p:spPr bwMode="auto">
          <a:xfrm>
            <a:off x="8638261" y="3796597"/>
            <a:ext cx="2314663" cy="2337131"/>
          </a:xfrm>
          <a:prstGeom prst="rect">
            <a:avLst/>
          </a:prstGeom>
          <a:blipFill dpi="0" rotWithShape="1">
            <a:blip r:embed="rId3"/>
            <a:stretch>
              <a:fillRect r="-470"/>
            </a:stretch>
          </a:blipFill>
          <a:ln w="25400">
            <a:gradFill>
              <a:gsLst>
                <a:gs pos="0">
                  <a:schemeClr val="accent1">
                    <a:lumMod val="5000"/>
                    <a:lumOff val="95000"/>
                  </a:schemeClr>
                </a:gs>
                <a:gs pos="54000">
                  <a:schemeClr val="bg1">
                    <a:lumMod val="95000"/>
                  </a:schemeClr>
                </a:gs>
                <a:gs pos="100000">
                  <a:schemeClr val="bg1">
                    <a:lumMod val="75000"/>
                  </a:schemeClr>
                </a:gs>
              </a:gsLst>
              <a:lin ang="5400000" scaled="1"/>
            </a:gradFill>
            <a:miter lim="800000"/>
          </a:ln>
          <a:effectLst>
            <a:outerShdw algn="ctr" blurRad="330200" dir="8100000" dist="215900" rotWithShape="0" sx="91000" sy="91000">
              <a:srgbClr val="000000">
                <a:alpha val="58000"/>
              </a:srgbClr>
            </a:outerShdw>
          </a:effectLst>
          <a:extLst/>
        </p:spPr>
      </p:pic>
      <p:sp>
        <p:nvSpPr>
          <p:cNvPr id="30" name="矩形 29"/>
          <p:cNvSpPr/>
          <p:nvPr/>
        </p:nvSpPr>
        <p:spPr>
          <a:xfrm>
            <a:off x="1276535" y="1340768"/>
            <a:ext cx="2314663" cy="2314907"/>
          </a:xfrm>
          <a:prstGeom prst="rect">
            <a:avLst/>
          </a:prstGeom>
          <a:solidFill>
            <a:schemeClr val="tx1"/>
          </a:solidFill>
          <a:ln w="19050">
            <a:gradFill>
              <a:gsLst>
                <a:gs pos="0">
                  <a:schemeClr val="bg1"/>
                </a:gs>
                <a:gs pos="52000">
                  <a:schemeClr val="bg1">
                    <a:lumMod val="95000"/>
                  </a:schemeClr>
                </a:gs>
                <a:gs pos="100000">
                  <a:schemeClr val="bg1">
                    <a:lumMod val="75000"/>
                  </a:schemeClr>
                </a:gs>
              </a:gsLst>
              <a:lin ang="8100000" scaled="0"/>
            </a:gradFill>
            <a:miter lim="800000"/>
          </a:ln>
          <a:effectLst>
            <a:outerShdw algn="ctr" blurRad="330200" dir="8100000" dist="127000" rotWithShape="0">
              <a:srgbClr val="000000">
                <a:alpha val="38000"/>
              </a:srgbClr>
            </a:outerShdw>
          </a:effectLst>
        </p:spPr>
        <p:txBody>
          <a:bodyPr anchor="ctr"/>
          <a:lstStyle/>
          <a:p>
            <a:pPr algn="ctr" eaLnBrk="1" fontAlgn="auto" hangingPunct="1">
              <a:lnSpc>
                <a:spcPct val="130000"/>
              </a:lnSpc>
              <a:spcBef>
                <a:spcPct val="0"/>
              </a:spcBef>
              <a:spcAft>
                <a:spcPct val="0"/>
              </a:spcAft>
            </a:pPr>
            <a:r>
              <a:rPr altLang="en-US" b="1" lang="zh-CN" sz="3000">
                <a:solidFill>
                  <a:srgbClr val="FFFFFF"/>
                </a:solidFill>
                <a:latin charset="-122" panose="020b0503020204020204" pitchFamily="34" typeface="微软雅黑"/>
                <a:ea charset="-122" pitchFamily="34" typeface="微软雅黑"/>
              </a:rPr>
              <a:t> 部门管理问题</a:t>
            </a:r>
          </a:p>
          <a:p>
            <a:pPr algn="ctr" eaLnBrk="1" fontAlgn="auto" hangingPunct="1">
              <a:lnSpc>
                <a:spcPct val="130000"/>
              </a:lnSpc>
              <a:spcBef>
                <a:spcPct val="0"/>
              </a:spcBef>
              <a:spcAft>
                <a:spcPct val="0"/>
              </a:spcAft>
            </a:pPr>
            <a:r>
              <a:rPr altLang="en-US" b="1" lang="zh-CN" sz="3000">
                <a:solidFill>
                  <a:srgbClr val="FFFFFF"/>
                </a:solidFill>
                <a:latin charset="-122" panose="020b0503020204020204" pitchFamily="34" typeface="微软雅黑"/>
                <a:ea charset="-122" pitchFamily="34" typeface="微软雅黑"/>
              </a:rPr>
              <a:t>  点击添加正文、温馨提示  </a:t>
            </a:r>
          </a:p>
          <a:p>
            <a:pPr algn="ctr" eaLnBrk="1" fontAlgn="auto" hangingPunct="1">
              <a:lnSpc>
                <a:spcPct val="130000"/>
              </a:lnSpc>
              <a:spcBef>
                <a:spcPct val="0"/>
              </a:spcBef>
              <a:spcAft>
                <a:spcPct val="0"/>
              </a:spcAft>
            </a:pPr>
            <a:r>
              <a:rPr altLang="en-US" b="1" lang="zh-CN" sz="3000">
                <a:solidFill>
                  <a:srgbClr val="FFFFFF"/>
                </a:solidFill>
                <a:latin charset="-122" panose="020b0503020204020204" pitchFamily="34" typeface="微软雅黑"/>
                <a:ea charset="-122" pitchFamily="34" typeface="微软雅黑"/>
              </a:rPr>
              <a:t>  正文行距在1.2~1.3之间  </a:t>
            </a:r>
          </a:p>
          <a:p>
            <a:pPr algn="ctr" eaLnBrk="1" fontAlgn="auto" hangingPunct="1">
              <a:lnSpc>
                <a:spcPct val="130000"/>
              </a:lnSpc>
              <a:spcBef>
                <a:spcPct val="0"/>
              </a:spcBef>
              <a:spcAft>
                <a:spcPct val="0"/>
              </a:spcAft>
            </a:pPr>
            <a:r>
              <a:rPr altLang="en-US" b="1" lang="zh-CN" sz="3000">
                <a:solidFill>
                  <a:srgbClr val="FFFFFF"/>
                </a:solidFill>
                <a:latin charset="-122" panose="020b0503020204020204" pitchFamily="34" typeface="微软雅黑"/>
                <a:ea charset="-122" pitchFamily="34" typeface="微软雅黑"/>
              </a:rPr>
              <a:t> 点击添加正文。</a:t>
            </a:r>
          </a:p>
        </p:txBody>
      </p:sp>
      <p:sp>
        <p:nvSpPr>
          <p:cNvPr id="31" name="矩形 30"/>
          <p:cNvSpPr/>
          <p:nvPr/>
        </p:nvSpPr>
        <p:spPr>
          <a:xfrm>
            <a:off x="8638261" y="1340768"/>
            <a:ext cx="2314663" cy="2314907"/>
          </a:xfrm>
          <a:prstGeom prst="rect">
            <a:avLst/>
          </a:prstGeom>
          <a:solidFill>
            <a:schemeClr val="tx1"/>
          </a:solidFill>
          <a:ln w="19050">
            <a:gradFill>
              <a:gsLst>
                <a:gs pos="0">
                  <a:schemeClr val="bg1"/>
                </a:gs>
                <a:gs pos="52000">
                  <a:schemeClr val="bg1">
                    <a:lumMod val="95000"/>
                  </a:schemeClr>
                </a:gs>
                <a:gs pos="100000">
                  <a:schemeClr val="bg1">
                    <a:lumMod val="75000"/>
                  </a:schemeClr>
                </a:gs>
              </a:gsLst>
              <a:lin ang="8100000" scaled="0"/>
            </a:gradFill>
            <a:miter lim="800000"/>
          </a:ln>
          <a:effectLst>
            <a:outerShdw algn="ctr" blurRad="330200" dir="8100000" dist="127000" rotWithShape="0">
              <a:srgbClr val="000000">
                <a:alpha val="38000"/>
              </a:srgbClr>
            </a:outerShdw>
          </a:effectLst>
        </p:spPr>
        <p:txBody>
          <a:bodyPr anchor="ctr"/>
          <a:lstStyle/>
          <a:p>
            <a:pPr algn="ctr" eaLnBrk="1" fontAlgn="auto" hangingPunct="1">
              <a:lnSpc>
                <a:spcPct val="130000"/>
              </a:lnSpc>
              <a:spcBef>
                <a:spcPct val="0"/>
              </a:spcBef>
              <a:spcAft>
                <a:spcPct val="0"/>
              </a:spcAft>
            </a:pPr>
            <a:r>
              <a:rPr altLang="en-US" b="1" lang="zh-CN" sz="2400">
                <a:solidFill>
                  <a:srgbClr val="FFFFFF"/>
                </a:solidFill>
                <a:latin charset="-122" panose="020b0503020204020204" pitchFamily="34" typeface="微软雅黑"/>
                <a:ea charset="-122" pitchFamily="34" typeface="微软雅黑"/>
              </a:rPr>
              <a:t>绩效管理问题</a:t>
            </a:r>
          </a:p>
          <a:p>
            <a:pPr algn="ctr" eaLnBrk="1" fontAlgn="auto" hangingPunct="1">
              <a:lnSpc>
                <a:spcPct val="130000"/>
              </a:lnSpc>
              <a:spcBef>
                <a:spcPct val="0"/>
              </a:spcBef>
              <a:spcAft>
                <a:spcPct val="0"/>
              </a:spcAft>
            </a:pPr>
            <a:r>
              <a:rPr altLang="en-US" b="1" lang="zh-CN" sz="2400">
                <a:solidFill>
                  <a:srgbClr val="FFFFFF"/>
                </a:solidFill>
                <a:latin charset="-122" panose="020b0503020204020204" pitchFamily="34" typeface="微软雅黑"/>
                <a:ea charset="-122" pitchFamily="34" typeface="微软雅黑"/>
              </a:rPr>
              <a:t>点击添加正文、温馨提示正文行距在1.2~1.3之间点击添加正文。</a:t>
            </a:r>
          </a:p>
        </p:txBody>
      </p:sp>
      <p:sp>
        <p:nvSpPr>
          <p:cNvPr id="32" name="矩形 31"/>
          <p:cNvSpPr/>
          <p:nvPr/>
        </p:nvSpPr>
        <p:spPr>
          <a:xfrm>
            <a:off x="6177322" y="3808072"/>
            <a:ext cx="2314663" cy="2314907"/>
          </a:xfrm>
          <a:prstGeom prst="rect">
            <a:avLst/>
          </a:prstGeom>
          <a:solidFill>
            <a:schemeClr val="tx1"/>
          </a:solidFill>
          <a:ln w="19050">
            <a:gradFill>
              <a:gsLst>
                <a:gs pos="0">
                  <a:schemeClr val="bg1"/>
                </a:gs>
                <a:gs pos="52000">
                  <a:schemeClr val="bg1">
                    <a:lumMod val="95000"/>
                  </a:schemeClr>
                </a:gs>
                <a:gs pos="100000">
                  <a:schemeClr val="bg1">
                    <a:lumMod val="75000"/>
                  </a:schemeClr>
                </a:gs>
              </a:gsLst>
              <a:lin ang="8100000" scaled="0"/>
            </a:gradFill>
            <a:miter lim="800000"/>
          </a:ln>
          <a:effectLst>
            <a:outerShdw algn="ctr" blurRad="330200" dir="8100000" dist="127000" rotWithShape="0">
              <a:srgbClr val="000000">
                <a:alpha val="38000"/>
              </a:srgbClr>
            </a:outerShdw>
          </a:effectLst>
        </p:spPr>
        <p:txBody>
          <a:bodyPr anchor="ctr"/>
          <a:lstStyle/>
          <a:p>
            <a:pPr algn="ctr" eaLnBrk="1" fontAlgn="auto" hangingPunct="1">
              <a:lnSpc>
                <a:spcPct val="130000"/>
              </a:lnSpc>
              <a:spcBef>
                <a:spcPct val="0"/>
              </a:spcBef>
              <a:spcAft>
                <a:spcPct val="0"/>
              </a:spcAft>
            </a:pPr>
            <a:r>
              <a:rPr altLang="en-US" b="1" lang="zh-CN" sz="2400">
                <a:solidFill>
                  <a:srgbClr val="FFFFFF"/>
                </a:solidFill>
                <a:latin charset="-122" panose="020b0503020204020204" pitchFamily="34" typeface="微软雅黑"/>
                <a:ea charset="-122" pitchFamily="34" typeface="微软雅黑"/>
              </a:rPr>
              <a:t>团队管理问题</a:t>
            </a:r>
          </a:p>
          <a:p>
            <a:pPr algn="ctr" eaLnBrk="1" fontAlgn="auto" hangingPunct="1">
              <a:lnSpc>
                <a:spcPct val="130000"/>
              </a:lnSpc>
              <a:spcBef>
                <a:spcPct val="0"/>
              </a:spcBef>
              <a:spcAft>
                <a:spcPct val="0"/>
              </a:spcAft>
            </a:pPr>
            <a:r>
              <a:rPr altLang="en-US" b="1" lang="zh-CN" sz="2400">
                <a:solidFill>
                  <a:srgbClr val="FFFFFF"/>
                </a:solidFill>
                <a:latin charset="-122" panose="020b0503020204020204" pitchFamily="34" typeface="微软雅黑"/>
                <a:ea charset="-122" pitchFamily="34" typeface="微软雅黑"/>
              </a:rPr>
              <a:t>点击添加正文、温馨提示正文行距在1.2~1.3之间点击添加正文。</a:t>
            </a:r>
          </a:p>
        </p:txBody>
      </p:sp>
    </p:spTree>
    <p:extLst>
      <p:ext uri="{BB962C8B-B14F-4D97-AF65-F5344CB8AC3E}">
        <p14:creationId val="4227265766"/>
      </p:ext>
    </p:extLst>
  </p:cSld>
  <p:clrMapOvr>
    <a:masterClrMapping/>
  </p:clrMapOvr>
  <mc:AlternateContent>
    <mc:Choice Requires="p15">
      <p:transition p14:dur="1250" spd="slow">
        <p15:prstTrans prst="pageCurlDoubl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 presetSubtype="2">
                                  <p:stCondLst>
                                    <p:cond delay="0"/>
                                  </p:stCondLst>
                                  <p:childTnLst>
                                    <p:set>
                                      <p:cBhvr>
                                        <p:cTn dur="1" fill="hold" id="6">
                                          <p:stCondLst>
                                            <p:cond delay="0"/>
                                          </p:stCondLst>
                                        </p:cTn>
                                        <p:tgtEl>
                                          <p:spTgt spid="9"/>
                                        </p:tgtEl>
                                        <p:attrNameLst>
                                          <p:attrName>style.visibility</p:attrName>
                                        </p:attrNameLst>
                                      </p:cBhvr>
                                      <p:to>
                                        <p:strVal val="visible"/>
                                      </p:to>
                                    </p:set>
                                    <p:anim calcmode="lin" valueType="num">
                                      <p:cBhvr additive="base">
                                        <p:cTn dur="500" fill="hold" id="7"/>
                                        <p:tgtEl>
                                          <p:spTgt spid="9"/>
                                        </p:tgtEl>
                                        <p:attrNameLst>
                                          <p:attrName>ppt_x</p:attrName>
                                        </p:attrNameLst>
                                      </p:cBhvr>
                                      <p:tavLst>
                                        <p:tav tm="0">
                                          <p:val>
                                            <p:strVal val="1+#ppt_w/2"/>
                                          </p:val>
                                        </p:tav>
                                        <p:tav tm="100000">
                                          <p:val>
                                            <p:strVal val="#ppt_x"/>
                                          </p:val>
                                        </p:tav>
                                      </p:tavLst>
                                    </p:anim>
                                    <p:anim calcmode="lin" valueType="num">
                                      <p:cBhvr additive="base">
                                        <p:cTn dur="500" fill="hold" id="8"/>
                                        <p:tgtEl>
                                          <p:spTgt spid="9"/>
                                        </p:tgtEl>
                                        <p:attrNameLst>
                                          <p:attrName>ppt_y</p:attrName>
                                        </p:attrNameLst>
                                      </p:cBhvr>
                                      <p:tavLst>
                                        <p:tav tm="0">
                                          <p:val>
                                            <p:strVal val="#ppt_y"/>
                                          </p:val>
                                        </p:tav>
                                        <p:tav tm="100000">
                                          <p:val>
                                            <p:strVal val="#ppt_y"/>
                                          </p:val>
                                        </p:tav>
                                      </p:tavLst>
                                    </p:anim>
                                  </p:childTnLst>
                                </p:cTn>
                              </p:par>
                              <p:par>
                                <p:cTn fill="hold" id="9" nodeType="withEffect" presetClass="entr" presetID="22" presetSubtype="2">
                                  <p:stCondLst>
                                    <p:cond delay="100"/>
                                  </p:stCondLst>
                                  <p:childTnLst>
                                    <p:set>
                                      <p:cBhvr>
                                        <p:cTn dur="1" fill="hold" id="10">
                                          <p:stCondLst>
                                            <p:cond delay="0"/>
                                          </p:stCondLst>
                                        </p:cTn>
                                        <p:tgtEl>
                                          <p:spTgt spid="10"/>
                                        </p:tgtEl>
                                        <p:attrNameLst>
                                          <p:attrName>style.visibility</p:attrName>
                                        </p:attrNameLst>
                                      </p:cBhvr>
                                      <p:to>
                                        <p:strVal val="visible"/>
                                      </p:to>
                                    </p:set>
                                    <p:animEffect filter="wipe(right)" transition="in">
                                      <p:cBhvr>
                                        <p:cTn dur="500" id="11"/>
                                        <p:tgtEl>
                                          <p:spTgt spid="10"/>
                                        </p:tgtEl>
                                      </p:cBhvr>
                                    </p:animEffect>
                                  </p:childTnLst>
                                </p:cTn>
                              </p:par>
                            </p:childTnLst>
                          </p:cTn>
                        </p:par>
                        <p:par>
                          <p:cTn fill="hold" id="12" nodeType="afterGroup">
                            <p:stCondLst>
                              <p:cond delay="600"/>
                            </p:stCondLst>
                            <p:childTnLst>
                              <p:par>
                                <p:cTn fill="hold" grpId="0" id="13" nodeType="afterEffect" presetClass="entr" presetID="41" presetSubtype="0">
                                  <p:stCondLst>
                                    <p:cond delay="0"/>
                                  </p:stCondLst>
                                  <p:iterate type="lt">
                                    <p:tmPct val="10000"/>
                                  </p:iterate>
                                  <p:childTnLst>
                                    <p:set>
                                      <p:cBhvr>
                                        <p:cTn dur="1" fill="hold" id="14">
                                          <p:stCondLst>
                                            <p:cond delay="0"/>
                                          </p:stCondLst>
                                        </p:cTn>
                                        <p:tgtEl>
                                          <p:spTgt spid="8"/>
                                        </p:tgtEl>
                                        <p:attrNameLst>
                                          <p:attrName>style.visibility</p:attrName>
                                        </p:attrNameLst>
                                      </p:cBhvr>
                                      <p:to>
                                        <p:strVal val="visible"/>
                                      </p:to>
                                    </p:set>
                                    <p:anim calcmode="lin" valueType="num">
                                      <p:cBhvr>
                                        <p:cTn dur="400" fill="hold" id="15"/>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dur="400" fill="hold" id="16"/>
                                        <p:tgtEl>
                                          <p:spTgt spid="8"/>
                                        </p:tgtEl>
                                        <p:attrNameLst>
                                          <p:attrName>ppt_y</p:attrName>
                                        </p:attrNameLst>
                                      </p:cBhvr>
                                      <p:tavLst>
                                        <p:tav tm="0">
                                          <p:val>
                                            <p:strVal val="#ppt_y"/>
                                          </p:val>
                                        </p:tav>
                                        <p:tav tm="100000">
                                          <p:val>
                                            <p:strVal val="#ppt_y"/>
                                          </p:val>
                                        </p:tav>
                                      </p:tavLst>
                                    </p:anim>
                                    <p:anim calcmode="lin" valueType="num">
                                      <p:cBhvr>
                                        <p:cTn dur="400" fill="hold" id="17"/>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dur="400" fill="hold" id="18"/>
                                        <p:tgtEl>
                                          <p:spTgt spid="8"/>
                                        </p:tgtEl>
                                        <p:attrNameLst>
                                          <p:attrName>ppt_w</p:attrName>
                                        </p:attrNameLst>
                                      </p:cBhvr>
                                      <p:tavLst>
                                        <p:tav tm="0">
                                          <p:val>
                                            <p:strVal val="#ppt_w/10"/>
                                          </p:val>
                                        </p:tav>
                                        <p:tav tm="50000">
                                          <p:val>
                                            <p:strVal val="#ppt_w+.01"/>
                                          </p:val>
                                        </p:tav>
                                        <p:tav tm="100000">
                                          <p:val>
                                            <p:strVal val="#ppt_w"/>
                                          </p:val>
                                        </p:tav>
                                      </p:tavLst>
                                    </p:anim>
                                    <p:animEffect filter="fade" transition="in">
                                      <p:cBhvr>
                                        <p:cTn dur="400" id="19" tmFilter="0,0; .5, 1; 1, 1"/>
                                        <p:tgtEl>
                                          <p:spTgt spid="8"/>
                                        </p:tgtEl>
                                      </p:cBhvr>
                                    </p:animEffect>
                                  </p:childTnLst>
                                </p:cTn>
                              </p:par>
                              <p:par>
                                <p:cTn fill="hold" id="20" nodeType="withEffect" presetClass="entr" presetID="53" presetSubtype="0">
                                  <p:stCondLst>
                                    <p:cond delay="500"/>
                                  </p:stCondLst>
                                  <p:childTnLst>
                                    <p:set>
                                      <p:cBhvr>
                                        <p:cTn dur="1" fill="hold" id="21">
                                          <p:stCondLst>
                                            <p:cond delay="0"/>
                                          </p:stCondLst>
                                        </p:cTn>
                                        <p:tgtEl>
                                          <p:spTgt spid="27"/>
                                        </p:tgtEl>
                                        <p:attrNameLst>
                                          <p:attrName>style.visibility</p:attrName>
                                        </p:attrNameLst>
                                      </p:cBhvr>
                                      <p:to>
                                        <p:strVal val="visible"/>
                                      </p:to>
                                    </p:set>
                                    <p:anim calcmode="lin" valueType="num">
                                      <p:cBhvr>
                                        <p:cTn dur="750" fill="hold" id="22"/>
                                        <p:tgtEl>
                                          <p:spTgt spid="27"/>
                                        </p:tgtEl>
                                        <p:attrNameLst>
                                          <p:attrName>ppt_w</p:attrName>
                                        </p:attrNameLst>
                                      </p:cBhvr>
                                      <p:tavLst>
                                        <p:tav tm="0">
                                          <p:val>
                                            <p:fltVal val="0"/>
                                          </p:val>
                                        </p:tav>
                                        <p:tav tm="100000">
                                          <p:val>
                                            <p:strVal val="#ppt_w"/>
                                          </p:val>
                                        </p:tav>
                                      </p:tavLst>
                                    </p:anim>
                                    <p:anim calcmode="lin" valueType="num">
                                      <p:cBhvr>
                                        <p:cTn dur="750" fill="hold" id="23"/>
                                        <p:tgtEl>
                                          <p:spTgt spid="27"/>
                                        </p:tgtEl>
                                        <p:attrNameLst>
                                          <p:attrName>ppt_h</p:attrName>
                                        </p:attrNameLst>
                                      </p:cBhvr>
                                      <p:tavLst>
                                        <p:tav tm="0">
                                          <p:val>
                                            <p:fltVal val="0"/>
                                          </p:val>
                                        </p:tav>
                                        <p:tav tm="100000">
                                          <p:val>
                                            <p:strVal val="#ppt_h"/>
                                          </p:val>
                                        </p:tav>
                                      </p:tavLst>
                                    </p:anim>
                                    <p:animEffect filter="fade" transition="in">
                                      <p:cBhvr>
                                        <p:cTn dur="750" id="24"/>
                                        <p:tgtEl>
                                          <p:spTgt spid="27"/>
                                        </p:tgtEl>
                                      </p:cBhvr>
                                    </p:animEffect>
                                    <p:anim calcmode="lin" valueType="num">
                                      <p:cBhvr>
                                        <p:cTn dur="750" fill="hold" id="25"/>
                                        <p:tgtEl>
                                          <p:spTgt spid="27"/>
                                        </p:tgtEl>
                                        <p:attrNameLst>
                                          <p:attrName>ppt_x</p:attrName>
                                        </p:attrNameLst>
                                      </p:cBhvr>
                                      <p:tavLst>
                                        <p:tav tm="0">
                                          <p:val>
                                            <p:fltVal val="0.5"/>
                                          </p:val>
                                        </p:tav>
                                        <p:tav tm="100000">
                                          <p:val>
                                            <p:strVal val="#ppt_x"/>
                                          </p:val>
                                        </p:tav>
                                      </p:tavLst>
                                    </p:anim>
                                    <p:anim calcmode="lin" valueType="num">
                                      <p:cBhvr>
                                        <p:cTn dur="750" fill="hold" id="26"/>
                                        <p:tgtEl>
                                          <p:spTgt spid="27"/>
                                        </p:tgtEl>
                                        <p:attrNameLst>
                                          <p:attrName>ppt_y</p:attrName>
                                        </p:attrNameLst>
                                      </p:cBhvr>
                                      <p:tavLst>
                                        <p:tav tm="0">
                                          <p:val>
                                            <p:fltVal val="0.5"/>
                                          </p:val>
                                        </p:tav>
                                        <p:tav tm="100000">
                                          <p:val>
                                            <p:strVal val="#ppt_y"/>
                                          </p:val>
                                        </p:tav>
                                      </p:tavLst>
                                    </p:anim>
                                  </p:childTnLst>
                                </p:cTn>
                              </p:par>
                              <p:par>
                                <p:cTn fill="hold" id="27" nodeType="withEffect" presetClass="entr" presetID="53" presetSubtype="0">
                                  <p:stCondLst>
                                    <p:cond delay="250"/>
                                  </p:stCondLst>
                                  <p:childTnLst>
                                    <p:set>
                                      <p:cBhvr>
                                        <p:cTn dur="1" fill="hold" id="28">
                                          <p:stCondLst>
                                            <p:cond delay="0"/>
                                          </p:stCondLst>
                                        </p:cTn>
                                        <p:tgtEl>
                                          <p:spTgt spid="26"/>
                                        </p:tgtEl>
                                        <p:attrNameLst>
                                          <p:attrName>style.visibility</p:attrName>
                                        </p:attrNameLst>
                                      </p:cBhvr>
                                      <p:to>
                                        <p:strVal val="visible"/>
                                      </p:to>
                                    </p:set>
                                    <p:anim calcmode="lin" valueType="num">
                                      <p:cBhvr>
                                        <p:cTn dur="750" fill="hold" id="29"/>
                                        <p:tgtEl>
                                          <p:spTgt spid="26"/>
                                        </p:tgtEl>
                                        <p:attrNameLst>
                                          <p:attrName>ppt_w</p:attrName>
                                        </p:attrNameLst>
                                      </p:cBhvr>
                                      <p:tavLst>
                                        <p:tav tm="0">
                                          <p:val>
                                            <p:fltVal val="0"/>
                                          </p:val>
                                        </p:tav>
                                        <p:tav tm="100000">
                                          <p:val>
                                            <p:strVal val="#ppt_w"/>
                                          </p:val>
                                        </p:tav>
                                      </p:tavLst>
                                    </p:anim>
                                    <p:anim calcmode="lin" valueType="num">
                                      <p:cBhvr>
                                        <p:cTn dur="750" fill="hold" id="30"/>
                                        <p:tgtEl>
                                          <p:spTgt spid="26"/>
                                        </p:tgtEl>
                                        <p:attrNameLst>
                                          <p:attrName>ppt_h</p:attrName>
                                        </p:attrNameLst>
                                      </p:cBhvr>
                                      <p:tavLst>
                                        <p:tav tm="0">
                                          <p:val>
                                            <p:fltVal val="0"/>
                                          </p:val>
                                        </p:tav>
                                        <p:tav tm="100000">
                                          <p:val>
                                            <p:strVal val="#ppt_h"/>
                                          </p:val>
                                        </p:tav>
                                      </p:tavLst>
                                    </p:anim>
                                    <p:animEffect filter="fade" transition="in">
                                      <p:cBhvr>
                                        <p:cTn dur="750" id="31"/>
                                        <p:tgtEl>
                                          <p:spTgt spid="26"/>
                                        </p:tgtEl>
                                      </p:cBhvr>
                                    </p:animEffect>
                                    <p:anim calcmode="lin" valueType="num">
                                      <p:cBhvr>
                                        <p:cTn dur="750" fill="hold" id="32"/>
                                        <p:tgtEl>
                                          <p:spTgt spid="26"/>
                                        </p:tgtEl>
                                        <p:attrNameLst>
                                          <p:attrName>ppt_x</p:attrName>
                                        </p:attrNameLst>
                                      </p:cBhvr>
                                      <p:tavLst>
                                        <p:tav tm="0">
                                          <p:val>
                                            <p:fltVal val="0.5"/>
                                          </p:val>
                                        </p:tav>
                                        <p:tav tm="100000">
                                          <p:val>
                                            <p:strVal val="#ppt_x"/>
                                          </p:val>
                                        </p:tav>
                                      </p:tavLst>
                                    </p:anim>
                                    <p:anim calcmode="lin" valueType="num">
                                      <p:cBhvr>
                                        <p:cTn dur="750" fill="hold" id="33"/>
                                        <p:tgtEl>
                                          <p:spTgt spid="26"/>
                                        </p:tgtEl>
                                        <p:attrNameLst>
                                          <p:attrName>ppt_y</p:attrName>
                                        </p:attrNameLst>
                                      </p:cBhvr>
                                      <p:tavLst>
                                        <p:tav tm="0">
                                          <p:val>
                                            <p:fltVal val="0.5"/>
                                          </p:val>
                                        </p:tav>
                                        <p:tav tm="100000">
                                          <p:val>
                                            <p:strVal val="#ppt_y"/>
                                          </p:val>
                                        </p:tav>
                                      </p:tavLst>
                                    </p:anim>
                                  </p:childTnLst>
                                </p:cTn>
                              </p:par>
                              <p:par>
                                <p:cTn fill="hold" id="34" nodeType="withEffect" presetClass="entr" presetID="53" presetSubtype="0">
                                  <p:stCondLst>
                                    <p:cond delay="750"/>
                                  </p:stCondLst>
                                  <p:childTnLst>
                                    <p:set>
                                      <p:cBhvr>
                                        <p:cTn dur="1" fill="hold" id="35">
                                          <p:stCondLst>
                                            <p:cond delay="0"/>
                                          </p:stCondLst>
                                        </p:cTn>
                                        <p:tgtEl>
                                          <p:spTgt spid="28"/>
                                        </p:tgtEl>
                                        <p:attrNameLst>
                                          <p:attrName>style.visibility</p:attrName>
                                        </p:attrNameLst>
                                      </p:cBhvr>
                                      <p:to>
                                        <p:strVal val="visible"/>
                                      </p:to>
                                    </p:set>
                                    <p:anim calcmode="lin" valueType="num">
                                      <p:cBhvr>
                                        <p:cTn dur="750" fill="hold" id="36"/>
                                        <p:tgtEl>
                                          <p:spTgt spid="28"/>
                                        </p:tgtEl>
                                        <p:attrNameLst>
                                          <p:attrName>ppt_w</p:attrName>
                                        </p:attrNameLst>
                                      </p:cBhvr>
                                      <p:tavLst>
                                        <p:tav tm="0">
                                          <p:val>
                                            <p:fltVal val="0"/>
                                          </p:val>
                                        </p:tav>
                                        <p:tav tm="100000">
                                          <p:val>
                                            <p:strVal val="#ppt_w"/>
                                          </p:val>
                                        </p:tav>
                                      </p:tavLst>
                                    </p:anim>
                                    <p:anim calcmode="lin" valueType="num">
                                      <p:cBhvr>
                                        <p:cTn dur="750" fill="hold" id="37"/>
                                        <p:tgtEl>
                                          <p:spTgt spid="28"/>
                                        </p:tgtEl>
                                        <p:attrNameLst>
                                          <p:attrName>ppt_h</p:attrName>
                                        </p:attrNameLst>
                                      </p:cBhvr>
                                      <p:tavLst>
                                        <p:tav tm="0">
                                          <p:val>
                                            <p:fltVal val="0"/>
                                          </p:val>
                                        </p:tav>
                                        <p:tav tm="100000">
                                          <p:val>
                                            <p:strVal val="#ppt_h"/>
                                          </p:val>
                                        </p:tav>
                                      </p:tavLst>
                                    </p:anim>
                                    <p:animEffect filter="fade" transition="in">
                                      <p:cBhvr>
                                        <p:cTn dur="750" id="38"/>
                                        <p:tgtEl>
                                          <p:spTgt spid="28"/>
                                        </p:tgtEl>
                                      </p:cBhvr>
                                    </p:animEffect>
                                    <p:anim calcmode="lin" valueType="num">
                                      <p:cBhvr>
                                        <p:cTn dur="750" fill="hold" id="39"/>
                                        <p:tgtEl>
                                          <p:spTgt spid="28"/>
                                        </p:tgtEl>
                                        <p:attrNameLst>
                                          <p:attrName>ppt_x</p:attrName>
                                        </p:attrNameLst>
                                      </p:cBhvr>
                                      <p:tavLst>
                                        <p:tav tm="0">
                                          <p:val>
                                            <p:fltVal val="0.5"/>
                                          </p:val>
                                        </p:tav>
                                        <p:tav tm="100000">
                                          <p:val>
                                            <p:strVal val="#ppt_x"/>
                                          </p:val>
                                        </p:tav>
                                      </p:tavLst>
                                    </p:anim>
                                    <p:anim calcmode="lin" valueType="num">
                                      <p:cBhvr>
                                        <p:cTn dur="750" fill="hold" id="40"/>
                                        <p:tgtEl>
                                          <p:spTgt spid="28"/>
                                        </p:tgtEl>
                                        <p:attrNameLst>
                                          <p:attrName>ppt_y</p:attrName>
                                        </p:attrNameLst>
                                      </p:cBhvr>
                                      <p:tavLst>
                                        <p:tav tm="0">
                                          <p:val>
                                            <p:fltVal val="0.5"/>
                                          </p:val>
                                        </p:tav>
                                        <p:tav tm="100000">
                                          <p:val>
                                            <p:strVal val="#ppt_y"/>
                                          </p:val>
                                        </p:tav>
                                      </p:tavLst>
                                    </p:anim>
                                  </p:childTnLst>
                                </p:cTn>
                              </p:par>
                              <p:par>
                                <p:cTn fill="hold" id="41" nodeType="withEffect" presetClass="entr" presetID="53" presetSubtype="0">
                                  <p:stCondLst>
                                    <p:cond delay="250"/>
                                  </p:stCondLst>
                                  <p:childTnLst>
                                    <p:set>
                                      <p:cBhvr>
                                        <p:cTn dur="1" fill="hold" id="42">
                                          <p:stCondLst>
                                            <p:cond delay="0"/>
                                          </p:stCondLst>
                                        </p:cTn>
                                        <p:tgtEl>
                                          <p:spTgt spid="29"/>
                                        </p:tgtEl>
                                        <p:attrNameLst>
                                          <p:attrName>style.visibility</p:attrName>
                                        </p:attrNameLst>
                                      </p:cBhvr>
                                      <p:to>
                                        <p:strVal val="visible"/>
                                      </p:to>
                                    </p:set>
                                    <p:anim calcmode="lin" valueType="num">
                                      <p:cBhvr>
                                        <p:cTn dur="750" fill="hold" id="43"/>
                                        <p:tgtEl>
                                          <p:spTgt spid="29"/>
                                        </p:tgtEl>
                                        <p:attrNameLst>
                                          <p:attrName>ppt_w</p:attrName>
                                        </p:attrNameLst>
                                      </p:cBhvr>
                                      <p:tavLst>
                                        <p:tav tm="0">
                                          <p:val>
                                            <p:fltVal val="0"/>
                                          </p:val>
                                        </p:tav>
                                        <p:tav tm="100000">
                                          <p:val>
                                            <p:strVal val="#ppt_w"/>
                                          </p:val>
                                        </p:tav>
                                      </p:tavLst>
                                    </p:anim>
                                    <p:anim calcmode="lin" valueType="num">
                                      <p:cBhvr>
                                        <p:cTn dur="750" fill="hold" id="44"/>
                                        <p:tgtEl>
                                          <p:spTgt spid="29"/>
                                        </p:tgtEl>
                                        <p:attrNameLst>
                                          <p:attrName>ppt_h</p:attrName>
                                        </p:attrNameLst>
                                      </p:cBhvr>
                                      <p:tavLst>
                                        <p:tav tm="0">
                                          <p:val>
                                            <p:fltVal val="0"/>
                                          </p:val>
                                        </p:tav>
                                        <p:tav tm="100000">
                                          <p:val>
                                            <p:strVal val="#ppt_h"/>
                                          </p:val>
                                        </p:tav>
                                      </p:tavLst>
                                    </p:anim>
                                    <p:animEffect filter="fade" transition="in">
                                      <p:cBhvr>
                                        <p:cTn dur="750" id="45"/>
                                        <p:tgtEl>
                                          <p:spTgt spid="29"/>
                                        </p:tgtEl>
                                      </p:cBhvr>
                                    </p:animEffect>
                                    <p:anim calcmode="lin" valueType="num">
                                      <p:cBhvr>
                                        <p:cTn dur="750" fill="hold" id="46"/>
                                        <p:tgtEl>
                                          <p:spTgt spid="29"/>
                                        </p:tgtEl>
                                        <p:attrNameLst>
                                          <p:attrName>ppt_x</p:attrName>
                                        </p:attrNameLst>
                                      </p:cBhvr>
                                      <p:tavLst>
                                        <p:tav tm="0">
                                          <p:val>
                                            <p:fltVal val="0.5"/>
                                          </p:val>
                                        </p:tav>
                                        <p:tav tm="100000">
                                          <p:val>
                                            <p:strVal val="#ppt_x"/>
                                          </p:val>
                                        </p:tav>
                                      </p:tavLst>
                                    </p:anim>
                                    <p:anim calcmode="lin" valueType="num">
                                      <p:cBhvr>
                                        <p:cTn dur="750" fill="hold" id="47"/>
                                        <p:tgtEl>
                                          <p:spTgt spid="29"/>
                                        </p:tgtEl>
                                        <p:attrNameLst>
                                          <p:attrName>ppt_y</p:attrName>
                                        </p:attrNameLst>
                                      </p:cBhvr>
                                      <p:tavLst>
                                        <p:tav tm="0">
                                          <p:val>
                                            <p:fltVal val="0.5"/>
                                          </p:val>
                                        </p:tav>
                                        <p:tav tm="100000">
                                          <p:val>
                                            <p:strVal val="#ppt_y"/>
                                          </p:val>
                                        </p:tav>
                                      </p:tavLst>
                                    </p:anim>
                                  </p:childTnLst>
                                </p:cTn>
                              </p:par>
                            </p:childTnLst>
                          </p:cTn>
                        </p:par>
                        <p:par>
                          <p:cTn fill="hold" id="48" nodeType="afterGroup">
                            <p:stCondLst>
                              <p:cond delay="2100"/>
                            </p:stCondLst>
                            <p:childTnLst>
                              <p:par>
                                <p:cTn fill="hold" grpId="0" id="49" nodeType="afterEffect" presetClass="entr" presetID="53" presetSubtype="0">
                                  <p:stCondLst>
                                    <p:cond delay="0"/>
                                  </p:stCondLst>
                                  <p:childTnLst>
                                    <p:set>
                                      <p:cBhvr>
                                        <p:cTn dur="1" fill="hold" id="50">
                                          <p:stCondLst>
                                            <p:cond delay="0"/>
                                          </p:stCondLst>
                                        </p:cTn>
                                        <p:tgtEl>
                                          <p:spTgt spid="30"/>
                                        </p:tgtEl>
                                        <p:attrNameLst>
                                          <p:attrName>style.visibility</p:attrName>
                                        </p:attrNameLst>
                                      </p:cBhvr>
                                      <p:to>
                                        <p:strVal val="visible"/>
                                      </p:to>
                                    </p:set>
                                    <p:anim calcmode="lin" valueType="num">
                                      <p:cBhvr>
                                        <p:cTn dur="500" fill="hold" id="51"/>
                                        <p:tgtEl>
                                          <p:spTgt spid="30"/>
                                        </p:tgtEl>
                                        <p:attrNameLst>
                                          <p:attrName>ppt_w</p:attrName>
                                        </p:attrNameLst>
                                      </p:cBhvr>
                                      <p:tavLst>
                                        <p:tav tm="0">
                                          <p:val>
                                            <p:fltVal val="0"/>
                                          </p:val>
                                        </p:tav>
                                        <p:tav tm="100000">
                                          <p:val>
                                            <p:strVal val="#ppt_w"/>
                                          </p:val>
                                        </p:tav>
                                      </p:tavLst>
                                    </p:anim>
                                    <p:anim calcmode="lin" valueType="num">
                                      <p:cBhvr>
                                        <p:cTn dur="500" fill="hold" id="52"/>
                                        <p:tgtEl>
                                          <p:spTgt spid="30"/>
                                        </p:tgtEl>
                                        <p:attrNameLst>
                                          <p:attrName>ppt_h</p:attrName>
                                        </p:attrNameLst>
                                      </p:cBhvr>
                                      <p:tavLst>
                                        <p:tav tm="0">
                                          <p:val>
                                            <p:fltVal val="0"/>
                                          </p:val>
                                        </p:tav>
                                        <p:tav tm="100000">
                                          <p:val>
                                            <p:strVal val="#ppt_h"/>
                                          </p:val>
                                        </p:tav>
                                      </p:tavLst>
                                    </p:anim>
                                    <p:animEffect filter="fade" transition="in">
                                      <p:cBhvr>
                                        <p:cTn dur="500" id="53"/>
                                        <p:tgtEl>
                                          <p:spTgt spid="30"/>
                                        </p:tgtEl>
                                      </p:cBhvr>
                                    </p:animEffect>
                                  </p:childTnLst>
                                </p:cTn>
                              </p:par>
                              <p:par>
                                <p:cTn fill="hold" grpId="0" id="54" nodeType="withEffect" presetClass="entr" presetID="53" presetSubtype="0">
                                  <p:stCondLst>
                                    <p:cond delay="250"/>
                                  </p:stCondLst>
                                  <p:childTnLst>
                                    <p:set>
                                      <p:cBhvr>
                                        <p:cTn dur="1" fill="hold" id="55">
                                          <p:stCondLst>
                                            <p:cond delay="0"/>
                                          </p:stCondLst>
                                        </p:cTn>
                                        <p:tgtEl>
                                          <p:spTgt spid="32"/>
                                        </p:tgtEl>
                                        <p:attrNameLst>
                                          <p:attrName>style.visibility</p:attrName>
                                        </p:attrNameLst>
                                      </p:cBhvr>
                                      <p:to>
                                        <p:strVal val="visible"/>
                                      </p:to>
                                    </p:set>
                                    <p:anim calcmode="lin" valueType="num">
                                      <p:cBhvr>
                                        <p:cTn dur="500" fill="hold" id="56"/>
                                        <p:tgtEl>
                                          <p:spTgt spid="32"/>
                                        </p:tgtEl>
                                        <p:attrNameLst>
                                          <p:attrName>ppt_w</p:attrName>
                                        </p:attrNameLst>
                                      </p:cBhvr>
                                      <p:tavLst>
                                        <p:tav tm="0">
                                          <p:val>
                                            <p:fltVal val="0"/>
                                          </p:val>
                                        </p:tav>
                                        <p:tav tm="100000">
                                          <p:val>
                                            <p:strVal val="#ppt_w"/>
                                          </p:val>
                                        </p:tav>
                                      </p:tavLst>
                                    </p:anim>
                                    <p:anim calcmode="lin" valueType="num">
                                      <p:cBhvr>
                                        <p:cTn dur="500" fill="hold" id="57"/>
                                        <p:tgtEl>
                                          <p:spTgt spid="32"/>
                                        </p:tgtEl>
                                        <p:attrNameLst>
                                          <p:attrName>ppt_h</p:attrName>
                                        </p:attrNameLst>
                                      </p:cBhvr>
                                      <p:tavLst>
                                        <p:tav tm="0">
                                          <p:val>
                                            <p:fltVal val="0"/>
                                          </p:val>
                                        </p:tav>
                                        <p:tav tm="100000">
                                          <p:val>
                                            <p:strVal val="#ppt_h"/>
                                          </p:val>
                                        </p:tav>
                                      </p:tavLst>
                                    </p:anim>
                                    <p:animEffect filter="fade" transition="in">
                                      <p:cBhvr>
                                        <p:cTn dur="500" id="58"/>
                                        <p:tgtEl>
                                          <p:spTgt spid="32"/>
                                        </p:tgtEl>
                                      </p:cBhvr>
                                    </p:animEffect>
                                  </p:childTnLst>
                                </p:cTn>
                              </p:par>
                              <p:par>
                                <p:cTn fill="hold" grpId="0" id="59" nodeType="withEffect" presetClass="entr" presetID="53" presetSubtype="0">
                                  <p:stCondLst>
                                    <p:cond delay="500"/>
                                  </p:stCondLst>
                                  <p:childTnLst>
                                    <p:set>
                                      <p:cBhvr>
                                        <p:cTn dur="1" fill="hold" id="60">
                                          <p:stCondLst>
                                            <p:cond delay="0"/>
                                          </p:stCondLst>
                                        </p:cTn>
                                        <p:tgtEl>
                                          <p:spTgt spid="31"/>
                                        </p:tgtEl>
                                        <p:attrNameLst>
                                          <p:attrName>style.visibility</p:attrName>
                                        </p:attrNameLst>
                                      </p:cBhvr>
                                      <p:to>
                                        <p:strVal val="visible"/>
                                      </p:to>
                                    </p:set>
                                    <p:anim calcmode="lin" valueType="num">
                                      <p:cBhvr>
                                        <p:cTn dur="500" fill="hold" id="61"/>
                                        <p:tgtEl>
                                          <p:spTgt spid="31"/>
                                        </p:tgtEl>
                                        <p:attrNameLst>
                                          <p:attrName>ppt_w</p:attrName>
                                        </p:attrNameLst>
                                      </p:cBhvr>
                                      <p:tavLst>
                                        <p:tav tm="0">
                                          <p:val>
                                            <p:fltVal val="0"/>
                                          </p:val>
                                        </p:tav>
                                        <p:tav tm="100000">
                                          <p:val>
                                            <p:strVal val="#ppt_w"/>
                                          </p:val>
                                        </p:tav>
                                      </p:tavLst>
                                    </p:anim>
                                    <p:anim calcmode="lin" valueType="num">
                                      <p:cBhvr>
                                        <p:cTn dur="500" fill="hold" id="62"/>
                                        <p:tgtEl>
                                          <p:spTgt spid="31"/>
                                        </p:tgtEl>
                                        <p:attrNameLst>
                                          <p:attrName>ppt_h</p:attrName>
                                        </p:attrNameLst>
                                      </p:cBhvr>
                                      <p:tavLst>
                                        <p:tav tm="0">
                                          <p:val>
                                            <p:fltVal val="0"/>
                                          </p:val>
                                        </p:tav>
                                        <p:tav tm="100000">
                                          <p:val>
                                            <p:strVal val="#ppt_h"/>
                                          </p:val>
                                        </p:tav>
                                      </p:tavLst>
                                    </p:anim>
                                    <p:animEffect filter="fade" transition="in">
                                      <p:cBhvr>
                                        <p:cTn dur="500" id="63"/>
                                        <p:tgtEl>
                                          <p:spTgt spid="3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8"/>
      <p:bldP grpId="0" spid="9"/>
      <p:bldP grpId="0" spid="30"/>
      <p:bldP grpId="0" spid="31"/>
      <p:bldP grpId="0" spid="32"/>
    </p:bldLst>
  </p:timing>
</p:sld>
</file>

<file path=ppt/slides/slide3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8" name="TextBox 33"/>
          <p:cNvSpPr txBox="1"/>
          <p:nvPr/>
        </p:nvSpPr>
        <p:spPr>
          <a:xfrm>
            <a:off x="1184888" y="171551"/>
            <a:ext cx="2011680" cy="457200"/>
          </a:xfrm>
          <a:prstGeom prst="rect">
            <a:avLst/>
          </a:prstGeom>
          <a:noFill/>
        </p:spPr>
        <p:txBody>
          <a:bodyPr rtlCol="0" wrap="none">
            <a:spAutoFit/>
          </a:bodyPr>
          <a:lstStyle/>
          <a:p>
            <a:r>
              <a:rPr altLang="en-US" lang="zh-CN" sz="2400">
                <a:solidFill>
                  <a:srgbClr val="3F3F3F"/>
                </a:solidFill>
                <a:latin charset="-122" panose="020b0503020204020204" pitchFamily="34" typeface="微软雅黑"/>
                <a:ea charset="-122" pitchFamily="34" typeface="微软雅黑"/>
              </a:rPr>
              <a:t>执行力的问题</a:t>
            </a:r>
          </a:p>
        </p:txBody>
      </p:sp>
      <p:sp>
        <p:nvSpPr>
          <p:cNvPr id="9" name="Freeform 40"/>
          <p:cNvSpPr>
            <a:spLocks noEditPoints="1"/>
          </p:cNvSpPr>
          <p:nvPr/>
        </p:nvSpPr>
        <p:spPr bwMode="auto">
          <a:xfrm>
            <a:off x="553476" y="227694"/>
            <a:ext cx="264760" cy="392994"/>
          </a:xfrm>
          <a:custGeom>
            <a:gdLst>
              <a:gd fmla="*/ 173 w 579" name="T0"/>
              <a:gd fmla="*/ 818 h 857" name="T1"/>
              <a:gd fmla="*/ 551 w 579" name="T2"/>
              <a:gd fmla="*/ 818 h 857" name="T3"/>
              <a:gd fmla="*/ 571 w 579" name="T4"/>
              <a:gd fmla="*/ 838 h 857" name="T5"/>
              <a:gd fmla="*/ 551 w 579" name="T6"/>
              <a:gd fmla="*/ 857 h 857" name="T7"/>
              <a:gd fmla="*/ 173 w 579" name="T8"/>
              <a:gd fmla="*/ 857 h 857" name="T9"/>
              <a:gd fmla="*/ 153 w 579" name="T10"/>
              <a:gd fmla="*/ 838 h 857" name="T11"/>
              <a:gd fmla="*/ 173 w 579" name="T12"/>
              <a:gd fmla="*/ 818 h 857" name="T13"/>
              <a:gd fmla="*/ 181 w 579" name="T14"/>
              <a:gd fmla="*/ 632 h 857" name="T15"/>
              <a:gd fmla="*/ 389 w 579" name="T16"/>
              <a:gd fmla="*/ 290 h 857" name="T17"/>
              <a:gd fmla="*/ 462 w 579" name="T18"/>
              <a:gd fmla="*/ 334 h 857" name="T19"/>
              <a:gd fmla="*/ 255 w 579" name="T20"/>
              <a:gd fmla="*/ 676 h 857" name="T21"/>
              <a:gd fmla="*/ 181 w 579" name="T22"/>
              <a:gd fmla="*/ 632 h 857" name="T23"/>
              <a:gd fmla="*/ 35 w 579" name="T24"/>
              <a:gd fmla="*/ 543 h 857" name="T25"/>
              <a:gd fmla="*/ 243 w 579" name="T26"/>
              <a:gd fmla="*/ 201 h 857" name="T27"/>
              <a:gd fmla="*/ 316 w 579" name="T28"/>
              <a:gd fmla="*/ 245 h 857" name="T29"/>
              <a:gd fmla="*/ 108 w 579" name="T30"/>
              <a:gd fmla="*/ 587 h 857" name="T31"/>
              <a:gd fmla="*/ 35 w 579" name="T32"/>
              <a:gd fmla="*/ 543 h 857" name="T33"/>
              <a:gd fmla="*/ 2 w 579" name="T34"/>
              <a:gd fmla="*/ 820 h 857" name="T35"/>
              <a:gd fmla="*/ 22 w 579" name="T36"/>
              <a:gd fmla="*/ 650 h 857" name="T37"/>
              <a:gd fmla="*/ 165 w 579" name="T38"/>
              <a:gd fmla="*/ 736 h 857" name="T39"/>
              <a:gd fmla="*/ 24 w 579" name="T40"/>
              <a:gd fmla="*/ 833 h 857" name="T41"/>
              <a:gd fmla="*/ 2 w 579" name="T42"/>
              <a:gd fmla="*/ 820 h 857" name="T43"/>
              <a:gd fmla="*/ 299 w 579" name="T44"/>
              <a:gd fmla="*/ 106 h 857" name="T45"/>
              <a:gd fmla="*/ 269 w 579" name="T46"/>
              <a:gd fmla="*/ 156 h 857" name="T47"/>
              <a:gd fmla="*/ 488 w 579" name="T48"/>
              <a:gd fmla="*/ 289 h 857" name="T49"/>
              <a:gd fmla="*/ 519 w 579" name="T50"/>
              <a:gd fmla="*/ 239 h 857" name="T51"/>
              <a:gd fmla="*/ 299 w 579" name="T52"/>
              <a:gd fmla="*/ 106 h 857" name="T53"/>
              <a:gd fmla="*/ 346 w 579" name="T54"/>
              <a:gd fmla="*/ 30 h 857" name="T55"/>
              <a:gd fmla="*/ 412 w 579" name="T56"/>
              <a:gd fmla="*/ 14 h 857" name="T57"/>
              <a:gd fmla="*/ 549 w 579" name="T58"/>
              <a:gd fmla="*/ 97 h 857" name="T59"/>
              <a:gd fmla="*/ 566 w 579" name="T60"/>
              <a:gd fmla="*/ 163 h 857" name="T61"/>
              <a:gd fmla="*/ 547 w 579" name="T62"/>
              <a:gd fmla="*/ 194 h 857" name="T63"/>
              <a:gd fmla="*/ 327 w 579" name="T64"/>
              <a:gd fmla="*/ 61 h 857" name="T65"/>
              <a:gd fmla="*/ 346 w 579" name="T66"/>
              <a:gd fmla="*/ 30 h 857" name="T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b="b" l="0" r="r" t="0"/>
            <a:pathLst>
              <a:path h="857" w="579">
                <a:moveTo>
                  <a:pt x="173" y="818"/>
                </a:moveTo>
                <a:lnTo>
                  <a:pt x="551" y="818"/>
                </a:lnTo>
                <a:cubicBezTo>
                  <a:pt x="562" y="818"/>
                  <a:pt x="571" y="827"/>
                  <a:pt x="571" y="838"/>
                </a:cubicBezTo>
                <a:cubicBezTo>
                  <a:pt x="571" y="849"/>
                  <a:pt x="562" y="857"/>
                  <a:pt x="551" y="857"/>
                </a:cubicBezTo>
                <a:lnTo>
                  <a:pt x="173" y="857"/>
                </a:lnTo>
                <a:cubicBezTo>
                  <a:pt x="162" y="857"/>
                  <a:pt x="153" y="849"/>
                  <a:pt x="153" y="838"/>
                </a:cubicBezTo>
                <a:cubicBezTo>
                  <a:pt x="153" y="827"/>
                  <a:pt x="162" y="818"/>
                  <a:pt x="173" y="818"/>
                </a:cubicBezTo>
                <a:close/>
                <a:moveTo>
                  <a:pt x="181" y="632"/>
                </a:moveTo>
                <a:lnTo>
                  <a:pt x="389" y="290"/>
                </a:lnTo>
                <a:lnTo>
                  <a:pt x="462" y="334"/>
                </a:lnTo>
                <a:lnTo>
                  <a:pt x="255" y="676"/>
                </a:lnTo>
                <a:lnTo>
                  <a:pt x="181" y="632"/>
                </a:lnTo>
                <a:close/>
                <a:moveTo>
                  <a:pt x="35" y="543"/>
                </a:moveTo>
                <a:lnTo>
                  <a:pt x="243" y="201"/>
                </a:lnTo>
                <a:lnTo>
                  <a:pt x="316" y="245"/>
                </a:lnTo>
                <a:lnTo>
                  <a:pt x="108" y="587"/>
                </a:lnTo>
                <a:lnTo>
                  <a:pt x="35" y="543"/>
                </a:lnTo>
                <a:close/>
                <a:moveTo>
                  <a:pt x="2" y="820"/>
                </a:moveTo>
                <a:lnTo>
                  <a:pt x="22" y="650"/>
                </a:lnTo>
                <a:lnTo>
                  <a:pt x="165" y="736"/>
                </a:lnTo>
                <a:lnTo>
                  <a:pt x="24" y="833"/>
                </a:lnTo>
                <a:cubicBezTo>
                  <a:pt x="9" y="844"/>
                  <a:pt x="0" y="838"/>
                  <a:pt x="2" y="820"/>
                </a:cubicBezTo>
                <a:close/>
                <a:moveTo>
                  <a:pt x="299" y="106"/>
                </a:moveTo>
                <a:lnTo>
                  <a:pt x="269" y="156"/>
                </a:lnTo>
                <a:lnTo>
                  <a:pt x="488" y="289"/>
                </a:lnTo>
                <a:lnTo>
                  <a:pt x="519" y="239"/>
                </a:lnTo>
                <a:lnTo>
                  <a:pt x="299" y="106"/>
                </a:lnTo>
                <a:close/>
                <a:moveTo>
                  <a:pt x="346" y="30"/>
                </a:moveTo>
                <a:cubicBezTo>
                  <a:pt x="360" y="7"/>
                  <a:pt x="390" y="0"/>
                  <a:pt x="412" y="14"/>
                </a:cubicBezTo>
                <a:lnTo>
                  <a:pt x="549" y="97"/>
                </a:lnTo>
                <a:cubicBezTo>
                  <a:pt x="572" y="110"/>
                  <a:pt x="579" y="140"/>
                  <a:pt x="566" y="163"/>
                </a:cubicBezTo>
                <a:lnTo>
                  <a:pt x="547" y="194"/>
                </a:lnTo>
                <a:lnTo>
                  <a:pt x="327" y="61"/>
                </a:lnTo>
                <a:lnTo>
                  <a:pt x="346" y="30"/>
                </a:lnTo>
                <a:close/>
              </a:path>
            </a:pathLst>
          </a:custGeom>
          <a:solidFill>
            <a:srgbClr val="7F7F7F"/>
          </a:solidFill>
          <a:ln>
            <a:noFill/>
          </a:ln>
        </p:spPr>
        <p:txBody>
          <a:bodyPr anchor="t" anchorCtr="0" bIns="45720" compatLnSpc="1" lIns="91440" numCol="1" rIns="91440" tIns="45720" vert="horz" wrap="square">
            <a:prstTxWarp prst="textNoShape">
              <a:avLst/>
            </a:prstTxWarp>
          </a:bodyPr>
          <a:lstStyle/>
          <a:p>
            <a:endParaRPr altLang="en-US" lang="zh-CN"/>
          </a:p>
        </p:txBody>
      </p:sp>
      <p:cxnSp>
        <p:nvCxnSpPr>
          <p:cNvPr id="10" name="直接连接符 9"/>
          <p:cNvCxnSpPr/>
          <p:nvPr/>
        </p:nvCxnSpPr>
        <p:spPr bwMode="auto">
          <a:xfrm flipH="1">
            <a:off x="985302" y="616159"/>
            <a:ext cx="10746000" cy="0"/>
          </a:xfrm>
          <a:prstGeom prst="line">
            <a:avLst/>
          </a:prstGeom>
          <a:solidFill>
            <a:schemeClr val="accent1"/>
          </a:solidFill>
          <a:ln algn="ctr" cap="flat" cmpd="sng" w="9525">
            <a:solidFill>
              <a:srgbClr val="A6A6A6"/>
            </a:solidFill>
            <a:prstDash val="solid"/>
            <a:round/>
            <a:headEnd len="med" type="none" w="med"/>
            <a:tailEnd len="med" type="none" w="med"/>
          </a:ln>
          <a:effectLst/>
          <a:extLst>
            <a:ext uri="{AF507438-7753-43E0-B8FC-AC1667EBCBE1}">
              <a14:hiddenEffects>
                <a:effectLst>
                  <a:outerShdw algn="ctr" dir="2700000" dist="35921" rotWithShape="0">
                    <a:schemeClr val="bg2"/>
                  </a:outerShdw>
                </a:effectLst>
              </a14:hiddenEffects>
            </a:ext>
          </a:extLst>
        </p:spPr>
      </p:cxnSp>
      <p:grpSp>
        <p:nvGrpSpPr>
          <p:cNvPr id="36" name="组合 35"/>
          <p:cNvGrpSpPr/>
          <p:nvPr/>
        </p:nvGrpSpPr>
        <p:grpSpPr>
          <a:xfrm>
            <a:off x="3593910" y="2307667"/>
            <a:ext cx="4785815" cy="4581936"/>
            <a:chOff x="3513680" y="1931126"/>
            <a:chExt cx="5164640" cy="4944623"/>
          </a:xfrm>
        </p:grpSpPr>
        <p:pic>
          <p:nvPicPr>
            <p:cNvPr descr="E:\lizzy\PPT-by lizzy\自制PNG\iphone5-b.png" id="37" name="Picture 2"/>
            <p:cNvPicPr>
              <a:picLocks noChangeArrowheads="1" noChangeAspect="1"/>
            </p:cNvPicPr>
            <p:nvPr/>
          </p:nvPicPr>
          <p:blipFill>
            <a:blip r:embed="rId3">
              <a:extLst>
                <a:ext uri="{28A0092B-C50C-407E-A947-70E740481C1C}">
                  <a14:useLocalDpi/>
                </a:ext>
              </a:extLst>
            </a:blip>
            <a:stretch>
              <a:fillRect/>
            </a:stretch>
          </p:blipFill>
          <p:spPr bwMode="auto">
            <a:xfrm>
              <a:off x="3513680" y="1931126"/>
              <a:ext cx="5164640" cy="4926874"/>
            </a:xfrm>
            <a:prstGeom prst="rect">
              <a:avLst/>
            </a:prstGeom>
            <a:noFill/>
            <a:effectLst>
              <a:outerShdw algn="br" blurRad="50800" dir="13500000" dist="38100" rotWithShape="0">
                <a:prstClr val="black">
                  <a:alpha val="40000"/>
                </a:prstClr>
              </a:outerShdw>
            </a:effectLst>
            <a:extLst>
              <a:ext uri="{909E8E84-426E-40DD-AFC4-6F175D3DCCD1}">
                <a14:hiddenFill>
                  <a:solidFill>
                    <a:srgbClr val="FFFFFF"/>
                  </a:solidFill>
                </a14:hiddenFill>
              </a:ext>
            </a:extLst>
          </p:spPr>
        </p:pic>
        <p:sp>
          <p:nvSpPr>
            <p:cNvPr id="38" name="矩形 37"/>
            <p:cNvSpPr/>
            <p:nvPr/>
          </p:nvSpPr>
          <p:spPr>
            <a:xfrm>
              <a:off x="4405360" y="3112168"/>
              <a:ext cx="3276704" cy="3763581"/>
            </a:xfrm>
            <a:prstGeom prst="rect">
              <a:avLst/>
            </a:prstGeom>
            <a:blipFill>
              <a:blip r:embed="rId4">
                <a:extLst>
                  <a:ext uri="{28A0092B-C50C-407E-A947-70E740481C1C}">
                    <a14:useLocalDpi/>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39" name="组合 38"/>
          <p:cNvGrpSpPr/>
          <p:nvPr/>
        </p:nvGrpSpPr>
        <p:grpSpPr>
          <a:xfrm>
            <a:off x="3412282" y="4222065"/>
            <a:ext cx="1501173" cy="1501173"/>
            <a:chOff x="3412282" y="4222065"/>
            <a:chExt cx="1501173" cy="1501173"/>
          </a:xfrm>
        </p:grpSpPr>
        <p:grpSp>
          <p:nvGrpSpPr>
            <p:cNvPr id="40" name="组合 39"/>
            <p:cNvGrpSpPr/>
            <p:nvPr/>
          </p:nvGrpSpPr>
          <p:grpSpPr>
            <a:xfrm>
              <a:off x="3412282" y="4222065"/>
              <a:ext cx="1501173" cy="1501173"/>
              <a:chOff x="3713898" y="1881408"/>
              <a:chExt cx="1911450" cy="1911450"/>
            </a:xfrm>
          </p:grpSpPr>
          <p:sp>
            <p:nvSpPr>
              <p:cNvPr id="47" name="Freeform 22"/>
              <p:cNvSpPr/>
              <p:nvPr/>
            </p:nvSpPr>
            <p:spPr bwMode="auto">
              <a:xfrm>
                <a:off x="3713898" y="1881408"/>
                <a:ext cx="1911450" cy="1911450"/>
              </a:xfrm>
              <a:prstGeom prst="ellipse">
                <a:avLst/>
              </a:prstGeom>
              <a:gradFill rotWithShape="1">
                <a:gsLst>
                  <a:gs pos="63000">
                    <a:srgbClr val="ECECEC"/>
                  </a:gs>
                  <a:gs pos="100000">
                    <a:srgbClr val="F7F7F7"/>
                  </a:gs>
                  <a:gs pos="9000">
                    <a:srgbClr val="BEBEBE"/>
                  </a:gs>
                </a:gsLst>
                <a:lin ang="7800000" scaled="0"/>
              </a:gradFill>
              <a:ln w="31750">
                <a:gradFill>
                  <a:gsLst>
                    <a:gs pos="0">
                      <a:schemeClr val="bg1"/>
                    </a:gs>
                    <a:gs pos="100000">
                      <a:schemeClr val="bg1">
                        <a:lumMod val="85000"/>
                      </a:schemeClr>
                    </a:gs>
                  </a:gsLst>
                  <a:lin ang="7800000" scaled="0"/>
                </a:gradFill>
              </a:ln>
              <a:effectLst>
                <a:outerShdw algn="ctr" blurRad="203200" dir="7200000" dist="127000" rotWithShape="0" sx="102000" sy="102000">
                  <a:schemeClr val="bg1">
                    <a:lumMod val="50000"/>
                    <a:alpha val="40000"/>
                  </a:schemeClr>
                </a:outerShdw>
              </a:effectLst>
              <a:extLst/>
            </p:spPr>
            <p:txBody>
              <a:bodyPr anchor="ctr" wrap="none"/>
              <a:lstStyle/>
              <a:p>
                <a:pPr latinLnBrk="1"/>
                <a:endParaRPr altLang="en-US" kumimoji="1" lang="zh-CN" sz="2400">
                  <a:solidFill>
                    <a:srgbClr val="000000"/>
                  </a:solidFill>
                  <a:latin charset="-127" typeface="굴림"/>
                  <a:ea charset="-127" typeface="굴림"/>
                </a:endParaRPr>
              </a:p>
            </p:txBody>
          </p:sp>
          <p:sp>
            <p:nvSpPr>
              <p:cNvPr id="48" name="椭圆 47"/>
              <p:cNvSpPr/>
              <p:nvPr/>
            </p:nvSpPr>
            <p:spPr>
              <a:xfrm>
                <a:off x="3938459" y="2105969"/>
                <a:ext cx="1462328" cy="1462328"/>
              </a:xfrm>
              <a:prstGeom prst="ellipse">
                <a:avLst/>
              </a:prstGeom>
              <a:solidFill>
                <a:schemeClr val="tx1"/>
              </a:solidFill>
              <a:ln>
                <a:noFill/>
              </a:ln>
              <a:effectLst>
                <a:innerShdw blurRad="63500" dir="18900000" dist="50800">
                  <a:prstClr val="black">
                    <a:alpha val="50000"/>
                  </a:prstClr>
                </a:innerShdw>
              </a:effectLst>
              <a:extLst>
                <a:ext uri="{91240B29-F687-4F45-9708-019B960494DF}">
                  <a14:hiddenLine w="9525">
                    <a:solidFill>
                      <a:srgbClr val="000000"/>
                    </a:solidFill>
                    <a:round/>
                    <a:headEnd/>
                    <a:tailEnd/>
                  </a14:hiddenLine>
                </a:ext>
              </a:extLst>
            </p:spPr>
            <p:txBody>
              <a:bodyPr anchor="ctr"/>
              <a:lstStyle/>
              <a:p>
                <a:pPr algn="ctr">
                  <a:spcBef>
                    <a:spcPct val="0"/>
                  </a:spcBef>
                  <a:buFont typeface="Arial"/>
                  <a:buNone/>
                </a:pPr>
                <a:endParaRPr altLang="en-US" lang="zh-CN" sz="2400">
                  <a:solidFill>
                    <a:srgbClr val="FFFFFF"/>
                  </a:solidFill>
                  <a:latin charset="-122" panose="020b0503020204020204" pitchFamily="34" typeface="微软雅黑"/>
                  <a:ea charset="-122" pitchFamily="34" typeface="微软雅黑"/>
                </a:endParaRPr>
              </a:p>
            </p:txBody>
          </p:sp>
        </p:grpSp>
        <p:grpSp>
          <p:nvGrpSpPr>
            <p:cNvPr id="41" name="组合 40"/>
            <p:cNvGrpSpPr>
              <a:grpSpLocks noChangeAspect="1"/>
            </p:cNvGrpSpPr>
            <p:nvPr/>
          </p:nvGrpSpPr>
          <p:grpSpPr>
            <a:xfrm>
              <a:off x="3853764" y="4711558"/>
              <a:ext cx="645504" cy="494891"/>
              <a:chOff x="5611813" y="1835150"/>
              <a:chExt cx="285750" cy="219076"/>
            </a:xfrm>
            <a:solidFill>
              <a:schemeClr val="bg1"/>
            </a:solidFill>
          </p:grpSpPr>
          <p:sp>
            <p:nvSpPr>
              <p:cNvPr id="42" name="Freeform 57"/>
              <p:cNvSpPr/>
              <p:nvPr/>
            </p:nvSpPr>
            <p:spPr bwMode="auto">
              <a:xfrm>
                <a:off x="5611813" y="2046288"/>
                <a:ext cx="285750" cy="7938"/>
              </a:xfrm>
              <a:custGeom>
                <a:gdLst>
                  <a:gd fmla="*/ 2 w 76" name="T0"/>
                  <a:gd fmla="*/ 2 h 2" name="T1"/>
                  <a:gd fmla="*/ 0 w 76" name="T2"/>
                  <a:gd fmla="*/ 1 h 2" name="T3"/>
                  <a:gd fmla="*/ 2 w 76" name="T4"/>
                  <a:gd fmla="*/ 0 h 2" name="T5"/>
                  <a:gd fmla="*/ 75 w 76" name="T6"/>
                  <a:gd fmla="*/ 0 h 2" name="T7"/>
                  <a:gd fmla="*/ 76 w 76" name="T8"/>
                  <a:gd fmla="*/ 1 h 2" name="T9"/>
                  <a:gd fmla="*/ 75 w 76" name="T10"/>
                  <a:gd fmla="*/ 2 h 2" name="T11"/>
                  <a:gd fmla="*/ 2 w 76" name="T12"/>
                  <a:gd fmla="*/ 2 h 2" name="T13"/>
                </a:gdLst>
                <a:cxnLst>
                  <a:cxn ang="0">
                    <a:pos x="T0" y="T1"/>
                  </a:cxn>
                  <a:cxn ang="0">
                    <a:pos x="T2" y="T3"/>
                  </a:cxn>
                  <a:cxn ang="0">
                    <a:pos x="T4" y="T5"/>
                  </a:cxn>
                  <a:cxn ang="0">
                    <a:pos x="T6" y="T7"/>
                  </a:cxn>
                  <a:cxn ang="0">
                    <a:pos x="T8" y="T9"/>
                  </a:cxn>
                  <a:cxn ang="0">
                    <a:pos x="T10" y="T11"/>
                  </a:cxn>
                  <a:cxn ang="0">
                    <a:pos x="T12" y="T13"/>
                  </a:cxn>
                </a:cxnLst>
                <a:rect b="b" l="0" r="r" t="0"/>
                <a:pathLst>
                  <a:path h="2" w="76">
                    <a:moveTo>
                      <a:pt x="2" y="2"/>
                    </a:moveTo>
                    <a:cubicBezTo>
                      <a:pt x="1" y="2"/>
                      <a:pt x="0" y="2"/>
                      <a:pt x="0" y="1"/>
                    </a:cubicBezTo>
                    <a:cubicBezTo>
                      <a:pt x="0" y="0"/>
                      <a:pt x="1" y="0"/>
                      <a:pt x="2" y="0"/>
                    </a:cubicBezTo>
                    <a:cubicBezTo>
                      <a:pt x="75" y="0"/>
                      <a:pt x="75" y="0"/>
                      <a:pt x="75" y="0"/>
                    </a:cubicBezTo>
                    <a:cubicBezTo>
                      <a:pt x="75" y="0"/>
                      <a:pt x="76" y="0"/>
                      <a:pt x="76" y="1"/>
                    </a:cubicBezTo>
                    <a:cubicBezTo>
                      <a:pt x="76" y="2"/>
                      <a:pt x="75" y="2"/>
                      <a:pt x="75" y="2"/>
                    </a:cubicBezTo>
                    <a:lnTo>
                      <a:pt x="2" y="2"/>
                    </a:lnTo>
                    <a:close/>
                  </a:path>
                </a:pathLst>
              </a:custGeom>
              <a:solidFill>
                <a:schemeClr val="bg1">
                  <a:lumMod val="95000"/>
                </a:schemeClr>
              </a:solidFill>
              <a:ln>
                <a:noFill/>
              </a:ln>
              <a:effectLst>
                <a:outerShdw algn="tr" blurRad="25400" dir="8100000" dist="25400" rotWithShape="0" sx="101000" sy="101000">
                  <a:prstClr val="black">
                    <a:alpha val="40000"/>
                  </a:prstClr>
                </a:outerShdw>
              </a:effectLst>
              <a:extLst/>
            </p:spPr>
            <p:txBody>
              <a:bodyPr anchor="t" anchorCtr="0" bIns="45720" compatLnSpc="1" lIns="91440" numCol="1" rIns="91440" tIns="45720" vert="horz" wrap="square">
                <a:prstTxWarp prst="textNoShape">
                  <a:avLst/>
                </a:prstTxWarp>
              </a:bodyPr>
              <a:lstStyle/>
              <a:p>
                <a:endParaRPr altLang="en-US" lang="zh-CN"/>
              </a:p>
            </p:txBody>
          </p:sp>
          <p:sp>
            <p:nvSpPr>
              <p:cNvPr id="43" name="Rectangle 58"/>
              <p:cNvSpPr>
                <a:spLocks noChangeArrowheads="1"/>
              </p:cNvSpPr>
              <p:nvPr/>
            </p:nvSpPr>
            <p:spPr bwMode="auto">
              <a:xfrm>
                <a:off x="5648326" y="1884363"/>
                <a:ext cx="41275" cy="139700"/>
              </a:xfrm>
              <a:prstGeom prst="rect">
                <a:avLst/>
              </a:prstGeom>
              <a:solidFill>
                <a:schemeClr val="bg1">
                  <a:lumMod val="95000"/>
                </a:schemeClr>
              </a:solidFill>
              <a:ln>
                <a:noFill/>
              </a:ln>
              <a:effectLst>
                <a:outerShdw algn="tr" blurRad="25400" dir="8100000" dist="25400" rotWithShape="0" sx="101000" sy="101000">
                  <a:prstClr val="black">
                    <a:alpha val="40000"/>
                  </a:prstClr>
                </a:outerShdw>
              </a:effectLst>
              <a:extLst/>
            </p:spPr>
            <p:txBody>
              <a:bodyPr anchor="t" anchorCtr="0" bIns="45720" compatLnSpc="1" lIns="91440" numCol="1" rIns="91440" tIns="45720" vert="horz" wrap="square">
                <a:prstTxWarp prst="textNoShape">
                  <a:avLst/>
                </a:prstTxWarp>
              </a:bodyPr>
              <a:lstStyle/>
              <a:p>
                <a:endParaRPr altLang="en-US" lang="zh-CN"/>
              </a:p>
            </p:txBody>
          </p:sp>
          <p:sp>
            <p:nvSpPr>
              <p:cNvPr id="44" name="Rectangle 59"/>
              <p:cNvSpPr>
                <a:spLocks noChangeArrowheads="1"/>
              </p:cNvSpPr>
              <p:nvPr/>
            </p:nvSpPr>
            <p:spPr bwMode="auto">
              <a:xfrm>
                <a:off x="5708651" y="1835150"/>
                <a:ext cx="41275" cy="188913"/>
              </a:xfrm>
              <a:prstGeom prst="rect">
                <a:avLst/>
              </a:prstGeom>
              <a:solidFill>
                <a:schemeClr val="bg1">
                  <a:lumMod val="95000"/>
                </a:schemeClr>
              </a:solidFill>
              <a:ln>
                <a:noFill/>
              </a:ln>
              <a:effectLst>
                <a:outerShdw algn="tr" blurRad="25400" dir="8100000" dist="25400" rotWithShape="0" sx="101000" sy="101000">
                  <a:prstClr val="black">
                    <a:alpha val="40000"/>
                  </a:prstClr>
                </a:outerShdw>
              </a:effectLst>
              <a:extLst/>
            </p:spPr>
            <p:txBody>
              <a:bodyPr anchor="t" anchorCtr="0" bIns="45720" compatLnSpc="1" lIns="91440" numCol="1" rIns="91440" tIns="45720" vert="horz" wrap="square">
                <a:prstTxWarp prst="textNoShape">
                  <a:avLst/>
                </a:prstTxWarp>
              </a:bodyPr>
              <a:lstStyle/>
              <a:p>
                <a:endParaRPr altLang="en-US" lang="zh-CN"/>
              </a:p>
            </p:txBody>
          </p:sp>
          <p:sp>
            <p:nvSpPr>
              <p:cNvPr id="45" name="Rectangle 60"/>
              <p:cNvSpPr>
                <a:spLocks noChangeArrowheads="1"/>
              </p:cNvSpPr>
              <p:nvPr/>
            </p:nvSpPr>
            <p:spPr bwMode="auto">
              <a:xfrm>
                <a:off x="5768976" y="1895475"/>
                <a:ext cx="41275" cy="128588"/>
              </a:xfrm>
              <a:prstGeom prst="rect">
                <a:avLst/>
              </a:prstGeom>
              <a:solidFill>
                <a:schemeClr val="bg1">
                  <a:lumMod val="95000"/>
                </a:schemeClr>
              </a:solidFill>
              <a:ln>
                <a:noFill/>
              </a:ln>
              <a:effectLst>
                <a:outerShdw algn="tr" blurRad="25400" dir="8100000" dist="25400" rotWithShape="0" sx="101000" sy="101000">
                  <a:prstClr val="black">
                    <a:alpha val="40000"/>
                  </a:prstClr>
                </a:outerShdw>
              </a:effectLst>
              <a:extLst/>
            </p:spPr>
            <p:txBody>
              <a:bodyPr anchor="t" anchorCtr="0" bIns="45720" compatLnSpc="1" lIns="91440" numCol="1" rIns="91440" tIns="45720" vert="horz" wrap="square">
                <a:prstTxWarp prst="textNoShape">
                  <a:avLst/>
                </a:prstTxWarp>
              </a:bodyPr>
              <a:lstStyle/>
              <a:p>
                <a:endParaRPr altLang="en-US" lang="zh-CN"/>
              </a:p>
            </p:txBody>
          </p:sp>
          <p:sp>
            <p:nvSpPr>
              <p:cNvPr id="46" name="Rectangle 61"/>
              <p:cNvSpPr>
                <a:spLocks noChangeArrowheads="1"/>
              </p:cNvSpPr>
              <p:nvPr/>
            </p:nvSpPr>
            <p:spPr bwMode="auto">
              <a:xfrm>
                <a:off x="5829301" y="1936750"/>
                <a:ext cx="41275" cy="87313"/>
              </a:xfrm>
              <a:prstGeom prst="rect">
                <a:avLst/>
              </a:prstGeom>
              <a:solidFill>
                <a:schemeClr val="bg1">
                  <a:lumMod val="95000"/>
                </a:schemeClr>
              </a:solidFill>
              <a:ln>
                <a:noFill/>
              </a:ln>
              <a:effectLst>
                <a:outerShdw algn="tr" blurRad="25400" dir="8100000" dist="25400" rotWithShape="0" sx="101000" sy="101000">
                  <a:prstClr val="black">
                    <a:alpha val="40000"/>
                  </a:prstClr>
                </a:outerShdw>
              </a:effectLst>
              <a:extLst/>
            </p:spPr>
            <p:txBody>
              <a:bodyPr anchor="t" anchorCtr="0" bIns="45720" compatLnSpc="1" lIns="91440" numCol="1" rIns="91440" tIns="45720" vert="horz" wrap="square">
                <a:prstTxWarp prst="textNoShape">
                  <a:avLst/>
                </a:prstTxWarp>
              </a:bodyPr>
              <a:lstStyle/>
              <a:p>
                <a:endParaRPr altLang="en-US" lang="zh-CN"/>
              </a:p>
            </p:txBody>
          </p:sp>
        </p:grpSp>
      </p:grpSp>
      <p:sp>
        <p:nvSpPr>
          <p:cNvPr id="49" name="矩形 48"/>
          <p:cNvSpPr/>
          <p:nvPr/>
        </p:nvSpPr>
        <p:spPr>
          <a:xfrm>
            <a:off x="8422896" y="2110923"/>
            <a:ext cx="1021068" cy="426716"/>
          </a:xfrm>
          <a:prstGeom prst="rect">
            <a:avLst/>
          </a:prstGeom>
        </p:spPr>
        <p:txBody>
          <a:bodyPr bIns="45718" lIns="91434" rIns="91434" tIns="45718" wrap="none">
            <a:spAutoFit/>
          </a:bodyPr>
          <a:lstStyle/>
          <a:p>
            <a:r>
              <a:rPr altLang="en-US" b="1" lang="zh-CN" smtClean="0" sz="2200">
                <a:solidFill>
                  <a:srgbClr val="3F3F3F"/>
                </a:solidFill>
                <a:latin charset="-122" panose="020b0503020204020204" pitchFamily="34" typeface="微软雅黑"/>
                <a:ea charset="-122" pitchFamily="34" typeface="微软雅黑"/>
              </a:rPr>
              <a:t>不想做</a:t>
            </a:r>
          </a:p>
        </p:txBody>
      </p:sp>
      <p:sp>
        <p:nvSpPr>
          <p:cNvPr id="50" name="矩形 47"/>
          <p:cNvSpPr>
            <a:spLocks noChangeArrowheads="1"/>
          </p:cNvSpPr>
          <p:nvPr/>
        </p:nvSpPr>
        <p:spPr bwMode="auto">
          <a:xfrm>
            <a:off x="8422897" y="2562364"/>
            <a:ext cx="2384919" cy="94487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8" lIns="91434" rIns="91434" tIns="45718" wrap="square">
            <a:spAutoFit/>
          </a:bodyPr>
          <a:lstStyle/>
          <a:p>
            <a:pPr algn="just"/>
            <a:r>
              <a:rPr altLang="en-US" lang="zh-CN" sz="1400">
                <a:solidFill>
                  <a:srgbClr val="3F3F3F"/>
                </a:solidFill>
                <a:latin charset="-122" panose="020b0503020204020204" pitchFamily="34" typeface="微软雅黑"/>
                <a:ea charset="-122" pitchFamily="34" typeface="微软雅黑"/>
              </a:rPr>
              <a:t>点击输入简要文字内容，文字内容需概括精炼，不用多余的文字修饰，言简意赅的说明分项内容……。</a:t>
            </a:r>
          </a:p>
        </p:txBody>
      </p:sp>
      <p:sp>
        <p:nvSpPr>
          <p:cNvPr id="51" name="矩形 50"/>
          <p:cNvSpPr/>
          <p:nvPr/>
        </p:nvSpPr>
        <p:spPr>
          <a:xfrm>
            <a:off x="8743425" y="4731489"/>
            <a:ext cx="1021068" cy="426716"/>
          </a:xfrm>
          <a:prstGeom prst="rect">
            <a:avLst/>
          </a:prstGeom>
        </p:spPr>
        <p:txBody>
          <a:bodyPr bIns="45718" lIns="91434" rIns="91434" tIns="45718" wrap="none">
            <a:spAutoFit/>
          </a:bodyPr>
          <a:lstStyle/>
          <a:p>
            <a:r>
              <a:rPr altLang="en-US" b="1" lang="zh-CN" smtClean="0" sz="2200">
                <a:solidFill>
                  <a:srgbClr val="3F3F3F"/>
                </a:solidFill>
                <a:latin charset="-122" panose="020b0503020204020204" pitchFamily="34" typeface="微软雅黑"/>
                <a:ea charset="-122" pitchFamily="34" typeface="微软雅黑"/>
              </a:rPr>
              <a:t>做不好</a:t>
            </a:r>
          </a:p>
        </p:txBody>
      </p:sp>
      <p:sp>
        <p:nvSpPr>
          <p:cNvPr id="52" name="矩形 47"/>
          <p:cNvSpPr>
            <a:spLocks noChangeArrowheads="1"/>
          </p:cNvSpPr>
          <p:nvPr/>
        </p:nvSpPr>
        <p:spPr bwMode="auto">
          <a:xfrm>
            <a:off x="8743428" y="5182930"/>
            <a:ext cx="2434088" cy="94487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8" lIns="91434" rIns="91434" tIns="45718" wrap="square">
            <a:spAutoFit/>
          </a:bodyPr>
          <a:lstStyle/>
          <a:p>
            <a:pPr algn="just"/>
            <a:r>
              <a:rPr altLang="en-US" lang="zh-CN" sz="1400">
                <a:solidFill>
                  <a:srgbClr val="3F3F3F"/>
                </a:solidFill>
                <a:latin charset="-122" panose="020b0503020204020204" pitchFamily="34" typeface="微软雅黑"/>
                <a:ea charset="-122" pitchFamily="34" typeface="微软雅黑"/>
              </a:rPr>
              <a:t>点击输入简要文字内容，文字内容需概括精炼，不用多余的文字修饰，言简意赅的说明分项内容……。</a:t>
            </a:r>
          </a:p>
        </p:txBody>
      </p:sp>
      <p:sp>
        <p:nvSpPr>
          <p:cNvPr id="75" name="矩形 74"/>
          <p:cNvSpPr/>
          <p:nvPr/>
        </p:nvSpPr>
        <p:spPr>
          <a:xfrm>
            <a:off x="2285252" y="4201466"/>
            <a:ext cx="1021068" cy="426716"/>
          </a:xfrm>
          <a:prstGeom prst="rect">
            <a:avLst/>
          </a:prstGeom>
        </p:spPr>
        <p:txBody>
          <a:bodyPr bIns="45718" lIns="91434" rIns="91434" tIns="45718" wrap="none">
            <a:spAutoFit/>
          </a:bodyPr>
          <a:lstStyle/>
          <a:p>
            <a:pPr algn="r"/>
            <a:r>
              <a:rPr altLang="en-US" b="1" lang="zh-CN" smtClean="0" sz="2200">
                <a:solidFill>
                  <a:srgbClr val="3F3F3F"/>
                </a:solidFill>
                <a:latin charset="-122" panose="020b0503020204020204" pitchFamily="34" typeface="微软雅黑"/>
                <a:ea charset="-122" pitchFamily="34" typeface="微软雅黑"/>
              </a:rPr>
              <a:t>不会做</a:t>
            </a:r>
          </a:p>
        </p:txBody>
      </p:sp>
      <p:sp>
        <p:nvSpPr>
          <p:cNvPr id="76" name="矩形 47"/>
          <p:cNvSpPr>
            <a:spLocks noChangeArrowheads="1"/>
          </p:cNvSpPr>
          <p:nvPr/>
        </p:nvSpPr>
        <p:spPr bwMode="auto">
          <a:xfrm>
            <a:off x="1106066" y="4652907"/>
            <a:ext cx="2200254" cy="115823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8" lIns="91434" rIns="91434" tIns="45718" wrap="square">
            <a:spAutoFit/>
          </a:bodyPr>
          <a:lstStyle/>
          <a:p>
            <a:pPr algn="just"/>
            <a:r>
              <a:rPr altLang="en-US" lang="zh-CN" sz="1400">
                <a:solidFill>
                  <a:srgbClr val="3F3F3F"/>
                </a:solidFill>
                <a:latin charset="-122" panose="020b0503020204020204" pitchFamily="34" typeface="微软雅黑"/>
                <a:ea charset="-122" pitchFamily="34" typeface="微软雅黑"/>
              </a:rPr>
              <a:t>点击输入简要文字内容，文字内容需概括精炼，不用多余的文字修饰，言简意赅的说明分项内容……。</a:t>
            </a:r>
          </a:p>
        </p:txBody>
      </p:sp>
      <p:sp>
        <p:nvSpPr>
          <p:cNvPr id="77" name="矩形 47"/>
          <p:cNvSpPr>
            <a:spLocks noChangeArrowheads="1"/>
          </p:cNvSpPr>
          <p:nvPr/>
        </p:nvSpPr>
        <p:spPr bwMode="auto">
          <a:xfrm>
            <a:off x="1193878" y="1052736"/>
            <a:ext cx="9983638" cy="6035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8" lIns="91434" rIns="91434" tIns="45718" wrap="square">
            <a:spAutoFit/>
          </a:bodyPr>
          <a:lstStyle/>
          <a:p>
            <a:pPr>
              <a:lnSpc>
                <a:spcPct val="120000"/>
              </a:lnSpc>
              <a:spcBef>
                <a:spcPct val="0"/>
              </a:spcBef>
              <a:buFont typeface="Arial"/>
              <a:buNone/>
            </a:pPr>
            <a:r>
              <a:rPr altLang="en-US" lang="zh-CN" sz="1400">
                <a:solidFill>
                  <a:srgbClr val="3F3F3F"/>
                </a:solidFill>
                <a:latin charset="-122" panose="020b0503020204020204" pitchFamily="34" typeface="微软雅黑"/>
                <a:ea charset="-122" pitchFamily="34" typeface="微软雅黑"/>
                <a:sym charset="-122" panose="020b0503020204020204" pitchFamily="34" typeface="微软雅黑"/>
              </a:rPr>
              <a:t>执行力是指有效利用资源、保质保量达成目标的能力，指的是贯彻战略意图，完成预定目标的操作能力。是把企业战略、规划转化成为效益、成果的关键。</a:t>
            </a:r>
          </a:p>
        </p:txBody>
      </p:sp>
      <p:grpSp>
        <p:nvGrpSpPr>
          <p:cNvPr id="78" name="组合 77"/>
          <p:cNvGrpSpPr/>
          <p:nvPr/>
        </p:nvGrpSpPr>
        <p:grpSpPr>
          <a:xfrm>
            <a:off x="6705958" y="1956380"/>
            <a:ext cx="1501173" cy="1501173"/>
            <a:chOff x="6705958" y="1956380"/>
            <a:chExt cx="1501173" cy="1501173"/>
          </a:xfrm>
        </p:grpSpPr>
        <p:grpSp>
          <p:nvGrpSpPr>
            <p:cNvPr id="79" name="组合 78"/>
            <p:cNvGrpSpPr/>
            <p:nvPr/>
          </p:nvGrpSpPr>
          <p:grpSpPr>
            <a:xfrm>
              <a:off x="6705958" y="1956380"/>
              <a:ext cx="1501173" cy="1501173"/>
              <a:chOff x="3713898" y="1881408"/>
              <a:chExt cx="1911450" cy="1911450"/>
            </a:xfrm>
          </p:grpSpPr>
          <p:sp>
            <p:nvSpPr>
              <p:cNvPr id="81" name="Freeform 22"/>
              <p:cNvSpPr/>
              <p:nvPr/>
            </p:nvSpPr>
            <p:spPr bwMode="auto">
              <a:xfrm>
                <a:off x="3713898" y="1881408"/>
                <a:ext cx="1911450" cy="1911450"/>
              </a:xfrm>
              <a:prstGeom prst="ellipse">
                <a:avLst/>
              </a:prstGeom>
              <a:gradFill rotWithShape="1">
                <a:gsLst>
                  <a:gs pos="63000">
                    <a:srgbClr val="ECECEC"/>
                  </a:gs>
                  <a:gs pos="100000">
                    <a:srgbClr val="F7F7F7"/>
                  </a:gs>
                  <a:gs pos="9000">
                    <a:srgbClr val="BEBEBE"/>
                  </a:gs>
                </a:gsLst>
                <a:lin ang="7800000" scaled="0"/>
              </a:gradFill>
              <a:ln w="31750">
                <a:gradFill>
                  <a:gsLst>
                    <a:gs pos="0">
                      <a:schemeClr val="bg1"/>
                    </a:gs>
                    <a:gs pos="100000">
                      <a:schemeClr val="bg1">
                        <a:lumMod val="85000"/>
                      </a:schemeClr>
                    </a:gs>
                  </a:gsLst>
                  <a:lin ang="7800000" scaled="0"/>
                </a:gradFill>
              </a:ln>
              <a:effectLst>
                <a:outerShdw algn="ctr" blurRad="203200" dir="7200000" dist="127000" rotWithShape="0" sx="102000" sy="102000">
                  <a:schemeClr val="bg1">
                    <a:lumMod val="50000"/>
                    <a:alpha val="40000"/>
                  </a:schemeClr>
                </a:outerShdw>
              </a:effectLst>
              <a:extLst/>
            </p:spPr>
            <p:txBody>
              <a:bodyPr anchor="ctr" wrap="none"/>
              <a:lstStyle/>
              <a:p>
                <a:pPr latinLnBrk="1"/>
                <a:endParaRPr altLang="en-US" kumimoji="1" lang="zh-CN" sz="2400">
                  <a:solidFill>
                    <a:srgbClr val="000000"/>
                  </a:solidFill>
                  <a:latin charset="-127" typeface="굴림"/>
                  <a:ea charset="-127" typeface="굴림"/>
                </a:endParaRPr>
              </a:p>
            </p:txBody>
          </p:sp>
          <p:sp>
            <p:nvSpPr>
              <p:cNvPr id="82" name="椭圆 81"/>
              <p:cNvSpPr/>
              <p:nvPr/>
            </p:nvSpPr>
            <p:spPr>
              <a:xfrm>
                <a:off x="3938459" y="2105969"/>
                <a:ext cx="1462328" cy="1462328"/>
              </a:xfrm>
              <a:prstGeom prst="ellipse">
                <a:avLst/>
              </a:prstGeom>
              <a:solidFill>
                <a:schemeClr val="tx1"/>
              </a:solidFill>
              <a:ln>
                <a:noFill/>
              </a:ln>
              <a:effectLst>
                <a:innerShdw blurRad="63500" dir="18900000" dist="50800">
                  <a:prstClr val="black">
                    <a:alpha val="50000"/>
                  </a:prstClr>
                </a:innerShdw>
              </a:effectLst>
              <a:extLst>
                <a:ext uri="{91240B29-F687-4F45-9708-019B960494DF}">
                  <a14:hiddenLine w="9525">
                    <a:solidFill>
                      <a:srgbClr val="000000"/>
                    </a:solidFill>
                    <a:round/>
                    <a:headEnd/>
                    <a:tailEnd/>
                  </a14:hiddenLine>
                </a:ext>
              </a:extLst>
            </p:spPr>
            <p:txBody>
              <a:bodyPr anchor="ctr"/>
              <a:lstStyle/>
              <a:p>
                <a:pPr algn="ctr">
                  <a:spcBef>
                    <a:spcPct val="0"/>
                  </a:spcBef>
                  <a:buFont typeface="Arial"/>
                  <a:buNone/>
                </a:pPr>
                <a:endParaRPr altLang="en-US" lang="zh-CN" sz="2400">
                  <a:solidFill>
                    <a:srgbClr val="FFFFFF"/>
                  </a:solidFill>
                  <a:latin charset="-122" panose="020b0503020204020204" pitchFamily="34" typeface="微软雅黑"/>
                  <a:ea charset="-122" pitchFamily="34" typeface="微软雅黑"/>
                </a:endParaRPr>
              </a:p>
            </p:txBody>
          </p:sp>
        </p:grpSp>
        <p:sp>
          <p:nvSpPr>
            <p:cNvPr id="80" name="Freeform 9"/>
            <p:cNvSpPr>
              <a:spLocks noEditPoints="1"/>
            </p:cNvSpPr>
            <p:nvPr/>
          </p:nvSpPr>
          <p:spPr bwMode="auto">
            <a:xfrm>
              <a:off x="7158034" y="2361589"/>
              <a:ext cx="597021" cy="636163"/>
            </a:xfrm>
            <a:custGeom>
              <a:gdLst>
                <a:gd fmla="*/ 147 w 243" name="T0"/>
                <a:gd fmla="*/ 240 h 269" name="T1"/>
                <a:gd fmla="*/ 90 w 243" name="T2"/>
                <a:gd fmla="*/ 234 h 269" name="T3"/>
                <a:gd fmla="*/ 147 w 243" name="T4"/>
                <a:gd fmla="*/ 227 h 269" name="T5"/>
                <a:gd fmla="*/ 147 w 243" name="T6"/>
                <a:gd fmla="*/ 243 h 269" name="T7"/>
                <a:gd fmla="*/ 90 w 243" name="T8"/>
                <a:gd fmla="*/ 252 h 269" name="T9"/>
                <a:gd fmla="*/ 96 w 243" name="T10"/>
                <a:gd fmla="*/ 256 h 269" name="T11"/>
                <a:gd fmla="*/ 105 w 243" name="T12"/>
                <a:gd fmla="*/ 262 h 269" name="T13"/>
                <a:gd fmla="*/ 126 w 243" name="T14"/>
                <a:gd fmla="*/ 269 h 269" name="T15"/>
                <a:gd fmla="*/ 138 w 243" name="T16"/>
                <a:gd fmla="*/ 261 h 269" name="T17"/>
                <a:gd fmla="*/ 147 w 243" name="T18"/>
                <a:gd fmla="*/ 256 h 269" name="T19"/>
                <a:gd fmla="*/ 147 w 243" name="T20"/>
                <a:gd fmla="*/ 243 h 269" name="T21"/>
                <a:gd fmla="*/ 128 w 243" name="T22"/>
                <a:gd fmla="*/ 32 h 269" name="T23"/>
                <a:gd fmla="*/ 122 w 243" name="T24"/>
                <a:gd fmla="*/ 0 h 269" name="T25"/>
                <a:gd fmla="*/ 115 w 243" name="T26"/>
                <a:gd fmla="*/ 32 h 269" name="T27"/>
                <a:gd fmla="*/ 54 w 243" name="T28"/>
                <a:gd fmla="*/ 63 h 269" name="T29"/>
                <a:gd fmla="*/ 63 w 243" name="T30"/>
                <a:gd fmla="*/ 63 h 269" name="T31"/>
                <a:gd fmla="*/ 45 w 243" name="T32"/>
                <a:gd fmla="*/ 36 h 269" name="T33"/>
                <a:gd fmla="*/ 36 w 243" name="T34"/>
                <a:gd fmla="*/ 45 h 269" name="T35"/>
                <a:gd fmla="*/ 38 w 243" name="T36"/>
                <a:gd fmla="*/ 122 h 269" name="T37"/>
                <a:gd fmla="*/ 6 w 243" name="T38"/>
                <a:gd fmla="*/ 115 h 269" name="T39"/>
                <a:gd fmla="*/ 6 w 243" name="T40"/>
                <a:gd fmla="*/ 128 h 269" name="T41"/>
                <a:gd fmla="*/ 38 w 243" name="T42"/>
                <a:gd fmla="*/ 122 h 269" name="T43"/>
                <a:gd fmla="*/ 36 w 243" name="T44"/>
                <a:gd fmla="*/ 199 h 269" name="T45"/>
                <a:gd fmla="*/ 40 w 243" name="T46"/>
                <a:gd fmla="*/ 209 h 269" name="T47"/>
                <a:gd fmla="*/ 63 w 243" name="T48"/>
                <a:gd fmla="*/ 189 h 269" name="T49"/>
                <a:gd fmla="*/ 54 w 243" name="T50"/>
                <a:gd fmla="*/ 180 h 269" name="T51"/>
                <a:gd fmla="*/ 180 w 243" name="T52"/>
                <a:gd fmla="*/ 180 h 269" name="T53"/>
                <a:gd fmla="*/ 199 w 243" name="T54"/>
                <a:gd fmla="*/ 208 h 269" name="T55"/>
                <a:gd fmla="*/ 208 w 243" name="T56"/>
                <a:gd fmla="*/ 208 h 269" name="T57"/>
                <a:gd fmla="*/ 189 w 243" name="T58"/>
                <a:gd fmla="*/ 180 h 269" name="T59"/>
                <a:gd fmla="*/ 211 w 243" name="T60"/>
                <a:gd fmla="*/ 115 h 269" name="T61"/>
                <a:gd fmla="*/ 211 w 243" name="T62"/>
                <a:gd fmla="*/ 128 h 269" name="T63"/>
                <a:gd fmla="*/ 243 w 243" name="T64"/>
                <a:gd fmla="*/ 122 h 269" name="T65"/>
                <a:gd fmla="*/ 185 w 243" name="T66"/>
                <a:gd fmla="*/ 65 h 269" name="T67"/>
                <a:gd fmla="*/ 208 w 243" name="T68"/>
                <a:gd fmla="*/ 45 h 269" name="T69"/>
                <a:gd fmla="*/ 199 w 243" name="T70"/>
                <a:gd fmla="*/ 36 h 269" name="T71"/>
                <a:gd fmla="*/ 180 w 243" name="T72"/>
                <a:gd fmla="*/ 63 h 269" name="T73"/>
                <a:gd fmla="*/ 154 w 243" name="T74"/>
                <a:gd fmla="*/ 218 h 269" name="T75"/>
                <a:gd fmla="*/ 96 w 243" name="T76"/>
                <a:gd fmla="*/ 224 h 269" name="T77"/>
                <a:gd fmla="*/ 96 w 243" name="T78"/>
                <a:gd fmla="*/ 211 h 269" name="T79"/>
                <a:gd fmla="*/ 122 w 243" name="T80"/>
                <a:gd fmla="*/ 58 h 269" name="T81"/>
                <a:gd fmla="*/ 148 w 243" name="T82"/>
                <a:gd fmla="*/ 211 h 269" name="T83"/>
                <a:gd fmla="*/ 107 w 243" name="T84"/>
                <a:gd fmla="*/ 76 h 269" name="T85"/>
                <a:gd fmla="*/ 67 w 243" name="T86"/>
                <a:gd fmla="*/ 111 h 269" name="T87"/>
                <a:gd fmla="*/ 72 w 243" name="T88"/>
                <a:gd fmla="*/ 117 h 269" name="T89"/>
                <a:gd fmla="*/ 104 w 243" name="T90"/>
                <a:gd fmla="*/ 82 h 269" name="T9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b="b" l="0" r="r" t="0"/>
              <a:pathLst>
                <a:path h="269" w="243">
                  <a:moveTo>
                    <a:pt x="154" y="234"/>
                  </a:moveTo>
                  <a:cubicBezTo>
                    <a:pt x="154" y="237"/>
                    <a:pt x="151" y="240"/>
                    <a:pt x="147" y="240"/>
                  </a:cubicBezTo>
                  <a:cubicBezTo>
                    <a:pt x="96" y="240"/>
                    <a:pt x="96" y="240"/>
                    <a:pt x="96" y="240"/>
                  </a:cubicBezTo>
                  <a:cubicBezTo>
                    <a:pt x="92" y="240"/>
                    <a:pt x="90" y="237"/>
                    <a:pt x="90" y="234"/>
                  </a:cubicBezTo>
                  <a:cubicBezTo>
                    <a:pt x="90" y="230"/>
                    <a:pt x="92" y="227"/>
                    <a:pt x="96" y="227"/>
                  </a:cubicBezTo>
                  <a:cubicBezTo>
                    <a:pt x="147" y="227"/>
                    <a:pt x="147" y="227"/>
                    <a:pt x="147" y="227"/>
                  </a:cubicBezTo>
                  <a:cubicBezTo>
                    <a:pt x="151" y="227"/>
                    <a:pt x="154" y="230"/>
                    <a:pt x="154" y="234"/>
                  </a:cubicBezTo>
                  <a:close/>
                  <a:moveTo>
                    <a:pt x="147" y="243"/>
                  </a:moveTo>
                  <a:cubicBezTo>
                    <a:pt x="96" y="243"/>
                    <a:pt x="96" y="243"/>
                    <a:pt x="96" y="243"/>
                  </a:cubicBezTo>
                  <a:cubicBezTo>
                    <a:pt x="92" y="243"/>
                    <a:pt x="89" y="247"/>
                    <a:pt x="90" y="252"/>
                  </a:cubicBezTo>
                  <a:cubicBezTo>
                    <a:pt x="91" y="254"/>
                    <a:pt x="93" y="256"/>
                    <a:pt x="96" y="256"/>
                  </a:cubicBezTo>
                  <a:cubicBezTo>
                    <a:pt x="96" y="256"/>
                    <a:pt x="96" y="256"/>
                    <a:pt x="96" y="256"/>
                  </a:cubicBezTo>
                  <a:cubicBezTo>
                    <a:pt x="100" y="256"/>
                    <a:pt x="103" y="258"/>
                    <a:pt x="105" y="261"/>
                  </a:cubicBezTo>
                  <a:cubicBezTo>
                    <a:pt x="105" y="262"/>
                    <a:pt x="105" y="262"/>
                    <a:pt x="105" y="262"/>
                  </a:cubicBezTo>
                  <a:cubicBezTo>
                    <a:pt x="107" y="266"/>
                    <a:pt x="112" y="269"/>
                    <a:pt x="117" y="269"/>
                  </a:cubicBezTo>
                  <a:cubicBezTo>
                    <a:pt x="126" y="269"/>
                    <a:pt x="126" y="269"/>
                    <a:pt x="126" y="269"/>
                  </a:cubicBezTo>
                  <a:cubicBezTo>
                    <a:pt x="131" y="269"/>
                    <a:pt x="136" y="266"/>
                    <a:pt x="138" y="262"/>
                  </a:cubicBezTo>
                  <a:cubicBezTo>
                    <a:pt x="138" y="261"/>
                    <a:pt x="138" y="261"/>
                    <a:pt x="138" y="261"/>
                  </a:cubicBezTo>
                  <a:cubicBezTo>
                    <a:pt x="140" y="258"/>
                    <a:pt x="143" y="256"/>
                    <a:pt x="147" y="256"/>
                  </a:cubicBezTo>
                  <a:cubicBezTo>
                    <a:pt x="147" y="256"/>
                    <a:pt x="147" y="256"/>
                    <a:pt x="147" y="256"/>
                  </a:cubicBezTo>
                  <a:cubicBezTo>
                    <a:pt x="150" y="256"/>
                    <a:pt x="152" y="254"/>
                    <a:pt x="153" y="252"/>
                  </a:cubicBezTo>
                  <a:cubicBezTo>
                    <a:pt x="155" y="247"/>
                    <a:pt x="151" y="243"/>
                    <a:pt x="147" y="243"/>
                  </a:cubicBezTo>
                  <a:close/>
                  <a:moveTo>
                    <a:pt x="122" y="38"/>
                  </a:moveTo>
                  <a:cubicBezTo>
                    <a:pt x="125" y="38"/>
                    <a:pt x="128" y="36"/>
                    <a:pt x="128" y="32"/>
                  </a:cubicBezTo>
                  <a:cubicBezTo>
                    <a:pt x="128" y="6"/>
                    <a:pt x="128" y="6"/>
                    <a:pt x="128" y="6"/>
                  </a:cubicBezTo>
                  <a:cubicBezTo>
                    <a:pt x="128" y="3"/>
                    <a:pt x="125" y="0"/>
                    <a:pt x="122" y="0"/>
                  </a:cubicBezTo>
                  <a:cubicBezTo>
                    <a:pt x="118" y="0"/>
                    <a:pt x="115" y="3"/>
                    <a:pt x="115" y="6"/>
                  </a:cubicBezTo>
                  <a:cubicBezTo>
                    <a:pt x="115" y="32"/>
                    <a:pt x="115" y="32"/>
                    <a:pt x="115" y="32"/>
                  </a:cubicBezTo>
                  <a:cubicBezTo>
                    <a:pt x="115" y="36"/>
                    <a:pt x="118" y="38"/>
                    <a:pt x="122" y="38"/>
                  </a:cubicBezTo>
                  <a:close/>
                  <a:moveTo>
                    <a:pt x="54" y="63"/>
                  </a:moveTo>
                  <a:cubicBezTo>
                    <a:pt x="55" y="64"/>
                    <a:pt x="57" y="65"/>
                    <a:pt x="58" y="65"/>
                  </a:cubicBezTo>
                  <a:cubicBezTo>
                    <a:pt x="60" y="65"/>
                    <a:pt x="62" y="64"/>
                    <a:pt x="63" y="63"/>
                  </a:cubicBezTo>
                  <a:cubicBezTo>
                    <a:pt x="65" y="60"/>
                    <a:pt x="65" y="56"/>
                    <a:pt x="63" y="54"/>
                  </a:cubicBezTo>
                  <a:cubicBezTo>
                    <a:pt x="45" y="36"/>
                    <a:pt x="45" y="36"/>
                    <a:pt x="45" y="36"/>
                  </a:cubicBezTo>
                  <a:cubicBezTo>
                    <a:pt x="42" y="33"/>
                    <a:pt x="38" y="33"/>
                    <a:pt x="36" y="36"/>
                  </a:cubicBezTo>
                  <a:cubicBezTo>
                    <a:pt x="33" y="38"/>
                    <a:pt x="33" y="42"/>
                    <a:pt x="36" y="45"/>
                  </a:cubicBezTo>
                  <a:lnTo>
                    <a:pt x="54" y="63"/>
                  </a:lnTo>
                  <a:close/>
                  <a:moveTo>
                    <a:pt x="38" y="122"/>
                  </a:moveTo>
                  <a:cubicBezTo>
                    <a:pt x="38" y="118"/>
                    <a:pt x="36" y="115"/>
                    <a:pt x="32" y="115"/>
                  </a:cubicBezTo>
                  <a:cubicBezTo>
                    <a:pt x="6" y="115"/>
                    <a:pt x="6" y="115"/>
                    <a:pt x="6" y="115"/>
                  </a:cubicBezTo>
                  <a:cubicBezTo>
                    <a:pt x="3" y="115"/>
                    <a:pt x="0" y="118"/>
                    <a:pt x="0" y="122"/>
                  </a:cubicBezTo>
                  <a:cubicBezTo>
                    <a:pt x="0" y="125"/>
                    <a:pt x="3" y="128"/>
                    <a:pt x="6" y="128"/>
                  </a:cubicBezTo>
                  <a:cubicBezTo>
                    <a:pt x="32" y="128"/>
                    <a:pt x="32" y="128"/>
                    <a:pt x="32" y="128"/>
                  </a:cubicBezTo>
                  <a:cubicBezTo>
                    <a:pt x="36" y="128"/>
                    <a:pt x="38" y="125"/>
                    <a:pt x="38" y="122"/>
                  </a:cubicBezTo>
                  <a:close/>
                  <a:moveTo>
                    <a:pt x="54" y="180"/>
                  </a:moveTo>
                  <a:cubicBezTo>
                    <a:pt x="36" y="199"/>
                    <a:pt x="36" y="199"/>
                    <a:pt x="36" y="199"/>
                  </a:cubicBezTo>
                  <a:cubicBezTo>
                    <a:pt x="33" y="201"/>
                    <a:pt x="33" y="205"/>
                    <a:pt x="36" y="208"/>
                  </a:cubicBezTo>
                  <a:cubicBezTo>
                    <a:pt x="37" y="209"/>
                    <a:pt x="39" y="209"/>
                    <a:pt x="40" y="209"/>
                  </a:cubicBezTo>
                  <a:cubicBezTo>
                    <a:pt x="42" y="209"/>
                    <a:pt x="43" y="209"/>
                    <a:pt x="45" y="208"/>
                  </a:cubicBezTo>
                  <a:cubicBezTo>
                    <a:pt x="63" y="189"/>
                    <a:pt x="63" y="189"/>
                    <a:pt x="63" y="189"/>
                  </a:cubicBezTo>
                  <a:cubicBezTo>
                    <a:pt x="65" y="187"/>
                    <a:pt x="65" y="183"/>
                    <a:pt x="63" y="180"/>
                  </a:cubicBezTo>
                  <a:cubicBezTo>
                    <a:pt x="60" y="178"/>
                    <a:pt x="56" y="178"/>
                    <a:pt x="54" y="180"/>
                  </a:cubicBezTo>
                  <a:close/>
                  <a:moveTo>
                    <a:pt x="189" y="180"/>
                  </a:moveTo>
                  <a:cubicBezTo>
                    <a:pt x="187" y="178"/>
                    <a:pt x="183" y="178"/>
                    <a:pt x="180" y="180"/>
                  </a:cubicBezTo>
                  <a:cubicBezTo>
                    <a:pt x="178" y="183"/>
                    <a:pt x="178" y="187"/>
                    <a:pt x="180" y="189"/>
                  </a:cubicBezTo>
                  <a:cubicBezTo>
                    <a:pt x="199" y="208"/>
                    <a:pt x="199" y="208"/>
                    <a:pt x="199" y="208"/>
                  </a:cubicBezTo>
                  <a:cubicBezTo>
                    <a:pt x="200" y="209"/>
                    <a:pt x="201" y="209"/>
                    <a:pt x="203" y="209"/>
                  </a:cubicBezTo>
                  <a:cubicBezTo>
                    <a:pt x="205" y="209"/>
                    <a:pt x="206" y="209"/>
                    <a:pt x="208" y="208"/>
                  </a:cubicBezTo>
                  <a:cubicBezTo>
                    <a:pt x="210" y="205"/>
                    <a:pt x="210" y="201"/>
                    <a:pt x="208" y="199"/>
                  </a:cubicBezTo>
                  <a:lnTo>
                    <a:pt x="189" y="180"/>
                  </a:lnTo>
                  <a:close/>
                  <a:moveTo>
                    <a:pt x="237" y="115"/>
                  </a:moveTo>
                  <a:cubicBezTo>
                    <a:pt x="211" y="115"/>
                    <a:pt x="211" y="115"/>
                    <a:pt x="211" y="115"/>
                  </a:cubicBezTo>
                  <a:cubicBezTo>
                    <a:pt x="208" y="115"/>
                    <a:pt x="205" y="118"/>
                    <a:pt x="205" y="122"/>
                  </a:cubicBezTo>
                  <a:cubicBezTo>
                    <a:pt x="205" y="125"/>
                    <a:pt x="208" y="128"/>
                    <a:pt x="211" y="128"/>
                  </a:cubicBezTo>
                  <a:cubicBezTo>
                    <a:pt x="237" y="128"/>
                    <a:pt x="237" y="128"/>
                    <a:pt x="237" y="128"/>
                  </a:cubicBezTo>
                  <a:cubicBezTo>
                    <a:pt x="240" y="128"/>
                    <a:pt x="243" y="125"/>
                    <a:pt x="243" y="122"/>
                  </a:cubicBezTo>
                  <a:cubicBezTo>
                    <a:pt x="243" y="118"/>
                    <a:pt x="240" y="115"/>
                    <a:pt x="237" y="115"/>
                  </a:cubicBezTo>
                  <a:close/>
                  <a:moveTo>
                    <a:pt x="185" y="65"/>
                  </a:moveTo>
                  <a:cubicBezTo>
                    <a:pt x="187" y="65"/>
                    <a:pt x="188" y="64"/>
                    <a:pt x="189" y="63"/>
                  </a:cubicBezTo>
                  <a:cubicBezTo>
                    <a:pt x="208" y="45"/>
                    <a:pt x="208" y="45"/>
                    <a:pt x="208" y="45"/>
                  </a:cubicBezTo>
                  <a:cubicBezTo>
                    <a:pt x="210" y="42"/>
                    <a:pt x="210" y="38"/>
                    <a:pt x="208" y="36"/>
                  </a:cubicBezTo>
                  <a:cubicBezTo>
                    <a:pt x="205" y="33"/>
                    <a:pt x="201" y="33"/>
                    <a:pt x="199" y="36"/>
                  </a:cubicBezTo>
                  <a:cubicBezTo>
                    <a:pt x="180" y="54"/>
                    <a:pt x="180" y="54"/>
                    <a:pt x="180" y="54"/>
                  </a:cubicBezTo>
                  <a:cubicBezTo>
                    <a:pt x="178" y="56"/>
                    <a:pt x="178" y="60"/>
                    <a:pt x="180" y="63"/>
                  </a:cubicBezTo>
                  <a:cubicBezTo>
                    <a:pt x="182" y="64"/>
                    <a:pt x="183" y="65"/>
                    <a:pt x="185" y="65"/>
                  </a:cubicBezTo>
                  <a:close/>
                  <a:moveTo>
                    <a:pt x="154" y="218"/>
                  </a:moveTo>
                  <a:cubicBezTo>
                    <a:pt x="154" y="221"/>
                    <a:pt x="151" y="224"/>
                    <a:pt x="147" y="224"/>
                  </a:cubicBezTo>
                  <a:cubicBezTo>
                    <a:pt x="96" y="224"/>
                    <a:pt x="96" y="224"/>
                    <a:pt x="96" y="224"/>
                  </a:cubicBezTo>
                  <a:cubicBezTo>
                    <a:pt x="92" y="224"/>
                    <a:pt x="90" y="221"/>
                    <a:pt x="90" y="218"/>
                  </a:cubicBezTo>
                  <a:cubicBezTo>
                    <a:pt x="90" y="214"/>
                    <a:pt x="92" y="211"/>
                    <a:pt x="96" y="211"/>
                  </a:cubicBezTo>
                  <a:cubicBezTo>
                    <a:pt x="92" y="175"/>
                    <a:pt x="54" y="167"/>
                    <a:pt x="54" y="125"/>
                  </a:cubicBezTo>
                  <a:cubicBezTo>
                    <a:pt x="54" y="88"/>
                    <a:pt x="84" y="58"/>
                    <a:pt x="122" y="58"/>
                  </a:cubicBezTo>
                  <a:cubicBezTo>
                    <a:pt x="159" y="58"/>
                    <a:pt x="189" y="88"/>
                    <a:pt x="189" y="125"/>
                  </a:cubicBezTo>
                  <a:cubicBezTo>
                    <a:pt x="189" y="167"/>
                    <a:pt x="152" y="175"/>
                    <a:pt x="148" y="211"/>
                  </a:cubicBezTo>
                  <a:cubicBezTo>
                    <a:pt x="151" y="211"/>
                    <a:pt x="154" y="214"/>
                    <a:pt x="154" y="218"/>
                  </a:cubicBezTo>
                  <a:close/>
                  <a:moveTo>
                    <a:pt x="107" y="76"/>
                  </a:moveTo>
                  <a:cubicBezTo>
                    <a:pt x="106" y="73"/>
                    <a:pt x="103" y="72"/>
                    <a:pt x="101" y="73"/>
                  </a:cubicBezTo>
                  <a:cubicBezTo>
                    <a:pt x="84" y="80"/>
                    <a:pt x="72" y="94"/>
                    <a:pt x="67" y="111"/>
                  </a:cubicBezTo>
                  <a:cubicBezTo>
                    <a:pt x="67" y="113"/>
                    <a:pt x="68" y="116"/>
                    <a:pt x="71" y="117"/>
                  </a:cubicBezTo>
                  <a:cubicBezTo>
                    <a:pt x="71" y="117"/>
                    <a:pt x="72" y="117"/>
                    <a:pt x="72" y="117"/>
                  </a:cubicBezTo>
                  <a:cubicBezTo>
                    <a:pt x="74" y="117"/>
                    <a:pt x="76" y="115"/>
                    <a:pt x="77" y="113"/>
                  </a:cubicBezTo>
                  <a:cubicBezTo>
                    <a:pt x="80" y="99"/>
                    <a:pt x="91" y="87"/>
                    <a:pt x="104" y="82"/>
                  </a:cubicBezTo>
                  <a:cubicBezTo>
                    <a:pt x="107" y="81"/>
                    <a:pt x="108" y="78"/>
                    <a:pt x="107" y="76"/>
                  </a:cubicBezTo>
                  <a:close/>
                </a:path>
              </a:pathLst>
            </a:custGeom>
            <a:solidFill>
              <a:schemeClr val="bg1">
                <a:lumMod val="95000"/>
              </a:schemeClr>
            </a:solidFill>
            <a:ln>
              <a:noFill/>
            </a:ln>
            <a:effectLst>
              <a:outerShdw algn="tr" blurRad="25400" dir="8100000" dist="25400" rotWithShape="0" sx="101000" sy="101000">
                <a:prstClr val="black">
                  <a:alpha val="40000"/>
                </a:prstClr>
              </a:outerShdw>
            </a:effectLst>
          </p:spPr>
          <p:txBody>
            <a:bodyPr anchor="t" anchorCtr="0" bIns="45720" compatLnSpc="1" lIns="91440" numCol="1" rIns="91440" tIns="45720" vert="horz" wrap="square">
              <a:prstTxWarp prst="textNoShape">
                <a:avLst/>
              </a:prstTxWarp>
            </a:bodyPr>
            <a:lstStyle/>
            <a:p>
              <a:endParaRPr altLang="en-US" lang="zh-CN"/>
            </a:p>
          </p:txBody>
        </p:sp>
      </p:grpSp>
      <p:grpSp>
        <p:nvGrpSpPr>
          <p:cNvPr id="83" name="组合 82"/>
          <p:cNvGrpSpPr/>
          <p:nvPr/>
        </p:nvGrpSpPr>
        <p:grpSpPr>
          <a:xfrm>
            <a:off x="7028557" y="4705031"/>
            <a:ext cx="1501173" cy="1501173"/>
            <a:chOff x="7028557" y="4705031"/>
            <a:chExt cx="1501173" cy="1501173"/>
          </a:xfrm>
        </p:grpSpPr>
        <p:grpSp>
          <p:nvGrpSpPr>
            <p:cNvPr id="84" name="组合 83"/>
            <p:cNvGrpSpPr/>
            <p:nvPr/>
          </p:nvGrpSpPr>
          <p:grpSpPr>
            <a:xfrm>
              <a:off x="7028557" y="4705031"/>
              <a:ext cx="1501173" cy="1501173"/>
              <a:chOff x="3713898" y="1881408"/>
              <a:chExt cx="1911450" cy="1911450"/>
            </a:xfrm>
          </p:grpSpPr>
          <p:sp>
            <p:nvSpPr>
              <p:cNvPr id="88" name="Freeform 22"/>
              <p:cNvSpPr/>
              <p:nvPr/>
            </p:nvSpPr>
            <p:spPr bwMode="auto">
              <a:xfrm>
                <a:off x="3713898" y="1881408"/>
                <a:ext cx="1911450" cy="1911450"/>
              </a:xfrm>
              <a:prstGeom prst="ellipse">
                <a:avLst/>
              </a:prstGeom>
              <a:gradFill rotWithShape="1">
                <a:gsLst>
                  <a:gs pos="63000">
                    <a:srgbClr val="ECECEC"/>
                  </a:gs>
                  <a:gs pos="100000">
                    <a:srgbClr val="F7F7F7"/>
                  </a:gs>
                  <a:gs pos="9000">
                    <a:srgbClr val="BEBEBE"/>
                  </a:gs>
                </a:gsLst>
                <a:lin ang="7800000" scaled="0"/>
              </a:gradFill>
              <a:ln w="31750">
                <a:gradFill>
                  <a:gsLst>
                    <a:gs pos="0">
                      <a:schemeClr val="bg1"/>
                    </a:gs>
                    <a:gs pos="100000">
                      <a:schemeClr val="bg1">
                        <a:lumMod val="85000"/>
                      </a:schemeClr>
                    </a:gs>
                  </a:gsLst>
                  <a:lin ang="7800000" scaled="0"/>
                </a:gradFill>
              </a:ln>
              <a:effectLst>
                <a:outerShdw algn="ctr" blurRad="203200" dir="7200000" dist="127000" rotWithShape="0" sx="102000" sy="102000">
                  <a:schemeClr val="bg1">
                    <a:lumMod val="50000"/>
                    <a:alpha val="40000"/>
                  </a:schemeClr>
                </a:outerShdw>
              </a:effectLst>
              <a:extLst/>
            </p:spPr>
            <p:txBody>
              <a:bodyPr anchor="ctr" wrap="none"/>
              <a:lstStyle/>
              <a:p>
                <a:pPr latinLnBrk="1"/>
                <a:endParaRPr altLang="en-US" kumimoji="1" lang="zh-CN" sz="2400">
                  <a:solidFill>
                    <a:srgbClr val="000000"/>
                  </a:solidFill>
                  <a:latin charset="-127" typeface="굴림"/>
                  <a:ea charset="-127" typeface="굴림"/>
                </a:endParaRPr>
              </a:p>
            </p:txBody>
          </p:sp>
          <p:sp>
            <p:nvSpPr>
              <p:cNvPr id="89" name="椭圆 88"/>
              <p:cNvSpPr/>
              <p:nvPr/>
            </p:nvSpPr>
            <p:spPr>
              <a:xfrm>
                <a:off x="3938459" y="2105969"/>
                <a:ext cx="1462328" cy="1462328"/>
              </a:xfrm>
              <a:prstGeom prst="ellipse">
                <a:avLst/>
              </a:prstGeom>
              <a:solidFill>
                <a:schemeClr val="tx2"/>
              </a:solidFill>
              <a:ln>
                <a:noFill/>
              </a:ln>
              <a:effectLst>
                <a:innerShdw blurRad="63500" dir="18900000" dist="50800">
                  <a:prstClr val="black">
                    <a:alpha val="50000"/>
                  </a:prstClr>
                </a:innerShdw>
              </a:effectLst>
              <a:extLst>
                <a:ext uri="{91240B29-F687-4F45-9708-019B960494DF}">
                  <a14:hiddenLine w="9525">
                    <a:solidFill>
                      <a:srgbClr val="000000"/>
                    </a:solidFill>
                    <a:round/>
                    <a:headEnd/>
                    <a:tailEnd/>
                  </a14:hiddenLine>
                </a:ext>
              </a:extLst>
            </p:spPr>
            <p:txBody>
              <a:bodyPr anchor="ctr"/>
              <a:lstStyle/>
              <a:p>
                <a:pPr algn="ctr">
                  <a:spcBef>
                    <a:spcPct val="0"/>
                  </a:spcBef>
                  <a:buFont typeface="Arial"/>
                  <a:buNone/>
                </a:pPr>
                <a:endParaRPr altLang="en-US" lang="zh-CN" sz="2400">
                  <a:solidFill>
                    <a:srgbClr val="FFFFFF"/>
                  </a:solidFill>
                  <a:latin charset="-122" panose="020b0503020204020204" pitchFamily="34" typeface="微软雅黑"/>
                  <a:ea charset="-122" pitchFamily="34" typeface="微软雅黑"/>
                </a:endParaRPr>
              </a:p>
            </p:txBody>
          </p:sp>
        </p:grpSp>
        <p:grpSp>
          <p:nvGrpSpPr>
            <p:cNvPr id="85" name="组合 84"/>
            <p:cNvGrpSpPr>
              <a:grpSpLocks noChangeAspect="1"/>
            </p:cNvGrpSpPr>
            <p:nvPr/>
          </p:nvGrpSpPr>
          <p:grpSpPr>
            <a:xfrm>
              <a:off x="7473087" y="5294038"/>
              <a:ext cx="612112" cy="323159"/>
              <a:chOff x="3831702" y="1032871"/>
              <a:chExt cx="301598" cy="159226"/>
            </a:xfrm>
          </p:grpSpPr>
          <p:sp>
            <p:nvSpPr>
              <p:cNvPr id="86" name="Freeform 269"/>
              <p:cNvSpPr>
                <a:spLocks noEditPoints="1"/>
              </p:cNvSpPr>
              <p:nvPr/>
            </p:nvSpPr>
            <p:spPr bwMode="auto">
              <a:xfrm>
                <a:off x="3831702" y="1032871"/>
                <a:ext cx="301598" cy="159226"/>
              </a:xfrm>
              <a:custGeom>
                <a:gdLst>
                  <a:gd fmla="*/ 680 w 680" name="T0"/>
                  <a:gd fmla="*/ 106 h 359" name="T1"/>
                  <a:gd fmla="*/ 631 w 680" name="T2"/>
                  <a:gd fmla="*/ 87 h 359" name="T3"/>
                  <a:gd fmla="*/ 631 w 680" name="T4"/>
                  <a:gd fmla="*/ 0 h 359" name="T5"/>
                  <a:gd fmla="*/ 0 w 680" name="T6"/>
                  <a:gd fmla="*/ 0 h 359" name="T7"/>
                  <a:gd fmla="*/ 0 w 680" name="T8"/>
                  <a:gd fmla="*/ 359 h 359" name="T9"/>
                  <a:gd fmla="*/ 631 w 680" name="T10"/>
                  <a:gd fmla="*/ 359 h 359" name="T11"/>
                  <a:gd fmla="*/ 631 w 680" name="T12"/>
                  <a:gd fmla="*/ 269 h 359" name="T13"/>
                  <a:gd fmla="*/ 680 w 680" name="T14"/>
                  <a:gd fmla="*/ 250 h 359" name="T15"/>
                  <a:gd fmla="*/ 680 w 680" name="T16"/>
                  <a:gd fmla="*/ 106 h 359" name="T17"/>
                  <a:gd fmla="*/ 569 w 680" name="T18"/>
                  <a:gd fmla="*/ 298 h 359" name="T19"/>
                  <a:gd fmla="*/ 61 w 680" name="T20"/>
                  <a:gd fmla="*/ 298 h 359" name="T21"/>
                  <a:gd fmla="*/ 61 w 680" name="T22"/>
                  <a:gd fmla="*/ 59 h 359" name="T23"/>
                  <a:gd fmla="*/ 569 w 680" name="T24"/>
                  <a:gd fmla="*/ 59 h 359" name="T25"/>
                  <a:gd fmla="*/ 569 w 680" name="T26"/>
                  <a:gd fmla="*/ 298 h 359"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359" w="680">
                    <a:moveTo>
                      <a:pt x="680" y="106"/>
                    </a:moveTo>
                    <a:lnTo>
                      <a:pt x="631" y="87"/>
                    </a:lnTo>
                    <a:lnTo>
                      <a:pt x="631" y="0"/>
                    </a:lnTo>
                    <a:lnTo>
                      <a:pt x="0" y="0"/>
                    </a:lnTo>
                    <a:lnTo>
                      <a:pt x="0" y="359"/>
                    </a:lnTo>
                    <a:lnTo>
                      <a:pt x="631" y="359"/>
                    </a:lnTo>
                    <a:lnTo>
                      <a:pt x="631" y="269"/>
                    </a:lnTo>
                    <a:lnTo>
                      <a:pt x="680" y="250"/>
                    </a:lnTo>
                    <a:lnTo>
                      <a:pt x="680" y="106"/>
                    </a:lnTo>
                    <a:close/>
                    <a:moveTo>
                      <a:pt x="569" y="298"/>
                    </a:moveTo>
                    <a:lnTo>
                      <a:pt x="61" y="298"/>
                    </a:lnTo>
                    <a:lnTo>
                      <a:pt x="61" y="59"/>
                    </a:lnTo>
                    <a:lnTo>
                      <a:pt x="569" y="59"/>
                    </a:lnTo>
                    <a:lnTo>
                      <a:pt x="569" y="298"/>
                    </a:lnTo>
                    <a:close/>
                  </a:path>
                </a:pathLst>
              </a:custGeom>
              <a:solidFill>
                <a:schemeClr val="bg1">
                  <a:lumMod val="95000"/>
                </a:schemeClr>
              </a:solidFill>
              <a:ln>
                <a:noFill/>
              </a:ln>
              <a:effectLst>
                <a:outerShdw algn="tr" blurRad="25400" dir="8100000" dist="25400" rotWithShape="0" sx="101000" sy="101000">
                  <a:prstClr val="black">
                    <a:alpha val="40000"/>
                  </a:prstClr>
                </a:outerShdw>
              </a:effectLst>
              <a:extLst/>
            </p:spPr>
            <p:txBody>
              <a:bodyPr anchor="t" anchorCtr="0" bIns="45720" compatLnSpc="1" lIns="91440" numCol="1" rIns="91440" tIns="45720" vert="horz" wrap="square">
                <a:prstTxWarp prst="textNoShape">
                  <a:avLst/>
                </a:prstTxWarp>
              </a:bodyPr>
              <a:lstStyle/>
              <a:p>
                <a:endParaRPr altLang="en-US" lang="zh-CN"/>
              </a:p>
            </p:txBody>
          </p:sp>
          <p:sp>
            <p:nvSpPr>
              <p:cNvPr id="87" name="Freeform 270"/>
              <p:cNvSpPr/>
              <p:nvPr/>
            </p:nvSpPr>
            <p:spPr bwMode="auto">
              <a:xfrm>
                <a:off x="3875611" y="1076780"/>
                <a:ext cx="149912" cy="71408"/>
              </a:xfrm>
              <a:custGeom>
                <a:gdLst>
                  <a:gd fmla="*/ 156 w 338" name="T0"/>
                  <a:gd fmla="*/ 0 h 161" name="T1"/>
                  <a:gd fmla="*/ 0 w 338" name="T2"/>
                  <a:gd fmla="*/ 0 h 161" name="T3"/>
                  <a:gd fmla="*/ 0 w 338" name="T4"/>
                  <a:gd fmla="*/ 161 h 161" name="T5"/>
                  <a:gd fmla="*/ 338 w 338" name="T6"/>
                  <a:gd fmla="*/ 161 h 161" name="T7"/>
                  <a:gd fmla="*/ 156 w 338" name="T8"/>
                  <a:gd fmla="*/ 0 h 161" name="T9"/>
                </a:gdLst>
                <a:cxnLst>
                  <a:cxn ang="0">
                    <a:pos x="T0" y="T1"/>
                  </a:cxn>
                  <a:cxn ang="0">
                    <a:pos x="T2" y="T3"/>
                  </a:cxn>
                  <a:cxn ang="0">
                    <a:pos x="T4" y="T5"/>
                  </a:cxn>
                  <a:cxn ang="0">
                    <a:pos x="T6" y="T7"/>
                  </a:cxn>
                  <a:cxn ang="0">
                    <a:pos x="T8" y="T9"/>
                  </a:cxn>
                </a:cxnLst>
                <a:rect b="b" l="0" r="r" t="0"/>
                <a:pathLst>
                  <a:path h="161" w="338">
                    <a:moveTo>
                      <a:pt x="156" y="0"/>
                    </a:moveTo>
                    <a:lnTo>
                      <a:pt x="0" y="0"/>
                    </a:lnTo>
                    <a:lnTo>
                      <a:pt x="0" y="161"/>
                    </a:lnTo>
                    <a:lnTo>
                      <a:pt x="338" y="161"/>
                    </a:lnTo>
                    <a:lnTo>
                      <a:pt x="156" y="0"/>
                    </a:lnTo>
                    <a:close/>
                  </a:path>
                </a:pathLst>
              </a:custGeom>
              <a:solidFill>
                <a:schemeClr val="bg1">
                  <a:lumMod val="95000"/>
                </a:schemeClr>
              </a:solidFill>
              <a:ln>
                <a:noFill/>
              </a:ln>
              <a:effectLst>
                <a:outerShdw algn="tr" blurRad="25400" dir="8100000" dist="25400" rotWithShape="0" sx="101000" sy="101000">
                  <a:prstClr val="black">
                    <a:alpha val="40000"/>
                  </a:prstClr>
                </a:outerShdw>
              </a:effectLst>
              <a:extLst/>
            </p:spPr>
            <p:txBody>
              <a:bodyPr anchor="t" anchorCtr="0" bIns="45720" compatLnSpc="1" lIns="91440" numCol="1" rIns="91440" tIns="45720" vert="horz" wrap="square">
                <a:prstTxWarp prst="textNoShape">
                  <a:avLst/>
                </a:prstTxWarp>
              </a:bodyPr>
              <a:lstStyle/>
              <a:p>
                <a:endParaRPr altLang="en-US" lang="zh-CN"/>
              </a:p>
            </p:txBody>
          </p:sp>
        </p:grpSp>
      </p:grpSp>
    </p:spTree>
    <p:extLst>
      <p:ext uri="{BB962C8B-B14F-4D97-AF65-F5344CB8AC3E}">
        <p14:creationId val="2070513868"/>
      </p:ext>
    </p:extLst>
  </p:cSld>
  <p:clrMapOvr>
    <a:masterClrMapping/>
  </p:clrMapOvr>
  <mc:AlternateContent>
    <mc:Choice Requires="p15">
      <p:transition p14:dur="1250" spd="slow">
        <p15:prstTrans prst="pageCurlDoubl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 presetSubtype="2">
                                  <p:stCondLst>
                                    <p:cond delay="0"/>
                                  </p:stCondLst>
                                  <p:childTnLst>
                                    <p:set>
                                      <p:cBhvr>
                                        <p:cTn dur="1" fill="hold" id="6">
                                          <p:stCondLst>
                                            <p:cond delay="0"/>
                                          </p:stCondLst>
                                        </p:cTn>
                                        <p:tgtEl>
                                          <p:spTgt spid="9"/>
                                        </p:tgtEl>
                                        <p:attrNameLst>
                                          <p:attrName>style.visibility</p:attrName>
                                        </p:attrNameLst>
                                      </p:cBhvr>
                                      <p:to>
                                        <p:strVal val="visible"/>
                                      </p:to>
                                    </p:set>
                                    <p:anim calcmode="lin" valueType="num">
                                      <p:cBhvr additive="base">
                                        <p:cTn dur="500" fill="hold" id="7"/>
                                        <p:tgtEl>
                                          <p:spTgt spid="9"/>
                                        </p:tgtEl>
                                        <p:attrNameLst>
                                          <p:attrName>ppt_x</p:attrName>
                                        </p:attrNameLst>
                                      </p:cBhvr>
                                      <p:tavLst>
                                        <p:tav tm="0">
                                          <p:val>
                                            <p:strVal val="1+#ppt_w/2"/>
                                          </p:val>
                                        </p:tav>
                                        <p:tav tm="100000">
                                          <p:val>
                                            <p:strVal val="#ppt_x"/>
                                          </p:val>
                                        </p:tav>
                                      </p:tavLst>
                                    </p:anim>
                                    <p:anim calcmode="lin" valueType="num">
                                      <p:cBhvr additive="base">
                                        <p:cTn dur="500" fill="hold" id="8"/>
                                        <p:tgtEl>
                                          <p:spTgt spid="9"/>
                                        </p:tgtEl>
                                        <p:attrNameLst>
                                          <p:attrName>ppt_y</p:attrName>
                                        </p:attrNameLst>
                                      </p:cBhvr>
                                      <p:tavLst>
                                        <p:tav tm="0">
                                          <p:val>
                                            <p:strVal val="#ppt_y"/>
                                          </p:val>
                                        </p:tav>
                                        <p:tav tm="100000">
                                          <p:val>
                                            <p:strVal val="#ppt_y"/>
                                          </p:val>
                                        </p:tav>
                                      </p:tavLst>
                                    </p:anim>
                                  </p:childTnLst>
                                </p:cTn>
                              </p:par>
                              <p:par>
                                <p:cTn fill="hold" id="9" nodeType="withEffect" presetClass="entr" presetID="22" presetSubtype="2">
                                  <p:stCondLst>
                                    <p:cond delay="100"/>
                                  </p:stCondLst>
                                  <p:childTnLst>
                                    <p:set>
                                      <p:cBhvr>
                                        <p:cTn dur="1" fill="hold" id="10">
                                          <p:stCondLst>
                                            <p:cond delay="0"/>
                                          </p:stCondLst>
                                        </p:cTn>
                                        <p:tgtEl>
                                          <p:spTgt spid="10"/>
                                        </p:tgtEl>
                                        <p:attrNameLst>
                                          <p:attrName>style.visibility</p:attrName>
                                        </p:attrNameLst>
                                      </p:cBhvr>
                                      <p:to>
                                        <p:strVal val="visible"/>
                                      </p:to>
                                    </p:set>
                                    <p:animEffect filter="wipe(right)" transition="in">
                                      <p:cBhvr>
                                        <p:cTn dur="500" id="11"/>
                                        <p:tgtEl>
                                          <p:spTgt spid="10"/>
                                        </p:tgtEl>
                                      </p:cBhvr>
                                    </p:animEffect>
                                  </p:childTnLst>
                                </p:cTn>
                              </p:par>
                            </p:childTnLst>
                          </p:cTn>
                        </p:par>
                        <p:par>
                          <p:cTn fill="hold" id="12" nodeType="afterGroup">
                            <p:stCondLst>
                              <p:cond delay="600"/>
                            </p:stCondLst>
                            <p:childTnLst>
                              <p:par>
                                <p:cTn fill="hold" grpId="0" id="13" nodeType="afterEffect" presetClass="entr" presetID="41" presetSubtype="0">
                                  <p:stCondLst>
                                    <p:cond delay="0"/>
                                  </p:stCondLst>
                                  <p:iterate type="lt">
                                    <p:tmPct val="10000"/>
                                  </p:iterate>
                                  <p:childTnLst>
                                    <p:set>
                                      <p:cBhvr>
                                        <p:cTn dur="1" fill="hold" id="14">
                                          <p:stCondLst>
                                            <p:cond delay="0"/>
                                          </p:stCondLst>
                                        </p:cTn>
                                        <p:tgtEl>
                                          <p:spTgt spid="8"/>
                                        </p:tgtEl>
                                        <p:attrNameLst>
                                          <p:attrName>style.visibility</p:attrName>
                                        </p:attrNameLst>
                                      </p:cBhvr>
                                      <p:to>
                                        <p:strVal val="visible"/>
                                      </p:to>
                                    </p:set>
                                    <p:anim calcmode="lin" valueType="num">
                                      <p:cBhvr>
                                        <p:cTn dur="400" fill="hold" id="15"/>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dur="400" fill="hold" id="16"/>
                                        <p:tgtEl>
                                          <p:spTgt spid="8"/>
                                        </p:tgtEl>
                                        <p:attrNameLst>
                                          <p:attrName>ppt_y</p:attrName>
                                        </p:attrNameLst>
                                      </p:cBhvr>
                                      <p:tavLst>
                                        <p:tav tm="0">
                                          <p:val>
                                            <p:strVal val="#ppt_y"/>
                                          </p:val>
                                        </p:tav>
                                        <p:tav tm="100000">
                                          <p:val>
                                            <p:strVal val="#ppt_y"/>
                                          </p:val>
                                        </p:tav>
                                      </p:tavLst>
                                    </p:anim>
                                    <p:anim calcmode="lin" valueType="num">
                                      <p:cBhvr>
                                        <p:cTn dur="400" fill="hold" id="17"/>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dur="400" fill="hold" id="18"/>
                                        <p:tgtEl>
                                          <p:spTgt spid="8"/>
                                        </p:tgtEl>
                                        <p:attrNameLst>
                                          <p:attrName>ppt_w</p:attrName>
                                        </p:attrNameLst>
                                      </p:cBhvr>
                                      <p:tavLst>
                                        <p:tav tm="0">
                                          <p:val>
                                            <p:strVal val="#ppt_w/10"/>
                                          </p:val>
                                        </p:tav>
                                        <p:tav tm="50000">
                                          <p:val>
                                            <p:strVal val="#ppt_w+.01"/>
                                          </p:val>
                                        </p:tav>
                                        <p:tav tm="100000">
                                          <p:val>
                                            <p:strVal val="#ppt_w"/>
                                          </p:val>
                                        </p:tav>
                                      </p:tavLst>
                                    </p:anim>
                                    <p:animEffect filter="fade" transition="in">
                                      <p:cBhvr>
                                        <p:cTn dur="400" id="19" tmFilter="0,0; .5, 1; 1, 1"/>
                                        <p:tgtEl>
                                          <p:spTgt spid="8"/>
                                        </p:tgtEl>
                                      </p:cBhvr>
                                    </p:animEffect>
                                  </p:childTnLst>
                                </p:cTn>
                              </p:par>
                            </p:childTnLst>
                          </p:cTn>
                        </p:par>
                        <p:par>
                          <p:cTn fill="hold" id="20" nodeType="afterGroup">
                            <p:stCondLst>
                              <p:cond delay="1000"/>
                            </p:stCondLst>
                            <p:childTnLst>
                              <p:par>
                                <p:cTn fill="hold" grpId="0" id="21" nodeType="afterEffect" presetClass="entr" presetID="22" presetSubtype="8">
                                  <p:stCondLst>
                                    <p:cond delay="0"/>
                                  </p:stCondLst>
                                  <p:childTnLst>
                                    <p:set>
                                      <p:cBhvr>
                                        <p:cTn dur="1" fill="hold" id="22">
                                          <p:stCondLst>
                                            <p:cond delay="0"/>
                                          </p:stCondLst>
                                        </p:cTn>
                                        <p:tgtEl>
                                          <p:spTgt spid="77"/>
                                        </p:tgtEl>
                                        <p:attrNameLst>
                                          <p:attrName>style.visibility</p:attrName>
                                        </p:attrNameLst>
                                      </p:cBhvr>
                                      <p:to>
                                        <p:strVal val="visible"/>
                                      </p:to>
                                    </p:set>
                                    <p:animEffect filter="wipe(left)" transition="in">
                                      <p:cBhvr>
                                        <p:cTn dur="500" id="23"/>
                                        <p:tgtEl>
                                          <p:spTgt spid="77"/>
                                        </p:tgtEl>
                                      </p:cBhvr>
                                    </p:animEffect>
                                  </p:childTnLst>
                                </p:cTn>
                              </p:par>
                            </p:childTnLst>
                          </p:cTn>
                        </p:par>
                        <p:par>
                          <p:cTn fill="hold" id="24" nodeType="afterGroup">
                            <p:stCondLst>
                              <p:cond delay="1500"/>
                            </p:stCondLst>
                            <p:childTnLst>
                              <p:par>
                                <p:cTn fill="hold" id="25" nodeType="afterEffect" presetClass="entr" presetID="42" presetSubtype="0">
                                  <p:stCondLst>
                                    <p:cond delay="0"/>
                                  </p:stCondLst>
                                  <p:childTnLst>
                                    <p:set>
                                      <p:cBhvr>
                                        <p:cTn dur="1" fill="hold" id="26">
                                          <p:stCondLst>
                                            <p:cond delay="0"/>
                                          </p:stCondLst>
                                        </p:cTn>
                                        <p:tgtEl>
                                          <p:spTgt spid="36"/>
                                        </p:tgtEl>
                                        <p:attrNameLst>
                                          <p:attrName>style.visibility</p:attrName>
                                        </p:attrNameLst>
                                      </p:cBhvr>
                                      <p:to>
                                        <p:strVal val="visible"/>
                                      </p:to>
                                    </p:set>
                                    <p:animEffect filter="fade" transition="in">
                                      <p:cBhvr>
                                        <p:cTn dur="750" id="27"/>
                                        <p:tgtEl>
                                          <p:spTgt spid="36"/>
                                        </p:tgtEl>
                                      </p:cBhvr>
                                    </p:animEffect>
                                    <p:anim calcmode="lin" valueType="num">
                                      <p:cBhvr>
                                        <p:cTn dur="750" fill="hold" id="28"/>
                                        <p:tgtEl>
                                          <p:spTgt spid="36"/>
                                        </p:tgtEl>
                                        <p:attrNameLst>
                                          <p:attrName>ppt_x</p:attrName>
                                        </p:attrNameLst>
                                      </p:cBhvr>
                                      <p:tavLst>
                                        <p:tav tm="0">
                                          <p:val>
                                            <p:strVal val="#ppt_x"/>
                                          </p:val>
                                        </p:tav>
                                        <p:tav tm="100000">
                                          <p:val>
                                            <p:strVal val="#ppt_x"/>
                                          </p:val>
                                        </p:tav>
                                      </p:tavLst>
                                    </p:anim>
                                    <p:anim calcmode="lin" valueType="num">
                                      <p:cBhvr>
                                        <p:cTn dur="750" fill="hold" id="29"/>
                                        <p:tgtEl>
                                          <p:spTgt spid="36"/>
                                        </p:tgtEl>
                                        <p:attrNameLst>
                                          <p:attrName>ppt_y</p:attrName>
                                        </p:attrNameLst>
                                      </p:cBhvr>
                                      <p:tavLst>
                                        <p:tav tm="0">
                                          <p:val>
                                            <p:strVal val="#ppt_y+.1"/>
                                          </p:val>
                                        </p:tav>
                                        <p:tav tm="100000">
                                          <p:val>
                                            <p:strVal val="#ppt_y"/>
                                          </p:val>
                                        </p:tav>
                                      </p:tavLst>
                                    </p:anim>
                                  </p:childTnLst>
                                </p:cTn>
                              </p:par>
                            </p:childTnLst>
                          </p:cTn>
                        </p:par>
                        <p:par>
                          <p:cTn fill="hold" id="30" nodeType="afterGroup">
                            <p:stCondLst>
                              <p:cond delay="2250"/>
                            </p:stCondLst>
                            <p:childTnLst>
                              <p:par>
                                <p:cTn fill="hold" id="31" nodeType="afterEffect" presetClass="entr" presetID="23" presetSubtype="16">
                                  <p:stCondLst>
                                    <p:cond delay="0"/>
                                  </p:stCondLst>
                                  <p:childTnLst>
                                    <p:set>
                                      <p:cBhvr>
                                        <p:cTn dur="1" fill="hold" id="32">
                                          <p:stCondLst>
                                            <p:cond delay="0"/>
                                          </p:stCondLst>
                                        </p:cTn>
                                        <p:tgtEl>
                                          <p:spTgt spid="78"/>
                                        </p:tgtEl>
                                        <p:attrNameLst>
                                          <p:attrName>style.visibility</p:attrName>
                                        </p:attrNameLst>
                                      </p:cBhvr>
                                      <p:to>
                                        <p:strVal val="visible"/>
                                      </p:to>
                                    </p:set>
                                    <p:anim calcmode="lin" valueType="num">
                                      <p:cBhvr>
                                        <p:cTn dur="400" fill="hold" id="33"/>
                                        <p:tgtEl>
                                          <p:spTgt spid="78"/>
                                        </p:tgtEl>
                                        <p:attrNameLst>
                                          <p:attrName>ppt_w</p:attrName>
                                        </p:attrNameLst>
                                      </p:cBhvr>
                                      <p:tavLst>
                                        <p:tav tm="0">
                                          <p:val>
                                            <p:fltVal val="0"/>
                                          </p:val>
                                        </p:tav>
                                        <p:tav tm="100000">
                                          <p:val>
                                            <p:strVal val="#ppt_w"/>
                                          </p:val>
                                        </p:tav>
                                      </p:tavLst>
                                    </p:anim>
                                    <p:anim calcmode="lin" valueType="num">
                                      <p:cBhvr>
                                        <p:cTn dur="400" fill="hold" id="34"/>
                                        <p:tgtEl>
                                          <p:spTgt spid="78"/>
                                        </p:tgtEl>
                                        <p:attrNameLst>
                                          <p:attrName>ppt_h</p:attrName>
                                        </p:attrNameLst>
                                      </p:cBhvr>
                                      <p:tavLst>
                                        <p:tav tm="0">
                                          <p:val>
                                            <p:fltVal val="0"/>
                                          </p:val>
                                        </p:tav>
                                        <p:tav tm="100000">
                                          <p:val>
                                            <p:strVal val="#ppt_h"/>
                                          </p:val>
                                        </p:tav>
                                      </p:tavLst>
                                    </p:anim>
                                  </p:childTnLst>
                                </p:cTn>
                              </p:par>
                              <p:par>
                                <p:cTn fill="hold" id="35" nodeType="withEffect" presetClass="entr" presetID="23" presetSubtype="16">
                                  <p:stCondLst>
                                    <p:cond delay="0"/>
                                  </p:stCondLst>
                                  <p:childTnLst>
                                    <p:set>
                                      <p:cBhvr>
                                        <p:cTn dur="1" fill="hold" id="36">
                                          <p:stCondLst>
                                            <p:cond delay="0"/>
                                          </p:stCondLst>
                                        </p:cTn>
                                        <p:tgtEl>
                                          <p:spTgt spid="39"/>
                                        </p:tgtEl>
                                        <p:attrNameLst>
                                          <p:attrName>style.visibility</p:attrName>
                                        </p:attrNameLst>
                                      </p:cBhvr>
                                      <p:to>
                                        <p:strVal val="visible"/>
                                      </p:to>
                                    </p:set>
                                    <p:anim calcmode="lin" valueType="num">
                                      <p:cBhvr>
                                        <p:cTn dur="400" fill="hold" id="37"/>
                                        <p:tgtEl>
                                          <p:spTgt spid="39"/>
                                        </p:tgtEl>
                                        <p:attrNameLst>
                                          <p:attrName>ppt_w</p:attrName>
                                        </p:attrNameLst>
                                      </p:cBhvr>
                                      <p:tavLst>
                                        <p:tav tm="0">
                                          <p:val>
                                            <p:fltVal val="0"/>
                                          </p:val>
                                        </p:tav>
                                        <p:tav tm="100000">
                                          <p:val>
                                            <p:strVal val="#ppt_w"/>
                                          </p:val>
                                        </p:tav>
                                      </p:tavLst>
                                    </p:anim>
                                    <p:anim calcmode="lin" valueType="num">
                                      <p:cBhvr>
                                        <p:cTn dur="400" fill="hold" id="38"/>
                                        <p:tgtEl>
                                          <p:spTgt spid="39"/>
                                        </p:tgtEl>
                                        <p:attrNameLst>
                                          <p:attrName>ppt_h</p:attrName>
                                        </p:attrNameLst>
                                      </p:cBhvr>
                                      <p:tavLst>
                                        <p:tav tm="0">
                                          <p:val>
                                            <p:fltVal val="0"/>
                                          </p:val>
                                        </p:tav>
                                        <p:tav tm="100000">
                                          <p:val>
                                            <p:strVal val="#ppt_h"/>
                                          </p:val>
                                        </p:tav>
                                      </p:tavLst>
                                    </p:anim>
                                  </p:childTnLst>
                                </p:cTn>
                              </p:par>
                              <p:par>
                                <p:cTn fill="hold" id="39" nodeType="withEffect" presetClass="entr" presetID="23" presetSubtype="16">
                                  <p:stCondLst>
                                    <p:cond delay="0"/>
                                  </p:stCondLst>
                                  <p:childTnLst>
                                    <p:set>
                                      <p:cBhvr>
                                        <p:cTn dur="1" fill="hold" id="40">
                                          <p:stCondLst>
                                            <p:cond delay="0"/>
                                          </p:stCondLst>
                                        </p:cTn>
                                        <p:tgtEl>
                                          <p:spTgt spid="83"/>
                                        </p:tgtEl>
                                        <p:attrNameLst>
                                          <p:attrName>style.visibility</p:attrName>
                                        </p:attrNameLst>
                                      </p:cBhvr>
                                      <p:to>
                                        <p:strVal val="visible"/>
                                      </p:to>
                                    </p:set>
                                    <p:anim calcmode="lin" valueType="num">
                                      <p:cBhvr>
                                        <p:cTn dur="400" fill="hold" id="41"/>
                                        <p:tgtEl>
                                          <p:spTgt spid="83"/>
                                        </p:tgtEl>
                                        <p:attrNameLst>
                                          <p:attrName>ppt_w</p:attrName>
                                        </p:attrNameLst>
                                      </p:cBhvr>
                                      <p:tavLst>
                                        <p:tav tm="0">
                                          <p:val>
                                            <p:fltVal val="0"/>
                                          </p:val>
                                        </p:tav>
                                        <p:tav tm="100000">
                                          <p:val>
                                            <p:strVal val="#ppt_w"/>
                                          </p:val>
                                        </p:tav>
                                      </p:tavLst>
                                    </p:anim>
                                    <p:anim calcmode="lin" valueType="num">
                                      <p:cBhvr>
                                        <p:cTn dur="400" fill="hold" id="42"/>
                                        <p:tgtEl>
                                          <p:spTgt spid="83"/>
                                        </p:tgtEl>
                                        <p:attrNameLst>
                                          <p:attrName>ppt_h</p:attrName>
                                        </p:attrNameLst>
                                      </p:cBhvr>
                                      <p:tavLst>
                                        <p:tav tm="0">
                                          <p:val>
                                            <p:fltVal val="0"/>
                                          </p:val>
                                        </p:tav>
                                        <p:tav tm="100000">
                                          <p:val>
                                            <p:strVal val="#ppt_h"/>
                                          </p:val>
                                        </p:tav>
                                      </p:tavLst>
                                    </p:anim>
                                  </p:childTnLst>
                                </p:cTn>
                              </p:par>
                            </p:childTnLst>
                          </p:cTn>
                        </p:par>
                        <p:par>
                          <p:cTn fill="hold" id="43" nodeType="afterGroup">
                            <p:stCondLst>
                              <p:cond delay="2650"/>
                            </p:stCondLst>
                            <p:childTnLst>
                              <p:par>
                                <p:cTn fill="hold" grpId="0" id="44" nodeType="afterEffect" presetClass="entr" presetID="2" presetSubtype="2">
                                  <p:stCondLst>
                                    <p:cond delay="0"/>
                                  </p:stCondLst>
                                  <p:childTnLst>
                                    <p:set>
                                      <p:cBhvr>
                                        <p:cTn dur="1" fill="hold" id="45">
                                          <p:stCondLst>
                                            <p:cond delay="0"/>
                                          </p:stCondLst>
                                        </p:cTn>
                                        <p:tgtEl>
                                          <p:spTgt spid="49"/>
                                        </p:tgtEl>
                                        <p:attrNameLst>
                                          <p:attrName>style.visibility</p:attrName>
                                        </p:attrNameLst>
                                      </p:cBhvr>
                                      <p:to>
                                        <p:strVal val="visible"/>
                                      </p:to>
                                    </p:set>
                                    <p:anim calcmode="lin" valueType="num">
                                      <p:cBhvr additive="base">
                                        <p:cTn dur="400" fill="hold" id="46"/>
                                        <p:tgtEl>
                                          <p:spTgt spid="49"/>
                                        </p:tgtEl>
                                        <p:attrNameLst>
                                          <p:attrName>ppt_x</p:attrName>
                                        </p:attrNameLst>
                                      </p:cBhvr>
                                      <p:tavLst>
                                        <p:tav tm="0">
                                          <p:val>
                                            <p:strVal val="1+#ppt_w/2"/>
                                          </p:val>
                                        </p:tav>
                                        <p:tav tm="100000">
                                          <p:val>
                                            <p:strVal val="#ppt_x"/>
                                          </p:val>
                                        </p:tav>
                                      </p:tavLst>
                                    </p:anim>
                                    <p:anim calcmode="lin" valueType="num">
                                      <p:cBhvr additive="base">
                                        <p:cTn dur="400" fill="hold" id="47"/>
                                        <p:tgtEl>
                                          <p:spTgt spid="49"/>
                                        </p:tgtEl>
                                        <p:attrNameLst>
                                          <p:attrName>ppt_y</p:attrName>
                                        </p:attrNameLst>
                                      </p:cBhvr>
                                      <p:tavLst>
                                        <p:tav tm="0">
                                          <p:val>
                                            <p:strVal val="#ppt_y"/>
                                          </p:val>
                                        </p:tav>
                                        <p:tav tm="100000">
                                          <p:val>
                                            <p:strVal val="#ppt_y"/>
                                          </p:val>
                                        </p:tav>
                                      </p:tavLst>
                                    </p:anim>
                                  </p:childTnLst>
                                </p:cTn>
                              </p:par>
                              <p:par>
                                <p:cTn fill="hold" grpId="0" id="48" nodeType="withEffect" presetClass="entr" presetID="2" presetSubtype="2">
                                  <p:stCondLst>
                                    <p:cond delay="0"/>
                                  </p:stCondLst>
                                  <p:childTnLst>
                                    <p:set>
                                      <p:cBhvr>
                                        <p:cTn dur="1" fill="hold" id="49">
                                          <p:stCondLst>
                                            <p:cond delay="0"/>
                                          </p:stCondLst>
                                        </p:cTn>
                                        <p:tgtEl>
                                          <p:spTgt spid="50"/>
                                        </p:tgtEl>
                                        <p:attrNameLst>
                                          <p:attrName>style.visibility</p:attrName>
                                        </p:attrNameLst>
                                      </p:cBhvr>
                                      <p:to>
                                        <p:strVal val="visible"/>
                                      </p:to>
                                    </p:set>
                                    <p:anim calcmode="lin" valueType="num">
                                      <p:cBhvr additive="base">
                                        <p:cTn dur="400" fill="hold" id="50"/>
                                        <p:tgtEl>
                                          <p:spTgt spid="50"/>
                                        </p:tgtEl>
                                        <p:attrNameLst>
                                          <p:attrName>ppt_x</p:attrName>
                                        </p:attrNameLst>
                                      </p:cBhvr>
                                      <p:tavLst>
                                        <p:tav tm="0">
                                          <p:val>
                                            <p:strVal val="1+#ppt_w/2"/>
                                          </p:val>
                                        </p:tav>
                                        <p:tav tm="100000">
                                          <p:val>
                                            <p:strVal val="#ppt_x"/>
                                          </p:val>
                                        </p:tav>
                                      </p:tavLst>
                                    </p:anim>
                                    <p:anim calcmode="lin" valueType="num">
                                      <p:cBhvr additive="base">
                                        <p:cTn dur="400" fill="hold" id="51"/>
                                        <p:tgtEl>
                                          <p:spTgt spid="50"/>
                                        </p:tgtEl>
                                        <p:attrNameLst>
                                          <p:attrName>ppt_y</p:attrName>
                                        </p:attrNameLst>
                                      </p:cBhvr>
                                      <p:tavLst>
                                        <p:tav tm="0">
                                          <p:val>
                                            <p:strVal val="#ppt_y"/>
                                          </p:val>
                                        </p:tav>
                                        <p:tav tm="100000">
                                          <p:val>
                                            <p:strVal val="#ppt_y"/>
                                          </p:val>
                                        </p:tav>
                                      </p:tavLst>
                                    </p:anim>
                                  </p:childTnLst>
                                </p:cTn>
                              </p:par>
                              <p:par>
                                <p:cTn fill="hold" grpId="0" id="52" nodeType="withEffect" presetClass="entr" presetID="2" presetSubtype="2">
                                  <p:stCondLst>
                                    <p:cond delay="0"/>
                                  </p:stCondLst>
                                  <p:childTnLst>
                                    <p:set>
                                      <p:cBhvr>
                                        <p:cTn dur="1" fill="hold" id="53">
                                          <p:stCondLst>
                                            <p:cond delay="0"/>
                                          </p:stCondLst>
                                        </p:cTn>
                                        <p:tgtEl>
                                          <p:spTgt spid="51"/>
                                        </p:tgtEl>
                                        <p:attrNameLst>
                                          <p:attrName>style.visibility</p:attrName>
                                        </p:attrNameLst>
                                      </p:cBhvr>
                                      <p:to>
                                        <p:strVal val="visible"/>
                                      </p:to>
                                    </p:set>
                                    <p:anim calcmode="lin" valueType="num">
                                      <p:cBhvr additive="base">
                                        <p:cTn dur="400" fill="hold" id="54"/>
                                        <p:tgtEl>
                                          <p:spTgt spid="51"/>
                                        </p:tgtEl>
                                        <p:attrNameLst>
                                          <p:attrName>ppt_x</p:attrName>
                                        </p:attrNameLst>
                                      </p:cBhvr>
                                      <p:tavLst>
                                        <p:tav tm="0">
                                          <p:val>
                                            <p:strVal val="1+#ppt_w/2"/>
                                          </p:val>
                                        </p:tav>
                                        <p:tav tm="100000">
                                          <p:val>
                                            <p:strVal val="#ppt_x"/>
                                          </p:val>
                                        </p:tav>
                                      </p:tavLst>
                                    </p:anim>
                                    <p:anim calcmode="lin" valueType="num">
                                      <p:cBhvr additive="base">
                                        <p:cTn dur="400" fill="hold" id="55"/>
                                        <p:tgtEl>
                                          <p:spTgt spid="51"/>
                                        </p:tgtEl>
                                        <p:attrNameLst>
                                          <p:attrName>ppt_y</p:attrName>
                                        </p:attrNameLst>
                                      </p:cBhvr>
                                      <p:tavLst>
                                        <p:tav tm="0">
                                          <p:val>
                                            <p:strVal val="#ppt_y"/>
                                          </p:val>
                                        </p:tav>
                                        <p:tav tm="100000">
                                          <p:val>
                                            <p:strVal val="#ppt_y"/>
                                          </p:val>
                                        </p:tav>
                                      </p:tavLst>
                                    </p:anim>
                                  </p:childTnLst>
                                </p:cTn>
                              </p:par>
                              <p:par>
                                <p:cTn fill="hold" grpId="0" id="56" nodeType="withEffect" presetClass="entr" presetID="2" presetSubtype="2">
                                  <p:stCondLst>
                                    <p:cond delay="0"/>
                                  </p:stCondLst>
                                  <p:childTnLst>
                                    <p:set>
                                      <p:cBhvr>
                                        <p:cTn dur="1" fill="hold" id="57">
                                          <p:stCondLst>
                                            <p:cond delay="0"/>
                                          </p:stCondLst>
                                        </p:cTn>
                                        <p:tgtEl>
                                          <p:spTgt spid="52"/>
                                        </p:tgtEl>
                                        <p:attrNameLst>
                                          <p:attrName>style.visibility</p:attrName>
                                        </p:attrNameLst>
                                      </p:cBhvr>
                                      <p:to>
                                        <p:strVal val="visible"/>
                                      </p:to>
                                    </p:set>
                                    <p:anim calcmode="lin" valueType="num">
                                      <p:cBhvr additive="base">
                                        <p:cTn dur="400" fill="hold" id="58"/>
                                        <p:tgtEl>
                                          <p:spTgt spid="52"/>
                                        </p:tgtEl>
                                        <p:attrNameLst>
                                          <p:attrName>ppt_x</p:attrName>
                                        </p:attrNameLst>
                                      </p:cBhvr>
                                      <p:tavLst>
                                        <p:tav tm="0">
                                          <p:val>
                                            <p:strVal val="1+#ppt_w/2"/>
                                          </p:val>
                                        </p:tav>
                                        <p:tav tm="100000">
                                          <p:val>
                                            <p:strVal val="#ppt_x"/>
                                          </p:val>
                                        </p:tav>
                                      </p:tavLst>
                                    </p:anim>
                                    <p:anim calcmode="lin" valueType="num">
                                      <p:cBhvr additive="base">
                                        <p:cTn dur="400" fill="hold" id="59"/>
                                        <p:tgtEl>
                                          <p:spTgt spid="52"/>
                                        </p:tgtEl>
                                        <p:attrNameLst>
                                          <p:attrName>ppt_y</p:attrName>
                                        </p:attrNameLst>
                                      </p:cBhvr>
                                      <p:tavLst>
                                        <p:tav tm="0">
                                          <p:val>
                                            <p:strVal val="#ppt_y"/>
                                          </p:val>
                                        </p:tav>
                                        <p:tav tm="100000">
                                          <p:val>
                                            <p:strVal val="#ppt_y"/>
                                          </p:val>
                                        </p:tav>
                                      </p:tavLst>
                                    </p:anim>
                                  </p:childTnLst>
                                </p:cTn>
                              </p:par>
                              <p:par>
                                <p:cTn fill="hold" grpId="0" id="60" nodeType="withEffect" presetClass="entr" presetID="2" presetSubtype="8">
                                  <p:stCondLst>
                                    <p:cond delay="0"/>
                                  </p:stCondLst>
                                  <p:childTnLst>
                                    <p:set>
                                      <p:cBhvr>
                                        <p:cTn dur="1" fill="hold" id="61">
                                          <p:stCondLst>
                                            <p:cond delay="0"/>
                                          </p:stCondLst>
                                        </p:cTn>
                                        <p:tgtEl>
                                          <p:spTgt spid="75"/>
                                        </p:tgtEl>
                                        <p:attrNameLst>
                                          <p:attrName>style.visibility</p:attrName>
                                        </p:attrNameLst>
                                      </p:cBhvr>
                                      <p:to>
                                        <p:strVal val="visible"/>
                                      </p:to>
                                    </p:set>
                                    <p:anim calcmode="lin" valueType="num">
                                      <p:cBhvr additive="base">
                                        <p:cTn dur="400" fill="hold" id="62"/>
                                        <p:tgtEl>
                                          <p:spTgt spid="75"/>
                                        </p:tgtEl>
                                        <p:attrNameLst>
                                          <p:attrName>ppt_x</p:attrName>
                                        </p:attrNameLst>
                                      </p:cBhvr>
                                      <p:tavLst>
                                        <p:tav tm="0">
                                          <p:val>
                                            <p:strVal val="0-#ppt_w/2"/>
                                          </p:val>
                                        </p:tav>
                                        <p:tav tm="100000">
                                          <p:val>
                                            <p:strVal val="#ppt_x"/>
                                          </p:val>
                                        </p:tav>
                                      </p:tavLst>
                                    </p:anim>
                                    <p:anim calcmode="lin" valueType="num">
                                      <p:cBhvr additive="base">
                                        <p:cTn dur="400" fill="hold" id="63"/>
                                        <p:tgtEl>
                                          <p:spTgt spid="75"/>
                                        </p:tgtEl>
                                        <p:attrNameLst>
                                          <p:attrName>ppt_y</p:attrName>
                                        </p:attrNameLst>
                                      </p:cBhvr>
                                      <p:tavLst>
                                        <p:tav tm="0">
                                          <p:val>
                                            <p:strVal val="#ppt_y"/>
                                          </p:val>
                                        </p:tav>
                                        <p:tav tm="100000">
                                          <p:val>
                                            <p:strVal val="#ppt_y"/>
                                          </p:val>
                                        </p:tav>
                                      </p:tavLst>
                                    </p:anim>
                                  </p:childTnLst>
                                </p:cTn>
                              </p:par>
                              <p:par>
                                <p:cTn fill="hold" grpId="0" id="64" nodeType="withEffect" presetClass="entr" presetID="2" presetSubtype="8">
                                  <p:stCondLst>
                                    <p:cond delay="0"/>
                                  </p:stCondLst>
                                  <p:childTnLst>
                                    <p:set>
                                      <p:cBhvr>
                                        <p:cTn dur="1" fill="hold" id="65">
                                          <p:stCondLst>
                                            <p:cond delay="0"/>
                                          </p:stCondLst>
                                        </p:cTn>
                                        <p:tgtEl>
                                          <p:spTgt spid="76"/>
                                        </p:tgtEl>
                                        <p:attrNameLst>
                                          <p:attrName>style.visibility</p:attrName>
                                        </p:attrNameLst>
                                      </p:cBhvr>
                                      <p:to>
                                        <p:strVal val="visible"/>
                                      </p:to>
                                    </p:set>
                                    <p:anim calcmode="lin" valueType="num">
                                      <p:cBhvr additive="base">
                                        <p:cTn dur="400" fill="hold" id="66"/>
                                        <p:tgtEl>
                                          <p:spTgt spid="76"/>
                                        </p:tgtEl>
                                        <p:attrNameLst>
                                          <p:attrName>ppt_x</p:attrName>
                                        </p:attrNameLst>
                                      </p:cBhvr>
                                      <p:tavLst>
                                        <p:tav tm="0">
                                          <p:val>
                                            <p:strVal val="0-#ppt_w/2"/>
                                          </p:val>
                                        </p:tav>
                                        <p:tav tm="100000">
                                          <p:val>
                                            <p:strVal val="#ppt_x"/>
                                          </p:val>
                                        </p:tav>
                                      </p:tavLst>
                                    </p:anim>
                                    <p:anim calcmode="lin" valueType="num">
                                      <p:cBhvr additive="base">
                                        <p:cTn dur="400" fill="hold" id="67"/>
                                        <p:tgtEl>
                                          <p:spTgt spid="76"/>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8"/>
      <p:bldP grpId="0" spid="9"/>
      <p:bldP grpId="0" spid="49"/>
      <p:bldP grpId="0" spid="50"/>
      <p:bldP grpId="0" spid="51"/>
      <p:bldP grpId="0" spid="52"/>
      <p:bldP grpId="0" spid="75"/>
      <p:bldP grpId="0" spid="76"/>
      <p:bldP grpId="0" spid="77"/>
    </p:bldLst>
  </p:timing>
</p:sld>
</file>

<file path=ppt/slides/slide3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8" name="TextBox 33"/>
          <p:cNvSpPr txBox="1"/>
          <p:nvPr/>
        </p:nvSpPr>
        <p:spPr>
          <a:xfrm>
            <a:off x="1184888" y="171551"/>
            <a:ext cx="2316480" cy="457200"/>
          </a:xfrm>
          <a:prstGeom prst="rect">
            <a:avLst/>
          </a:prstGeom>
          <a:noFill/>
        </p:spPr>
        <p:txBody>
          <a:bodyPr rtlCol="0" wrap="none">
            <a:spAutoFit/>
          </a:bodyPr>
          <a:lstStyle/>
          <a:p>
            <a:r>
              <a:rPr altLang="en-US" lang="zh-CN" sz="2400">
                <a:solidFill>
                  <a:srgbClr val="3F3F3F"/>
                </a:solidFill>
                <a:latin charset="-122" panose="020b0503020204020204" pitchFamily="34" typeface="微软雅黑"/>
                <a:ea charset="-122" pitchFamily="34" typeface="微软雅黑"/>
              </a:rPr>
              <a:t>改善不足的对策</a:t>
            </a:r>
          </a:p>
        </p:txBody>
      </p:sp>
      <p:sp>
        <p:nvSpPr>
          <p:cNvPr id="9" name="Freeform 40"/>
          <p:cNvSpPr>
            <a:spLocks noEditPoints="1"/>
          </p:cNvSpPr>
          <p:nvPr/>
        </p:nvSpPr>
        <p:spPr bwMode="auto">
          <a:xfrm>
            <a:off x="553476" y="227694"/>
            <a:ext cx="264760" cy="392994"/>
          </a:xfrm>
          <a:custGeom>
            <a:gdLst>
              <a:gd fmla="*/ 173 w 579" name="T0"/>
              <a:gd fmla="*/ 818 h 857" name="T1"/>
              <a:gd fmla="*/ 551 w 579" name="T2"/>
              <a:gd fmla="*/ 818 h 857" name="T3"/>
              <a:gd fmla="*/ 571 w 579" name="T4"/>
              <a:gd fmla="*/ 838 h 857" name="T5"/>
              <a:gd fmla="*/ 551 w 579" name="T6"/>
              <a:gd fmla="*/ 857 h 857" name="T7"/>
              <a:gd fmla="*/ 173 w 579" name="T8"/>
              <a:gd fmla="*/ 857 h 857" name="T9"/>
              <a:gd fmla="*/ 153 w 579" name="T10"/>
              <a:gd fmla="*/ 838 h 857" name="T11"/>
              <a:gd fmla="*/ 173 w 579" name="T12"/>
              <a:gd fmla="*/ 818 h 857" name="T13"/>
              <a:gd fmla="*/ 181 w 579" name="T14"/>
              <a:gd fmla="*/ 632 h 857" name="T15"/>
              <a:gd fmla="*/ 389 w 579" name="T16"/>
              <a:gd fmla="*/ 290 h 857" name="T17"/>
              <a:gd fmla="*/ 462 w 579" name="T18"/>
              <a:gd fmla="*/ 334 h 857" name="T19"/>
              <a:gd fmla="*/ 255 w 579" name="T20"/>
              <a:gd fmla="*/ 676 h 857" name="T21"/>
              <a:gd fmla="*/ 181 w 579" name="T22"/>
              <a:gd fmla="*/ 632 h 857" name="T23"/>
              <a:gd fmla="*/ 35 w 579" name="T24"/>
              <a:gd fmla="*/ 543 h 857" name="T25"/>
              <a:gd fmla="*/ 243 w 579" name="T26"/>
              <a:gd fmla="*/ 201 h 857" name="T27"/>
              <a:gd fmla="*/ 316 w 579" name="T28"/>
              <a:gd fmla="*/ 245 h 857" name="T29"/>
              <a:gd fmla="*/ 108 w 579" name="T30"/>
              <a:gd fmla="*/ 587 h 857" name="T31"/>
              <a:gd fmla="*/ 35 w 579" name="T32"/>
              <a:gd fmla="*/ 543 h 857" name="T33"/>
              <a:gd fmla="*/ 2 w 579" name="T34"/>
              <a:gd fmla="*/ 820 h 857" name="T35"/>
              <a:gd fmla="*/ 22 w 579" name="T36"/>
              <a:gd fmla="*/ 650 h 857" name="T37"/>
              <a:gd fmla="*/ 165 w 579" name="T38"/>
              <a:gd fmla="*/ 736 h 857" name="T39"/>
              <a:gd fmla="*/ 24 w 579" name="T40"/>
              <a:gd fmla="*/ 833 h 857" name="T41"/>
              <a:gd fmla="*/ 2 w 579" name="T42"/>
              <a:gd fmla="*/ 820 h 857" name="T43"/>
              <a:gd fmla="*/ 299 w 579" name="T44"/>
              <a:gd fmla="*/ 106 h 857" name="T45"/>
              <a:gd fmla="*/ 269 w 579" name="T46"/>
              <a:gd fmla="*/ 156 h 857" name="T47"/>
              <a:gd fmla="*/ 488 w 579" name="T48"/>
              <a:gd fmla="*/ 289 h 857" name="T49"/>
              <a:gd fmla="*/ 519 w 579" name="T50"/>
              <a:gd fmla="*/ 239 h 857" name="T51"/>
              <a:gd fmla="*/ 299 w 579" name="T52"/>
              <a:gd fmla="*/ 106 h 857" name="T53"/>
              <a:gd fmla="*/ 346 w 579" name="T54"/>
              <a:gd fmla="*/ 30 h 857" name="T55"/>
              <a:gd fmla="*/ 412 w 579" name="T56"/>
              <a:gd fmla="*/ 14 h 857" name="T57"/>
              <a:gd fmla="*/ 549 w 579" name="T58"/>
              <a:gd fmla="*/ 97 h 857" name="T59"/>
              <a:gd fmla="*/ 566 w 579" name="T60"/>
              <a:gd fmla="*/ 163 h 857" name="T61"/>
              <a:gd fmla="*/ 547 w 579" name="T62"/>
              <a:gd fmla="*/ 194 h 857" name="T63"/>
              <a:gd fmla="*/ 327 w 579" name="T64"/>
              <a:gd fmla="*/ 61 h 857" name="T65"/>
              <a:gd fmla="*/ 346 w 579" name="T66"/>
              <a:gd fmla="*/ 30 h 857" name="T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b="b" l="0" r="r" t="0"/>
            <a:pathLst>
              <a:path h="857" w="579">
                <a:moveTo>
                  <a:pt x="173" y="818"/>
                </a:moveTo>
                <a:lnTo>
                  <a:pt x="551" y="818"/>
                </a:lnTo>
                <a:cubicBezTo>
                  <a:pt x="562" y="818"/>
                  <a:pt x="571" y="827"/>
                  <a:pt x="571" y="838"/>
                </a:cubicBezTo>
                <a:cubicBezTo>
                  <a:pt x="571" y="849"/>
                  <a:pt x="562" y="857"/>
                  <a:pt x="551" y="857"/>
                </a:cubicBezTo>
                <a:lnTo>
                  <a:pt x="173" y="857"/>
                </a:lnTo>
                <a:cubicBezTo>
                  <a:pt x="162" y="857"/>
                  <a:pt x="153" y="849"/>
                  <a:pt x="153" y="838"/>
                </a:cubicBezTo>
                <a:cubicBezTo>
                  <a:pt x="153" y="827"/>
                  <a:pt x="162" y="818"/>
                  <a:pt x="173" y="818"/>
                </a:cubicBezTo>
                <a:close/>
                <a:moveTo>
                  <a:pt x="181" y="632"/>
                </a:moveTo>
                <a:lnTo>
                  <a:pt x="389" y="290"/>
                </a:lnTo>
                <a:lnTo>
                  <a:pt x="462" y="334"/>
                </a:lnTo>
                <a:lnTo>
                  <a:pt x="255" y="676"/>
                </a:lnTo>
                <a:lnTo>
                  <a:pt x="181" y="632"/>
                </a:lnTo>
                <a:close/>
                <a:moveTo>
                  <a:pt x="35" y="543"/>
                </a:moveTo>
                <a:lnTo>
                  <a:pt x="243" y="201"/>
                </a:lnTo>
                <a:lnTo>
                  <a:pt x="316" y="245"/>
                </a:lnTo>
                <a:lnTo>
                  <a:pt x="108" y="587"/>
                </a:lnTo>
                <a:lnTo>
                  <a:pt x="35" y="543"/>
                </a:lnTo>
                <a:close/>
                <a:moveTo>
                  <a:pt x="2" y="820"/>
                </a:moveTo>
                <a:lnTo>
                  <a:pt x="22" y="650"/>
                </a:lnTo>
                <a:lnTo>
                  <a:pt x="165" y="736"/>
                </a:lnTo>
                <a:lnTo>
                  <a:pt x="24" y="833"/>
                </a:lnTo>
                <a:cubicBezTo>
                  <a:pt x="9" y="844"/>
                  <a:pt x="0" y="838"/>
                  <a:pt x="2" y="820"/>
                </a:cubicBezTo>
                <a:close/>
                <a:moveTo>
                  <a:pt x="299" y="106"/>
                </a:moveTo>
                <a:lnTo>
                  <a:pt x="269" y="156"/>
                </a:lnTo>
                <a:lnTo>
                  <a:pt x="488" y="289"/>
                </a:lnTo>
                <a:lnTo>
                  <a:pt x="519" y="239"/>
                </a:lnTo>
                <a:lnTo>
                  <a:pt x="299" y="106"/>
                </a:lnTo>
                <a:close/>
                <a:moveTo>
                  <a:pt x="346" y="30"/>
                </a:moveTo>
                <a:cubicBezTo>
                  <a:pt x="360" y="7"/>
                  <a:pt x="390" y="0"/>
                  <a:pt x="412" y="14"/>
                </a:cubicBezTo>
                <a:lnTo>
                  <a:pt x="549" y="97"/>
                </a:lnTo>
                <a:cubicBezTo>
                  <a:pt x="572" y="110"/>
                  <a:pt x="579" y="140"/>
                  <a:pt x="566" y="163"/>
                </a:cubicBezTo>
                <a:lnTo>
                  <a:pt x="547" y="194"/>
                </a:lnTo>
                <a:lnTo>
                  <a:pt x="327" y="61"/>
                </a:lnTo>
                <a:lnTo>
                  <a:pt x="346" y="30"/>
                </a:lnTo>
                <a:close/>
              </a:path>
            </a:pathLst>
          </a:custGeom>
          <a:solidFill>
            <a:srgbClr val="7F7F7F"/>
          </a:solidFill>
          <a:ln>
            <a:noFill/>
          </a:ln>
        </p:spPr>
        <p:txBody>
          <a:bodyPr anchor="t" anchorCtr="0" bIns="45720" compatLnSpc="1" lIns="91440" numCol="1" rIns="91440" tIns="45720" vert="horz" wrap="square">
            <a:prstTxWarp prst="textNoShape">
              <a:avLst/>
            </a:prstTxWarp>
          </a:bodyPr>
          <a:lstStyle/>
          <a:p>
            <a:endParaRPr altLang="en-US" lang="zh-CN"/>
          </a:p>
        </p:txBody>
      </p:sp>
      <p:cxnSp>
        <p:nvCxnSpPr>
          <p:cNvPr id="10" name="直接连接符 9"/>
          <p:cNvCxnSpPr/>
          <p:nvPr/>
        </p:nvCxnSpPr>
        <p:spPr bwMode="auto">
          <a:xfrm flipH="1">
            <a:off x="985302" y="616159"/>
            <a:ext cx="10746000" cy="0"/>
          </a:xfrm>
          <a:prstGeom prst="line">
            <a:avLst/>
          </a:prstGeom>
          <a:solidFill>
            <a:schemeClr val="accent1"/>
          </a:solidFill>
          <a:ln algn="ctr" cap="flat" cmpd="sng" w="9525">
            <a:solidFill>
              <a:srgbClr val="A6A6A6"/>
            </a:solidFill>
            <a:prstDash val="solid"/>
            <a:round/>
            <a:headEnd len="med" type="none" w="med"/>
            <a:tailEnd len="med" type="none" w="med"/>
          </a:ln>
          <a:effectLst/>
          <a:extLst>
            <a:ext uri="{AF507438-7753-43E0-B8FC-AC1667EBCBE1}">
              <a14:hiddenEffects>
                <a:effectLst>
                  <a:outerShdw algn="ctr" dir="2700000" dist="35921" rotWithShape="0">
                    <a:schemeClr val="bg2"/>
                  </a:outerShdw>
                </a:effectLst>
              </a14:hiddenEffects>
            </a:ext>
          </a:extLst>
        </p:spPr>
      </p:cxnSp>
      <p:grpSp>
        <p:nvGrpSpPr>
          <p:cNvPr id="92" name="组合 91"/>
          <p:cNvGrpSpPr/>
          <p:nvPr/>
        </p:nvGrpSpPr>
        <p:grpSpPr>
          <a:xfrm>
            <a:off x="765817" y="1595807"/>
            <a:ext cx="2138897" cy="1177932"/>
            <a:chOff x="6464622" y="3179834"/>
            <a:chExt cx="2139177" cy="1177932"/>
          </a:xfrm>
        </p:grpSpPr>
        <p:sp>
          <p:nvSpPr>
            <p:cNvPr id="93" name="文本框 45"/>
            <p:cNvSpPr txBox="1"/>
            <p:nvPr/>
          </p:nvSpPr>
          <p:spPr>
            <a:xfrm>
              <a:off x="6680676" y="3179834"/>
              <a:ext cx="1923123" cy="365760"/>
            </a:xfrm>
            <a:prstGeom prst="rect">
              <a:avLst/>
            </a:prstGeom>
            <a:noFill/>
          </p:spPr>
          <p:txBody>
            <a:bodyPr rtlCol="0" wrap="square">
              <a:spAutoFit/>
            </a:bodyPr>
            <a:lstStyle/>
            <a:p>
              <a:pPr algn="r"/>
              <a:r>
                <a:rPr altLang="en-US" b="1" lang="zh-CN" smtClean="0">
                  <a:solidFill>
                    <a:schemeClr val="tx2"/>
                  </a:solidFill>
                  <a:latin charset="-122" panose="020b0503020204020204" pitchFamily="34" typeface="微软雅黑"/>
                  <a:ea charset="-122" pitchFamily="34" typeface="微软雅黑"/>
                </a:rPr>
                <a:t>创新思路</a:t>
              </a:r>
            </a:p>
          </p:txBody>
        </p:sp>
        <p:sp>
          <p:nvSpPr>
            <p:cNvPr id="94" name="文本框 46"/>
            <p:cNvSpPr txBox="1"/>
            <p:nvPr/>
          </p:nvSpPr>
          <p:spPr>
            <a:xfrm>
              <a:off x="6464622" y="3465214"/>
              <a:ext cx="2137131" cy="883920"/>
            </a:xfrm>
            <a:prstGeom prst="rect">
              <a:avLst/>
            </a:prstGeom>
            <a:noFill/>
          </p:spPr>
          <p:txBody>
            <a:bodyPr rtlCol="0" wrap="square">
              <a:spAutoFit/>
            </a:bodyPr>
            <a:lstStyle/>
            <a:p>
              <a:pPr algn="r" defTabSz="1217591" fontAlgn="base" lvl="0">
                <a:spcBef>
                  <a:spcPct val="0"/>
                </a:spcBef>
                <a:spcAft>
                  <a:spcPct val="0"/>
                </a:spcAft>
              </a:pPr>
              <a:r>
                <a:rPr altLang="en-US" lang="zh-CN" sz="1300">
                  <a:solidFill>
                    <a:srgbClr val="3F3F3F"/>
                  </a:solidFill>
                  <a:latin charset="-122" panose="020b0503020204020204" pitchFamily="34" typeface="微软雅黑"/>
                  <a:ea charset="-122" pitchFamily="34" typeface="微软雅黑"/>
                  <a:cs typeface="方正兰亭纤黑简体"/>
                </a:rPr>
                <a:t>单击此处添加文字阐述，添加简短问题说明文字，具体说明文字在此处添加此处。</a:t>
              </a:r>
            </a:p>
          </p:txBody>
        </p:sp>
      </p:grpSp>
      <p:grpSp>
        <p:nvGrpSpPr>
          <p:cNvPr id="95" name="组合 94"/>
          <p:cNvGrpSpPr/>
          <p:nvPr/>
        </p:nvGrpSpPr>
        <p:grpSpPr>
          <a:xfrm>
            <a:off x="4080388" y="1196758"/>
            <a:ext cx="3678862" cy="3697415"/>
            <a:chOff x="4080387" y="1196752"/>
            <a:chExt cx="3678863" cy="3697415"/>
          </a:xfrm>
        </p:grpSpPr>
        <p:grpSp>
          <p:nvGrpSpPr>
            <p:cNvPr id="96" name="组合 95"/>
            <p:cNvGrpSpPr/>
            <p:nvPr/>
          </p:nvGrpSpPr>
          <p:grpSpPr>
            <a:xfrm>
              <a:off x="4080387" y="1196752"/>
              <a:ext cx="3678863" cy="3697415"/>
              <a:chOff x="4080387" y="1196752"/>
              <a:chExt cx="3678863" cy="3697415"/>
            </a:xfrm>
          </p:grpSpPr>
          <p:sp>
            <p:nvSpPr>
              <p:cNvPr id="98" name="任意多边形 97"/>
              <p:cNvSpPr/>
              <p:nvPr/>
            </p:nvSpPr>
            <p:spPr>
              <a:xfrm>
                <a:off x="4266674" y="2617514"/>
                <a:ext cx="886074" cy="859064"/>
              </a:xfrm>
              <a:custGeom>
                <a:gdLst>
                  <a:gd fmla="*/ 55320 w 886189" name="connsiteX0"/>
                  <a:gd fmla="*/ 0 h 859064" name="connsiteY0"/>
                  <a:gd fmla="*/ 456657 w 886189" name="connsiteX1"/>
                  <a:gd fmla="*/ 0 h 859064" name="connsiteY1"/>
                  <a:gd fmla="*/ 886189 w 886189" name="connsiteX2"/>
                  <a:gd fmla="*/ 429532 h 859064" name="connsiteY2"/>
                  <a:gd fmla="*/ 456657 w 886189" name="connsiteX3"/>
                  <a:gd fmla="*/ 859064 h 859064" name="connsiteY3"/>
                  <a:gd fmla="*/ 55320 w 886189" name="connsiteX4"/>
                  <a:gd fmla="*/ 859064 h 859064" name="connsiteY4"/>
                  <a:gd fmla="*/ 35550 w 886189" name="connsiteX5"/>
                  <a:gd fmla="*/ 782176 h 859064" name="connsiteY5"/>
                  <a:gd fmla="*/ 0 w 886189" name="connsiteX6"/>
                  <a:gd fmla="*/ 429532 h 859064" name="connsiteY6"/>
                  <a:gd fmla="*/ 35550 w 886189" name="connsiteX7"/>
                  <a:gd fmla="*/ 76889 h 859064" name="connsiteY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b="b" l="l" r="r" t="t"/>
                <a:pathLst>
                  <a:path h="859064" w="886189">
                    <a:moveTo>
                      <a:pt x="55320" y="0"/>
                    </a:moveTo>
                    <a:lnTo>
                      <a:pt x="456657" y="0"/>
                    </a:lnTo>
                    <a:cubicBezTo>
                      <a:pt x="693881" y="0"/>
                      <a:pt x="886189" y="192308"/>
                      <a:pt x="886189" y="429532"/>
                    </a:cubicBezTo>
                    <a:cubicBezTo>
                      <a:pt x="886189" y="666756"/>
                      <a:pt x="693881" y="859064"/>
                      <a:pt x="456657" y="859064"/>
                    </a:cubicBezTo>
                    <a:lnTo>
                      <a:pt x="55320" y="859064"/>
                    </a:lnTo>
                    <a:lnTo>
                      <a:pt x="35550" y="782176"/>
                    </a:lnTo>
                    <a:cubicBezTo>
                      <a:pt x="12241" y="668269"/>
                      <a:pt x="0" y="550330"/>
                      <a:pt x="0" y="429532"/>
                    </a:cubicBezTo>
                    <a:cubicBezTo>
                      <a:pt x="0" y="308734"/>
                      <a:pt x="12241" y="190796"/>
                      <a:pt x="35550" y="76889"/>
                    </a:cubicBezTo>
                    <a:close/>
                  </a:path>
                </a:pathLst>
              </a:custGeom>
              <a:solidFill>
                <a:schemeClr val="tx2"/>
              </a:solidFill>
              <a:ln w="34925">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9" name="任意多边形 98"/>
              <p:cNvSpPr/>
              <p:nvPr/>
            </p:nvSpPr>
            <p:spPr>
              <a:xfrm flipH="1">
                <a:off x="6678047" y="2617514"/>
                <a:ext cx="886074" cy="859064"/>
              </a:xfrm>
              <a:custGeom>
                <a:gdLst>
                  <a:gd fmla="*/ 55320 w 886189" name="connsiteX0"/>
                  <a:gd fmla="*/ 0 h 859064" name="connsiteY0"/>
                  <a:gd fmla="*/ 456657 w 886189" name="connsiteX1"/>
                  <a:gd fmla="*/ 0 h 859064" name="connsiteY1"/>
                  <a:gd fmla="*/ 886189 w 886189" name="connsiteX2"/>
                  <a:gd fmla="*/ 429532 h 859064" name="connsiteY2"/>
                  <a:gd fmla="*/ 456657 w 886189" name="connsiteX3"/>
                  <a:gd fmla="*/ 859064 h 859064" name="connsiteY3"/>
                  <a:gd fmla="*/ 55320 w 886189" name="connsiteX4"/>
                  <a:gd fmla="*/ 859064 h 859064" name="connsiteY4"/>
                  <a:gd fmla="*/ 35550 w 886189" name="connsiteX5"/>
                  <a:gd fmla="*/ 782176 h 859064" name="connsiteY5"/>
                  <a:gd fmla="*/ 0 w 886189" name="connsiteX6"/>
                  <a:gd fmla="*/ 429532 h 859064" name="connsiteY6"/>
                  <a:gd fmla="*/ 35550 w 886189" name="connsiteX7"/>
                  <a:gd fmla="*/ 76889 h 859064" name="connsiteY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b="b" l="l" r="r" t="t"/>
                <a:pathLst>
                  <a:path h="859064" w="886189">
                    <a:moveTo>
                      <a:pt x="55320" y="0"/>
                    </a:moveTo>
                    <a:lnTo>
                      <a:pt x="456657" y="0"/>
                    </a:lnTo>
                    <a:cubicBezTo>
                      <a:pt x="693881" y="0"/>
                      <a:pt x="886189" y="192308"/>
                      <a:pt x="886189" y="429532"/>
                    </a:cubicBezTo>
                    <a:cubicBezTo>
                      <a:pt x="886189" y="666756"/>
                      <a:pt x="693881" y="859064"/>
                      <a:pt x="456657" y="859064"/>
                    </a:cubicBezTo>
                    <a:lnTo>
                      <a:pt x="55320" y="859064"/>
                    </a:lnTo>
                    <a:lnTo>
                      <a:pt x="35550" y="782176"/>
                    </a:lnTo>
                    <a:cubicBezTo>
                      <a:pt x="12241" y="668269"/>
                      <a:pt x="0" y="550330"/>
                      <a:pt x="0" y="429532"/>
                    </a:cubicBezTo>
                    <a:cubicBezTo>
                      <a:pt x="0" y="308734"/>
                      <a:pt x="12241" y="190796"/>
                      <a:pt x="35550" y="76889"/>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0" name="任意多边形 99"/>
              <p:cNvSpPr/>
              <p:nvPr/>
            </p:nvSpPr>
            <p:spPr>
              <a:xfrm rot="5400000">
                <a:off x="5436090" y="1410730"/>
                <a:ext cx="886189" cy="858952"/>
              </a:xfrm>
              <a:custGeom>
                <a:gdLst>
                  <a:gd fmla="*/ 55320 w 886189" name="connsiteX0"/>
                  <a:gd fmla="*/ 0 h 859064" name="connsiteY0"/>
                  <a:gd fmla="*/ 456657 w 886189" name="connsiteX1"/>
                  <a:gd fmla="*/ 0 h 859064" name="connsiteY1"/>
                  <a:gd fmla="*/ 886189 w 886189" name="connsiteX2"/>
                  <a:gd fmla="*/ 429532 h 859064" name="connsiteY2"/>
                  <a:gd fmla="*/ 456657 w 886189" name="connsiteX3"/>
                  <a:gd fmla="*/ 859064 h 859064" name="connsiteY3"/>
                  <a:gd fmla="*/ 55320 w 886189" name="connsiteX4"/>
                  <a:gd fmla="*/ 859064 h 859064" name="connsiteY4"/>
                  <a:gd fmla="*/ 35550 w 886189" name="connsiteX5"/>
                  <a:gd fmla="*/ 782176 h 859064" name="connsiteY5"/>
                  <a:gd fmla="*/ 0 w 886189" name="connsiteX6"/>
                  <a:gd fmla="*/ 429532 h 859064" name="connsiteY6"/>
                  <a:gd fmla="*/ 35550 w 886189" name="connsiteX7"/>
                  <a:gd fmla="*/ 76889 h 859064" name="connsiteY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b="b" l="l" r="r" t="t"/>
                <a:pathLst>
                  <a:path h="859064" w="886189">
                    <a:moveTo>
                      <a:pt x="55320" y="0"/>
                    </a:moveTo>
                    <a:lnTo>
                      <a:pt x="456657" y="0"/>
                    </a:lnTo>
                    <a:cubicBezTo>
                      <a:pt x="693881" y="0"/>
                      <a:pt x="886189" y="192308"/>
                      <a:pt x="886189" y="429532"/>
                    </a:cubicBezTo>
                    <a:cubicBezTo>
                      <a:pt x="886189" y="666756"/>
                      <a:pt x="693881" y="859064"/>
                      <a:pt x="456657" y="859064"/>
                    </a:cubicBezTo>
                    <a:lnTo>
                      <a:pt x="55320" y="859064"/>
                    </a:lnTo>
                    <a:lnTo>
                      <a:pt x="35550" y="782176"/>
                    </a:lnTo>
                    <a:cubicBezTo>
                      <a:pt x="12241" y="668269"/>
                      <a:pt x="0" y="550330"/>
                      <a:pt x="0" y="429532"/>
                    </a:cubicBezTo>
                    <a:cubicBezTo>
                      <a:pt x="0" y="308734"/>
                      <a:pt x="12241" y="190796"/>
                      <a:pt x="35550" y="76889"/>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1" name="任意多边形 100"/>
              <p:cNvSpPr/>
              <p:nvPr/>
            </p:nvSpPr>
            <p:spPr>
              <a:xfrm flipH="1" rot="5400000">
                <a:off x="5436090" y="3822417"/>
                <a:ext cx="886189" cy="858952"/>
              </a:xfrm>
              <a:custGeom>
                <a:gdLst>
                  <a:gd fmla="*/ 55320 w 886189" name="connsiteX0"/>
                  <a:gd fmla="*/ 0 h 859064" name="connsiteY0"/>
                  <a:gd fmla="*/ 456657 w 886189" name="connsiteX1"/>
                  <a:gd fmla="*/ 0 h 859064" name="connsiteY1"/>
                  <a:gd fmla="*/ 886189 w 886189" name="connsiteX2"/>
                  <a:gd fmla="*/ 429532 h 859064" name="connsiteY2"/>
                  <a:gd fmla="*/ 456657 w 886189" name="connsiteX3"/>
                  <a:gd fmla="*/ 859064 h 859064" name="connsiteY3"/>
                  <a:gd fmla="*/ 55320 w 886189" name="connsiteX4"/>
                  <a:gd fmla="*/ 859064 h 859064" name="connsiteY4"/>
                  <a:gd fmla="*/ 35550 w 886189" name="connsiteX5"/>
                  <a:gd fmla="*/ 782176 h 859064" name="connsiteY5"/>
                  <a:gd fmla="*/ 0 w 886189" name="connsiteX6"/>
                  <a:gd fmla="*/ 429532 h 859064" name="connsiteY6"/>
                  <a:gd fmla="*/ 35550 w 886189" name="connsiteX7"/>
                  <a:gd fmla="*/ 76889 h 859064" name="connsiteY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b="b" l="l" r="r" t="t"/>
                <a:pathLst>
                  <a:path h="859064" w="886189">
                    <a:moveTo>
                      <a:pt x="55320" y="0"/>
                    </a:moveTo>
                    <a:lnTo>
                      <a:pt x="456657" y="0"/>
                    </a:lnTo>
                    <a:cubicBezTo>
                      <a:pt x="693881" y="0"/>
                      <a:pt x="886189" y="192308"/>
                      <a:pt x="886189" y="429532"/>
                    </a:cubicBezTo>
                    <a:cubicBezTo>
                      <a:pt x="886189" y="666756"/>
                      <a:pt x="693881" y="859064"/>
                      <a:pt x="456657" y="859064"/>
                    </a:cubicBezTo>
                    <a:lnTo>
                      <a:pt x="55320" y="859064"/>
                    </a:lnTo>
                    <a:lnTo>
                      <a:pt x="35550" y="782176"/>
                    </a:lnTo>
                    <a:cubicBezTo>
                      <a:pt x="12241" y="668269"/>
                      <a:pt x="0" y="550330"/>
                      <a:pt x="0" y="429532"/>
                    </a:cubicBezTo>
                    <a:cubicBezTo>
                      <a:pt x="0" y="308734"/>
                      <a:pt x="12241" y="190796"/>
                      <a:pt x="35550" y="76889"/>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2" name="任意多边形 101"/>
              <p:cNvSpPr/>
              <p:nvPr/>
            </p:nvSpPr>
            <p:spPr>
              <a:xfrm>
                <a:off x="4080387" y="1196752"/>
                <a:ext cx="3678863" cy="3697415"/>
              </a:xfrm>
              <a:custGeom>
                <a:gdLst>
                  <a:gd fmla="*/ 2228564 w 3679342" name="connsiteX0"/>
                  <a:gd fmla="*/ 0 h 3697415" name="connsiteY0"/>
                  <a:gd fmla="*/ 2401628 w 3679342" name="connsiteX1"/>
                  <a:gd fmla="*/ 44499 h 3697415" name="connsiteY1"/>
                  <a:gd fmla="*/ 3672815 w 3679342" name="connsiteX2"/>
                  <a:gd fmla="*/ 1388354 h 3697415" name="connsiteY2"/>
                  <a:gd fmla="*/ 3679342 w 3679342" name="connsiteX3"/>
                  <a:gd fmla="*/ 1419767 h 3697415" name="connsiteY3"/>
                  <a:gd fmla="*/ 3033290 w 3679342" name="connsiteX4"/>
                  <a:gd fmla="*/ 1419767 h 3697415" name="connsiteY4"/>
                  <a:gd fmla="*/ 2603758 w 3679342" name="connsiteX5"/>
                  <a:gd fmla="*/ 1849299 h 3697415" name="connsiteY5"/>
                  <a:gd fmla="*/ 3033290 w 3679342" name="connsiteX6"/>
                  <a:gd fmla="*/ 2278831 h 3697415" name="connsiteY6"/>
                  <a:gd fmla="*/ 3678521 w 3679342" name="connsiteX7"/>
                  <a:gd fmla="*/ 2278831 h 3697415" name="connsiteY7"/>
                  <a:gd fmla="*/ 3644471 w 3679342" name="connsiteX8"/>
                  <a:gd fmla="*/ 2411256 h 3697415" name="connsiteY8"/>
                  <a:gd fmla="*/ 2300617 w 3679342" name="connsiteX9"/>
                  <a:gd fmla="*/ 3682443 h 3697415" name="connsiteY9"/>
                  <a:gd fmla="*/ 2228564 w 3679342" name="connsiteX10"/>
                  <a:gd fmla="*/ 3697415 h 3697415" name="connsiteY10"/>
                  <a:gd fmla="*/ 2228564 w 3679342" name="connsiteX11"/>
                  <a:gd fmla="*/ 3083558 h 3697415" name="connsiteY11"/>
                  <a:gd fmla="*/ 1799032 w 3679342" name="connsiteX12"/>
                  <a:gd fmla="*/ 2654026 h 3697415" name="connsiteY12"/>
                  <a:gd fmla="*/ 1369500 w 3679342" name="connsiteX13"/>
                  <a:gd fmla="*/ 3083558 h 3697415" name="connsiteY13"/>
                  <a:gd fmla="*/ 1369500 w 3679342" name="connsiteX14"/>
                  <a:gd fmla="*/ 3679731 h 3697415" name="connsiteY14"/>
                  <a:gd fmla="*/ 1233570 w 3679342" name="connsiteX15"/>
                  <a:gd fmla="*/ 3639768 h 3697415" name="connsiteY15"/>
                  <a:gd fmla="*/ 34871 w 3679342" name="connsiteX16"/>
                  <a:gd fmla="*/ 2411256 h 3697415" name="connsiteY16"/>
                  <a:gd fmla="*/ 821 w 3679342" name="connsiteX17"/>
                  <a:gd fmla="*/ 2278831 h 3697415" name="connsiteY17"/>
                  <a:gd fmla="*/ 564773 w 3679342" name="connsiteX18"/>
                  <a:gd fmla="*/ 2278831 h 3697415" name="connsiteY18"/>
                  <a:gd fmla="*/ 994305 w 3679342" name="connsiteX19"/>
                  <a:gd fmla="*/ 1849299 h 3697415" name="connsiteY19"/>
                  <a:gd fmla="*/ 564773 w 3679342" name="connsiteX20"/>
                  <a:gd fmla="*/ 1419767 h 3697415" name="connsiteY20"/>
                  <a:gd fmla="*/ 0 w 3679342" name="connsiteX21"/>
                  <a:gd fmla="*/ 1419767 h 3697415" name="connsiteY21"/>
                  <a:gd fmla="*/ 6527 w 3679342" name="connsiteX22"/>
                  <a:gd fmla="*/ 1388354 h 3697415" name="connsiteY22"/>
                  <a:gd fmla="*/ 1277714 w 3679342" name="connsiteX23"/>
                  <a:gd fmla="*/ 44499 h 3697415" name="connsiteY23"/>
                  <a:gd fmla="*/ 1369500 w 3679342" name="connsiteX24"/>
                  <a:gd fmla="*/ 20898 h 3697415" name="connsiteY24"/>
                  <a:gd fmla="*/ 1369500 w 3679342" name="connsiteX25"/>
                  <a:gd fmla="*/ 615041 h 3697415" name="connsiteY25"/>
                  <a:gd fmla="*/ 1799032 w 3679342" name="connsiteX26"/>
                  <a:gd fmla="*/ 1044573 h 3697415" name="connsiteY26"/>
                  <a:gd fmla="*/ 2228564 w 3679342" name="connsiteX27"/>
                  <a:gd fmla="*/ 615041 h 3697415" name="connsiteY2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b="b" l="l" r="r" t="t"/>
                <a:pathLst>
                  <a:path h="3697415" w="3679341">
                    <a:moveTo>
                      <a:pt x="2228564" y="0"/>
                    </a:moveTo>
                    <a:lnTo>
                      <a:pt x="2401628" y="44499"/>
                    </a:lnTo>
                    <a:cubicBezTo>
                      <a:pt x="3026654" y="238902"/>
                      <a:pt x="3512570" y="749041"/>
                      <a:pt x="3672815" y="1388354"/>
                    </a:cubicBezTo>
                    <a:lnTo>
                      <a:pt x="3679342" y="1419767"/>
                    </a:lnTo>
                    <a:lnTo>
                      <a:pt x="3033290" y="1419767"/>
                    </a:lnTo>
                    <a:cubicBezTo>
                      <a:pt x="2796066" y="1419767"/>
                      <a:pt x="2603758" y="1612075"/>
                      <a:pt x="2603758" y="1849299"/>
                    </a:cubicBezTo>
                    <a:cubicBezTo>
                      <a:pt x="2603758" y="2086523"/>
                      <a:pt x="2796066" y="2278831"/>
                      <a:pt x="3033290" y="2278831"/>
                    </a:cubicBezTo>
                    <a:lnTo>
                      <a:pt x="3678521" y="2278831"/>
                    </a:lnTo>
                    <a:lnTo>
                      <a:pt x="3644471" y="2411256"/>
                    </a:lnTo>
                    <a:cubicBezTo>
                      <a:pt x="3450068" y="3036282"/>
                      <a:pt x="2939929" y="3522198"/>
                      <a:pt x="2300617" y="3682443"/>
                    </a:cubicBezTo>
                    <a:lnTo>
                      <a:pt x="2228564" y="3697415"/>
                    </a:lnTo>
                    <a:lnTo>
                      <a:pt x="2228564" y="3083558"/>
                    </a:lnTo>
                    <a:cubicBezTo>
                      <a:pt x="2228564" y="2846334"/>
                      <a:pt x="2036256" y="2654026"/>
                      <a:pt x="1799032" y="2654026"/>
                    </a:cubicBezTo>
                    <a:cubicBezTo>
                      <a:pt x="1561808" y="2654026"/>
                      <a:pt x="1369500" y="2846334"/>
                      <a:pt x="1369500" y="3083558"/>
                    </a:cubicBezTo>
                    <a:lnTo>
                      <a:pt x="1369500" y="3679731"/>
                    </a:lnTo>
                    <a:lnTo>
                      <a:pt x="1233570" y="3639768"/>
                    </a:lnTo>
                    <a:cubicBezTo>
                      <a:pt x="662798" y="3446619"/>
                      <a:pt x="214320" y="2988203"/>
                      <a:pt x="34871" y="2411256"/>
                    </a:cubicBezTo>
                    <a:lnTo>
                      <a:pt x="821" y="2278831"/>
                    </a:lnTo>
                    <a:lnTo>
                      <a:pt x="564773" y="2278831"/>
                    </a:lnTo>
                    <a:cubicBezTo>
                      <a:pt x="801997" y="2278831"/>
                      <a:pt x="994305" y="2086523"/>
                      <a:pt x="994305" y="1849299"/>
                    </a:cubicBezTo>
                    <a:cubicBezTo>
                      <a:pt x="994305" y="1612075"/>
                      <a:pt x="801997" y="1419767"/>
                      <a:pt x="564773" y="1419767"/>
                    </a:cubicBezTo>
                    <a:lnTo>
                      <a:pt x="0" y="1419767"/>
                    </a:lnTo>
                    <a:lnTo>
                      <a:pt x="6527" y="1388354"/>
                    </a:lnTo>
                    <a:cubicBezTo>
                      <a:pt x="166772" y="749041"/>
                      <a:pt x="652689" y="238902"/>
                      <a:pt x="1277714" y="44499"/>
                    </a:cubicBezTo>
                    <a:lnTo>
                      <a:pt x="1369500" y="20898"/>
                    </a:lnTo>
                    <a:lnTo>
                      <a:pt x="1369500" y="615041"/>
                    </a:lnTo>
                    <a:cubicBezTo>
                      <a:pt x="1369500" y="852265"/>
                      <a:pt x="1561808" y="1044573"/>
                      <a:pt x="1799032" y="1044573"/>
                    </a:cubicBezTo>
                    <a:cubicBezTo>
                      <a:pt x="2036256" y="1044573"/>
                      <a:pt x="2228564" y="852265"/>
                      <a:pt x="2228564" y="615041"/>
                    </a:cubicBezTo>
                    <a:close/>
                  </a:path>
                </a:pathLst>
              </a:custGeom>
              <a:gradFill flip="none" rotWithShape="1">
                <a:gsLst>
                  <a:gs pos="0">
                    <a:schemeClr val="bg1">
                      <a:lumMod val="84000"/>
                    </a:schemeClr>
                  </a:gs>
                  <a:gs pos="100000">
                    <a:schemeClr val="bg1">
                      <a:lumMod val="93000"/>
                    </a:schemeClr>
                  </a:gs>
                </a:gsLst>
                <a:lin ang="2700000" scaled="1"/>
              </a:gradFill>
              <a:ln>
                <a:noFill/>
              </a:ln>
              <a:effectLst>
                <a:outerShdw algn="tl" blurRad="203200" dir="2700000" dist="127000" rotWithShape="0">
                  <a:prstClr val="black">
                    <a:alpha val="40000"/>
                  </a:prstClr>
                </a:outerShdw>
              </a:effectLst>
              <a:scene3d>
                <a:camera prst="orthographicFront"/>
                <a:lightRig dir="t" rig="threePt"/>
              </a:scene3d>
              <a:sp3d>
                <a:bevelT h="12700" prst="angle" w="31750"/>
              </a:sp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97" name="椭圆 96"/>
            <p:cNvSpPr/>
            <p:nvPr/>
          </p:nvSpPr>
          <p:spPr>
            <a:xfrm>
              <a:off x="5253155" y="2419939"/>
              <a:ext cx="1252057" cy="1252220"/>
            </a:xfrm>
            <a:prstGeom prst="ellipse">
              <a:avLst/>
            </a:prstGeom>
            <a:gradFill>
              <a:gsLst>
                <a:gs pos="0">
                  <a:schemeClr val="bg1">
                    <a:lumMod val="72000"/>
                  </a:schemeClr>
                </a:gs>
                <a:gs pos="100000">
                  <a:schemeClr val="bg1">
                    <a:lumMod val="94000"/>
                    <a:lumOff val="6000"/>
                  </a:schemeClr>
                </a:gs>
              </a:gsLst>
              <a:lin ang="2700000" scaled="1"/>
            </a:gradFill>
            <a:ln>
              <a:no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103" name="文本框 29"/>
          <p:cNvSpPr txBox="1"/>
          <p:nvPr/>
        </p:nvSpPr>
        <p:spPr>
          <a:xfrm>
            <a:off x="5553682" y="1546736"/>
            <a:ext cx="651003" cy="518160"/>
          </a:xfrm>
          <a:prstGeom prst="rect">
            <a:avLst/>
          </a:prstGeom>
          <a:noFill/>
        </p:spPr>
        <p:txBody>
          <a:bodyPr rtlCol="0" wrap="square">
            <a:spAutoFit/>
          </a:bodyPr>
          <a:lstStyle/>
          <a:p>
            <a:pPr algn="ctr"/>
            <a:r>
              <a:rPr altLang="zh-CN" lang="en-US" smtClean="0" sz="2800">
                <a:solidFill>
                  <a:schemeClr val="bg1"/>
                </a:solidFill>
                <a:latin charset="0" panose="020b0806030902050204" pitchFamily="34" typeface="Impact"/>
              </a:rPr>
              <a:t>01</a:t>
            </a:r>
          </a:p>
        </p:txBody>
      </p:sp>
      <p:sp>
        <p:nvSpPr>
          <p:cNvPr id="104" name="文本框 30"/>
          <p:cNvSpPr txBox="1"/>
          <p:nvPr/>
        </p:nvSpPr>
        <p:spPr>
          <a:xfrm>
            <a:off x="5553682" y="3990286"/>
            <a:ext cx="651003" cy="518160"/>
          </a:xfrm>
          <a:prstGeom prst="rect">
            <a:avLst/>
          </a:prstGeom>
          <a:noFill/>
        </p:spPr>
        <p:txBody>
          <a:bodyPr rtlCol="0" wrap="square">
            <a:spAutoFit/>
          </a:bodyPr>
          <a:lstStyle/>
          <a:p>
            <a:pPr algn="ctr"/>
            <a:r>
              <a:rPr altLang="zh-CN" lang="en-US" smtClean="0" sz="2800">
                <a:solidFill>
                  <a:schemeClr val="bg1"/>
                </a:solidFill>
                <a:latin charset="0" panose="020b0806030902050204" pitchFamily="34" typeface="Impact"/>
              </a:rPr>
              <a:t>03</a:t>
            </a:r>
          </a:p>
        </p:txBody>
      </p:sp>
      <p:sp>
        <p:nvSpPr>
          <p:cNvPr id="105" name="文本框 31"/>
          <p:cNvSpPr txBox="1"/>
          <p:nvPr/>
        </p:nvSpPr>
        <p:spPr>
          <a:xfrm>
            <a:off x="6869163" y="2783851"/>
            <a:ext cx="651003" cy="518160"/>
          </a:xfrm>
          <a:prstGeom prst="rect">
            <a:avLst/>
          </a:prstGeom>
          <a:noFill/>
        </p:spPr>
        <p:txBody>
          <a:bodyPr rtlCol="0" wrap="square">
            <a:spAutoFit/>
          </a:bodyPr>
          <a:lstStyle/>
          <a:p>
            <a:pPr algn="ctr"/>
            <a:r>
              <a:rPr altLang="zh-CN" lang="en-US" smtClean="0" sz="2800">
                <a:solidFill>
                  <a:schemeClr val="bg1"/>
                </a:solidFill>
                <a:latin charset="0" panose="020b0806030902050204" pitchFamily="34" typeface="Impact"/>
              </a:rPr>
              <a:t>02</a:t>
            </a:r>
          </a:p>
        </p:txBody>
      </p:sp>
      <p:sp>
        <p:nvSpPr>
          <p:cNvPr id="106" name="文本框 32"/>
          <p:cNvSpPr txBox="1"/>
          <p:nvPr/>
        </p:nvSpPr>
        <p:spPr>
          <a:xfrm>
            <a:off x="4328571" y="2783851"/>
            <a:ext cx="651003" cy="518160"/>
          </a:xfrm>
          <a:prstGeom prst="rect">
            <a:avLst/>
          </a:prstGeom>
          <a:noFill/>
        </p:spPr>
        <p:txBody>
          <a:bodyPr rtlCol="0" wrap="square">
            <a:spAutoFit/>
          </a:bodyPr>
          <a:lstStyle/>
          <a:p>
            <a:pPr algn="ctr"/>
            <a:r>
              <a:rPr altLang="zh-CN" lang="en-US" smtClean="0" sz="2800">
                <a:solidFill>
                  <a:schemeClr val="bg1"/>
                </a:solidFill>
                <a:latin charset="0" panose="020b0806030902050204" pitchFamily="34" typeface="Impact"/>
              </a:rPr>
              <a:t>04</a:t>
            </a:r>
          </a:p>
        </p:txBody>
      </p:sp>
      <p:sp>
        <p:nvSpPr>
          <p:cNvPr id="107" name="文本框 33"/>
          <p:cNvSpPr txBox="1"/>
          <p:nvPr/>
        </p:nvSpPr>
        <p:spPr>
          <a:xfrm>
            <a:off x="5353472" y="2615616"/>
            <a:ext cx="1051423" cy="822960"/>
          </a:xfrm>
          <a:prstGeom prst="rect">
            <a:avLst/>
          </a:prstGeom>
          <a:noFill/>
        </p:spPr>
        <p:txBody>
          <a:bodyPr rtlCol="0" wrap="square">
            <a:spAutoFit/>
          </a:bodyPr>
          <a:lstStyle/>
          <a:p>
            <a:pPr algn="ctr"/>
            <a:r>
              <a:rPr altLang="en-US" lang="zh-CN" smtClean="0" sz="2400">
                <a:latin charset="-122" panose="020b0503020204020204" pitchFamily="34" typeface="微软雅黑"/>
                <a:ea charset="-122" pitchFamily="34" typeface="微软雅黑"/>
              </a:rPr>
              <a:t>四点改善</a:t>
            </a:r>
          </a:p>
        </p:txBody>
      </p:sp>
      <p:grpSp>
        <p:nvGrpSpPr>
          <p:cNvPr id="108" name="组合 107"/>
          <p:cNvGrpSpPr/>
          <p:nvPr/>
        </p:nvGrpSpPr>
        <p:grpSpPr>
          <a:xfrm>
            <a:off x="6710934" y="1777417"/>
            <a:ext cx="393634" cy="479865"/>
            <a:chOff x="3683997" y="856343"/>
            <a:chExt cx="576394" cy="702571"/>
          </a:xfrm>
          <a:solidFill>
            <a:schemeClr val="tx1"/>
          </a:solidFill>
        </p:grpSpPr>
        <p:sp>
          <p:nvSpPr>
            <p:cNvPr id="109" name="Freeform 34"/>
            <p:cNvSpPr>
              <a:spLocks noEditPoints="1"/>
            </p:cNvSpPr>
            <p:nvPr/>
          </p:nvSpPr>
          <p:spPr bwMode="auto">
            <a:xfrm>
              <a:off x="3683997" y="856343"/>
              <a:ext cx="576394" cy="702571"/>
            </a:xfrm>
            <a:custGeom>
              <a:gdLst>
                <a:gd fmla="*/ 16 w 667" name="T0"/>
                <a:gd fmla="*/ 176 h 813" name="T1"/>
                <a:gd fmla="*/ 175 w 667" name="T2"/>
                <a:gd fmla="*/ 16 h 813" name="T3"/>
                <a:gd fmla="*/ 214 w 667" name="T4"/>
                <a:gd fmla="*/ 0 h 813" name="T5"/>
                <a:gd fmla="*/ 613 w 667" name="T6"/>
                <a:gd fmla="*/ 0 h 813" name="T7"/>
                <a:gd fmla="*/ 667 w 667" name="T8"/>
                <a:gd fmla="*/ 54 h 813" name="T9"/>
                <a:gd fmla="*/ 667 w 667" name="T10"/>
                <a:gd fmla="*/ 759 h 813" name="T11"/>
                <a:gd fmla="*/ 613 w 667" name="T12"/>
                <a:gd fmla="*/ 813 h 813" name="T13"/>
                <a:gd fmla="*/ 54 w 667" name="T14"/>
                <a:gd fmla="*/ 813 h 813" name="T15"/>
                <a:gd fmla="*/ 0 w 667" name="T16"/>
                <a:gd fmla="*/ 759 h 813" name="T17"/>
                <a:gd fmla="*/ 0 w 667" name="T18"/>
                <a:gd fmla="*/ 214 h 813" name="T19"/>
                <a:gd fmla="*/ 16 w 667" name="T20"/>
                <a:gd fmla="*/ 176 h 813" name="T21"/>
                <a:gd fmla="*/ 194 w 667" name="T22"/>
                <a:gd fmla="*/ 229 h 813" name="T23"/>
                <a:gd fmla="*/ 57 w 667" name="T24"/>
                <a:gd fmla="*/ 229 h 813" name="T25"/>
                <a:gd fmla="*/ 57 w 667" name="T26"/>
                <a:gd fmla="*/ 756 h 813" name="T27"/>
                <a:gd fmla="*/ 610 w 667" name="T28"/>
                <a:gd fmla="*/ 756 h 813" name="T29"/>
                <a:gd fmla="*/ 610 w 667" name="T30"/>
                <a:gd fmla="*/ 57 h 813" name="T31"/>
                <a:gd fmla="*/ 238 w 667" name="T32"/>
                <a:gd fmla="*/ 57 h 813" name="T33"/>
                <a:gd fmla="*/ 238 w 667" name="T34"/>
                <a:gd fmla="*/ 185 h 813" name="T35"/>
                <a:gd fmla="*/ 194 w 667" name="T36"/>
                <a:gd fmla="*/ 229 h 813" name="T37"/>
                <a:gd fmla="*/ 82 w 667" name="T38"/>
                <a:gd fmla="*/ 191 h 813" name="T39"/>
                <a:gd fmla="*/ 194 w 667" name="T40"/>
                <a:gd fmla="*/ 191 h 813" name="T41"/>
                <a:gd fmla="*/ 200 w 667" name="T42"/>
                <a:gd fmla="*/ 185 h 813" name="T43"/>
                <a:gd fmla="*/ 200 w 667" name="T44"/>
                <a:gd fmla="*/ 72 h 813" name="T45"/>
                <a:gd fmla="*/ 82 w 667" name="T46"/>
                <a:gd fmla="*/ 191 h 813" name="T4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b="b" l="0" r="r" t="0"/>
              <a:pathLst>
                <a:path h="813" w="667">
                  <a:moveTo>
                    <a:pt x="16" y="176"/>
                  </a:moveTo>
                  <a:cubicBezTo>
                    <a:pt x="175" y="16"/>
                    <a:pt x="175" y="16"/>
                    <a:pt x="175" y="16"/>
                  </a:cubicBezTo>
                  <a:cubicBezTo>
                    <a:pt x="186" y="6"/>
                    <a:pt x="199" y="0"/>
                    <a:pt x="214" y="0"/>
                  </a:cubicBezTo>
                  <a:cubicBezTo>
                    <a:pt x="613" y="0"/>
                    <a:pt x="613" y="0"/>
                    <a:pt x="613" y="0"/>
                  </a:cubicBezTo>
                  <a:cubicBezTo>
                    <a:pt x="643" y="0"/>
                    <a:pt x="667" y="24"/>
                    <a:pt x="667" y="54"/>
                  </a:cubicBezTo>
                  <a:cubicBezTo>
                    <a:pt x="667" y="759"/>
                    <a:pt x="667" y="759"/>
                    <a:pt x="667" y="759"/>
                  </a:cubicBezTo>
                  <a:cubicBezTo>
                    <a:pt x="667" y="789"/>
                    <a:pt x="643" y="813"/>
                    <a:pt x="613" y="813"/>
                  </a:cubicBezTo>
                  <a:cubicBezTo>
                    <a:pt x="54" y="813"/>
                    <a:pt x="54" y="813"/>
                    <a:pt x="54" y="813"/>
                  </a:cubicBezTo>
                  <a:cubicBezTo>
                    <a:pt x="24" y="813"/>
                    <a:pt x="0" y="789"/>
                    <a:pt x="0" y="759"/>
                  </a:cubicBezTo>
                  <a:cubicBezTo>
                    <a:pt x="0" y="214"/>
                    <a:pt x="0" y="214"/>
                    <a:pt x="0" y="214"/>
                  </a:cubicBezTo>
                  <a:cubicBezTo>
                    <a:pt x="0" y="200"/>
                    <a:pt x="5" y="186"/>
                    <a:pt x="16" y="176"/>
                  </a:cubicBezTo>
                  <a:close/>
                  <a:moveTo>
                    <a:pt x="194" y="229"/>
                  </a:moveTo>
                  <a:cubicBezTo>
                    <a:pt x="57" y="229"/>
                    <a:pt x="57" y="229"/>
                    <a:pt x="57" y="229"/>
                  </a:cubicBezTo>
                  <a:cubicBezTo>
                    <a:pt x="57" y="756"/>
                    <a:pt x="57" y="756"/>
                    <a:pt x="57" y="756"/>
                  </a:cubicBezTo>
                  <a:cubicBezTo>
                    <a:pt x="610" y="756"/>
                    <a:pt x="610" y="756"/>
                    <a:pt x="610" y="756"/>
                  </a:cubicBezTo>
                  <a:cubicBezTo>
                    <a:pt x="610" y="57"/>
                    <a:pt x="610" y="57"/>
                    <a:pt x="610" y="57"/>
                  </a:cubicBezTo>
                  <a:cubicBezTo>
                    <a:pt x="238" y="57"/>
                    <a:pt x="238" y="57"/>
                    <a:pt x="238" y="57"/>
                  </a:cubicBezTo>
                  <a:cubicBezTo>
                    <a:pt x="238" y="185"/>
                    <a:pt x="238" y="185"/>
                    <a:pt x="238" y="185"/>
                  </a:cubicBezTo>
                  <a:cubicBezTo>
                    <a:pt x="238" y="210"/>
                    <a:pt x="218" y="229"/>
                    <a:pt x="194" y="229"/>
                  </a:cubicBezTo>
                  <a:close/>
                  <a:moveTo>
                    <a:pt x="82" y="191"/>
                  </a:moveTo>
                  <a:cubicBezTo>
                    <a:pt x="194" y="191"/>
                    <a:pt x="194" y="191"/>
                    <a:pt x="194" y="191"/>
                  </a:cubicBezTo>
                  <a:cubicBezTo>
                    <a:pt x="197" y="191"/>
                    <a:pt x="200" y="188"/>
                    <a:pt x="200" y="185"/>
                  </a:cubicBezTo>
                  <a:cubicBezTo>
                    <a:pt x="200" y="72"/>
                    <a:pt x="200" y="72"/>
                    <a:pt x="200" y="72"/>
                  </a:cubicBezTo>
                  <a:cubicBezTo>
                    <a:pt x="82" y="191"/>
                    <a:pt x="82" y="191"/>
                    <a:pt x="82" y="191"/>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10" name="Freeform 35"/>
            <p:cNvSpPr>
              <a:spLocks noEditPoints="1"/>
            </p:cNvSpPr>
            <p:nvPr/>
          </p:nvSpPr>
          <p:spPr bwMode="auto">
            <a:xfrm>
              <a:off x="3765921" y="1015436"/>
              <a:ext cx="412546" cy="433758"/>
            </a:xfrm>
            <a:custGeom>
              <a:gdLst>
                <a:gd fmla="*/ 170 w 477" name="T0"/>
                <a:gd fmla="*/ 429 h 502" name="T1"/>
                <a:gd fmla="*/ 86 w 477" name="T2"/>
                <a:gd fmla="*/ 502 h 502" name="T3"/>
                <a:gd fmla="*/ 0 w 477" name="T4"/>
                <a:gd fmla="*/ 416 h 502" name="T5"/>
                <a:gd fmla="*/ 72 w 477" name="T6"/>
                <a:gd fmla="*/ 330 h 502" name="T7"/>
                <a:gd fmla="*/ 63 w 477" name="T8"/>
                <a:gd fmla="*/ 258 h 502" name="T9"/>
                <a:gd fmla="*/ 144 w 477" name="T10"/>
                <a:gd fmla="*/ 143 h 502" name="T11"/>
                <a:gd fmla="*/ 254 w 477" name="T12"/>
                <a:gd fmla="*/ 20 h 502" name="T13"/>
                <a:gd fmla="*/ 458 w 477" name="T14"/>
                <a:gd fmla="*/ 0 h 502" name="T15"/>
                <a:gd fmla="*/ 477 w 477" name="T16"/>
                <a:gd fmla="*/ 153 h 502" name="T17"/>
                <a:gd fmla="*/ 398 w 477" name="T18"/>
                <a:gd fmla="*/ 172 h 502" name="T19"/>
                <a:gd fmla="*/ 438 w 477" name="T20"/>
                <a:gd fmla="*/ 223 h 502" name="T21"/>
                <a:gd fmla="*/ 404 w 477" name="T22"/>
                <a:gd fmla="*/ 245 h 502" name="T23"/>
                <a:gd fmla="*/ 452 w 477" name="T24"/>
                <a:gd fmla="*/ 355 h 502" name="T25"/>
                <a:gd fmla="*/ 452 w 477" name="T26"/>
                <a:gd fmla="*/ 477 h 502" name="T27"/>
                <a:gd fmla="*/ 330 w 477" name="T28"/>
                <a:gd fmla="*/ 477 h 502" name="T29"/>
                <a:gd fmla="*/ 256 w 477" name="T30"/>
                <a:gd fmla="*/ 464 h 502" name="T31"/>
                <a:gd fmla="*/ 235 w 477" name="T32"/>
                <a:gd fmla="*/ 429 h 502" name="T33"/>
                <a:gd fmla="*/ 162 w 477" name="T34"/>
                <a:gd fmla="*/ 160 h 502" name="T35"/>
                <a:gd fmla="*/ 135 w 477" name="T36"/>
                <a:gd fmla="*/ 275 h 502" name="T37"/>
                <a:gd fmla="*/ 101 w 477" name="T38"/>
                <a:gd fmla="*/ 331 h 502" name="T39"/>
                <a:gd fmla="*/ 171 w 477" name="T40"/>
                <a:gd fmla="*/ 404 h 502" name="T41"/>
                <a:gd fmla="*/ 235 w 477" name="T42"/>
                <a:gd fmla="*/ 378 h 502" name="T43"/>
                <a:gd fmla="*/ 306 w 477" name="T44"/>
                <a:gd fmla="*/ 408 h 502" name="T45"/>
                <a:gd fmla="*/ 378 w 477" name="T46"/>
                <a:gd fmla="*/ 330 h 502" name="T47"/>
                <a:gd fmla="*/ 353 w 477" name="T48"/>
                <a:gd fmla="*/ 245 h 502" name="T49"/>
                <a:gd fmla="*/ 382 w 477" name="T50"/>
                <a:gd fmla="*/ 174 h 502" name="T51"/>
                <a:gd fmla="*/ 273 w 477" name="T52"/>
                <a:gd fmla="*/ 172 h 502" name="T53"/>
                <a:gd fmla="*/ 254 w 477" name="T54"/>
                <a:gd fmla="*/ 101 h 502" name="T55"/>
                <a:gd fmla="*/ 292 w 477" name="T56"/>
                <a:gd fmla="*/ 38 h 502" name="T57"/>
                <a:gd fmla="*/ 439 w 477" name="T58"/>
                <a:gd fmla="*/ 134 h 502" name="T59"/>
                <a:gd fmla="*/ 425 w 477" name="T60"/>
                <a:gd fmla="*/ 382 h 502" name="T61"/>
                <a:gd fmla="*/ 357 w 477" name="T62"/>
                <a:gd fmla="*/ 382 h 502" name="T63"/>
                <a:gd fmla="*/ 357 w 477" name="T64"/>
                <a:gd fmla="*/ 450 h 502" name="T65"/>
                <a:gd fmla="*/ 425 w 477" name="T66"/>
                <a:gd fmla="*/ 450 h 502" name="T67"/>
                <a:gd fmla="*/ 425 w 477" name="T68"/>
                <a:gd fmla="*/ 382 h 502" name="T69"/>
                <a:gd fmla="*/ 86 w 477" name="T70"/>
                <a:gd fmla="*/ 367 h 502" name="T71"/>
                <a:gd fmla="*/ 38 w 477" name="T72"/>
                <a:gd fmla="*/ 416 h 502" name="T73"/>
                <a:gd fmla="*/ 86 w 477" name="T74"/>
                <a:gd fmla="*/ 464 h 502" name="T75"/>
                <a:gd fmla="*/ 134 w 477" name="T76"/>
                <a:gd fmla="*/ 416 h 502" name="T7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b="b" l="0" r="r" t="0"/>
              <a:pathLst>
                <a:path h="502" w="477">
                  <a:moveTo>
                    <a:pt x="235" y="429"/>
                  </a:moveTo>
                  <a:cubicBezTo>
                    <a:pt x="170" y="429"/>
                    <a:pt x="170" y="429"/>
                    <a:pt x="170" y="429"/>
                  </a:cubicBezTo>
                  <a:cubicBezTo>
                    <a:pt x="168" y="448"/>
                    <a:pt x="159" y="464"/>
                    <a:pt x="146" y="477"/>
                  </a:cubicBezTo>
                  <a:cubicBezTo>
                    <a:pt x="131" y="493"/>
                    <a:pt x="109" y="502"/>
                    <a:pt x="86" y="502"/>
                  </a:cubicBezTo>
                  <a:cubicBezTo>
                    <a:pt x="62" y="502"/>
                    <a:pt x="41" y="493"/>
                    <a:pt x="25" y="477"/>
                  </a:cubicBezTo>
                  <a:cubicBezTo>
                    <a:pt x="10" y="461"/>
                    <a:pt x="0" y="440"/>
                    <a:pt x="0" y="416"/>
                  </a:cubicBezTo>
                  <a:cubicBezTo>
                    <a:pt x="0" y="392"/>
                    <a:pt x="10" y="370"/>
                    <a:pt x="25" y="355"/>
                  </a:cubicBezTo>
                  <a:cubicBezTo>
                    <a:pt x="38" y="342"/>
                    <a:pt x="54" y="333"/>
                    <a:pt x="72" y="330"/>
                  </a:cubicBezTo>
                  <a:cubicBezTo>
                    <a:pt x="48" y="277"/>
                    <a:pt x="48" y="277"/>
                    <a:pt x="48" y="277"/>
                  </a:cubicBezTo>
                  <a:cubicBezTo>
                    <a:pt x="43" y="269"/>
                    <a:pt x="48" y="255"/>
                    <a:pt x="63" y="258"/>
                  </a:cubicBezTo>
                  <a:cubicBezTo>
                    <a:pt x="84" y="263"/>
                    <a:pt x="84" y="263"/>
                    <a:pt x="84" y="263"/>
                  </a:cubicBezTo>
                  <a:cubicBezTo>
                    <a:pt x="94" y="216"/>
                    <a:pt x="115" y="175"/>
                    <a:pt x="144" y="143"/>
                  </a:cubicBezTo>
                  <a:cubicBezTo>
                    <a:pt x="174" y="108"/>
                    <a:pt x="212" y="84"/>
                    <a:pt x="254" y="75"/>
                  </a:cubicBezTo>
                  <a:cubicBezTo>
                    <a:pt x="254" y="20"/>
                    <a:pt x="254" y="20"/>
                    <a:pt x="254" y="20"/>
                  </a:cubicBezTo>
                  <a:cubicBezTo>
                    <a:pt x="254" y="9"/>
                    <a:pt x="264" y="0"/>
                    <a:pt x="275" y="0"/>
                  </a:cubicBezTo>
                  <a:cubicBezTo>
                    <a:pt x="458" y="0"/>
                    <a:pt x="458" y="0"/>
                    <a:pt x="458" y="0"/>
                  </a:cubicBezTo>
                  <a:cubicBezTo>
                    <a:pt x="468" y="0"/>
                    <a:pt x="477" y="9"/>
                    <a:pt x="477" y="19"/>
                  </a:cubicBezTo>
                  <a:cubicBezTo>
                    <a:pt x="477" y="153"/>
                    <a:pt x="477" y="153"/>
                    <a:pt x="477" y="153"/>
                  </a:cubicBezTo>
                  <a:cubicBezTo>
                    <a:pt x="477" y="163"/>
                    <a:pt x="468" y="172"/>
                    <a:pt x="458" y="172"/>
                  </a:cubicBezTo>
                  <a:cubicBezTo>
                    <a:pt x="398" y="172"/>
                    <a:pt x="398" y="172"/>
                    <a:pt x="398" y="172"/>
                  </a:cubicBezTo>
                  <a:cubicBezTo>
                    <a:pt x="398" y="172"/>
                    <a:pt x="399" y="173"/>
                    <a:pt x="399" y="174"/>
                  </a:cubicBezTo>
                  <a:cubicBezTo>
                    <a:pt x="438" y="223"/>
                    <a:pt x="438" y="223"/>
                    <a:pt x="438" y="223"/>
                  </a:cubicBezTo>
                  <a:cubicBezTo>
                    <a:pt x="444" y="229"/>
                    <a:pt x="443" y="245"/>
                    <a:pt x="428" y="245"/>
                  </a:cubicBezTo>
                  <a:cubicBezTo>
                    <a:pt x="404" y="245"/>
                    <a:pt x="404" y="245"/>
                    <a:pt x="404" y="245"/>
                  </a:cubicBezTo>
                  <a:cubicBezTo>
                    <a:pt x="404" y="330"/>
                    <a:pt x="404" y="330"/>
                    <a:pt x="404" y="330"/>
                  </a:cubicBezTo>
                  <a:cubicBezTo>
                    <a:pt x="422" y="333"/>
                    <a:pt x="439" y="342"/>
                    <a:pt x="452" y="355"/>
                  </a:cubicBezTo>
                  <a:cubicBezTo>
                    <a:pt x="467" y="370"/>
                    <a:pt x="477" y="392"/>
                    <a:pt x="477" y="416"/>
                  </a:cubicBezTo>
                  <a:cubicBezTo>
                    <a:pt x="477" y="440"/>
                    <a:pt x="467" y="461"/>
                    <a:pt x="452" y="477"/>
                  </a:cubicBezTo>
                  <a:cubicBezTo>
                    <a:pt x="436" y="493"/>
                    <a:pt x="415" y="502"/>
                    <a:pt x="391" y="502"/>
                  </a:cubicBezTo>
                  <a:cubicBezTo>
                    <a:pt x="367" y="502"/>
                    <a:pt x="346" y="493"/>
                    <a:pt x="330" y="477"/>
                  </a:cubicBezTo>
                  <a:cubicBezTo>
                    <a:pt x="317" y="463"/>
                    <a:pt x="308" y="445"/>
                    <a:pt x="306" y="425"/>
                  </a:cubicBezTo>
                  <a:cubicBezTo>
                    <a:pt x="256" y="464"/>
                    <a:pt x="256" y="464"/>
                    <a:pt x="256" y="464"/>
                  </a:cubicBezTo>
                  <a:cubicBezTo>
                    <a:pt x="249" y="470"/>
                    <a:pt x="235" y="469"/>
                    <a:pt x="235" y="453"/>
                  </a:cubicBezTo>
                  <a:cubicBezTo>
                    <a:pt x="235" y="429"/>
                    <a:pt x="235" y="429"/>
                    <a:pt x="235" y="429"/>
                  </a:cubicBezTo>
                  <a:close/>
                  <a:moveTo>
                    <a:pt x="254" y="101"/>
                  </a:moveTo>
                  <a:cubicBezTo>
                    <a:pt x="219" y="110"/>
                    <a:pt x="188" y="131"/>
                    <a:pt x="162" y="160"/>
                  </a:cubicBezTo>
                  <a:cubicBezTo>
                    <a:pt x="137" y="189"/>
                    <a:pt x="118" y="226"/>
                    <a:pt x="109" y="269"/>
                  </a:cubicBezTo>
                  <a:cubicBezTo>
                    <a:pt x="135" y="275"/>
                    <a:pt x="135" y="275"/>
                    <a:pt x="135" y="275"/>
                  </a:cubicBezTo>
                  <a:cubicBezTo>
                    <a:pt x="148" y="278"/>
                    <a:pt x="147" y="292"/>
                    <a:pt x="140" y="298"/>
                  </a:cubicBezTo>
                  <a:cubicBezTo>
                    <a:pt x="101" y="331"/>
                    <a:pt x="101" y="331"/>
                    <a:pt x="101" y="331"/>
                  </a:cubicBezTo>
                  <a:cubicBezTo>
                    <a:pt x="118" y="334"/>
                    <a:pt x="134" y="342"/>
                    <a:pt x="146" y="355"/>
                  </a:cubicBezTo>
                  <a:cubicBezTo>
                    <a:pt x="159" y="368"/>
                    <a:pt x="168" y="385"/>
                    <a:pt x="171" y="404"/>
                  </a:cubicBezTo>
                  <a:cubicBezTo>
                    <a:pt x="235" y="404"/>
                    <a:pt x="235" y="404"/>
                    <a:pt x="235" y="404"/>
                  </a:cubicBezTo>
                  <a:cubicBezTo>
                    <a:pt x="235" y="378"/>
                    <a:pt x="235" y="378"/>
                    <a:pt x="235" y="378"/>
                  </a:cubicBezTo>
                  <a:cubicBezTo>
                    <a:pt x="235" y="365"/>
                    <a:pt x="248" y="363"/>
                    <a:pt x="256" y="369"/>
                  </a:cubicBezTo>
                  <a:cubicBezTo>
                    <a:pt x="306" y="408"/>
                    <a:pt x="306" y="408"/>
                    <a:pt x="306" y="408"/>
                  </a:cubicBezTo>
                  <a:cubicBezTo>
                    <a:pt x="308" y="387"/>
                    <a:pt x="317" y="368"/>
                    <a:pt x="330" y="355"/>
                  </a:cubicBezTo>
                  <a:cubicBezTo>
                    <a:pt x="343" y="342"/>
                    <a:pt x="360" y="333"/>
                    <a:pt x="378" y="330"/>
                  </a:cubicBezTo>
                  <a:cubicBezTo>
                    <a:pt x="378" y="245"/>
                    <a:pt x="378" y="245"/>
                    <a:pt x="378" y="245"/>
                  </a:cubicBezTo>
                  <a:cubicBezTo>
                    <a:pt x="353" y="245"/>
                    <a:pt x="353" y="245"/>
                    <a:pt x="353" y="245"/>
                  </a:cubicBezTo>
                  <a:cubicBezTo>
                    <a:pt x="340" y="245"/>
                    <a:pt x="338" y="230"/>
                    <a:pt x="344" y="223"/>
                  </a:cubicBezTo>
                  <a:cubicBezTo>
                    <a:pt x="382" y="174"/>
                    <a:pt x="382" y="174"/>
                    <a:pt x="382" y="174"/>
                  </a:cubicBezTo>
                  <a:cubicBezTo>
                    <a:pt x="383" y="173"/>
                    <a:pt x="383" y="172"/>
                    <a:pt x="384" y="172"/>
                  </a:cubicBezTo>
                  <a:cubicBezTo>
                    <a:pt x="273" y="172"/>
                    <a:pt x="273" y="172"/>
                    <a:pt x="273" y="172"/>
                  </a:cubicBezTo>
                  <a:cubicBezTo>
                    <a:pt x="263" y="172"/>
                    <a:pt x="254" y="164"/>
                    <a:pt x="254" y="153"/>
                  </a:cubicBezTo>
                  <a:cubicBezTo>
                    <a:pt x="254" y="101"/>
                    <a:pt x="254" y="101"/>
                    <a:pt x="254" y="101"/>
                  </a:cubicBezTo>
                  <a:close/>
                  <a:moveTo>
                    <a:pt x="439" y="38"/>
                  </a:moveTo>
                  <a:cubicBezTo>
                    <a:pt x="292" y="38"/>
                    <a:pt x="292" y="38"/>
                    <a:pt x="292" y="38"/>
                  </a:cubicBezTo>
                  <a:cubicBezTo>
                    <a:pt x="292" y="134"/>
                    <a:pt x="292" y="134"/>
                    <a:pt x="292" y="134"/>
                  </a:cubicBezTo>
                  <a:cubicBezTo>
                    <a:pt x="439" y="134"/>
                    <a:pt x="439" y="134"/>
                    <a:pt x="439" y="134"/>
                  </a:cubicBezTo>
                  <a:cubicBezTo>
                    <a:pt x="439" y="38"/>
                    <a:pt x="439" y="38"/>
                    <a:pt x="439" y="38"/>
                  </a:cubicBezTo>
                  <a:close/>
                  <a:moveTo>
                    <a:pt x="425" y="382"/>
                  </a:moveTo>
                  <a:cubicBezTo>
                    <a:pt x="416" y="373"/>
                    <a:pt x="404" y="367"/>
                    <a:pt x="391" y="367"/>
                  </a:cubicBezTo>
                  <a:cubicBezTo>
                    <a:pt x="378" y="367"/>
                    <a:pt x="366" y="373"/>
                    <a:pt x="357" y="382"/>
                  </a:cubicBezTo>
                  <a:cubicBezTo>
                    <a:pt x="349" y="390"/>
                    <a:pt x="343" y="402"/>
                    <a:pt x="343" y="416"/>
                  </a:cubicBezTo>
                  <a:cubicBezTo>
                    <a:pt x="343" y="429"/>
                    <a:pt x="349" y="441"/>
                    <a:pt x="357" y="450"/>
                  </a:cubicBezTo>
                  <a:cubicBezTo>
                    <a:pt x="366" y="459"/>
                    <a:pt x="378" y="464"/>
                    <a:pt x="391" y="464"/>
                  </a:cubicBezTo>
                  <a:cubicBezTo>
                    <a:pt x="404" y="464"/>
                    <a:pt x="416" y="459"/>
                    <a:pt x="425" y="450"/>
                  </a:cubicBezTo>
                  <a:cubicBezTo>
                    <a:pt x="434" y="441"/>
                    <a:pt x="439" y="429"/>
                    <a:pt x="439" y="416"/>
                  </a:cubicBezTo>
                  <a:cubicBezTo>
                    <a:pt x="439" y="402"/>
                    <a:pt x="434" y="390"/>
                    <a:pt x="425" y="382"/>
                  </a:cubicBezTo>
                  <a:close/>
                  <a:moveTo>
                    <a:pt x="120" y="382"/>
                  </a:moveTo>
                  <a:cubicBezTo>
                    <a:pt x="111" y="373"/>
                    <a:pt x="99" y="367"/>
                    <a:pt x="86" y="367"/>
                  </a:cubicBezTo>
                  <a:cubicBezTo>
                    <a:pt x="73" y="367"/>
                    <a:pt x="61" y="373"/>
                    <a:pt x="52" y="382"/>
                  </a:cubicBezTo>
                  <a:cubicBezTo>
                    <a:pt x="43" y="390"/>
                    <a:pt x="38" y="402"/>
                    <a:pt x="38" y="416"/>
                  </a:cubicBezTo>
                  <a:cubicBezTo>
                    <a:pt x="38" y="429"/>
                    <a:pt x="43" y="441"/>
                    <a:pt x="52" y="450"/>
                  </a:cubicBezTo>
                  <a:cubicBezTo>
                    <a:pt x="61" y="459"/>
                    <a:pt x="73" y="464"/>
                    <a:pt x="86" y="464"/>
                  </a:cubicBezTo>
                  <a:cubicBezTo>
                    <a:pt x="99" y="464"/>
                    <a:pt x="111" y="459"/>
                    <a:pt x="120" y="450"/>
                  </a:cubicBezTo>
                  <a:cubicBezTo>
                    <a:pt x="128" y="441"/>
                    <a:pt x="134" y="429"/>
                    <a:pt x="134" y="416"/>
                  </a:cubicBezTo>
                  <a:cubicBezTo>
                    <a:pt x="134" y="402"/>
                    <a:pt x="128" y="390"/>
                    <a:pt x="120" y="382"/>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grpSp>
        <p:nvGrpSpPr>
          <p:cNvPr id="111" name="组合 110"/>
          <p:cNvGrpSpPr/>
          <p:nvPr/>
        </p:nvGrpSpPr>
        <p:grpSpPr>
          <a:xfrm>
            <a:off x="4670877" y="1803396"/>
            <a:ext cx="461071" cy="427906"/>
            <a:chOff x="7903081" y="894379"/>
            <a:chExt cx="675141" cy="626498"/>
          </a:xfrm>
          <a:solidFill>
            <a:schemeClr val="tx2"/>
          </a:solidFill>
        </p:grpSpPr>
        <p:sp>
          <p:nvSpPr>
            <p:cNvPr id="112" name="Freeform 36"/>
            <p:cNvSpPr>
              <a:spLocks noEditPoints="1"/>
            </p:cNvSpPr>
            <p:nvPr/>
          </p:nvSpPr>
          <p:spPr bwMode="auto">
            <a:xfrm>
              <a:off x="7990491" y="894379"/>
              <a:ext cx="321479" cy="213587"/>
            </a:xfrm>
            <a:custGeom>
              <a:gdLst>
                <a:gd fmla="*/ 133 w 372" name="T0"/>
                <a:gd fmla="*/ 185 h 247" name="T1"/>
                <a:gd fmla="*/ 118 w 372" name="T2"/>
                <a:gd fmla="*/ 152 h 247" name="T3"/>
                <a:gd fmla="*/ 136 w 372" name="T4"/>
                <a:gd fmla="*/ 115 h 247" name="T5"/>
                <a:gd fmla="*/ 180 w 372" name="T6"/>
                <a:gd fmla="*/ 100 h 247" name="T7"/>
                <a:gd fmla="*/ 180 w 372" name="T8"/>
                <a:gd fmla="*/ 84 h 247" name="T9"/>
                <a:gd fmla="*/ 205 w 372" name="T10"/>
                <a:gd fmla="*/ 84 h 247" name="T11"/>
                <a:gd fmla="*/ 205 w 372" name="T12"/>
                <a:gd fmla="*/ 99 h 247" name="T13"/>
                <a:gd fmla="*/ 246 w 372" name="T14"/>
                <a:gd fmla="*/ 114 h 247" name="T15"/>
                <a:gd fmla="*/ 263 w 372" name="T16"/>
                <a:gd fmla="*/ 152 h 247" name="T17"/>
                <a:gd fmla="*/ 221 w 372" name="T18"/>
                <a:gd fmla="*/ 152 h 247" name="T19"/>
                <a:gd fmla="*/ 215 w 372" name="T20"/>
                <a:gd fmla="*/ 136 h 247" name="T21"/>
                <a:gd fmla="*/ 167 w 372" name="T22"/>
                <a:gd fmla="*/ 134 h 247" name="T23"/>
                <a:gd fmla="*/ 167 w 372" name="T24"/>
                <a:gd fmla="*/ 156 h 247" name="T25"/>
                <a:gd fmla="*/ 217 w 372" name="T26"/>
                <a:gd fmla="*/ 171 h 247" name="T27"/>
                <a:gd fmla="*/ 251 w 372" name="T28"/>
                <a:gd fmla="*/ 188 h 247" name="T29"/>
                <a:gd fmla="*/ 266 w 372" name="T30"/>
                <a:gd fmla="*/ 223 h 247" name="T31"/>
                <a:gd fmla="*/ 265 w 372" name="T32"/>
                <a:gd fmla="*/ 234 h 247" name="T33"/>
                <a:gd fmla="*/ 259 w 372" name="T34"/>
                <a:gd fmla="*/ 246 h 247" name="T35"/>
                <a:gd fmla="*/ 222 w 372" name="T36"/>
                <a:gd fmla="*/ 230 h 247" name="T37"/>
                <a:gd fmla="*/ 217 w 372" name="T38"/>
                <a:gd fmla="*/ 217 h 247" name="T39"/>
                <a:gd fmla="*/ 133 w 372" name="T40"/>
                <a:gd fmla="*/ 185 h 247" name="T41"/>
                <a:gd fmla="*/ 191 w 372" name="T42"/>
                <a:gd fmla="*/ 39 h 247" name="T43"/>
                <a:gd fmla="*/ 83 w 372" name="T44"/>
                <a:gd fmla="*/ 83 h 247" name="T45"/>
                <a:gd fmla="*/ 39 w 372" name="T46"/>
                <a:gd fmla="*/ 191 h 247" name="T47"/>
                <a:gd fmla="*/ 44 w 372" name="T48"/>
                <a:gd fmla="*/ 231 h 247" name="T49"/>
                <a:gd fmla="*/ 9 w 372" name="T50"/>
                <a:gd fmla="*/ 247 h 247" name="T51"/>
                <a:gd fmla="*/ 0 w 372" name="T52"/>
                <a:gd fmla="*/ 191 h 247" name="T53"/>
                <a:gd fmla="*/ 56 w 372" name="T54"/>
                <a:gd fmla="*/ 56 h 247" name="T55"/>
                <a:gd fmla="*/ 191 w 372" name="T56"/>
                <a:gd fmla="*/ 0 h 247" name="T57"/>
                <a:gd fmla="*/ 326 w 372" name="T58"/>
                <a:gd fmla="*/ 56 h 247" name="T59"/>
                <a:gd fmla="*/ 372 w 372" name="T60"/>
                <a:gd fmla="*/ 132 h 247" name="T61"/>
                <a:gd fmla="*/ 339 w 372" name="T62"/>
                <a:gd fmla="*/ 152 h 247" name="T63"/>
                <a:gd fmla="*/ 299 w 372" name="T64"/>
                <a:gd fmla="*/ 83 h 247" name="T65"/>
                <a:gd fmla="*/ 191 w 372" name="T66"/>
                <a:gd fmla="*/ 39 h 247" name="T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b="b" l="0" r="r" t="0"/>
              <a:pathLst>
                <a:path h="246" w="372">
                  <a:moveTo>
                    <a:pt x="133" y="185"/>
                  </a:moveTo>
                  <a:cubicBezTo>
                    <a:pt x="123" y="177"/>
                    <a:pt x="118" y="166"/>
                    <a:pt x="118" y="152"/>
                  </a:cubicBezTo>
                  <a:cubicBezTo>
                    <a:pt x="118" y="136"/>
                    <a:pt x="124" y="124"/>
                    <a:pt x="136" y="115"/>
                  </a:cubicBezTo>
                  <a:cubicBezTo>
                    <a:pt x="147" y="105"/>
                    <a:pt x="160" y="100"/>
                    <a:pt x="180" y="100"/>
                  </a:cubicBezTo>
                  <a:cubicBezTo>
                    <a:pt x="180" y="84"/>
                    <a:pt x="180" y="84"/>
                    <a:pt x="180" y="84"/>
                  </a:cubicBezTo>
                  <a:cubicBezTo>
                    <a:pt x="205" y="84"/>
                    <a:pt x="205" y="84"/>
                    <a:pt x="205" y="84"/>
                  </a:cubicBezTo>
                  <a:cubicBezTo>
                    <a:pt x="205" y="99"/>
                    <a:pt x="205" y="99"/>
                    <a:pt x="205" y="99"/>
                  </a:cubicBezTo>
                  <a:cubicBezTo>
                    <a:pt x="224" y="100"/>
                    <a:pt x="235" y="104"/>
                    <a:pt x="246" y="114"/>
                  </a:cubicBezTo>
                  <a:cubicBezTo>
                    <a:pt x="257" y="123"/>
                    <a:pt x="262" y="136"/>
                    <a:pt x="263" y="152"/>
                  </a:cubicBezTo>
                  <a:cubicBezTo>
                    <a:pt x="221" y="152"/>
                    <a:pt x="221" y="152"/>
                    <a:pt x="221" y="152"/>
                  </a:cubicBezTo>
                  <a:cubicBezTo>
                    <a:pt x="220" y="145"/>
                    <a:pt x="218" y="140"/>
                    <a:pt x="215" y="136"/>
                  </a:cubicBezTo>
                  <a:cubicBezTo>
                    <a:pt x="208" y="128"/>
                    <a:pt x="176" y="128"/>
                    <a:pt x="167" y="134"/>
                  </a:cubicBezTo>
                  <a:cubicBezTo>
                    <a:pt x="161" y="139"/>
                    <a:pt x="160" y="151"/>
                    <a:pt x="167" y="156"/>
                  </a:cubicBezTo>
                  <a:cubicBezTo>
                    <a:pt x="175" y="162"/>
                    <a:pt x="205" y="167"/>
                    <a:pt x="217" y="171"/>
                  </a:cubicBezTo>
                  <a:cubicBezTo>
                    <a:pt x="232" y="176"/>
                    <a:pt x="244" y="181"/>
                    <a:pt x="251" y="188"/>
                  </a:cubicBezTo>
                  <a:cubicBezTo>
                    <a:pt x="261" y="197"/>
                    <a:pt x="266" y="208"/>
                    <a:pt x="266" y="223"/>
                  </a:cubicBezTo>
                  <a:cubicBezTo>
                    <a:pt x="266" y="227"/>
                    <a:pt x="266" y="231"/>
                    <a:pt x="265" y="234"/>
                  </a:cubicBezTo>
                  <a:cubicBezTo>
                    <a:pt x="263" y="238"/>
                    <a:pt x="261" y="242"/>
                    <a:pt x="259" y="246"/>
                  </a:cubicBezTo>
                  <a:cubicBezTo>
                    <a:pt x="247" y="240"/>
                    <a:pt x="235" y="235"/>
                    <a:pt x="222" y="230"/>
                  </a:cubicBezTo>
                  <a:cubicBezTo>
                    <a:pt x="223" y="225"/>
                    <a:pt x="221" y="220"/>
                    <a:pt x="217" y="217"/>
                  </a:cubicBezTo>
                  <a:cubicBezTo>
                    <a:pt x="200" y="204"/>
                    <a:pt x="158" y="207"/>
                    <a:pt x="133" y="185"/>
                  </a:cubicBezTo>
                  <a:close/>
                  <a:moveTo>
                    <a:pt x="191" y="39"/>
                  </a:moveTo>
                  <a:cubicBezTo>
                    <a:pt x="149" y="39"/>
                    <a:pt x="111" y="56"/>
                    <a:pt x="83" y="83"/>
                  </a:cubicBezTo>
                  <a:cubicBezTo>
                    <a:pt x="56" y="111"/>
                    <a:pt x="39" y="149"/>
                    <a:pt x="39" y="191"/>
                  </a:cubicBezTo>
                  <a:cubicBezTo>
                    <a:pt x="39" y="205"/>
                    <a:pt x="40" y="219"/>
                    <a:pt x="44" y="231"/>
                  </a:cubicBezTo>
                  <a:cubicBezTo>
                    <a:pt x="32" y="236"/>
                    <a:pt x="20" y="241"/>
                    <a:pt x="9" y="247"/>
                  </a:cubicBezTo>
                  <a:cubicBezTo>
                    <a:pt x="3" y="229"/>
                    <a:pt x="0" y="210"/>
                    <a:pt x="0" y="191"/>
                  </a:cubicBezTo>
                  <a:cubicBezTo>
                    <a:pt x="0" y="138"/>
                    <a:pt x="22" y="91"/>
                    <a:pt x="56" y="56"/>
                  </a:cubicBezTo>
                  <a:cubicBezTo>
                    <a:pt x="91" y="22"/>
                    <a:pt x="138" y="0"/>
                    <a:pt x="191" y="0"/>
                  </a:cubicBezTo>
                  <a:cubicBezTo>
                    <a:pt x="244" y="0"/>
                    <a:pt x="291" y="22"/>
                    <a:pt x="326" y="56"/>
                  </a:cubicBezTo>
                  <a:cubicBezTo>
                    <a:pt x="347" y="77"/>
                    <a:pt x="363" y="103"/>
                    <a:pt x="372" y="132"/>
                  </a:cubicBezTo>
                  <a:cubicBezTo>
                    <a:pt x="361" y="138"/>
                    <a:pt x="349" y="145"/>
                    <a:pt x="339" y="152"/>
                  </a:cubicBezTo>
                  <a:cubicBezTo>
                    <a:pt x="332" y="126"/>
                    <a:pt x="318" y="102"/>
                    <a:pt x="299" y="83"/>
                  </a:cubicBezTo>
                  <a:cubicBezTo>
                    <a:pt x="271" y="56"/>
                    <a:pt x="233" y="39"/>
                    <a:pt x="191" y="39"/>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13" name="Freeform 37"/>
            <p:cNvSpPr>
              <a:spLocks noEditPoints="1"/>
            </p:cNvSpPr>
            <p:nvPr/>
          </p:nvSpPr>
          <p:spPr bwMode="auto">
            <a:xfrm>
              <a:off x="8242846" y="1021288"/>
              <a:ext cx="335376" cy="351103"/>
            </a:xfrm>
            <a:custGeom>
              <a:gdLst>
                <a:gd fmla="*/ 41 w 388" name="T0"/>
                <a:gd fmla="*/ 59 h 406" name="T1"/>
                <a:gd fmla="*/ 185 w 388" name="T2"/>
                <a:gd fmla="*/ 0 h 406" name="T3"/>
                <a:gd fmla="*/ 329 w 388" name="T4"/>
                <a:gd fmla="*/ 59 h 406" name="T5"/>
                <a:gd fmla="*/ 388 w 388" name="T6"/>
                <a:gd fmla="*/ 203 h 406" name="T7"/>
                <a:gd fmla="*/ 329 w 388" name="T8"/>
                <a:gd fmla="*/ 347 h 406" name="T9"/>
                <a:gd fmla="*/ 185 w 388" name="T10"/>
                <a:gd fmla="*/ 406 h 406" name="T11"/>
                <a:gd fmla="*/ 111 w 388" name="T12"/>
                <a:gd fmla="*/ 393 h 406" name="T13"/>
                <a:gd fmla="*/ 116 w 388" name="T14"/>
                <a:gd fmla="*/ 342 h 406" name="T15"/>
                <a:gd fmla="*/ 36 w 388" name="T16"/>
                <a:gd fmla="*/ 149 h 406" name="T17"/>
                <a:gd fmla="*/ 0 w 388" name="T18"/>
                <a:gd fmla="*/ 119 h 406" name="T19"/>
                <a:gd fmla="*/ 41 w 388" name="T20"/>
                <a:gd fmla="*/ 59 h 406" name="T21"/>
                <a:gd fmla="*/ 123 w 388" name="T22"/>
                <a:gd fmla="*/ 197 h 406" name="T23"/>
                <a:gd fmla="*/ 107 w 388" name="T24"/>
                <a:gd fmla="*/ 161 h 406" name="T25"/>
                <a:gd fmla="*/ 126 w 388" name="T26"/>
                <a:gd fmla="*/ 121 h 406" name="T27"/>
                <a:gd fmla="*/ 173 w 388" name="T28"/>
                <a:gd fmla="*/ 105 h 406" name="T29"/>
                <a:gd fmla="*/ 173 w 388" name="T30"/>
                <a:gd fmla="*/ 88 h 406" name="T31"/>
                <a:gd fmla="*/ 200 w 388" name="T32"/>
                <a:gd fmla="*/ 88 h 406" name="T33"/>
                <a:gd fmla="*/ 200 w 388" name="T34"/>
                <a:gd fmla="*/ 104 h 406" name="T35"/>
                <a:gd fmla="*/ 244 w 388" name="T36"/>
                <a:gd fmla="*/ 120 h 406" name="T37"/>
                <a:gd fmla="*/ 262 w 388" name="T38"/>
                <a:gd fmla="*/ 161 h 406" name="T39"/>
                <a:gd fmla="*/ 217 w 388" name="T40"/>
                <a:gd fmla="*/ 161 h 406" name="T41"/>
                <a:gd fmla="*/ 211 w 388" name="T42"/>
                <a:gd fmla="*/ 144 h 406" name="T43"/>
                <a:gd fmla="*/ 160 w 388" name="T44"/>
                <a:gd fmla="*/ 142 h 406" name="T45"/>
                <a:gd fmla="*/ 159 w 388" name="T46"/>
                <a:gd fmla="*/ 165 h 406" name="T47"/>
                <a:gd fmla="*/ 213 w 388" name="T48"/>
                <a:gd fmla="*/ 181 h 406" name="T49"/>
                <a:gd fmla="*/ 250 w 388" name="T50"/>
                <a:gd fmla="*/ 200 h 406" name="T51"/>
                <a:gd fmla="*/ 265 w 388" name="T52"/>
                <a:gd fmla="*/ 237 h 406" name="T53"/>
                <a:gd fmla="*/ 248 w 388" name="T54"/>
                <a:gd fmla="*/ 279 h 406" name="T55"/>
                <a:gd fmla="*/ 198 w 388" name="T56"/>
                <a:gd fmla="*/ 296 h 406" name="T57"/>
                <a:gd fmla="*/ 198 w 388" name="T58"/>
                <a:gd fmla="*/ 318 h 406" name="T59"/>
                <a:gd fmla="*/ 172 w 388" name="T60"/>
                <a:gd fmla="*/ 318 h 406" name="T61"/>
                <a:gd fmla="*/ 172 w 388" name="T62"/>
                <a:gd fmla="*/ 296 h 406" name="T63"/>
                <a:gd fmla="*/ 123 w 388" name="T64"/>
                <a:gd fmla="*/ 279 h 406" name="T65"/>
                <a:gd fmla="*/ 105 w 388" name="T66"/>
                <a:gd fmla="*/ 233 h 406" name="T67"/>
                <a:gd fmla="*/ 152 w 388" name="T68"/>
                <a:gd fmla="*/ 233 h 406" name="T69"/>
                <a:gd fmla="*/ 158 w 388" name="T70"/>
                <a:gd fmla="*/ 254 h 406" name="T71"/>
                <a:gd fmla="*/ 212 w 388" name="T72"/>
                <a:gd fmla="*/ 256 h 406" name="T73"/>
                <a:gd fmla="*/ 213 w 388" name="T74"/>
                <a:gd fmla="*/ 231 h 406" name="T75"/>
                <a:gd fmla="*/ 123 w 388" name="T76"/>
                <a:gd fmla="*/ 197 h 406" name="T7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b="b" l="0" r="r" t="0"/>
              <a:pathLst>
                <a:path h="406" w="388">
                  <a:moveTo>
                    <a:pt x="41" y="59"/>
                  </a:moveTo>
                  <a:cubicBezTo>
                    <a:pt x="78" y="22"/>
                    <a:pt x="129" y="0"/>
                    <a:pt x="185" y="0"/>
                  </a:cubicBezTo>
                  <a:cubicBezTo>
                    <a:pt x="241" y="0"/>
                    <a:pt x="292" y="22"/>
                    <a:pt x="329" y="59"/>
                  </a:cubicBezTo>
                  <a:cubicBezTo>
                    <a:pt x="366" y="96"/>
                    <a:pt x="388" y="147"/>
                    <a:pt x="388" y="203"/>
                  </a:cubicBezTo>
                  <a:cubicBezTo>
                    <a:pt x="388" y="259"/>
                    <a:pt x="366" y="310"/>
                    <a:pt x="329" y="347"/>
                  </a:cubicBezTo>
                  <a:cubicBezTo>
                    <a:pt x="292" y="384"/>
                    <a:pt x="241" y="406"/>
                    <a:pt x="185" y="406"/>
                  </a:cubicBezTo>
                  <a:cubicBezTo>
                    <a:pt x="159" y="406"/>
                    <a:pt x="134" y="401"/>
                    <a:pt x="111" y="393"/>
                  </a:cubicBezTo>
                  <a:cubicBezTo>
                    <a:pt x="114" y="376"/>
                    <a:pt x="116" y="359"/>
                    <a:pt x="116" y="342"/>
                  </a:cubicBezTo>
                  <a:cubicBezTo>
                    <a:pt x="116" y="270"/>
                    <a:pt x="87" y="200"/>
                    <a:pt x="36" y="149"/>
                  </a:cubicBezTo>
                  <a:cubicBezTo>
                    <a:pt x="25" y="138"/>
                    <a:pt x="13" y="128"/>
                    <a:pt x="0" y="119"/>
                  </a:cubicBezTo>
                  <a:cubicBezTo>
                    <a:pt x="10" y="96"/>
                    <a:pt x="24" y="76"/>
                    <a:pt x="41" y="59"/>
                  </a:cubicBezTo>
                  <a:close/>
                  <a:moveTo>
                    <a:pt x="123" y="197"/>
                  </a:moveTo>
                  <a:cubicBezTo>
                    <a:pt x="112" y="188"/>
                    <a:pt x="107" y="176"/>
                    <a:pt x="107" y="161"/>
                  </a:cubicBezTo>
                  <a:cubicBezTo>
                    <a:pt x="107" y="144"/>
                    <a:pt x="113" y="131"/>
                    <a:pt x="126" y="121"/>
                  </a:cubicBezTo>
                  <a:cubicBezTo>
                    <a:pt x="138" y="111"/>
                    <a:pt x="152" y="105"/>
                    <a:pt x="173" y="105"/>
                  </a:cubicBezTo>
                  <a:cubicBezTo>
                    <a:pt x="173" y="88"/>
                    <a:pt x="173" y="88"/>
                    <a:pt x="173" y="88"/>
                  </a:cubicBezTo>
                  <a:cubicBezTo>
                    <a:pt x="200" y="88"/>
                    <a:pt x="200" y="88"/>
                    <a:pt x="200" y="88"/>
                  </a:cubicBezTo>
                  <a:cubicBezTo>
                    <a:pt x="200" y="104"/>
                    <a:pt x="200" y="104"/>
                    <a:pt x="200" y="104"/>
                  </a:cubicBezTo>
                  <a:cubicBezTo>
                    <a:pt x="220" y="105"/>
                    <a:pt x="233" y="110"/>
                    <a:pt x="244" y="120"/>
                  </a:cubicBezTo>
                  <a:cubicBezTo>
                    <a:pt x="255" y="130"/>
                    <a:pt x="261" y="143"/>
                    <a:pt x="262" y="161"/>
                  </a:cubicBezTo>
                  <a:cubicBezTo>
                    <a:pt x="217" y="161"/>
                    <a:pt x="217" y="161"/>
                    <a:pt x="217" y="161"/>
                  </a:cubicBezTo>
                  <a:cubicBezTo>
                    <a:pt x="216" y="154"/>
                    <a:pt x="214" y="148"/>
                    <a:pt x="211" y="144"/>
                  </a:cubicBezTo>
                  <a:cubicBezTo>
                    <a:pt x="203" y="135"/>
                    <a:pt x="168" y="135"/>
                    <a:pt x="160" y="142"/>
                  </a:cubicBezTo>
                  <a:cubicBezTo>
                    <a:pt x="152" y="147"/>
                    <a:pt x="152" y="160"/>
                    <a:pt x="159" y="165"/>
                  </a:cubicBezTo>
                  <a:cubicBezTo>
                    <a:pt x="168" y="172"/>
                    <a:pt x="200" y="177"/>
                    <a:pt x="213" y="181"/>
                  </a:cubicBezTo>
                  <a:cubicBezTo>
                    <a:pt x="229" y="186"/>
                    <a:pt x="242" y="193"/>
                    <a:pt x="250" y="200"/>
                  </a:cubicBezTo>
                  <a:cubicBezTo>
                    <a:pt x="260" y="209"/>
                    <a:pt x="265" y="221"/>
                    <a:pt x="265" y="237"/>
                  </a:cubicBezTo>
                  <a:cubicBezTo>
                    <a:pt x="265" y="256"/>
                    <a:pt x="260" y="270"/>
                    <a:pt x="248" y="279"/>
                  </a:cubicBezTo>
                  <a:cubicBezTo>
                    <a:pt x="236" y="289"/>
                    <a:pt x="222" y="295"/>
                    <a:pt x="198" y="296"/>
                  </a:cubicBezTo>
                  <a:cubicBezTo>
                    <a:pt x="198" y="318"/>
                    <a:pt x="198" y="318"/>
                    <a:pt x="198" y="318"/>
                  </a:cubicBezTo>
                  <a:cubicBezTo>
                    <a:pt x="172" y="318"/>
                    <a:pt x="172" y="318"/>
                    <a:pt x="172" y="318"/>
                  </a:cubicBezTo>
                  <a:cubicBezTo>
                    <a:pt x="172" y="296"/>
                    <a:pt x="172" y="296"/>
                    <a:pt x="172" y="296"/>
                  </a:cubicBezTo>
                  <a:cubicBezTo>
                    <a:pt x="150" y="295"/>
                    <a:pt x="136" y="290"/>
                    <a:pt x="123" y="279"/>
                  </a:cubicBezTo>
                  <a:cubicBezTo>
                    <a:pt x="111" y="268"/>
                    <a:pt x="105" y="252"/>
                    <a:pt x="105" y="233"/>
                  </a:cubicBezTo>
                  <a:cubicBezTo>
                    <a:pt x="152" y="233"/>
                    <a:pt x="152" y="233"/>
                    <a:pt x="152" y="233"/>
                  </a:cubicBezTo>
                  <a:cubicBezTo>
                    <a:pt x="153" y="243"/>
                    <a:pt x="155" y="250"/>
                    <a:pt x="158" y="254"/>
                  </a:cubicBezTo>
                  <a:cubicBezTo>
                    <a:pt x="167" y="265"/>
                    <a:pt x="203" y="263"/>
                    <a:pt x="212" y="256"/>
                  </a:cubicBezTo>
                  <a:cubicBezTo>
                    <a:pt x="220" y="251"/>
                    <a:pt x="221" y="237"/>
                    <a:pt x="213" y="231"/>
                  </a:cubicBezTo>
                  <a:cubicBezTo>
                    <a:pt x="195" y="216"/>
                    <a:pt x="150" y="220"/>
                    <a:pt x="123" y="197"/>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14" name="Freeform 38"/>
            <p:cNvSpPr>
              <a:spLocks noEditPoints="1"/>
            </p:cNvSpPr>
            <p:nvPr/>
          </p:nvSpPr>
          <p:spPr bwMode="auto">
            <a:xfrm>
              <a:off x="7903081" y="1114915"/>
              <a:ext cx="406328" cy="405962"/>
            </a:xfrm>
            <a:custGeom>
              <a:gdLst>
                <a:gd fmla="*/ 235 w 470" name="T0"/>
                <a:gd fmla="*/ 57 h 470" name="T1"/>
                <a:gd fmla="*/ 109 w 470" name="T2"/>
                <a:gd fmla="*/ 109 h 470" name="T3"/>
                <a:gd fmla="*/ 57 w 470" name="T4"/>
                <a:gd fmla="*/ 235 h 470" name="T5"/>
                <a:gd fmla="*/ 109 w 470" name="T6"/>
                <a:gd fmla="*/ 361 h 470" name="T7"/>
                <a:gd fmla="*/ 235 w 470" name="T8"/>
                <a:gd fmla="*/ 413 h 470" name="T9"/>
                <a:gd fmla="*/ 361 w 470" name="T10"/>
                <a:gd fmla="*/ 361 h 470" name="T11"/>
                <a:gd fmla="*/ 413 w 470" name="T12"/>
                <a:gd fmla="*/ 235 h 470" name="T13"/>
                <a:gd fmla="*/ 361 w 470" name="T14"/>
                <a:gd fmla="*/ 109 h 470" name="T15"/>
                <a:gd fmla="*/ 235 w 470" name="T16"/>
                <a:gd fmla="*/ 57 h 470" name="T17"/>
                <a:gd fmla="*/ 170 w 470" name="T18"/>
                <a:gd fmla="*/ 228 h 470" name="T19"/>
                <a:gd fmla="*/ 154 w 470" name="T20"/>
                <a:gd fmla="*/ 191 h 470" name="T21"/>
                <a:gd fmla="*/ 173 w 470" name="T22"/>
                <a:gd fmla="*/ 149 h 470" name="T23"/>
                <a:gd fmla="*/ 222 w 470" name="T24"/>
                <a:gd fmla="*/ 132 h 470" name="T25"/>
                <a:gd fmla="*/ 222 w 470" name="T26"/>
                <a:gd fmla="*/ 114 h 470" name="T27"/>
                <a:gd fmla="*/ 251 w 470" name="T28"/>
                <a:gd fmla="*/ 114 h 470" name="T29"/>
                <a:gd fmla="*/ 251 w 470" name="T30"/>
                <a:gd fmla="*/ 132 h 470" name="T31"/>
                <a:gd fmla="*/ 296 w 470" name="T32"/>
                <a:gd fmla="*/ 148 h 470" name="T33"/>
                <a:gd fmla="*/ 314 w 470" name="T34"/>
                <a:gd fmla="*/ 190 h 470" name="T35"/>
                <a:gd fmla="*/ 267 w 470" name="T36"/>
                <a:gd fmla="*/ 190 h 470" name="T37"/>
                <a:gd fmla="*/ 262 w 470" name="T38"/>
                <a:gd fmla="*/ 173 h 470" name="T39"/>
                <a:gd fmla="*/ 208 w 470" name="T40"/>
                <a:gd fmla="*/ 171 h 470" name="T41"/>
                <a:gd fmla="*/ 208 w 470" name="T42"/>
                <a:gd fmla="*/ 196 h 470" name="T43"/>
                <a:gd fmla="*/ 264 w 470" name="T44"/>
                <a:gd fmla="*/ 212 h 470" name="T45"/>
                <a:gd fmla="*/ 302 w 470" name="T46"/>
                <a:gd fmla="*/ 231 h 470" name="T47"/>
                <a:gd fmla="*/ 318 w 470" name="T48"/>
                <a:gd fmla="*/ 271 h 470" name="T49"/>
                <a:gd fmla="*/ 300 w 470" name="T50"/>
                <a:gd fmla="*/ 314 h 470" name="T51"/>
                <a:gd fmla="*/ 248 w 470" name="T52"/>
                <a:gd fmla="*/ 333 h 470" name="T53"/>
                <a:gd fmla="*/ 248 w 470" name="T54"/>
                <a:gd fmla="*/ 355 h 470" name="T55"/>
                <a:gd fmla="*/ 219 w 470" name="T56"/>
                <a:gd fmla="*/ 355 h 470" name="T57"/>
                <a:gd fmla="*/ 219 w 470" name="T58"/>
                <a:gd fmla="*/ 333 h 470" name="T59"/>
                <a:gd fmla="*/ 171 w 470" name="T60"/>
                <a:gd fmla="*/ 313 h 470" name="T61"/>
                <a:gd fmla="*/ 151 w 470" name="T62"/>
                <a:gd fmla="*/ 266 h 470" name="T63"/>
                <a:gd fmla="*/ 201 w 470" name="T64"/>
                <a:gd fmla="*/ 266 h 470" name="T65"/>
                <a:gd fmla="*/ 207 w 470" name="T66"/>
                <a:gd fmla="*/ 288 h 470" name="T67"/>
                <a:gd fmla="*/ 263 w 470" name="T68"/>
                <a:gd fmla="*/ 290 h 470" name="T69"/>
                <a:gd fmla="*/ 264 w 470" name="T70"/>
                <a:gd fmla="*/ 264 h 470" name="T71"/>
                <a:gd fmla="*/ 170 w 470" name="T72"/>
                <a:gd fmla="*/ 228 h 470" name="T73"/>
                <a:gd fmla="*/ 69 w 470" name="T74"/>
                <a:gd fmla="*/ 69 h 470" name="T75"/>
                <a:gd fmla="*/ 235 w 470" name="T76"/>
                <a:gd fmla="*/ 0 h 470" name="T77"/>
                <a:gd fmla="*/ 401 w 470" name="T78"/>
                <a:gd fmla="*/ 69 h 470" name="T79"/>
                <a:gd fmla="*/ 470 w 470" name="T80"/>
                <a:gd fmla="*/ 235 h 470" name="T81"/>
                <a:gd fmla="*/ 401 w 470" name="T82"/>
                <a:gd fmla="*/ 401 h 470" name="T83"/>
                <a:gd fmla="*/ 235 w 470" name="T84"/>
                <a:gd fmla="*/ 470 h 470" name="T85"/>
                <a:gd fmla="*/ 69 w 470" name="T86"/>
                <a:gd fmla="*/ 401 h 470" name="T87"/>
                <a:gd fmla="*/ 0 w 470" name="T88"/>
                <a:gd fmla="*/ 235 h 470" name="T89"/>
                <a:gd fmla="*/ 69 w 470" name="T90"/>
                <a:gd fmla="*/ 69 h 470" name="T9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b="b" l="0" r="r" t="0"/>
              <a:pathLst>
                <a:path h="470" w="470">
                  <a:moveTo>
                    <a:pt x="235" y="57"/>
                  </a:moveTo>
                  <a:cubicBezTo>
                    <a:pt x="186" y="57"/>
                    <a:pt x="141" y="77"/>
                    <a:pt x="109" y="109"/>
                  </a:cubicBezTo>
                  <a:cubicBezTo>
                    <a:pt x="77" y="141"/>
                    <a:pt x="57" y="186"/>
                    <a:pt x="57" y="235"/>
                  </a:cubicBezTo>
                  <a:cubicBezTo>
                    <a:pt x="57" y="284"/>
                    <a:pt x="77" y="328"/>
                    <a:pt x="109" y="361"/>
                  </a:cubicBezTo>
                  <a:cubicBezTo>
                    <a:pt x="141" y="393"/>
                    <a:pt x="186" y="413"/>
                    <a:pt x="235" y="413"/>
                  </a:cubicBezTo>
                  <a:cubicBezTo>
                    <a:pt x="284" y="413"/>
                    <a:pt x="328" y="393"/>
                    <a:pt x="361" y="361"/>
                  </a:cubicBezTo>
                  <a:cubicBezTo>
                    <a:pt x="393" y="328"/>
                    <a:pt x="413" y="284"/>
                    <a:pt x="413" y="235"/>
                  </a:cubicBezTo>
                  <a:cubicBezTo>
                    <a:pt x="413" y="186"/>
                    <a:pt x="393" y="141"/>
                    <a:pt x="361" y="109"/>
                  </a:cubicBezTo>
                  <a:cubicBezTo>
                    <a:pt x="328" y="77"/>
                    <a:pt x="284" y="57"/>
                    <a:pt x="235" y="57"/>
                  </a:cubicBezTo>
                  <a:close/>
                  <a:moveTo>
                    <a:pt x="170" y="228"/>
                  </a:moveTo>
                  <a:cubicBezTo>
                    <a:pt x="159" y="219"/>
                    <a:pt x="154" y="207"/>
                    <a:pt x="154" y="191"/>
                  </a:cubicBezTo>
                  <a:cubicBezTo>
                    <a:pt x="154" y="174"/>
                    <a:pt x="160" y="160"/>
                    <a:pt x="173" y="149"/>
                  </a:cubicBezTo>
                  <a:cubicBezTo>
                    <a:pt x="186" y="139"/>
                    <a:pt x="200" y="133"/>
                    <a:pt x="222" y="132"/>
                  </a:cubicBezTo>
                  <a:cubicBezTo>
                    <a:pt x="222" y="114"/>
                    <a:pt x="222" y="114"/>
                    <a:pt x="222" y="114"/>
                  </a:cubicBezTo>
                  <a:cubicBezTo>
                    <a:pt x="251" y="114"/>
                    <a:pt x="251" y="114"/>
                    <a:pt x="251" y="114"/>
                  </a:cubicBezTo>
                  <a:cubicBezTo>
                    <a:pt x="251" y="132"/>
                    <a:pt x="251" y="132"/>
                    <a:pt x="251" y="132"/>
                  </a:cubicBezTo>
                  <a:cubicBezTo>
                    <a:pt x="272" y="133"/>
                    <a:pt x="284" y="138"/>
                    <a:pt x="296" y="148"/>
                  </a:cubicBezTo>
                  <a:cubicBezTo>
                    <a:pt x="308" y="158"/>
                    <a:pt x="313" y="172"/>
                    <a:pt x="314" y="190"/>
                  </a:cubicBezTo>
                  <a:cubicBezTo>
                    <a:pt x="267" y="190"/>
                    <a:pt x="267" y="190"/>
                    <a:pt x="267" y="190"/>
                  </a:cubicBezTo>
                  <a:cubicBezTo>
                    <a:pt x="266" y="182"/>
                    <a:pt x="265" y="177"/>
                    <a:pt x="262" y="173"/>
                  </a:cubicBezTo>
                  <a:cubicBezTo>
                    <a:pt x="254" y="164"/>
                    <a:pt x="218" y="164"/>
                    <a:pt x="208" y="171"/>
                  </a:cubicBezTo>
                  <a:cubicBezTo>
                    <a:pt x="201" y="177"/>
                    <a:pt x="200" y="190"/>
                    <a:pt x="208" y="196"/>
                  </a:cubicBezTo>
                  <a:cubicBezTo>
                    <a:pt x="217" y="203"/>
                    <a:pt x="250" y="208"/>
                    <a:pt x="264" y="212"/>
                  </a:cubicBezTo>
                  <a:cubicBezTo>
                    <a:pt x="281" y="218"/>
                    <a:pt x="294" y="224"/>
                    <a:pt x="302" y="231"/>
                  </a:cubicBezTo>
                  <a:cubicBezTo>
                    <a:pt x="313" y="241"/>
                    <a:pt x="318" y="254"/>
                    <a:pt x="318" y="271"/>
                  </a:cubicBezTo>
                  <a:cubicBezTo>
                    <a:pt x="319" y="290"/>
                    <a:pt x="312" y="304"/>
                    <a:pt x="300" y="314"/>
                  </a:cubicBezTo>
                  <a:cubicBezTo>
                    <a:pt x="288" y="325"/>
                    <a:pt x="272" y="332"/>
                    <a:pt x="248" y="333"/>
                  </a:cubicBezTo>
                  <a:cubicBezTo>
                    <a:pt x="248" y="355"/>
                    <a:pt x="248" y="355"/>
                    <a:pt x="248" y="355"/>
                  </a:cubicBezTo>
                  <a:cubicBezTo>
                    <a:pt x="219" y="355"/>
                    <a:pt x="219" y="355"/>
                    <a:pt x="219" y="355"/>
                  </a:cubicBezTo>
                  <a:cubicBezTo>
                    <a:pt x="219" y="333"/>
                    <a:pt x="219" y="333"/>
                    <a:pt x="219" y="333"/>
                  </a:cubicBezTo>
                  <a:cubicBezTo>
                    <a:pt x="196" y="333"/>
                    <a:pt x="183" y="325"/>
                    <a:pt x="171" y="313"/>
                  </a:cubicBezTo>
                  <a:cubicBezTo>
                    <a:pt x="158" y="302"/>
                    <a:pt x="151" y="286"/>
                    <a:pt x="151" y="266"/>
                  </a:cubicBezTo>
                  <a:cubicBezTo>
                    <a:pt x="201" y="266"/>
                    <a:pt x="201" y="266"/>
                    <a:pt x="201" y="266"/>
                  </a:cubicBezTo>
                  <a:cubicBezTo>
                    <a:pt x="202" y="276"/>
                    <a:pt x="204" y="283"/>
                    <a:pt x="207" y="288"/>
                  </a:cubicBezTo>
                  <a:cubicBezTo>
                    <a:pt x="216" y="299"/>
                    <a:pt x="254" y="297"/>
                    <a:pt x="263" y="290"/>
                  </a:cubicBezTo>
                  <a:cubicBezTo>
                    <a:pt x="272" y="284"/>
                    <a:pt x="272" y="271"/>
                    <a:pt x="264" y="264"/>
                  </a:cubicBezTo>
                  <a:cubicBezTo>
                    <a:pt x="245" y="249"/>
                    <a:pt x="198" y="252"/>
                    <a:pt x="170" y="228"/>
                  </a:cubicBezTo>
                  <a:close/>
                  <a:moveTo>
                    <a:pt x="69" y="69"/>
                  </a:moveTo>
                  <a:cubicBezTo>
                    <a:pt x="111" y="26"/>
                    <a:pt x="170" y="0"/>
                    <a:pt x="235" y="0"/>
                  </a:cubicBezTo>
                  <a:cubicBezTo>
                    <a:pt x="300" y="0"/>
                    <a:pt x="359" y="26"/>
                    <a:pt x="401" y="69"/>
                  </a:cubicBezTo>
                  <a:cubicBezTo>
                    <a:pt x="444" y="111"/>
                    <a:pt x="470" y="170"/>
                    <a:pt x="470" y="235"/>
                  </a:cubicBezTo>
                  <a:cubicBezTo>
                    <a:pt x="470" y="300"/>
                    <a:pt x="444" y="359"/>
                    <a:pt x="401" y="401"/>
                  </a:cubicBezTo>
                  <a:cubicBezTo>
                    <a:pt x="359" y="444"/>
                    <a:pt x="300" y="470"/>
                    <a:pt x="235" y="470"/>
                  </a:cubicBezTo>
                  <a:cubicBezTo>
                    <a:pt x="170" y="470"/>
                    <a:pt x="111" y="444"/>
                    <a:pt x="69" y="401"/>
                  </a:cubicBezTo>
                  <a:cubicBezTo>
                    <a:pt x="26" y="359"/>
                    <a:pt x="0" y="300"/>
                    <a:pt x="0" y="235"/>
                  </a:cubicBezTo>
                  <a:cubicBezTo>
                    <a:pt x="0" y="170"/>
                    <a:pt x="26" y="111"/>
                    <a:pt x="69" y="69"/>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grpSp>
        <p:nvGrpSpPr>
          <p:cNvPr id="115" name="组合 114"/>
          <p:cNvGrpSpPr/>
          <p:nvPr/>
        </p:nvGrpSpPr>
        <p:grpSpPr>
          <a:xfrm>
            <a:off x="6663607" y="3809417"/>
            <a:ext cx="488295" cy="479865"/>
            <a:chOff x="5037571" y="856343"/>
            <a:chExt cx="715006" cy="702571"/>
          </a:xfrm>
          <a:solidFill>
            <a:schemeClr val="tx2"/>
          </a:solidFill>
        </p:grpSpPr>
        <p:sp>
          <p:nvSpPr>
            <p:cNvPr id="116" name="Freeform 39"/>
            <p:cNvSpPr/>
            <p:nvPr/>
          </p:nvSpPr>
          <p:spPr bwMode="auto">
            <a:xfrm>
              <a:off x="5468769" y="856343"/>
              <a:ext cx="244675" cy="244675"/>
            </a:xfrm>
            <a:custGeom>
              <a:gdLst>
                <a:gd fmla="*/ 19 w 283" name="T0"/>
                <a:gd fmla="*/ 0 h 283" name="T1"/>
                <a:gd fmla="*/ 264 w 283" name="T2"/>
                <a:gd fmla="*/ 0 h 283" name="T3"/>
                <a:gd fmla="*/ 276 w 283" name="T4"/>
                <a:gd fmla="*/ 4 h 283" name="T5"/>
                <a:gd fmla="*/ 224 w 283" name="T6"/>
                <a:gd fmla="*/ 38 h 283" name="T7"/>
                <a:gd fmla="*/ 97 w 283" name="T8"/>
                <a:gd fmla="*/ 38 h 283" name="T9"/>
                <a:gd fmla="*/ 90 w 283" name="T10"/>
                <a:gd fmla="*/ 38 h 283" name="T11"/>
                <a:gd fmla="*/ 38 w 283" name="T12"/>
                <a:gd fmla="*/ 38 h 283" name="T13"/>
                <a:gd fmla="*/ 38 w 283" name="T14"/>
                <a:gd fmla="*/ 245 h 283" name="T15"/>
                <a:gd fmla="*/ 103 w 283" name="T16"/>
                <a:gd fmla="*/ 245 h 283" name="T17"/>
                <a:gd fmla="*/ 127 w 283" name="T18"/>
                <a:gd fmla="*/ 245 h 283" name="T19"/>
                <a:gd fmla="*/ 245 w 283" name="T20"/>
                <a:gd fmla="*/ 245 h 283" name="T21"/>
                <a:gd fmla="*/ 245 w 283" name="T22"/>
                <a:gd fmla="*/ 152 h 283" name="T23"/>
                <a:gd fmla="*/ 283 w 283" name="T24"/>
                <a:gd fmla="*/ 115 h 283" name="T25"/>
                <a:gd fmla="*/ 283 w 283" name="T26"/>
                <a:gd fmla="*/ 264 h 283" name="T27"/>
                <a:gd fmla="*/ 264 w 283" name="T28"/>
                <a:gd fmla="*/ 283 h 283" name="T29"/>
                <a:gd fmla="*/ 19 w 283" name="T30"/>
                <a:gd fmla="*/ 283 h 283" name="T31"/>
                <a:gd fmla="*/ 0 w 283" name="T32"/>
                <a:gd fmla="*/ 264 h 283" name="T33"/>
                <a:gd fmla="*/ 0 w 283" name="T34"/>
                <a:gd fmla="*/ 19 h 283" name="T35"/>
                <a:gd fmla="*/ 19 w 283" name="T36"/>
                <a:gd fmla="*/ 0 h 283"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283" w="283">
                  <a:moveTo>
                    <a:pt x="19" y="0"/>
                  </a:moveTo>
                  <a:cubicBezTo>
                    <a:pt x="264" y="0"/>
                    <a:pt x="264" y="0"/>
                    <a:pt x="264" y="0"/>
                  </a:cubicBezTo>
                  <a:cubicBezTo>
                    <a:pt x="269" y="0"/>
                    <a:pt x="273" y="2"/>
                    <a:pt x="276" y="4"/>
                  </a:cubicBezTo>
                  <a:cubicBezTo>
                    <a:pt x="259" y="16"/>
                    <a:pt x="242" y="27"/>
                    <a:pt x="224" y="38"/>
                  </a:cubicBezTo>
                  <a:cubicBezTo>
                    <a:pt x="97" y="38"/>
                    <a:pt x="97" y="38"/>
                    <a:pt x="97" y="38"/>
                  </a:cubicBezTo>
                  <a:cubicBezTo>
                    <a:pt x="95" y="38"/>
                    <a:pt x="92" y="38"/>
                    <a:pt x="90" y="38"/>
                  </a:cubicBezTo>
                  <a:cubicBezTo>
                    <a:pt x="38" y="38"/>
                    <a:pt x="38" y="38"/>
                    <a:pt x="38" y="38"/>
                  </a:cubicBezTo>
                  <a:cubicBezTo>
                    <a:pt x="38" y="245"/>
                    <a:pt x="38" y="245"/>
                    <a:pt x="38" y="245"/>
                  </a:cubicBezTo>
                  <a:cubicBezTo>
                    <a:pt x="103" y="245"/>
                    <a:pt x="103" y="245"/>
                    <a:pt x="103" y="245"/>
                  </a:cubicBezTo>
                  <a:cubicBezTo>
                    <a:pt x="111" y="247"/>
                    <a:pt x="119" y="247"/>
                    <a:pt x="127" y="245"/>
                  </a:cubicBezTo>
                  <a:cubicBezTo>
                    <a:pt x="245" y="245"/>
                    <a:pt x="245" y="245"/>
                    <a:pt x="245" y="245"/>
                  </a:cubicBezTo>
                  <a:cubicBezTo>
                    <a:pt x="245" y="152"/>
                    <a:pt x="245" y="152"/>
                    <a:pt x="245" y="152"/>
                  </a:cubicBezTo>
                  <a:cubicBezTo>
                    <a:pt x="258" y="140"/>
                    <a:pt x="270" y="128"/>
                    <a:pt x="283" y="115"/>
                  </a:cubicBezTo>
                  <a:cubicBezTo>
                    <a:pt x="283" y="264"/>
                    <a:pt x="283" y="264"/>
                    <a:pt x="283" y="264"/>
                  </a:cubicBezTo>
                  <a:cubicBezTo>
                    <a:pt x="283" y="274"/>
                    <a:pt x="275" y="283"/>
                    <a:pt x="264" y="283"/>
                  </a:cubicBezTo>
                  <a:cubicBezTo>
                    <a:pt x="19" y="283"/>
                    <a:pt x="19" y="283"/>
                    <a:pt x="19" y="283"/>
                  </a:cubicBezTo>
                  <a:cubicBezTo>
                    <a:pt x="9" y="283"/>
                    <a:pt x="0" y="274"/>
                    <a:pt x="0" y="264"/>
                  </a:cubicBezTo>
                  <a:cubicBezTo>
                    <a:pt x="0" y="19"/>
                    <a:pt x="0" y="19"/>
                    <a:pt x="0" y="19"/>
                  </a:cubicBezTo>
                  <a:cubicBezTo>
                    <a:pt x="0" y="9"/>
                    <a:pt x="9" y="0"/>
                    <a:pt x="19"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17" name="Freeform 40"/>
            <p:cNvSpPr>
              <a:spLocks noEditPoints="1"/>
            </p:cNvSpPr>
            <p:nvPr/>
          </p:nvSpPr>
          <p:spPr bwMode="auto">
            <a:xfrm>
              <a:off x="5037571" y="889259"/>
              <a:ext cx="423518" cy="669655"/>
            </a:xfrm>
            <a:custGeom>
              <a:gdLst>
                <a:gd fmla="*/ 253 w 490" name="T0"/>
                <a:gd fmla="*/ 737 h 775" name="T1"/>
                <a:gd fmla="*/ 211 w 490" name="T2"/>
                <a:gd fmla="*/ 775 h 775" name="T3"/>
                <a:gd fmla="*/ 175 w 490" name="T4"/>
                <a:gd fmla="*/ 762 h 775" name="T5"/>
                <a:gd fmla="*/ 161 w 490" name="T6"/>
                <a:gd fmla="*/ 762 h 775" name="T7"/>
                <a:gd fmla="*/ 125 w 490" name="T8"/>
                <a:gd fmla="*/ 775 h 775" name="T9"/>
                <a:gd fmla="*/ 84 w 490" name="T10"/>
                <a:gd fmla="*/ 737 h 775" name="T11"/>
                <a:gd fmla="*/ 76 w 490" name="T12"/>
                <a:gd fmla="*/ 475 h 775" name="T13"/>
                <a:gd fmla="*/ 65 w 490" name="T14"/>
                <a:gd fmla="*/ 474 h 775" name="T15"/>
                <a:gd fmla="*/ 21 w 490" name="T16"/>
                <a:gd fmla="*/ 441 h 775" name="T17"/>
                <a:gd fmla="*/ 19 w 490" name="T18"/>
                <a:gd fmla="*/ 217 h 775" name="T19"/>
                <a:gd fmla="*/ 48 w 490" name="T20"/>
                <a:gd fmla="*/ 192 h 775" name="T21"/>
                <a:gd fmla="*/ 121 w 490" name="T22"/>
                <a:gd fmla="*/ 183 h 775" name="T23"/>
                <a:gd fmla="*/ 132 w 490" name="T24"/>
                <a:gd fmla="*/ 189 h 775" name="T25"/>
                <a:gd fmla="*/ 168 w 490" name="T26"/>
                <a:gd fmla="*/ 243 h 775" name="T27"/>
                <a:gd fmla="*/ 204 w 490" name="T28"/>
                <a:gd fmla="*/ 189 h 775" name="T29"/>
                <a:gd fmla="*/ 216 w 490" name="T30"/>
                <a:gd fmla="*/ 183 h 775" name="T31"/>
                <a:gd fmla="*/ 257 w 490" name="T32"/>
                <a:gd fmla="*/ 188 h 775" name="T33"/>
                <a:gd fmla="*/ 293 w 490" name="T34"/>
                <a:gd fmla="*/ 205 h 775" name="T35"/>
                <a:gd fmla="*/ 331 w 490" name="T36"/>
                <a:gd fmla="*/ 251 h 775" name="T37"/>
                <a:gd fmla="*/ 339 w 490" name="T38"/>
                <a:gd fmla="*/ 259 h 775" name="T39"/>
                <a:gd fmla="*/ 355 w 490" name="T40"/>
                <a:gd fmla="*/ 261 h 775" name="T41"/>
                <a:gd fmla="*/ 362 w 490" name="T42"/>
                <a:gd fmla="*/ 256 h 775" name="T43"/>
                <a:gd fmla="*/ 406 w 490" name="T44"/>
                <a:gd fmla="*/ 223 h 775" name="T45"/>
                <a:gd fmla="*/ 452 w 490" name="T46"/>
                <a:gd fmla="*/ 284 h 775" name="T47"/>
                <a:gd fmla="*/ 405 w 490" name="T48"/>
                <a:gd fmla="*/ 318 h 775" name="T49"/>
                <a:gd fmla="*/ 357 w 490" name="T50"/>
                <a:gd fmla="*/ 346 h 775" name="T51"/>
                <a:gd fmla="*/ 321 w 490" name="T52"/>
                <a:gd fmla="*/ 343 h 775" name="T53"/>
                <a:gd fmla="*/ 275 w 490" name="T54"/>
                <a:gd fmla="*/ 302 h 775" name="T55"/>
                <a:gd fmla="*/ 265 w 490" name="T56"/>
                <a:gd fmla="*/ 291 h 775" name="T57"/>
                <a:gd fmla="*/ 253 w 490" name="T58"/>
                <a:gd fmla="*/ 737 h 775" name="T59"/>
                <a:gd fmla="*/ 170 w 490" name="T60"/>
                <a:gd fmla="*/ 1 h 775" name="T61"/>
                <a:gd fmla="*/ 236 w 490" name="T62"/>
                <a:gd fmla="*/ 74 h 775" name="T63"/>
                <a:gd fmla="*/ 167 w 490" name="T64"/>
                <a:gd fmla="*/ 159 h 775" name="T65"/>
                <a:gd fmla="*/ 100 w 490" name="T66"/>
                <a:gd fmla="*/ 71 h 775" name="T67"/>
                <a:gd fmla="*/ 170 w 490" name="T68"/>
                <a:gd fmla="*/ 1 h 775"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775" w="490">
                  <a:moveTo>
                    <a:pt x="253" y="737"/>
                  </a:moveTo>
                  <a:cubicBezTo>
                    <a:pt x="252" y="758"/>
                    <a:pt x="230" y="775"/>
                    <a:pt x="211" y="775"/>
                  </a:cubicBezTo>
                  <a:cubicBezTo>
                    <a:pt x="198" y="775"/>
                    <a:pt x="182" y="770"/>
                    <a:pt x="175" y="762"/>
                  </a:cubicBezTo>
                  <a:cubicBezTo>
                    <a:pt x="172" y="757"/>
                    <a:pt x="165" y="757"/>
                    <a:pt x="161" y="762"/>
                  </a:cubicBezTo>
                  <a:cubicBezTo>
                    <a:pt x="155" y="770"/>
                    <a:pt x="138" y="775"/>
                    <a:pt x="125" y="775"/>
                  </a:cubicBezTo>
                  <a:cubicBezTo>
                    <a:pt x="106" y="775"/>
                    <a:pt x="85" y="758"/>
                    <a:pt x="84" y="737"/>
                  </a:cubicBezTo>
                  <a:cubicBezTo>
                    <a:pt x="76" y="475"/>
                    <a:pt x="76" y="475"/>
                    <a:pt x="76" y="475"/>
                  </a:cubicBezTo>
                  <a:cubicBezTo>
                    <a:pt x="65" y="474"/>
                    <a:pt x="65" y="474"/>
                    <a:pt x="65" y="474"/>
                  </a:cubicBezTo>
                  <a:cubicBezTo>
                    <a:pt x="47" y="472"/>
                    <a:pt x="24" y="459"/>
                    <a:pt x="21" y="441"/>
                  </a:cubicBezTo>
                  <a:cubicBezTo>
                    <a:pt x="0" y="331"/>
                    <a:pt x="4" y="332"/>
                    <a:pt x="19" y="217"/>
                  </a:cubicBezTo>
                  <a:cubicBezTo>
                    <a:pt x="21" y="209"/>
                    <a:pt x="31" y="194"/>
                    <a:pt x="48" y="192"/>
                  </a:cubicBezTo>
                  <a:cubicBezTo>
                    <a:pt x="121" y="183"/>
                    <a:pt x="121" y="183"/>
                    <a:pt x="121" y="183"/>
                  </a:cubicBezTo>
                  <a:cubicBezTo>
                    <a:pt x="125" y="183"/>
                    <a:pt x="130" y="185"/>
                    <a:pt x="132" y="189"/>
                  </a:cubicBezTo>
                  <a:cubicBezTo>
                    <a:pt x="168" y="243"/>
                    <a:pt x="168" y="243"/>
                    <a:pt x="168" y="243"/>
                  </a:cubicBezTo>
                  <a:cubicBezTo>
                    <a:pt x="204" y="189"/>
                    <a:pt x="204" y="189"/>
                    <a:pt x="204" y="189"/>
                  </a:cubicBezTo>
                  <a:cubicBezTo>
                    <a:pt x="207" y="185"/>
                    <a:pt x="211" y="183"/>
                    <a:pt x="216" y="183"/>
                  </a:cubicBezTo>
                  <a:cubicBezTo>
                    <a:pt x="257" y="188"/>
                    <a:pt x="257" y="188"/>
                    <a:pt x="257" y="188"/>
                  </a:cubicBezTo>
                  <a:cubicBezTo>
                    <a:pt x="278" y="191"/>
                    <a:pt x="285" y="196"/>
                    <a:pt x="293" y="205"/>
                  </a:cubicBezTo>
                  <a:cubicBezTo>
                    <a:pt x="307" y="223"/>
                    <a:pt x="320" y="239"/>
                    <a:pt x="331" y="251"/>
                  </a:cubicBezTo>
                  <a:cubicBezTo>
                    <a:pt x="334" y="254"/>
                    <a:pt x="336" y="257"/>
                    <a:pt x="339" y="259"/>
                  </a:cubicBezTo>
                  <a:cubicBezTo>
                    <a:pt x="343" y="264"/>
                    <a:pt x="350" y="264"/>
                    <a:pt x="355" y="261"/>
                  </a:cubicBezTo>
                  <a:cubicBezTo>
                    <a:pt x="357" y="259"/>
                    <a:pt x="360" y="258"/>
                    <a:pt x="362" y="256"/>
                  </a:cubicBezTo>
                  <a:cubicBezTo>
                    <a:pt x="373" y="248"/>
                    <a:pt x="393" y="233"/>
                    <a:pt x="406" y="223"/>
                  </a:cubicBezTo>
                  <a:cubicBezTo>
                    <a:pt x="442" y="195"/>
                    <a:pt x="490" y="255"/>
                    <a:pt x="452" y="284"/>
                  </a:cubicBezTo>
                  <a:cubicBezTo>
                    <a:pt x="438" y="294"/>
                    <a:pt x="418" y="310"/>
                    <a:pt x="405" y="318"/>
                  </a:cubicBezTo>
                  <a:cubicBezTo>
                    <a:pt x="386" y="332"/>
                    <a:pt x="369" y="342"/>
                    <a:pt x="357" y="346"/>
                  </a:cubicBezTo>
                  <a:cubicBezTo>
                    <a:pt x="346" y="351"/>
                    <a:pt x="332" y="351"/>
                    <a:pt x="321" y="343"/>
                  </a:cubicBezTo>
                  <a:cubicBezTo>
                    <a:pt x="305" y="333"/>
                    <a:pt x="291" y="320"/>
                    <a:pt x="275" y="302"/>
                  </a:cubicBezTo>
                  <a:cubicBezTo>
                    <a:pt x="272" y="299"/>
                    <a:pt x="269" y="295"/>
                    <a:pt x="265" y="291"/>
                  </a:cubicBezTo>
                  <a:cubicBezTo>
                    <a:pt x="253" y="737"/>
                    <a:pt x="253" y="737"/>
                    <a:pt x="253" y="737"/>
                  </a:cubicBezTo>
                  <a:close/>
                  <a:moveTo>
                    <a:pt x="170" y="1"/>
                  </a:moveTo>
                  <a:cubicBezTo>
                    <a:pt x="207" y="2"/>
                    <a:pt x="237" y="34"/>
                    <a:pt x="236" y="74"/>
                  </a:cubicBezTo>
                  <a:cubicBezTo>
                    <a:pt x="235" y="113"/>
                    <a:pt x="204" y="160"/>
                    <a:pt x="167" y="159"/>
                  </a:cubicBezTo>
                  <a:cubicBezTo>
                    <a:pt x="129" y="159"/>
                    <a:pt x="100" y="110"/>
                    <a:pt x="100" y="71"/>
                  </a:cubicBezTo>
                  <a:cubicBezTo>
                    <a:pt x="101" y="32"/>
                    <a:pt x="132" y="0"/>
                    <a:pt x="170" y="1"/>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18" name="Freeform 41"/>
            <p:cNvSpPr/>
            <p:nvPr/>
          </p:nvSpPr>
          <p:spPr bwMode="auto">
            <a:xfrm>
              <a:off x="5532772" y="870972"/>
              <a:ext cx="219805" cy="176283"/>
            </a:xfrm>
            <a:custGeom>
              <a:gdLst>
                <a:gd fmla="*/ 35 w 254" name="T0"/>
                <a:gd fmla="*/ 62 h 204" name="T1"/>
                <a:gd fmla="*/ 0 w 254" name="T2"/>
                <a:gd fmla="*/ 66 h 204" name="T3"/>
                <a:gd fmla="*/ 11 w 254" name="T4"/>
                <a:gd fmla="*/ 171 h 204" name="T5"/>
                <a:gd fmla="*/ 48 w 254" name="T6"/>
                <a:gd fmla="*/ 195 h 204" name="T7"/>
                <a:gd fmla="*/ 243 w 254" name="T8"/>
                <a:gd fmla="*/ 20 h 204" name="T9"/>
                <a:gd fmla="*/ 230 w 254" name="T10"/>
                <a:gd fmla="*/ 7 h 204" name="T11"/>
                <a:gd fmla="*/ 53 w 254" name="T12"/>
                <a:gd fmla="*/ 116 h 204" name="T13"/>
                <a:gd fmla="*/ 35 w 254" name="T14"/>
                <a:gd fmla="*/ 62 h 204"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204" w="254">
                  <a:moveTo>
                    <a:pt x="35" y="62"/>
                  </a:moveTo>
                  <a:cubicBezTo>
                    <a:pt x="31" y="48"/>
                    <a:pt x="0" y="51"/>
                    <a:pt x="0" y="66"/>
                  </a:cubicBezTo>
                  <a:cubicBezTo>
                    <a:pt x="0" y="113"/>
                    <a:pt x="4" y="130"/>
                    <a:pt x="11" y="171"/>
                  </a:cubicBezTo>
                  <a:cubicBezTo>
                    <a:pt x="14" y="186"/>
                    <a:pt x="36" y="204"/>
                    <a:pt x="48" y="195"/>
                  </a:cubicBezTo>
                  <a:cubicBezTo>
                    <a:pt x="133" y="135"/>
                    <a:pt x="169" y="92"/>
                    <a:pt x="243" y="20"/>
                  </a:cubicBezTo>
                  <a:cubicBezTo>
                    <a:pt x="254" y="9"/>
                    <a:pt x="240" y="0"/>
                    <a:pt x="230" y="7"/>
                  </a:cubicBezTo>
                  <a:cubicBezTo>
                    <a:pt x="158" y="56"/>
                    <a:pt x="123" y="73"/>
                    <a:pt x="53" y="116"/>
                  </a:cubicBezTo>
                  <a:cubicBezTo>
                    <a:pt x="42" y="95"/>
                    <a:pt x="40" y="80"/>
                    <a:pt x="35" y="62"/>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grpSp>
        <p:nvGrpSpPr>
          <p:cNvPr id="119" name="组合 118"/>
          <p:cNvGrpSpPr/>
          <p:nvPr/>
        </p:nvGrpSpPr>
        <p:grpSpPr>
          <a:xfrm>
            <a:off x="4659262" y="3820657"/>
            <a:ext cx="484298" cy="457384"/>
            <a:chOff x="6460269" y="872801"/>
            <a:chExt cx="709154" cy="669655"/>
          </a:xfrm>
          <a:solidFill>
            <a:schemeClr val="tx1"/>
          </a:solidFill>
        </p:grpSpPr>
        <p:sp>
          <p:nvSpPr>
            <p:cNvPr id="120" name="Freeform 42"/>
            <p:cNvSpPr>
              <a:spLocks noEditPoints="1"/>
            </p:cNvSpPr>
            <p:nvPr/>
          </p:nvSpPr>
          <p:spPr bwMode="auto">
            <a:xfrm>
              <a:off x="6460269" y="872801"/>
              <a:ext cx="442902" cy="669655"/>
            </a:xfrm>
            <a:custGeom>
              <a:gdLst>
                <a:gd fmla="*/ 250 w 512" name="T0"/>
                <a:gd fmla="*/ 737 h 775" name="T1"/>
                <a:gd fmla="*/ 209 w 512" name="T2"/>
                <a:gd fmla="*/ 775 h 775" name="T3"/>
                <a:gd fmla="*/ 173 w 512" name="T4"/>
                <a:gd fmla="*/ 762 h 775" name="T5"/>
                <a:gd fmla="*/ 159 w 512" name="T6"/>
                <a:gd fmla="*/ 762 h 775" name="T7"/>
                <a:gd fmla="*/ 124 w 512" name="T8"/>
                <a:gd fmla="*/ 775 h 775" name="T9"/>
                <a:gd fmla="*/ 83 w 512" name="T10"/>
                <a:gd fmla="*/ 737 h 775" name="T11"/>
                <a:gd fmla="*/ 75 w 512" name="T12"/>
                <a:gd fmla="*/ 475 h 775" name="T13"/>
                <a:gd fmla="*/ 65 w 512" name="T14"/>
                <a:gd fmla="*/ 474 h 775" name="T15"/>
                <a:gd fmla="*/ 21 w 512" name="T16"/>
                <a:gd fmla="*/ 441 h 775" name="T17"/>
                <a:gd fmla="*/ 19 w 512" name="T18"/>
                <a:gd fmla="*/ 214 h 775" name="T19"/>
                <a:gd fmla="*/ 48 w 512" name="T20"/>
                <a:gd fmla="*/ 189 h 775" name="T21"/>
                <a:gd fmla="*/ 119 w 512" name="T22"/>
                <a:gd fmla="*/ 181 h 775" name="T23"/>
                <a:gd fmla="*/ 131 w 512" name="T24"/>
                <a:gd fmla="*/ 186 h 775" name="T25"/>
                <a:gd fmla="*/ 166 w 512" name="T26"/>
                <a:gd fmla="*/ 239 h 775" name="T27"/>
                <a:gd fmla="*/ 202 w 512" name="T28"/>
                <a:gd fmla="*/ 186 h 775" name="T29"/>
                <a:gd fmla="*/ 213 w 512" name="T30"/>
                <a:gd fmla="*/ 181 h 775" name="T31"/>
                <a:gd fmla="*/ 269 w 512" name="T32"/>
                <a:gd fmla="*/ 184 h 775" name="T33"/>
                <a:gd fmla="*/ 286 w 512" name="T34"/>
                <a:gd fmla="*/ 190 h 775" name="T35"/>
                <a:gd fmla="*/ 361 w 512" name="T36"/>
                <a:gd fmla="*/ 220 h 775" name="T37"/>
                <a:gd fmla="*/ 454 w 512" name="T38"/>
                <a:gd fmla="*/ 179 h 775" name="T39"/>
                <a:gd fmla="*/ 503 w 512" name="T40"/>
                <a:gd fmla="*/ 193 h 775" name="T41"/>
                <a:gd fmla="*/ 488 w 512" name="T42"/>
                <a:gd fmla="*/ 243 h 775" name="T43"/>
                <a:gd fmla="*/ 382 w 512" name="T44"/>
                <a:gd fmla="*/ 290 h 775" name="T45"/>
                <a:gd fmla="*/ 359 w 512" name="T46"/>
                <a:gd fmla="*/ 294 h 775" name="T47"/>
                <a:gd fmla="*/ 266 w 512" name="T48"/>
                <a:gd fmla="*/ 263 h 775" name="T49"/>
                <a:gd fmla="*/ 261 w 512" name="T50"/>
                <a:gd fmla="*/ 265 h 775" name="T51"/>
                <a:gd fmla="*/ 250 w 512" name="T52"/>
                <a:gd fmla="*/ 737 h 775" name="T53"/>
                <a:gd fmla="*/ 168 w 512" name="T54"/>
                <a:gd fmla="*/ 1 h 775" name="T55"/>
                <a:gd fmla="*/ 233 w 512" name="T56"/>
                <a:gd fmla="*/ 72 h 775" name="T57"/>
                <a:gd fmla="*/ 165 w 512" name="T58"/>
                <a:gd fmla="*/ 157 h 775" name="T59"/>
                <a:gd fmla="*/ 99 w 512" name="T60"/>
                <a:gd fmla="*/ 70 h 775" name="T61"/>
                <a:gd fmla="*/ 168 w 512" name="T62"/>
                <a:gd fmla="*/ 1 h 775" name="T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b="b" l="0" r="r" t="0"/>
              <a:pathLst>
                <a:path h="775" w="512">
                  <a:moveTo>
                    <a:pt x="250" y="737"/>
                  </a:moveTo>
                  <a:cubicBezTo>
                    <a:pt x="249" y="758"/>
                    <a:pt x="228" y="775"/>
                    <a:pt x="209" y="775"/>
                  </a:cubicBezTo>
                  <a:cubicBezTo>
                    <a:pt x="196" y="775"/>
                    <a:pt x="180" y="770"/>
                    <a:pt x="173" y="762"/>
                  </a:cubicBezTo>
                  <a:cubicBezTo>
                    <a:pt x="170" y="757"/>
                    <a:pt x="163" y="757"/>
                    <a:pt x="159" y="762"/>
                  </a:cubicBezTo>
                  <a:cubicBezTo>
                    <a:pt x="153" y="770"/>
                    <a:pt x="137" y="775"/>
                    <a:pt x="124" y="775"/>
                  </a:cubicBezTo>
                  <a:cubicBezTo>
                    <a:pt x="105" y="775"/>
                    <a:pt x="84" y="758"/>
                    <a:pt x="83" y="737"/>
                  </a:cubicBezTo>
                  <a:cubicBezTo>
                    <a:pt x="75" y="475"/>
                    <a:pt x="75" y="475"/>
                    <a:pt x="75" y="475"/>
                  </a:cubicBezTo>
                  <a:cubicBezTo>
                    <a:pt x="65" y="474"/>
                    <a:pt x="65" y="474"/>
                    <a:pt x="65" y="474"/>
                  </a:cubicBezTo>
                  <a:cubicBezTo>
                    <a:pt x="46" y="472"/>
                    <a:pt x="24" y="460"/>
                    <a:pt x="21" y="441"/>
                  </a:cubicBezTo>
                  <a:cubicBezTo>
                    <a:pt x="0" y="333"/>
                    <a:pt x="4" y="328"/>
                    <a:pt x="19" y="214"/>
                  </a:cubicBezTo>
                  <a:cubicBezTo>
                    <a:pt x="21" y="206"/>
                    <a:pt x="30" y="191"/>
                    <a:pt x="48" y="189"/>
                  </a:cubicBezTo>
                  <a:cubicBezTo>
                    <a:pt x="119" y="181"/>
                    <a:pt x="119" y="181"/>
                    <a:pt x="119" y="181"/>
                  </a:cubicBezTo>
                  <a:cubicBezTo>
                    <a:pt x="124" y="180"/>
                    <a:pt x="128" y="182"/>
                    <a:pt x="131" y="186"/>
                  </a:cubicBezTo>
                  <a:cubicBezTo>
                    <a:pt x="166" y="239"/>
                    <a:pt x="166" y="239"/>
                    <a:pt x="166" y="239"/>
                  </a:cubicBezTo>
                  <a:cubicBezTo>
                    <a:pt x="202" y="186"/>
                    <a:pt x="202" y="186"/>
                    <a:pt x="202" y="186"/>
                  </a:cubicBezTo>
                  <a:cubicBezTo>
                    <a:pt x="204" y="182"/>
                    <a:pt x="209" y="180"/>
                    <a:pt x="213" y="181"/>
                  </a:cubicBezTo>
                  <a:cubicBezTo>
                    <a:pt x="219" y="181"/>
                    <a:pt x="248" y="183"/>
                    <a:pt x="269" y="184"/>
                  </a:cubicBezTo>
                  <a:cubicBezTo>
                    <a:pt x="275" y="185"/>
                    <a:pt x="281" y="186"/>
                    <a:pt x="286" y="190"/>
                  </a:cubicBezTo>
                  <a:cubicBezTo>
                    <a:pt x="309" y="204"/>
                    <a:pt x="334" y="215"/>
                    <a:pt x="361" y="220"/>
                  </a:cubicBezTo>
                  <a:cubicBezTo>
                    <a:pt x="393" y="209"/>
                    <a:pt x="424" y="195"/>
                    <a:pt x="454" y="179"/>
                  </a:cubicBezTo>
                  <a:cubicBezTo>
                    <a:pt x="471" y="169"/>
                    <a:pt x="493" y="176"/>
                    <a:pt x="503" y="193"/>
                  </a:cubicBezTo>
                  <a:cubicBezTo>
                    <a:pt x="512" y="211"/>
                    <a:pt x="506" y="233"/>
                    <a:pt x="488" y="243"/>
                  </a:cubicBezTo>
                  <a:cubicBezTo>
                    <a:pt x="452" y="262"/>
                    <a:pt x="420" y="274"/>
                    <a:pt x="382" y="290"/>
                  </a:cubicBezTo>
                  <a:cubicBezTo>
                    <a:pt x="375" y="293"/>
                    <a:pt x="367" y="295"/>
                    <a:pt x="359" y="294"/>
                  </a:cubicBezTo>
                  <a:cubicBezTo>
                    <a:pt x="326" y="288"/>
                    <a:pt x="296" y="279"/>
                    <a:pt x="266" y="263"/>
                  </a:cubicBezTo>
                  <a:cubicBezTo>
                    <a:pt x="261" y="265"/>
                    <a:pt x="261" y="265"/>
                    <a:pt x="261" y="265"/>
                  </a:cubicBezTo>
                  <a:cubicBezTo>
                    <a:pt x="250" y="737"/>
                    <a:pt x="250" y="737"/>
                    <a:pt x="250" y="737"/>
                  </a:cubicBezTo>
                  <a:close/>
                  <a:moveTo>
                    <a:pt x="168" y="1"/>
                  </a:moveTo>
                  <a:cubicBezTo>
                    <a:pt x="205" y="1"/>
                    <a:pt x="234" y="33"/>
                    <a:pt x="233" y="72"/>
                  </a:cubicBezTo>
                  <a:cubicBezTo>
                    <a:pt x="233" y="111"/>
                    <a:pt x="202" y="158"/>
                    <a:pt x="165" y="157"/>
                  </a:cubicBezTo>
                  <a:cubicBezTo>
                    <a:pt x="128" y="156"/>
                    <a:pt x="99" y="109"/>
                    <a:pt x="99" y="70"/>
                  </a:cubicBezTo>
                  <a:cubicBezTo>
                    <a:pt x="100" y="31"/>
                    <a:pt x="131" y="0"/>
                    <a:pt x="168" y="1"/>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21" name="Freeform 43"/>
            <p:cNvSpPr>
              <a:spLocks noEditPoints="1"/>
            </p:cNvSpPr>
            <p:nvPr/>
          </p:nvSpPr>
          <p:spPr bwMode="auto">
            <a:xfrm>
              <a:off x="6735299" y="1108698"/>
              <a:ext cx="434124" cy="433758"/>
            </a:xfrm>
            <a:custGeom>
              <a:gdLst>
                <a:gd fmla="*/ 388 w 502" name="T0"/>
                <a:gd fmla="*/ 388 h 502" name="T1"/>
                <a:gd fmla="*/ 383 w 502" name="T2"/>
                <a:gd fmla="*/ 335 h 502" name="T3"/>
                <a:gd fmla="*/ 334 w 502" name="T4"/>
                <a:gd fmla="*/ 426 h 502" name="T5"/>
                <a:gd fmla="*/ 445 w 502" name="T6"/>
                <a:gd fmla="*/ 251 h 502" name="T7"/>
                <a:gd fmla="*/ 393 w 502" name="T8"/>
                <a:gd fmla="*/ 214 h 502" name="T9"/>
                <a:gd fmla="*/ 392 w 502" name="T10"/>
                <a:gd fmla="*/ 297 h 502" name="T11"/>
                <a:gd fmla="*/ 430 w 502" name="T12"/>
                <a:gd fmla="*/ 176 h 502" name="T13"/>
                <a:gd fmla="*/ 332 w 502" name="T14"/>
                <a:gd fmla="*/ 75 h 502" name="T15"/>
                <a:gd fmla="*/ 385 w 502" name="T16"/>
                <a:gd fmla="*/ 176 h 502" name="T17"/>
                <a:gd fmla="*/ 72 w 502" name="T18"/>
                <a:gd fmla="*/ 176 h 502" name="T19"/>
                <a:gd fmla="*/ 150 w 502" name="T20"/>
                <a:gd fmla="*/ 117 h 502" name="T21"/>
                <a:gd fmla="*/ 114 w 502" name="T22"/>
                <a:gd fmla="*/ 114 h 502" name="T23"/>
                <a:gd fmla="*/ 165 w 502" name="T24"/>
                <a:gd fmla="*/ 176 h 502" name="T25"/>
                <a:gd fmla="*/ 236 w 502" name="T26"/>
                <a:gd fmla="*/ 71 h 502" name="T27"/>
                <a:gd fmla="*/ 165 w 502" name="T28"/>
                <a:gd fmla="*/ 176 h 502" name="T29"/>
                <a:gd fmla="*/ 345 w 502" name="T30"/>
                <a:gd fmla="*/ 176 h 502" name="T31"/>
                <a:gd fmla="*/ 274 w 502" name="T32"/>
                <a:gd fmla="*/ 71 h 502" name="T33"/>
                <a:gd fmla="*/ 354 w 502" name="T34"/>
                <a:gd fmla="*/ 214 h 502" name="T35"/>
                <a:gd fmla="*/ 274 w 502" name="T36"/>
                <a:gd fmla="*/ 297 h 502" name="T37"/>
                <a:gd fmla="*/ 357 w 502" name="T38"/>
                <a:gd fmla="*/ 252 h 502" name="T39"/>
                <a:gd fmla="*/ 236 w 502" name="T40"/>
                <a:gd fmla="*/ 214 h 502" name="T41"/>
                <a:gd fmla="*/ 153 w 502" name="T42"/>
                <a:gd fmla="*/ 252 h 502" name="T43"/>
                <a:gd fmla="*/ 236 w 502" name="T44"/>
                <a:gd fmla="*/ 297 h 502" name="T45"/>
                <a:gd fmla="*/ 118 w 502" name="T46"/>
                <a:gd fmla="*/ 214 h 502" name="T47"/>
                <a:gd fmla="*/ 57 w 502" name="T48"/>
                <a:gd fmla="*/ 251 h 502" name="T49"/>
                <a:gd fmla="*/ 119 w 502" name="T50"/>
                <a:gd fmla="*/ 297 h 502" name="T51"/>
                <a:gd fmla="*/ 118 w 502" name="T52"/>
                <a:gd fmla="*/ 214 h 502" name="T53"/>
                <a:gd fmla="*/ 274 w 502" name="T54"/>
                <a:gd fmla="*/ 335 h 502" name="T55"/>
                <a:gd fmla="*/ 328 w 502" name="T56"/>
                <a:gd fmla="*/ 367 h 502" name="T57"/>
                <a:gd fmla="*/ 236 w 502" name="T58"/>
                <a:gd fmla="*/ 335 h 502" name="T59"/>
                <a:gd fmla="*/ 182 w 502" name="T60"/>
                <a:gd fmla="*/ 367 h 502" name="T61"/>
                <a:gd fmla="*/ 236 w 502" name="T62"/>
                <a:gd fmla="*/ 335 h 502" name="T63"/>
                <a:gd fmla="*/ 77 w 502" name="T64"/>
                <a:gd fmla="*/ 335 h 502" name="T65"/>
                <a:gd fmla="*/ 181 w 502" name="T66"/>
                <a:gd fmla="*/ 431 h 502" name="T67"/>
                <a:gd fmla="*/ 128 w 502" name="T68"/>
                <a:gd fmla="*/ 335 h 502" name="T69"/>
                <a:gd fmla="*/ 251 w 502" name="T70"/>
                <a:gd fmla="*/ 502 h 502" name="T71"/>
                <a:gd fmla="*/ 0 w 502" name="T72"/>
                <a:gd fmla="*/ 251 h 502" name="T73"/>
                <a:gd fmla="*/ 251 w 502" name="T74"/>
                <a:gd fmla="*/ 0 h 502" name="T75"/>
                <a:gd fmla="*/ 502 w 502" name="T76"/>
                <a:gd fmla="*/ 251 h 502" name="T7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b="b" l="0" r="r" t="0"/>
              <a:pathLst>
                <a:path h="502" w="502">
                  <a:moveTo>
                    <a:pt x="334" y="426"/>
                  </a:moveTo>
                  <a:cubicBezTo>
                    <a:pt x="355" y="416"/>
                    <a:pt x="373" y="403"/>
                    <a:pt x="388" y="388"/>
                  </a:cubicBezTo>
                  <a:cubicBezTo>
                    <a:pt x="403" y="373"/>
                    <a:pt x="416" y="354"/>
                    <a:pt x="425" y="335"/>
                  </a:cubicBezTo>
                  <a:cubicBezTo>
                    <a:pt x="383" y="335"/>
                    <a:pt x="383" y="335"/>
                    <a:pt x="383" y="335"/>
                  </a:cubicBezTo>
                  <a:cubicBezTo>
                    <a:pt x="377" y="352"/>
                    <a:pt x="370" y="370"/>
                    <a:pt x="362" y="385"/>
                  </a:cubicBezTo>
                  <a:cubicBezTo>
                    <a:pt x="354" y="400"/>
                    <a:pt x="345" y="413"/>
                    <a:pt x="334" y="426"/>
                  </a:cubicBezTo>
                  <a:close/>
                  <a:moveTo>
                    <a:pt x="439" y="297"/>
                  </a:moveTo>
                  <a:cubicBezTo>
                    <a:pt x="443" y="282"/>
                    <a:pt x="445" y="267"/>
                    <a:pt x="445" y="251"/>
                  </a:cubicBezTo>
                  <a:cubicBezTo>
                    <a:pt x="445" y="238"/>
                    <a:pt x="444" y="226"/>
                    <a:pt x="442" y="214"/>
                  </a:cubicBezTo>
                  <a:cubicBezTo>
                    <a:pt x="393" y="214"/>
                    <a:pt x="393" y="214"/>
                    <a:pt x="393" y="214"/>
                  </a:cubicBezTo>
                  <a:cubicBezTo>
                    <a:pt x="395" y="227"/>
                    <a:pt x="395" y="239"/>
                    <a:pt x="395" y="252"/>
                  </a:cubicBezTo>
                  <a:cubicBezTo>
                    <a:pt x="395" y="267"/>
                    <a:pt x="394" y="282"/>
                    <a:pt x="392" y="297"/>
                  </a:cubicBezTo>
                  <a:cubicBezTo>
                    <a:pt x="439" y="297"/>
                    <a:pt x="439" y="297"/>
                    <a:pt x="439" y="297"/>
                  </a:cubicBezTo>
                  <a:close/>
                  <a:moveTo>
                    <a:pt x="430" y="176"/>
                  </a:moveTo>
                  <a:cubicBezTo>
                    <a:pt x="420" y="153"/>
                    <a:pt x="406" y="132"/>
                    <a:pt x="388" y="114"/>
                  </a:cubicBezTo>
                  <a:cubicBezTo>
                    <a:pt x="372" y="98"/>
                    <a:pt x="353" y="84"/>
                    <a:pt x="332" y="75"/>
                  </a:cubicBezTo>
                  <a:cubicBezTo>
                    <a:pt x="343" y="88"/>
                    <a:pt x="353" y="102"/>
                    <a:pt x="361" y="117"/>
                  </a:cubicBezTo>
                  <a:cubicBezTo>
                    <a:pt x="371" y="135"/>
                    <a:pt x="379" y="155"/>
                    <a:pt x="385" y="176"/>
                  </a:cubicBezTo>
                  <a:cubicBezTo>
                    <a:pt x="430" y="176"/>
                    <a:pt x="430" y="176"/>
                    <a:pt x="430" y="176"/>
                  </a:cubicBezTo>
                  <a:close/>
                  <a:moveTo>
                    <a:pt x="72" y="176"/>
                  </a:moveTo>
                  <a:cubicBezTo>
                    <a:pt x="125" y="176"/>
                    <a:pt x="125" y="176"/>
                    <a:pt x="125" y="176"/>
                  </a:cubicBezTo>
                  <a:cubicBezTo>
                    <a:pt x="131" y="155"/>
                    <a:pt x="139" y="135"/>
                    <a:pt x="150" y="117"/>
                  </a:cubicBezTo>
                  <a:cubicBezTo>
                    <a:pt x="159" y="100"/>
                    <a:pt x="170" y="84"/>
                    <a:pt x="183" y="69"/>
                  </a:cubicBezTo>
                  <a:cubicBezTo>
                    <a:pt x="157" y="79"/>
                    <a:pt x="133" y="94"/>
                    <a:pt x="114" y="114"/>
                  </a:cubicBezTo>
                  <a:cubicBezTo>
                    <a:pt x="96" y="132"/>
                    <a:pt x="82" y="153"/>
                    <a:pt x="72" y="176"/>
                  </a:cubicBezTo>
                  <a:close/>
                  <a:moveTo>
                    <a:pt x="165" y="176"/>
                  </a:moveTo>
                  <a:cubicBezTo>
                    <a:pt x="236" y="176"/>
                    <a:pt x="236" y="176"/>
                    <a:pt x="236" y="176"/>
                  </a:cubicBezTo>
                  <a:cubicBezTo>
                    <a:pt x="236" y="71"/>
                    <a:pt x="236" y="71"/>
                    <a:pt x="236" y="71"/>
                  </a:cubicBezTo>
                  <a:cubicBezTo>
                    <a:pt x="215" y="88"/>
                    <a:pt x="197" y="110"/>
                    <a:pt x="183" y="135"/>
                  </a:cubicBezTo>
                  <a:cubicBezTo>
                    <a:pt x="176" y="148"/>
                    <a:pt x="170" y="162"/>
                    <a:pt x="165" y="176"/>
                  </a:cubicBezTo>
                  <a:close/>
                  <a:moveTo>
                    <a:pt x="274" y="176"/>
                  </a:moveTo>
                  <a:cubicBezTo>
                    <a:pt x="345" y="176"/>
                    <a:pt x="345" y="176"/>
                    <a:pt x="345" y="176"/>
                  </a:cubicBezTo>
                  <a:cubicBezTo>
                    <a:pt x="341" y="162"/>
                    <a:pt x="335" y="148"/>
                    <a:pt x="327" y="135"/>
                  </a:cubicBezTo>
                  <a:cubicBezTo>
                    <a:pt x="314" y="110"/>
                    <a:pt x="296" y="88"/>
                    <a:pt x="274" y="71"/>
                  </a:cubicBezTo>
                  <a:cubicBezTo>
                    <a:pt x="274" y="176"/>
                    <a:pt x="274" y="176"/>
                    <a:pt x="274" y="176"/>
                  </a:cubicBezTo>
                  <a:close/>
                  <a:moveTo>
                    <a:pt x="354" y="214"/>
                  </a:moveTo>
                  <a:cubicBezTo>
                    <a:pt x="274" y="214"/>
                    <a:pt x="274" y="214"/>
                    <a:pt x="274" y="214"/>
                  </a:cubicBezTo>
                  <a:cubicBezTo>
                    <a:pt x="274" y="297"/>
                    <a:pt x="274" y="297"/>
                    <a:pt x="274" y="297"/>
                  </a:cubicBezTo>
                  <a:cubicBezTo>
                    <a:pt x="353" y="297"/>
                    <a:pt x="353" y="297"/>
                    <a:pt x="353" y="297"/>
                  </a:cubicBezTo>
                  <a:cubicBezTo>
                    <a:pt x="356" y="282"/>
                    <a:pt x="357" y="267"/>
                    <a:pt x="357" y="252"/>
                  </a:cubicBezTo>
                  <a:cubicBezTo>
                    <a:pt x="357" y="239"/>
                    <a:pt x="356" y="227"/>
                    <a:pt x="354" y="214"/>
                  </a:cubicBezTo>
                  <a:close/>
                  <a:moveTo>
                    <a:pt x="236" y="214"/>
                  </a:moveTo>
                  <a:cubicBezTo>
                    <a:pt x="156" y="214"/>
                    <a:pt x="156" y="214"/>
                    <a:pt x="156" y="214"/>
                  </a:cubicBezTo>
                  <a:cubicBezTo>
                    <a:pt x="154" y="227"/>
                    <a:pt x="153" y="239"/>
                    <a:pt x="153" y="252"/>
                  </a:cubicBezTo>
                  <a:cubicBezTo>
                    <a:pt x="153" y="267"/>
                    <a:pt x="155" y="282"/>
                    <a:pt x="158" y="297"/>
                  </a:cubicBezTo>
                  <a:cubicBezTo>
                    <a:pt x="236" y="297"/>
                    <a:pt x="236" y="297"/>
                    <a:pt x="236" y="297"/>
                  </a:cubicBezTo>
                  <a:cubicBezTo>
                    <a:pt x="236" y="214"/>
                    <a:pt x="236" y="214"/>
                    <a:pt x="236" y="214"/>
                  </a:cubicBezTo>
                  <a:close/>
                  <a:moveTo>
                    <a:pt x="118" y="214"/>
                  </a:moveTo>
                  <a:cubicBezTo>
                    <a:pt x="61" y="214"/>
                    <a:pt x="61" y="214"/>
                    <a:pt x="61" y="214"/>
                  </a:cubicBezTo>
                  <a:cubicBezTo>
                    <a:pt x="59" y="226"/>
                    <a:pt x="57" y="238"/>
                    <a:pt x="57" y="251"/>
                  </a:cubicBezTo>
                  <a:cubicBezTo>
                    <a:pt x="57" y="267"/>
                    <a:pt x="59" y="282"/>
                    <a:pt x="63" y="297"/>
                  </a:cubicBezTo>
                  <a:cubicBezTo>
                    <a:pt x="119" y="297"/>
                    <a:pt x="119" y="297"/>
                    <a:pt x="119" y="297"/>
                  </a:cubicBezTo>
                  <a:cubicBezTo>
                    <a:pt x="116" y="282"/>
                    <a:pt x="115" y="267"/>
                    <a:pt x="115" y="252"/>
                  </a:cubicBezTo>
                  <a:cubicBezTo>
                    <a:pt x="115" y="239"/>
                    <a:pt x="116" y="227"/>
                    <a:pt x="118" y="214"/>
                  </a:cubicBezTo>
                  <a:close/>
                  <a:moveTo>
                    <a:pt x="342" y="335"/>
                  </a:moveTo>
                  <a:cubicBezTo>
                    <a:pt x="274" y="335"/>
                    <a:pt x="274" y="335"/>
                    <a:pt x="274" y="335"/>
                  </a:cubicBezTo>
                  <a:cubicBezTo>
                    <a:pt x="274" y="433"/>
                    <a:pt x="274" y="433"/>
                    <a:pt x="274" y="433"/>
                  </a:cubicBezTo>
                  <a:cubicBezTo>
                    <a:pt x="296" y="415"/>
                    <a:pt x="315" y="392"/>
                    <a:pt x="328" y="367"/>
                  </a:cubicBezTo>
                  <a:cubicBezTo>
                    <a:pt x="334" y="357"/>
                    <a:pt x="338" y="346"/>
                    <a:pt x="342" y="335"/>
                  </a:cubicBezTo>
                  <a:close/>
                  <a:moveTo>
                    <a:pt x="236" y="335"/>
                  </a:moveTo>
                  <a:cubicBezTo>
                    <a:pt x="168" y="335"/>
                    <a:pt x="168" y="335"/>
                    <a:pt x="168" y="335"/>
                  </a:cubicBezTo>
                  <a:cubicBezTo>
                    <a:pt x="172" y="346"/>
                    <a:pt x="177" y="357"/>
                    <a:pt x="182" y="367"/>
                  </a:cubicBezTo>
                  <a:cubicBezTo>
                    <a:pt x="196" y="392"/>
                    <a:pt x="214" y="415"/>
                    <a:pt x="236" y="433"/>
                  </a:cubicBezTo>
                  <a:cubicBezTo>
                    <a:pt x="236" y="335"/>
                    <a:pt x="236" y="335"/>
                    <a:pt x="236" y="335"/>
                  </a:cubicBezTo>
                  <a:close/>
                  <a:moveTo>
                    <a:pt x="128" y="335"/>
                  </a:moveTo>
                  <a:cubicBezTo>
                    <a:pt x="77" y="335"/>
                    <a:pt x="77" y="335"/>
                    <a:pt x="77" y="335"/>
                  </a:cubicBezTo>
                  <a:cubicBezTo>
                    <a:pt x="86" y="354"/>
                    <a:pt x="99" y="373"/>
                    <a:pt x="114" y="388"/>
                  </a:cubicBezTo>
                  <a:cubicBezTo>
                    <a:pt x="133" y="407"/>
                    <a:pt x="155" y="422"/>
                    <a:pt x="181" y="431"/>
                  </a:cubicBezTo>
                  <a:cubicBezTo>
                    <a:pt x="168" y="417"/>
                    <a:pt x="158" y="402"/>
                    <a:pt x="149" y="385"/>
                  </a:cubicBezTo>
                  <a:cubicBezTo>
                    <a:pt x="140" y="370"/>
                    <a:pt x="133" y="352"/>
                    <a:pt x="128" y="335"/>
                  </a:cubicBezTo>
                  <a:close/>
                  <a:moveTo>
                    <a:pt x="429" y="428"/>
                  </a:moveTo>
                  <a:cubicBezTo>
                    <a:pt x="383" y="474"/>
                    <a:pt x="321" y="502"/>
                    <a:pt x="251" y="502"/>
                  </a:cubicBezTo>
                  <a:cubicBezTo>
                    <a:pt x="182" y="502"/>
                    <a:pt x="119" y="474"/>
                    <a:pt x="74" y="428"/>
                  </a:cubicBezTo>
                  <a:cubicBezTo>
                    <a:pt x="28" y="383"/>
                    <a:pt x="0" y="320"/>
                    <a:pt x="0" y="251"/>
                  </a:cubicBezTo>
                  <a:cubicBezTo>
                    <a:pt x="0" y="182"/>
                    <a:pt x="28" y="119"/>
                    <a:pt x="74" y="73"/>
                  </a:cubicBezTo>
                  <a:cubicBezTo>
                    <a:pt x="119" y="28"/>
                    <a:pt x="182" y="0"/>
                    <a:pt x="251" y="0"/>
                  </a:cubicBezTo>
                  <a:cubicBezTo>
                    <a:pt x="321" y="0"/>
                    <a:pt x="383" y="28"/>
                    <a:pt x="429" y="73"/>
                  </a:cubicBezTo>
                  <a:cubicBezTo>
                    <a:pt x="474" y="119"/>
                    <a:pt x="502" y="182"/>
                    <a:pt x="502" y="251"/>
                  </a:cubicBezTo>
                  <a:cubicBezTo>
                    <a:pt x="502" y="320"/>
                    <a:pt x="474" y="383"/>
                    <a:pt x="429" y="428"/>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grpSp>
        <p:nvGrpSpPr>
          <p:cNvPr id="122" name="组合 121"/>
          <p:cNvGrpSpPr/>
          <p:nvPr/>
        </p:nvGrpSpPr>
        <p:grpSpPr>
          <a:xfrm>
            <a:off x="2953485" y="1657364"/>
            <a:ext cx="1620944" cy="740064"/>
            <a:chOff x="3169920" y="2040315"/>
            <a:chExt cx="1621155" cy="740064"/>
          </a:xfrm>
        </p:grpSpPr>
        <p:sp>
          <p:nvSpPr>
            <p:cNvPr id="123" name="椭圆 122"/>
            <p:cNvSpPr/>
            <p:nvPr/>
          </p:nvSpPr>
          <p:spPr>
            <a:xfrm>
              <a:off x="4676775" y="2360011"/>
              <a:ext cx="114300" cy="114300"/>
            </a:xfrm>
            <a:prstGeom prst="ellipse">
              <a:avLst/>
            </a:prstGeom>
            <a:no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124" name="直接连接符 123"/>
            <p:cNvCxnSpPr>
              <a:stCxn id="123" idx="2"/>
            </p:cNvCxnSpPr>
            <p:nvPr/>
          </p:nvCxnSpPr>
          <p:spPr>
            <a:xfrm flipH="1">
              <a:off x="3169920" y="2417161"/>
              <a:ext cx="1506855"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5" name="直接连接符 124"/>
            <p:cNvCxnSpPr/>
            <p:nvPr/>
          </p:nvCxnSpPr>
          <p:spPr>
            <a:xfrm flipH="1" flipV="1">
              <a:off x="3169920" y="2040315"/>
              <a:ext cx="0" cy="740064"/>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126" name="组合 125"/>
          <p:cNvGrpSpPr/>
          <p:nvPr/>
        </p:nvGrpSpPr>
        <p:grpSpPr>
          <a:xfrm>
            <a:off x="765818" y="3578606"/>
            <a:ext cx="2138896" cy="1177932"/>
            <a:chOff x="6464617" y="3179834"/>
            <a:chExt cx="2139175" cy="1177932"/>
          </a:xfrm>
        </p:grpSpPr>
        <p:sp>
          <p:nvSpPr>
            <p:cNvPr id="127" name="文本框 48"/>
            <p:cNvSpPr txBox="1"/>
            <p:nvPr/>
          </p:nvSpPr>
          <p:spPr>
            <a:xfrm>
              <a:off x="6680669" y="3179834"/>
              <a:ext cx="1923122" cy="365760"/>
            </a:xfrm>
            <a:prstGeom prst="rect">
              <a:avLst/>
            </a:prstGeom>
            <a:noFill/>
          </p:spPr>
          <p:txBody>
            <a:bodyPr rtlCol="0" wrap="square">
              <a:spAutoFit/>
            </a:bodyPr>
            <a:lstStyle/>
            <a:p>
              <a:pPr algn="r"/>
              <a:r>
                <a:rPr altLang="en-US" b="1" lang="zh-CN" smtClean="0">
                  <a:latin charset="-122" panose="020b0503020204020204" pitchFamily="34" typeface="微软雅黑"/>
                  <a:ea charset="-122" pitchFamily="34" typeface="微软雅黑"/>
                </a:rPr>
                <a:t>利用资源</a:t>
              </a:r>
            </a:p>
          </p:txBody>
        </p:sp>
        <p:sp>
          <p:nvSpPr>
            <p:cNvPr id="128" name="文本框 49"/>
            <p:cNvSpPr txBox="1"/>
            <p:nvPr/>
          </p:nvSpPr>
          <p:spPr>
            <a:xfrm>
              <a:off x="6464617" y="3465214"/>
              <a:ext cx="2137130" cy="883920"/>
            </a:xfrm>
            <a:prstGeom prst="rect">
              <a:avLst/>
            </a:prstGeom>
            <a:noFill/>
          </p:spPr>
          <p:txBody>
            <a:bodyPr rtlCol="0" wrap="square">
              <a:spAutoFit/>
            </a:bodyPr>
            <a:lstStyle/>
            <a:p>
              <a:pPr algn="r" defTabSz="1217591" fontAlgn="base" lvl="0">
                <a:spcBef>
                  <a:spcPct val="0"/>
                </a:spcBef>
                <a:spcAft>
                  <a:spcPct val="0"/>
                </a:spcAft>
              </a:pPr>
              <a:r>
                <a:rPr altLang="en-US" lang="zh-CN" sz="1300">
                  <a:solidFill>
                    <a:srgbClr val="3F3F3F"/>
                  </a:solidFill>
                  <a:latin charset="-122" panose="020b0503020204020204" pitchFamily="34" typeface="微软雅黑"/>
                  <a:ea charset="-122" pitchFamily="34" typeface="微软雅黑"/>
                  <a:cs typeface="方正兰亭纤黑简体"/>
                </a:rPr>
                <a:t>单击此处添加文字阐述，添加简短问题说明文字，具体说明文字在此处添加此处。</a:t>
              </a:r>
            </a:p>
          </p:txBody>
        </p:sp>
      </p:grpSp>
      <p:grpSp>
        <p:nvGrpSpPr>
          <p:cNvPr id="129" name="组合 128"/>
          <p:cNvGrpSpPr/>
          <p:nvPr/>
        </p:nvGrpSpPr>
        <p:grpSpPr>
          <a:xfrm>
            <a:off x="2953485" y="3640163"/>
            <a:ext cx="1620944" cy="740064"/>
            <a:chOff x="3169920" y="2040315"/>
            <a:chExt cx="1621155" cy="740064"/>
          </a:xfrm>
        </p:grpSpPr>
        <p:sp>
          <p:nvSpPr>
            <p:cNvPr id="130" name="椭圆 129"/>
            <p:cNvSpPr/>
            <p:nvPr/>
          </p:nvSpPr>
          <p:spPr>
            <a:xfrm>
              <a:off x="4676775" y="2360011"/>
              <a:ext cx="114300" cy="114300"/>
            </a:xfrm>
            <a:prstGeom prst="ellipse">
              <a:avLst/>
            </a:prstGeom>
            <a:no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176" name="直接连接符 175"/>
            <p:cNvCxnSpPr>
              <a:stCxn id="130" idx="2"/>
            </p:cNvCxnSpPr>
            <p:nvPr/>
          </p:nvCxnSpPr>
          <p:spPr>
            <a:xfrm flipH="1">
              <a:off x="3169920" y="2417161"/>
              <a:ext cx="1506855"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77" name="直接连接符 176"/>
            <p:cNvCxnSpPr/>
            <p:nvPr/>
          </p:nvCxnSpPr>
          <p:spPr>
            <a:xfrm flipH="1" flipV="1">
              <a:off x="3169920" y="2040315"/>
              <a:ext cx="0" cy="740064"/>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178" name="组合 177"/>
          <p:cNvGrpSpPr/>
          <p:nvPr/>
        </p:nvGrpSpPr>
        <p:grpSpPr>
          <a:xfrm flipH="1">
            <a:off x="7237207" y="1657364"/>
            <a:ext cx="1620944" cy="740064"/>
            <a:chOff x="3169920" y="2040315"/>
            <a:chExt cx="1621155" cy="740064"/>
          </a:xfrm>
        </p:grpSpPr>
        <p:sp>
          <p:nvSpPr>
            <p:cNvPr id="179" name="椭圆 178"/>
            <p:cNvSpPr/>
            <p:nvPr/>
          </p:nvSpPr>
          <p:spPr>
            <a:xfrm>
              <a:off x="4676775" y="2360011"/>
              <a:ext cx="114300" cy="114300"/>
            </a:xfrm>
            <a:prstGeom prst="ellipse">
              <a:avLst/>
            </a:prstGeom>
            <a:no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180" name="直接连接符 179"/>
            <p:cNvCxnSpPr>
              <a:stCxn id="179" idx="2"/>
            </p:cNvCxnSpPr>
            <p:nvPr/>
          </p:nvCxnSpPr>
          <p:spPr>
            <a:xfrm flipH="1">
              <a:off x="3169920" y="2417161"/>
              <a:ext cx="1506855"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81" name="直接连接符 180"/>
            <p:cNvCxnSpPr/>
            <p:nvPr/>
          </p:nvCxnSpPr>
          <p:spPr>
            <a:xfrm flipH="1" flipV="1">
              <a:off x="3169920" y="2040315"/>
              <a:ext cx="0" cy="740064"/>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182" name="组合 181"/>
          <p:cNvGrpSpPr/>
          <p:nvPr/>
        </p:nvGrpSpPr>
        <p:grpSpPr>
          <a:xfrm flipH="1">
            <a:off x="7237207" y="3640163"/>
            <a:ext cx="1620944" cy="740064"/>
            <a:chOff x="3169920" y="2040315"/>
            <a:chExt cx="1621155" cy="740064"/>
          </a:xfrm>
        </p:grpSpPr>
        <p:sp>
          <p:nvSpPr>
            <p:cNvPr id="183" name="椭圆 182"/>
            <p:cNvSpPr/>
            <p:nvPr/>
          </p:nvSpPr>
          <p:spPr>
            <a:xfrm>
              <a:off x="4676775" y="2360011"/>
              <a:ext cx="114300" cy="114300"/>
            </a:xfrm>
            <a:prstGeom prst="ellipse">
              <a:avLst/>
            </a:prstGeom>
            <a:no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184" name="直接连接符 183"/>
            <p:cNvCxnSpPr>
              <a:stCxn id="183" idx="2"/>
            </p:cNvCxnSpPr>
            <p:nvPr/>
          </p:nvCxnSpPr>
          <p:spPr>
            <a:xfrm flipH="1">
              <a:off x="3169920" y="2417161"/>
              <a:ext cx="1506855"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85" name="直接连接符 184"/>
            <p:cNvCxnSpPr/>
            <p:nvPr/>
          </p:nvCxnSpPr>
          <p:spPr>
            <a:xfrm flipH="1" flipV="1">
              <a:off x="3169920" y="2040315"/>
              <a:ext cx="0" cy="740064"/>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186" name="组合 185"/>
          <p:cNvGrpSpPr/>
          <p:nvPr/>
        </p:nvGrpSpPr>
        <p:grpSpPr>
          <a:xfrm>
            <a:off x="8864258" y="1595807"/>
            <a:ext cx="2271510" cy="977877"/>
            <a:chOff x="7109327" y="3179834"/>
            <a:chExt cx="2271805" cy="977877"/>
          </a:xfrm>
        </p:grpSpPr>
        <p:sp>
          <p:nvSpPr>
            <p:cNvPr id="187" name="文本框 80"/>
            <p:cNvSpPr txBox="1"/>
            <p:nvPr/>
          </p:nvSpPr>
          <p:spPr>
            <a:xfrm>
              <a:off x="7109327" y="3179834"/>
              <a:ext cx="1923122" cy="365760"/>
            </a:xfrm>
            <a:prstGeom prst="rect">
              <a:avLst/>
            </a:prstGeom>
            <a:noFill/>
          </p:spPr>
          <p:txBody>
            <a:bodyPr rtlCol="0" wrap="square">
              <a:spAutoFit/>
            </a:bodyPr>
            <a:lstStyle/>
            <a:p>
              <a:r>
                <a:rPr altLang="en-US" b="1" lang="zh-CN" smtClean="0">
                  <a:latin charset="-122" panose="020b0503020204020204" pitchFamily="34" typeface="微软雅黑"/>
                  <a:ea charset="-122" pitchFamily="34" typeface="微软雅黑"/>
                </a:rPr>
                <a:t>加强沟通</a:t>
              </a:r>
            </a:p>
          </p:txBody>
        </p:sp>
        <p:sp>
          <p:nvSpPr>
            <p:cNvPr id="188" name="文本框 81"/>
            <p:cNvSpPr txBox="1"/>
            <p:nvPr/>
          </p:nvSpPr>
          <p:spPr>
            <a:xfrm>
              <a:off x="7115249" y="3465214"/>
              <a:ext cx="2265884" cy="685800"/>
            </a:xfrm>
            <a:prstGeom prst="rect">
              <a:avLst/>
            </a:prstGeom>
            <a:noFill/>
          </p:spPr>
          <p:txBody>
            <a:bodyPr rtlCol="0" wrap="square">
              <a:spAutoFit/>
            </a:bodyPr>
            <a:lstStyle/>
            <a:p>
              <a:pPr algn="just" defTabSz="1217591" fontAlgn="base" lvl="0">
                <a:spcBef>
                  <a:spcPct val="0"/>
                </a:spcBef>
                <a:spcAft>
                  <a:spcPct val="0"/>
                </a:spcAft>
              </a:pPr>
              <a:r>
                <a:rPr altLang="en-US" lang="zh-CN" sz="1300">
                  <a:solidFill>
                    <a:srgbClr val="3F3F3F"/>
                  </a:solidFill>
                  <a:latin charset="-122" panose="020b0503020204020204" pitchFamily="34" typeface="微软雅黑"/>
                  <a:ea charset="-122" pitchFamily="34" typeface="微软雅黑"/>
                  <a:cs typeface="方正兰亭纤黑简体"/>
                </a:rPr>
                <a:t>单击此处添加文字阐述，添加简短问题说明文字，具体说明文字在此处添加此处。</a:t>
              </a:r>
            </a:p>
          </p:txBody>
        </p:sp>
      </p:grpSp>
      <p:grpSp>
        <p:nvGrpSpPr>
          <p:cNvPr id="189" name="组合 188"/>
          <p:cNvGrpSpPr/>
          <p:nvPr/>
        </p:nvGrpSpPr>
        <p:grpSpPr>
          <a:xfrm>
            <a:off x="8864258" y="3578606"/>
            <a:ext cx="2271512" cy="977877"/>
            <a:chOff x="7109327" y="3179834"/>
            <a:chExt cx="2271807" cy="977877"/>
          </a:xfrm>
        </p:grpSpPr>
        <p:sp>
          <p:nvSpPr>
            <p:cNvPr id="190" name="文本框 83"/>
            <p:cNvSpPr txBox="1"/>
            <p:nvPr/>
          </p:nvSpPr>
          <p:spPr>
            <a:xfrm>
              <a:off x="7109327" y="3179835"/>
              <a:ext cx="1923123" cy="365760"/>
            </a:xfrm>
            <a:prstGeom prst="rect">
              <a:avLst/>
            </a:prstGeom>
            <a:noFill/>
          </p:spPr>
          <p:txBody>
            <a:bodyPr rtlCol="0" wrap="square">
              <a:spAutoFit/>
            </a:bodyPr>
            <a:lstStyle/>
            <a:p>
              <a:r>
                <a:rPr altLang="en-US" b="1" lang="zh-CN" smtClean="0">
                  <a:solidFill>
                    <a:schemeClr val="tx2"/>
                  </a:solidFill>
                  <a:latin charset="-122" panose="020b0503020204020204" pitchFamily="34" typeface="微软雅黑"/>
                  <a:ea charset="-122" pitchFamily="34" typeface="微软雅黑"/>
                </a:rPr>
                <a:t>强化管理</a:t>
              </a:r>
            </a:p>
          </p:txBody>
        </p:sp>
        <p:sp>
          <p:nvSpPr>
            <p:cNvPr id="191" name="文本框 84"/>
            <p:cNvSpPr txBox="1"/>
            <p:nvPr/>
          </p:nvSpPr>
          <p:spPr>
            <a:xfrm>
              <a:off x="7115248" y="3465214"/>
              <a:ext cx="2265886" cy="685800"/>
            </a:xfrm>
            <a:prstGeom prst="rect">
              <a:avLst/>
            </a:prstGeom>
            <a:noFill/>
          </p:spPr>
          <p:txBody>
            <a:bodyPr rtlCol="0" wrap="square">
              <a:spAutoFit/>
            </a:bodyPr>
            <a:lstStyle/>
            <a:p>
              <a:pPr algn="just" defTabSz="1217591" fontAlgn="base" lvl="0">
                <a:spcBef>
                  <a:spcPct val="0"/>
                </a:spcBef>
                <a:spcAft>
                  <a:spcPct val="0"/>
                </a:spcAft>
              </a:pPr>
              <a:r>
                <a:rPr altLang="en-US" lang="zh-CN" sz="1300">
                  <a:solidFill>
                    <a:srgbClr val="3F3F3F"/>
                  </a:solidFill>
                  <a:latin charset="-122" panose="020b0503020204020204" pitchFamily="34" typeface="微软雅黑"/>
                  <a:ea charset="-122" pitchFamily="34" typeface="微软雅黑"/>
                  <a:cs typeface="方正兰亭纤黑简体"/>
                </a:rPr>
                <a:t>单击此处添加文字阐述，添加简短问题说明文字，具体说明文字在此处添加此处。</a:t>
              </a:r>
            </a:p>
          </p:txBody>
        </p:sp>
      </p:grpSp>
      <p:sp>
        <p:nvSpPr>
          <p:cNvPr id="192" name="矩形 47"/>
          <p:cNvSpPr>
            <a:spLocks noChangeArrowheads="1"/>
          </p:cNvSpPr>
          <p:nvPr/>
        </p:nvSpPr>
        <p:spPr bwMode="auto">
          <a:xfrm>
            <a:off x="621406" y="5517234"/>
            <a:ext cx="10946012" cy="77711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bevel/>
                <a:headEnd/>
                <a:tailEnd/>
              </a14:hiddenLine>
            </a:ext>
          </a:extLst>
        </p:spPr>
        <p:txBody>
          <a:bodyPr bIns="45655" lIns="91311" rIns="91311" tIns="45655" wrap="square">
            <a:spAutoFit/>
          </a:bodyPr>
          <a:lstStyle>
            <a:lvl1pPr eaLnBrk="0" hangingPunct="0">
              <a:lnSpc>
                <a:spcPct val="90000"/>
              </a:lnSpc>
              <a:spcBef>
                <a:spcPts val="1000"/>
              </a:spcBef>
              <a:buChar char="•"/>
              <a:defRPr sz="2800">
                <a:solidFill>
                  <a:schemeClr val="tx1"/>
                </a:solidFill>
                <a:latin charset="-122" pitchFamily="2" typeface="方正兰亭黑_GBK"/>
                <a:ea charset="-122" pitchFamily="2" typeface="方正兰亭黑_GBK"/>
                <a:sym charset="0" pitchFamily="34" typeface="Calibri"/>
              </a:defRPr>
            </a:lvl1pPr>
            <a:lvl2pPr eaLnBrk="0" hangingPunct="0" indent="-285750" marL="742950">
              <a:lnSpc>
                <a:spcPct val="90000"/>
              </a:lnSpc>
              <a:spcBef>
                <a:spcPts val="500"/>
              </a:spcBef>
              <a:buChar char="•"/>
              <a:defRPr sz="2400">
                <a:solidFill>
                  <a:schemeClr val="tx1"/>
                </a:solidFill>
                <a:latin charset="-122" pitchFamily="2" typeface="方正兰亭黑_GBK"/>
                <a:ea charset="-122" pitchFamily="2" typeface="方正兰亭黑_GBK"/>
                <a:sym charset="0" pitchFamily="34" typeface="Calibri"/>
              </a:defRPr>
            </a:lvl2pPr>
            <a:lvl3pPr eaLnBrk="0" hangingPunct="0" indent="-228600" marL="1143000">
              <a:lnSpc>
                <a:spcPct val="90000"/>
              </a:lnSpc>
              <a:spcBef>
                <a:spcPts val="500"/>
              </a:spcBef>
              <a:buChar char="•"/>
              <a:defRPr sz="2000">
                <a:solidFill>
                  <a:schemeClr val="tx1"/>
                </a:solidFill>
                <a:latin charset="-122" pitchFamily="2" typeface="方正兰亭黑_GBK"/>
                <a:ea charset="-122" pitchFamily="2" typeface="方正兰亭黑_GBK"/>
                <a:sym charset="0" pitchFamily="34" typeface="Calibri"/>
              </a:defRPr>
            </a:lvl3pPr>
            <a:lvl4pPr eaLnBrk="0" hangingPunct="0" indent="-228600" marL="1600200">
              <a:lnSpc>
                <a:spcPct val="90000"/>
              </a:lnSpc>
              <a:spcBef>
                <a:spcPts val="500"/>
              </a:spcBef>
              <a:buChar char="•"/>
              <a:defRPr>
                <a:solidFill>
                  <a:schemeClr val="tx1"/>
                </a:solidFill>
                <a:latin charset="-122" pitchFamily="2" typeface="方正兰亭黑_GBK"/>
                <a:ea charset="-122" pitchFamily="2" typeface="方正兰亭黑_GBK"/>
                <a:sym charset="0" pitchFamily="34" typeface="Calibri"/>
              </a:defRPr>
            </a:lvl4pPr>
            <a:lvl5pPr eaLnBrk="0" hangingPunct="0" indent="-228600" marL="2057400">
              <a:lnSpc>
                <a:spcPct val="90000"/>
              </a:lnSpc>
              <a:spcBef>
                <a:spcPts val="500"/>
              </a:spcBef>
              <a:buChar char="•"/>
              <a:defRPr>
                <a:solidFill>
                  <a:schemeClr val="tx1"/>
                </a:solidFill>
                <a:latin charset="-122" pitchFamily="2" typeface="方正兰亭黑_GBK"/>
                <a:ea charset="-122" pitchFamily="2" typeface="方正兰亭黑_GBK"/>
                <a:sym charset="0" pitchFamily="34" typeface="Calibri"/>
              </a:defRPr>
            </a:lvl5pPr>
            <a:lvl6pPr eaLnBrk="0" fontAlgn="base" hangingPunct="0" indent="-228600" marL="25146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6pPr>
            <a:lvl7pPr eaLnBrk="0" fontAlgn="base" hangingPunct="0" indent="-228600" marL="29718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7pPr>
            <a:lvl8pPr eaLnBrk="0" fontAlgn="base" hangingPunct="0" indent="-228600" marL="34290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8pPr>
            <a:lvl9pPr eaLnBrk="0" fontAlgn="base" hangingPunct="0" indent="-228600" marL="38862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9pPr>
          </a:lstStyle>
          <a:p>
            <a:pPr algn="just" fontAlgn="base">
              <a:lnSpc>
                <a:spcPct val="150000"/>
              </a:lnSpc>
              <a:spcBef>
                <a:spcPct val="0"/>
              </a:spcBef>
              <a:spcAft>
                <a:spcPct val="0"/>
              </a:spcAft>
              <a:buNone/>
            </a:pPr>
            <a:r>
              <a:rPr altLang="en-US" lang="zh-CN" smtClean="0" sz="1500">
                <a:solidFill>
                  <a:srgbClr val="3F3F3F"/>
                </a:solidFill>
                <a:latin charset="-122" panose="020b0503020204020204" pitchFamily="34" typeface="微软雅黑"/>
                <a:ea charset="-122" pitchFamily="34" typeface="微软雅黑"/>
                <a:cs typeface="方正兰亭纤黑简体"/>
              </a:rPr>
              <a:t>单击此处添加文字阐述，添加简短问题说明文字，具体说明文字在此处添加此处。单击此处添加文字阐述，添加简短问题说明文字，具体说明文字在此处添加此处。单击此处添加文字阐述，添加简短问题说明文字，具体说明文字在此处添加此处。</a:t>
            </a:r>
          </a:p>
        </p:txBody>
      </p:sp>
    </p:spTree>
    <p:extLst>
      <p:ext uri="{BB962C8B-B14F-4D97-AF65-F5344CB8AC3E}">
        <p14:creationId val="2862095899"/>
      </p:ext>
    </p:extLst>
  </p:cSld>
  <p:clrMapOvr>
    <a:masterClrMapping/>
  </p:clrMapOvr>
  <mc:AlternateContent>
    <mc:Choice Requires="p15">
      <p:transition p14:dur="1250" spd="slow">
        <p15:prstTrans prst="pageCurlDoubl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 presetSubtype="2">
                                  <p:stCondLst>
                                    <p:cond delay="0"/>
                                  </p:stCondLst>
                                  <p:childTnLst>
                                    <p:set>
                                      <p:cBhvr>
                                        <p:cTn dur="1" fill="hold" id="6">
                                          <p:stCondLst>
                                            <p:cond delay="0"/>
                                          </p:stCondLst>
                                        </p:cTn>
                                        <p:tgtEl>
                                          <p:spTgt spid="9"/>
                                        </p:tgtEl>
                                        <p:attrNameLst>
                                          <p:attrName>style.visibility</p:attrName>
                                        </p:attrNameLst>
                                      </p:cBhvr>
                                      <p:to>
                                        <p:strVal val="visible"/>
                                      </p:to>
                                    </p:set>
                                    <p:anim calcmode="lin" valueType="num">
                                      <p:cBhvr additive="base">
                                        <p:cTn dur="500" fill="hold" id="7"/>
                                        <p:tgtEl>
                                          <p:spTgt spid="9"/>
                                        </p:tgtEl>
                                        <p:attrNameLst>
                                          <p:attrName>ppt_x</p:attrName>
                                        </p:attrNameLst>
                                      </p:cBhvr>
                                      <p:tavLst>
                                        <p:tav tm="0">
                                          <p:val>
                                            <p:strVal val="1+#ppt_w/2"/>
                                          </p:val>
                                        </p:tav>
                                        <p:tav tm="100000">
                                          <p:val>
                                            <p:strVal val="#ppt_x"/>
                                          </p:val>
                                        </p:tav>
                                      </p:tavLst>
                                    </p:anim>
                                    <p:anim calcmode="lin" valueType="num">
                                      <p:cBhvr additive="base">
                                        <p:cTn dur="500" fill="hold" id="8"/>
                                        <p:tgtEl>
                                          <p:spTgt spid="9"/>
                                        </p:tgtEl>
                                        <p:attrNameLst>
                                          <p:attrName>ppt_y</p:attrName>
                                        </p:attrNameLst>
                                      </p:cBhvr>
                                      <p:tavLst>
                                        <p:tav tm="0">
                                          <p:val>
                                            <p:strVal val="#ppt_y"/>
                                          </p:val>
                                        </p:tav>
                                        <p:tav tm="100000">
                                          <p:val>
                                            <p:strVal val="#ppt_y"/>
                                          </p:val>
                                        </p:tav>
                                      </p:tavLst>
                                    </p:anim>
                                  </p:childTnLst>
                                </p:cTn>
                              </p:par>
                              <p:par>
                                <p:cTn fill="hold" id="9" nodeType="withEffect" presetClass="entr" presetID="22" presetSubtype="2">
                                  <p:stCondLst>
                                    <p:cond delay="100"/>
                                  </p:stCondLst>
                                  <p:childTnLst>
                                    <p:set>
                                      <p:cBhvr>
                                        <p:cTn dur="1" fill="hold" id="10">
                                          <p:stCondLst>
                                            <p:cond delay="0"/>
                                          </p:stCondLst>
                                        </p:cTn>
                                        <p:tgtEl>
                                          <p:spTgt spid="10"/>
                                        </p:tgtEl>
                                        <p:attrNameLst>
                                          <p:attrName>style.visibility</p:attrName>
                                        </p:attrNameLst>
                                      </p:cBhvr>
                                      <p:to>
                                        <p:strVal val="visible"/>
                                      </p:to>
                                    </p:set>
                                    <p:animEffect filter="wipe(right)" transition="in">
                                      <p:cBhvr>
                                        <p:cTn dur="500" id="11"/>
                                        <p:tgtEl>
                                          <p:spTgt spid="10"/>
                                        </p:tgtEl>
                                      </p:cBhvr>
                                    </p:animEffect>
                                  </p:childTnLst>
                                </p:cTn>
                              </p:par>
                            </p:childTnLst>
                          </p:cTn>
                        </p:par>
                        <p:par>
                          <p:cTn fill="hold" id="12" nodeType="afterGroup">
                            <p:stCondLst>
                              <p:cond delay="600"/>
                            </p:stCondLst>
                            <p:childTnLst>
                              <p:par>
                                <p:cTn fill="hold" grpId="0" id="13" nodeType="afterEffect" presetClass="entr" presetID="41" presetSubtype="0">
                                  <p:stCondLst>
                                    <p:cond delay="0"/>
                                  </p:stCondLst>
                                  <p:iterate type="lt">
                                    <p:tmPct val="10000"/>
                                  </p:iterate>
                                  <p:childTnLst>
                                    <p:set>
                                      <p:cBhvr>
                                        <p:cTn dur="1" fill="hold" id="14">
                                          <p:stCondLst>
                                            <p:cond delay="0"/>
                                          </p:stCondLst>
                                        </p:cTn>
                                        <p:tgtEl>
                                          <p:spTgt spid="8"/>
                                        </p:tgtEl>
                                        <p:attrNameLst>
                                          <p:attrName>style.visibility</p:attrName>
                                        </p:attrNameLst>
                                      </p:cBhvr>
                                      <p:to>
                                        <p:strVal val="visible"/>
                                      </p:to>
                                    </p:set>
                                    <p:anim calcmode="lin" valueType="num">
                                      <p:cBhvr>
                                        <p:cTn dur="400" fill="hold" id="15"/>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dur="400" fill="hold" id="16"/>
                                        <p:tgtEl>
                                          <p:spTgt spid="8"/>
                                        </p:tgtEl>
                                        <p:attrNameLst>
                                          <p:attrName>ppt_y</p:attrName>
                                        </p:attrNameLst>
                                      </p:cBhvr>
                                      <p:tavLst>
                                        <p:tav tm="0">
                                          <p:val>
                                            <p:strVal val="#ppt_y"/>
                                          </p:val>
                                        </p:tav>
                                        <p:tav tm="100000">
                                          <p:val>
                                            <p:strVal val="#ppt_y"/>
                                          </p:val>
                                        </p:tav>
                                      </p:tavLst>
                                    </p:anim>
                                    <p:anim calcmode="lin" valueType="num">
                                      <p:cBhvr>
                                        <p:cTn dur="400" fill="hold" id="17"/>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dur="400" fill="hold" id="18"/>
                                        <p:tgtEl>
                                          <p:spTgt spid="8"/>
                                        </p:tgtEl>
                                        <p:attrNameLst>
                                          <p:attrName>ppt_w</p:attrName>
                                        </p:attrNameLst>
                                      </p:cBhvr>
                                      <p:tavLst>
                                        <p:tav tm="0">
                                          <p:val>
                                            <p:strVal val="#ppt_w/10"/>
                                          </p:val>
                                        </p:tav>
                                        <p:tav tm="50000">
                                          <p:val>
                                            <p:strVal val="#ppt_w+.01"/>
                                          </p:val>
                                        </p:tav>
                                        <p:tav tm="100000">
                                          <p:val>
                                            <p:strVal val="#ppt_w"/>
                                          </p:val>
                                        </p:tav>
                                      </p:tavLst>
                                    </p:anim>
                                    <p:animEffect filter="fade" transition="in">
                                      <p:cBhvr>
                                        <p:cTn dur="400" id="19" tmFilter="0,0; .5, 1; 1, 1"/>
                                        <p:tgtEl>
                                          <p:spTgt spid="8"/>
                                        </p:tgtEl>
                                      </p:cBhvr>
                                    </p:animEffect>
                                  </p:childTnLst>
                                </p:cTn>
                              </p:par>
                            </p:childTnLst>
                          </p:cTn>
                        </p:par>
                        <p:par>
                          <p:cTn fill="hold" id="20" nodeType="afterGroup">
                            <p:stCondLst>
                              <p:cond delay="1000"/>
                            </p:stCondLst>
                            <p:childTnLst>
                              <p:par>
                                <p:cTn fill="hold" id="21" nodeType="afterEffect" presetClass="entr" presetID="42" presetSubtype="0">
                                  <p:stCondLst>
                                    <p:cond delay="0"/>
                                  </p:stCondLst>
                                  <p:childTnLst>
                                    <p:set>
                                      <p:cBhvr>
                                        <p:cTn dur="1" fill="hold" id="22">
                                          <p:stCondLst>
                                            <p:cond delay="0"/>
                                          </p:stCondLst>
                                        </p:cTn>
                                        <p:tgtEl>
                                          <p:spTgt spid="95"/>
                                        </p:tgtEl>
                                        <p:attrNameLst>
                                          <p:attrName>style.visibility</p:attrName>
                                        </p:attrNameLst>
                                      </p:cBhvr>
                                      <p:to>
                                        <p:strVal val="visible"/>
                                      </p:to>
                                    </p:set>
                                    <p:animEffect filter="fade" transition="in">
                                      <p:cBhvr>
                                        <p:cTn dur="500" id="23"/>
                                        <p:tgtEl>
                                          <p:spTgt spid="95"/>
                                        </p:tgtEl>
                                      </p:cBhvr>
                                    </p:animEffect>
                                    <p:anim calcmode="lin" valueType="num">
                                      <p:cBhvr>
                                        <p:cTn dur="500" fill="hold" id="24"/>
                                        <p:tgtEl>
                                          <p:spTgt spid="95"/>
                                        </p:tgtEl>
                                        <p:attrNameLst>
                                          <p:attrName>ppt_x</p:attrName>
                                        </p:attrNameLst>
                                      </p:cBhvr>
                                      <p:tavLst>
                                        <p:tav tm="0">
                                          <p:val>
                                            <p:strVal val="#ppt_x"/>
                                          </p:val>
                                        </p:tav>
                                        <p:tav tm="100000">
                                          <p:val>
                                            <p:strVal val="#ppt_x"/>
                                          </p:val>
                                        </p:tav>
                                      </p:tavLst>
                                    </p:anim>
                                    <p:anim calcmode="lin" valueType="num">
                                      <p:cBhvr>
                                        <p:cTn dur="500" fill="hold" id="25"/>
                                        <p:tgtEl>
                                          <p:spTgt spid="95"/>
                                        </p:tgtEl>
                                        <p:attrNameLst>
                                          <p:attrName>ppt_y</p:attrName>
                                        </p:attrNameLst>
                                      </p:cBhvr>
                                      <p:tavLst>
                                        <p:tav tm="0">
                                          <p:val>
                                            <p:strVal val="#ppt_y+.1"/>
                                          </p:val>
                                        </p:tav>
                                        <p:tav tm="100000">
                                          <p:val>
                                            <p:strVal val="#ppt_y"/>
                                          </p:val>
                                        </p:tav>
                                      </p:tavLst>
                                    </p:anim>
                                  </p:childTnLst>
                                </p:cTn>
                              </p:par>
                            </p:childTnLst>
                          </p:cTn>
                        </p:par>
                        <p:par>
                          <p:cTn fill="hold" id="26" nodeType="afterGroup">
                            <p:stCondLst>
                              <p:cond delay="1500"/>
                            </p:stCondLst>
                            <p:childTnLst>
                              <p:par>
                                <p:cTn fill="hold" grpId="0" id="27" nodeType="afterEffect" presetClass="entr" presetID="16" presetSubtype="21">
                                  <p:stCondLst>
                                    <p:cond delay="0"/>
                                  </p:stCondLst>
                                  <p:childTnLst>
                                    <p:set>
                                      <p:cBhvr>
                                        <p:cTn dur="1" fill="hold" id="28">
                                          <p:stCondLst>
                                            <p:cond delay="0"/>
                                          </p:stCondLst>
                                        </p:cTn>
                                        <p:tgtEl>
                                          <p:spTgt spid="107"/>
                                        </p:tgtEl>
                                        <p:attrNameLst>
                                          <p:attrName>style.visibility</p:attrName>
                                        </p:attrNameLst>
                                      </p:cBhvr>
                                      <p:to>
                                        <p:strVal val="visible"/>
                                      </p:to>
                                    </p:set>
                                    <p:animEffect filter="barn(inVertical)" transition="in">
                                      <p:cBhvr>
                                        <p:cTn dur="250" id="29"/>
                                        <p:tgtEl>
                                          <p:spTgt spid="107"/>
                                        </p:tgtEl>
                                      </p:cBhvr>
                                    </p:animEffect>
                                  </p:childTnLst>
                                </p:cTn>
                              </p:par>
                            </p:childTnLst>
                          </p:cTn>
                        </p:par>
                        <p:par>
                          <p:cTn fill="hold" id="30" nodeType="afterGroup">
                            <p:stCondLst>
                              <p:cond delay="1750"/>
                            </p:stCondLst>
                            <p:childTnLst>
                              <p:par>
                                <p:cTn fill="hold" grpId="0" id="31" nodeType="afterEffect" presetClass="entr" presetID="22" presetSubtype="4">
                                  <p:stCondLst>
                                    <p:cond delay="0"/>
                                  </p:stCondLst>
                                  <p:childTnLst>
                                    <p:set>
                                      <p:cBhvr>
                                        <p:cTn dur="1" fill="hold" id="32">
                                          <p:stCondLst>
                                            <p:cond delay="0"/>
                                          </p:stCondLst>
                                        </p:cTn>
                                        <p:tgtEl>
                                          <p:spTgt spid="103"/>
                                        </p:tgtEl>
                                        <p:attrNameLst>
                                          <p:attrName>style.visibility</p:attrName>
                                        </p:attrNameLst>
                                      </p:cBhvr>
                                      <p:to>
                                        <p:strVal val="visible"/>
                                      </p:to>
                                    </p:set>
                                    <p:animEffect filter="wipe(down)" transition="in">
                                      <p:cBhvr>
                                        <p:cTn dur="250" id="33"/>
                                        <p:tgtEl>
                                          <p:spTgt spid="103"/>
                                        </p:tgtEl>
                                      </p:cBhvr>
                                    </p:animEffect>
                                  </p:childTnLst>
                                </p:cTn>
                              </p:par>
                            </p:childTnLst>
                          </p:cTn>
                        </p:par>
                        <p:par>
                          <p:cTn fill="hold" id="34" nodeType="afterGroup">
                            <p:stCondLst>
                              <p:cond delay="2000"/>
                            </p:stCondLst>
                            <p:childTnLst>
                              <p:par>
                                <p:cTn fill="hold" id="35" nodeType="afterEffect" presetClass="entr" presetID="22" presetSubtype="4">
                                  <p:stCondLst>
                                    <p:cond delay="0"/>
                                  </p:stCondLst>
                                  <p:childTnLst>
                                    <p:set>
                                      <p:cBhvr>
                                        <p:cTn dur="1" fill="hold" id="36">
                                          <p:stCondLst>
                                            <p:cond delay="0"/>
                                          </p:stCondLst>
                                        </p:cTn>
                                        <p:tgtEl>
                                          <p:spTgt spid="108"/>
                                        </p:tgtEl>
                                        <p:attrNameLst>
                                          <p:attrName>style.visibility</p:attrName>
                                        </p:attrNameLst>
                                      </p:cBhvr>
                                      <p:to>
                                        <p:strVal val="visible"/>
                                      </p:to>
                                    </p:set>
                                    <p:animEffect filter="wipe(down)" transition="in">
                                      <p:cBhvr>
                                        <p:cTn dur="250" id="37"/>
                                        <p:tgtEl>
                                          <p:spTgt spid="108"/>
                                        </p:tgtEl>
                                      </p:cBhvr>
                                    </p:animEffect>
                                  </p:childTnLst>
                                </p:cTn>
                              </p:par>
                            </p:childTnLst>
                          </p:cTn>
                        </p:par>
                        <p:par>
                          <p:cTn fill="hold" id="38" nodeType="afterGroup">
                            <p:stCondLst>
                              <p:cond delay="2250"/>
                            </p:stCondLst>
                            <p:childTnLst>
                              <p:par>
                                <p:cTn fill="hold" id="39" nodeType="afterEffect" presetClass="entr" presetID="22" presetSubtype="4">
                                  <p:stCondLst>
                                    <p:cond delay="0"/>
                                  </p:stCondLst>
                                  <p:childTnLst>
                                    <p:set>
                                      <p:cBhvr>
                                        <p:cTn dur="1" fill="hold" id="40">
                                          <p:stCondLst>
                                            <p:cond delay="0"/>
                                          </p:stCondLst>
                                        </p:cTn>
                                        <p:tgtEl>
                                          <p:spTgt spid="178"/>
                                        </p:tgtEl>
                                        <p:attrNameLst>
                                          <p:attrName>style.visibility</p:attrName>
                                        </p:attrNameLst>
                                      </p:cBhvr>
                                      <p:to>
                                        <p:strVal val="visible"/>
                                      </p:to>
                                    </p:set>
                                    <p:animEffect filter="wipe(down)" transition="in">
                                      <p:cBhvr>
                                        <p:cTn dur="250" id="41"/>
                                        <p:tgtEl>
                                          <p:spTgt spid="178"/>
                                        </p:tgtEl>
                                      </p:cBhvr>
                                    </p:animEffect>
                                  </p:childTnLst>
                                </p:cTn>
                              </p:par>
                            </p:childTnLst>
                          </p:cTn>
                        </p:par>
                        <p:par>
                          <p:cTn fill="hold" id="42" nodeType="afterGroup">
                            <p:stCondLst>
                              <p:cond delay="2500"/>
                            </p:stCondLst>
                            <p:childTnLst>
                              <p:par>
                                <p:cTn fill="hold" id="43" nodeType="afterEffect" presetClass="entr" presetID="16" presetSubtype="21">
                                  <p:stCondLst>
                                    <p:cond delay="0"/>
                                  </p:stCondLst>
                                  <p:childTnLst>
                                    <p:set>
                                      <p:cBhvr>
                                        <p:cTn dur="1" fill="hold" id="44">
                                          <p:stCondLst>
                                            <p:cond delay="0"/>
                                          </p:stCondLst>
                                        </p:cTn>
                                        <p:tgtEl>
                                          <p:spTgt spid="186"/>
                                        </p:tgtEl>
                                        <p:attrNameLst>
                                          <p:attrName>style.visibility</p:attrName>
                                        </p:attrNameLst>
                                      </p:cBhvr>
                                      <p:to>
                                        <p:strVal val="visible"/>
                                      </p:to>
                                    </p:set>
                                    <p:animEffect filter="barn(inVertical)" transition="in">
                                      <p:cBhvr>
                                        <p:cTn dur="500" id="45"/>
                                        <p:tgtEl>
                                          <p:spTgt spid="186"/>
                                        </p:tgtEl>
                                      </p:cBhvr>
                                    </p:animEffect>
                                  </p:childTnLst>
                                </p:cTn>
                              </p:par>
                            </p:childTnLst>
                          </p:cTn>
                        </p:par>
                        <p:par>
                          <p:cTn fill="hold" id="46" nodeType="afterGroup">
                            <p:stCondLst>
                              <p:cond delay="3000"/>
                            </p:stCondLst>
                            <p:childTnLst>
                              <p:par>
                                <p:cTn fill="hold" grpId="0" id="47" nodeType="afterEffect" presetClass="entr" presetID="22" presetSubtype="4">
                                  <p:stCondLst>
                                    <p:cond delay="0"/>
                                  </p:stCondLst>
                                  <p:childTnLst>
                                    <p:set>
                                      <p:cBhvr>
                                        <p:cTn dur="1" fill="hold" id="48">
                                          <p:stCondLst>
                                            <p:cond delay="0"/>
                                          </p:stCondLst>
                                        </p:cTn>
                                        <p:tgtEl>
                                          <p:spTgt spid="105"/>
                                        </p:tgtEl>
                                        <p:attrNameLst>
                                          <p:attrName>style.visibility</p:attrName>
                                        </p:attrNameLst>
                                      </p:cBhvr>
                                      <p:to>
                                        <p:strVal val="visible"/>
                                      </p:to>
                                    </p:set>
                                    <p:animEffect filter="wipe(down)" transition="in">
                                      <p:cBhvr>
                                        <p:cTn dur="250" id="49"/>
                                        <p:tgtEl>
                                          <p:spTgt spid="105"/>
                                        </p:tgtEl>
                                      </p:cBhvr>
                                    </p:animEffect>
                                  </p:childTnLst>
                                </p:cTn>
                              </p:par>
                            </p:childTnLst>
                          </p:cTn>
                        </p:par>
                        <p:par>
                          <p:cTn fill="hold" id="50" nodeType="afterGroup">
                            <p:stCondLst>
                              <p:cond delay="3250"/>
                            </p:stCondLst>
                            <p:childTnLst>
                              <p:par>
                                <p:cTn fill="hold" id="51" nodeType="afterEffect" presetClass="entr" presetID="22" presetSubtype="4">
                                  <p:stCondLst>
                                    <p:cond delay="0"/>
                                  </p:stCondLst>
                                  <p:childTnLst>
                                    <p:set>
                                      <p:cBhvr>
                                        <p:cTn dur="1" fill="hold" id="52">
                                          <p:stCondLst>
                                            <p:cond delay="0"/>
                                          </p:stCondLst>
                                        </p:cTn>
                                        <p:tgtEl>
                                          <p:spTgt spid="115"/>
                                        </p:tgtEl>
                                        <p:attrNameLst>
                                          <p:attrName>style.visibility</p:attrName>
                                        </p:attrNameLst>
                                      </p:cBhvr>
                                      <p:to>
                                        <p:strVal val="visible"/>
                                      </p:to>
                                    </p:set>
                                    <p:animEffect filter="wipe(down)" transition="in">
                                      <p:cBhvr>
                                        <p:cTn dur="250" id="53"/>
                                        <p:tgtEl>
                                          <p:spTgt spid="115"/>
                                        </p:tgtEl>
                                      </p:cBhvr>
                                    </p:animEffect>
                                  </p:childTnLst>
                                </p:cTn>
                              </p:par>
                            </p:childTnLst>
                          </p:cTn>
                        </p:par>
                        <p:par>
                          <p:cTn fill="hold" id="54" nodeType="afterGroup">
                            <p:stCondLst>
                              <p:cond delay="3500"/>
                            </p:stCondLst>
                            <p:childTnLst>
                              <p:par>
                                <p:cTn fill="hold" id="55" nodeType="afterEffect" presetClass="entr" presetID="22" presetSubtype="4">
                                  <p:stCondLst>
                                    <p:cond delay="0"/>
                                  </p:stCondLst>
                                  <p:childTnLst>
                                    <p:set>
                                      <p:cBhvr>
                                        <p:cTn dur="1" fill="hold" id="56">
                                          <p:stCondLst>
                                            <p:cond delay="0"/>
                                          </p:stCondLst>
                                        </p:cTn>
                                        <p:tgtEl>
                                          <p:spTgt spid="182"/>
                                        </p:tgtEl>
                                        <p:attrNameLst>
                                          <p:attrName>style.visibility</p:attrName>
                                        </p:attrNameLst>
                                      </p:cBhvr>
                                      <p:to>
                                        <p:strVal val="visible"/>
                                      </p:to>
                                    </p:set>
                                    <p:animEffect filter="wipe(down)" transition="in">
                                      <p:cBhvr>
                                        <p:cTn dur="250" id="57"/>
                                        <p:tgtEl>
                                          <p:spTgt spid="182"/>
                                        </p:tgtEl>
                                      </p:cBhvr>
                                    </p:animEffect>
                                  </p:childTnLst>
                                </p:cTn>
                              </p:par>
                            </p:childTnLst>
                          </p:cTn>
                        </p:par>
                        <p:par>
                          <p:cTn fill="hold" id="58" nodeType="afterGroup">
                            <p:stCondLst>
                              <p:cond delay="3750"/>
                            </p:stCondLst>
                            <p:childTnLst>
                              <p:par>
                                <p:cTn fill="hold" id="59" nodeType="afterEffect" presetClass="entr" presetID="22" presetSubtype="4">
                                  <p:stCondLst>
                                    <p:cond delay="0"/>
                                  </p:stCondLst>
                                  <p:childTnLst>
                                    <p:set>
                                      <p:cBhvr>
                                        <p:cTn dur="1" fill="hold" id="60">
                                          <p:stCondLst>
                                            <p:cond delay="0"/>
                                          </p:stCondLst>
                                        </p:cTn>
                                        <p:tgtEl>
                                          <p:spTgt spid="189"/>
                                        </p:tgtEl>
                                        <p:attrNameLst>
                                          <p:attrName>style.visibility</p:attrName>
                                        </p:attrNameLst>
                                      </p:cBhvr>
                                      <p:to>
                                        <p:strVal val="visible"/>
                                      </p:to>
                                    </p:set>
                                    <p:animEffect filter="wipe(down)" transition="in">
                                      <p:cBhvr>
                                        <p:cTn dur="250" id="61"/>
                                        <p:tgtEl>
                                          <p:spTgt spid="189"/>
                                        </p:tgtEl>
                                      </p:cBhvr>
                                    </p:animEffect>
                                  </p:childTnLst>
                                </p:cTn>
                              </p:par>
                            </p:childTnLst>
                          </p:cTn>
                        </p:par>
                        <p:par>
                          <p:cTn fill="hold" id="62" nodeType="afterGroup">
                            <p:stCondLst>
                              <p:cond delay="4000"/>
                            </p:stCondLst>
                            <p:childTnLst>
                              <p:par>
                                <p:cTn fill="hold" grpId="0" id="63" nodeType="afterEffect" presetClass="entr" presetID="22" presetSubtype="4">
                                  <p:stCondLst>
                                    <p:cond delay="0"/>
                                  </p:stCondLst>
                                  <p:childTnLst>
                                    <p:set>
                                      <p:cBhvr>
                                        <p:cTn dur="1" fill="hold" id="64">
                                          <p:stCondLst>
                                            <p:cond delay="0"/>
                                          </p:stCondLst>
                                        </p:cTn>
                                        <p:tgtEl>
                                          <p:spTgt spid="104"/>
                                        </p:tgtEl>
                                        <p:attrNameLst>
                                          <p:attrName>style.visibility</p:attrName>
                                        </p:attrNameLst>
                                      </p:cBhvr>
                                      <p:to>
                                        <p:strVal val="visible"/>
                                      </p:to>
                                    </p:set>
                                    <p:animEffect filter="wipe(down)" transition="in">
                                      <p:cBhvr>
                                        <p:cTn dur="250" id="65"/>
                                        <p:tgtEl>
                                          <p:spTgt spid="104"/>
                                        </p:tgtEl>
                                      </p:cBhvr>
                                    </p:animEffect>
                                  </p:childTnLst>
                                </p:cTn>
                              </p:par>
                            </p:childTnLst>
                          </p:cTn>
                        </p:par>
                        <p:par>
                          <p:cTn fill="hold" id="66" nodeType="afterGroup">
                            <p:stCondLst>
                              <p:cond delay="4250"/>
                            </p:stCondLst>
                            <p:childTnLst>
                              <p:par>
                                <p:cTn fill="hold" id="67" nodeType="afterEffect" presetClass="entr" presetID="22" presetSubtype="4">
                                  <p:stCondLst>
                                    <p:cond delay="0"/>
                                  </p:stCondLst>
                                  <p:childTnLst>
                                    <p:set>
                                      <p:cBhvr>
                                        <p:cTn dur="1" fill="hold" id="68">
                                          <p:stCondLst>
                                            <p:cond delay="0"/>
                                          </p:stCondLst>
                                        </p:cTn>
                                        <p:tgtEl>
                                          <p:spTgt spid="119"/>
                                        </p:tgtEl>
                                        <p:attrNameLst>
                                          <p:attrName>style.visibility</p:attrName>
                                        </p:attrNameLst>
                                      </p:cBhvr>
                                      <p:to>
                                        <p:strVal val="visible"/>
                                      </p:to>
                                    </p:set>
                                    <p:animEffect filter="wipe(down)" transition="in">
                                      <p:cBhvr>
                                        <p:cTn dur="250" id="69"/>
                                        <p:tgtEl>
                                          <p:spTgt spid="119"/>
                                        </p:tgtEl>
                                      </p:cBhvr>
                                    </p:animEffect>
                                  </p:childTnLst>
                                </p:cTn>
                              </p:par>
                            </p:childTnLst>
                          </p:cTn>
                        </p:par>
                        <p:par>
                          <p:cTn fill="hold" id="70" nodeType="afterGroup">
                            <p:stCondLst>
                              <p:cond delay="4500"/>
                            </p:stCondLst>
                            <p:childTnLst>
                              <p:par>
                                <p:cTn fill="hold" id="71" nodeType="afterEffect" presetClass="entr" presetID="22" presetSubtype="4">
                                  <p:stCondLst>
                                    <p:cond delay="0"/>
                                  </p:stCondLst>
                                  <p:childTnLst>
                                    <p:set>
                                      <p:cBhvr>
                                        <p:cTn dur="1" fill="hold" id="72">
                                          <p:stCondLst>
                                            <p:cond delay="0"/>
                                          </p:stCondLst>
                                        </p:cTn>
                                        <p:tgtEl>
                                          <p:spTgt spid="129"/>
                                        </p:tgtEl>
                                        <p:attrNameLst>
                                          <p:attrName>style.visibility</p:attrName>
                                        </p:attrNameLst>
                                      </p:cBhvr>
                                      <p:to>
                                        <p:strVal val="visible"/>
                                      </p:to>
                                    </p:set>
                                    <p:animEffect filter="wipe(down)" transition="in">
                                      <p:cBhvr>
                                        <p:cTn dur="250" id="73"/>
                                        <p:tgtEl>
                                          <p:spTgt spid="129"/>
                                        </p:tgtEl>
                                      </p:cBhvr>
                                    </p:animEffect>
                                  </p:childTnLst>
                                </p:cTn>
                              </p:par>
                            </p:childTnLst>
                          </p:cTn>
                        </p:par>
                        <p:par>
                          <p:cTn fill="hold" id="74" nodeType="afterGroup">
                            <p:stCondLst>
                              <p:cond delay="4750"/>
                            </p:stCondLst>
                            <p:childTnLst>
                              <p:par>
                                <p:cTn fill="hold" id="75" nodeType="afterEffect" presetClass="entr" presetID="22" presetSubtype="4">
                                  <p:stCondLst>
                                    <p:cond delay="0"/>
                                  </p:stCondLst>
                                  <p:childTnLst>
                                    <p:set>
                                      <p:cBhvr>
                                        <p:cTn dur="1" fill="hold" id="76">
                                          <p:stCondLst>
                                            <p:cond delay="0"/>
                                          </p:stCondLst>
                                        </p:cTn>
                                        <p:tgtEl>
                                          <p:spTgt spid="126"/>
                                        </p:tgtEl>
                                        <p:attrNameLst>
                                          <p:attrName>style.visibility</p:attrName>
                                        </p:attrNameLst>
                                      </p:cBhvr>
                                      <p:to>
                                        <p:strVal val="visible"/>
                                      </p:to>
                                    </p:set>
                                    <p:animEffect filter="wipe(down)" transition="in">
                                      <p:cBhvr>
                                        <p:cTn dur="250" id="77"/>
                                        <p:tgtEl>
                                          <p:spTgt spid="126"/>
                                        </p:tgtEl>
                                      </p:cBhvr>
                                    </p:animEffect>
                                  </p:childTnLst>
                                </p:cTn>
                              </p:par>
                            </p:childTnLst>
                          </p:cTn>
                        </p:par>
                        <p:par>
                          <p:cTn fill="hold" id="78" nodeType="afterGroup">
                            <p:stCondLst>
                              <p:cond delay="5000"/>
                            </p:stCondLst>
                            <p:childTnLst>
                              <p:par>
                                <p:cTn fill="hold" grpId="0" id="79" nodeType="afterEffect" presetClass="entr" presetID="22" presetSubtype="4">
                                  <p:stCondLst>
                                    <p:cond delay="0"/>
                                  </p:stCondLst>
                                  <p:childTnLst>
                                    <p:set>
                                      <p:cBhvr>
                                        <p:cTn dur="1" fill="hold" id="80">
                                          <p:stCondLst>
                                            <p:cond delay="0"/>
                                          </p:stCondLst>
                                        </p:cTn>
                                        <p:tgtEl>
                                          <p:spTgt spid="106"/>
                                        </p:tgtEl>
                                        <p:attrNameLst>
                                          <p:attrName>style.visibility</p:attrName>
                                        </p:attrNameLst>
                                      </p:cBhvr>
                                      <p:to>
                                        <p:strVal val="visible"/>
                                      </p:to>
                                    </p:set>
                                    <p:animEffect filter="wipe(down)" transition="in">
                                      <p:cBhvr>
                                        <p:cTn dur="250" id="81"/>
                                        <p:tgtEl>
                                          <p:spTgt spid="106"/>
                                        </p:tgtEl>
                                      </p:cBhvr>
                                    </p:animEffect>
                                  </p:childTnLst>
                                </p:cTn>
                              </p:par>
                            </p:childTnLst>
                          </p:cTn>
                        </p:par>
                        <p:par>
                          <p:cTn fill="hold" id="82" nodeType="afterGroup">
                            <p:stCondLst>
                              <p:cond delay="5250"/>
                            </p:stCondLst>
                            <p:childTnLst>
                              <p:par>
                                <p:cTn fill="hold" id="83" nodeType="afterEffect" presetClass="entr" presetID="22" presetSubtype="4">
                                  <p:stCondLst>
                                    <p:cond delay="0"/>
                                  </p:stCondLst>
                                  <p:childTnLst>
                                    <p:set>
                                      <p:cBhvr>
                                        <p:cTn dur="1" fill="hold" id="84">
                                          <p:stCondLst>
                                            <p:cond delay="0"/>
                                          </p:stCondLst>
                                        </p:cTn>
                                        <p:tgtEl>
                                          <p:spTgt spid="111"/>
                                        </p:tgtEl>
                                        <p:attrNameLst>
                                          <p:attrName>style.visibility</p:attrName>
                                        </p:attrNameLst>
                                      </p:cBhvr>
                                      <p:to>
                                        <p:strVal val="visible"/>
                                      </p:to>
                                    </p:set>
                                    <p:animEffect filter="wipe(down)" transition="in">
                                      <p:cBhvr>
                                        <p:cTn dur="250" id="85"/>
                                        <p:tgtEl>
                                          <p:spTgt spid="111"/>
                                        </p:tgtEl>
                                      </p:cBhvr>
                                    </p:animEffect>
                                  </p:childTnLst>
                                </p:cTn>
                              </p:par>
                            </p:childTnLst>
                          </p:cTn>
                        </p:par>
                        <p:par>
                          <p:cTn fill="hold" id="86" nodeType="afterGroup">
                            <p:stCondLst>
                              <p:cond delay="5500"/>
                            </p:stCondLst>
                            <p:childTnLst>
                              <p:par>
                                <p:cTn fill="hold" id="87" nodeType="afterEffect" presetClass="entr" presetID="22" presetSubtype="4">
                                  <p:stCondLst>
                                    <p:cond delay="0"/>
                                  </p:stCondLst>
                                  <p:childTnLst>
                                    <p:set>
                                      <p:cBhvr>
                                        <p:cTn dur="1" fill="hold" id="88">
                                          <p:stCondLst>
                                            <p:cond delay="0"/>
                                          </p:stCondLst>
                                        </p:cTn>
                                        <p:tgtEl>
                                          <p:spTgt spid="122"/>
                                        </p:tgtEl>
                                        <p:attrNameLst>
                                          <p:attrName>style.visibility</p:attrName>
                                        </p:attrNameLst>
                                      </p:cBhvr>
                                      <p:to>
                                        <p:strVal val="visible"/>
                                      </p:to>
                                    </p:set>
                                    <p:animEffect filter="wipe(down)" transition="in">
                                      <p:cBhvr>
                                        <p:cTn dur="250" id="89"/>
                                        <p:tgtEl>
                                          <p:spTgt spid="122"/>
                                        </p:tgtEl>
                                      </p:cBhvr>
                                    </p:animEffect>
                                  </p:childTnLst>
                                </p:cTn>
                              </p:par>
                            </p:childTnLst>
                          </p:cTn>
                        </p:par>
                        <p:par>
                          <p:cTn fill="hold" id="90" nodeType="afterGroup">
                            <p:stCondLst>
                              <p:cond delay="5750"/>
                            </p:stCondLst>
                            <p:childTnLst>
                              <p:par>
                                <p:cTn fill="hold" id="91" nodeType="afterEffect" presetClass="entr" presetID="22" presetSubtype="4">
                                  <p:stCondLst>
                                    <p:cond delay="0"/>
                                  </p:stCondLst>
                                  <p:childTnLst>
                                    <p:set>
                                      <p:cBhvr>
                                        <p:cTn dur="1" fill="hold" id="92">
                                          <p:stCondLst>
                                            <p:cond delay="0"/>
                                          </p:stCondLst>
                                        </p:cTn>
                                        <p:tgtEl>
                                          <p:spTgt spid="92"/>
                                        </p:tgtEl>
                                        <p:attrNameLst>
                                          <p:attrName>style.visibility</p:attrName>
                                        </p:attrNameLst>
                                      </p:cBhvr>
                                      <p:to>
                                        <p:strVal val="visible"/>
                                      </p:to>
                                    </p:set>
                                    <p:animEffect filter="wipe(down)" transition="in">
                                      <p:cBhvr>
                                        <p:cTn dur="250" id="93"/>
                                        <p:tgtEl>
                                          <p:spTgt spid="92"/>
                                        </p:tgtEl>
                                      </p:cBhvr>
                                    </p:animEffect>
                                  </p:childTnLst>
                                </p:cTn>
                              </p:par>
                              <p:par>
                                <p:cTn fill="hold" grpId="0" id="94" nodeType="withEffect" presetClass="entr" presetID="16" presetSubtype="21">
                                  <p:stCondLst>
                                    <p:cond delay="0"/>
                                  </p:stCondLst>
                                  <p:childTnLst>
                                    <p:set>
                                      <p:cBhvr>
                                        <p:cTn dur="1" fill="hold" id="95">
                                          <p:stCondLst>
                                            <p:cond delay="0"/>
                                          </p:stCondLst>
                                        </p:cTn>
                                        <p:tgtEl>
                                          <p:spTgt spid="192"/>
                                        </p:tgtEl>
                                        <p:attrNameLst>
                                          <p:attrName>style.visibility</p:attrName>
                                        </p:attrNameLst>
                                      </p:cBhvr>
                                      <p:to>
                                        <p:strVal val="visible"/>
                                      </p:to>
                                    </p:set>
                                    <p:animEffect filter="barn(inVertical)" transition="in">
                                      <p:cBhvr>
                                        <p:cTn dur="500" id="96"/>
                                        <p:tgtEl>
                                          <p:spTgt spid="19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8"/>
      <p:bldP grpId="0" spid="9"/>
      <p:bldP grpId="0" spid="103"/>
      <p:bldP grpId="0" spid="104"/>
      <p:bldP grpId="0" spid="105"/>
      <p:bldP grpId="0" spid="106"/>
      <p:bldP grpId="0" spid="107"/>
      <p:bldP grpId="0" spid="192"/>
    </p:bldLst>
  </p:timing>
</p:sld>
</file>

<file path=ppt/slides/slide3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8" name="TextBox 33"/>
          <p:cNvSpPr txBox="1"/>
          <p:nvPr/>
        </p:nvSpPr>
        <p:spPr>
          <a:xfrm>
            <a:off x="1184888" y="171551"/>
            <a:ext cx="2011680" cy="457200"/>
          </a:xfrm>
          <a:prstGeom prst="rect">
            <a:avLst/>
          </a:prstGeom>
          <a:noFill/>
        </p:spPr>
        <p:txBody>
          <a:bodyPr rtlCol="0" wrap="none">
            <a:spAutoFit/>
          </a:bodyPr>
          <a:lstStyle/>
          <a:p>
            <a:r>
              <a:rPr altLang="en-US" lang="zh-CN" sz="2400">
                <a:solidFill>
                  <a:srgbClr val="3F3F3F"/>
                </a:solidFill>
                <a:latin charset="-122" panose="020b0503020204020204" pitchFamily="34" typeface="微软雅黑"/>
                <a:ea charset="-122" pitchFamily="34" typeface="微软雅黑"/>
              </a:rPr>
              <a:t>五种改善方法</a:t>
            </a:r>
          </a:p>
        </p:txBody>
      </p:sp>
      <p:sp>
        <p:nvSpPr>
          <p:cNvPr id="9" name="Freeform 40"/>
          <p:cNvSpPr>
            <a:spLocks noEditPoints="1"/>
          </p:cNvSpPr>
          <p:nvPr/>
        </p:nvSpPr>
        <p:spPr bwMode="auto">
          <a:xfrm>
            <a:off x="553476" y="227694"/>
            <a:ext cx="264760" cy="392994"/>
          </a:xfrm>
          <a:custGeom>
            <a:gdLst>
              <a:gd fmla="*/ 173 w 579" name="T0"/>
              <a:gd fmla="*/ 818 h 857" name="T1"/>
              <a:gd fmla="*/ 551 w 579" name="T2"/>
              <a:gd fmla="*/ 818 h 857" name="T3"/>
              <a:gd fmla="*/ 571 w 579" name="T4"/>
              <a:gd fmla="*/ 838 h 857" name="T5"/>
              <a:gd fmla="*/ 551 w 579" name="T6"/>
              <a:gd fmla="*/ 857 h 857" name="T7"/>
              <a:gd fmla="*/ 173 w 579" name="T8"/>
              <a:gd fmla="*/ 857 h 857" name="T9"/>
              <a:gd fmla="*/ 153 w 579" name="T10"/>
              <a:gd fmla="*/ 838 h 857" name="T11"/>
              <a:gd fmla="*/ 173 w 579" name="T12"/>
              <a:gd fmla="*/ 818 h 857" name="T13"/>
              <a:gd fmla="*/ 181 w 579" name="T14"/>
              <a:gd fmla="*/ 632 h 857" name="T15"/>
              <a:gd fmla="*/ 389 w 579" name="T16"/>
              <a:gd fmla="*/ 290 h 857" name="T17"/>
              <a:gd fmla="*/ 462 w 579" name="T18"/>
              <a:gd fmla="*/ 334 h 857" name="T19"/>
              <a:gd fmla="*/ 255 w 579" name="T20"/>
              <a:gd fmla="*/ 676 h 857" name="T21"/>
              <a:gd fmla="*/ 181 w 579" name="T22"/>
              <a:gd fmla="*/ 632 h 857" name="T23"/>
              <a:gd fmla="*/ 35 w 579" name="T24"/>
              <a:gd fmla="*/ 543 h 857" name="T25"/>
              <a:gd fmla="*/ 243 w 579" name="T26"/>
              <a:gd fmla="*/ 201 h 857" name="T27"/>
              <a:gd fmla="*/ 316 w 579" name="T28"/>
              <a:gd fmla="*/ 245 h 857" name="T29"/>
              <a:gd fmla="*/ 108 w 579" name="T30"/>
              <a:gd fmla="*/ 587 h 857" name="T31"/>
              <a:gd fmla="*/ 35 w 579" name="T32"/>
              <a:gd fmla="*/ 543 h 857" name="T33"/>
              <a:gd fmla="*/ 2 w 579" name="T34"/>
              <a:gd fmla="*/ 820 h 857" name="T35"/>
              <a:gd fmla="*/ 22 w 579" name="T36"/>
              <a:gd fmla="*/ 650 h 857" name="T37"/>
              <a:gd fmla="*/ 165 w 579" name="T38"/>
              <a:gd fmla="*/ 736 h 857" name="T39"/>
              <a:gd fmla="*/ 24 w 579" name="T40"/>
              <a:gd fmla="*/ 833 h 857" name="T41"/>
              <a:gd fmla="*/ 2 w 579" name="T42"/>
              <a:gd fmla="*/ 820 h 857" name="T43"/>
              <a:gd fmla="*/ 299 w 579" name="T44"/>
              <a:gd fmla="*/ 106 h 857" name="T45"/>
              <a:gd fmla="*/ 269 w 579" name="T46"/>
              <a:gd fmla="*/ 156 h 857" name="T47"/>
              <a:gd fmla="*/ 488 w 579" name="T48"/>
              <a:gd fmla="*/ 289 h 857" name="T49"/>
              <a:gd fmla="*/ 519 w 579" name="T50"/>
              <a:gd fmla="*/ 239 h 857" name="T51"/>
              <a:gd fmla="*/ 299 w 579" name="T52"/>
              <a:gd fmla="*/ 106 h 857" name="T53"/>
              <a:gd fmla="*/ 346 w 579" name="T54"/>
              <a:gd fmla="*/ 30 h 857" name="T55"/>
              <a:gd fmla="*/ 412 w 579" name="T56"/>
              <a:gd fmla="*/ 14 h 857" name="T57"/>
              <a:gd fmla="*/ 549 w 579" name="T58"/>
              <a:gd fmla="*/ 97 h 857" name="T59"/>
              <a:gd fmla="*/ 566 w 579" name="T60"/>
              <a:gd fmla="*/ 163 h 857" name="T61"/>
              <a:gd fmla="*/ 547 w 579" name="T62"/>
              <a:gd fmla="*/ 194 h 857" name="T63"/>
              <a:gd fmla="*/ 327 w 579" name="T64"/>
              <a:gd fmla="*/ 61 h 857" name="T65"/>
              <a:gd fmla="*/ 346 w 579" name="T66"/>
              <a:gd fmla="*/ 30 h 857" name="T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b="b" l="0" r="r" t="0"/>
            <a:pathLst>
              <a:path h="857" w="579">
                <a:moveTo>
                  <a:pt x="173" y="818"/>
                </a:moveTo>
                <a:lnTo>
                  <a:pt x="551" y="818"/>
                </a:lnTo>
                <a:cubicBezTo>
                  <a:pt x="562" y="818"/>
                  <a:pt x="571" y="827"/>
                  <a:pt x="571" y="838"/>
                </a:cubicBezTo>
                <a:cubicBezTo>
                  <a:pt x="571" y="849"/>
                  <a:pt x="562" y="857"/>
                  <a:pt x="551" y="857"/>
                </a:cubicBezTo>
                <a:lnTo>
                  <a:pt x="173" y="857"/>
                </a:lnTo>
                <a:cubicBezTo>
                  <a:pt x="162" y="857"/>
                  <a:pt x="153" y="849"/>
                  <a:pt x="153" y="838"/>
                </a:cubicBezTo>
                <a:cubicBezTo>
                  <a:pt x="153" y="827"/>
                  <a:pt x="162" y="818"/>
                  <a:pt x="173" y="818"/>
                </a:cubicBezTo>
                <a:close/>
                <a:moveTo>
                  <a:pt x="181" y="632"/>
                </a:moveTo>
                <a:lnTo>
                  <a:pt x="389" y="290"/>
                </a:lnTo>
                <a:lnTo>
                  <a:pt x="462" y="334"/>
                </a:lnTo>
                <a:lnTo>
                  <a:pt x="255" y="676"/>
                </a:lnTo>
                <a:lnTo>
                  <a:pt x="181" y="632"/>
                </a:lnTo>
                <a:close/>
                <a:moveTo>
                  <a:pt x="35" y="543"/>
                </a:moveTo>
                <a:lnTo>
                  <a:pt x="243" y="201"/>
                </a:lnTo>
                <a:lnTo>
                  <a:pt x="316" y="245"/>
                </a:lnTo>
                <a:lnTo>
                  <a:pt x="108" y="587"/>
                </a:lnTo>
                <a:lnTo>
                  <a:pt x="35" y="543"/>
                </a:lnTo>
                <a:close/>
                <a:moveTo>
                  <a:pt x="2" y="820"/>
                </a:moveTo>
                <a:lnTo>
                  <a:pt x="22" y="650"/>
                </a:lnTo>
                <a:lnTo>
                  <a:pt x="165" y="736"/>
                </a:lnTo>
                <a:lnTo>
                  <a:pt x="24" y="833"/>
                </a:lnTo>
                <a:cubicBezTo>
                  <a:pt x="9" y="844"/>
                  <a:pt x="0" y="838"/>
                  <a:pt x="2" y="820"/>
                </a:cubicBezTo>
                <a:close/>
                <a:moveTo>
                  <a:pt x="299" y="106"/>
                </a:moveTo>
                <a:lnTo>
                  <a:pt x="269" y="156"/>
                </a:lnTo>
                <a:lnTo>
                  <a:pt x="488" y="289"/>
                </a:lnTo>
                <a:lnTo>
                  <a:pt x="519" y="239"/>
                </a:lnTo>
                <a:lnTo>
                  <a:pt x="299" y="106"/>
                </a:lnTo>
                <a:close/>
                <a:moveTo>
                  <a:pt x="346" y="30"/>
                </a:moveTo>
                <a:cubicBezTo>
                  <a:pt x="360" y="7"/>
                  <a:pt x="390" y="0"/>
                  <a:pt x="412" y="14"/>
                </a:cubicBezTo>
                <a:lnTo>
                  <a:pt x="549" y="97"/>
                </a:lnTo>
                <a:cubicBezTo>
                  <a:pt x="572" y="110"/>
                  <a:pt x="579" y="140"/>
                  <a:pt x="566" y="163"/>
                </a:cubicBezTo>
                <a:lnTo>
                  <a:pt x="547" y="194"/>
                </a:lnTo>
                <a:lnTo>
                  <a:pt x="327" y="61"/>
                </a:lnTo>
                <a:lnTo>
                  <a:pt x="346" y="30"/>
                </a:lnTo>
                <a:close/>
              </a:path>
            </a:pathLst>
          </a:custGeom>
          <a:solidFill>
            <a:srgbClr val="7F7F7F"/>
          </a:solidFill>
          <a:ln>
            <a:noFill/>
          </a:ln>
        </p:spPr>
        <p:txBody>
          <a:bodyPr anchor="t" anchorCtr="0" bIns="45720" compatLnSpc="1" lIns="91440" numCol="1" rIns="91440" tIns="45720" vert="horz" wrap="square">
            <a:prstTxWarp prst="textNoShape">
              <a:avLst/>
            </a:prstTxWarp>
          </a:bodyPr>
          <a:lstStyle/>
          <a:p>
            <a:endParaRPr altLang="en-US" lang="zh-CN"/>
          </a:p>
        </p:txBody>
      </p:sp>
      <p:cxnSp>
        <p:nvCxnSpPr>
          <p:cNvPr id="10" name="直接连接符 9"/>
          <p:cNvCxnSpPr/>
          <p:nvPr/>
        </p:nvCxnSpPr>
        <p:spPr bwMode="auto">
          <a:xfrm flipH="1">
            <a:off x="985302" y="616159"/>
            <a:ext cx="10746000" cy="0"/>
          </a:xfrm>
          <a:prstGeom prst="line">
            <a:avLst/>
          </a:prstGeom>
          <a:solidFill>
            <a:schemeClr val="accent1"/>
          </a:solidFill>
          <a:ln algn="ctr" cap="flat" cmpd="sng" w="9525">
            <a:solidFill>
              <a:srgbClr val="A6A6A6"/>
            </a:solidFill>
            <a:prstDash val="solid"/>
            <a:round/>
            <a:headEnd len="med" type="none" w="med"/>
            <a:tailEnd len="med" type="none" w="med"/>
          </a:ln>
          <a:effectLst/>
          <a:extLst>
            <a:ext uri="{AF507438-7753-43E0-B8FC-AC1667EBCBE1}">
              <a14:hiddenEffects>
                <a:effectLst>
                  <a:outerShdw algn="ctr" dir="2700000" dist="35921" rotWithShape="0">
                    <a:schemeClr val="bg2"/>
                  </a:outerShdw>
                </a:effectLst>
              </a14:hiddenEffects>
            </a:ext>
          </a:extLst>
        </p:spPr>
      </p:cxnSp>
      <p:sp>
        <p:nvSpPr>
          <p:cNvPr id="122" name="Freeform 7"/>
          <p:cNvSpPr>
            <a:spLocks noEditPoints="1"/>
          </p:cNvSpPr>
          <p:nvPr/>
        </p:nvSpPr>
        <p:spPr bwMode="auto">
          <a:xfrm>
            <a:off x="5635681" y="4150833"/>
            <a:ext cx="1030549" cy="2435219"/>
          </a:xfrm>
          <a:custGeom>
            <a:gdLst>
              <a:gd fmla="*/ 625 w 693" name="T0"/>
              <a:gd fmla="*/ 1522 h 1641" name="T1"/>
              <a:gd fmla="*/ 520 w 693" name="T2"/>
              <a:gd fmla="*/ 985 h 1641" name="T3"/>
              <a:gd fmla="*/ 498 w 693" name="T4"/>
              <a:gd fmla="*/ 789 h 1641" name="T5"/>
              <a:gd fmla="*/ 532 w 693" name="T6"/>
              <a:gd fmla="*/ 760 h 1641" name="T7"/>
              <a:gd fmla="*/ 571 w 693" name="T8"/>
              <a:gd fmla="*/ 506 h 1641" name="T9"/>
              <a:gd fmla="*/ 505 w 693" name="T10"/>
              <a:gd fmla="*/ 282 h 1641" name="T11"/>
              <a:gd fmla="*/ 394 w 693" name="T12"/>
              <a:gd fmla="*/ 243 h 1641" name="T13"/>
              <a:gd fmla="*/ 344 w 693" name="T14"/>
              <a:gd fmla="*/ 214 h 1641" name="T15"/>
              <a:gd fmla="*/ 341 w 693" name="T16"/>
              <a:gd fmla="*/ 204 h 1641" name="T17"/>
              <a:gd fmla="*/ 354 w 693" name="T18"/>
              <a:gd fmla="*/ 65 h 1641" name="T19"/>
              <a:gd fmla="*/ 313 w 693" name="T20"/>
              <a:gd fmla="*/ 0 h 1641" name="T21"/>
              <a:gd fmla="*/ 228 w 693" name="T22"/>
              <a:gd fmla="*/ 24 h 1641" name="T23"/>
              <a:gd fmla="*/ 214 w 693" name="T24"/>
              <a:gd fmla="*/ 121 h 1641" name="T25"/>
              <a:gd fmla="*/ 240 w 693" name="T26"/>
              <a:gd fmla="*/ 200 h 1641" name="T27"/>
              <a:gd fmla="*/ 240 w 693" name="T28"/>
              <a:gd fmla="*/ 215 h 1641" name="T29"/>
              <a:gd fmla="*/ 147 w 693" name="T30"/>
              <a:gd fmla="*/ 272 h 1641" name="T31"/>
              <a:gd fmla="*/ 22 w 693" name="T32"/>
              <a:gd fmla="*/ 531 h 1641" name="T33"/>
              <a:gd fmla="*/ 113 w 693" name="T34"/>
              <a:gd fmla="*/ 777 h 1641" name="T35"/>
              <a:gd fmla="*/ 143 w 693" name="T36"/>
              <a:gd fmla="*/ 802 h 1641" name="T37"/>
              <a:gd fmla="*/ 220 w 693" name="T38"/>
              <a:gd fmla="*/ 1183 h 1641" name="T39"/>
              <a:gd fmla="*/ 267 w 693" name="T40"/>
              <a:gd fmla="*/ 1470 h 1641" name="T41"/>
              <a:gd fmla="*/ 231 w 693" name="T42"/>
              <a:gd fmla="*/ 1602 h 1641" name="T43"/>
              <a:gd fmla="*/ 343 w 693" name="T44"/>
              <a:gd fmla="*/ 1595 h 1641" name="T45"/>
              <a:gd fmla="*/ 351 w 693" name="T46"/>
              <a:gd fmla="*/ 1504 h 1641" name="T47"/>
              <a:gd fmla="*/ 342 w 693" name="T48"/>
              <a:gd fmla="*/ 1327 h 1641" name="T49"/>
              <a:gd fmla="*/ 334 w 693" name="T50"/>
              <a:gd fmla="*/ 1168 h 1641" name="T51"/>
              <a:gd fmla="*/ 372 w 693" name="T52"/>
              <a:gd fmla="*/ 991 h 1641" name="T53"/>
              <a:gd fmla="*/ 495 w 693" name="T54"/>
              <a:gd fmla="*/ 1455 h 1641" name="T55"/>
              <a:gd fmla="*/ 553 w 693" name="T56"/>
              <a:gd fmla="*/ 1595 h 1641" name="T57"/>
              <a:gd fmla="*/ 693 w 693" name="T58"/>
              <a:gd fmla="*/ 1628 h 1641" name="T59"/>
              <a:gd fmla="*/ 115 w 693" name="T60"/>
              <a:gd fmla="*/ 608 h 1641" name="T61"/>
              <a:gd fmla="*/ 125 w 693" name="T62"/>
              <a:gd fmla="*/ 524 h 1641" name="T63"/>
              <a:gd fmla="*/ 395 w 693" name="T64"/>
              <a:gd fmla="*/ 690 h 1641" name="T65"/>
              <a:gd fmla="*/ 314 w 693" name="T66"/>
              <a:gd fmla="*/ 307 h 1641" name="T67"/>
              <a:gd fmla="*/ 280 w 693" name="T68"/>
              <a:gd fmla="*/ 291 h 1641" name="T69"/>
              <a:gd fmla="*/ 295 w 693" name="T70"/>
              <a:gd fmla="*/ 485 h 1641" name="T71"/>
              <a:gd fmla="*/ 274 w 693" name="T72"/>
              <a:gd fmla="*/ 687 h 1641" name="T73"/>
              <a:gd fmla="*/ 235 w 693" name="T74"/>
              <a:gd fmla="*/ 542 h 1641" name="T75"/>
              <a:gd fmla="*/ 248 w 693" name="T76"/>
              <a:gd fmla="*/ 225 h 1641" name="T77"/>
              <a:gd fmla="*/ 334 w 693" name="T78"/>
              <a:gd fmla="*/ 227 h 1641" name="T79"/>
              <a:gd fmla="*/ 381 w 693" name="T80"/>
              <a:gd fmla="*/ 413 h 1641" name="T81"/>
              <a:gd fmla="*/ 411 w 693" name="T82"/>
              <a:gd fmla="*/ 689 h 1641" name="T83"/>
              <a:gd fmla="*/ 473 w 693" name="T84"/>
              <a:gd fmla="*/ 485 h 1641" name="T85"/>
              <a:gd fmla="*/ 501 w 693" name="T86"/>
              <a:gd fmla="*/ 576 h 1641" name="T8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b="b" l="0" r="r" t="0"/>
            <a:pathLst>
              <a:path h="1641" w="693">
                <a:moveTo>
                  <a:pt x="669" y="1590"/>
                </a:moveTo>
                <a:cubicBezTo>
                  <a:pt x="650" y="1579"/>
                  <a:pt x="636" y="1550"/>
                  <a:pt x="629" y="1542"/>
                </a:cubicBezTo>
                <a:cubicBezTo>
                  <a:pt x="622" y="1535"/>
                  <a:pt x="631" y="1537"/>
                  <a:pt x="625" y="1522"/>
                </a:cubicBezTo>
                <a:cubicBezTo>
                  <a:pt x="619" y="1507"/>
                  <a:pt x="600" y="1419"/>
                  <a:pt x="597" y="1391"/>
                </a:cubicBezTo>
                <a:cubicBezTo>
                  <a:pt x="593" y="1362"/>
                  <a:pt x="595" y="1265"/>
                  <a:pt x="582" y="1219"/>
                </a:cubicBezTo>
                <a:cubicBezTo>
                  <a:pt x="568" y="1173"/>
                  <a:pt x="526" y="1025"/>
                  <a:pt x="520" y="985"/>
                </a:cubicBezTo>
                <a:cubicBezTo>
                  <a:pt x="514" y="944"/>
                  <a:pt x="505" y="903"/>
                  <a:pt x="505" y="881"/>
                </a:cubicBezTo>
                <a:cubicBezTo>
                  <a:pt x="505" y="858"/>
                  <a:pt x="503" y="843"/>
                  <a:pt x="496" y="827"/>
                </a:cubicBezTo>
                <a:cubicBezTo>
                  <a:pt x="490" y="811"/>
                  <a:pt x="498" y="789"/>
                  <a:pt x="498" y="789"/>
                </a:cubicBezTo>
                <a:cubicBezTo>
                  <a:pt x="498" y="789"/>
                  <a:pt x="514" y="801"/>
                  <a:pt x="524" y="810"/>
                </a:cubicBezTo>
                <a:cubicBezTo>
                  <a:pt x="534" y="819"/>
                  <a:pt x="534" y="805"/>
                  <a:pt x="529" y="785"/>
                </a:cubicBezTo>
                <a:cubicBezTo>
                  <a:pt x="524" y="765"/>
                  <a:pt x="527" y="754"/>
                  <a:pt x="532" y="760"/>
                </a:cubicBezTo>
                <a:cubicBezTo>
                  <a:pt x="537" y="767"/>
                  <a:pt x="541" y="728"/>
                  <a:pt x="553" y="705"/>
                </a:cubicBezTo>
                <a:cubicBezTo>
                  <a:pt x="566" y="681"/>
                  <a:pt x="593" y="633"/>
                  <a:pt x="587" y="606"/>
                </a:cubicBezTo>
                <a:cubicBezTo>
                  <a:pt x="581" y="578"/>
                  <a:pt x="578" y="530"/>
                  <a:pt x="571" y="506"/>
                </a:cubicBezTo>
                <a:cubicBezTo>
                  <a:pt x="563" y="483"/>
                  <a:pt x="556" y="441"/>
                  <a:pt x="547" y="415"/>
                </a:cubicBezTo>
                <a:cubicBezTo>
                  <a:pt x="538" y="389"/>
                  <a:pt x="540" y="376"/>
                  <a:pt x="529" y="350"/>
                </a:cubicBezTo>
                <a:cubicBezTo>
                  <a:pt x="517" y="324"/>
                  <a:pt x="505" y="295"/>
                  <a:pt x="505" y="282"/>
                </a:cubicBezTo>
                <a:cubicBezTo>
                  <a:pt x="505" y="275"/>
                  <a:pt x="502" y="269"/>
                  <a:pt x="491" y="265"/>
                </a:cubicBezTo>
                <a:cubicBezTo>
                  <a:pt x="483" y="261"/>
                  <a:pt x="469" y="258"/>
                  <a:pt x="449" y="255"/>
                </a:cubicBezTo>
                <a:cubicBezTo>
                  <a:pt x="428" y="252"/>
                  <a:pt x="409" y="248"/>
                  <a:pt x="394" y="243"/>
                </a:cubicBezTo>
                <a:cubicBezTo>
                  <a:pt x="393" y="243"/>
                  <a:pt x="392" y="242"/>
                  <a:pt x="391" y="242"/>
                </a:cubicBezTo>
                <a:cubicBezTo>
                  <a:pt x="391" y="242"/>
                  <a:pt x="390" y="242"/>
                  <a:pt x="390" y="242"/>
                </a:cubicBezTo>
                <a:cubicBezTo>
                  <a:pt x="370" y="235"/>
                  <a:pt x="344" y="214"/>
                  <a:pt x="344" y="214"/>
                </a:cubicBezTo>
                <a:cubicBezTo>
                  <a:pt x="336" y="225"/>
                  <a:pt x="336" y="225"/>
                  <a:pt x="336" y="225"/>
                </a:cubicBezTo>
                <a:cubicBezTo>
                  <a:pt x="339" y="221"/>
                  <a:pt x="341" y="218"/>
                  <a:pt x="344" y="214"/>
                </a:cubicBezTo>
                <a:cubicBezTo>
                  <a:pt x="341" y="211"/>
                  <a:pt x="336" y="204"/>
                  <a:pt x="341" y="204"/>
                </a:cubicBezTo>
                <a:cubicBezTo>
                  <a:pt x="352" y="203"/>
                  <a:pt x="354" y="159"/>
                  <a:pt x="360" y="146"/>
                </a:cubicBezTo>
                <a:cubicBezTo>
                  <a:pt x="366" y="133"/>
                  <a:pt x="364" y="124"/>
                  <a:pt x="360" y="112"/>
                </a:cubicBezTo>
                <a:cubicBezTo>
                  <a:pt x="356" y="101"/>
                  <a:pt x="364" y="84"/>
                  <a:pt x="354" y="65"/>
                </a:cubicBezTo>
                <a:cubicBezTo>
                  <a:pt x="344" y="47"/>
                  <a:pt x="358" y="24"/>
                  <a:pt x="344" y="22"/>
                </a:cubicBezTo>
                <a:cubicBezTo>
                  <a:pt x="330" y="20"/>
                  <a:pt x="335" y="3"/>
                  <a:pt x="322" y="3"/>
                </a:cubicBezTo>
                <a:cubicBezTo>
                  <a:pt x="318" y="3"/>
                  <a:pt x="315" y="2"/>
                  <a:pt x="313" y="0"/>
                </a:cubicBezTo>
                <a:cubicBezTo>
                  <a:pt x="302" y="21"/>
                  <a:pt x="285" y="14"/>
                  <a:pt x="285" y="14"/>
                </a:cubicBezTo>
                <a:cubicBezTo>
                  <a:pt x="259" y="8"/>
                  <a:pt x="242" y="14"/>
                  <a:pt x="230" y="23"/>
                </a:cubicBezTo>
                <a:cubicBezTo>
                  <a:pt x="230" y="23"/>
                  <a:pt x="229" y="24"/>
                  <a:pt x="228" y="24"/>
                </a:cubicBezTo>
                <a:cubicBezTo>
                  <a:pt x="213" y="38"/>
                  <a:pt x="208" y="57"/>
                  <a:pt x="208" y="58"/>
                </a:cubicBezTo>
                <a:cubicBezTo>
                  <a:pt x="207" y="65"/>
                  <a:pt x="206" y="72"/>
                  <a:pt x="206" y="77"/>
                </a:cubicBezTo>
                <a:cubicBezTo>
                  <a:pt x="208" y="95"/>
                  <a:pt x="213" y="113"/>
                  <a:pt x="214" y="121"/>
                </a:cubicBezTo>
                <a:cubicBezTo>
                  <a:pt x="215" y="128"/>
                  <a:pt x="219" y="158"/>
                  <a:pt x="225" y="158"/>
                </a:cubicBezTo>
                <a:cubicBezTo>
                  <a:pt x="231" y="158"/>
                  <a:pt x="233" y="159"/>
                  <a:pt x="233" y="159"/>
                </a:cubicBezTo>
                <a:cubicBezTo>
                  <a:pt x="233" y="159"/>
                  <a:pt x="240" y="182"/>
                  <a:pt x="240" y="200"/>
                </a:cubicBezTo>
                <a:cubicBezTo>
                  <a:pt x="240" y="208"/>
                  <a:pt x="240" y="212"/>
                  <a:pt x="240" y="215"/>
                </a:cubicBezTo>
                <a:cubicBezTo>
                  <a:pt x="240" y="215"/>
                  <a:pt x="240" y="215"/>
                  <a:pt x="240" y="215"/>
                </a:cubicBezTo>
                <a:cubicBezTo>
                  <a:pt x="240" y="215"/>
                  <a:pt x="240" y="215"/>
                  <a:pt x="240" y="215"/>
                </a:cubicBezTo>
                <a:cubicBezTo>
                  <a:pt x="240" y="215"/>
                  <a:pt x="240" y="215"/>
                  <a:pt x="240" y="215"/>
                </a:cubicBezTo>
                <a:cubicBezTo>
                  <a:pt x="240" y="215"/>
                  <a:pt x="224" y="238"/>
                  <a:pt x="206" y="246"/>
                </a:cubicBezTo>
                <a:cubicBezTo>
                  <a:pt x="188" y="255"/>
                  <a:pt x="162" y="268"/>
                  <a:pt x="147" y="272"/>
                </a:cubicBezTo>
                <a:cubicBezTo>
                  <a:pt x="136" y="275"/>
                  <a:pt x="124" y="279"/>
                  <a:pt x="115" y="285"/>
                </a:cubicBezTo>
                <a:cubicBezTo>
                  <a:pt x="103" y="293"/>
                  <a:pt x="93" y="305"/>
                  <a:pt x="89" y="326"/>
                </a:cubicBezTo>
                <a:cubicBezTo>
                  <a:pt x="82" y="365"/>
                  <a:pt x="42" y="495"/>
                  <a:pt x="22" y="531"/>
                </a:cubicBezTo>
                <a:cubicBezTo>
                  <a:pt x="3" y="567"/>
                  <a:pt x="0" y="616"/>
                  <a:pt x="20" y="646"/>
                </a:cubicBezTo>
                <a:cubicBezTo>
                  <a:pt x="39" y="676"/>
                  <a:pt x="86" y="750"/>
                  <a:pt x="93" y="760"/>
                </a:cubicBezTo>
                <a:cubicBezTo>
                  <a:pt x="100" y="770"/>
                  <a:pt x="102" y="778"/>
                  <a:pt x="113" y="777"/>
                </a:cubicBezTo>
                <a:cubicBezTo>
                  <a:pt x="113" y="777"/>
                  <a:pt x="114" y="776"/>
                  <a:pt x="115" y="776"/>
                </a:cubicBezTo>
                <a:cubicBezTo>
                  <a:pt x="124" y="776"/>
                  <a:pt x="130" y="777"/>
                  <a:pt x="130" y="777"/>
                </a:cubicBezTo>
                <a:cubicBezTo>
                  <a:pt x="130" y="777"/>
                  <a:pt x="135" y="796"/>
                  <a:pt x="143" y="802"/>
                </a:cubicBezTo>
                <a:cubicBezTo>
                  <a:pt x="151" y="808"/>
                  <a:pt x="161" y="828"/>
                  <a:pt x="163" y="821"/>
                </a:cubicBezTo>
                <a:cubicBezTo>
                  <a:pt x="166" y="814"/>
                  <a:pt x="173" y="872"/>
                  <a:pt x="180" y="903"/>
                </a:cubicBezTo>
                <a:cubicBezTo>
                  <a:pt x="187" y="934"/>
                  <a:pt x="220" y="1152"/>
                  <a:pt x="220" y="1183"/>
                </a:cubicBezTo>
                <a:cubicBezTo>
                  <a:pt x="220" y="1214"/>
                  <a:pt x="232" y="1246"/>
                  <a:pt x="231" y="1268"/>
                </a:cubicBezTo>
                <a:cubicBezTo>
                  <a:pt x="230" y="1291"/>
                  <a:pt x="235" y="1349"/>
                  <a:pt x="236" y="1381"/>
                </a:cubicBezTo>
                <a:cubicBezTo>
                  <a:pt x="237" y="1413"/>
                  <a:pt x="267" y="1447"/>
                  <a:pt x="267" y="1470"/>
                </a:cubicBezTo>
                <a:cubicBezTo>
                  <a:pt x="267" y="1494"/>
                  <a:pt x="260" y="1505"/>
                  <a:pt x="263" y="1519"/>
                </a:cubicBezTo>
                <a:cubicBezTo>
                  <a:pt x="267" y="1532"/>
                  <a:pt x="266" y="1542"/>
                  <a:pt x="251" y="1558"/>
                </a:cubicBezTo>
                <a:cubicBezTo>
                  <a:pt x="236" y="1574"/>
                  <a:pt x="230" y="1589"/>
                  <a:pt x="231" y="1602"/>
                </a:cubicBezTo>
                <a:cubicBezTo>
                  <a:pt x="232" y="1614"/>
                  <a:pt x="236" y="1619"/>
                  <a:pt x="266" y="1620"/>
                </a:cubicBezTo>
                <a:cubicBezTo>
                  <a:pt x="296" y="1621"/>
                  <a:pt x="324" y="1613"/>
                  <a:pt x="324" y="1605"/>
                </a:cubicBezTo>
                <a:cubicBezTo>
                  <a:pt x="324" y="1598"/>
                  <a:pt x="334" y="1595"/>
                  <a:pt x="343" y="1595"/>
                </a:cubicBezTo>
                <a:cubicBezTo>
                  <a:pt x="351" y="1595"/>
                  <a:pt x="350" y="1587"/>
                  <a:pt x="346" y="1569"/>
                </a:cubicBezTo>
                <a:cubicBezTo>
                  <a:pt x="343" y="1552"/>
                  <a:pt x="330" y="1528"/>
                  <a:pt x="338" y="1531"/>
                </a:cubicBezTo>
                <a:cubicBezTo>
                  <a:pt x="345" y="1533"/>
                  <a:pt x="351" y="1528"/>
                  <a:pt x="351" y="1504"/>
                </a:cubicBezTo>
                <a:cubicBezTo>
                  <a:pt x="351" y="1479"/>
                  <a:pt x="355" y="1471"/>
                  <a:pt x="344" y="1457"/>
                </a:cubicBezTo>
                <a:cubicBezTo>
                  <a:pt x="333" y="1442"/>
                  <a:pt x="335" y="1415"/>
                  <a:pt x="338" y="1392"/>
                </a:cubicBezTo>
                <a:cubicBezTo>
                  <a:pt x="340" y="1370"/>
                  <a:pt x="348" y="1354"/>
                  <a:pt x="342" y="1327"/>
                </a:cubicBezTo>
                <a:cubicBezTo>
                  <a:pt x="335" y="1299"/>
                  <a:pt x="334" y="1266"/>
                  <a:pt x="338" y="1252"/>
                </a:cubicBezTo>
                <a:cubicBezTo>
                  <a:pt x="342" y="1239"/>
                  <a:pt x="339" y="1222"/>
                  <a:pt x="329" y="1211"/>
                </a:cubicBezTo>
                <a:cubicBezTo>
                  <a:pt x="319" y="1200"/>
                  <a:pt x="334" y="1180"/>
                  <a:pt x="334" y="1168"/>
                </a:cubicBezTo>
                <a:cubicBezTo>
                  <a:pt x="334" y="1156"/>
                  <a:pt x="330" y="1104"/>
                  <a:pt x="337" y="1052"/>
                </a:cubicBezTo>
                <a:cubicBezTo>
                  <a:pt x="343" y="999"/>
                  <a:pt x="344" y="960"/>
                  <a:pt x="345" y="946"/>
                </a:cubicBezTo>
                <a:cubicBezTo>
                  <a:pt x="346" y="933"/>
                  <a:pt x="354" y="939"/>
                  <a:pt x="372" y="991"/>
                </a:cubicBezTo>
                <a:cubicBezTo>
                  <a:pt x="391" y="1043"/>
                  <a:pt x="438" y="1205"/>
                  <a:pt x="447" y="1241"/>
                </a:cubicBezTo>
                <a:cubicBezTo>
                  <a:pt x="454" y="1272"/>
                  <a:pt x="480" y="1385"/>
                  <a:pt x="491" y="1436"/>
                </a:cubicBezTo>
                <a:cubicBezTo>
                  <a:pt x="493" y="1444"/>
                  <a:pt x="494" y="1451"/>
                  <a:pt x="495" y="1455"/>
                </a:cubicBezTo>
                <a:cubicBezTo>
                  <a:pt x="501" y="1486"/>
                  <a:pt x="509" y="1548"/>
                  <a:pt x="517" y="1548"/>
                </a:cubicBezTo>
                <a:cubicBezTo>
                  <a:pt x="526" y="1548"/>
                  <a:pt x="524" y="1554"/>
                  <a:pt x="525" y="1572"/>
                </a:cubicBezTo>
                <a:cubicBezTo>
                  <a:pt x="526" y="1589"/>
                  <a:pt x="543" y="1592"/>
                  <a:pt x="553" y="1595"/>
                </a:cubicBezTo>
                <a:cubicBezTo>
                  <a:pt x="563" y="1599"/>
                  <a:pt x="566" y="1589"/>
                  <a:pt x="566" y="1589"/>
                </a:cubicBezTo>
                <a:cubicBezTo>
                  <a:pt x="566" y="1589"/>
                  <a:pt x="582" y="1623"/>
                  <a:pt x="610" y="1626"/>
                </a:cubicBezTo>
                <a:cubicBezTo>
                  <a:pt x="639" y="1630"/>
                  <a:pt x="693" y="1641"/>
                  <a:pt x="693" y="1628"/>
                </a:cubicBezTo>
                <a:cubicBezTo>
                  <a:pt x="693" y="1614"/>
                  <a:pt x="687" y="1602"/>
                  <a:pt x="669" y="1590"/>
                </a:cubicBezTo>
                <a:close/>
                <a:moveTo>
                  <a:pt x="128" y="644"/>
                </a:moveTo>
                <a:cubicBezTo>
                  <a:pt x="128" y="632"/>
                  <a:pt x="122" y="619"/>
                  <a:pt x="115" y="608"/>
                </a:cubicBezTo>
                <a:cubicBezTo>
                  <a:pt x="105" y="594"/>
                  <a:pt x="95" y="582"/>
                  <a:pt x="99" y="575"/>
                </a:cubicBezTo>
                <a:cubicBezTo>
                  <a:pt x="105" y="563"/>
                  <a:pt x="110" y="563"/>
                  <a:pt x="115" y="554"/>
                </a:cubicBezTo>
                <a:cubicBezTo>
                  <a:pt x="118" y="549"/>
                  <a:pt x="121" y="541"/>
                  <a:pt x="125" y="524"/>
                </a:cubicBezTo>
                <a:cubicBezTo>
                  <a:pt x="124" y="559"/>
                  <a:pt x="136" y="611"/>
                  <a:pt x="128" y="644"/>
                </a:cubicBezTo>
                <a:close/>
                <a:moveTo>
                  <a:pt x="411" y="689"/>
                </a:moveTo>
                <a:cubicBezTo>
                  <a:pt x="407" y="690"/>
                  <a:pt x="402" y="690"/>
                  <a:pt x="395" y="690"/>
                </a:cubicBezTo>
                <a:cubicBezTo>
                  <a:pt x="395" y="685"/>
                  <a:pt x="395" y="680"/>
                  <a:pt x="393" y="674"/>
                </a:cubicBezTo>
                <a:cubicBezTo>
                  <a:pt x="389" y="655"/>
                  <a:pt x="367" y="523"/>
                  <a:pt x="351" y="448"/>
                </a:cubicBezTo>
                <a:cubicBezTo>
                  <a:pt x="335" y="373"/>
                  <a:pt x="318" y="317"/>
                  <a:pt x="314" y="307"/>
                </a:cubicBezTo>
                <a:cubicBezTo>
                  <a:pt x="310" y="297"/>
                  <a:pt x="323" y="293"/>
                  <a:pt x="323" y="293"/>
                </a:cubicBezTo>
                <a:cubicBezTo>
                  <a:pt x="299" y="269"/>
                  <a:pt x="299" y="269"/>
                  <a:pt x="299" y="269"/>
                </a:cubicBezTo>
                <a:cubicBezTo>
                  <a:pt x="288" y="274"/>
                  <a:pt x="280" y="291"/>
                  <a:pt x="280" y="291"/>
                </a:cubicBezTo>
                <a:cubicBezTo>
                  <a:pt x="280" y="291"/>
                  <a:pt x="292" y="299"/>
                  <a:pt x="294" y="307"/>
                </a:cubicBezTo>
                <a:cubicBezTo>
                  <a:pt x="296" y="315"/>
                  <a:pt x="292" y="325"/>
                  <a:pt x="286" y="343"/>
                </a:cubicBezTo>
                <a:cubicBezTo>
                  <a:pt x="281" y="362"/>
                  <a:pt x="288" y="443"/>
                  <a:pt x="295" y="485"/>
                </a:cubicBezTo>
                <a:cubicBezTo>
                  <a:pt x="302" y="527"/>
                  <a:pt x="315" y="621"/>
                  <a:pt x="323" y="669"/>
                </a:cubicBezTo>
                <a:cubicBezTo>
                  <a:pt x="324" y="677"/>
                  <a:pt x="326" y="683"/>
                  <a:pt x="327" y="689"/>
                </a:cubicBezTo>
                <a:cubicBezTo>
                  <a:pt x="308" y="688"/>
                  <a:pt x="289" y="687"/>
                  <a:pt x="274" y="687"/>
                </a:cubicBezTo>
                <a:cubicBezTo>
                  <a:pt x="232" y="687"/>
                  <a:pt x="191" y="692"/>
                  <a:pt x="191" y="692"/>
                </a:cubicBezTo>
                <a:cubicBezTo>
                  <a:pt x="191" y="692"/>
                  <a:pt x="199" y="672"/>
                  <a:pt x="212" y="643"/>
                </a:cubicBezTo>
                <a:cubicBezTo>
                  <a:pt x="224" y="615"/>
                  <a:pt x="226" y="589"/>
                  <a:pt x="235" y="542"/>
                </a:cubicBezTo>
                <a:cubicBezTo>
                  <a:pt x="245" y="495"/>
                  <a:pt x="237" y="463"/>
                  <a:pt x="237" y="406"/>
                </a:cubicBezTo>
                <a:cubicBezTo>
                  <a:pt x="237" y="361"/>
                  <a:pt x="234" y="300"/>
                  <a:pt x="231" y="263"/>
                </a:cubicBezTo>
                <a:cubicBezTo>
                  <a:pt x="231" y="257"/>
                  <a:pt x="231" y="235"/>
                  <a:pt x="248" y="225"/>
                </a:cubicBezTo>
                <a:cubicBezTo>
                  <a:pt x="257" y="236"/>
                  <a:pt x="268" y="248"/>
                  <a:pt x="281" y="257"/>
                </a:cubicBezTo>
                <a:cubicBezTo>
                  <a:pt x="304" y="273"/>
                  <a:pt x="306" y="261"/>
                  <a:pt x="320" y="244"/>
                </a:cubicBezTo>
                <a:cubicBezTo>
                  <a:pt x="326" y="237"/>
                  <a:pt x="330" y="232"/>
                  <a:pt x="334" y="227"/>
                </a:cubicBezTo>
                <a:cubicBezTo>
                  <a:pt x="334" y="227"/>
                  <a:pt x="334" y="227"/>
                  <a:pt x="334" y="227"/>
                </a:cubicBezTo>
                <a:cubicBezTo>
                  <a:pt x="353" y="218"/>
                  <a:pt x="370" y="255"/>
                  <a:pt x="370" y="255"/>
                </a:cubicBezTo>
                <a:cubicBezTo>
                  <a:pt x="382" y="288"/>
                  <a:pt x="381" y="349"/>
                  <a:pt x="381" y="413"/>
                </a:cubicBezTo>
                <a:cubicBezTo>
                  <a:pt x="381" y="478"/>
                  <a:pt x="393" y="542"/>
                  <a:pt x="406" y="589"/>
                </a:cubicBezTo>
                <a:cubicBezTo>
                  <a:pt x="418" y="636"/>
                  <a:pt x="437" y="678"/>
                  <a:pt x="437" y="678"/>
                </a:cubicBezTo>
                <a:cubicBezTo>
                  <a:pt x="437" y="678"/>
                  <a:pt x="426" y="684"/>
                  <a:pt x="411" y="689"/>
                </a:cubicBezTo>
                <a:close/>
                <a:moveTo>
                  <a:pt x="491" y="631"/>
                </a:moveTo>
                <a:cubicBezTo>
                  <a:pt x="489" y="627"/>
                  <a:pt x="490" y="600"/>
                  <a:pt x="484" y="579"/>
                </a:cubicBezTo>
                <a:cubicBezTo>
                  <a:pt x="477" y="556"/>
                  <a:pt x="474" y="524"/>
                  <a:pt x="473" y="485"/>
                </a:cubicBezTo>
                <a:cubicBezTo>
                  <a:pt x="473" y="485"/>
                  <a:pt x="482" y="518"/>
                  <a:pt x="491" y="538"/>
                </a:cubicBezTo>
                <a:cubicBezTo>
                  <a:pt x="495" y="547"/>
                  <a:pt x="498" y="553"/>
                  <a:pt x="501" y="553"/>
                </a:cubicBezTo>
                <a:cubicBezTo>
                  <a:pt x="511" y="556"/>
                  <a:pt x="512" y="570"/>
                  <a:pt x="501" y="576"/>
                </a:cubicBezTo>
                <a:cubicBezTo>
                  <a:pt x="490" y="582"/>
                  <a:pt x="498" y="624"/>
                  <a:pt x="493" y="630"/>
                </a:cubicBezTo>
                <a:cubicBezTo>
                  <a:pt x="492" y="631"/>
                  <a:pt x="491" y="631"/>
                  <a:pt x="491" y="631"/>
                </a:cubicBezTo>
                <a:close/>
              </a:path>
            </a:pathLst>
          </a:custGeom>
          <a:solidFill>
            <a:sysClr lastClr="000000" val="windowText">
              <a:lumMod val="85000"/>
              <a:lumOff val="15000"/>
            </a:sysClr>
          </a:solidFill>
          <a:ln>
            <a:noFill/>
          </a:ln>
          <a:effectLst>
            <a:outerShdw algn="br" blurRad="76200" dir="13500000" kx="1200000" rotWithShape="0" sy="23000">
              <a:prstClr val="black">
                <a:alpha val="6000"/>
              </a:prstClr>
            </a:outerShdw>
          </a:effectLst>
        </p:spPr>
        <p:txBody>
          <a:bodyPr anchor="t" anchorCtr="0" bIns="60942" compatLnSpc="1" lIns="121883" numCol="1" rIns="121883" tIns="60942" vert="horz" wrap="square">
            <a:prstTxWarp prst="textNoShape">
              <a:avLst/>
            </a:prstTxWarp>
          </a:bodyPr>
          <a:lstStyle>
            <a:defPPr>
              <a:defRPr lang="id-ID"/>
            </a:defPPr>
            <a:lvl1pPr algn="l" defTabSz="914332" eaLnBrk="1" hangingPunct="1" latinLnBrk="0" marL="0" rtl="0">
              <a:defRPr kern="1200" sz="1800">
                <a:solidFill>
                  <a:schemeClr val="tx1"/>
                </a:solidFill>
                <a:latin typeface="+mn-lt"/>
                <a:ea typeface="+mn-ea"/>
                <a:cs typeface="+mn-cs"/>
              </a:defRPr>
            </a:lvl1pPr>
            <a:lvl2pPr algn="l" defTabSz="914332" eaLnBrk="1" hangingPunct="1" latinLnBrk="0" marL="457167" rtl="0">
              <a:defRPr kern="1200" sz="1800">
                <a:solidFill>
                  <a:schemeClr val="tx1"/>
                </a:solidFill>
                <a:latin typeface="+mn-lt"/>
                <a:ea typeface="+mn-ea"/>
                <a:cs typeface="+mn-cs"/>
              </a:defRPr>
            </a:lvl2pPr>
            <a:lvl3pPr algn="l" defTabSz="914332" eaLnBrk="1" hangingPunct="1" latinLnBrk="0" marL="914332" rtl="0">
              <a:defRPr kern="1200" sz="1800">
                <a:solidFill>
                  <a:schemeClr val="tx1"/>
                </a:solidFill>
                <a:latin typeface="+mn-lt"/>
                <a:ea typeface="+mn-ea"/>
                <a:cs typeface="+mn-cs"/>
              </a:defRPr>
            </a:lvl3pPr>
            <a:lvl4pPr algn="l" defTabSz="914332" eaLnBrk="1" hangingPunct="1" latinLnBrk="0" marL="1371498" rtl="0">
              <a:defRPr kern="1200" sz="1800">
                <a:solidFill>
                  <a:schemeClr val="tx1"/>
                </a:solidFill>
                <a:latin typeface="+mn-lt"/>
                <a:ea typeface="+mn-ea"/>
                <a:cs typeface="+mn-cs"/>
              </a:defRPr>
            </a:lvl4pPr>
            <a:lvl5pPr algn="l" defTabSz="914332" eaLnBrk="1" hangingPunct="1" latinLnBrk="0" marL="1828664" rtl="0">
              <a:defRPr kern="1200" sz="1800">
                <a:solidFill>
                  <a:schemeClr val="tx1"/>
                </a:solidFill>
                <a:latin typeface="+mn-lt"/>
                <a:ea typeface="+mn-ea"/>
                <a:cs typeface="+mn-cs"/>
              </a:defRPr>
            </a:lvl5pPr>
            <a:lvl6pPr algn="l" defTabSz="914332" eaLnBrk="1" hangingPunct="1" latinLnBrk="0" marL="2285830" rtl="0">
              <a:defRPr kern="1200" sz="1800">
                <a:solidFill>
                  <a:schemeClr val="tx1"/>
                </a:solidFill>
                <a:latin typeface="+mn-lt"/>
                <a:ea typeface="+mn-ea"/>
                <a:cs typeface="+mn-cs"/>
              </a:defRPr>
            </a:lvl6pPr>
            <a:lvl7pPr algn="l" defTabSz="914332" eaLnBrk="1" hangingPunct="1" latinLnBrk="0" marL="2742994" rtl="0">
              <a:defRPr kern="1200" sz="1800">
                <a:solidFill>
                  <a:schemeClr val="tx1"/>
                </a:solidFill>
                <a:latin typeface="+mn-lt"/>
                <a:ea typeface="+mn-ea"/>
                <a:cs typeface="+mn-cs"/>
              </a:defRPr>
            </a:lvl7pPr>
            <a:lvl8pPr algn="l" defTabSz="914332" eaLnBrk="1" hangingPunct="1" latinLnBrk="0" marL="3200160" rtl="0">
              <a:defRPr kern="1200" sz="1800">
                <a:solidFill>
                  <a:schemeClr val="tx1"/>
                </a:solidFill>
                <a:latin typeface="+mn-lt"/>
                <a:ea typeface="+mn-ea"/>
                <a:cs typeface="+mn-cs"/>
              </a:defRPr>
            </a:lvl8pPr>
            <a:lvl9pPr algn="l" defTabSz="914332" eaLnBrk="1" hangingPunct="1" latinLnBrk="0" marL="3657327" rtl="0">
              <a:defRPr kern="1200" sz="1800">
                <a:solidFill>
                  <a:schemeClr val="tx1"/>
                </a:solidFill>
                <a:latin typeface="+mn-lt"/>
                <a:ea typeface="+mn-ea"/>
                <a:cs typeface="+mn-cs"/>
              </a:defRPr>
            </a:lvl9pPr>
          </a:lstStyle>
          <a:p>
            <a:pPr defTabSz="1218622" fontAlgn="auto">
              <a:spcBef>
                <a:spcPct val="0"/>
              </a:spcBef>
              <a:spcAft>
                <a:spcPct val="0"/>
              </a:spcAft>
              <a:defRPr/>
            </a:pPr>
            <a:endParaRPr b="0" lang="id-ID" sz="2399">
              <a:solidFill>
                <a:sysClr lastClr="000000" val="windowText"/>
              </a:solidFill>
              <a:latin typeface="Calibri"/>
            </a:endParaRPr>
          </a:p>
        </p:txBody>
      </p:sp>
      <p:cxnSp>
        <p:nvCxnSpPr>
          <p:cNvPr id="123" name="Straight Connector 23"/>
          <p:cNvCxnSpPr/>
          <p:nvPr/>
        </p:nvCxnSpPr>
        <p:spPr>
          <a:xfrm flipH="1" flipV="1">
            <a:off x="6094412" y="3317554"/>
            <a:ext cx="0" cy="792321"/>
          </a:xfrm>
          <a:prstGeom prst="line">
            <a:avLst/>
          </a:prstGeom>
          <a:noFill/>
          <a:ln algn="ctr" cap="flat" cmpd="sng" w="19050">
            <a:solidFill>
              <a:schemeClr val="accent3">
                <a:lumMod val="50000"/>
              </a:schemeClr>
            </a:solidFill>
            <a:prstDash val="sysDot"/>
            <a:miter lim="800000"/>
            <a:headEnd len="sm" type="oval" w="sm"/>
            <a:tailEnd len="sm" type="oval" w="sm"/>
          </a:ln>
          <a:effectLst/>
        </p:spPr>
      </p:cxnSp>
      <p:grpSp>
        <p:nvGrpSpPr>
          <p:cNvPr id="124" name="组合 123"/>
          <p:cNvGrpSpPr/>
          <p:nvPr/>
        </p:nvGrpSpPr>
        <p:grpSpPr>
          <a:xfrm>
            <a:off x="5433467" y="1052736"/>
            <a:ext cx="1218671" cy="1218668"/>
            <a:chOff x="304800" y="673100"/>
            <a:chExt cx="4000500" cy="4000500"/>
          </a:xfrm>
          <a:effectLst>
            <a:outerShdw algn="tr" blurRad="444500" dir="8100000" dist="254000" rotWithShape="0">
              <a:prstClr val="black">
                <a:alpha val="50000"/>
              </a:prstClr>
            </a:outerShdw>
          </a:effectLst>
        </p:grpSpPr>
        <p:sp>
          <p:nvSpPr>
            <p:cNvPr id="125" name="同心圆 124"/>
            <p:cNvSpPr/>
            <p:nvPr/>
          </p:nvSpPr>
          <p:spPr>
            <a:xfrm>
              <a:off x="304800" y="673100"/>
              <a:ext cx="4000500" cy="4000500"/>
            </a:xfrm>
            <a:prstGeom prst="donut">
              <a:avLst>
                <a:gd fmla="val 4879" name="adj"/>
              </a:avLst>
            </a:prstGeom>
            <a:gradFill>
              <a:gsLst>
                <a:gs pos="0">
                  <a:sysClr lastClr="FFFFFF" val="window"/>
                </a:gs>
                <a:gs pos="55000">
                  <a:sysClr lastClr="FFFFFF" val="window">
                    <a:lumMod val="95000"/>
                  </a:sysClr>
                </a:gs>
                <a:gs pos="100000">
                  <a:sysClr lastClr="FFFFFF" val="window">
                    <a:lumMod val="65000"/>
                  </a:sysClr>
                </a:gs>
              </a:gsLst>
              <a:lin ang="8100000" scaled="0"/>
            </a:gradFill>
            <a:ln algn="ctr" cap="flat" cmpd="sng" w="25400">
              <a:noFill/>
              <a:prstDash val="solid"/>
            </a:ln>
            <a:effectLst/>
          </p:spPr>
          <p:txBody>
            <a:bodyPr anchor="ctr" rtlCol="0"/>
            <a:lstStyle/>
            <a:p>
              <a:pPr defTabSz="1218712" fontAlgn="auto">
                <a:spcBef>
                  <a:spcPct val="0"/>
                </a:spcBef>
                <a:spcAft>
                  <a:spcPct val="0"/>
                </a:spcAft>
                <a:defRPr/>
              </a:pPr>
              <a:endParaRPr altLang="en-US" b="0" kern="0" lang="zh-CN" sz="2399">
                <a:solidFill>
                  <a:sysClr lastClr="000000" val="windowText"/>
                </a:solidFill>
                <a:latin typeface="Calibri"/>
                <a:ea charset="-122" typeface="宋体"/>
              </a:endParaRPr>
            </a:p>
          </p:txBody>
        </p:sp>
        <p:sp>
          <p:nvSpPr>
            <p:cNvPr id="126" name="椭圆 125"/>
            <p:cNvSpPr/>
            <p:nvPr/>
          </p:nvSpPr>
          <p:spPr>
            <a:xfrm>
              <a:off x="392112" y="760412"/>
              <a:ext cx="3825874" cy="3825874"/>
            </a:xfrm>
            <a:prstGeom prst="ellipse">
              <a:avLst/>
            </a:prstGeom>
            <a:gradFill>
              <a:gsLst>
                <a:gs pos="0">
                  <a:sysClr lastClr="FFFFFF" val="window"/>
                </a:gs>
                <a:gs pos="51000">
                  <a:sysClr lastClr="FFFFFF" val="window">
                    <a:lumMod val="95000"/>
                  </a:sysClr>
                </a:gs>
                <a:gs pos="100000">
                  <a:sysClr lastClr="FFFFFF" val="window">
                    <a:lumMod val="75000"/>
                  </a:sysClr>
                </a:gs>
              </a:gsLst>
              <a:lin ang="18900000" scaled="0"/>
            </a:gradFill>
            <a:ln algn="ctr" cap="flat" cmpd="sng" w="25400">
              <a:noFill/>
              <a:prstDash val="solid"/>
            </a:ln>
            <a:effectLst/>
          </p:spPr>
          <p:txBody>
            <a:bodyPr anchor="ctr" rtlCol="0"/>
            <a:lstStyle/>
            <a:p>
              <a:pPr defTabSz="1218712" fontAlgn="auto">
                <a:spcBef>
                  <a:spcPct val="0"/>
                </a:spcBef>
                <a:spcAft>
                  <a:spcPct val="0"/>
                </a:spcAft>
                <a:defRPr/>
              </a:pPr>
              <a:endParaRPr altLang="en-US" b="0" kern="0" lang="zh-CN" sz="2399">
                <a:solidFill>
                  <a:sysClr lastClr="FFFFFF" val="window"/>
                </a:solidFill>
                <a:latin typeface="Calibri"/>
                <a:ea charset="-122" typeface="宋体"/>
              </a:endParaRPr>
            </a:p>
          </p:txBody>
        </p:sp>
      </p:grpSp>
      <p:sp>
        <p:nvSpPr>
          <p:cNvPr id="127" name="矩形 126"/>
          <p:cNvSpPr>
            <a:spLocks noChangeArrowheads="1"/>
          </p:cNvSpPr>
          <p:nvPr/>
        </p:nvSpPr>
        <p:spPr bwMode="auto">
          <a:xfrm>
            <a:off x="5324890" y="1300334"/>
            <a:ext cx="1435823" cy="84205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55267" lIns="110536" rIns="110536" tIns="55267" wrap="square">
            <a:spAutoFit/>
          </a:bodyPr>
          <a:lstStyle>
            <a:lvl1pPr>
              <a:spcBef>
                <a:spcPct val="20000"/>
              </a:spcBef>
              <a:buFont typeface="Arial"/>
              <a:buChar char="•"/>
              <a:defRPr sz="3200">
                <a:solidFill>
                  <a:schemeClr val="tx1"/>
                </a:solidFill>
                <a:latin charset="-122" panose="020b0503020204020204" pitchFamily="34" typeface="微软雅黑"/>
                <a:ea charset="-122" pitchFamily="34" typeface="微软雅黑"/>
                <a:sym charset="0" pitchFamily="34" typeface="Calibri"/>
              </a:defRPr>
            </a:lvl1pPr>
            <a:lvl2pPr indent="-285750" marL="742950">
              <a:spcBef>
                <a:spcPct val="20000"/>
              </a:spcBef>
              <a:buFont typeface="Arial"/>
              <a:buChar char="–"/>
              <a:defRPr sz="2800">
                <a:solidFill>
                  <a:schemeClr val="tx1"/>
                </a:solidFill>
                <a:latin charset="-122" panose="020b0503020204020204" pitchFamily="34" typeface="微软雅黑"/>
                <a:ea charset="-122" pitchFamily="34" typeface="微软雅黑"/>
                <a:sym charset="0" pitchFamily="34" typeface="Calibri"/>
              </a:defRPr>
            </a:lvl2pPr>
            <a:lvl3pPr indent="-228600" marL="1143000">
              <a:spcBef>
                <a:spcPct val="20000"/>
              </a:spcBef>
              <a:buFont typeface="Arial"/>
              <a:buChar char="•"/>
              <a:defRPr sz="2400">
                <a:solidFill>
                  <a:schemeClr val="tx1"/>
                </a:solidFill>
                <a:latin charset="-122" panose="020b0503020204020204" pitchFamily="34" typeface="微软雅黑"/>
                <a:ea charset="-122" pitchFamily="34" typeface="微软雅黑"/>
                <a:sym charset="0" pitchFamily="34" typeface="Calibri"/>
              </a:defRPr>
            </a:lvl3pPr>
            <a:lvl4pPr indent="-228600" marL="1600200">
              <a:spcBef>
                <a:spcPct val="20000"/>
              </a:spcBef>
              <a:buFont typeface="Arial"/>
              <a:buChar char="–"/>
              <a:defRPr sz="2000">
                <a:solidFill>
                  <a:schemeClr val="tx1"/>
                </a:solidFill>
                <a:latin charset="-122" panose="020b0503020204020204" pitchFamily="34" typeface="微软雅黑"/>
                <a:ea charset="-122" pitchFamily="34" typeface="微软雅黑"/>
                <a:sym charset="0" pitchFamily="34" typeface="Calibri"/>
              </a:defRPr>
            </a:lvl4pPr>
            <a:lvl5pPr indent="-228600" marL="2057400">
              <a:spcBef>
                <a:spcPct val="20000"/>
              </a:spcBef>
              <a:buFont typeface="Arial"/>
              <a:buChar char="»"/>
              <a:defRPr sz="2000">
                <a:solidFill>
                  <a:schemeClr val="tx1"/>
                </a:solidFill>
                <a:latin charset="-122" panose="020b0503020204020204" pitchFamily="34" typeface="微软雅黑"/>
                <a:ea charset="-122" pitchFamily="34" typeface="微软雅黑"/>
                <a:sym charset="0" pitchFamily="34" typeface="Calibri"/>
              </a:defRPr>
            </a:lvl5pPr>
            <a:lvl6pPr eaLnBrk="0" fontAlgn="base" hangingPunct="0" indent="-228600" marL="2514600">
              <a:spcBef>
                <a:spcPct val="20000"/>
              </a:spcBef>
              <a:spcAft>
                <a:spcPct val="0"/>
              </a:spcAft>
              <a:buFont typeface="Arial"/>
              <a:buChar char="»"/>
              <a:defRPr sz="2000">
                <a:solidFill>
                  <a:schemeClr val="tx1"/>
                </a:solidFill>
                <a:latin charset="-122" panose="020b0503020204020204" pitchFamily="34" typeface="微软雅黑"/>
                <a:ea charset="-122" pitchFamily="34" typeface="微软雅黑"/>
                <a:sym charset="0" pitchFamily="34" typeface="Calibri"/>
              </a:defRPr>
            </a:lvl6pPr>
            <a:lvl7pPr eaLnBrk="0" fontAlgn="base" hangingPunct="0" indent="-228600" marL="2971800">
              <a:spcBef>
                <a:spcPct val="20000"/>
              </a:spcBef>
              <a:spcAft>
                <a:spcPct val="0"/>
              </a:spcAft>
              <a:buFont typeface="Arial"/>
              <a:buChar char="»"/>
              <a:defRPr sz="2000">
                <a:solidFill>
                  <a:schemeClr val="tx1"/>
                </a:solidFill>
                <a:latin charset="-122" panose="020b0503020204020204" pitchFamily="34" typeface="微软雅黑"/>
                <a:ea charset="-122" pitchFamily="34" typeface="微软雅黑"/>
                <a:sym charset="0" pitchFamily="34" typeface="Calibri"/>
              </a:defRPr>
            </a:lvl7pPr>
            <a:lvl8pPr eaLnBrk="0" fontAlgn="base" hangingPunct="0" indent="-228600" marL="3429000">
              <a:spcBef>
                <a:spcPct val="20000"/>
              </a:spcBef>
              <a:spcAft>
                <a:spcPct val="0"/>
              </a:spcAft>
              <a:buFont typeface="Arial"/>
              <a:buChar char="»"/>
              <a:defRPr sz="2000">
                <a:solidFill>
                  <a:schemeClr val="tx1"/>
                </a:solidFill>
                <a:latin charset="-122" panose="020b0503020204020204" pitchFamily="34" typeface="微软雅黑"/>
                <a:ea charset="-122" pitchFamily="34" typeface="微软雅黑"/>
                <a:sym charset="0" pitchFamily="34" typeface="Calibri"/>
              </a:defRPr>
            </a:lvl8pPr>
            <a:lvl9pPr eaLnBrk="0" fontAlgn="base" hangingPunct="0" indent="-228600" marL="3886200">
              <a:spcBef>
                <a:spcPct val="20000"/>
              </a:spcBef>
              <a:spcAft>
                <a:spcPct val="0"/>
              </a:spcAft>
              <a:buFont typeface="Arial"/>
              <a:buChar char="»"/>
              <a:defRPr sz="2000">
                <a:solidFill>
                  <a:schemeClr val="tx1"/>
                </a:solidFill>
                <a:latin charset="-122" panose="020b0503020204020204" pitchFamily="34" typeface="微软雅黑"/>
                <a:ea charset="-122" pitchFamily="34" typeface="微软雅黑"/>
                <a:sym charset="0" pitchFamily="34" typeface="Calibri"/>
              </a:defRPr>
            </a:lvl9pPr>
          </a:lstStyle>
          <a:p>
            <a:pPr algn="ctr">
              <a:spcBef>
                <a:spcPct val="0"/>
              </a:spcBef>
              <a:buNone/>
            </a:pPr>
            <a:r>
              <a:rPr altLang="en-US" b="0" lang="zh-CN" smtClean="0" sz="2400"/>
              <a:t>方法</a:t>
            </a:r>
          </a:p>
          <a:p>
            <a:pPr algn="ctr">
              <a:spcBef>
                <a:spcPct val="0"/>
              </a:spcBef>
              <a:buNone/>
            </a:pPr>
            <a:r>
              <a:rPr altLang="en-US" b="0" lang="zh-CN" smtClean="0" sz="2400"/>
              <a:t>一</a:t>
            </a:r>
          </a:p>
        </p:txBody>
      </p:sp>
      <p:sp>
        <p:nvSpPr>
          <p:cNvPr id="128" name="文本框 13"/>
          <p:cNvSpPr txBox="1"/>
          <p:nvPr/>
        </p:nvSpPr>
        <p:spPr>
          <a:xfrm>
            <a:off x="4977297" y="2441543"/>
            <a:ext cx="2234230" cy="599605"/>
          </a:xfrm>
          <a:prstGeom prst="rect">
            <a:avLst/>
          </a:prstGeom>
          <a:noFill/>
        </p:spPr>
        <p:txBody>
          <a:bodyPr bIns="43862" lIns="87727" rIns="87727" rtlCol="0" tIns="43862" wrap="square">
            <a:spAutoFit/>
          </a:bodyPr>
          <a:lstStyle/>
          <a:p>
            <a:pPr>
              <a:lnSpc>
                <a:spcPct val="120000"/>
              </a:lnSpc>
              <a:spcBef>
                <a:spcPct val="0"/>
              </a:spcBef>
              <a:buNone/>
            </a:pPr>
            <a:r>
              <a:rPr altLang="en-US" b="0" lang="zh-CN" sz="933">
                <a:solidFill>
                  <a:srgbClr val="3F3F3F"/>
                </a:solidFill>
                <a:latin charset="-122" panose="020b0503020204020204" pitchFamily="34" typeface="微软雅黑"/>
                <a:ea charset="-122" pitchFamily="34" typeface="微软雅黑"/>
                <a:sym charset="-122" panose="020b0503020204020204" pitchFamily="34" typeface="微软雅黑"/>
              </a:rPr>
              <a:t>在此录入上述图表的综合描述说明，在此录入上述图表的综合描述说明，在此录入上述图表的综合描述说明</a:t>
            </a:r>
          </a:p>
        </p:txBody>
      </p:sp>
      <p:sp>
        <p:nvSpPr>
          <p:cNvPr id="129" name="Freeform 4"/>
          <p:cNvSpPr>
            <a:spLocks noEditPoints="1"/>
          </p:cNvSpPr>
          <p:nvPr/>
        </p:nvSpPr>
        <p:spPr bwMode="auto">
          <a:xfrm>
            <a:off x="4782403" y="4173031"/>
            <a:ext cx="734593" cy="2290416"/>
          </a:xfrm>
          <a:custGeom>
            <a:gdLst>
              <a:gd fmla="*/ 379 w 386" name="T0"/>
              <a:gd fmla="*/ 464 h 1210" name="T1"/>
              <a:gd fmla="*/ 364 w 386" name="T2"/>
              <a:gd fmla="*/ 267 h 1210" name="T3"/>
              <a:gd fmla="*/ 269 w 386" name="T4"/>
              <a:gd fmla="*/ 191 h 1210" name="T5"/>
              <a:gd fmla="*/ 251 w 386" name="T6"/>
              <a:gd fmla="*/ 145 h 1210" name="T7"/>
              <a:gd fmla="*/ 266 w 386" name="T8"/>
              <a:gd fmla="*/ 116 h 1210" name="T9"/>
              <a:gd fmla="*/ 263 w 386" name="T10"/>
              <a:gd fmla="*/ 82 h 1210" name="T11"/>
              <a:gd fmla="*/ 205 w 386" name="T12"/>
              <a:gd fmla="*/ 0 h 1210" name="T13"/>
              <a:gd fmla="*/ 155 w 386" name="T14"/>
              <a:gd fmla="*/ 90 h 1210" name="T15"/>
              <a:gd fmla="*/ 174 w 386" name="T16"/>
              <a:gd fmla="*/ 126 h 1210" name="T17"/>
              <a:gd fmla="*/ 176 w 386" name="T18"/>
              <a:gd fmla="*/ 167 h 1210" name="T19"/>
              <a:gd fmla="*/ 177 w 386" name="T20"/>
              <a:gd fmla="*/ 167 h 1210" name="T21"/>
              <a:gd fmla="*/ 156 w 386" name="T22"/>
              <a:gd fmla="*/ 186 h 1210" name="T23"/>
              <a:gd fmla="*/ 99 w 386" name="T24"/>
              <a:gd fmla="*/ 207 h 1210" name="T25"/>
              <a:gd fmla="*/ 57 w 386" name="T26"/>
              <a:gd fmla="*/ 370 h 1210" name="T27"/>
              <a:gd fmla="*/ 38 w 386" name="T28"/>
              <a:gd fmla="*/ 604 h 1210" name="T29"/>
              <a:gd fmla="*/ 68 w 386" name="T30"/>
              <a:gd fmla="*/ 598 h 1210" name="T31"/>
              <a:gd fmla="*/ 68 w 386" name="T32"/>
              <a:gd fmla="*/ 607 h 1210" name="T33"/>
              <a:gd fmla="*/ 41 w 386" name="T34"/>
              <a:gd fmla="*/ 619 h 1210" name="T35"/>
              <a:gd fmla="*/ 47 w 386" name="T36"/>
              <a:gd fmla="*/ 662 h 1210" name="T37"/>
              <a:gd fmla="*/ 3 w 386" name="T38"/>
              <a:gd fmla="*/ 849 h 1210" name="T39"/>
              <a:gd fmla="*/ 99 w 386" name="T40"/>
              <a:gd fmla="*/ 898 h 1210" name="T41"/>
              <a:gd fmla="*/ 118 w 386" name="T42"/>
              <a:gd fmla="*/ 899 h 1210" name="T43"/>
              <a:gd fmla="*/ 127 w 386" name="T44"/>
              <a:gd fmla="*/ 1051 h 1210" name="T45"/>
              <a:gd fmla="*/ 118 w 386" name="T46"/>
              <a:gd fmla="*/ 1153 h 1210" name="T47"/>
              <a:gd fmla="*/ 181 w 386" name="T48"/>
              <a:gd fmla="*/ 1159 h 1210" name="T49"/>
              <a:gd fmla="*/ 194 w 386" name="T50"/>
              <a:gd fmla="*/ 1084 h 1210" name="T51"/>
              <a:gd fmla="*/ 192 w 386" name="T52"/>
              <a:gd fmla="*/ 968 h 1210" name="T53"/>
              <a:gd fmla="*/ 222 w 386" name="T54"/>
              <a:gd fmla="*/ 712 h 1210" name="T55"/>
              <a:gd fmla="*/ 252 w 386" name="T56"/>
              <a:gd fmla="*/ 767 h 1210" name="T57"/>
              <a:gd fmla="*/ 285 w 386" name="T58"/>
              <a:gd fmla="*/ 1024 h 1210" name="T59"/>
              <a:gd fmla="*/ 277 w 386" name="T60"/>
              <a:gd fmla="*/ 1067 h 1210" name="T61"/>
              <a:gd fmla="*/ 298 w 386" name="T62"/>
              <a:gd fmla="*/ 1146 h 1210" name="T63"/>
              <a:gd fmla="*/ 355 w 386" name="T64"/>
              <a:gd fmla="*/ 1205 h 1210" name="T65"/>
              <a:gd fmla="*/ 347 w 386" name="T66"/>
              <a:gd fmla="*/ 1105 h 1210" name="T67"/>
              <a:gd fmla="*/ 351 w 386" name="T68"/>
              <a:gd fmla="*/ 1046 h 1210" name="T69"/>
              <a:gd fmla="*/ 356 w 386" name="T70"/>
              <a:gd fmla="*/ 829 h 1210" name="T71"/>
              <a:gd fmla="*/ 354 w 386" name="T72"/>
              <a:gd fmla="*/ 603 h 1210" name="T73"/>
              <a:gd fmla="*/ 367 w 386" name="T74"/>
              <a:gd fmla="*/ 565 h 1210" name="T75"/>
              <a:gd fmla="*/ 109 w 386" name="T76"/>
              <a:gd fmla="*/ 669 h 1210" name="T77"/>
              <a:gd fmla="*/ 91 w 386" name="T78"/>
              <a:gd fmla="*/ 666 h 1210" name="T79"/>
              <a:gd fmla="*/ 90 w 386" name="T80"/>
              <a:gd fmla="*/ 617 h 1210" name="T81"/>
              <a:gd fmla="*/ 101 w 386" name="T82"/>
              <a:gd fmla="*/ 628 h 1210" name="T83"/>
              <a:gd fmla="*/ 108 w 386" name="T84"/>
              <a:gd fmla="*/ 649 h 1210" name="T85"/>
              <a:gd fmla="*/ 223 w 386" name="T86"/>
              <a:gd fmla="*/ 505 h 1210" name="T87"/>
              <a:gd fmla="*/ 221 w 386" name="T88"/>
              <a:gd fmla="*/ 232 h 1210" name="T89"/>
              <a:gd fmla="*/ 215 w 386" name="T90"/>
              <a:gd fmla="*/ 208 h 1210" name="T91"/>
              <a:gd fmla="*/ 205 w 386" name="T92"/>
              <a:gd fmla="*/ 231 h 1210" name="T93"/>
              <a:gd fmla="*/ 199 w 386" name="T94"/>
              <a:gd fmla="*/ 505 h 1210" name="T95"/>
              <a:gd fmla="*/ 190 w 386" name="T96"/>
              <a:gd fmla="*/ 325 h 1210" name="T97"/>
              <a:gd fmla="*/ 173 w 386" name="T98"/>
              <a:gd fmla="*/ 188 h 1210" name="T99"/>
              <a:gd fmla="*/ 182 w 386" name="T100"/>
              <a:gd fmla="*/ 176 h 1210" name="T101"/>
              <a:gd fmla="*/ 248 w 386" name="T102"/>
              <a:gd fmla="*/ 179 h 1210" name="T103"/>
              <a:gd fmla="*/ 259 w 386" name="T104"/>
              <a:gd fmla="*/ 196 h 1210" name="T105"/>
              <a:gd fmla="*/ 258 w 386" name="T106"/>
              <a:gd fmla="*/ 201 h 1210" name="T107"/>
              <a:gd fmla="*/ 260 w 386" name="T108"/>
              <a:gd fmla="*/ 256 h 1210" name="T109"/>
              <a:gd fmla="*/ 301 w 386" name="T110"/>
              <a:gd fmla="*/ 488 h 1210" name="T111"/>
              <a:gd fmla="*/ 360 w 386" name="T112"/>
              <a:gd fmla="*/ 585 h 1210" name="T113"/>
              <a:gd fmla="*/ 328 w 386" name="T114"/>
              <a:gd fmla="*/ 554 h 1210" name="T115"/>
              <a:gd fmla="*/ 360 w 386" name="T116"/>
              <a:gd fmla="*/ 585 h 1210" name="T1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b="b" l="0" r="r" t="0"/>
            <a:pathLst>
              <a:path h="1210" w="386">
                <a:moveTo>
                  <a:pt x="379" y="512"/>
                </a:moveTo>
                <a:cubicBezTo>
                  <a:pt x="385" y="497"/>
                  <a:pt x="386" y="471"/>
                  <a:pt x="379" y="464"/>
                </a:cubicBezTo>
                <a:cubicBezTo>
                  <a:pt x="372" y="456"/>
                  <a:pt x="383" y="413"/>
                  <a:pt x="376" y="380"/>
                </a:cubicBezTo>
                <a:cubicBezTo>
                  <a:pt x="370" y="347"/>
                  <a:pt x="365" y="295"/>
                  <a:pt x="364" y="267"/>
                </a:cubicBezTo>
                <a:cubicBezTo>
                  <a:pt x="364" y="239"/>
                  <a:pt x="362" y="219"/>
                  <a:pt x="326" y="210"/>
                </a:cubicBezTo>
                <a:cubicBezTo>
                  <a:pt x="302" y="204"/>
                  <a:pt x="282" y="197"/>
                  <a:pt x="269" y="191"/>
                </a:cubicBezTo>
                <a:cubicBezTo>
                  <a:pt x="269" y="191"/>
                  <a:pt x="255" y="179"/>
                  <a:pt x="252" y="168"/>
                </a:cubicBezTo>
                <a:cubicBezTo>
                  <a:pt x="251" y="159"/>
                  <a:pt x="251" y="150"/>
                  <a:pt x="251" y="145"/>
                </a:cubicBezTo>
                <a:cubicBezTo>
                  <a:pt x="253" y="136"/>
                  <a:pt x="253" y="129"/>
                  <a:pt x="253" y="124"/>
                </a:cubicBezTo>
                <a:cubicBezTo>
                  <a:pt x="253" y="118"/>
                  <a:pt x="264" y="126"/>
                  <a:pt x="266" y="116"/>
                </a:cubicBezTo>
                <a:cubicBezTo>
                  <a:pt x="269" y="107"/>
                  <a:pt x="271" y="85"/>
                  <a:pt x="269" y="84"/>
                </a:cubicBezTo>
                <a:cubicBezTo>
                  <a:pt x="267" y="82"/>
                  <a:pt x="265" y="82"/>
                  <a:pt x="263" y="82"/>
                </a:cubicBezTo>
                <a:cubicBezTo>
                  <a:pt x="263" y="79"/>
                  <a:pt x="265" y="59"/>
                  <a:pt x="263" y="38"/>
                </a:cubicBezTo>
                <a:cubicBezTo>
                  <a:pt x="262" y="18"/>
                  <a:pt x="242" y="2"/>
                  <a:pt x="205" y="0"/>
                </a:cubicBezTo>
                <a:cubicBezTo>
                  <a:pt x="184" y="0"/>
                  <a:pt x="160" y="16"/>
                  <a:pt x="157" y="38"/>
                </a:cubicBezTo>
                <a:cubicBezTo>
                  <a:pt x="154" y="60"/>
                  <a:pt x="155" y="90"/>
                  <a:pt x="155" y="90"/>
                </a:cubicBezTo>
                <a:cubicBezTo>
                  <a:pt x="155" y="90"/>
                  <a:pt x="148" y="105"/>
                  <a:pt x="154" y="117"/>
                </a:cubicBezTo>
                <a:cubicBezTo>
                  <a:pt x="160" y="129"/>
                  <a:pt x="174" y="126"/>
                  <a:pt x="174" y="126"/>
                </a:cubicBezTo>
                <a:cubicBezTo>
                  <a:pt x="174" y="126"/>
                  <a:pt x="177" y="145"/>
                  <a:pt x="177" y="155"/>
                </a:cubicBezTo>
                <a:cubicBezTo>
                  <a:pt x="177" y="160"/>
                  <a:pt x="177" y="164"/>
                  <a:pt x="176" y="167"/>
                </a:cubicBezTo>
                <a:cubicBezTo>
                  <a:pt x="176" y="167"/>
                  <a:pt x="176" y="167"/>
                  <a:pt x="176" y="167"/>
                </a:cubicBezTo>
                <a:cubicBezTo>
                  <a:pt x="176" y="167"/>
                  <a:pt x="177" y="167"/>
                  <a:pt x="177" y="167"/>
                </a:cubicBezTo>
                <a:cubicBezTo>
                  <a:pt x="176" y="167"/>
                  <a:pt x="176" y="167"/>
                  <a:pt x="176" y="167"/>
                </a:cubicBezTo>
                <a:cubicBezTo>
                  <a:pt x="176" y="167"/>
                  <a:pt x="164" y="182"/>
                  <a:pt x="156" y="186"/>
                </a:cubicBezTo>
                <a:cubicBezTo>
                  <a:pt x="143" y="192"/>
                  <a:pt x="123" y="200"/>
                  <a:pt x="107" y="205"/>
                </a:cubicBezTo>
                <a:cubicBezTo>
                  <a:pt x="104" y="206"/>
                  <a:pt x="102" y="206"/>
                  <a:pt x="99" y="207"/>
                </a:cubicBezTo>
                <a:cubicBezTo>
                  <a:pt x="80" y="213"/>
                  <a:pt x="65" y="218"/>
                  <a:pt x="65" y="244"/>
                </a:cubicBezTo>
                <a:cubicBezTo>
                  <a:pt x="64" y="274"/>
                  <a:pt x="61" y="331"/>
                  <a:pt x="57" y="370"/>
                </a:cubicBezTo>
                <a:cubicBezTo>
                  <a:pt x="53" y="408"/>
                  <a:pt x="41" y="490"/>
                  <a:pt x="41" y="516"/>
                </a:cubicBezTo>
                <a:cubicBezTo>
                  <a:pt x="40" y="542"/>
                  <a:pt x="37" y="598"/>
                  <a:pt x="38" y="604"/>
                </a:cubicBezTo>
                <a:cubicBezTo>
                  <a:pt x="38" y="609"/>
                  <a:pt x="42" y="609"/>
                  <a:pt x="42" y="615"/>
                </a:cubicBezTo>
                <a:cubicBezTo>
                  <a:pt x="43" y="612"/>
                  <a:pt x="48" y="598"/>
                  <a:pt x="68" y="598"/>
                </a:cubicBezTo>
                <a:cubicBezTo>
                  <a:pt x="90" y="598"/>
                  <a:pt x="90" y="614"/>
                  <a:pt x="90" y="614"/>
                </a:cubicBezTo>
                <a:cubicBezTo>
                  <a:pt x="83" y="607"/>
                  <a:pt x="83" y="607"/>
                  <a:pt x="68" y="607"/>
                </a:cubicBezTo>
                <a:cubicBezTo>
                  <a:pt x="54" y="606"/>
                  <a:pt x="43" y="614"/>
                  <a:pt x="42" y="615"/>
                </a:cubicBezTo>
                <a:cubicBezTo>
                  <a:pt x="42" y="616"/>
                  <a:pt x="42" y="618"/>
                  <a:pt x="41" y="619"/>
                </a:cubicBezTo>
                <a:cubicBezTo>
                  <a:pt x="39" y="630"/>
                  <a:pt x="39" y="639"/>
                  <a:pt x="45" y="646"/>
                </a:cubicBezTo>
                <a:cubicBezTo>
                  <a:pt x="50" y="653"/>
                  <a:pt x="47" y="662"/>
                  <a:pt x="47" y="662"/>
                </a:cubicBezTo>
                <a:cubicBezTo>
                  <a:pt x="0" y="660"/>
                  <a:pt x="0" y="660"/>
                  <a:pt x="0" y="660"/>
                </a:cubicBezTo>
                <a:cubicBezTo>
                  <a:pt x="3" y="849"/>
                  <a:pt x="3" y="849"/>
                  <a:pt x="3" y="849"/>
                </a:cubicBezTo>
                <a:cubicBezTo>
                  <a:pt x="78" y="907"/>
                  <a:pt x="78" y="907"/>
                  <a:pt x="78" y="907"/>
                </a:cubicBezTo>
                <a:cubicBezTo>
                  <a:pt x="78" y="907"/>
                  <a:pt x="89" y="899"/>
                  <a:pt x="99" y="898"/>
                </a:cubicBezTo>
                <a:cubicBezTo>
                  <a:pt x="100" y="898"/>
                  <a:pt x="101" y="898"/>
                  <a:pt x="101" y="898"/>
                </a:cubicBezTo>
                <a:cubicBezTo>
                  <a:pt x="112" y="898"/>
                  <a:pt x="118" y="899"/>
                  <a:pt x="118" y="899"/>
                </a:cubicBezTo>
                <a:cubicBezTo>
                  <a:pt x="118" y="899"/>
                  <a:pt x="115" y="955"/>
                  <a:pt x="115" y="977"/>
                </a:cubicBezTo>
                <a:cubicBezTo>
                  <a:pt x="115" y="1000"/>
                  <a:pt x="117" y="1035"/>
                  <a:pt x="127" y="1051"/>
                </a:cubicBezTo>
                <a:cubicBezTo>
                  <a:pt x="136" y="1067"/>
                  <a:pt x="138" y="1073"/>
                  <a:pt x="138" y="1087"/>
                </a:cubicBezTo>
                <a:cubicBezTo>
                  <a:pt x="138" y="1101"/>
                  <a:pt x="117" y="1140"/>
                  <a:pt x="118" y="1153"/>
                </a:cubicBezTo>
                <a:cubicBezTo>
                  <a:pt x="118" y="1166"/>
                  <a:pt x="121" y="1186"/>
                  <a:pt x="143" y="1186"/>
                </a:cubicBezTo>
                <a:cubicBezTo>
                  <a:pt x="165" y="1185"/>
                  <a:pt x="181" y="1176"/>
                  <a:pt x="181" y="1159"/>
                </a:cubicBezTo>
                <a:cubicBezTo>
                  <a:pt x="181" y="1141"/>
                  <a:pt x="178" y="1130"/>
                  <a:pt x="185" y="1124"/>
                </a:cubicBezTo>
                <a:cubicBezTo>
                  <a:pt x="193" y="1117"/>
                  <a:pt x="181" y="1101"/>
                  <a:pt x="194" y="1084"/>
                </a:cubicBezTo>
                <a:cubicBezTo>
                  <a:pt x="206" y="1067"/>
                  <a:pt x="193" y="1066"/>
                  <a:pt x="196" y="1050"/>
                </a:cubicBezTo>
                <a:cubicBezTo>
                  <a:pt x="199" y="1034"/>
                  <a:pt x="193" y="987"/>
                  <a:pt x="192" y="968"/>
                </a:cubicBezTo>
                <a:cubicBezTo>
                  <a:pt x="191" y="949"/>
                  <a:pt x="194" y="926"/>
                  <a:pt x="204" y="846"/>
                </a:cubicBezTo>
                <a:cubicBezTo>
                  <a:pt x="213" y="765"/>
                  <a:pt x="219" y="729"/>
                  <a:pt x="222" y="712"/>
                </a:cubicBezTo>
                <a:cubicBezTo>
                  <a:pt x="225" y="694"/>
                  <a:pt x="229" y="672"/>
                  <a:pt x="229" y="672"/>
                </a:cubicBezTo>
                <a:cubicBezTo>
                  <a:pt x="229" y="672"/>
                  <a:pt x="242" y="748"/>
                  <a:pt x="252" y="767"/>
                </a:cubicBezTo>
                <a:cubicBezTo>
                  <a:pt x="262" y="785"/>
                  <a:pt x="274" y="879"/>
                  <a:pt x="277" y="907"/>
                </a:cubicBezTo>
                <a:cubicBezTo>
                  <a:pt x="280" y="934"/>
                  <a:pt x="278" y="1015"/>
                  <a:pt x="285" y="1024"/>
                </a:cubicBezTo>
                <a:cubicBezTo>
                  <a:pt x="291" y="1032"/>
                  <a:pt x="294" y="1044"/>
                  <a:pt x="294" y="1044"/>
                </a:cubicBezTo>
                <a:cubicBezTo>
                  <a:pt x="294" y="1044"/>
                  <a:pt x="277" y="1054"/>
                  <a:pt x="277" y="1067"/>
                </a:cubicBezTo>
                <a:cubicBezTo>
                  <a:pt x="277" y="1081"/>
                  <a:pt x="290" y="1092"/>
                  <a:pt x="289" y="1110"/>
                </a:cubicBezTo>
                <a:cubicBezTo>
                  <a:pt x="289" y="1128"/>
                  <a:pt x="291" y="1143"/>
                  <a:pt x="298" y="1146"/>
                </a:cubicBezTo>
                <a:cubicBezTo>
                  <a:pt x="305" y="1150"/>
                  <a:pt x="304" y="1180"/>
                  <a:pt x="313" y="1191"/>
                </a:cubicBezTo>
                <a:cubicBezTo>
                  <a:pt x="322" y="1201"/>
                  <a:pt x="337" y="1210"/>
                  <a:pt x="355" y="1205"/>
                </a:cubicBezTo>
                <a:cubicBezTo>
                  <a:pt x="373" y="1199"/>
                  <a:pt x="373" y="1175"/>
                  <a:pt x="364" y="1152"/>
                </a:cubicBezTo>
                <a:cubicBezTo>
                  <a:pt x="355" y="1129"/>
                  <a:pt x="344" y="1114"/>
                  <a:pt x="347" y="1105"/>
                </a:cubicBezTo>
                <a:cubicBezTo>
                  <a:pt x="351" y="1096"/>
                  <a:pt x="354" y="1082"/>
                  <a:pt x="345" y="1073"/>
                </a:cubicBezTo>
                <a:cubicBezTo>
                  <a:pt x="336" y="1064"/>
                  <a:pt x="345" y="1054"/>
                  <a:pt x="351" y="1046"/>
                </a:cubicBezTo>
                <a:cubicBezTo>
                  <a:pt x="357" y="1038"/>
                  <a:pt x="356" y="1002"/>
                  <a:pt x="356" y="982"/>
                </a:cubicBezTo>
                <a:cubicBezTo>
                  <a:pt x="357" y="962"/>
                  <a:pt x="354" y="864"/>
                  <a:pt x="356" y="829"/>
                </a:cubicBezTo>
                <a:cubicBezTo>
                  <a:pt x="357" y="793"/>
                  <a:pt x="360" y="685"/>
                  <a:pt x="355" y="655"/>
                </a:cubicBezTo>
                <a:cubicBezTo>
                  <a:pt x="350" y="625"/>
                  <a:pt x="354" y="603"/>
                  <a:pt x="354" y="603"/>
                </a:cubicBezTo>
                <a:cubicBezTo>
                  <a:pt x="354" y="603"/>
                  <a:pt x="366" y="609"/>
                  <a:pt x="366" y="597"/>
                </a:cubicBezTo>
                <a:cubicBezTo>
                  <a:pt x="366" y="586"/>
                  <a:pt x="362" y="584"/>
                  <a:pt x="367" y="565"/>
                </a:cubicBezTo>
                <a:cubicBezTo>
                  <a:pt x="372" y="545"/>
                  <a:pt x="373" y="527"/>
                  <a:pt x="379" y="512"/>
                </a:cubicBezTo>
                <a:close/>
                <a:moveTo>
                  <a:pt x="109" y="669"/>
                </a:moveTo>
                <a:cubicBezTo>
                  <a:pt x="99" y="668"/>
                  <a:pt x="99" y="668"/>
                  <a:pt x="99" y="668"/>
                </a:cubicBezTo>
                <a:cubicBezTo>
                  <a:pt x="91" y="666"/>
                  <a:pt x="91" y="666"/>
                  <a:pt x="91" y="666"/>
                </a:cubicBezTo>
                <a:cubicBezTo>
                  <a:pt x="91" y="666"/>
                  <a:pt x="93" y="653"/>
                  <a:pt x="90" y="644"/>
                </a:cubicBezTo>
                <a:cubicBezTo>
                  <a:pt x="87" y="635"/>
                  <a:pt x="88" y="627"/>
                  <a:pt x="90" y="617"/>
                </a:cubicBezTo>
                <a:cubicBezTo>
                  <a:pt x="90" y="617"/>
                  <a:pt x="93" y="627"/>
                  <a:pt x="99" y="628"/>
                </a:cubicBezTo>
                <a:cubicBezTo>
                  <a:pt x="100" y="628"/>
                  <a:pt x="100" y="628"/>
                  <a:pt x="101" y="628"/>
                </a:cubicBezTo>
                <a:cubicBezTo>
                  <a:pt x="108" y="628"/>
                  <a:pt x="111" y="629"/>
                  <a:pt x="111" y="629"/>
                </a:cubicBezTo>
                <a:cubicBezTo>
                  <a:pt x="111" y="629"/>
                  <a:pt x="108" y="640"/>
                  <a:pt x="108" y="649"/>
                </a:cubicBezTo>
                <a:cubicBezTo>
                  <a:pt x="108" y="659"/>
                  <a:pt x="109" y="669"/>
                  <a:pt x="109" y="669"/>
                </a:cubicBezTo>
                <a:close/>
                <a:moveTo>
                  <a:pt x="223" y="505"/>
                </a:moveTo>
                <a:cubicBezTo>
                  <a:pt x="225" y="464"/>
                  <a:pt x="224" y="347"/>
                  <a:pt x="223" y="322"/>
                </a:cubicBezTo>
                <a:cubicBezTo>
                  <a:pt x="223" y="296"/>
                  <a:pt x="218" y="239"/>
                  <a:pt x="221" y="232"/>
                </a:cubicBezTo>
                <a:cubicBezTo>
                  <a:pt x="224" y="224"/>
                  <a:pt x="232" y="218"/>
                  <a:pt x="241" y="223"/>
                </a:cubicBezTo>
                <a:cubicBezTo>
                  <a:pt x="241" y="223"/>
                  <a:pt x="231" y="208"/>
                  <a:pt x="215" y="208"/>
                </a:cubicBezTo>
                <a:cubicBezTo>
                  <a:pt x="199" y="208"/>
                  <a:pt x="188" y="223"/>
                  <a:pt x="188" y="223"/>
                </a:cubicBezTo>
                <a:cubicBezTo>
                  <a:pt x="188" y="223"/>
                  <a:pt x="206" y="219"/>
                  <a:pt x="205" y="231"/>
                </a:cubicBezTo>
                <a:cubicBezTo>
                  <a:pt x="205" y="243"/>
                  <a:pt x="199" y="305"/>
                  <a:pt x="199" y="346"/>
                </a:cubicBezTo>
                <a:cubicBezTo>
                  <a:pt x="199" y="383"/>
                  <a:pt x="196" y="472"/>
                  <a:pt x="199" y="505"/>
                </a:cubicBezTo>
                <a:cubicBezTo>
                  <a:pt x="187" y="504"/>
                  <a:pt x="183" y="503"/>
                  <a:pt x="183" y="503"/>
                </a:cubicBezTo>
                <a:cubicBezTo>
                  <a:pt x="183" y="503"/>
                  <a:pt x="194" y="386"/>
                  <a:pt x="190" y="325"/>
                </a:cubicBezTo>
                <a:cubicBezTo>
                  <a:pt x="186" y="279"/>
                  <a:pt x="178" y="220"/>
                  <a:pt x="173" y="188"/>
                </a:cubicBezTo>
                <a:cubicBezTo>
                  <a:pt x="173" y="188"/>
                  <a:pt x="173" y="188"/>
                  <a:pt x="173" y="188"/>
                </a:cubicBezTo>
                <a:cubicBezTo>
                  <a:pt x="173" y="188"/>
                  <a:pt x="178" y="170"/>
                  <a:pt x="182" y="176"/>
                </a:cubicBezTo>
                <a:cubicBezTo>
                  <a:pt x="182" y="176"/>
                  <a:pt x="182" y="176"/>
                  <a:pt x="182" y="176"/>
                </a:cubicBezTo>
                <a:cubicBezTo>
                  <a:pt x="190" y="189"/>
                  <a:pt x="203" y="204"/>
                  <a:pt x="212" y="204"/>
                </a:cubicBezTo>
                <a:cubicBezTo>
                  <a:pt x="222" y="204"/>
                  <a:pt x="238" y="193"/>
                  <a:pt x="248" y="179"/>
                </a:cubicBezTo>
                <a:cubicBezTo>
                  <a:pt x="248" y="179"/>
                  <a:pt x="248" y="179"/>
                  <a:pt x="248" y="179"/>
                </a:cubicBezTo>
                <a:cubicBezTo>
                  <a:pt x="248" y="179"/>
                  <a:pt x="258" y="182"/>
                  <a:pt x="259" y="196"/>
                </a:cubicBezTo>
                <a:cubicBezTo>
                  <a:pt x="259" y="197"/>
                  <a:pt x="258" y="199"/>
                  <a:pt x="258" y="201"/>
                </a:cubicBezTo>
                <a:cubicBezTo>
                  <a:pt x="258" y="201"/>
                  <a:pt x="258" y="201"/>
                  <a:pt x="258" y="201"/>
                </a:cubicBezTo>
                <a:cubicBezTo>
                  <a:pt x="258" y="201"/>
                  <a:pt x="258" y="201"/>
                  <a:pt x="258" y="201"/>
                </a:cubicBezTo>
                <a:cubicBezTo>
                  <a:pt x="258" y="213"/>
                  <a:pt x="258" y="230"/>
                  <a:pt x="260" y="256"/>
                </a:cubicBezTo>
                <a:cubicBezTo>
                  <a:pt x="263" y="335"/>
                  <a:pt x="277" y="429"/>
                  <a:pt x="284" y="450"/>
                </a:cubicBezTo>
                <a:cubicBezTo>
                  <a:pt x="292" y="472"/>
                  <a:pt x="301" y="488"/>
                  <a:pt x="301" y="488"/>
                </a:cubicBezTo>
                <a:cubicBezTo>
                  <a:pt x="301" y="488"/>
                  <a:pt x="251" y="504"/>
                  <a:pt x="223" y="505"/>
                </a:cubicBezTo>
                <a:close/>
                <a:moveTo>
                  <a:pt x="360" y="585"/>
                </a:moveTo>
                <a:cubicBezTo>
                  <a:pt x="358" y="573"/>
                  <a:pt x="361" y="568"/>
                  <a:pt x="352" y="561"/>
                </a:cubicBezTo>
                <a:cubicBezTo>
                  <a:pt x="343" y="554"/>
                  <a:pt x="328" y="554"/>
                  <a:pt x="328" y="554"/>
                </a:cubicBezTo>
                <a:cubicBezTo>
                  <a:pt x="328" y="554"/>
                  <a:pt x="350" y="545"/>
                  <a:pt x="360" y="557"/>
                </a:cubicBezTo>
                <a:cubicBezTo>
                  <a:pt x="369" y="570"/>
                  <a:pt x="360" y="585"/>
                  <a:pt x="360" y="585"/>
                </a:cubicBezTo>
                <a:close/>
              </a:path>
            </a:pathLst>
          </a:custGeom>
          <a:solidFill>
            <a:sysClr lastClr="000000" val="windowText">
              <a:lumMod val="75000"/>
              <a:lumOff val="25000"/>
            </a:sysClr>
          </a:solidFill>
          <a:ln>
            <a:noFill/>
          </a:ln>
          <a:effectLst>
            <a:outerShdw algn="br" blurRad="76200" dir="13500000" kx="1200000" rotWithShape="0" sy="23000">
              <a:prstClr val="black">
                <a:alpha val="6000"/>
              </a:prstClr>
            </a:outerShdw>
          </a:effectLst>
        </p:spPr>
        <p:txBody>
          <a:bodyPr anchor="t" anchorCtr="0" bIns="60942" compatLnSpc="1" lIns="121883" numCol="1" rIns="121883" tIns="60942" vert="horz" wrap="square">
            <a:prstTxWarp prst="textNoShape">
              <a:avLst/>
            </a:prstTxWarp>
          </a:bodyPr>
          <a:lstStyle>
            <a:defPPr>
              <a:defRPr lang="id-ID"/>
            </a:defPPr>
            <a:lvl1pPr algn="l" defTabSz="914332" eaLnBrk="1" hangingPunct="1" latinLnBrk="0" marL="0" rtl="0">
              <a:defRPr kern="1200" sz="1800">
                <a:solidFill>
                  <a:schemeClr val="tx1"/>
                </a:solidFill>
                <a:latin typeface="+mn-lt"/>
                <a:ea typeface="+mn-ea"/>
                <a:cs typeface="+mn-cs"/>
              </a:defRPr>
            </a:lvl1pPr>
            <a:lvl2pPr algn="l" defTabSz="914332" eaLnBrk="1" hangingPunct="1" latinLnBrk="0" marL="457167" rtl="0">
              <a:defRPr kern="1200" sz="1800">
                <a:solidFill>
                  <a:schemeClr val="tx1"/>
                </a:solidFill>
                <a:latin typeface="+mn-lt"/>
                <a:ea typeface="+mn-ea"/>
                <a:cs typeface="+mn-cs"/>
              </a:defRPr>
            </a:lvl2pPr>
            <a:lvl3pPr algn="l" defTabSz="914332" eaLnBrk="1" hangingPunct="1" latinLnBrk="0" marL="914332" rtl="0">
              <a:defRPr kern="1200" sz="1800">
                <a:solidFill>
                  <a:schemeClr val="tx1"/>
                </a:solidFill>
                <a:latin typeface="+mn-lt"/>
                <a:ea typeface="+mn-ea"/>
                <a:cs typeface="+mn-cs"/>
              </a:defRPr>
            </a:lvl3pPr>
            <a:lvl4pPr algn="l" defTabSz="914332" eaLnBrk="1" hangingPunct="1" latinLnBrk="0" marL="1371498" rtl="0">
              <a:defRPr kern="1200" sz="1800">
                <a:solidFill>
                  <a:schemeClr val="tx1"/>
                </a:solidFill>
                <a:latin typeface="+mn-lt"/>
                <a:ea typeface="+mn-ea"/>
                <a:cs typeface="+mn-cs"/>
              </a:defRPr>
            </a:lvl4pPr>
            <a:lvl5pPr algn="l" defTabSz="914332" eaLnBrk="1" hangingPunct="1" latinLnBrk="0" marL="1828664" rtl="0">
              <a:defRPr kern="1200" sz="1800">
                <a:solidFill>
                  <a:schemeClr val="tx1"/>
                </a:solidFill>
                <a:latin typeface="+mn-lt"/>
                <a:ea typeface="+mn-ea"/>
                <a:cs typeface="+mn-cs"/>
              </a:defRPr>
            </a:lvl5pPr>
            <a:lvl6pPr algn="l" defTabSz="914332" eaLnBrk="1" hangingPunct="1" latinLnBrk="0" marL="2285830" rtl="0">
              <a:defRPr kern="1200" sz="1800">
                <a:solidFill>
                  <a:schemeClr val="tx1"/>
                </a:solidFill>
                <a:latin typeface="+mn-lt"/>
                <a:ea typeface="+mn-ea"/>
                <a:cs typeface="+mn-cs"/>
              </a:defRPr>
            </a:lvl6pPr>
            <a:lvl7pPr algn="l" defTabSz="914332" eaLnBrk="1" hangingPunct="1" latinLnBrk="0" marL="2742994" rtl="0">
              <a:defRPr kern="1200" sz="1800">
                <a:solidFill>
                  <a:schemeClr val="tx1"/>
                </a:solidFill>
                <a:latin typeface="+mn-lt"/>
                <a:ea typeface="+mn-ea"/>
                <a:cs typeface="+mn-cs"/>
              </a:defRPr>
            </a:lvl7pPr>
            <a:lvl8pPr algn="l" defTabSz="914332" eaLnBrk="1" hangingPunct="1" latinLnBrk="0" marL="3200160" rtl="0">
              <a:defRPr kern="1200" sz="1800">
                <a:solidFill>
                  <a:schemeClr val="tx1"/>
                </a:solidFill>
                <a:latin typeface="+mn-lt"/>
                <a:ea typeface="+mn-ea"/>
                <a:cs typeface="+mn-cs"/>
              </a:defRPr>
            </a:lvl8pPr>
            <a:lvl9pPr algn="l" defTabSz="914332" eaLnBrk="1" hangingPunct="1" latinLnBrk="0" marL="3657327" rtl="0">
              <a:defRPr kern="1200" sz="1800">
                <a:solidFill>
                  <a:schemeClr val="tx1"/>
                </a:solidFill>
                <a:latin typeface="+mn-lt"/>
                <a:ea typeface="+mn-ea"/>
                <a:cs typeface="+mn-cs"/>
              </a:defRPr>
            </a:lvl9pPr>
          </a:lstStyle>
          <a:p>
            <a:pPr defTabSz="1218622" fontAlgn="auto">
              <a:spcBef>
                <a:spcPct val="0"/>
              </a:spcBef>
              <a:spcAft>
                <a:spcPct val="0"/>
              </a:spcAft>
              <a:defRPr/>
            </a:pPr>
            <a:endParaRPr b="0" lang="id-ID" sz="2399">
              <a:solidFill>
                <a:sysClr lastClr="000000" val="windowText"/>
              </a:solidFill>
              <a:latin typeface="Calibri"/>
            </a:endParaRPr>
          </a:p>
        </p:txBody>
      </p:sp>
      <p:cxnSp>
        <p:nvCxnSpPr>
          <p:cNvPr id="130" name="Straight Connector 26"/>
          <p:cNvCxnSpPr/>
          <p:nvPr/>
        </p:nvCxnSpPr>
        <p:spPr>
          <a:xfrm flipH="1" flipV="1">
            <a:off x="5167212" y="3571437"/>
            <a:ext cx="0" cy="413628"/>
          </a:xfrm>
          <a:prstGeom prst="line">
            <a:avLst/>
          </a:prstGeom>
          <a:noFill/>
          <a:ln algn="ctr" cap="flat" cmpd="sng" w="19050">
            <a:solidFill>
              <a:schemeClr val="accent3">
                <a:lumMod val="50000"/>
              </a:schemeClr>
            </a:solidFill>
            <a:prstDash val="sysDot"/>
            <a:miter lim="800000"/>
            <a:headEnd len="sm" type="oval" w="sm"/>
            <a:tailEnd len="sm" type="oval" w="sm"/>
          </a:ln>
          <a:effectLst/>
        </p:spPr>
      </p:cxnSp>
      <p:cxnSp>
        <p:nvCxnSpPr>
          <p:cNvPr id="131" name="Straight Connector 27"/>
          <p:cNvCxnSpPr/>
          <p:nvPr/>
        </p:nvCxnSpPr>
        <p:spPr>
          <a:xfrm flipH="1">
            <a:off x="4613972" y="3555590"/>
            <a:ext cx="553240" cy="0"/>
          </a:xfrm>
          <a:prstGeom prst="line">
            <a:avLst/>
          </a:prstGeom>
          <a:noFill/>
          <a:ln algn="ctr" cap="flat" cmpd="sng" w="19050">
            <a:solidFill>
              <a:schemeClr val="accent3">
                <a:lumMod val="50000"/>
              </a:schemeClr>
            </a:solidFill>
            <a:prstDash val="sysDot"/>
            <a:miter lim="800000"/>
            <a:headEnd len="sm" type="oval" w="sm"/>
            <a:tailEnd len="sm" type="oval" w="sm"/>
          </a:ln>
          <a:effectLst/>
        </p:spPr>
      </p:cxnSp>
      <p:grpSp>
        <p:nvGrpSpPr>
          <p:cNvPr id="132" name="组合 131"/>
          <p:cNvGrpSpPr/>
          <p:nvPr/>
        </p:nvGrpSpPr>
        <p:grpSpPr>
          <a:xfrm>
            <a:off x="3142271" y="1625182"/>
            <a:ext cx="1218671" cy="1218668"/>
            <a:chOff x="304800" y="673100"/>
            <a:chExt cx="4000500" cy="4000500"/>
          </a:xfrm>
          <a:effectLst>
            <a:outerShdw algn="tr" blurRad="444500" dir="8100000" dist="254000" rotWithShape="0">
              <a:prstClr val="black">
                <a:alpha val="50000"/>
              </a:prstClr>
            </a:outerShdw>
          </a:effectLst>
        </p:grpSpPr>
        <p:sp>
          <p:nvSpPr>
            <p:cNvPr id="133" name="同心圆 132"/>
            <p:cNvSpPr/>
            <p:nvPr/>
          </p:nvSpPr>
          <p:spPr>
            <a:xfrm>
              <a:off x="304800" y="673100"/>
              <a:ext cx="4000500" cy="4000500"/>
            </a:xfrm>
            <a:prstGeom prst="donut">
              <a:avLst>
                <a:gd fmla="val 4879" name="adj"/>
              </a:avLst>
            </a:prstGeom>
            <a:gradFill>
              <a:gsLst>
                <a:gs pos="0">
                  <a:sysClr lastClr="FFFFFF" val="window"/>
                </a:gs>
                <a:gs pos="55000">
                  <a:sysClr lastClr="FFFFFF" val="window">
                    <a:lumMod val="95000"/>
                  </a:sysClr>
                </a:gs>
                <a:gs pos="100000">
                  <a:sysClr lastClr="FFFFFF" val="window">
                    <a:lumMod val="65000"/>
                  </a:sysClr>
                </a:gs>
              </a:gsLst>
              <a:lin ang="8100000" scaled="0"/>
            </a:gradFill>
            <a:ln algn="ctr" cap="flat" cmpd="sng" w="25400">
              <a:noFill/>
              <a:prstDash val="solid"/>
            </a:ln>
            <a:effectLst/>
          </p:spPr>
          <p:txBody>
            <a:bodyPr anchor="ctr" rtlCol="0"/>
            <a:lstStyle/>
            <a:p>
              <a:pPr defTabSz="1218712" fontAlgn="auto">
                <a:spcBef>
                  <a:spcPct val="0"/>
                </a:spcBef>
                <a:spcAft>
                  <a:spcPct val="0"/>
                </a:spcAft>
                <a:defRPr/>
              </a:pPr>
              <a:endParaRPr altLang="en-US" b="0" kern="0" lang="zh-CN" sz="2399">
                <a:solidFill>
                  <a:sysClr lastClr="000000" val="windowText"/>
                </a:solidFill>
                <a:latin typeface="Calibri"/>
                <a:ea charset="-122" typeface="宋体"/>
              </a:endParaRPr>
            </a:p>
          </p:txBody>
        </p:sp>
        <p:sp>
          <p:nvSpPr>
            <p:cNvPr id="134" name="椭圆 133"/>
            <p:cNvSpPr/>
            <p:nvPr/>
          </p:nvSpPr>
          <p:spPr>
            <a:xfrm>
              <a:off x="392112" y="760412"/>
              <a:ext cx="3825874" cy="3825874"/>
            </a:xfrm>
            <a:prstGeom prst="ellipse">
              <a:avLst/>
            </a:prstGeom>
            <a:gradFill>
              <a:gsLst>
                <a:gs pos="0">
                  <a:sysClr lastClr="FFFFFF" val="window"/>
                </a:gs>
                <a:gs pos="51000">
                  <a:sysClr lastClr="FFFFFF" val="window">
                    <a:lumMod val="95000"/>
                  </a:sysClr>
                </a:gs>
                <a:gs pos="100000">
                  <a:sysClr lastClr="FFFFFF" val="window">
                    <a:lumMod val="75000"/>
                  </a:sysClr>
                </a:gs>
              </a:gsLst>
              <a:lin ang="18900000" scaled="0"/>
            </a:gradFill>
            <a:ln algn="ctr" cap="flat" cmpd="sng" w="25400">
              <a:noFill/>
              <a:prstDash val="solid"/>
            </a:ln>
            <a:effectLst/>
          </p:spPr>
          <p:txBody>
            <a:bodyPr anchor="ctr" rtlCol="0"/>
            <a:lstStyle/>
            <a:p>
              <a:pPr defTabSz="1218712" fontAlgn="auto">
                <a:spcBef>
                  <a:spcPct val="0"/>
                </a:spcBef>
                <a:spcAft>
                  <a:spcPct val="0"/>
                </a:spcAft>
                <a:defRPr/>
              </a:pPr>
              <a:endParaRPr altLang="en-US" b="0" kern="0" lang="zh-CN" sz="2399">
                <a:solidFill>
                  <a:sysClr lastClr="FFFFFF" val="window"/>
                </a:solidFill>
                <a:latin typeface="Calibri"/>
                <a:ea charset="-122" typeface="宋体"/>
              </a:endParaRPr>
            </a:p>
          </p:txBody>
        </p:sp>
      </p:grpSp>
      <p:sp>
        <p:nvSpPr>
          <p:cNvPr id="135" name="矩形 134"/>
          <p:cNvSpPr>
            <a:spLocks noChangeArrowheads="1"/>
          </p:cNvSpPr>
          <p:nvPr/>
        </p:nvSpPr>
        <p:spPr bwMode="auto">
          <a:xfrm>
            <a:off x="3033695" y="1809378"/>
            <a:ext cx="1435823" cy="84205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55267" lIns="110536" rIns="110536" tIns="55267" wrap="square">
            <a:spAutoFit/>
          </a:bodyPr>
          <a:lstStyle>
            <a:lvl1pPr>
              <a:spcBef>
                <a:spcPct val="20000"/>
              </a:spcBef>
              <a:buFont typeface="Arial"/>
              <a:buChar char="•"/>
              <a:defRPr sz="3200">
                <a:solidFill>
                  <a:schemeClr val="tx1"/>
                </a:solidFill>
                <a:latin charset="-122" panose="020b0503020204020204" pitchFamily="34" typeface="微软雅黑"/>
                <a:ea charset="-122" pitchFamily="34" typeface="微软雅黑"/>
                <a:sym charset="0" pitchFamily="34" typeface="Calibri"/>
              </a:defRPr>
            </a:lvl1pPr>
            <a:lvl2pPr indent="-285750" marL="742950">
              <a:spcBef>
                <a:spcPct val="20000"/>
              </a:spcBef>
              <a:buFont typeface="Arial"/>
              <a:buChar char="–"/>
              <a:defRPr sz="2800">
                <a:solidFill>
                  <a:schemeClr val="tx1"/>
                </a:solidFill>
                <a:latin charset="-122" panose="020b0503020204020204" pitchFamily="34" typeface="微软雅黑"/>
                <a:ea charset="-122" pitchFamily="34" typeface="微软雅黑"/>
                <a:sym charset="0" pitchFamily="34" typeface="Calibri"/>
              </a:defRPr>
            </a:lvl2pPr>
            <a:lvl3pPr indent="-228600" marL="1143000">
              <a:spcBef>
                <a:spcPct val="20000"/>
              </a:spcBef>
              <a:buFont typeface="Arial"/>
              <a:buChar char="•"/>
              <a:defRPr sz="2400">
                <a:solidFill>
                  <a:schemeClr val="tx1"/>
                </a:solidFill>
                <a:latin charset="-122" panose="020b0503020204020204" pitchFamily="34" typeface="微软雅黑"/>
                <a:ea charset="-122" pitchFamily="34" typeface="微软雅黑"/>
                <a:sym charset="0" pitchFamily="34" typeface="Calibri"/>
              </a:defRPr>
            </a:lvl3pPr>
            <a:lvl4pPr indent="-228600" marL="1600200">
              <a:spcBef>
                <a:spcPct val="20000"/>
              </a:spcBef>
              <a:buFont typeface="Arial"/>
              <a:buChar char="–"/>
              <a:defRPr sz="2000">
                <a:solidFill>
                  <a:schemeClr val="tx1"/>
                </a:solidFill>
                <a:latin charset="-122" panose="020b0503020204020204" pitchFamily="34" typeface="微软雅黑"/>
                <a:ea charset="-122" pitchFamily="34" typeface="微软雅黑"/>
                <a:sym charset="0" pitchFamily="34" typeface="Calibri"/>
              </a:defRPr>
            </a:lvl4pPr>
            <a:lvl5pPr indent="-228600" marL="2057400">
              <a:spcBef>
                <a:spcPct val="20000"/>
              </a:spcBef>
              <a:buFont typeface="Arial"/>
              <a:buChar char="»"/>
              <a:defRPr sz="2000">
                <a:solidFill>
                  <a:schemeClr val="tx1"/>
                </a:solidFill>
                <a:latin charset="-122" panose="020b0503020204020204" pitchFamily="34" typeface="微软雅黑"/>
                <a:ea charset="-122" pitchFamily="34" typeface="微软雅黑"/>
                <a:sym charset="0" pitchFamily="34" typeface="Calibri"/>
              </a:defRPr>
            </a:lvl5pPr>
            <a:lvl6pPr eaLnBrk="0" fontAlgn="base" hangingPunct="0" indent="-228600" marL="2514600">
              <a:spcBef>
                <a:spcPct val="20000"/>
              </a:spcBef>
              <a:spcAft>
                <a:spcPct val="0"/>
              </a:spcAft>
              <a:buFont typeface="Arial"/>
              <a:buChar char="»"/>
              <a:defRPr sz="2000">
                <a:solidFill>
                  <a:schemeClr val="tx1"/>
                </a:solidFill>
                <a:latin charset="-122" panose="020b0503020204020204" pitchFamily="34" typeface="微软雅黑"/>
                <a:ea charset="-122" pitchFamily="34" typeface="微软雅黑"/>
                <a:sym charset="0" pitchFamily="34" typeface="Calibri"/>
              </a:defRPr>
            </a:lvl6pPr>
            <a:lvl7pPr eaLnBrk="0" fontAlgn="base" hangingPunct="0" indent="-228600" marL="2971800">
              <a:spcBef>
                <a:spcPct val="20000"/>
              </a:spcBef>
              <a:spcAft>
                <a:spcPct val="0"/>
              </a:spcAft>
              <a:buFont typeface="Arial"/>
              <a:buChar char="»"/>
              <a:defRPr sz="2000">
                <a:solidFill>
                  <a:schemeClr val="tx1"/>
                </a:solidFill>
                <a:latin charset="-122" panose="020b0503020204020204" pitchFamily="34" typeface="微软雅黑"/>
                <a:ea charset="-122" pitchFamily="34" typeface="微软雅黑"/>
                <a:sym charset="0" pitchFamily="34" typeface="Calibri"/>
              </a:defRPr>
            </a:lvl7pPr>
            <a:lvl8pPr eaLnBrk="0" fontAlgn="base" hangingPunct="0" indent="-228600" marL="3429000">
              <a:spcBef>
                <a:spcPct val="20000"/>
              </a:spcBef>
              <a:spcAft>
                <a:spcPct val="0"/>
              </a:spcAft>
              <a:buFont typeface="Arial"/>
              <a:buChar char="»"/>
              <a:defRPr sz="2000">
                <a:solidFill>
                  <a:schemeClr val="tx1"/>
                </a:solidFill>
                <a:latin charset="-122" panose="020b0503020204020204" pitchFamily="34" typeface="微软雅黑"/>
                <a:ea charset="-122" pitchFamily="34" typeface="微软雅黑"/>
                <a:sym charset="0" pitchFamily="34" typeface="Calibri"/>
              </a:defRPr>
            </a:lvl8pPr>
            <a:lvl9pPr eaLnBrk="0" fontAlgn="base" hangingPunct="0" indent="-228600" marL="3886200">
              <a:spcBef>
                <a:spcPct val="20000"/>
              </a:spcBef>
              <a:spcAft>
                <a:spcPct val="0"/>
              </a:spcAft>
              <a:buFont typeface="Arial"/>
              <a:buChar char="»"/>
              <a:defRPr sz="2000">
                <a:solidFill>
                  <a:schemeClr val="tx1"/>
                </a:solidFill>
                <a:latin charset="-122" panose="020b0503020204020204" pitchFamily="34" typeface="微软雅黑"/>
                <a:ea charset="-122" pitchFamily="34" typeface="微软雅黑"/>
                <a:sym charset="0" pitchFamily="34" typeface="Calibri"/>
              </a:defRPr>
            </a:lvl9pPr>
          </a:lstStyle>
          <a:p>
            <a:pPr algn="ctr">
              <a:spcBef>
                <a:spcPct val="0"/>
              </a:spcBef>
              <a:buNone/>
            </a:pPr>
            <a:r>
              <a:rPr altLang="en-US" lang="zh-CN" smtClean="0" sz="2400"/>
              <a:t>方法</a:t>
            </a:r>
          </a:p>
          <a:p>
            <a:pPr algn="ctr">
              <a:spcBef>
                <a:spcPct val="0"/>
              </a:spcBef>
              <a:buNone/>
            </a:pPr>
            <a:r>
              <a:rPr altLang="en-US" lang="zh-CN" smtClean="0" sz="2400"/>
              <a:t>二</a:t>
            </a:r>
          </a:p>
        </p:txBody>
      </p:sp>
      <p:sp>
        <p:nvSpPr>
          <p:cNvPr id="136" name="文本框 13"/>
          <p:cNvSpPr txBox="1"/>
          <p:nvPr/>
        </p:nvSpPr>
        <p:spPr>
          <a:xfrm>
            <a:off x="2641511" y="2945408"/>
            <a:ext cx="2234230" cy="599605"/>
          </a:xfrm>
          <a:prstGeom prst="rect">
            <a:avLst/>
          </a:prstGeom>
          <a:noFill/>
        </p:spPr>
        <p:txBody>
          <a:bodyPr bIns="43862" lIns="87727" rIns="87727" rtlCol="0" tIns="43862" wrap="square">
            <a:spAutoFit/>
          </a:bodyPr>
          <a:lstStyle/>
          <a:p>
            <a:pPr>
              <a:lnSpc>
                <a:spcPct val="120000"/>
              </a:lnSpc>
              <a:spcBef>
                <a:spcPct val="0"/>
              </a:spcBef>
              <a:buNone/>
            </a:pPr>
            <a:r>
              <a:rPr altLang="en-US" b="0" lang="zh-CN" sz="933">
                <a:solidFill>
                  <a:srgbClr val="3F3F3F"/>
                </a:solidFill>
                <a:latin charset="-122" panose="020b0503020204020204" pitchFamily="34" typeface="微软雅黑"/>
                <a:ea charset="-122" pitchFamily="34" typeface="微软雅黑"/>
                <a:sym charset="-122" panose="020b0503020204020204" pitchFamily="34" typeface="微软雅黑"/>
              </a:rPr>
              <a:t>在此录入上述图表的综合描述说明，在此录入上述图表的综合描述说明，在此录入上述图表的综合描述说明</a:t>
            </a:r>
          </a:p>
        </p:txBody>
      </p:sp>
      <p:sp>
        <p:nvSpPr>
          <p:cNvPr id="137" name="Freeform 6"/>
          <p:cNvSpPr>
            <a:spLocks noEditPoints="1"/>
          </p:cNvSpPr>
          <p:nvPr/>
        </p:nvSpPr>
        <p:spPr bwMode="auto">
          <a:xfrm>
            <a:off x="6781906" y="4109875"/>
            <a:ext cx="624153" cy="2320919"/>
          </a:xfrm>
          <a:custGeom>
            <a:gdLst>
              <a:gd fmla="*/ 221 w 224" name="T0"/>
              <a:gd fmla="*/ 237 h 906" name="T1"/>
              <a:gd fmla="*/ 178 w 224" name="T2"/>
              <a:gd fmla="*/ 151 h 906" name="T3"/>
              <a:gd fmla="*/ 161 w 224" name="T4"/>
              <a:gd fmla="*/ 98 h 906" name="T5"/>
              <a:gd fmla="*/ 148 w 224" name="T6"/>
              <a:gd fmla="*/ 36 h 906" name="T7"/>
              <a:gd fmla="*/ 107 w 224" name="T8"/>
              <a:gd fmla="*/ 0 h 906" name="T9"/>
              <a:gd fmla="*/ 63 w 224" name="T10"/>
              <a:gd fmla="*/ 101 h 906" name="T11"/>
              <a:gd fmla="*/ 48 w 224" name="T12"/>
              <a:gd fmla="*/ 145 h 906" name="T13"/>
              <a:gd fmla="*/ 7 w 224" name="T14"/>
              <a:gd fmla="*/ 204 h 906" name="T15"/>
              <a:gd fmla="*/ 2 w 224" name="T16"/>
              <a:gd fmla="*/ 302 h 906" name="T17"/>
              <a:gd fmla="*/ 28 w 224" name="T18"/>
              <a:gd fmla="*/ 360 h 906" name="T19"/>
              <a:gd fmla="*/ 31 w 224" name="T20"/>
              <a:gd fmla="*/ 411 h 906" name="T21"/>
              <a:gd fmla="*/ 35 w 224" name="T22"/>
              <a:gd fmla="*/ 565 h 906" name="T23"/>
              <a:gd fmla="*/ 54 w 224" name="T24"/>
              <a:gd fmla="*/ 607 h 906" name="T25"/>
              <a:gd fmla="*/ 81 w 224" name="T26"/>
              <a:gd fmla="*/ 790 h 906" name="T27"/>
              <a:gd fmla="*/ 89 w 224" name="T28"/>
              <a:gd fmla="*/ 869 h 906" name="T29"/>
              <a:gd fmla="*/ 112 w 224" name="T30"/>
              <a:gd fmla="*/ 906 h 906" name="T31"/>
              <a:gd fmla="*/ 122 w 224" name="T32"/>
              <a:gd fmla="*/ 847 h 906" name="T33"/>
              <a:gd fmla="*/ 157 w 224" name="T34"/>
              <a:gd fmla="*/ 853 h 906" name="T35"/>
              <a:gd fmla="*/ 124 w 224" name="T36"/>
              <a:gd fmla="*/ 764 h 906" name="T37"/>
              <a:gd fmla="*/ 156 w 224" name="T38"/>
              <a:gd fmla="*/ 611 h 906" name="T39"/>
              <a:gd fmla="*/ 166 w 224" name="T40"/>
              <a:gd fmla="*/ 582 h 906" name="T41"/>
              <a:gd fmla="*/ 190 w 224" name="T42"/>
              <a:gd fmla="*/ 474 h 906" name="T43"/>
              <a:gd fmla="*/ 206 w 224" name="T44"/>
              <a:gd fmla="*/ 414 h 906" name="T45"/>
              <a:gd fmla="*/ 192 w 224" name="T46"/>
              <a:gd fmla="*/ 313 h 906" name="T47"/>
              <a:gd fmla="*/ 73 w 224" name="T48"/>
              <a:gd fmla="*/ 279 h 906" name="T49"/>
              <a:gd fmla="*/ 63 w 224" name="T50"/>
              <a:gd fmla="*/ 289 h 906" name="T51"/>
              <a:gd fmla="*/ 73 w 224" name="T52"/>
              <a:gd fmla="*/ 269 h 906" name="T53"/>
              <a:gd fmla="*/ 110 w 224" name="T54"/>
              <a:gd fmla="*/ 621 h 906" name="T55"/>
              <a:gd fmla="*/ 107 w 224" name="T56"/>
              <a:gd fmla="*/ 646 h 906" name="T57"/>
              <a:gd fmla="*/ 104 w 224" name="T58"/>
              <a:gd fmla="*/ 612 h 906" name="T59"/>
              <a:gd fmla="*/ 110 w 224" name="T60"/>
              <a:gd fmla="*/ 580 h 906" name="T61"/>
              <a:gd fmla="*/ 116 w 224" name="T62"/>
              <a:gd fmla="*/ 225 h 906" name="T63"/>
              <a:gd fmla="*/ 91 w 224" name="T64"/>
              <a:gd fmla="*/ 130 h 906" name="T65"/>
              <a:gd fmla="*/ 115 w 224" name="T66"/>
              <a:gd fmla="*/ 200 h 906" name="T67"/>
              <a:gd fmla="*/ 128 w 224" name="T68"/>
              <a:gd fmla="*/ 156 h 906" name="T69"/>
              <a:gd fmla="*/ 143 w 224" name="T70"/>
              <a:gd fmla="*/ 147 h 906" name="T71"/>
              <a:gd fmla="*/ 116 w 224" name="T72"/>
              <a:gd fmla="*/ 225 h 906" name="T73"/>
              <a:gd fmla="*/ 138 w 224" name="T74"/>
              <a:gd fmla="*/ 333 h 906" name="T75"/>
              <a:gd fmla="*/ 149 w 224" name="T76"/>
              <a:gd fmla="*/ 315 h 906" name="T7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b="b" l="0" r="r" t="0"/>
            <a:pathLst>
              <a:path h="905" w="224">
                <a:moveTo>
                  <a:pt x="215" y="296"/>
                </a:moveTo>
                <a:cubicBezTo>
                  <a:pt x="222" y="281"/>
                  <a:pt x="224" y="258"/>
                  <a:pt x="221" y="237"/>
                </a:cubicBezTo>
                <a:cubicBezTo>
                  <a:pt x="219" y="217"/>
                  <a:pt x="217" y="187"/>
                  <a:pt x="211" y="170"/>
                </a:cubicBezTo>
                <a:cubicBezTo>
                  <a:pt x="204" y="152"/>
                  <a:pt x="178" y="151"/>
                  <a:pt x="178" y="151"/>
                </a:cubicBezTo>
                <a:cubicBezTo>
                  <a:pt x="178" y="151"/>
                  <a:pt x="180" y="142"/>
                  <a:pt x="172" y="133"/>
                </a:cubicBezTo>
                <a:cubicBezTo>
                  <a:pt x="164" y="124"/>
                  <a:pt x="163" y="113"/>
                  <a:pt x="161" y="98"/>
                </a:cubicBezTo>
                <a:cubicBezTo>
                  <a:pt x="159" y="82"/>
                  <a:pt x="155" y="72"/>
                  <a:pt x="155" y="62"/>
                </a:cubicBezTo>
                <a:cubicBezTo>
                  <a:pt x="155" y="52"/>
                  <a:pt x="152" y="53"/>
                  <a:pt x="148" y="36"/>
                </a:cubicBezTo>
                <a:cubicBezTo>
                  <a:pt x="144" y="19"/>
                  <a:pt x="127" y="0"/>
                  <a:pt x="107" y="0"/>
                </a:cubicBezTo>
                <a:cubicBezTo>
                  <a:pt x="107" y="0"/>
                  <a:pt x="107" y="0"/>
                  <a:pt x="107" y="0"/>
                </a:cubicBezTo>
                <a:cubicBezTo>
                  <a:pt x="75" y="0"/>
                  <a:pt x="67" y="48"/>
                  <a:pt x="64" y="64"/>
                </a:cubicBezTo>
                <a:cubicBezTo>
                  <a:pt x="62" y="79"/>
                  <a:pt x="58" y="89"/>
                  <a:pt x="63" y="101"/>
                </a:cubicBezTo>
                <a:cubicBezTo>
                  <a:pt x="68" y="113"/>
                  <a:pt x="62" y="116"/>
                  <a:pt x="50" y="125"/>
                </a:cubicBezTo>
                <a:cubicBezTo>
                  <a:pt x="39" y="135"/>
                  <a:pt x="48" y="145"/>
                  <a:pt x="48" y="145"/>
                </a:cubicBezTo>
                <a:cubicBezTo>
                  <a:pt x="48" y="145"/>
                  <a:pt x="37" y="152"/>
                  <a:pt x="28" y="154"/>
                </a:cubicBezTo>
                <a:cubicBezTo>
                  <a:pt x="19" y="155"/>
                  <a:pt x="9" y="186"/>
                  <a:pt x="7" y="204"/>
                </a:cubicBezTo>
                <a:cubicBezTo>
                  <a:pt x="5" y="221"/>
                  <a:pt x="4" y="220"/>
                  <a:pt x="2" y="233"/>
                </a:cubicBezTo>
                <a:cubicBezTo>
                  <a:pt x="0" y="247"/>
                  <a:pt x="1" y="279"/>
                  <a:pt x="2" y="302"/>
                </a:cubicBezTo>
                <a:cubicBezTo>
                  <a:pt x="4" y="324"/>
                  <a:pt x="31" y="326"/>
                  <a:pt x="31" y="326"/>
                </a:cubicBezTo>
                <a:cubicBezTo>
                  <a:pt x="31" y="326"/>
                  <a:pt x="31" y="348"/>
                  <a:pt x="28" y="360"/>
                </a:cubicBezTo>
                <a:cubicBezTo>
                  <a:pt x="24" y="373"/>
                  <a:pt x="7" y="405"/>
                  <a:pt x="12" y="407"/>
                </a:cubicBezTo>
                <a:cubicBezTo>
                  <a:pt x="16" y="409"/>
                  <a:pt x="31" y="411"/>
                  <a:pt x="31" y="411"/>
                </a:cubicBezTo>
                <a:cubicBezTo>
                  <a:pt x="31" y="411"/>
                  <a:pt x="28" y="447"/>
                  <a:pt x="30" y="465"/>
                </a:cubicBezTo>
                <a:cubicBezTo>
                  <a:pt x="31" y="483"/>
                  <a:pt x="35" y="544"/>
                  <a:pt x="35" y="565"/>
                </a:cubicBezTo>
                <a:cubicBezTo>
                  <a:pt x="35" y="586"/>
                  <a:pt x="50" y="579"/>
                  <a:pt x="50" y="579"/>
                </a:cubicBezTo>
                <a:cubicBezTo>
                  <a:pt x="50" y="579"/>
                  <a:pt x="52" y="592"/>
                  <a:pt x="54" y="607"/>
                </a:cubicBezTo>
                <a:cubicBezTo>
                  <a:pt x="56" y="622"/>
                  <a:pt x="54" y="641"/>
                  <a:pt x="52" y="663"/>
                </a:cubicBezTo>
                <a:cubicBezTo>
                  <a:pt x="51" y="685"/>
                  <a:pt x="75" y="770"/>
                  <a:pt x="81" y="790"/>
                </a:cubicBezTo>
                <a:cubicBezTo>
                  <a:pt x="88" y="809"/>
                  <a:pt x="92" y="819"/>
                  <a:pt x="88" y="831"/>
                </a:cubicBezTo>
                <a:cubicBezTo>
                  <a:pt x="85" y="844"/>
                  <a:pt x="90" y="848"/>
                  <a:pt x="89" y="869"/>
                </a:cubicBezTo>
                <a:cubicBezTo>
                  <a:pt x="89" y="888"/>
                  <a:pt x="96" y="902"/>
                  <a:pt x="107" y="905"/>
                </a:cubicBezTo>
                <a:cubicBezTo>
                  <a:pt x="109" y="906"/>
                  <a:pt x="111" y="906"/>
                  <a:pt x="112" y="906"/>
                </a:cubicBezTo>
                <a:cubicBezTo>
                  <a:pt x="126" y="906"/>
                  <a:pt x="129" y="872"/>
                  <a:pt x="126" y="865"/>
                </a:cubicBezTo>
                <a:cubicBezTo>
                  <a:pt x="123" y="857"/>
                  <a:pt x="122" y="847"/>
                  <a:pt x="122" y="847"/>
                </a:cubicBezTo>
                <a:cubicBezTo>
                  <a:pt x="122" y="847"/>
                  <a:pt x="127" y="853"/>
                  <a:pt x="134" y="855"/>
                </a:cubicBezTo>
                <a:cubicBezTo>
                  <a:pt x="140" y="857"/>
                  <a:pt x="150" y="857"/>
                  <a:pt x="157" y="853"/>
                </a:cubicBezTo>
                <a:cubicBezTo>
                  <a:pt x="164" y="848"/>
                  <a:pt x="151" y="828"/>
                  <a:pt x="141" y="818"/>
                </a:cubicBezTo>
                <a:cubicBezTo>
                  <a:pt x="132" y="808"/>
                  <a:pt x="124" y="784"/>
                  <a:pt x="124" y="764"/>
                </a:cubicBezTo>
                <a:cubicBezTo>
                  <a:pt x="124" y="745"/>
                  <a:pt x="141" y="698"/>
                  <a:pt x="149" y="670"/>
                </a:cubicBezTo>
                <a:cubicBezTo>
                  <a:pt x="158" y="643"/>
                  <a:pt x="153" y="617"/>
                  <a:pt x="156" y="611"/>
                </a:cubicBezTo>
                <a:cubicBezTo>
                  <a:pt x="158" y="605"/>
                  <a:pt x="158" y="582"/>
                  <a:pt x="158" y="582"/>
                </a:cubicBezTo>
                <a:cubicBezTo>
                  <a:pt x="158" y="582"/>
                  <a:pt x="160" y="582"/>
                  <a:pt x="166" y="582"/>
                </a:cubicBezTo>
                <a:cubicBezTo>
                  <a:pt x="172" y="582"/>
                  <a:pt x="172" y="585"/>
                  <a:pt x="172" y="570"/>
                </a:cubicBezTo>
                <a:cubicBezTo>
                  <a:pt x="172" y="555"/>
                  <a:pt x="184" y="497"/>
                  <a:pt x="190" y="474"/>
                </a:cubicBezTo>
                <a:cubicBezTo>
                  <a:pt x="195" y="452"/>
                  <a:pt x="195" y="416"/>
                  <a:pt x="195" y="416"/>
                </a:cubicBezTo>
                <a:cubicBezTo>
                  <a:pt x="195" y="416"/>
                  <a:pt x="199" y="416"/>
                  <a:pt x="206" y="414"/>
                </a:cubicBezTo>
                <a:cubicBezTo>
                  <a:pt x="214" y="413"/>
                  <a:pt x="208" y="399"/>
                  <a:pt x="199" y="371"/>
                </a:cubicBezTo>
                <a:cubicBezTo>
                  <a:pt x="189" y="344"/>
                  <a:pt x="192" y="313"/>
                  <a:pt x="192" y="313"/>
                </a:cubicBezTo>
                <a:cubicBezTo>
                  <a:pt x="192" y="313"/>
                  <a:pt x="208" y="311"/>
                  <a:pt x="215" y="296"/>
                </a:cubicBezTo>
                <a:close/>
                <a:moveTo>
                  <a:pt x="73" y="279"/>
                </a:moveTo>
                <a:cubicBezTo>
                  <a:pt x="73" y="286"/>
                  <a:pt x="71" y="292"/>
                  <a:pt x="71" y="292"/>
                </a:cubicBezTo>
                <a:cubicBezTo>
                  <a:pt x="71" y="292"/>
                  <a:pt x="67" y="292"/>
                  <a:pt x="63" y="289"/>
                </a:cubicBezTo>
                <a:cubicBezTo>
                  <a:pt x="65" y="285"/>
                  <a:pt x="65" y="271"/>
                  <a:pt x="65" y="271"/>
                </a:cubicBezTo>
                <a:cubicBezTo>
                  <a:pt x="73" y="269"/>
                  <a:pt x="73" y="269"/>
                  <a:pt x="73" y="269"/>
                </a:cubicBezTo>
                <a:cubicBezTo>
                  <a:pt x="73" y="269"/>
                  <a:pt x="73" y="272"/>
                  <a:pt x="73" y="279"/>
                </a:cubicBezTo>
                <a:close/>
                <a:moveTo>
                  <a:pt x="110" y="621"/>
                </a:moveTo>
                <a:cubicBezTo>
                  <a:pt x="109" y="625"/>
                  <a:pt x="108" y="631"/>
                  <a:pt x="107" y="637"/>
                </a:cubicBezTo>
                <a:cubicBezTo>
                  <a:pt x="107" y="642"/>
                  <a:pt x="107" y="646"/>
                  <a:pt x="107" y="646"/>
                </a:cubicBezTo>
                <a:cubicBezTo>
                  <a:pt x="107" y="646"/>
                  <a:pt x="106" y="638"/>
                  <a:pt x="106" y="632"/>
                </a:cubicBezTo>
                <a:cubicBezTo>
                  <a:pt x="106" y="626"/>
                  <a:pt x="102" y="620"/>
                  <a:pt x="104" y="612"/>
                </a:cubicBezTo>
                <a:cubicBezTo>
                  <a:pt x="105" y="608"/>
                  <a:pt x="106" y="602"/>
                  <a:pt x="107" y="596"/>
                </a:cubicBezTo>
                <a:cubicBezTo>
                  <a:pt x="109" y="588"/>
                  <a:pt x="110" y="580"/>
                  <a:pt x="110" y="580"/>
                </a:cubicBezTo>
                <a:cubicBezTo>
                  <a:pt x="110" y="601"/>
                  <a:pt x="112" y="615"/>
                  <a:pt x="110" y="621"/>
                </a:cubicBezTo>
                <a:close/>
                <a:moveTo>
                  <a:pt x="116" y="225"/>
                </a:moveTo>
                <a:cubicBezTo>
                  <a:pt x="115" y="231"/>
                  <a:pt x="108" y="214"/>
                  <a:pt x="103" y="195"/>
                </a:cubicBezTo>
                <a:cubicBezTo>
                  <a:pt x="99" y="176"/>
                  <a:pt x="91" y="148"/>
                  <a:pt x="91" y="130"/>
                </a:cubicBezTo>
                <a:cubicBezTo>
                  <a:pt x="91" y="130"/>
                  <a:pt x="105" y="142"/>
                  <a:pt x="105" y="151"/>
                </a:cubicBezTo>
                <a:cubicBezTo>
                  <a:pt x="105" y="161"/>
                  <a:pt x="112" y="191"/>
                  <a:pt x="115" y="200"/>
                </a:cubicBezTo>
                <a:cubicBezTo>
                  <a:pt x="117" y="209"/>
                  <a:pt x="119" y="189"/>
                  <a:pt x="124" y="180"/>
                </a:cubicBezTo>
                <a:cubicBezTo>
                  <a:pt x="129" y="171"/>
                  <a:pt x="131" y="163"/>
                  <a:pt x="128" y="156"/>
                </a:cubicBezTo>
                <a:cubicBezTo>
                  <a:pt x="125" y="149"/>
                  <a:pt x="136" y="146"/>
                  <a:pt x="143" y="128"/>
                </a:cubicBezTo>
                <a:cubicBezTo>
                  <a:pt x="144" y="135"/>
                  <a:pt x="144" y="140"/>
                  <a:pt x="143" y="147"/>
                </a:cubicBezTo>
                <a:cubicBezTo>
                  <a:pt x="143" y="153"/>
                  <a:pt x="132" y="186"/>
                  <a:pt x="129" y="192"/>
                </a:cubicBezTo>
                <a:cubicBezTo>
                  <a:pt x="125" y="199"/>
                  <a:pt x="117" y="219"/>
                  <a:pt x="116" y="225"/>
                </a:cubicBezTo>
                <a:close/>
                <a:moveTo>
                  <a:pt x="149" y="333"/>
                </a:moveTo>
                <a:cubicBezTo>
                  <a:pt x="149" y="333"/>
                  <a:pt x="138" y="338"/>
                  <a:pt x="138" y="333"/>
                </a:cubicBezTo>
                <a:cubicBezTo>
                  <a:pt x="139" y="329"/>
                  <a:pt x="141" y="315"/>
                  <a:pt x="141" y="315"/>
                </a:cubicBezTo>
                <a:cubicBezTo>
                  <a:pt x="149" y="315"/>
                  <a:pt x="149" y="315"/>
                  <a:pt x="149" y="315"/>
                </a:cubicBezTo>
                <a:lnTo>
                  <a:pt x="149" y="333"/>
                </a:lnTo>
                <a:close/>
              </a:path>
            </a:pathLst>
          </a:custGeom>
          <a:solidFill>
            <a:sysClr lastClr="000000" val="windowText">
              <a:lumMod val="75000"/>
              <a:lumOff val="25000"/>
            </a:sysClr>
          </a:solidFill>
          <a:ln>
            <a:noFill/>
          </a:ln>
          <a:effectLst>
            <a:outerShdw algn="br" blurRad="76200" dir="13500000" kx="1200000" rotWithShape="0" sy="23000">
              <a:prstClr val="black">
                <a:alpha val="6000"/>
              </a:prstClr>
            </a:outerShdw>
          </a:effectLst>
        </p:spPr>
        <p:txBody>
          <a:bodyPr anchor="t" anchorCtr="0" bIns="60942" compatLnSpc="1" lIns="121883" numCol="1" rIns="121883" tIns="60942" vert="horz" wrap="square">
            <a:prstTxWarp prst="textNoShape">
              <a:avLst/>
            </a:prstTxWarp>
          </a:bodyPr>
          <a:lstStyle>
            <a:defPPr>
              <a:defRPr lang="id-ID"/>
            </a:defPPr>
            <a:lvl1pPr algn="l" defTabSz="914332" eaLnBrk="1" hangingPunct="1" latinLnBrk="0" marL="0" rtl="0">
              <a:defRPr kern="1200" sz="1800">
                <a:solidFill>
                  <a:schemeClr val="tx1"/>
                </a:solidFill>
                <a:latin typeface="+mn-lt"/>
                <a:ea typeface="+mn-ea"/>
                <a:cs typeface="+mn-cs"/>
              </a:defRPr>
            </a:lvl1pPr>
            <a:lvl2pPr algn="l" defTabSz="914332" eaLnBrk="1" hangingPunct="1" latinLnBrk="0" marL="457167" rtl="0">
              <a:defRPr kern="1200" sz="1800">
                <a:solidFill>
                  <a:schemeClr val="tx1"/>
                </a:solidFill>
                <a:latin typeface="+mn-lt"/>
                <a:ea typeface="+mn-ea"/>
                <a:cs typeface="+mn-cs"/>
              </a:defRPr>
            </a:lvl2pPr>
            <a:lvl3pPr algn="l" defTabSz="914332" eaLnBrk="1" hangingPunct="1" latinLnBrk="0" marL="914332" rtl="0">
              <a:defRPr kern="1200" sz="1800">
                <a:solidFill>
                  <a:schemeClr val="tx1"/>
                </a:solidFill>
                <a:latin typeface="+mn-lt"/>
                <a:ea typeface="+mn-ea"/>
                <a:cs typeface="+mn-cs"/>
              </a:defRPr>
            </a:lvl3pPr>
            <a:lvl4pPr algn="l" defTabSz="914332" eaLnBrk="1" hangingPunct="1" latinLnBrk="0" marL="1371498" rtl="0">
              <a:defRPr kern="1200" sz="1800">
                <a:solidFill>
                  <a:schemeClr val="tx1"/>
                </a:solidFill>
                <a:latin typeface="+mn-lt"/>
                <a:ea typeface="+mn-ea"/>
                <a:cs typeface="+mn-cs"/>
              </a:defRPr>
            </a:lvl4pPr>
            <a:lvl5pPr algn="l" defTabSz="914332" eaLnBrk="1" hangingPunct="1" latinLnBrk="0" marL="1828664" rtl="0">
              <a:defRPr kern="1200" sz="1800">
                <a:solidFill>
                  <a:schemeClr val="tx1"/>
                </a:solidFill>
                <a:latin typeface="+mn-lt"/>
                <a:ea typeface="+mn-ea"/>
                <a:cs typeface="+mn-cs"/>
              </a:defRPr>
            </a:lvl5pPr>
            <a:lvl6pPr algn="l" defTabSz="914332" eaLnBrk="1" hangingPunct="1" latinLnBrk="0" marL="2285830" rtl="0">
              <a:defRPr kern="1200" sz="1800">
                <a:solidFill>
                  <a:schemeClr val="tx1"/>
                </a:solidFill>
                <a:latin typeface="+mn-lt"/>
                <a:ea typeface="+mn-ea"/>
                <a:cs typeface="+mn-cs"/>
              </a:defRPr>
            </a:lvl6pPr>
            <a:lvl7pPr algn="l" defTabSz="914332" eaLnBrk="1" hangingPunct="1" latinLnBrk="0" marL="2742994" rtl="0">
              <a:defRPr kern="1200" sz="1800">
                <a:solidFill>
                  <a:schemeClr val="tx1"/>
                </a:solidFill>
                <a:latin typeface="+mn-lt"/>
                <a:ea typeface="+mn-ea"/>
                <a:cs typeface="+mn-cs"/>
              </a:defRPr>
            </a:lvl7pPr>
            <a:lvl8pPr algn="l" defTabSz="914332" eaLnBrk="1" hangingPunct="1" latinLnBrk="0" marL="3200160" rtl="0">
              <a:defRPr kern="1200" sz="1800">
                <a:solidFill>
                  <a:schemeClr val="tx1"/>
                </a:solidFill>
                <a:latin typeface="+mn-lt"/>
                <a:ea typeface="+mn-ea"/>
                <a:cs typeface="+mn-cs"/>
              </a:defRPr>
            </a:lvl8pPr>
            <a:lvl9pPr algn="l" defTabSz="914332" eaLnBrk="1" hangingPunct="1" latinLnBrk="0" marL="3657327" rtl="0">
              <a:defRPr kern="1200" sz="1800">
                <a:solidFill>
                  <a:schemeClr val="tx1"/>
                </a:solidFill>
                <a:latin typeface="+mn-lt"/>
                <a:ea typeface="+mn-ea"/>
                <a:cs typeface="+mn-cs"/>
              </a:defRPr>
            </a:lvl9pPr>
          </a:lstStyle>
          <a:p>
            <a:pPr defTabSz="1218622" fontAlgn="auto">
              <a:spcBef>
                <a:spcPct val="0"/>
              </a:spcBef>
              <a:spcAft>
                <a:spcPct val="0"/>
              </a:spcAft>
              <a:defRPr/>
            </a:pPr>
            <a:endParaRPr b="0" lang="id-ID" sz="2399">
              <a:solidFill>
                <a:sysClr lastClr="000000" val="windowText"/>
              </a:solidFill>
              <a:latin typeface="Calibri"/>
            </a:endParaRPr>
          </a:p>
        </p:txBody>
      </p:sp>
      <p:cxnSp>
        <p:nvCxnSpPr>
          <p:cNvPr id="138" name="Straight Connector 24"/>
          <p:cNvCxnSpPr/>
          <p:nvPr/>
        </p:nvCxnSpPr>
        <p:spPr>
          <a:xfrm flipH="1" flipV="1">
            <a:off x="7067494" y="3571437"/>
            <a:ext cx="0" cy="413628"/>
          </a:xfrm>
          <a:prstGeom prst="line">
            <a:avLst/>
          </a:prstGeom>
          <a:noFill/>
          <a:ln algn="ctr" cap="flat" cmpd="sng" w="19050">
            <a:solidFill>
              <a:schemeClr val="accent3">
                <a:lumMod val="50000"/>
              </a:schemeClr>
            </a:solidFill>
            <a:prstDash val="sysDot"/>
            <a:miter lim="800000"/>
            <a:headEnd len="sm" type="oval" w="sm"/>
            <a:tailEnd len="sm" type="oval" w="sm"/>
          </a:ln>
          <a:effectLst/>
        </p:spPr>
      </p:cxnSp>
      <p:cxnSp>
        <p:nvCxnSpPr>
          <p:cNvPr id="139" name="Straight Connector 25"/>
          <p:cNvCxnSpPr/>
          <p:nvPr/>
        </p:nvCxnSpPr>
        <p:spPr>
          <a:xfrm>
            <a:off x="7067493" y="3555590"/>
            <a:ext cx="553240" cy="0"/>
          </a:xfrm>
          <a:prstGeom prst="line">
            <a:avLst/>
          </a:prstGeom>
          <a:noFill/>
          <a:ln algn="ctr" cap="flat" cmpd="sng" w="19050">
            <a:solidFill>
              <a:schemeClr val="accent3">
                <a:lumMod val="50000"/>
              </a:schemeClr>
            </a:solidFill>
            <a:prstDash val="sysDot"/>
            <a:miter lim="800000"/>
            <a:headEnd len="sm" type="oval" w="sm"/>
            <a:tailEnd len="sm" type="oval" w="sm"/>
          </a:ln>
          <a:effectLst/>
        </p:spPr>
      </p:cxnSp>
      <p:grpSp>
        <p:nvGrpSpPr>
          <p:cNvPr id="140" name="组合 139"/>
          <p:cNvGrpSpPr/>
          <p:nvPr/>
        </p:nvGrpSpPr>
        <p:grpSpPr>
          <a:xfrm>
            <a:off x="8029649" y="1625182"/>
            <a:ext cx="1218671" cy="1218668"/>
            <a:chOff x="304800" y="673100"/>
            <a:chExt cx="4000500" cy="4000500"/>
          </a:xfrm>
          <a:effectLst>
            <a:outerShdw algn="tr" blurRad="444500" dir="8100000" dist="254000" rotWithShape="0">
              <a:prstClr val="black">
                <a:alpha val="50000"/>
              </a:prstClr>
            </a:outerShdw>
          </a:effectLst>
        </p:grpSpPr>
        <p:sp>
          <p:nvSpPr>
            <p:cNvPr id="141" name="同心圆 140"/>
            <p:cNvSpPr/>
            <p:nvPr/>
          </p:nvSpPr>
          <p:spPr>
            <a:xfrm>
              <a:off x="304800" y="673100"/>
              <a:ext cx="4000500" cy="4000500"/>
            </a:xfrm>
            <a:prstGeom prst="donut">
              <a:avLst>
                <a:gd fmla="val 4879" name="adj"/>
              </a:avLst>
            </a:prstGeom>
            <a:gradFill>
              <a:gsLst>
                <a:gs pos="0">
                  <a:sysClr lastClr="FFFFFF" val="window"/>
                </a:gs>
                <a:gs pos="55000">
                  <a:sysClr lastClr="FFFFFF" val="window">
                    <a:lumMod val="95000"/>
                  </a:sysClr>
                </a:gs>
                <a:gs pos="100000">
                  <a:sysClr lastClr="FFFFFF" val="window">
                    <a:lumMod val="65000"/>
                  </a:sysClr>
                </a:gs>
              </a:gsLst>
              <a:lin ang="8100000" scaled="0"/>
            </a:gradFill>
            <a:ln algn="ctr" cap="flat" cmpd="sng" w="25400">
              <a:noFill/>
              <a:prstDash val="solid"/>
            </a:ln>
            <a:effectLst/>
          </p:spPr>
          <p:txBody>
            <a:bodyPr anchor="ctr" rtlCol="0"/>
            <a:lstStyle/>
            <a:p>
              <a:pPr defTabSz="1218712" fontAlgn="auto">
                <a:spcBef>
                  <a:spcPct val="0"/>
                </a:spcBef>
                <a:spcAft>
                  <a:spcPct val="0"/>
                </a:spcAft>
                <a:defRPr/>
              </a:pPr>
              <a:endParaRPr altLang="en-US" b="0" kern="0" lang="zh-CN" sz="2399">
                <a:solidFill>
                  <a:sysClr lastClr="000000" val="windowText"/>
                </a:solidFill>
                <a:latin typeface="Calibri"/>
                <a:ea charset="-122" typeface="宋体"/>
              </a:endParaRPr>
            </a:p>
          </p:txBody>
        </p:sp>
        <p:sp>
          <p:nvSpPr>
            <p:cNvPr id="142" name="椭圆 141"/>
            <p:cNvSpPr/>
            <p:nvPr/>
          </p:nvSpPr>
          <p:spPr>
            <a:xfrm>
              <a:off x="392112" y="760412"/>
              <a:ext cx="3825874" cy="3825874"/>
            </a:xfrm>
            <a:prstGeom prst="ellipse">
              <a:avLst/>
            </a:prstGeom>
            <a:gradFill>
              <a:gsLst>
                <a:gs pos="0">
                  <a:sysClr lastClr="FFFFFF" val="window"/>
                </a:gs>
                <a:gs pos="51000">
                  <a:sysClr lastClr="FFFFFF" val="window">
                    <a:lumMod val="95000"/>
                  </a:sysClr>
                </a:gs>
                <a:gs pos="100000">
                  <a:sysClr lastClr="FFFFFF" val="window">
                    <a:lumMod val="75000"/>
                  </a:sysClr>
                </a:gs>
              </a:gsLst>
              <a:lin ang="18900000" scaled="0"/>
            </a:gradFill>
            <a:ln algn="ctr" cap="flat" cmpd="sng" w="25400">
              <a:noFill/>
              <a:prstDash val="solid"/>
            </a:ln>
            <a:effectLst/>
          </p:spPr>
          <p:txBody>
            <a:bodyPr anchor="ctr" rtlCol="0"/>
            <a:lstStyle/>
            <a:p>
              <a:pPr defTabSz="1218712" fontAlgn="auto">
                <a:spcBef>
                  <a:spcPct val="0"/>
                </a:spcBef>
                <a:spcAft>
                  <a:spcPct val="0"/>
                </a:spcAft>
                <a:defRPr/>
              </a:pPr>
              <a:endParaRPr altLang="en-US" b="0" kern="0" lang="zh-CN" sz="2399">
                <a:solidFill>
                  <a:sysClr lastClr="FFFFFF" val="window"/>
                </a:solidFill>
                <a:latin typeface="Calibri"/>
                <a:ea charset="-122" typeface="宋体"/>
              </a:endParaRPr>
            </a:p>
          </p:txBody>
        </p:sp>
      </p:grpSp>
      <p:sp>
        <p:nvSpPr>
          <p:cNvPr id="143" name="矩形 142"/>
          <p:cNvSpPr>
            <a:spLocks noChangeArrowheads="1"/>
          </p:cNvSpPr>
          <p:nvPr/>
        </p:nvSpPr>
        <p:spPr bwMode="auto">
          <a:xfrm>
            <a:off x="7921073" y="1809378"/>
            <a:ext cx="1435823" cy="84205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55267" lIns="110536" rIns="110536" tIns="55267" wrap="square">
            <a:spAutoFit/>
          </a:bodyPr>
          <a:lstStyle>
            <a:lvl1pPr>
              <a:spcBef>
                <a:spcPct val="20000"/>
              </a:spcBef>
              <a:buFont typeface="Arial"/>
              <a:buChar char="•"/>
              <a:defRPr sz="3200">
                <a:solidFill>
                  <a:schemeClr val="tx1"/>
                </a:solidFill>
                <a:latin charset="-122" panose="020b0503020204020204" pitchFamily="34" typeface="微软雅黑"/>
                <a:ea charset="-122" pitchFamily="34" typeface="微软雅黑"/>
                <a:sym charset="0" pitchFamily="34" typeface="Calibri"/>
              </a:defRPr>
            </a:lvl1pPr>
            <a:lvl2pPr indent="-285750" marL="742950">
              <a:spcBef>
                <a:spcPct val="20000"/>
              </a:spcBef>
              <a:buFont typeface="Arial"/>
              <a:buChar char="–"/>
              <a:defRPr sz="2800">
                <a:solidFill>
                  <a:schemeClr val="tx1"/>
                </a:solidFill>
                <a:latin charset="-122" panose="020b0503020204020204" pitchFamily="34" typeface="微软雅黑"/>
                <a:ea charset="-122" pitchFamily="34" typeface="微软雅黑"/>
                <a:sym charset="0" pitchFamily="34" typeface="Calibri"/>
              </a:defRPr>
            </a:lvl2pPr>
            <a:lvl3pPr indent="-228600" marL="1143000">
              <a:spcBef>
                <a:spcPct val="20000"/>
              </a:spcBef>
              <a:buFont typeface="Arial"/>
              <a:buChar char="•"/>
              <a:defRPr sz="2400">
                <a:solidFill>
                  <a:schemeClr val="tx1"/>
                </a:solidFill>
                <a:latin charset="-122" panose="020b0503020204020204" pitchFamily="34" typeface="微软雅黑"/>
                <a:ea charset="-122" pitchFamily="34" typeface="微软雅黑"/>
                <a:sym charset="0" pitchFamily="34" typeface="Calibri"/>
              </a:defRPr>
            </a:lvl3pPr>
            <a:lvl4pPr indent="-228600" marL="1600200">
              <a:spcBef>
                <a:spcPct val="20000"/>
              </a:spcBef>
              <a:buFont typeface="Arial"/>
              <a:buChar char="–"/>
              <a:defRPr sz="2000">
                <a:solidFill>
                  <a:schemeClr val="tx1"/>
                </a:solidFill>
                <a:latin charset="-122" panose="020b0503020204020204" pitchFamily="34" typeface="微软雅黑"/>
                <a:ea charset="-122" pitchFamily="34" typeface="微软雅黑"/>
                <a:sym charset="0" pitchFamily="34" typeface="Calibri"/>
              </a:defRPr>
            </a:lvl4pPr>
            <a:lvl5pPr indent="-228600" marL="2057400">
              <a:spcBef>
                <a:spcPct val="20000"/>
              </a:spcBef>
              <a:buFont typeface="Arial"/>
              <a:buChar char="»"/>
              <a:defRPr sz="2000">
                <a:solidFill>
                  <a:schemeClr val="tx1"/>
                </a:solidFill>
                <a:latin charset="-122" panose="020b0503020204020204" pitchFamily="34" typeface="微软雅黑"/>
                <a:ea charset="-122" pitchFamily="34" typeface="微软雅黑"/>
                <a:sym charset="0" pitchFamily="34" typeface="Calibri"/>
              </a:defRPr>
            </a:lvl5pPr>
            <a:lvl6pPr eaLnBrk="0" fontAlgn="base" hangingPunct="0" indent="-228600" marL="2514600">
              <a:spcBef>
                <a:spcPct val="20000"/>
              </a:spcBef>
              <a:spcAft>
                <a:spcPct val="0"/>
              </a:spcAft>
              <a:buFont typeface="Arial"/>
              <a:buChar char="»"/>
              <a:defRPr sz="2000">
                <a:solidFill>
                  <a:schemeClr val="tx1"/>
                </a:solidFill>
                <a:latin charset="-122" panose="020b0503020204020204" pitchFamily="34" typeface="微软雅黑"/>
                <a:ea charset="-122" pitchFamily="34" typeface="微软雅黑"/>
                <a:sym charset="0" pitchFamily="34" typeface="Calibri"/>
              </a:defRPr>
            </a:lvl6pPr>
            <a:lvl7pPr eaLnBrk="0" fontAlgn="base" hangingPunct="0" indent="-228600" marL="2971800">
              <a:spcBef>
                <a:spcPct val="20000"/>
              </a:spcBef>
              <a:spcAft>
                <a:spcPct val="0"/>
              </a:spcAft>
              <a:buFont typeface="Arial"/>
              <a:buChar char="»"/>
              <a:defRPr sz="2000">
                <a:solidFill>
                  <a:schemeClr val="tx1"/>
                </a:solidFill>
                <a:latin charset="-122" panose="020b0503020204020204" pitchFamily="34" typeface="微软雅黑"/>
                <a:ea charset="-122" pitchFamily="34" typeface="微软雅黑"/>
                <a:sym charset="0" pitchFamily="34" typeface="Calibri"/>
              </a:defRPr>
            </a:lvl7pPr>
            <a:lvl8pPr eaLnBrk="0" fontAlgn="base" hangingPunct="0" indent="-228600" marL="3429000">
              <a:spcBef>
                <a:spcPct val="20000"/>
              </a:spcBef>
              <a:spcAft>
                <a:spcPct val="0"/>
              </a:spcAft>
              <a:buFont typeface="Arial"/>
              <a:buChar char="»"/>
              <a:defRPr sz="2000">
                <a:solidFill>
                  <a:schemeClr val="tx1"/>
                </a:solidFill>
                <a:latin charset="-122" panose="020b0503020204020204" pitchFamily="34" typeface="微软雅黑"/>
                <a:ea charset="-122" pitchFamily="34" typeface="微软雅黑"/>
                <a:sym charset="0" pitchFamily="34" typeface="Calibri"/>
              </a:defRPr>
            </a:lvl8pPr>
            <a:lvl9pPr eaLnBrk="0" fontAlgn="base" hangingPunct="0" indent="-228600" marL="3886200">
              <a:spcBef>
                <a:spcPct val="20000"/>
              </a:spcBef>
              <a:spcAft>
                <a:spcPct val="0"/>
              </a:spcAft>
              <a:buFont typeface="Arial"/>
              <a:buChar char="»"/>
              <a:defRPr sz="2000">
                <a:solidFill>
                  <a:schemeClr val="tx1"/>
                </a:solidFill>
                <a:latin charset="-122" panose="020b0503020204020204" pitchFamily="34" typeface="微软雅黑"/>
                <a:ea charset="-122" pitchFamily="34" typeface="微软雅黑"/>
                <a:sym charset="0" pitchFamily="34" typeface="Calibri"/>
              </a:defRPr>
            </a:lvl9pPr>
          </a:lstStyle>
          <a:p>
            <a:pPr algn="ctr">
              <a:spcBef>
                <a:spcPct val="0"/>
              </a:spcBef>
              <a:buNone/>
            </a:pPr>
            <a:r>
              <a:rPr altLang="en-US" b="0" lang="zh-CN" smtClean="0" sz="2400"/>
              <a:t>方法</a:t>
            </a:r>
          </a:p>
          <a:p>
            <a:pPr algn="ctr">
              <a:spcBef>
                <a:spcPct val="0"/>
              </a:spcBef>
              <a:buNone/>
            </a:pPr>
            <a:r>
              <a:rPr altLang="en-US" b="0" lang="zh-CN" smtClean="0" sz="2400"/>
              <a:t>三</a:t>
            </a:r>
          </a:p>
        </p:txBody>
      </p:sp>
      <p:sp>
        <p:nvSpPr>
          <p:cNvPr id="144" name="文本框 13"/>
          <p:cNvSpPr txBox="1"/>
          <p:nvPr/>
        </p:nvSpPr>
        <p:spPr>
          <a:xfrm>
            <a:off x="7516194" y="2945408"/>
            <a:ext cx="2234230" cy="599605"/>
          </a:xfrm>
          <a:prstGeom prst="rect">
            <a:avLst/>
          </a:prstGeom>
          <a:noFill/>
        </p:spPr>
        <p:txBody>
          <a:bodyPr bIns="43862" lIns="87727" rIns="87727" rtlCol="0" tIns="43862" wrap="square">
            <a:spAutoFit/>
          </a:bodyPr>
          <a:lstStyle/>
          <a:p>
            <a:pPr>
              <a:lnSpc>
                <a:spcPct val="120000"/>
              </a:lnSpc>
              <a:spcBef>
                <a:spcPct val="0"/>
              </a:spcBef>
              <a:buNone/>
            </a:pPr>
            <a:r>
              <a:rPr altLang="en-US" b="0" lang="zh-CN" sz="933">
                <a:solidFill>
                  <a:srgbClr val="3F3F3F"/>
                </a:solidFill>
                <a:latin charset="-122" panose="020b0503020204020204" pitchFamily="34" typeface="微软雅黑"/>
                <a:ea charset="-122" pitchFamily="34" typeface="微软雅黑"/>
                <a:sym charset="-122" panose="020b0503020204020204" pitchFamily="34" typeface="微软雅黑"/>
              </a:rPr>
              <a:t>在此录入上述图表的综合描述说明，在此录入上述图表的综合描述说明，在此录入上述图表的综合描述说明</a:t>
            </a:r>
          </a:p>
        </p:txBody>
      </p:sp>
      <p:sp>
        <p:nvSpPr>
          <p:cNvPr id="145" name="Freeform 3"/>
          <p:cNvSpPr>
            <a:spLocks noEditPoints="1"/>
          </p:cNvSpPr>
          <p:nvPr/>
        </p:nvSpPr>
        <p:spPr bwMode="auto">
          <a:xfrm>
            <a:off x="4206463" y="3985065"/>
            <a:ext cx="537928" cy="2161443"/>
          </a:xfrm>
          <a:custGeom>
            <a:gdLst>
              <a:gd fmla="*/ 280 w 287" name="T0"/>
              <a:gd fmla="*/ 271 h 1160" name="T1"/>
              <a:gd fmla="*/ 247 w 287" name="T2"/>
              <a:gd fmla="*/ 188 h 1160" name="T3"/>
              <a:gd fmla="*/ 213 w 287" name="T4"/>
              <a:gd fmla="*/ 135 h 1160" name="T5"/>
              <a:gd fmla="*/ 181 w 287" name="T6"/>
              <a:gd fmla="*/ 23 h 1160" name="T7"/>
              <a:gd fmla="*/ 82 w 287" name="T8"/>
              <a:gd fmla="*/ 57 h 1160" name="T9"/>
              <a:gd fmla="*/ 76 w 287" name="T10"/>
              <a:gd fmla="*/ 189 h 1160" name="T11"/>
              <a:gd fmla="*/ 40 w 287" name="T12"/>
              <a:gd fmla="*/ 237 h 1160" name="T13"/>
              <a:gd fmla="*/ 4 w 287" name="T14"/>
              <a:gd fmla="*/ 366 h 1160" name="T15"/>
              <a:gd fmla="*/ 7 w 287" name="T16"/>
              <a:gd fmla="*/ 412 h 1160" name="T17"/>
              <a:gd fmla="*/ 40 w 287" name="T18"/>
              <a:gd fmla="*/ 467 h 1160" name="T19"/>
              <a:gd fmla="*/ 35 w 287" name="T20"/>
              <a:gd fmla="*/ 546 h 1160" name="T21"/>
              <a:gd fmla="*/ 27 w 287" name="T22"/>
              <a:gd fmla="*/ 759 h 1160" name="T23"/>
              <a:gd fmla="*/ 47 w 287" name="T24"/>
              <a:gd fmla="*/ 843 h 1160" name="T25"/>
              <a:gd fmla="*/ 75 w 287" name="T26"/>
              <a:gd fmla="*/ 1036 h 1160" name="T27"/>
              <a:gd fmla="*/ 44 w 287" name="T28"/>
              <a:gd fmla="*/ 1127 h 1160" name="T29"/>
              <a:gd fmla="*/ 70 w 287" name="T30"/>
              <a:gd fmla="*/ 1155 h 1160" name="T31"/>
              <a:gd fmla="*/ 108 w 287" name="T32"/>
              <a:gd fmla="*/ 1107 h 1160" name="T33"/>
              <a:gd fmla="*/ 107 w 287" name="T34"/>
              <a:gd fmla="*/ 1141 h 1160" name="T35"/>
              <a:gd fmla="*/ 119 w 287" name="T36"/>
              <a:gd fmla="*/ 1132 h 1160" name="T37"/>
              <a:gd fmla="*/ 117 w 287" name="T38"/>
              <a:gd fmla="*/ 1050 h 1160" name="T39"/>
              <a:gd fmla="*/ 115 w 287" name="T40"/>
              <a:gd fmla="*/ 885 h 1160" name="T41"/>
              <a:gd fmla="*/ 167 w 287" name="T42"/>
              <a:gd fmla="*/ 851 h 1160" name="T43"/>
              <a:gd fmla="*/ 169 w 287" name="T44"/>
              <a:gd fmla="*/ 977 h 1160" name="T45"/>
              <a:gd fmla="*/ 154 w 287" name="T46"/>
              <a:gd fmla="*/ 1096 h 1160" name="T47"/>
              <a:gd fmla="*/ 148 w 287" name="T48"/>
              <a:gd fmla="*/ 1159 h 1160" name="T49"/>
              <a:gd fmla="*/ 205 w 287" name="T50"/>
              <a:gd fmla="*/ 1104 h 1160" name="T51"/>
              <a:gd fmla="*/ 202 w 287" name="T52"/>
              <a:gd fmla="*/ 1043 h 1160" name="T53"/>
              <a:gd fmla="*/ 234 w 287" name="T54"/>
              <a:gd fmla="*/ 852 h 1160" name="T55"/>
              <a:gd fmla="*/ 251 w 287" name="T56"/>
              <a:gd fmla="*/ 721 h 1160" name="T57"/>
              <a:gd fmla="*/ 265 w 287" name="T58"/>
              <a:gd fmla="*/ 535 h 1160" name="T59"/>
              <a:gd fmla="*/ 258 w 287" name="T60"/>
              <a:gd fmla="*/ 449 h 1160" name="T61"/>
              <a:gd fmla="*/ 244 w 287" name="T62"/>
              <a:gd fmla="*/ 388 h 1160" name="T63"/>
              <a:gd fmla="*/ 102 w 287" name="T64"/>
              <a:gd fmla="*/ 452 h 1160" name="T65"/>
              <a:gd fmla="*/ 114 w 287" name="T66"/>
              <a:gd fmla="*/ 452 h 1160" name="T67"/>
              <a:gd fmla="*/ 168 w 287" name="T68"/>
              <a:gd fmla="*/ 213 h 1160" name="T69"/>
              <a:gd fmla="*/ 117 w 287" name="T70"/>
              <a:gd fmla="*/ 344 h 1160" name="T71"/>
              <a:gd fmla="*/ 114 w 287" name="T72"/>
              <a:gd fmla="*/ 257 h 1160" name="T73"/>
              <a:gd fmla="*/ 102 w 287" name="T74"/>
              <a:gd fmla="*/ 205 h 1160" name="T75"/>
              <a:gd fmla="*/ 134 w 287" name="T76"/>
              <a:gd fmla="*/ 223 h 1160" name="T77"/>
              <a:gd fmla="*/ 152 w 287" name="T78"/>
              <a:gd fmla="*/ 222 h 1160" name="T79"/>
              <a:gd fmla="*/ 159 w 287" name="T80"/>
              <a:gd fmla="*/ 184 h 1160" name="T81"/>
              <a:gd fmla="*/ 189 w 287" name="T82"/>
              <a:gd fmla="*/ 176 h 1160" name="T8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b="b" l="0" r="r" t="0"/>
            <a:pathLst>
              <a:path h="1160" w="287">
                <a:moveTo>
                  <a:pt x="257" y="366"/>
                </a:moveTo>
                <a:cubicBezTo>
                  <a:pt x="258" y="353"/>
                  <a:pt x="279" y="285"/>
                  <a:pt x="280" y="271"/>
                </a:cubicBezTo>
                <a:cubicBezTo>
                  <a:pt x="281" y="257"/>
                  <a:pt x="287" y="214"/>
                  <a:pt x="282" y="199"/>
                </a:cubicBezTo>
                <a:cubicBezTo>
                  <a:pt x="277" y="183"/>
                  <a:pt x="247" y="188"/>
                  <a:pt x="247" y="188"/>
                </a:cubicBezTo>
                <a:cubicBezTo>
                  <a:pt x="247" y="188"/>
                  <a:pt x="240" y="172"/>
                  <a:pt x="226" y="168"/>
                </a:cubicBezTo>
                <a:cubicBezTo>
                  <a:pt x="211" y="164"/>
                  <a:pt x="229" y="145"/>
                  <a:pt x="213" y="135"/>
                </a:cubicBezTo>
                <a:cubicBezTo>
                  <a:pt x="203" y="128"/>
                  <a:pt x="206" y="92"/>
                  <a:pt x="202" y="78"/>
                </a:cubicBezTo>
                <a:cubicBezTo>
                  <a:pt x="199" y="64"/>
                  <a:pt x="190" y="35"/>
                  <a:pt x="181" y="23"/>
                </a:cubicBezTo>
                <a:cubicBezTo>
                  <a:pt x="171" y="10"/>
                  <a:pt x="152" y="17"/>
                  <a:pt x="152" y="17"/>
                </a:cubicBezTo>
                <a:cubicBezTo>
                  <a:pt x="108" y="0"/>
                  <a:pt x="86" y="37"/>
                  <a:pt x="82" y="57"/>
                </a:cubicBezTo>
                <a:cubicBezTo>
                  <a:pt x="79" y="77"/>
                  <a:pt x="89" y="114"/>
                  <a:pt x="77" y="140"/>
                </a:cubicBezTo>
                <a:cubicBezTo>
                  <a:pt x="66" y="165"/>
                  <a:pt x="91" y="174"/>
                  <a:pt x="76" y="189"/>
                </a:cubicBezTo>
                <a:cubicBezTo>
                  <a:pt x="60" y="203"/>
                  <a:pt x="74" y="208"/>
                  <a:pt x="59" y="215"/>
                </a:cubicBezTo>
                <a:cubicBezTo>
                  <a:pt x="45" y="221"/>
                  <a:pt x="40" y="224"/>
                  <a:pt x="40" y="237"/>
                </a:cubicBezTo>
                <a:cubicBezTo>
                  <a:pt x="40" y="250"/>
                  <a:pt x="28" y="284"/>
                  <a:pt x="22" y="314"/>
                </a:cubicBezTo>
                <a:cubicBezTo>
                  <a:pt x="15" y="344"/>
                  <a:pt x="8" y="355"/>
                  <a:pt x="4" y="366"/>
                </a:cubicBezTo>
                <a:cubicBezTo>
                  <a:pt x="0" y="378"/>
                  <a:pt x="2" y="382"/>
                  <a:pt x="4" y="388"/>
                </a:cubicBezTo>
                <a:cubicBezTo>
                  <a:pt x="6" y="393"/>
                  <a:pt x="7" y="394"/>
                  <a:pt x="7" y="412"/>
                </a:cubicBezTo>
                <a:cubicBezTo>
                  <a:pt x="7" y="431"/>
                  <a:pt x="38" y="434"/>
                  <a:pt x="38" y="434"/>
                </a:cubicBezTo>
                <a:cubicBezTo>
                  <a:pt x="38" y="434"/>
                  <a:pt x="40" y="451"/>
                  <a:pt x="40" y="467"/>
                </a:cubicBezTo>
                <a:cubicBezTo>
                  <a:pt x="40" y="482"/>
                  <a:pt x="30" y="526"/>
                  <a:pt x="28" y="538"/>
                </a:cubicBezTo>
                <a:cubicBezTo>
                  <a:pt x="26" y="550"/>
                  <a:pt x="35" y="546"/>
                  <a:pt x="35" y="546"/>
                </a:cubicBezTo>
                <a:cubicBezTo>
                  <a:pt x="35" y="546"/>
                  <a:pt x="35" y="559"/>
                  <a:pt x="33" y="578"/>
                </a:cubicBezTo>
                <a:cubicBezTo>
                  <a:pt x="30" y="597"/>
                  <a:pt x="27" y="724"/>
                  <a:pt x="27" y="759"/>
                </a:cubicBezTo>
                <a:cubicBezTo>
                  <a:pt x="27" y="794"/>
                  <a:pt x="23" y="842"/>
                  <a:pt x="27" y="842"/>
                </a:cubicBezTo>
                <a:cubicBezTo>
                  <a:pt x="32" y="842"/>
                  <a:pt x="47" y="843"/>
                  <a:pt x="47" y="843"/>
                </a:cubicBezTo>
                <a:cubicBezTo>
                  <a:pt x="47" y="843"/>
                  <a:pt x="45" y="866"/>
                  <a:pt x="46" y="895"/>
                </a:cubicBezTo>
                <a:cubicBezTo>
                  <a:pt x="47" y="923"/>
                  <a:pt x="70" y="1014"/>
                  <a:pt x="75" y="1036"/>
                </a:cubicBezTo>
                <a:cubicBezTo>
                  <a:pt x="79" y="1059"/>
                  <a:pt x="78" y="1079"/>
                  <a:pt x="70" y="1091"/>
                </a:cubicBezTo>
                <a:cubicBezTo>
                  <a:pt x="63" y="1103"/>
                  <a:pt x="57" y="1118"/>
                  <a:pt x="44" y="1127"/>
                </a:cubicBezTo>
                <a:cubicBezTo>
                  <a:pt x="31" y="1137"/>
                  <a:pt x="26" y="1141"/>
                  <a:pt x="28" y="1150"/>
                </a:cubicBezTo>
                <a:cubicBezTo>
                  <a:pt x="30" y="1158"/>
                  <a:pt x="46" y="1156"/>
                  <a:pt x="70" y="1155"/>
                </a:cubicBezTo>
                <a:cubicBezTo>
                  <a:pt x="94" y="1154"/>
                  <a:pt x="91" y="1139"/>
                  <a:pt x="94" y="1132"/>
                </a:cubicBezTo>
                <a:cubicBezTo>
                  <a:pt x="97" y="1125"/>
                  <a:pt x="108" y="1107"/>
                  <a:pt x="108" y="1107"/>
                </a:cubicBezTo>
                <a:cubicBezTo>
                  <a:pt x="108" y="1107"/>
                  <a:pt x="111" y="1110"/>
                  <a:pt x="111" y="1118"/>
                </a:cubicBezTo>
                <a:cubicBezTo>
                  <a:pt x="111" y="1127"/>
                  <a:pt x="107" y="1141"/>
                  <a:pt x="107" y="1141"/>
                </a:cubicBezTo>
                <a:cubicBezTo>
                  <a:pt x="117" y="1141"/>
                  <a:pt x="117" y="1141"/>
                  <a:pt x="117" y="1141"/>
                </a:cubicBezTo>
                <a:cubicBezTo>
                  <a:pt x="117" y="1141"/>
                  <a:pt x="120" y="1140"/>
                  <a:pt x="119" y="1132"/>
                </a:cubicBezTo>
                <a:cubicBezTo>
                  <a:pt x="118" y="1124"/>
                  <a:pt x="123" y="1106"/>
                  <a:pt x="127" y="1091"/>
                </a:cubicBezTo>
                <a:cubicBezTo>
                  <a:pt x="132" y="1075"/>
                  <a:pt x="123" y="1057"/>
                  <a:pt x="117" y="1050"/>
                </a:cubicBezTo>
                <a:cubicBezTo>
                  <a:pt x="112" y="1044"/>
                  <a:pt x="114" y="1009"/>
                  <a:pt x="115" y="974"/>
                </a:cubicBezTo>
                <a:cubicBezTo>
                  <a:pt x="117" y="939"/>
                  <a:pt x="119" y="901"/>
                  <a:pt x="115" y="885"/>
                </a:cubicBezTo>
                <a:cubicBezTo>
                  <a:pt x="112" y="868"/>
                  <a:pt x="107" y="846"/>
                  <a:pt x="107" y="846"/>
                </a:cubicBezTo>
                <a:cubicBezTo>
                  <a:pt x="167" y="851"/>
                  <a:pt x="167" y="851"/>
                  <a:pt x="167" y="851"/>
                </a:cubicBezTo>
                <a:cubicBezTo>
                  <a:pt x="167" y="851"/>
                  <a:pt x="169" y="863"/>
                  <a:pt x="169" y="889"/>
                </a:cubicBezTo>
                <a:cubicBezTo>
                  <a:pt x="169" y="916"/>
                  <a:pt x="169" y="934"/>
                  <a:pt x="169" y="977"/>
                </a:cubicBezTo>
                <a:cubicBezTo>
                  <a:pt x="169" y="1019"/>
                  <a:pt x="165" y="1035"/>
                  <a:pt x="160" y="1051"/>
                </a:cubicBezTo>
                <a:cubicBezTo>
                  <a:pt x="156" y="1068"/>
                  <a:pt x="159" y="1080"/>
                  <a:pt x="154" y="1096"/>
                </a:cubicBezTo>
                <a:cubicBezTo>
                  <a:pt x="149" y="1113"/>
                  <a:pt x="140" y="1125"/>
                  <a:pt x="135" y="1134"/>
                </a:cubicBezTo>
                <a:cubicBezTo>
                  <a:pt x="129" y="1143"/>
                  <a:pt x="127" y="1158"/>
                  <a:pt x="148" y="1159"/>
                </a:cubicBezTo>
                <a:cubicBezTo>
                  <a:pt x="170" y="1160"/>
                  <a:pt x="196" y="1150"/>
                  <a:pt x="196" y="1140"/>
                </a:cubicBezTo>
                <a:cubicBezTo>
                  <a:pt x="196" y="1131"/>
                  <a:pt x="198" y="1119"/>
                  <a:pt x="205" y="1104"/>
                </a:cubicBezTo>
                <a:cubicBezTo>
                  <a:pt x="213" y="1088"/>
                  <a:pt x="206" y="1075"/>
                  <a:pt x="204" y="1069"/>
                </a:cubicBezTo>
                <a:cubicBezTo>
                  <a:pt x="201" y="1062"/>
                  <a:pt x="202" y="1055"/>
                  <a:pt x="202" y="1043"/>
                </a:cubicBezTo>
                <a:cubicBezTo>
                  <a:pt x="202" y="1031"/>
                  <a:pt x="213" y="991"/>
                  <a:pt x="225" y="947"/>
                </a:cubicBezTo>
                <a:cubicBezTo>
                  <a:pt x="237" y="903"/>
                  <a:pt x="234" y="852"/>
                  <a:pt x="234" y="852"/>
                </a:cubicBezTo>
                <a:cubicBezTo>
                  <a:pt x="243" y="852"/>
                  <a:pt x="243" y="852"/>
                  <a:pt x="243" y="852"/>
                </a:cubicBezTo>
                <a:cubicBezTo>
                  <a:pt x="243" y="852"/>
                  <a:pt x="244" y="787"/>
                  <a:pt x="251" y="721"/>
                </a:cubicBezTo>
                <a:cubicBezTo>
                  <a:pt x="258" y="654"/>
                  <a:pt x="248" y="585"/>
                  <a:pt x="248" y="566"/>
                </a:cubicBezTo>
                <a:cubicBezTo>
                  <a:pt x="248" y="547"/>
                  <a:pt x="255" y="539"/>
                  <a:pt x="265" y="535"/>
                </a:cubicBezTo>
                <a:cubicBezTo>
                  <a:pt x="276" y="530"/>
                  <a:pt x="277" y="528"/>
                  <a:pt x="272" y="510"/>
                </a:cubicBezTo>
                <a:cubicBezTo>
                  <a:pt x="266" y="492"/>
                  <a:pt x="258" y="449"/>
                  <a:pt x="258" y="449"/>
                </a:cubicBezTo>
                <a:cubicBezTo>
                  <a:pt x="258" y="449"/>
                  <a:pt x="257" y="443"/>
                  <a:pt x="251" y="424"/>
                </a:cubicBezTo>
                <a:cubicBezTo>
                  <a:pt x="244" y="406"/>
                  <a:pt x="244" y="388"/>
                  <a:pt x="244" y="388"/>
                </a:cubicBezTo>
                <a:cubicBezTo>
                  <a:pt x="244" y="388"/>
                  <a:pt x="256" y="378"/>
                  <a:pt x="257" y="366"/>
                </a:cubicBezTo>
                <a:close/>
                <a:moveTo>
                  <a:pt x="102" y="452"/>
                </a:moveTo>
                <a:cubicBezTo>
                  <a:pt x="110" y="434"/>
                  <a:pt x="110" y="434"/>
                  <a:pt x="110" y="434"/>
                </a:cubicBezTo>
                <a:cubicBezTo>
                  <a:pt x="114" y="452"/>
                  <a:pt x="114" y="452"/>
                  <a:pt x="114" y="452"/>
                </a:cubicBezTo>
                <a:lnTo>
                  <a:pt x="102" y="452"/>
                </a:lnTo>
                <a:close/>
                <a:moveTo>
                  <a:pt x="168" y="213"/>
                </a:moveTo>
                <a:cubicBezTo>
                  <a:pt x="158" y="230"/>
                  <a:pt x="141" y="260"/>
                  <a:pt x="135" y="285"/>
                </a:cubicBezTo>
                <a:cubicBezTo>
                  <a:pt x="128" y="309"/>
                  <a:pt x="117" y="344"/>
                  <a:pt x="117" y="344"/>
                </a:cubicBezTo>
                <a:cubicBezTo>
                  <a:pt x="117" y="344"/>
                  <a:pt x="116" y="338"/>
                  <a:pt x="115" y="329"/>
                </a:cubicBezTo>
                <a:cubicBezTo>
                  <a:pt x="114" y="320"/>
                  <a:pt x="114" y="277"/>
                  <a:pt x="114" y="257"/>
                </a:cubicBezTo>
                <a:cubicBezTo>
                  <a:pt x="114" y="237"/>
                  <a:pt x="115" y="220"/>
                  <a:pt x="112" y="219"/>
                </a:cubicBezTo>
                <a:cubicBezTo>
                  <a:pt x="108" y="217"/>
                  <a:pt x="102" y="205"/>
                  <a:pt x="102" y="205"/>
                </a:cubicBezTo>
                <a:cubicBezTo>
                  <a:pt x="124" y="175"/>
                  <a:pt x="124" y="175"/>
                  <a:pt x="124" y="175"/>
                </a:cubicBezTo>
                <a:cubicBezTo>
                  <a:pt x="117" y="218"/>
                  <a:pt x="129" y="210"/>
                  <a:pt x="134" y="223"/>
                </a:cubicBezTo>
                <a:cubicBezTo>
                  <a:pt x="138" y="236"/>
                  <a:pt x="133" y="269"/>
                  <a:pt x="136" y="253"/>
                </a:cubicBezTo>
                <a:cubicBezTo>
                  <a:pt x="138" y="238"/>
                  <a:pt x="146" y="237"/>
                  <a:pt x="152" y="222"/>
                </a:cubicBezTo>
                <a:cubicBezTo>
                  <a:pt x="159" y="207"/>
                  <a:pt x="139" y="196"/>
                  <a:pt x="139" y="196"/>
                </a:cubicBezTo>
                <a:cubicBezTo>
                  <a:pt x="139" y="196"/>
                  <a:pt x="150" y="192"/>
                  <a:pt x="159" y="184"/>
                </a:cubicBezTo>
                <a:cubicBezTo>
                  <a:pt x="169" y="175"/>
                  <a:pt x="182" y="164"/>
                  <a:pt x="182" y="164"/>
                </a:cubicBezTo>
                <a:cubicBezTo>
                  <a:pt x="189" y="176"/>
                  <a:pt x="189" y="176"/>
                  <a:pt x="189" y="176"/>
                </a:cubicBezTo>
                <a:cubicBezTo>
                  <a:pt x="189" y="176"/>
                  <a:pt x="178" y="196"/>
                  <a:pt x="168" y="213"/>
                </a:cubicBezTo>
                <a:close/>
              </a:path>
            </a:pathLst>
          </a:custGeom>
          <a:solidFill>
            <a:sysClr lastClr="000000" val="windowText">
              <a:lumMod val="65000"/>
              <a:lumOff val="35000"/>
            </a:sysClr>
          </a:solidFill>
          <a:ln>
            <a:noFill/>
          </a:ln>
          <a:effectLst>
            <a:outerShdw algn="br" blurRad="76200" dir="13500000" kx="1200000" rotWithShape="0" sy="23000">
              <a:prstClr val="black">
                <a:alpha val="6000"/>
              </a:prstClr>
            </a:outerShdw>
          </a:effectLst>
        </p:spPr>
        <p:txBody>
          <a:bodyPr anchor="t" anchorCtr="0" bIns="60942" compatLnSpc="1" lIns="121883" numCol="1" rIns="121883" tIns="60942" vert="horz" wrap="square">
            <a:prstTxWarp prst="textNoShape">
              <a:avLst/>
            </a:prstTxWarp>
          </a:bodyPr>
          <a:lstStyle>
            <a:defPPr>
              <a:defRPr lang="id-ID"/>
            </a:defPPr>
            <a:lvl1pPr algn="l" defTabSz="914332" eaLnBrk="1" hangingPunct="1" latinLnBrk="0" marL="0" rtl="0">
              <a:defRPr kern="1200" sz="1800">
                <a:solidFill>
                  <a:schemeClr val="tx1"/>
                </a:solidFill>
                <a:latin typeface="+mn-lt"/>
                <a:ea typeface="+mn-ea"/>
                <a:cs typeface="+mn-cs"/>
              </a:defRPr>
            </a:lvl1pPr>
            <a:lvl2pPr algn="l" defTabSz="914332" eaLnBrk="1" hangingPunct="1" latinLnBrk="0" marL="457167" rtl="0">
              <a:defRPr kern="1200" sz="1800">
                <a:solidFill>
                  <a:schemeClr val="tx1"/>
                </a:solidFill>
                <a:latin typeface="+mn-lt"/>
                <a:ea typeface="+mn-ea"/>
                <a:cs typeface="+mn-cs"/>
              </a:defRPr>
            </a:lvl2pPr>
            <a:lvl3pPr algn="l" defTabSz="914332" eaLnBrk="1" hangingPunct="1" latinLnBrk="0" marL="914332" rtl="0">
              <a:defRPr kern="1200" sz="1800">
                <a:solidFill>
                  <a:schemeClr val="tx1"/>
                </a:solidFill>
                <a:latin typeface="+mn-lt"/>
                <a:ea typeface="+mn-ea"/>
                <a:cs typeface="+mn-cs"/>
              </a:defRPr>
            </a:lvl3pPr>
            <a:lvl4pPr algn="l" defTabSz="914332" eaLnBrk="1" hangingPunct="1" latinLnBrk="0" marL="1371498" rtl="0">
              <a:defRPr kern="1200" sz="1800">
                <a:solidFill>
                  <a:schemeClr val="tx1"/>
                </a:solidFill>
                <a:latin typeface="+mn-lt"/>
                <a:ea typeface="+mn-ea"/>
                <a:cs typeface="+mn-cs"/>
              </a:defRPr>
            </a:lvl4pPr>
            <a:lvl5pPr algn="l" defTabSz="914332" eaLnBrk="1" hangingPunct="1" latinLnBrk="0" marL="1828664" rtl="0">
              <a:defRPr kern="1200" sz="1800">
                <a:solidFill>
                  <a:schemeClr val="tx1"/>
                </a:solidFill>
                <a:latin typeface="+mn-lt"/>
                <a:ea typeface="+mn-ea"/>
                <a:cs typeface="+mn-cs"/>
              </a:defRPr>
            </a:lvl5pPr>
            <a:lvl6pPr algn="l" defTabSz="914332" eaLnBrk="1" hangingPunct="1" latinLnBrk="0" marL="2285830" rtl="0">
              <a:defRPr kern="1200" sz="1800">
                <a:solidFill>
                  <a:schemeClr val="tx1"/>
                </a:solidFill>
                <a:latin typeface="+mn-lt"/>
                <a:ea typeface="+mn-ea"/>
                <a:cs typeface="+mn-cs"/>
              </a:defRPr>
            </a:lvl6pPr>
            <a:lvl7pPr algn="l" defTabSz="914332" eaLnBrk="1" hangingPunct="1" latinLnBrk="0" marL="2742994" rtl="0">
              <a:defRPr kern="1200" sz="1800">
                <a:solidFill>
                  <a:schemeClr val="tx1"/>
                </a:solidFill>
                <a:latin typeface="+mn-lt"/>
                <a:ea typeface="+mn-ea"/>
                <a:cs typeface="+mn-cs"/>
              </a:defRPr>
            </a:lvl7pPr>
            <a:lvl8pPr algn="l" defTabSz="914332" eaLnBrk="1" hangingPunct="1" latinLnBrk="0" marL="3200160" rtl="0">
              <a:defRPr kern="1200" sz="1800">
                <a:solidFill>
                  <a:schemeClr val="tx1"/>
                </a:solidFill>
                <a:latin typeface="+mn-lt"/>
                <a:ea typeface="+mn-ea"/>
                <a:cs typeface="+mn-cs"/>
              </a:defRPr>
            </a:lvl8pPr>
            <a:lvl9pPr algn="l" defTabSz="914332" eaLnBrk="1" hangingPunct="1" latinLnBrk="0" marL="3657327" rtl="0">
              <a:defRPr kern="1200" sz="1800">
                <a:solidFill>
                  <a:schemeClr val="tx1"/>
                </a:solidFill>
                <a:latin typeface="+mn-lt"/>
                <a:ea typeface="+mn-ea"/>
                <a:cs typeface="+mn-cs"/>
              </a:defRPr>
            </a:lvl9pPr>
          </a:lstStyle>
          <a:p>
            <a:pPr defTabSz="1218622" fontAlgn="auto">
              <a:spcBef>
                <a:spcPct val="0"/>
              </a:spcBef>
              <a:spcAft>
                <a:spcPct val="0"/>
              </a:spcAft>
              <a:defRPr/>
            </a:pPr>
            <a:endParaRPr b="0" lang="id-ID" sz="2399">
              <a:solidFill>
                <a:sysClr lastClr="000000" val="windowText"/>
              </a:solidFill>
              <a:latin typeface="Calibri"/>
            </a:endParaRPr>
          </a:p>
        </p:txBody>
      </p:sp>
      <p:cxnSp>
        <p:nvCxnSpPr>
          <p:cNvPr id="146" name="Straight Connector 28"/>
          <p:cNvCxnSpPr/>
          <p:nvPr/>
        </p:nvCxnSpPr>
        <p:spPr>
          <a:xfrm flipH="1">
            <a:off x="3408608" y="5065786"/>
            <a:ext cx="797855" cy="0"/>
          </a:xfrm>
          <a:prstGeom prst="line">
            <a:avLst/>
          </a:prstGeom>
          <a:noFill/>
          <a:ln algn="ctr" cap="flat" cmpd="sng" w="19050">
            <a:solidFill>
              <a:schemeClr val="accent3">
                <a:lumMod val="50000"/>
              </a:schemeClr>
            </a:solidFill>
            <a:prstDash val="sysDot"/>
            <a:miter lim="800000"/>
            <a:headEnd len="sm" type="oval" w="sm"/>
            <a:tailEnd len="sm" type="oval" w="sm"/>
          </a:ln>
          <a:effectLst/>
        </p:spPr>
      </p:cxnSp>
      <p:grpSp>
        <p:nvGrpSpPr>
          <p:cNvPr id="147" name="组合 146"/>
          <p:cNvGrpSpPr/>
          <p:nvPr/>
        </p:nvGrpSpPr>
        <p:grpSpPr>
          <a:xfrm>
            <a:off x="1923600" y="3859412"/>
            <a:ext cx="1218671" cy="1218668"/>
            <a:chOff x="304800" y="673100"/>
            <a:chExt cx="4000500" cy="4000500"/>
          </a:xfrm>
          <a:effectLst>
            <a:outerShdw algn="tr" blurRad="444500" dir="8100000" dist="254000" rotWithShape="0">
              <a:prstClr val="black">
                <a:alpha val="50000"/>
              </a:prstClr>
            </a:outerShdw>
          </a:effectLst>
        </p:grpSpPr>
        <p:sp>
          <p:nvSpPr>
            <p:cNvPr id="148" name="同心圆 147"/>
            <p:cNvSpPr/>
            <p:nvPr/>
          </p:nvSpPr>
          <p:spPr>
            <a:xfrm>
              <a:off x="304800" y="673100"/>
              <a:ext cx="4000500" cy="4000500"/>
            </a:xfrm>
            <a:prstGeom prst="donut">
              <a:avLst>
                <a:gd fmla="val 4879" name="adj"/>
              </a:avLst>
            </a:prstGeom>
            <a:gradFill>
              <a:gsLst>
                <a:gs pos="0">
                  <a:sysClr lastClr="FFFFFF" val="window"/>
                </a:gs>
                <a:gs pos="55000">
                  <a:sysClr lastClr="FFFFFF" val="window">
                    <a:lumMod val="95000"/>
                  </a:sysClr>
                </a:gs>
                <a:gs pos="100000">
                  <a:sysClr lastClr="FFFFFF" val="window">
                    <a:lumMod val="65000"/>
                  </a:sysClr>
                </a:gs>
              </a:gsLst>
              <a:lin ang="8100000" scaled="0"/>
            </a:gradFill>
            <a:ln algn="ctr" cap="flat" cmpd="sng" w="25400">
              <a:noFill/>
              <a:prstDash val="solid"/>
            </a:ln>
            <a:effectLst/>
          </p:spPr>
          <p:txBody>
            <a:bodyPr anchor="ctr" rtlCol="0"/>
            <a:lstStyle/>
            <a:p>
              <a:pPr defTabSz="1218712" fontAlgn="auto">
                <a:spcBef>
                  <a:spcPct val="0"/>
                </a:spcBef>
                <a:spcAft>
                  <a:spcPct val="0"/>
                </a:spcAft>
                <a:defRPr/>
              </a:pPr>
              <a:endParaRPr altLang="en-US" b="0" kern="0" lang="zh-CN" sz="2399">
                <a:solidFill>
                  <a:sysClr lastClr="000000" val="windowText"/>
                </a:solidFill>
                <a:latin typeface="Calibri"/>
                <a:ea charset="-122" typeface="宋体"/>
              </a:endParaRPr>
            </a:p>
          </p:txBody>
        </p:sp>
        <p:sp>
          <p:nvSpPr>
            <p:cNvPr id="149" name="椭圆 148"/>
            <p:cNvSpPr/>
            <p:nvPr/>
          </p:nvSpPr>
          <p:spPr>
            <a:xfrm>
              <a:off x="392112" y="760412"/>
              <a:ext cx="3825874" cy="3825874"/>
            </a:xfrm>
            <a:prstGeom prst="ellipse">
              <a:avLst/>
            </a:prstGeom>
            <a:gradFill>
              <a:gsLst>
                <a:gs pos="0">
                  <a:sysClr lastClr="FFFFFF" val="window"/>
                </a:gs>
                <a:gs pos="51000">
                  <a:sysClr lastClr="FFFFFF" val="window">
                    <a:lumMod val="95000"/>
                  </a:sysClr>
                </a:gs>
                <a:gs pos="100000">
                  <a:sysClr lastClr="FFFFFF" val="window">
                    <a:lumMod val="75000"/>
                  </a:sysClr>
                </a:gs>
              </a:gsLst>
              <a:lin ang="18900000" scaled="0"/>
            </a:gradFill>
            <a:ln algn="ctr" cap="flat" cmpd="sng" w="25400">
              <a:noFill/>
              <a:prstDash val="solid"/>
            </a:ln>
            <a:effectLst/>
          </p:spPr>
          <p:txBody>
            <a:bodyPr anchor="ctr" rtlCol="0"/>
            <a:lstStyle/>
            <a:p>
              <a:pPr defTabSz="1218712" fontAlgn="auto">
                <a:spcBef>
                  <a:spcPct val="0"/>
                </a:spcBef>
                <a:spcAft>
                  <a:spcPct val="0"/>
                </a:spcAft>
                <a:defRPr/>
              </a:pPr>
              <a:endParaRPr altLang="en-US" b="0" kern="0" lang="zh-CN" sz="2399">
                <a:solidFill>
                  <a:sysClr lastClr="FFFFFF" val="window"/>
                </a:solidFill>
                <a:latin typeface="Calibri"/>
                <a:ea charset="-122" typeface="宋体"/>
              </a:endParaRPr>
            </a:p>
          </p:txBody>
        </p:sp>
      </p:grpSp>
      <p:sp>
        <p:nvSpPr>
          <p:cNvPr id="150" name="矩形 149"/>
          <p:cNvSpPr>
            <a:spLocks noChangeArrowheads="1"/>
          </p:cNvSpPr>
          <p:nvPr/>
        </p:nvSpPr>
        <p:spPr bwMode="auto">
          <a:xfrm>
            <a:off x="1815024" y="4043608"/>
            <a:ext cx="1435823" cy="84205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55267" lIns="110536" rIns="110536" tIns="55267" wrap="square">
            <a:spAutoFit/>
          </a:bodyPr>
          <a:lstStyle>
            <a:lvl1pPr>
              <a:spcBef>
                <a:spcPct val="20000"/>
              </a:spcBef>
              <a:buFont typeface="Arial"/>
              <a:buChar char="•"/>
              <a:defRPr sz="3200">
                <a:solidFill>
                  <a:schemeClr val="tx1"/>
                </a:solidFill>
                <a:latin charset="-122" panose="020b0503020204020204" pitchFamily="34" typeface="微软雅黑"/>
                <a:ea charset="-122" pitchFamily="34" typeface="微软雅黑"/>
                <a:sym charset="0" pitchFamily="34" typeface="Calibri"/>
              </a:defRPr>
            </a:lvl1pPr>
            <a:lvl2pPr indent="-285750" marL="742950">
              <a:spcBef>
                <a:spcPct val="20000"/>
              </a:spcBef>
              <a:buFont typeface="Arial"/>
              <a:buChar char="–"/>
              <a:defRPr sz="2800">
                <a:solidFill>
                  <a:schemeClr val="tx1"/>
                </a:solidFill>
                <a:latin charset="-122" panose="020b0503020204020204" pitchFamily="34" typeface="微软雅黑"/>
                <a:ea charset="-122" pitchFamily="34" typeface="微软雅黑"/>
                <a:sym charset="0" pitchFamily="34" typeface="Calibri"/>
              </a:defRPr>
            </a:lvl2pPr>
            <a:lvl3pPr indent="-228600" marL="1143000">
              <a:spcBef>
                <a:spcPct val="20000"/>
              </a:spcBef>
              <a:buFont typeface="Arial"/>
              <a:buChar char="•"/>
              <a:defRPr sz="2400">
                <a:solidFill>
                  <a:schemeClr val="tx1"/>
                </a:solidFill>
                <a:latin charset="-122" panose="020b0503020204020204" pitchFamily="34" typeface="微软雅黑"/>
                <a:ea charset="-122" pitchFamily="34" typeface="微软雅黑"/>
                <a:sym charset="0" pitchFamily="34" typeface="Calibri"/>
              </a:defRPr>
            </a:lvl3pPr>
            <a:lvl4pPr indent="-228600" marL="1600200">
              <a:spcBef>
                <a:spcPct val="20000"/>
              </a:spcBef>
              <a:buFont typeface="Arial"/>
              <a:buChar char="–"/>
              <a:defRPr sz="2000">
                <a:solidFill>
                  <a:schemeClr val="tx1"/>
                </a:solidFill>
                <a:latin charset="-122" panose="020b0503020204020204" pitchFamily="34" typeface="微软雅黑"/>
                <a:ea charset="-122" pitchFamily="34" typeface="微软雅黑"/>
                <a:sym charset="0" pitchFamily="34" typeface="Calibri"/>
              </a:defRPr>
            </a:lvl4pPr>
            <a:lvl5pPr indent="-228600" marL="2057400">
              <a:spcBef>
                <a:spcPct val="20000"/>
              </a:spcBef>
              <a:buFont typeface="Arial"/>
              <a:buChar char="»"/>
              <a:defRPr sz="2000">
                <a:solidFill>
                  <a:schemeClr val="tx1"/>
                </a:solidFill>
                <a:latin charset="-122" panose="020b0503020204020204" pitchFamily="34" typeface="微软雅黑"/>
                <a:ea charset="-122" pitchFamily="34" typeface="微软雅黑"/>
                <a:sym charset="0" pitchFamily="34" typeface="Calibri"/>
              </a:defRPr>
            </a:lvl5pPr>
            <a:lvl6pPr eaLnBrk="0" fontAlgn="base" hangingPunct="0" indent="-228600" marL="2514600">
              <a:spcBef>
                <a:spcPct val="20000"/>
              </a:spcBef>
              <a:spcAft>
                <a:spcPct val="0"/>
              </a:spcAft>
              <a:buFont typeface="Arial"/>
              <a:buChar char="»"/>
              <a:defRPr sz="2000">
                <a:solidFill>
                  <a:schemeClr val="tx1"/>
                </a:solidFill>
                <a:latin charset="-122" panose="020b0503020204020204" pitchFamily="34" typeface="微软雅黑"/>
                <a:ea charset="-122" pitchFamily="34" typeface="微软雅黑"/>
                <a:sym charset="0" pitchFamily="34" typeface="Calibri"/>
              </a:defRPr>
            </a:lvl6pPr>
            <a:lvl7pPr eaLnBrk="0" fontAlgn="base" hangingPunct="0" indent="-228600" marL="2971800">
              <a:spcBef>
                <a:spcPct val="20000"/>
              </a:spcBef>
              <a:spcAft>
                <a:spcPct val="0"/>
              </a:spcAft>
              <a:buFont typeface="Arial"/>
              <a:buChar char="»"/>
              <a:defRPr sz="2000">
                <a:solidFill>
                  <a:schemeClr val="tx1"/>
                </a:solidFill>
                <a:latin charset="-122" panose="020b0503020204020204" pitchFamily="34" typeface="微软雅黑"/>
                <a:ea charset="-122" pitchFamily="34" typeface="微软雅黑"/>
                <a:sym charset="0" pitchFamily="34" typeface="Calibri"/>
              </a:defRPr>
            </a:lvl7pPr>
            <a:lvl8pPr eaLnBrk="0" fontAlgn="base" hangingPunct="0" indent="-228600" marL="3429000">
              <a:spcBef>
                <a:spcPct val="20000"/>
              </a:spcBef>
              <a:spcAft>
                <a:spcPct val="0"/>
              </a:spcAft>
              <a:buFont typeface="Arial"/>
              <a:buChar char="»"/>
              <a:defRPr sz="2000">
                <a:solidFill>
                  <a:schemeClr val="tx1"/>
                </a:solidFill>
                <a:latin charset="-122" panose="020b0503020204020204" pitchFamily="34" typeface="微软雅黑"/>
                <a:ea charset="-122" pitchFamily="34" typeface="微软雅黑"/>
                <a:sym charset="0" pitchFamily="34" typeface="Calibri"/>
              </a:defRPr>
            </a:lvl8pPr>
            <a:lvl9pPr eaLnBrk="0" fontAlgn="base" hangingPunct="0" indent="-228600" marL="3886200">
              <a:spcBef>
                <a:spcPct val="20000"/>
              </a:spcBef>
              <a:spcAft>
                <a:spcPct val="0"/>
              </a:spcAft>
              <a:buFont typeface="Arial"/>
              <a:buChar char="»"/>
              <a:defRPr sz="2000">
                <a:solidFill>
                  <a:schemeClr val="tx1"/>
                </a:solidFill>
                <a:latin charset="-122" panose="020b0503020204020204" pitchFamily="34" typeface="微软雅黑"/>
                <a:ea charset="-122" pitchFamily="34" typeface="微软雅黑"/>
                <a:sym charset="0" pitchFamily="34" typeface="Calibri"/>
              </a:defRPr>
            </a:lvl9pPr>
          </a:lstStyle>
          <a:p>
            <a:pPr algn="ctr">
              <a:spcBef>
                <a:spcPct val="0"/>
              </a:spcBef>
              <a:buNone/>
            </a:pPr>
            <a:r>
              <a:rPr altLang="en-US" b="0" lang="zh-CN" smtClean="0" sz="2400"/>
              <a:t>方法</a:t>
            </a:r>
          </a:p>
          <a:p>
            <a:pPr algn="ctr">
              <a:spcBef>
                <a:spcPct val="0"/>
              </a:spcBef>
              <a:buNone/>
            </a:pPr>
            <a:r>
              <a:rPr altLang="en-US" b="0" lang="zh-CN" smtClean="0" sz="2400"/>
              <a:t>四</a:t>
            </a:r>
          </a:p>
        </p:txBody>
      </p:sp>
      <p:sp>
        <p:nvSpPr>
          <p:cNvPr id="151" name="文本框 13"/>
          <p:cNvSpPr txBox="1"/>
          <p:nvPr/>
        </p:nvSpPr>
        <p:spPr>
          <a:xfrm>
            <a:off x="1422840" y="5179638"/>
            <a:ext cx="2234230" cy="599605"/>
          </a:xfrm>
          <a:prstGeom prst="rect">
            <a:avLst/>
          </a:prstGeom>
          <a:noFill/>
        </p:spPr>
        <p:txBody>
          <a:bodyPr bIns="43862" lIns="87727" rIns="87727" rtlCol="0" tIns="43862" wrap="square">
            <a:spAutoFit/>
          </a:bodyPr>
          <a:lstStyle/>
          <a:p>
            <a:pPr>
              <a:lnSpc>
                <a:spcPct val="120000"/>
              </a:lnSpc>
              <a:spcBef>
                <a:spcPct val="0"/>
              </a:spcBef>
              <a:buNone/>
            </a:pPr>
            <a:r>
              <a:rPr altLang="en-US" b="0" lang="zh-CN" sz="933">
                <a:solidFill>
                  <a:srgbClr val="3F3F3F"/>
                </a:solidFill>
                <a:latin charset="-122" panose="020b0503020204020204" pitchFamily="34" typeface="微软雅黑"/>
                <a:ea charset="-122" pitchFamily="34" typeface="微软雅黑"/>
                <a:sym charset="-122" panose="020b0503020204020204" pitchFamily="34" typeface="微软雅黑"/>
              </a:rPr>
              <a:t>在此录入上述图表的综合描述说明，在此录入上述图表的综合描述说明，在此录入上述图表的综合描述说明</a:t>
            </a:r>
          </a:p>
        </p:txBody>
      </p:sp>
      <p:sp>
        <p:nvSpPr>
          <p:cNvPr id="152" name="Freeform 5"/>
          <p:cNvSpPr>
            <a:spLocks noEditPoints="1"/>
          </p:cNvSpPr>
          <p:nvPr/>
        </p:nvSpPr>
        <p:spPr bwMode="auto">
          <a:xfrm>
            <a:off x="7444193" y="4025405"/>
            <a:ext cx="700728" cy="2214496"/>
          </a:xfrm>
          <a:custGeom>
            <a:gdLst>
              <a:gd fmla="*/ 412 w 463" name="T0"/>
              <a:gd fmla="*/ 379 h 1470" name="T1"/>
              <a:gd fmla="*/ 323 w 463" name="T2"/>
              <a:gd fmla="*/ 262 h 1470" name="T3"/>
              <a:gd fmla="*/ 285 w 463" name="T4"/>
              <a:gd fmla="*/ 285 h 1470" name="T5"/>
              <a:gd fmla="*/ 267 w 463" name="T6"/>
              <a:gd fmla="*/ 261 h 1470" name="T7"/>
              <a:gd fmla="*/ 184 w 463" name="T8"/>
              <a:gd fmla="*/ 204 h 1470" name="T9"/>
              <a:gd fmla="*/ 217 w 463" name="T10"/>
              <a:gd fmla="*/ 229 h 1470" name="T11"/>
              <a:gd fmla="*/ 275 w 463" name="T12"/>
              <a:gd fmla="*/ 231 h 1470" name="T13"/>
              <a:gd fmla="*/ 275 w 463" name="T14"/>
              <a:gd fmla="*/ 231 h 1470" name="T15"/>
              <a:gd fmla="*/ 280 w 463" name="T16"/>
              <a:gd fmla="*/ 213 h 1470" name="T17"/>
              <a:gd fmla="*/ 313 w 463" name="T18"/>
              <a:gd fmla="*/ 121 h 1470" name="T19"/>
              <a:gd fmla="*/ 312 w 463" name="T20"/>
              <a:gd fmla="*/ 65 h 1470" name="T21"/>
              <a:gd fmla="*/ 194 w 463" name="T22"/>
              <a:gd fmla="*/ 42 h 1470" name="T23"/>
              <a:gd fmla="*/ 186 w 463" name="T24"/>
              <a:gd fmla="*/ 51 h 1470" name="T25"/>
              <a:gd fmla="*/ 175 w 463" name="T26"/>
              <a:gd fmla="*/ 119 h 1470" name="T27"/>
              <a:gd fmla="*/ 178 w 463" name="T28"/>
              <a:gd fmla="*/ 165 h 1470" name="T29"/>
              <a:gd fmla="*/ 181 w 463" name="T30"/>
              <a:gd fmla="*/ 201 h 1470" name="T31"/>
              <a:gd fmla="*/ 175 w 463" name="T32"/>
              <a:gd fmla="*/ 217 h 1470" name="T33"/>
              <a:gd fmla="*/ 79 w 463" name="T34"/>
              <a:gd fmla="*/ 333 h 1470" name="T35"/>
              <a:gd fmla="*/ 104 w 463" name="T36"/>
              <a:gd fmla="*/ 477 h 1470" name="T37"/>
              <a:gd fmla="*/ 99 w 463" name="T38"/>
              <a:gd fmla="*/ 610 h 1470" name="T39"/>
              <a:gd fmla="*/ 85 w 463" name="T40"/>
              <a:gd fmla="*/ 763 h 1470" name="T41"/>
              <a:gd fmla="*/ 69 w 463" name="T42"/>
              <a:gd fmla="*/ 975 h 1470" name="T43"/>
              <a:gd fmla="*/ 8 w 463" name="T44"/>
              <a:gd fmla="*/ 1383 h 1470" name="T45"/>
              <a:gd fmla="*/ 11 w 463" name="T46"/>
              <a:gd fmla="*/ 1423 h 1470" name="T47"/>
              <a:gd fmla="*/ 108 w 463" name="T48"/>
              <a:gd fmla="*/ 1468 h 1470" name="T49"/>
              <a:gd fmla="*/ 96 w 463" name="T50"/>
              <a:gd fmla="*/ 1398 h 1470" name="T51"/>
              <a:gd fmla="*/ 153 w 463" name="T52"/>
              <a:gd fmla="*/ 1231 h 1470" name="T53"/>
              <a:gd fmla="*/ 220 w 463" name="T54"/>
              <a:gd fmla="*/ 1100 h 1470" name="T55"/>
              <a:gd fmla="*/ 215 w 463" name="T56"/>
              <a:gd fmla="*/ 1363 h 1470" name="T57"/>
              <a:gd fmla="*/ 242 w 463" name="T58"/>
              <a:gd fmla="*/ 1391 h 1470" name="T59"/>
              <a:gd fmla="*/ 297 w 463" name="T60"/>
              <a:gd fmla="*/ 1388 h 1470" name="T61"/>
              <a:gd fmla="*/ 429 w 463" name="T62"/>
              <a:gd fmla="*/ 1397 h 1470" name="T63"/>
              <a:gd fmla="*/ 342 w 463" name="T64"/>
              <a:gd fmla="*/ 1344 h 1470" name="T65"/>
              <a:gd fmla="*/ 316 w 463" name="T66"/>
              <a:gd fmla="*/ 1300 h 1470" name="T67"/>
              <a:gd fmla="*/ 337 w 463" name="T68"/>
              <a:gd fmla="*/ 1080 h 1470" name="T69"/>
              <a:gd fmla="*/ 376 w 463" name="T70"/>
              <a:gd fmla="*/ 792 h 1470" name="T71"/>
              <a:gd fmla="*/ 388 w 463" name="T72"/>
              <a:gd fmla="*/ 747 h 1470" name="T73"/>
              <a:gd fmla="*/ 359 w 463" name="T74"/>
              <a:gd fmla="*/ 534 h 1470" name="T75"/>
              <a:gd fmla="*/ 385 w 463" name="T76"/>
              <a:gd fmla="*/ 500 h 1470" name="T77"/>
              <a:gd fmla="*/ 454 w 463" name="T78"/>
              <a:gd fmla="*/ 422 h 1470" name="T79"/>
              <a:gd fmla="*/ 330 w 463" name="T80"/>
              <a:gd fmla="*/ 437 h 1470" name="T81"/>
              <a:gd fmla="*/ 327 w 463" name="T82"/>
              <a:gd fmla="*/ 411 h 1470" name="T83"/>
              <a:gd fmla="*/ 311 w 463" name="T84"/>
              <a:gd fmla="*/ 458 h 1470" name="T85"/>
              <a:gd fmla="*/ 353 w 463" name="T86"/>
              <a:gd fmla="*/ 483 h 1470" name="T87"/>
              <a:gd fmla="*/ 350 w 463" name="T88"/>
              <a:gd fmla="*/ 540 h 1470" name="T8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b="b" l="0" r="r" t="0"/>
            <a:pathLst>
              <a:path h="1470" w="462">
                <a:moveTo>
                  <a:pt x="454" y="422"/>
                </a:moveTo>
                <a:cubicBezTo>
                  <a:pt x="448" y="394"/>
                  <a:pt x="430" y="395"/>
                  <a:pt x="412" y="379"/>
                </a:cubicBezTo>
                <a:cubicBezTo>
                  <a:pt x="395" y="363"/>
                  <a:pt x="381" y="350"/>
                  <a:pt x="379" y="321"/>
                </a:cubicBezTo>
                <a:cubicBezTo>
                  <a:pt x="376" y="291"/>
                  <a:pt x="344" y="267"/>
                  <a:pt x="323" y="262"/>
                </a:cubicBezTo>
                <a:cubicBezTo>
                  <a:pt x="304" y="258"/>
                  <a:pt x="286" y="248"/>
                  <a:pt x="281" y="246"/>
                </a:cubicBezTo>
                <a:cubicBezTo>
                  <a:pt x="280" y="254"/>
                  <a:pt x="283" y="272"/>
                  <a:pt x="285" y="285"/>
                </a:cubicBezTo>
                <a:cubicBezTo>
                  <a:pt x="284" y="286"/>
                  <a:pt x="282" y="284"/>
                  <a:pt x="281" y="281"/>
                </a:cubicBezTo>
                <a:cubicBezTo>
                  <a:pt x="274" y="266"/>
                  <a:pt x="272" y="258"/>
                  <a:pt x="267" y="261"/>
                </a:cubicBezTo>
                <a:cubicBezTo>
                  <a:pt x="263" y="263"/>
                  <a:pt x="260" y="273"/>
                  <a:pt x="257" y="282"/>
                </a:cubicBezTo>
                <a:cubicBezTo>
                  <a:pt x="241" y="262"/>
                  <a:pt x="203" y="221"/>
                  <a:pt x="184" y="204"/>
                </a:cubicBezTo>
                <a:cubicBezTo>
                  <a:pt x="185" y="202"/>
                  <a:pt x="187" y="200"/>
                  <a:pt x="189" y="199"/>
                </a:cubicBezTo>
                <a:cubicBezTo>
                  <a:pt x="194" y="208"/>
                  <a:pt x="205" y="223"/>
                  <a:pt x="217" y="229"/>
                </a:cubicBezTo>
                <a:cubicBezTo>
                  <a:pt x="232" y="237"/>
                  <a:pt x="266" y="257"/>
                  <a:pt x="266" y="257"/>
                </a:cubicBezTo>
                <a:cubicBezTo>
                  <a:pt x="266" y="257"/>
                  <a:pt x="273" y="241"/>
                  <a:pt x="275" y="231"/>
                </a:cubicBezTo>
                <a:cubicBezTo>
                  <a:pt x="275" y="230"/>
                  <a:pt x="275" y="230"/>
                  <a:pt x="275" y="230"/>
                </a:cubicBezTo>
                <a:cubicBezTo>
                  <a:pt x="275" y="231"/>
                  <a:pt x="275" y="231"/>
                  <a:pt x="275" y="231"/>
                </a:cubicBezTo>
                <a:cubicBezTo>
                  <a:pt x="275" y="230"/>
                  <a:pt x="275" y="228"/>
                  <a:pt x="275" y="227"/>
                </a:cubicBezTo>
                <a:cubicBezTo>
                  <a:pt x="275" y="220"/>
                  <a:pt x="273" y="215"/>
                  <a:pt x="280" y="213"/>
                </a:cubicBezTo>
                <a:cubicBezTo>
                  <a:pt x="288" y="211"/>
                  <a:pt x="299" y="185"/>
                  <a:pt x="302" y="169"/>
                </a:cubicBezTo>
                <a:cubicBezTo>
                  <a:pt x="306" y="153"/>
                  <a:pt x="306" y="139"/>
                  <a:pt x="313" y="121"/>
                </a:cubicBezTo>
                <a:cubicBezTo>
                  <a:pt x="321" y="104"/>
                  <a:pt x="320" y="87"/>
                  <a:pt x="312" y="65"/>
                </a:cubicBezTo>
                <a:cubicBezTo>
                  <a:pt x="312" y="65"/>
                  <a:pt x="312" y="65"/>
                  <a:pt x="312" y="65"/>
                </a:cubicBezTo>
                <a:cubicBezTo>
                  <a:pt x="300" y="14"/>
                  <a:pt x="277" y="28"/>
                  <a:pt x="277" y="28"/>
                </a:cubicBezTo>
                <a:cubicBezTo>
                  <a:pt x="246" y="0"/>
                  <a:pt x="210" y="26"/>
                  <a:pt x="194" y="42"/>
                </a:cubicBezTo>
                <a:cubicBezTo>
                  <a:pt x="194" y="42"/>
                  <a:pt x="194" y="42"/>
                  <a:pt x="193" y="42"/>
                </a:cubicBezTo>
                <a:cubicBezTo>
                  <a:pt x="190" y="44"/>
                  <a:pt x="188" y="47"/>
                  <a:pt x="186" y="51"/>
                </a:cubicBezTo>
                <a:cubicBezTo>
                  <a:pt x="186" y="51"/>
                  <a:pt x="186" y="51"/>
                  <a:pt x="186" y="51"/>
                </a:cubicBezTo>
                <a:cubicBezTo>
                  <a:pt x="171" y="73"/>
                  <a:pt x="175" y="119"/>
                  <a:pt x="175" y="119"/>
                </a:cubicBezTo>
                <a:cubicBezTo>
                  <a:pt x="175" y="119"/>
                  <a:pt x="173" y="120"/>
                  <a:pt x="171" y="131"/>
                </a:cubicBezTo>
                <a:cubicBezTo>
                  <a:pt x="170" y="142"/>
                  <a:pt x="175" y="159"/>
                  <a:pt x="178" y="165"/>
                </a:cubicBezTo>
                <a:cubicBezTo>
                  <a:pt x="180" y="171"/>
                  <a:pt x="185" y="172"/>
                  <a:pt x="186" y="177"/>
                </a:cubicBezTo>
                <a:cubicBezTo>
                  <a:pt x="186" y="177"/>
                  <a:pt x="184" y="189"/>
                  <a:pt x="181" y="201"/>
                </a:cubicBezTo>
                <a:cubicBezTo>
                  <a:pt x="181" y="201"/>
                  <a:pt x="181" y="201"/>
                  <a:pt x="180" y="201"/>
                </a:cubicBezTo>
                <a:cubicBezTo>
                  <a:pt x="179" y="203"/>
                  <a:pt x="181" y="206"/>
                  <a:pt x="175" y="217"/>
                </a:cubicBezTo>
                <a:cubicBezTo>
                  <a:pt x="166" y="231"/>
                  <a:pt x="153" y="236"/>
                  <a:pt x="121" y="253"/>
                </a:cubicBezTo>
                <a:cubicBezTo>
                  <a:pt x="90" y="269"/>
                  <a:pt x="82" y="302"/>
                  <a:pt x="79" y="333"/>
                </a:cubicBezTo>
                <a:cubicBezTo>
                  <a:pt x="76" y="365"/>
                  <a:pt x="71" y="389"/>
                  <a:pt x="76" y="396"/>
                </a:cubicBezTo>
                <a:cubicBezTo>
                  <a:pt x="81" y="403"/>
                  <a:pt x="93" y="443"/>
                  <a:pt x="104" y="477"/>
                </a:cubicBezTo>
                <a:cubicBezTo>
                  <a:pt x="116" y="510"/>
                  <a:pt x="111" y="549"/>
                  <a:pt x="109" y="564"/>
                </a:cubicBezTo>
                <a:cubicBezTo>
                  <a:pt x="107" y="578"/>
                  <a:pt x="98" y="591"/>
                  <a:pt x="99" y="610"/>
                </a:cubicBezTo>
                <a:cubicBezTo>
                  <a:pt x="100" y="629"/>
                  <a:pt x="98" y="648"/>
                  <a:pt x="95" y="677"/>
                </a:cubicBezTo>
                <a:cubicBezTo>
                  <a:pt x="93" y="705"/>
                  <a:pt x="76" y="759"/>
                  <a:pt x="85" y="763"/>
                </a:cubicBezTo>
                <a:cubicBezTo>
                  <a:pt x="93" y="768"/>
                  <a:pt x="96" y="767"/>
                  <a:pt x="96" y="780"/>
                </a:cubicBezTo>
                <a:cubicBezTo>
                  <a:pt x="96" y="793"/>
                  <a:pt x="90" y="876"/>
                  <a:pt x="69" y="975"/>
                </a:cubicBezTo>
                <a:cubicBezTo>
                  <a:pt x="48" y="1075"/>
                  <a:pt x="16" y="1296"/>
                  <a:pt x="9" y="1338"/>
                </a:cubicBezTo>
                <a:cubicBezTo>
                  <a:pt x="2" y="1379"/>
                  <a:pt x="8" y="1383"/>
                  <a:pt x="8" y="1383"/>
                </a:cubicBezTo>
                <a:cubicBezTo>
                  <a:pt x="8" y="1383"/>
                  <a:pt x="8" y="1386"/>
                  <a:pt x="4" y="1398"/>
                </a:cubicBezTo>
                <a:cubicBezTo>
                  <a:pt x="0" y="1410"/>
                  <a:pt x="4" y="1418"/>
                  <a:pt x="11" y="1423"/>
                </a:cubicBezTo>
                <a:cubicBezTo>
                  <a:pt x="18" y="1428"/>
                  <a:pt x="19" y="1438"/>
                  <a:pt x="34" y="1449"/>
                </a:cubicBezTo>
                <a:cubicBezTo>
                  <a:pt x="48" y="1460"/>
                  <a:pt x="90" y="1470"/>
                  <a:pt x="108" y="1468"/>
                </a:cubicBezTo>
                <a:cubicBezTo>
                  <a:pt x="126" y="1466"/>
                  <a:pt x="121" y="1460"/>
                  <a:pt x="120" y="1442"/>
                </a:cubicBezTo>
                <a:cubicBezTo>
                  <a:pt x="119" y="1424"/>
                  <a:pt x="96" y="1398"/>
                  <a:pt x="96" y="1398"/>
                </a:cubicBezTo>
                <a:cubicBezTo>
                  <a:pt x="96" y="1398"/>
                  <a:pt x="95" y="1393"/>
                  <a:pt x="101" y="1390"/>
                </a:cubicBezTo>
                <a:cubicBezTo>
                  <a:pt x="107" y="1386"/>
                  <a:pt x="132" y="1306"/>
                  <a:pt x="153" y="1231"/>
                </a:cubicBezTo>
                <a:cubicBezTo>
                  <a:pt x="175" y="1157"/>
                  <a:pt x="214" y="1022"/>
                  <a:pt x="214" y="1022"/>
                </a:cubicBezTo>
                <a:cubicBezTo>
                  <a:pt x="214" y="1022"/>
                  <a:pt x="217" y="1061"/>
                  <a:pt x="220" y="1100"/>
                </a:cubicBezTo>
                <a:cubicBezTo>
                  <a:pt x="222" y="1139"/>
                  <a:pt x="224" y="1267"/>
                  <a:pt x="220" y="1300"/>
                </a:cubicBezTo>
                <a:cubicBezTo>
                  <a:pt x="215" y="1333"/>
                  <a:pt x="215" y="1363"/>
                  <a:pt x="215" y="1363"/>
                </a:cubicBezTo>
                <a:cubicBezTo>
                  <a:pt x="215" y="1363"/>
                  <a:pt x="215" y="1367"/>
                  <a:pt x="215" y="1378"/>
                </a:cubicBezTo>
                <a:cubicBezTo>
                  <a:pt x="215" y="1389"/>
                  <a:pt x="223" y="1389"/>
                  <a:pt x="242" y="1391"/>
                </a:cubicBezTo>
                <a:cubicBezTo>
                  <a:pt x="261" y="1393"/>
                  <a:pt x="287" y="1392"/>
                  <a:pt x="287" y="1392"/>
                </a:cubicBezTo>
                <a:cubicBezTo>
                  <a:pt x="287" y="1392"/>
                  <a:pt x="286" y="1383"/>
                  <a:pt x="297" y="1388"/>
                </a:cubicBezTo>
                <a:cubicBezTo>
                  <a:pt x="307" y="1392"/>
                  <a:pt x="329" y="1403"/>
                  <a:pt x="349" y="1403"/>
                </a:cubicBezTo>
                <a:cubicBezTo>
                  <a:pt x="369" y="1403"/>
                  <a:pt x="429" y="1412"/>
                  <a:pt x="429" y="1397"/>
                </a:cubicBezTo>
                <a:cubicBezTo>
                  <a:pt x="429" y="1382"/>
                  <a:pt x="406" y="1376"/>
                  <a:pt x="385" y="1376"/>
                </a:cubicBezTo>
                <a:cubicBezTo>
                  <a:pt x="365" y="1376"/>
                  <a:pt x="342" y="1344"/>
                  <a:pt x="342" y="1344"/>
                </a:cubicBezTo>
                <a:cubicBezTo>
                  <a:pt x="342" y="1344"/>
                  <a:pt x="342" y="1344"/>
                  <a:pt x="348" y="1340"/>
                </a:cubicBezTo>
                <a:cubicBezTo>
                  <a:pt x="353" y="1337"/>
                  <a:pt x="320" y="1312"/>
                  <a:pt x="316" y="1300"/>
                </a:cubicBezTo>
                <a:cubicBezTo>
                  <a:pt x="311" y="1288"/>
                  <a:pt x="312" y="1286"/>
                  <a:pt x="316" y="1257"/>
                </a:cubicBezTo>
                <a:cubicBezTo>
                  <a:pt x="319" y="1229"/>
                  <a:pt x="327" y="1136"/>
                  <a:pt x="337" y="1080"/>
                </a:cubicBezTo>
                <a:cubicBezTo>
                  <a:pt x="346" y="1023"/>
                  <a:pt x="358" y="968"/>
                  <a:pt x="365" y="920"/>
                </a:cubicBezTo>
                <a:cubicBezTo>
                  <a:pt x="372" y="871"/>
                  <a:pt x="376" y="792"/>
                  <a:pt x="376" y="792"/>
                </a:cubicBezTo>
                <a:cubicBezTo>
                  <a:pt x="376" y="792"/>
                  <a:pt x="380" y="791"/>
                  <a:pt x="387" y="785"/>
                </a:cubicBezTo>
                <a:cubicBezTo>
                  <a:pt x="394" y="779"/>
                  <a:pt x="392" y="764"/>
                  <a:pt x="388" y="747"/>
                </a:cubicBezTo>
                <a:cubicBezTo>
                  <a:pt x="385" y="729"/>
                  <a:pt x="380" y="656"/>
                  <a:pt x="377" y="621"/>
                </a:cubicBezTo>
                <a:cubicBezTo>
                  <a:pt x="373" y="586"/>
                  <a:pt x="359" y="534"/>
                  <a:pt x="359" y="534"/>
                </a:cubicBezTo>
                <a:cubicBezTo>
                  <a:pt x="359" y="534"/>
                  <a:pt x="370" y="529"/>
                  <a:pt x="377" y="522"/>
                </a:cubicBezTo>
                <a:cubicBezTo>
                  <a:pt x="384" y="516"/>
                  <a:pt x="385" y="500"/>
                  <a:pt x="385" y="500"/>
                </a:cubicBezTo>
                <a:cubicBezTo>
                  <a:pt x="385" y="500"/>
                  <a:pt x="428" y="504"/>
                  <a:pt x="446" y="496"/>
                </a:cubicBezTo>
                <a:cubicBezTo>
                  <a:pt x="463" y="489"/>
                  <a:pt x="460" y="450"/>
                  <a:pt x="454" y="422"/>
                </a:cubicBezTo>
                <a:close/>
                <a:moveTo>
                  <a:pt x="311" y="458"/>
                </a:moveTo>
                <a:cubicBezTo>
                  <a:pt x="311" y="458"/>
                  <a:pt x="330" y="452"/>
                  <a:pt x="330" y="437"/>
                </a:cubicBezTo>
                <a:cubicBezTo>
                  <a:pt x="330" y="421"/>
                  <a:pt x="315" y="411"/>
                  <a:pt x="308" y="410"/>
                </a:cubicBezTo>
                <a:cubicBezTo>
                  <a:pt x="301" y="410"/>
                  <a:pt x="313" y="399"/>
                  <a:pt x="327" y="411"/>
                </a:cubicBezTo>
                <a:cubicBezTo>
                  <a:pt x="342" y="423"/>
                  <a:pt x="353" y="475"/>
                  <a:pt x="353" y="475"/>
                </a:cubicBezTo>
                <a:cubicBezTo>
                  <a:pt x="353" y="475"/>
                  <a:pt x="323" y="463"/>
                  <a:pt x="311" y="458"/>
                </a:cubicBezTo>
                <a:close/>
                <a:moveTo>
                  <a:pt x="350" y="540"/>
                </a:moveTo>
                <a:cubicBezTo>
                  <a:pt x="350" y="540"/>
                  <a:pt x="352" y="500"/>
                  <a:pt x="353" y="483"/>
                </a:cubicBezTo>
                <a:cubicBezTo>
                  <a:pt x="362" y="531"/>
                  <a:pt x="362" y="531"/>
                  <a:pt x="362" y="531"/>
                </a:cubicBezTo>
                <a:lnTo>
                  <a:pt x="350" y="540"/>
                </a:lnTo>
                <a:close/>
              </a:path>
            </a:pathLst>
          </a:custGeom>
          <a:solidFill>
            <a:sysClr lastClr="000000" val="windowText">
              <a:lumMod val="65000"/>
              <a:lumOff val="35000"/>
            </a:sysClr>
          </a:solidFill>
          <a:ln>
            <a:noFill/>
          </a:ln>
          <a:effectLst>
            <a:outerShdw algn="br" blurRad="76200" dir="13500000" kx="1200000" rotWithShape="0" sy="23000">
              <a:prstClr val="black">
                <a:alpha val="6000"/>
              </a:prstClr>
            </a:outerShdw>
          </a:effectLst>
        </p:spPr>
        <p:txBody>
          <a:bodyPr anchor="t" anchorCtr="0" bIns="60942" compatLnSpc="1" lIns="121883" numCol="1" rIns="121883" tIns="60942" vert="horz" wrap="square">
            <a:prstTxWarp prst="textNoShape">
              <a:avLst/>
            </a:prstTxWarp>
          </a:bodyPr>
          <a:lstStyle>
            <a:defPPr>
              <a:defRPr lang="id-ID"/>
            </a:defPPr>
            <a:lvl1pPr algn="l" defTabSz="914332" eaLnBrk="1" hangingPunct="1" latinLnBrk="0" marL="0" rtl="0">
              <a:defRPr kern="1200" sz="1800">
                <a:solidFill>
                  <a:schemeClr val="tx1"/>
                </a:solidFill>
                <a:latin typeface="+mn-lt"/>
                <a:ea typeface="+mn-ea"/>
                <a:cs typeface="+mn-cs"/>
              </a:defRPr>
            </a:lvl1pPr>
            <a:lvl2pPr algn="l" defTabSz="914332" eaLnBrk="1" hangingPunct="1" latinLnBrk="0" marL="457167" rtl="0">
              <a:defRPr kern="1200" sz="1800">
                <a:solidFill>
                  <a:schemeClr val="tx1"/>
                </a:solidFill>
                <a:latin typeface="+mn-lt"/>
                <a:ea typeface="+mn-ea"/>
                <a:cs typeface="+mn-cs"/>
              </a:defRPr>
            </a:lvl2pPr>
            <a:lvl3pPr algn="l" defTabSz="914332" eaLnBrk="1" hangingPunct="1" latinLnBrk="0" marL="914332" rtl="0">
              <a:defRPr kern="1200" sz="1800">
                <a:solidFill>
                  <a:schemeClr val="tx1"/>
                </a:solidFill>
                <a:latin typeface="+mn-lt"/>
                <a:ea typeface="+mn-ea"/>
                <a:cs typeface="+mn-cs"/>
              </a:defRPr>
            </a:lvl3pPr>
            <a:lvl4pPr algn="l" defTabSz="914332" eaLnBrk="1" hangingPunct="1" latinLnBrk="0" marL="1371498" rtl="0">
              <a:defRPr kern="1200" sz="1800">
                <a:solidFill>
                  <a:schemeClr val="tx1"/>
                </a:solidFill>
                <a:latin typeface="+mn-lt"/>
                <a:ea typeface="+mn-ea"/>
                <a:cs typeface="+mn-cs"/>
              </a:defRPr>
            </a:lvl4pPr>
            <a:lvl5pPr algn="l" defTabSz="914332" eaLnBrk="1" hangingPunct="1" latinLnBrk="0" marL="1828664" rtl="0">
              <a:defRPr kern="1200" sz="1800">
                <a:solidFill>
                  <a:schemeClr val="tx1"/>
                </a:solidFill>
                <a:latin typeface="+mn-lt"/>
                <a:ea typeface="+mn-ea"/>
                <a:cs typeface="+mn-cs"/>
              </a:defRPr>
            </a:lvl5pPr>
            <a:lvl6pPr algn="l" defTabSz="914332" eaLnBrk="1" hangingPunct="1" latinLnBrk="0" marL="2285830" rtl="0">
              <a:defRPr kern="1200" sz="1800">
                <a:solidFill>
                  <a:schemeClr val="tx1"/>
                </a:solidFill>
                <a:latin typeface="+mn-lt"/>
                <a:ea typeface="+mn-ea"/>
                <a:cs typeface="+mn-cs"/>
              </a:defRPr>
            </a:lvl6pPr>
            <a:lvl7pPr algn="l" defTabSz="914332" eaLnBrk="1" hangingPunct="1" latinLnBrk="0" marL="2742994" rtl="0">
              <a:defRPr kern="1200" sz="1800">
                <a:solidFill>
                  <a:schemeClr val="tx1"/>
                </a:solidFill>
                <a:latin typeface="+mn-lt"/>
                <a:ea typeface="+mn-ea"/>
                <a:cs typeface="+mn-cs"/>
              </a:defRPr>
            </a:lvl7pPr>
            <a:lvl8pPr algn="l" defTabSz="914332" eaLnBrk="1" hangingPunct="1" latinLnBrk="0" marL="3200160" rtl="0">
              <a:defRPr kern="1200" sz="1800">
                <a:solidFill>
                  <a:schemeClr val="tx1"/>
                </a:solidFill>
                <a:latin typeface="+mn-lt"/>
                <a:ea typeface="+mn-ea"/>
                <a:cs typeface="+mn-cs"/>
              </a:defRPr>
            </a:lvl8pPr>
            <a:lvl9pPr algn="l" defTabSz="914332" eaLnBrk="1" hangingPunct="1" latinLnBrk="0" marL="3657327" rtl="0">
              <a:defRPr kern="1200" sz="1800">
                <a:solidFill>
                  <a:schemeClr val="tx1"/>
                </a:solidFill>
                <a:latin typeface="+mn-lt"/>
                <a:ea typeface="+mn-ea"/>
                <a:cs typeface="+mn-cs"/>
              </a:defRPr>
            </a:lvl9pPr>
          </a:lstStyle>
          <a:p>
            <a:pPr defTabSz="1218622" fontAlgn="auto">
              <a:spcBef>
                <a:spcPct val="0"/>
              </a:spcBef>
              <a:spcAft>
                <a:spcPct val="0"/>
              </a:spcAft>
              <a:defRPr/>
            </a:pPr>
            <a:endParaRPr b="0" lang="id-ID" sz="2399">
              <a:solidFill>
                <a:sysClr lastClr="000000" val="windowText"/>
              </a:solidFill>
              <a:latin typeface="Calibri"/>
            </a:endParaRPr>
          </a:p>
        </p:txBody>
      </p:sp>
      <p:cxnSp>
        <p:nvCxnSpPr>
          <p:cNvPr id="153" name="Straight Connector 29"/>
          <p:cNvCxnSpPr/>
          <p:nvPr/>
        </p:nvCxnSpPr>
        <p:spPr>
          <a:xfrm flipH="1">
            <a:off x="8061791" y="5065786"/>
            <a:ext cx="797855" cy="0"/>
          </a:xfrm>
          <a:prstGeom prst="line">
            <a:avLst/>
          </a:prstGeom>
          <a:noFill/>
          <a:ln algn="ctr" cap="flat" cmpd="sng" w="19050">
            <a:solidFill>
              <a:schemeClr val="accent3">
                <a:lumMod val="50000"/>
              </a:schemeClr>
            </a:solidFill>
            <a:prstDash val="sysDot"/>
            <a:miter lim="800000"/>
            <a:headEnd len="sm" type="oval" w="sm"/>
            <a:tailEnd len="sm" type="oval" w="sm"/>
          </a:ln>
          <a:effectLst/>
        </p:spPr>
      </p:cxnSp>
      <p:grpSp>
        <p:nvGrpSpPr>
          <p:cNvPr id="154" name="组合 153"/>
          <p:cNvGrpSpPr/>
          <p:nvPr/>
        </p:nvGrpSpPr>
        <p:grpSpPr>
          <a:xfrm>
            <a:off x="9134070" y="3859412"/>
            <a:ext cx="1218671" cy="1218668"/>
            <a:chOff x="304800" y="673100"/>
            <a:chExt cx="4000500" cy="4000500"/>
          </a:xfrm>
          <a:effectLst>
            <a:outerShdw algn="tr" blurRad="444500" dir="8100000" dist="254000" rotWithShape="0">
              <a:prstClr val="black">
                <a:alpha val="50000"/>
              </a:prstClr>
            </a:outerShdw>
          </a:effectLst>
        </p:grpSpPr>
        <p:sp>
          <p:nvSpPr>
            <p:cNvPr id="155" name="同心圆 154"/>
            <p:cNvSpPr/>
            <p:nvPr/>
          </p:nvSpPr>
          <p:spPr>
            <a:xfrm>
              <a:off x="304800" y="673100"/>
              <a:ext cx="4000500" cy="4000500"/>
            </a:xfrm>
            <a:prstGeom prst="donut">
              <a:avLst>
                <a:gd fmla="val 4879" name="adj"/>
              </a:avLst>
            </a:prstGeom>
            <a:gradFill>
              <a:gsLst>
                <a:gs pos="0">
                  <a:sysClr lastClr="FFFFFF" val="window"/>
                </a:gs>
                <a:gs pos="55000">
                  <a:sysClr lastClr="FFFFFF" val="window">
                    <a:lumMod val="95000"/>
                  </a:sysClr>
                </a:gs>
                <a:gs pos="100000">
                  <a:sysClr lastClr="FFFFFF" val="window">
                    <a:lumMod val="65000"/>
                  </a:sysClr>
                </a:gs>
              </a:gsLst>
              <a:lin ang="8100000" scaled="0"/>
            </a:gradFill>
            <a:ln algn="ctr" cap="flat" cmpd="sng" w="25400">
              <a:noFill/>
              <a:prstDash val="solid"/>
            </a:ln>
            <a:effectLst/>
          </p:spPr>
          <p:txBody>
            <a:bodyPr anchor="ctr" rtlCol="0"/>
            <a:lstStyle/>
            <a:p>
              <a:pPr defTabSz="1218712" fontAlgn="auto">
                <a:spcBef>
                  <a:spcPct val="0"/>
                </a:spcBef>
                <a:spcAft>
                  <a:spcPct val="0"/>
                </a:spcAft>
                <a:defRPr/>
              </a:pPr>
              <a:endParaRPr altLang="en-US" b="0" kern="0" lang="zh-CN" sz="2399">
                <a:solidFill>
                  <a:sysClr lastClr="000000" val="windowText"/>
                </a:solidFill>
                <a:latin typeface="Calibri"/>
                <a:ea charset="-122" typeface="宋体"/>
              </a:endParaRPr>
            </a:p>
          </p:txBody>
        </p:sp>
        <p:sp>
          <p:nvSpPr>
            <p:cNvPr id="156" name="椭圆 155"/>
            <p:cNvSpPr/>
            <p:nvPr/>
          </p:nvSpPr>
          <p:spPr>
            <a:xfrm>
              <a:off x="392112" y="760412"/>
              <a:ext cx="3825874" cy="3825874"/>
            </a:xfrm>
            <a:prstGeom prst="ellipse">
              <a:avLst/>
            </a:prstGeom>
            <a:gradFill>
              <a:gsLst>
                <a:gs pos="0">
                  <a:sysClr lastClr="FFFFFF" val="window"/>
                </a:gs>
                <a:gs pos="51000">
                  <a:sysClr lastClr="FFFFFF" val="window">
                    <a:lumMod val="95000"/>
                  </a:sysClr>
                </a:gs>
                <a:gs pos="100000">
                  <a:sysClr lastClr="FFFFFF" val="window">
                    <a:lumMod val="75000"/>
                  </a:sysClr>
                </a:gs>
              </a:gsLst>
              <a:lin ang="18900000" scaled="0"/>
            </a:gradFill>
            <a:ln algn="ctr" cap="flat" cmpd="sng" w="25400">
              <a:noFill/>
              <a:prstDash val="solid"/>
            </a:ln>
            <a:effectLst/>
          </p:spPr>
          <p:txBody>
            <a:bodyPr anchor="ctr" rtlCol="0"/>
            <a:lstStyle/>
            <a:p>
              <a:pPr defTabSz="1218712" fontAlgn="auto">
                <a:spcBef>
                  <a:spcPct val="0"/>
                </a:spcBef>
                <a:spcAft>
                  <a:spcPct val="0"/>
                </a:spcAft>
                <a:defRPr/>
              </a:pPr>
              <a:endParaRPr altLang="en-US" b="0" kern="0" lang="zh-CN" sz="2399">
                <a:solidFill>
                  <a:sysClr lastClr="FFFFFF" val="window"/>
                </a:solidFill>
                <a:latin typeface="Calibri"/>
                <a:ea charset="-122" typeface="宋体"/>
              </a:endParaRPr>
            </a:p>
          </p:txBody>
        </p:sp>
      </p:grpSp>
      <p:sp>
        <p:nvSpPr>
          <p:cNvPr id="157" name="矩形 156"/>
          <p:cNvSpPr>
            <a:spLocks noChangeArrowheads="1"/>
          </p:cNvSpPr>
          <p:nvPr/>
        </p:nvSpPr>
        <p:spPr bwMode="auto">
          <a:xfrm>
            <a:off x="9025494" y="4043608"/>
            <a:ext cx="1435823" cy="84205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55267" lIns="110536" rIns="110536" tIns="55267" wrap="square">
            <a:spAutoFit/>
          </a:bodyPr>
          <a:lstStyle>
            <a:lvl1pPr>
              <a:spcBef>
                <a:spcPct val="20000"/>
              </a:spcBef>
              <a:buFont typeface="Arial"/>
              <a:buChar char="•"/>
              <a:defRPr sz="3200">
                <a:solidFill>
                  <a:schemeClr val="tx1"/>
                </a:solidFill>
                <a:latin charset="-122" panose="020b0503020204020204" pitchFamily="34" typeface="微软雅黑"/>
                <a:ea charset="-122" pitchFamily="34" typeface="微软雅黑"/>
                <a:sym charset="0" pitchFamily="34" typeface="Calibri"/>
              </a:defRPr>
            </a:lvl1pPr>
            <a:lvl2pPr indent="-285750" marL="742950">
              <a:spcBef>
                <a:spcPct val="20000"/>
              </a:spcBef>
              <a:buFont typeface="Arial"/>
              <a:buChar char="–"/>
              <a:defRPr sz="2800">
                <a:solidFill>
                  <a:schemeClr val="tx1"/>
                </a:solidFill>
                <a:latin charset="-122" panose="020b0503020204020204" pitchFamily="34" typeface="微软雅黑"/>
                <a:ea charset="-122" pitchFamily="34" typeface="微软雅黑"/>
                <a:sym charset="0" pitchFamily="34" typeface="Calibri"/>
              </a:defRPr>
            </a:lvl2pPr>
            <a:lvl3pPr indent="-228600" marL="1143000">
              <a:spcBef>
                <a:spcPct val="20000"/>
              </a:spcBef>
              <a:buFont typeface="Arial"/>
              <a:buChar char="•"/>
              <a:defRPr sz="2400">
                <a:solidFill>
                  <a:schemeClr val="tx1"/>
                </a:solidFill>
                <a:latin charset="-122" panose="020b0503020204020204" pitchFamily="34" typeface="微软雅黑"/>
                <a:ea charset="-122" pitchFamily="34" typeface="微软雅黑"/>
                <a:sym charset="0" pitchFamily="34" typeface="Calibri"/>
              </a:defRPr>
            </a:lvl3pPr>
            <a:lvl4pPr indent="-228600" marL="1600200">
              <a:spcBef>
                <a:spcPct val="20000"/>
              </a:spcBef>
              <a:buFont typeface="Arial"/>
              <a:buChar char="–"/>
              <a:defRPr sz="2000">
                <a:solidFill>
                  <a:schemeClr val="tx1"/>
                </a:solidFill>
                <a:latin charset="-122" panose="020b0503020204020204" pitchFamily="34" typeface="微软雅黑"/>
                <a:ea charset="-122" pitchFamily="34" typeface="微软雅黑"/>
                <a:sym charset="0" pitchFamily="34" typeface="Calibri"/>
              </a:defRPr>
            </a:lvl4pPr>
            <a:lvl5pPr indent="-228600" marL="2057400">
              <a:spcBef>
                <a:spcPct val="20000"/>
              </a:spcBef>
              <a:buFont typeface="Arial"/>
              <a:buChar char="»"/>
              <a:defRPr sz="2000">
                <a:solidFill>
                  <a:schemeClr val="tx1"/>
                </a:solidFill>
                <a:latin charset="-122" panose="020b0503020204020204" pitchFamily="34" typeface="微软雅黑"/>
                <a:ea charset="-122" pitchFamily="34" typeface="微软雅黑"/>
                <a:sym charset="0" pitchFamily="34" typeface="Calibri"/>
              </a:defRPr>
            </a:lvl5pPr>
            <a:lvl6pPr eaLnBrk="0" fontAlgn="base" hangingPunct="0" indent="-228600" marL="2514600">
              <a:spcBef>
                <a:spcPct val="20000"/>
              </a:spcBef>
              <a:spcAft>
                <a:spcPct val="0"/>
              </a:spcAft>
              <a:buFont typeface="Arial"/>
              <a:buChar char="»"/>
              <a:defRPr sz="2000">
                <a:solidFill>
                  <a:schemeClr val="tx1"/>
                </a:solidFill>
                <a:latin charset="-122" panose="020b0503020204020204" pitchFamily="34" typeface="微软雅黑"/>
                <a:ea charset="-122" pitchFamily="34" typeface="微软雅黑"/>
                <a:sym charset="0" pitchFamily="34" typeface="Calibri"/>
              </a:defRPr>
            </a:lvl6pPr>
            <a:lvl7pPr eaLnBrk="0" fontAlgn="base" hangingPunct="0" indent="-228600" marL="2971800">
              <a:spcBef>
                <a:spcPct val="20000"/>
              </a:spcBef>
              <a:spcAft>
                <a:spcPct val="0"/>
              </a:spcAft>
              <a:buFont typeface="Arial"/>
              <a:buChar char="»"/>
              <a:defRPr sz="2000">
                <a:solidFill>
                  <a:schemeClr val="tx1"/>
                </a:solidFill>
                <a:latin charset="-122" panose="020b0503020204020204" pitchFamily="34" typeface="微软雅黑"/>
                <a:ea charset="-122" pitchFamily="34" typeface="微软雅黑"/>
                <a:sym charset="0" pitchFamily="34" typeface="Calibri"/>
              </a:defRPr>
            </a:lvl7pPr>
            <a:lvl8pPr eaLnBrk="0" fontAlgn="base" hangingPunct="0" indent="-228600" marL="3429000">
              <a:spcBef>
                <a:spcPct val="20000"/>
              </a:spcBef>
              <a:spcAft>
                <a:spcPct val="0"/>
              </a:spcAft>
              <a:buFont typeface="Arial"/>
              <a:buChar char="»"/>
              <a:defRPr sz="2000">
                <a:solidFill>
                  <a:schemeClr val="tx1"/>
                </a:solidFill>
                <a:latin charset="-122" panose="020b0503020204020204" pitchFamily="34" typeface="微软雅黑"/>
                <a:ea charset="-122" pitchFamily="34" typeface="微软雅黑"/>
                <a:sym charset="0" pitchFamily="34" typeface="Calibri"/>
              </a:defRPr>
            </a:lvl8pPr>
            <a:lvl9pPr eaLnBrk="0" fontAlgn="base" hangingPunct="0" indent="-228600" marL="3886200">
              <a:spcBef>
                <a:spcPct val="20000"/>
              </a:spcBef>
              <a:spcAft>
                <a:spcPct val="0"/>
              </a:spcAft>
              <a:buFont typeface="Arial"/>
              <a:buChar char="»"/>
              <a:defRPr sz="2000">
                <a:solidFill>
                  <a:schemeClr val="tx1"/>
                </a:solidFill>
                <a:latin charset="-122" panose="020b0503020204020204" pitchFamily="34" typeface="微软雅黑"/>
                <a:ea charset="-122" pitchFamily="34" typeface="微软雅黑"/>
                <a:sym charset="0" pitchFamily="34" typeface="Calibri"/>
              </a:defRPr>
            </a:lvl9pPr>
          </a:lstStyle>
          <a:p>
            <a:pPr algn="ctr">
              <a:spcBef>
                <a:spcPct val="0"/>
              </a:spcBef>
              <a:buNone/>
            </a:pPr>
            <a:r>
              <a:rPr altLang="en-US" b="0" lang="zh-CN" smtClean="0" sz="2400"/>
              <a:t>方法</a:t>
            </a:r>
          </a:p>
          <a:p>
            <a:pPr algn="ctr">
              <a:spcBef>
                <a:spcPct val="0"/>
              </a:spcBef>
              <a:buNone/>
            </a:pPr>
            <a:r>
              <a:rPr altLang="en-US" b="0" lang="zh-CN" smtClean="0" sz="2400"/>
              <a:t>五</a:t>
            </a:r>
          </a:p>
        </p:txBody>
      </p:sp>
      <p:sp>
        <p:nvSpPr>
          <p:cNvPr id="158" name="文本框 13"/>
          <p:cNvSpPr txBox="1"/>
          <p:nvPr/>
        </p:nvSpPr>
        <p:spPr>
          <a:xfrm>
            <a:off x="8633311" y="5179638"/>
            <a:ext cx="2234230" cy="599605"/>
          </a:xfrm>
          <a:prstGeom prst="rect">
            <a:avLst/>
          </a:prstGeom>
          <a:noFill/>
        </p:spPr>
        <p:txBody>
          <a:bodyPr bIns="43862" lIns="87727" rIns="87727" rtlCol="0" tIns="43862" wrap="square">
            <a:spAutoFit/>
          </a:bodyPr>
          <a:lstStyle/>
          <a:p>
            <a:pPr>
              <a:lnSpc>
                <a:spcPct val="120000"/>
              </a:lnSpc>
              <a:spcBef>
                <a:spcPct val="0"/>
              </a:spcBef>
              <a:buNone/>
            </a:pPr>
            <a:r>
              <a:rPr altLang="en-US" b="0" lang="zh-CN" sz="933">
                <a:solidFill>
                  <a:srgbClr val="3F3F3F"/>
                </a:solidFill>
                <a:latin charset="-122" panose="020b0503020204020204" pitchFamily="34" typeface="微软雅黑"/>
                <a:ea charset="-122" pitchFamily="34" typeface="微软雅黑"/>
                <a:sym charset="-122" panose="020b0503020204020204" pitchFamily="34" typeface="微软雅黑"/>
              </a:rPr>
              <a:t>在此录入上述图表的综合描述说明，在此录入上述图表的综合描述说明，在此录入上述图表的综合描述说明</a:t>
            </a:r>
          </a:p>
        </p:txBody>
      </p:sp>
    </p:spTree>
    <p:extLst>
      <p:ext uri="{BB962C8B-B14F-4D97-AF65-F5344CB8AC3E}">
        <p14:creationId val="747021979"/>
      </p:ext>
    </p:extLst>
  </p:cSld>
  <p:clrMapOvr>
    <a:masterClrMapping/>
  </p:clrMapOvr>
  <mc:AlternateContent>
    <mc:Choice Requires="p15">
      <p:transition p14:dur="1250" spd="slow">
        <p15:prstTrans prst="pageCurlDoubl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 presetSubtype="2">
                                  <p:stCondLst>
                                    <p:cond delay="0"/>
                                  </p:stCondLst>
                                  <p:childTnLst>
                                    <p:set>
                                      <p:cBhvr>
                                        <p:cTn dur="1" fill="hold" id="6">
                                          <p:stCondLst>
                                            <p:cond delay="0"/>
                                          </p:stCondLst>
                                        </p:cTn>
                                        <p:tgtEl>
                                          <p:spTgt spid="9"/>
                                        </p:tgtEl>
                                        <p:attrNameLst>
                                          <p:attrName>style.visibility</p:attrName>
                                        </p:attrNameLst>
                                      </p:cBhvr>
                                      <p:to>
                                        <p:strVal val="visible"/>
                                      </p:to>
                                    </p:set>
                                    <p:anim calcmode="lin" valueType="num">
                                      <p:cBhvr additive="base">
                                        <p:cTn dur="500" fill="hold" id="7"/>
                                        <p:tgtEl>
                                          <p:spTgt spid="9"/>
                                        </p:tgtEl>
                                        <p:attrNameLst>
                                          <p:attrName>ppt_x</p:attrName>
                                        </p:attrNameLst>
                                      </p:cBhvr>
                                      <p:tavLst>
                                        <p:tav tm="0">
                                          <p:val>
                                            <p:strVal val="1+#ppt_w/2"/>
                                          </p:val>
                                        </p:tav>
                                        <p:tav tm="100000">
                                          <p:val>
                                            <p:strVal val="#ppt_x"/>
                                          </p:val>
                                        </p:tav>
                                      </p:tavLst>
                                    </p:anim>
                                    <p:anim calcmode="lin" valueType="num">
                                      <p:cBhvr additive="base">
                                        <p:cTn dur="500" fill="hold" id="8"/>
                                        <p:tgtEl>
                                          <p:spTgt spid="9"/>
                                        </p:tgtEl>
                                        <p:attrNameLst>
                                          <p:attrName>ppt_y</p:attrName>
                                        </p:attrNameLst>
                                      </p:cBhvr>
                                      <p:tavLst>
                                        <p:tav tm="0">
                                          <p:val>
                                            <p:strVal val="#ppt_y"/>
                                          </p:val>
                                        </p:tav>
                                        <p:tav tm="100000">
                                          <p:val>
                                            <p:strVal val="#ppt_y"/>
                                          </p:val>
                                        </p:tav>
                                      </p:tavLst>
                                    </p:anim>
                                  </p:childTnLst>
                                </p:cTn>
                              </p:par>
                              <p:par>
                                <p:cTn fill="hold" id="9" nodeType="withEffect" presetClass="entr" presetID="22" presetSubtype="2">
                                  <p:stCondLst>
                                    <p:cond delay="100"/>
                                  </p:stCondLst>
                                  <p:childTnLst>
                                    <p:set>
                                      <p:cBhvr>
                                        <p:cTn dur="1" fill="hold" id="10">
                                          <p:stCondLst>
                                            <p:cond delay="0"/>
                                          </p:stCondLst>
                                        </p:cTn>
                                        <p:tgtEl>
                                          <p:spTgt spid="10"/>
                                        </p:tgtEl>
                                        <p:attrNameLst>
                                          <p:attrName>style.visibility</p:attrName>
                                        </p:attrNameLst>
                                      </p:cBhvr>
                                      <p:to>
                                        <p:strVal val="visible"/>
                                      </p:to>
                                    </p:set>
                                    <p:animEffect filter="wipe(right)" transition="in">
                                      <p:cBhvr>
                                        <p:cTn dur="500" id="11"/>
                                        <p:tgtEl>
                                          <p:spTgt spid="10"/>
                                        </p:tgtEl>
                                      </p:cBhvr>
                                    </p:animEffect>
                                  </p:childTnLst>
                                </p:cTn>
                              </p:par>
                            </p:childTnLst>
                          </p:cTn>
                        </p:par>
                        <p:par>
                          <p:cTn fill="hold" id="12" nodeType="afterGroup">
                            <p:stCondLst>
                              <p:cond delay="600"/>
                            </p:stCondLst>
                            <p:childTnLst>
                              <p:par>
                                <p:cTn fill="hold" grpId="0" id="13" nodeType="afterEffect" presetClass="entr" presetID="41" presetSubtype="0">
                                  <p:stCondLst>
                                    <p:cond delay="0"/>
                                  </p:stCondLst>
                                  <p:iterate type="lt">
                                    <p:tmPct val="10000"/>
                                  </p:iterate>
                                  <p:childTnLst>
                                    <p:set>
                                      <p:cBhvr>
                                        <p:cTn dur="1" fill="hold" id="14">
                                          <p:stCondLst>
                                            <p:cond delay="0"/>
                                          </p:stCondLst>
                                        </p:cTn>
                                        <p:tgtEl>
                                          <p:spTgt spid="8"/>
                                        </p:tgtEl>
                                        <p:attrNameLst>
                                          <p:attrName>style.visibility</p:attrName>
                                        </p:attrNameLst>
                                      </p:cBhvr>
                                      <p:to>
                                        <p:strVal val="visible"/>
                                      </p:to>
                                    </p:set>
                                    <p:anim calcmode="lin" valueType="num">
                                      <p:cBhvr>
                                        <p:cTn dur="400" fill="hold" id="15"/>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dur="400" fill="hold" id="16"/>
                                        <p:tgtEl>
                                          <p:spTgt spid="8"/>
                                        </p:tgtEl>
                                        <p:attrNameLst>
                                          <p:attrName>ppt_y</p:attrName>
                                        </p:attrNameLst>
                                      </p:cBhvr>
                                      <p:tavLst>
                                        <p:tav tm="0">
                                          <p:val>
                                            <p:strVal val="#ppt_y"/>
                                          </p:val>
                                        </p:tav>
                                        <p:tav tm="100000">
                                          <p:val>
                                            <p:strVal val="#ppt_y"/>
                                          </p:val>
                                        </p:tav>
                                      </p:tavLst>
                                    </p:anim>
                                    <p:anim calcmode="lin" valueType="num">
                                      <p:cBhvr>
                                        <p:cTn dur="400" fill="hold" id="17"/>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dur="400" fill="hold" id="18"/>
                                        <p:tgtEl>
                                          <p:spTgt spid="8"/>
                                        </p:tgtEl>
                                        <p:attrNameLst>
                                          <p:attrName>ppt_w</p:attrName>
                                        </p:attrNameLst>
                                      </p:cBhvr>
                                      <p:tavLst>
                                        <p:tav tm="0">
                                          <p:val>
                                            <p:strVal val="#ppt_w/10"/>
                                          </p:val>
                                        </p:tav>
                                        <p:tav tm="50000">
                                          <p:val>
                                            <p:strVal val="#ppt_w+.01"/>
                                          </p:val>
                                        </p:tav>
                                        <p:tav tm="100000">
                                          <p:val>
                                            <p:strVal val="#ppt_w"/>
                                          </p:val>
                                        </p:tav>
                                      </p:tavLst>
                                    </p:anim>
                                    <p:animEffect filter="fade" transition="in">
                                      <p:cBhvr>
                                        <p:cTn dur="400" id="19" tmFilter="0,0; .5, 1; 1, 1"/>
                                        <p:tgtEl>
                                          <p:spTgt spid="8"/>
                                        </p:tgtEl>
                                      </p:cBhvr>
                                    </p:animEffect>
                                  </p:childTnLst>
                                </p:cTn>
                              </p:par>
                            </p:childTnLst>
                          </p:cTn>
                        </p:par>
                        <p:par>
                          <p:cTn fill="hold" id="20" nodeType="afterGroup">
                            <p:stCondLst>
                              <p:cond delay="1000"/>
                            </p:stCondLst>
                            <p:childTnLst>
                              <p:par>
                                <p:cTn fill="hold" grpId="0" id="21" nodeType="afterEffect" presetClass="entr" presetID="53" presetSubtype="0">
                                  <p:stCondLst>
                                    <p:cond delay="0"/>
                                  </p:stCondLst>
                                  <p:childTnLst>
                                    <p:set>
                                      <p:cBhvr>
                                        <p:cTn dur="1" fill="hold" id="22">
                                          <p:stCondLst>
                                            <p:cond delay="0"/>
                                          </p:stCondLst>
                                        </p:cTn>
                                        <p:tgtEl>
                                          <p:spTgt spid="122"/>
                                        </p:tgtEl>
                                        <p:attrNameLst>
                                          <p:attrName>style.visibility</p:attrName>
                                        </p:attrNameLst>
                                      </p:cBhvr>
                                      <p:to>
                                        <p:strVal val="visible"/>
                                      </p:to>
                                    </p:set>
                                    <p:anim calcmode="lin" valueType="num">
                                      <p:cBhvr>
                                        <p:cTn dur="500" fill="hold" id="23"/>
                                        <p:tgtEl>
                                          <p:spTgt spid="122"/>
                                        </p:tgtEl>
                                        <p:attrNameLst>
                                          <p:attrName>ppt_w</p:attrName>
                                        </p:attrNameLst>
                                      </p:cBhvr>
                                      <p:tavLst>
                                        <p:tav tm="0">
                                          <p:val>
                                            <p:fltVal val="0"/>
                                          </p:val>
                                        </p:tav>
                                        <p:tav tm="100000">
                                          <p:val>
                                            <p:strVal val="#ppt_w"/>
                                          </p:val>
                                        </p:tav>
                                      </p:tavLst>
                                    </p:anim>
                                    <p:anim calcmode="lin" valueType="num">
                                      <p:cBhvr>
                                        <p:cTn dur="500" fill="hold" id="24"/>
                                        <p:tgtEl>
                                          <p:spTgt spid="122"/>
                                        </p:tgtEl>
                                        <p:attrNameLst>
                                          <p:attrName>ppt_h</p:attrName>
                                        </p:attrNameLst>
                                      </p:cBhvr>
                                      <p:tavLst>
                                        <p:tav tm="0">
                                          <p:val>
                                            <p:fltVal val="0"/>
                                          </p:val>
                                        </p:tav>
                                        <p:tav tm="100000">
                                          <p:val>
                                            <p:strVal val="#ppt_h"/>
                                          </p:val>
                                        </p:tav>
                                      </p:tavLst>
                                    </p:anim>
                                    <p:animEffect filter="fade" transition="in">
                                      <p:cBhvr>
                                        <p:cTn dur="500" id="25"/>
                                        <p:tgtEl>
                                          <p:spTgt spid="122"/>
                                        </p:tgtEl>
                                      </p:cBhvr>
                                    </p:animEffect>
                                  </p:childTnLst>
                                </p:cTn>
                              </p:par>
                            </p:childTnLst>
                          </p:cTn>
                        </p:par>
                        <p:par>
                          <p:cTn fill="hold" id="26" nodeType="afterGroup">
                            <p:stCondLst>
                              <p:cond delay="1500"/>
                            </p:stCondLst>
                            <p:childTnLst>
                              <p:par>
                                <p:cTn fill="hold" id="27" nodeType="afterEffect" presetClass="entr" presetID="22" presetSubtype="4">
                                  <p:stCondLst>
                                    <p:cond delay="0"/>
                                  </p:stCondLst>
                                  <p:childTnLst>
                                    <p:set>
                                      <p:cBhvr>
                                        <p:cTn dur="1" fill="hold" id="28">
                                          <p:stCondLst>
                                            <p:cond delay="0"/>
                                          </p:stCondLst>
                                        </p:cTn>
                                        <p:tgtEl>
                                          <p:spTgt spid="123"/>
                                        </p:tgtEl>
                                        <p:attrNameLst>
                                          <p:attrName>style.visibility</p:attrName>
                                        </p:attrNameLst>
                                      </p:cBhvr>
                                      <p:to>
                                        <p:strVal val="visible"/>
                                      </p:to>
                                    </p:set>
                                    <p:animEffect filter="wipe(down)" transition="in">
                                      <p:cBhvr>
                                        <p:cTn dur="500" id="29"/>
                                        <p:tgtEl>
                                          <p:spTgt spid="123"/>
                                        </p:tgtEl>
                                      </p:cBhvr>
                                    </p:animEffect>
                                  </p:childTnLst>
                                </p:cTn>
                              </p:par>
                              <p:par>
                                <p:cTn fill="hold" id="30" nodeType="withEffect" presetClass="entr" presetID="15" presetSubtype="0">
                                  <p:stCondLst>
                                    <p:cond delay="0"/>
                                  </p:stCondLst>
                                  <p:childTnLst>
                                    <p:set>
                                      <p:cBhvr>
                                        <p:cTn dur="1" fill="hold" id="31">
                                          <p:stCondLst>
                                            <p:cond delay="0"/>
                                          </p:stCondLst>
                                        </p:cTn>
                                        <p:tgtEl>
                                          <p:spTgt spid="124"/>
                                        </p:tgtEl>
                                        <p:attrNameLst>
                                          <p:attrName>style.visibility</p:attrName>
                                        </p:attrNameLst>
                                      </p:cBhvr>
                                      <p:to>
                                        <p:strVal val="visible"/>
                                      </p:to>
                                    </p:set>
                                    <p:anim calcmode="lin" valueType="num">
                                      <p:cBhvr>
                                        <p:cTn dur="1000" fill="hold" id="32"/>
                                        <p:tgtEl>
                                          <p:spTgt spid="124"/>
                                        </p:tgtEl>
                                        <p:attrNameLst>
                                          <p:attrName>ppt_w</p:attrName>
                                        </p:attrNameLst>
                                      </p:cBhvr>
                                      <p:tavLst>
                                        <p:tav tm="0">
                                          <p:val>
                                            <p:fltVal val="0"/>
                                          </p:val>
                                        </p:tav>
                                        <p:tav tm="100000">
                                          <p:val>
                                            <p:strVal val="#ppt_w"/>
                                          </p:val>
                                        </p:tav>
                                      </p:tavLst>
                                    </p:anim>
                                    <p:anim calcmode="lin" valueType="num">
                                      <p:cBhvr>
                                        <p:cTn dur="1000" fill="hold" id="33"/>
                                        <p:tgtEl>
                                          <p:spTgt spid="124"/>
                                        </p:tgtEl>
                                        <p:attrNameLst>
                                          <p:attrName>ppt_h</p:attrName>
                                        </p:attrNameLst>
                                      </p:cBhvr>
                                      <p:tavLst>
                                        <p:tav tm="0">
                                          <p:val>
                                            <p:fltVal val="0"/>
                                          </p:val>
                                        </p:tav>
                                        <p:tav tm="100000">
                                          <p:val>
                                            <p:strVal val="#ppt_h"/>
                                          </p:val>
                                        </p:tav>
                                      </p:tavLst>
                                    </p:anim>
                                    <p:anim calcmode="lin" valueType="num">
                                      <p:cBhvr>
                                        <p:cTn dur="1000" fill="hold" id="34"/>
                                        <p:tgtEl>
                                          <p:spTgt spid="124"/>
                                        </p:tgtEl>
                                        <p:attrNameLst>
                                          <p:attrName>ppt_x</p:attrName>
                                        </p:attrNameLst>
                                      </p:cBhvr>
                                      <p:tavLst>
                                        <p:tav fmla="#ppt_x+(cos(-2*pi*(1-$))*-#ppt_x-sin(-2*pi*(1-$))*(1-#ppt_y))*(1-$)" tm="0">
                                          <p:val>
                                            <p:fltVal val="0"/>
                                          </p:val>
                                        </p:tav>
                                        <p:tav tm="100000">
                                          <p:val>
                                            <p:fltVal val="1"/>
                                          </p:val>
                                        </p:tav>
                                      </p:tavLst>
                                    </p:anim>
                                    <p:anim calcmode="lin" valueType="num">
                                      <p:cBhvr>
                                        <p:cTn dur="1000" fill="hold" id="35"/>
                                        <p:tgtEl>
                                          <p:spTgt spid="124"/>
                                        </p:tgtEl>
                                        <p:attrNameLst>
                                          <p:attrName>ppt_y</p:attrName>
                                        </p:attrNameLst>
                                      </p:cBhvr>
                                      <p:tavLst>
                                        <p:tav fmla="#ppt_y+(sin(-2*pi*(1-$))*-#ppt_x+cos(-2*pi*(1-$))*(1-#ppt_y))*(1-$)" tm="0">
                                          <p:val>
                                            <p:fltVal val="0"/>
                                          </p:val>
                                        </p:tav>
                                        <p:tav tm="100000">
                                          <p:val>
                                            <p:fltVal val="1"/>
                                          </p:val>
                                        </p:tav>
                                      </p:tavLst>
                                    </p:anim>
                                  </p:childTnLst>
                                </p:cTn>
                              </p:par>
                            </p:childTnLst>
                          </p:cTn>
                        </p:par>
                        <p:par>
                          <p:cTn fill="hold" id="36" nodeType="afterGroup">
                            <p:stCondLst>
                              <p:cond delay="2500"/>
                            </p:stCondLst>
                            <p:childTnLst>
                              <p:par>
                                <p:cTn fill="hold" grpId="0" id="37" nodeType="afterEffect" presetClass="entr" presetID="22" presetSubtype="2">
                                  <p:stCondLst>
                                    <p:cond delay="0"/>
                                  </p:stCondLst>
                                  <p:childTnLst>
                                    <p:set>
                                      <p:cBhvr>
                                        <p:cTn dur="1" fill="hold" id="38">
                                          <p:stCondLst>
                                            <p:cond delay="0"/>
                                          </p:stCondLst>
                                        </p:cTn>
                                        <p:tgtEl>
                                          <p:spTgt spid="127"/>
                                        </p:tgtEl>
                                        <p:attrNameLst>
                                          <p:attrName>style.visibility</p:attrName>
                                        </p:attrNameLst>
                                      </p:cBhvr>
                                      <p:to>
                                        <p:strVal val="visible"/>
                                      </p:to>
                                    </p:set>
                                    <p:animEffect filter="wipe(right)" transition="in">
                                      <p:cBhvr>
                                        <p:cTn dur="500" id="39"/>
                                        <p:tgtEl>
                                          <p:spTgt spid="127"/>
                                        </p:tgtEl>
                                      </p:cBhvr>
                                    </p:animEffect>
                                  </p:childTnLst>
                                </p:cTn>
                              </p:par>
                              <p:par>
                                <p:cTn fill="hold" grpId="0" id="40" nodeType="withEffect" presetClass="entr" presetID="22" presetSubtype="2">
                                  <p:stCondLst>
                                    <p:cond delay="0"/>
                                  </p:stCondLst>
                                  <p:childTnLst>
                                    <p:set>
                                      <p:cBhvr>
                                        <p:cTn dur="1" fill="hold" id="41">
                                          <p:stCondLst>
                                            <p:cond delay="0"/>
                                          </p:stCondLst>
                                        </p:cTn>
                                        <p:tgtEl>
                                          <p:spTgt spid="128"/>
                                        </p:tgtEl>
                                        <p:attrNameLst>
                                          <p:attrName>style.visibility</p:attrName>
                                        </p:attrNameLst>
                                      </p:cBhvr>
                                      <p:to>
                                        <p:strVal val="visible"/>
                                      </p:to>
                                    </p:set>
                                    <p:animEffect filter="wipe(right)" transition="in">
                                      <p:cBhvr>
                                        <p:cTn dur="750" id="42"/>
                                        <p:tgtEl>
                                          <p:spTgt spid="128"/>
                                        </p:tgtEl>
                                      </p:cBhvr>
                                    </p:animEffect>
                                  </p:childTnLst>
                                </p:cTn>
                              </p:par>
                            </p:childTnLst>
                          </p:cTn>
                        </p:par>
                        <p:par>
                          <p:cTn fill="hold" id="43" nodeType="afterGroup">
                            <p:stCondLst>
                              <p:cond delay="3250"/>
                            </p:stCondLst>
                            <p:childTnLst>
                              <p:par>
                                <p:cTn fill="hold" grpId="0" id="44" nodeType="afterEffect" presetClass="entr" presetID="53" presetSubtype="0">
                                  <p:stCondLst>
                                    <p:cond delay="0"/>
                                  </p:stCondLst>
                                  <p:childTnLst>
                                    <p:set>
                                      <p:cBhvr>
                                        <p:cTn dur="1" fill="hold" id="45">
                                          <p:stCondLst>
                                            <p:cond delay="0"/>
                                          </p:stCondLst>
                                        </p:cTn>
                                        <p:tgtEl>
                                          <p:spTgt spid="129"/>
                                        </p:tgtEl>
                                        <p:attrNameLst>
                                          <p:attrName>style.visibility</p:attrName>
                                        </p:attrNameLst>
                                      </p:cBhvr>
                                      <p:to>
                                        <p:strVal val="visible"/>
                                      </p:to>
                                    </p:set>
                                    <p:anim calcmode="lin" valueType="num">
                                      <p:cBhvr>
                                        <p:cTn dur="500" fill="hold" id="46"/>
                                        <p:tgtEl>
                                          <p:spTgt spid="129"/>
                                        </p:tgtEl>
                                        <p:attrNameLst>
                                          <p:attrName>ppt_w</p:attrName>
                                        </p:attrNameLst>
                                      </p:cBhvr>
                                      <p:tavLst>
                                        <p:tav tm="0">
                                          <p:val>
                                            <p:fltVal val="0"/>
                                          </p:val>
                                        </p:tav>
                                        <p:tav tm="100000">
                                          <p:val>
                                            <p:strVal val="#ppt_w"/>
                                          </p:val>
                                        </p:tav>
                                      </p:tavLst>
                                    </p:anim>
                                    <p:anim calcmode="lin" valueType="num">
                                      <p:cBhvr>
                                        <p:cTn dur="500" fill="hold" id="47"/>
                                        <p:tgtEl>
                                          <p:spTgt spid="129"/>
                                        </p:tgtEl>
                                        <p:attrNameLst>
                                          <p:attrName>ppt_h</p:attrName>
                                        </p:attrNameLst>
                                      </p:cBhvr>
                                      <p:tavLst>
                                        <p:tav tm="0">
                                          <p:val>
                                            <p:fltVal val="0"/>
                                          </p:val>
                                        </p:tav>
                                        <p:tav tm="100000">
                                          <p:val>
                                            <p:strVal val="#ppt_h"/>
                                          </p:val>
                                        </p:tav>
                                      </p:tavLst>
                                    </p:anim>
                                    <p:animEffect filter="fade" transition="in">
                                      <p:cBhvr>
                                        <p:cTn dur="500" id="48"/>
                                        <p:tgtEl>
                                          <p:spTgt spid="129"/>
                                        </p:tgtEl>
                                      </p:cBhvr>
                                    </p:animEffect>
                                  </p:childTnLst>
                                </p:cTn>
                              </p:par>
                            </p:childTnLst>
                          </p:cTn>
                        </p:par>
                        <p:par>
                          <p:cTn fill="hold" id="49" nodeType="afterGroup">
                            <p:stCondLst>
                              <p:cond delay="3750"/>
                            </p:stCondLst>
                            <p:childTnLst>
                              <p:par>
                                <p:cTn fill="hold" id="50" nodeType="afterEffect" presetClass="entr" presetID="22" presetSubtype="4">
                                  <p:stCondLst>
                                    <p:cond delay="0"/>
                                  </p:stCondLst>
                                  <p:childTnLst>
                                    <p:set>
                                      <p:cBhvr>
                                        <p:cTn dur="1" fill="hold" id="51">
                                          <p:stCondLst>
                                            <p:cond delay="0"/>
                                          </p:stCondLst>
                                        </p:cTn>
                                        <p:tgtEl>
                                          <p:spTgt spid="130"/>
                                        </p:tgtEl>
                                        <p:attrNameLst>
                                          <p:attrName>style.visibility</p:attrName>
                                        </p:attrNameLst>
                                      </p:cBhvr>
                                      <p:to>
                                        <p:strVal val="visible"/>
                                      </p:to>
                                    </p:set>
                                    <p:animEffect filter="wipe(down)" transition="in">
                                      <p:cBhvr>
                                        <p:cTn dur="500" id="52"/>
                                        <p:tgtEl>
                                          <p:spTgt spid="130"/>
                                        </p:tgtEl>
                                      </p:cBhvr>
                                    </p:animEffect>
                                  </p:childTnLst>
                                </p:cTn>
                              </p:par>
                            </p:childTnLst>
                          </p:cTn>
                        </p:par>
                        <p:par>
                          <p:cTn fill="hold" id="53" nodeType="afterGroup">
                            <p:stCondLst>
                              <p:cond delay="4250"/>
                            </p:stCondLst>
                            <p:childTnLst>
                              <p:par>
                                <p:cTn fill="hold" id="54" nodeType="afterEffect" presetClass="entr" presetID="22" presetSubtype="2">
                                  <p:stCondLst>
                                    <p:cond delay="0"/>
                                  </p:stCondLst>
                                  <p:childTnLst>
                                    <p:set>
                                      <p:cBhvr>
                                        <p:cTn dur="1" fill="hold" id="55">
                                          <p:stCondLst>
                                            <p:cond delay="0"/>
                                          </p:stCondLst>
                                        </p:cTn>
                                        <p:tgtEl>
                                          <p:spTgt spid="131"/>
                                        </p:tgtEl>
                                        <p:attrNameLst>
                                          <p:attrName>style.visibility</p:attrName>
                                        </p:attrNameLst>
                                      </p:cBhvr>
                                      <p:to>
                                        <p:strVal val="visible"/>
                                      </p:to>
                                    </p:set>
                                    <p:animEffect filter="wipe(right)" transition="in">
                                      <p:cBhvr>
                                        <p:cTn dur="500" id="56"/>
                                        <p:tgtEl>
                                          <p:spTgt spid="131"/>
                                        </p:tgtEl>
                                      </p:cBhvr>
                                    </p:animEffect>
                                  </p:childTnLst>
                                </p:cTn>
                              </p:par>
                              <p:par>
                                <p:cTn fill="hold" id="57" nodeType="withEffect" presetClass="entr" presetID="15" presetSubtype="0">
                                  <p:stCondLst>
                                    <p:cond delay="0"/>
                                  </p:stCondLst>
                                  <p:childTnLst>
                                    <p:set>
                                      <p:cBhvr>
                                        <p:cTn dur="1" fill="hold" id="58">
                                          <p:stCondLst>
                                            <p:cond delay="0"/>
                                          </p:stCondLst>
                                        </p:cTn>
                                        <p:tgtEl>
                                          <p:spTgt spid="132"/>
                                        </p:tgtEl>
                                        <p:attrNameLst>
                                          <p:attrName>style.visibility</p:attrName>
                                        </p:attrNameLst>
                                      </p:cBhvr>
                                      <p:to>
                                        <p:strVal val="visible"/>
                                      </p:to>
                                    </p:set>
                                    <p:anim calcmode="lin" valueType="num">
                                      <p:cBhvr>
                                        <p:cTn dur="1000" fill="hold" id="59"/>
                                        <p:tgtEl>
                                          <p:spTgt spid="132"/>
                                        </p:tgtEl>
                                        <p:attrNameLst>
                                          <p:attrName>ppt_w</p:attrName>
                                        </p:attrNameLst>
                                      </p:cBhvr>
                                      <p:tavLst>
                                        <p:tav tm="0">
                                          <p:val>
                                            <p:fltVal val="0"/>
                                          </p:val>
                                        </p:tav>
                                        <p:tav tm="100000">
                                          <p:val>
                                            <p:strVal val="#ppt_w"/>
                                          </p:val>
                                        </p:tav>
                                      </p:tavLst>
                                    </p:anim>
                                    <p:anim calcmode="lin" valueType="num">
                                      <p:cBhvr>
                                        <p:cTn dur="1000" fill="hold" id="60"/>
                                        <p:tgtEl>
                                          <p:spTgt spid="132"/>
                                        </p:tgtEl>
                                        <p:attrNameLst>
                                          <p:attrName>ppt_h</p:attrName>
                                        </p:attrNameLst>
                                      </p:cBhvr>
                                      <p:tavLst>
                                        <p:tav tm="0">
                                          <p:val>
                                            <p:fltVal val="0"/>
                                          </p:val>
                                        </p:tav>
                                        <p:tav tm="100000">
                                          <p:val>
                                            <p:strVal val="#ppt_h"/>
                                          </p:val>
                                        </p:tav>
                                      </p:tavLst>
                                    </p:anim>
                                    <p:anim calcmode="lin" valueType="num">
                                      <p:cBhvr>
                                        <p:cTn dur="1000" fill="hold" id="61"/>
                                        <p:tgtEl>
                                          <p:spTgt spid="132"/>
                                        </p:tgtEl>
                                        <p:attrNameLst>
                                          <p:attrName>ppt_x</p:attrName>
                                        </p:attrNameLst>
                                      </p:cBhvr>
                                      <p:tavLst>
                                        <p:tav fmla="#ppt_x+(cos(-2*pi*(1-$))*-#ppt_x-sin(-2*pi*(1-$))*(1-#ppt_y))*(1-$)" tm="0">
                                          <p:val>
                                            <p:fltVal val="0"/>
                                          </p:val>
                                        </p:tav>
                                        <p:tav tm="100000">
                                          <p:val>
                                            <p:fltVal val="1"/>
                                          </p:val>
                                        </p:tav>
                                      </p:tavLst>
                                    </p:anim>
                                    <p:anim calcmode="lin" valueType="num">
                                      <p:cBhvr>
                                        <p:cTn dur="1000" fill="hold" id="62"/>
                                        <p:tgtEl>
                                          <p:spTgt spid="132"/>
                                        </p:tgtEl>
                                        <p:attrNameLst>
                                          <p:attrName>ppt_y</p:attrName>
                                        </p:attrNameLst>
                                      </p:cBhvr>
                                      <p:tavLst>
                                        <p:tav fmla="#ppt_y+(sin(-2*pi*(1-$))*-#ppt_x+cos(-2*pi*(1-$))*(1-#ppt_y))*(1-$)" tm="0">
                                          <p:val>
                                            <p:fltVal val="0"/>
                                          </p:val>
                                        </p:tav>
                                        <p:tav tm="100000">
                                          <p:val>
                                            <p:fltVal val="1"/>
                                          </p:val>
                                        </p:tav>
                                      </p:tavLst>
                                    </p:anim>
                                  </p:childTnLst>
                                </p:cTn>
                              </p:par>
                            </p:childTnLst>
                          </p:cTn>
                        </p:par>
                        <p:par>
                          <p:cTn fill="hold" id="63" nodeType="afterGroup">
                            <p:stCondLst>
                              <p:cond delay="5250"/>
                            </p:stCondLst>
                            <p:childTnLst>
                              <p:par>
                                <p:cTn fill="hold" grpId="0" id="64" nodeType="afterEffect" presetClass="entr" presetID="22" presetSubtype="2">
                                  <p:stCondLst>
                                    <p:cond delay="0"/>
                                  </p:stCondLst>
                                  <p:childTnLst>
                                    <p:set>
                                      <p:cBhvr>
                                        <p:cTn dur="1" fill="hold" id="65">
                                          <p:stCondLst>
                                            <p:cond delay="0"/>
                                          </p:stCondLst>
                                        </p:cTn>
                                        <p:tgtEl>
                                          <p:spTgt spid="135"/>
                                        </p:tgtEl>
                                        <p:attrNameLst>
                                          <p:attrName>style.visibility</p:attrName>
                                        </p:attrNameLst>
                                      </p:cBhvr>
                                      <p:to>
                                        <p:strVal val="visible"/>
                                      </p:to>
                                    </p:set>
                                    <p:animEffect filter="wipe(right)" transition="in">
                                      <p:cBhvr>
                                        <p:cTn dur="500" id="66"/>
                                        <p:tgtEl>
                                          <p:spTgt spid="135"/>
                                        </p:tgtEl>
                                      </p:cBhvr>
                                    </p:animEffect>
                                  </p:childTnLst>
                                </p:cTn>
                              </p:par>
                              <p:par>
                                <p:cTn fill="hold" grpId="0" id="67" nodeType="withEffect" presetClass="entr" presetID="22" presetSubtype="2">
                                  <p:stCondLst>
                                    <p:cond delay="0"/>
                                  </p:stCondLst>
                                  <p:childTnLst>
                                    <p:set>
                                      <p:cBhvr>
                                        <p:cTn dur="1" fill="hold" id="68">
                                          <p:stCondLst>
                                            <p:cond delay="0"/>
                                          </p:stCondLst>
                                        </p:cTn>
                                        <p:tgtEl>
                                          <p:spTgt spid="136"/>
                                        </p:tgtEl>
                                        <p:attrNameLst>
                                          <p:attrName>style.visibility</p:attrName>
                                        </p:attrNameLst>
                                      </p:cBhvr>
                                      <p:to>
                                        <p:strVal val="visible"/>
                                      </p:to>
                                    </p:set>
                                    <p:animEffect filter="wipe(right)" transition="in">
                                      <p:cBhvr>
                                        <p:cTn dur="750" id="69"/>
                                        <p:tgtEl>
                                          <p:spTgt spid="136"/>
                                        </p:tgtEl>
                                      </p:cBhvr>
                                    </p:animEffect>
                                  </p:childTnLst>
                                </p:cTn>
                              </p:par>
                            </p:childTnLst>
                          </p:cTn>
                        </p:par>
                        <p:par>
                          <p:cTn fill="hold" id="70" nodeType="afterGroup">
                            <p:stCondLst>
                              <p:cond delay="6000"/>
                            </p:stCondLst>
                            <p:childTnLst>
                              <p:par>
                                <p:cTn fill="hold" grpId="0" id="71" nodeType="afterEffect" presetClass="entr" presetID="53" presetSubtype="0">
                                  <p:stCondLst>
                                    <p:cond delay="0"/>
                                  </p:stCondLst>
                                  <p:childTnLst>
                                    <p:set>
                                      <p:cBhvr>
                                        <p:cTn dur="1" fill="hold" id="72">
                                          <p:stCondLst>
                                            <p:cond delay="0"/>
                                          </p:stCondLst>
                                        </p:cTn>
                                        <p:tgtEl>
                                          <p:spTgt spid="137"/>
                                        </p:tgtEl>
                                        <p:attrNameLst>
                                          <p:attrName>style.visibility</p:attrName>
                                        </p:attrNameLst>
                                      </p:cBhvr>
                                      <p:to>
                                        <p:strVal val="visible"/>
                                      </p:to>
                                    </p:set>
                                    <p:anim calcmode="lin" valueType="num">
                                      <p:cBhvr>
                                        <p:cTn dur="500" fill="hold" id="73"/>
                                        <p:tgtEl>
                                          <p:spTgt spid="137"/>
                                        </p:tgtEl>
                                        <p:attrNameLst>
                                          <p:attrName>ppt_w</p:attrName>
                                        </p:attrNameLst>
                                      </p:cBhvr>
                                      <p:tavLst>
                                        <p:tav tm="0">
                                          <p:val>
                                            <p:fltVal val="0"/>
                                          </p:val>
                                        </p:tav>
                                        <p:tav tm="100000">
                                          <p:val>
                                            <p:strVal val="#ppt_w"/>
                                          </p:val>
                                        </p:tav>
                                      </p:tavLst>
                                    </p:anim>
                                    <p:anim calcmode="lin" valueType="num">
                                      <p:cBhvr>
                                        <p:cTn dur="500" fill="hold" id="74"/>
                                        <p:tgtEl>
                                          <p:spTgt spid="137"/>
                                        </p:tgtEl>
                                        <p:attrNameLst>
                                          <p:attrName>ppt_h</p:attrName>
                                        </p:attrNameLst>
                                      </p:cBhvr>
                                      <p:tavLst>
                                        <p:tav tm="0">
                                          <p:val>
                                            <p:fltVal val="0"/>
                                          </p:val>
                                        </p:tav>
                                        <p:tav tm="100000">
                                          <p:val>
                                            <p:strVal val="#ppt_h"/>
                                          </p:val>
                                        </p:tav>
                                      </p:tavLst>
                                    </p:anim>
                                    <p:animEffect filter="fade" transition="in">
                                      <p:cBhvr>
                                        <p:cTn dur="500" id="75"/>
                                        <p:tgtEl>
                                          <p:spTgt spid="137"/>
                                        </p:tgtEl>
                                      </p:cBhvr>
                                    </p:animEffect>
                                  </p:childTnLst>
                                </p:cTn>
                              </p:par>
                            </p:childTnLst>
                          </p:cTn>
                        </p:par>
                        <p:par>
                          <p:cTn fill="hold" id="76" nodeType="afterGroup">
                            <p:stCondLst>
                              <p:cond delay="6500"/>
                            </p:stCondLst>
                            <p:childTnLst>
                              <p:par>
                                <p:cTn fill="hold" id="77" nodeType="afterEffect" presetClass="entr" presetID="22" presetSubtype="4">
                                  <p:stCondLst>
                                    <p:cond delay="0"/>
                                  </p:stCondLst>
                                  <p:childTnLst>
                                    <p:set>
                                      <p:cBhvr>
                                        <p:cTn dur="1" fill="hold" id="78">
                                          <p:stCondLst>
                                            <p:cond delay="0"/>
                                          </p:stCondLst>
                                        </p:cTn>
                                        <p:tgtEl>
                                          <p:spTgt spid="138"/>
                                        </p:tgtEl>
                                        <p:attrNameLst>
                                          <p:attrName>style.visibility</p:attrName>
                                        </p:attrNameLst>
                                      </p:cBhvr>
                                      <p:to>
                                        <p:strVal val="visible"/>
                                      </p:to>
                                    </p:set>
                                    <p:animEffect filter="wipe(down)" transition="in">
                                      <p:cBhvr>
                                        <p:cTn dur="500" id="79"/>
                                        <p:tgtEl>
                                          <p:spTgt spid="138"/>
                                        </p:tgtEl>
                                      </p:cBhvr>
                                    </p:animEffect>
                                  </p:childTnLst>
                                </p:cTn>
                              </p:par>
                            </p:childTnLst>
                          </p:cTn>
                        </p:par>
                        <p:par>
                          <p:cTn fill="hold" id="80" nodeType="afterGroup">
                            <p:stCondLst>
                              <p:cond delay="7000"/>
                            </p:stCondLst>
                            <p:childTnLst>
                              <p:par>
                                <p:cTn fill="hold" id="81" nodeType="afterEffect" presetClass="entr" presetID="22" presetSubtype="8">
                                  <p:stCondLst>
                                    <p:cond delay="0"/>
                                  </p:stCondLst>
                                  <p:childTnLst>
                                    <p:set>
                                      <p:cBhvr>
                                        <p:cTn dur="1" fill="hold" id="82">
                                          <p:stCondLst>
                                            <p:cond delay="0"/>
                                          </p:stCondLst>
                                        </p:cTn>
                                        <p:tgtEl>
                                          <p:spTgt spid="139"/>
                                        </p:tgtEl>
                                        <p:attrNameLst>
                                          <p:attrName>style.visibility</p:attrName>
                                        </p:attrNameLst>
                                      </p:cBhvr>
                                      <p:to>
                                        <p:strVal val="visible"/>
                                      </p:to>
                                    </p:set>
                                    <p:animEffect filter="wipe(left)" transition="in">
                                      <p:cBhvr>
                                        <p:cTn dur="500" id="83"/>
                                        <p:tgtEl>
                                          <p:spTgt spid="139"/>
                                        </p:tgtEl>
                                      </p:cBhvr>
                                    </p:animEffect>
                                  </p:childTnLst>
                                </p:cTn>
                              </p:par>
                              <p:par>
                                <p:cTn fill="hold" id="84" nodeType="withEffect" presetClass="entr" presetID="15" presetSubtype="0">
                                  <p:stCondLst>
                                    <p:cond delay="0"/>
                                  </p:stCondLst>
                                  <p:childTnLst>
                                    <p:set>
                                      <p:cBhvr>
                                        <p:cTn dur="1" fill="hold" id="85">
                                          <p:stCondLst>
                                            <p:cond delay="0"/>
                                          </p:stCondLst>
                                        </p:cTn>
                                        <p:tgtEl>
                                          <p:spTgt spid="140"/>
                                        </p:tgtEl>
                                        <p:attrNameLst>
                                          <p:attrName>style.visibility</p:attrName>
                                        </p:attrNameLst>
                                      </p:cBhvr>
                                      <p:to>
                                        <p:strVal val="visible"/>
                                      </p:to>
                                    </p:set>
                                    <p:anim calcmode="lin" valueType="num">
                                      <p:cBhvr>
                                        <p:cTn dur="1000" fill="hold" id="86"/>
                                        <p:tgtEl>
                                          <p:spTgt spid="140"/>
                                        </p:tgtEl>
                                        <p:attrNameLst>
                                          <p:attrName>ppt_w</p:attrName>
                                        </p:attrNameLst>
                                      </p:cBhvr>
                                      <p:tavLst>
                                        <p:tav tm="0">
                                          <p:val>
                                            <p:fltVal val="0"/>
                                          </p:val>
                                        </p:tav>
                                        <p:tav tm="100000">
                                          <p:val>
                                            <p:strVal val="#ppt_w"/>
                                          </p:val>
                                        </p:tav>
                                      </p:tavLst>
                                    </p:anim>
                                    <p:anim calcmode="lin" valueType="num">
                                      <p:cBhvr>
                                        <p:cTn dur="1000" fill="hold" id="87"/>
                                        <p:tgtEl>
                                          <p:spTgt spid="140"/>
                                        </p:tgtEl>
                                        <p:attrNameLst>
                                          <p:attrName>ppt_h</p:attrName>
                                        </p:attrNameLst>
                                      </p:cBhvr>
                                      <p:tavLst>
                                        <p:tav tm="0">
                                          <p:val>
                                            <p:fltVal val="0"/>
                                          </p:val>
                                        </p:tav>
                                        <p:tav tm="100000">
                                          <p:val>
                                            <p:strVal val="#ppt_h"/>
                                          </p:val>
                                        </p:tav>
                                      </p:tavLst>
                                    </p:anim>
                                    <p:anim calcmode="lin" valueType="num">
                                      <p:cBhvr>
                                        <p:cTn dur="1000" fill="hold" id="88"/>
                                        <p:tgtEl>
                                          <p:spTgt spid="140"/>
                                        </p:tgtEl>
                                        <p:attrNameLst>
                                          <p:attrName>ppt_x</p:attrName>
                                        </p:attrNameLst>
                                      </p:cBhvr>
                                      <p:tavLst>
                                        <p:tav fmla="#ppt_x+(cos(-2*pi*(1-$))*-#ppt_x-sin(-2*pi*(1-$))*(1-#ppt_y))*(1-$)" tm="0">
                                          <p:val>
                                            <p:fltVal val="0"/>
                                          </p:val>
                                        </p:tav>
                                        <p:tav tm="100000">
                                          <p:val>
                                            <p:fltVal val="1"/>
                                          </p:val>
                                        </p:tav>
                                      </p:tavLst>
                                    </p:anim>
                                    <p:anim calcmode="lin" valueType="num">
                                      <p:cBhvr>
                                        <p:cTn dur="1000" fill="hold" id="89"/>
                                        <p:tgtEl>
                                          <p:spTgt spid="140"/>
                                        </p:tgtEl>
                                        <p:attrNameLst>
                                          <p:attrName>ppt_y</p:attrName>
                                        </p:attrNameLst>
                                      </p:cBhvr>
                                      <p:tavLst>
                                        <p:tav fmla="#ppt_y+(sin(-2*pi*(1-$))*-#ppt_x+cos(-2*pi*(1-$))*(1-#ppt_y))*(1-$)" tm="0">
                                          <p:val>
                                            <p:fltVal val="0"/>
                                          </p:val>
                                        </p:tav>
                                        <p:tav tm="100000">
                                          <p:val>
                                            <p:fltVal val="1"/>
                                          </p:val>
                                        </p:tav>
                                      </p:tavLst>
                                    </p:anim>
                                  </p:childTnLst>
                                </p:cTn>
                              </p:par>
                            </p:childTnLst>
                          </p:cTn>
                        </p:par>
                        <p:par>
                          <p:cTn fill="hold" id="90" nodeType="afterGroup">
                            <p:stCondLst>
                              <p:cond delay="8000"/>
                            </p:stCondLst>
                            <p:childTnLst>
                              <p:par>
                                <p:cTn fill="hold" grpId="0" id="91" nodeType="afterEffect" presetClass="entr" presetID="22" presetSubtype="2">
                                  <p:stCondLst>
                                    <p:cond delay="0"/>
                                  </p:stCondLst>
                                  <p:childTnLst>
                                    <p:set>
                                      <p:cBhvr>
                                        <p:cTn dur="1" fill="hold" id="92">
                                          <p:stCondLst>
                                            <p:cond delay="0"/>
                                          </p:stCondLst>
                                        </p:cTn>
                                        <p:tgtEl>
                                          <p:spTgt spid="143"/>
                                        </p:tgtEl>
                                        <p:attrNameLst>
                                          <p:attrName>style.visibility</p:attrName>
                                        </p:attrNameLst>
                                      </p:cBhvr>
                                      <p:to>
                                        <p:strVal val="visible"/>
                                      </p:to>
                                    </p:set>
                                    <p:animEffect filter="wipe(right)" transition="in">
                                      <p:cBhvr>
                                        <p:cTn dur="500" id="93"/>
                                        <p:tgtEl>
                                          <p:spTgt spid="143"/>
                                        </p:tgtEl>
                                      </p:cBhvr>
                                    </p:animEffect>
                                  </p:childTnLst>
                                </p:cTn>
                              </p:par>
                              <p:par>
                                <p:cTn fill="hold" grpId="0" id="94" nodeType="withEffect" presetClass="entr" presetID="22" presetSubtype="2">
                                  <p:stCondLst>
                                    <p:cond delay="0"/>
                                  </p:stCondLst>
                                  <p:childTnLst>
                                    <p:set>
                                      <p:cBhvr>
                                        <p:cTn dur="1" fill="hold" id="95">
                                          <p:stCondLst>
                                            <p:cond delay="0"/>
                                          </p:stCondLst>
                                        </p:cTn>
                                        <p:tgtEl>
                                          <p:spTgt spid="144"/>
                                        </p:tgtEl>
                                        <p:attrNameLst>
                                          <p:attrName>style.visibility</p:attrName>
                                        </p:attrNameLst>
                                      </p:cBhvr>
                                      <p:to>
                                        <p:strVal val="visible"/>
                                      </p:to>
                                    </p:set>
                                    <p:animEffect filter="wipe(right)" transition="in">
                                      <p:cBhvr>
                                        <p:cTn dur="750" id="96"/>
                                        <p:tgtEl>
                                          <p:spTgt spid="144"/>
                                        </p:tgtEl>
                                      </p:cBhvr>
                                    </p:animEffect>
                                  </p:childTnLst>
                                </p:cTn>
                              </p:par>
                            </p:childTnLst>
                          </p:cTn>
                        </p:par>
                        <p:par>
                          <p:cTn fill="hold" id="97" nodeType="afterGroup">
                            <p:stCondLst>
                              <p:cond delay="8750"/>
                            </p:stCondLst>
                            <p:childTnLst>
                              <p:par>
                                <p:cTn fill="hold" grpId="0" id="98" nodeType="afterEffect" presetClass="entr" presetID="53" presetSubtype="0">
                                  <p:stCondLst>
                                    <p:cond delay="0"/>
                                  </p:stCondLst>
                                  <p:childTnLst>
                                    <p:set>
                                      <p:cBhvr>
                                        <p:cTn dur="1" fill="hold" id="99">
                                          <p:stCondLst>
                                            <p:cond delay="0"/>
                                          </p:stCondLst>
                                        </p:cTn>
                                        <p:tgtEl>
                                          <p:spTgt spid="145"/>
                                        </p:tgtEl>
                                        <p:attrNameLst>
                                          <p:attrName>style.visibility</p:attrName>
                                        </p:attrNameLst>
                                      </p:cBhvr>
                                      <p:to>
                                        <p:strVal val="visible"/>
                                      </p:to>
                                    </p:set>
                                    <p:anim calcmode="lin" valueType="num">
                                      <p:cBhvr>
                                        <p:cTn dur="500" fill="hold" id="100"/>
                                        <p:tgtEl>
                                          <p:spTgt spid="145"/>
                                        </p:tgtEl>
                                        <p:attrNameLst>
                                          <p:attrName>ppt_w</p:attrName>
                                        </p:attrNameLst>
                                      </p:cBhvr>
                                      <p:tavLst>
                                        <p:tav tm="0">
                                          <p:val>
                                            <p:fltVal val="0"/>
                                          </p:val>
                                        </p:tav>
                                        <p:tav tm="100000">
                                          <p:val>
                                            <p:strVal val="#ppt_w"/>
                                          </p:val>
                                        </p:tav>
                                      </p:tavLst>
                                    </p:anim>
                                    <p:anim calcmode="lin" valueType="num">
                                      <p:cBhvr>
                                        <p:cTn dur="500" fill="hold" id="101"/>
                                        <p:tgtEl>
                                          <p:spTgt spid="145"/>
                                        </p:tgtEl>
                                        <p:attrNameLst>
                                          <p:attrName>ppt_h</p:attrName>
                                        </p:attrNameLst>
                                      </p:cBhvr>
                                      <p:tavLst>
                                        <p:tav tm="0">
                                          <p:val>
                                            <p:fltVal val="0"/>
                                          </p:val>
                                        </p:tav>
                                        <p:tav tm="100000">
                                          <p:val>
                                            <p:strVal val="#ppt_h"/>
                                          </p:val>
                                        </p:tav>
                                      </p:tavLst>
                                    </p:anim>
                                    <p:animEffect filter="fade" transition="in">
                                      <p:cBhvr>
                                        <p:cTn dur="500" id="102"/>
                                        <p:tgtEl>
                                          <p:spTgt spid="145"/>
                                        </p:tgtEl>
                                      </p:cBhvr>
                                    </p:animEffect>
                                  </p:childTnLst>
                                </p:cTn>
                              </p:par>
                            </p:childTnLst>
                          </p:cTn>
                        </p:par>
                        <p:par>
                          <p:cTn fill="hold" id="103" nodeType="afterGroup">
                            <p:stCondLst>
                              <p:cond delay="9250"/>
                            </p:stCondLst>
                            <p:childTnLst>
                              <p:par>
                                <p:cTn fill="hold" id="104" nodeType="afterEffect" presetClass="entr" presetID="22" presetSubtype="2">
                                  <p:stCondLst>
                                    <p:cond delay="0"/>
                                  </p:stCondLst>
                                  <p:childTnLst>
                                    <p:set>
                                      <p:cBhvr>
                                        <p:cTn dur="1" fill="hold" id="105">
                                          <p:stCondLst>
                                            <p:cond delay="0"/>
                                          </p:stCondLst>
                                        </p:cTn>
                                        <p:tgtEl>
                                          <p:spTgt spid="146"/>
                                        </p:tgtEl>
                                        <p:attrNameLst>
                                          <p:attrName>style.visibility</p:attrName>
                                        </p:attrNameLst>
                                      </p:cBhvr>
                                      <p:to>
                                        <p:strVal val="visible"/>
                                      </p:to>
                                    </p:set>
                                    <p:animEffect filter="wipe(right)" transition="in">
                                      <p:cBhvr>
                                        <p:cTn dur="500" id="106"/>
                                        <p:tgtEl>
                                          <p:spTgt spid="146"/>
                                        </p:tgtEl>
                                      </p:cBhvr>
                                    </p:animEffect>
                                  </p:childTnLst>
                                </p:cTn>
                              </p:par>
                              <p:par>
                                <p:cTn fill="hold" id="107" nodeType="withEffect" presetClass="entr" presetID="15" presetSubtype="0">
                                  <p:stCondLst>
                                    <p:cond delay="0"/>
                                  </p:stCondLst>
                                  <p:childTnLst>
                                    <p:set>
                                      <p:cBhvr>
                                        <p:cTn dur="1" fill="hold" id="108">
                                          <p:stCondLst>
                                            <p:cond delay="0"/>
                                          </p:stCondLst>
                                        </p:cTn>
                                        <p:tgtEl>
                                          <p:spTgt spid="147"/>
                                        </p:tgtEl>
                                        <p:attrNameLst>
                                          <p:attrName>style.visibility</p:attrName>
                                        </p:attrNameLst>
                                      </p:cBhvr>
                                      <p:to>
                                        <p:strVal val="visible"/>
                                      </p:to>
                                    </p:set>
                                    <p:anim calcmode="lin" valueType="num">
                                      <p:cBhvr>
                                        <p:cTn dur="1000" fill="hold" id="109"/>
                                        <p:tgtEl>
                                          <p:spTgt spid="147"/>
                                        </p:tgtEl>
                                        <p:attrNameLst>
                                          <p:attrName>ppt_w</p:attrName>
                                        </p:attrNameLst>
                                      </p:cBhvr>
                                      <p:tavLst>
                                        <p:tav tm="0">
                                          <p:val>
                                            <p:fltVal val="0"/>
                                          </p:val>
                                        </p:tav>
                                        <p:tav tm="100000">
                                          <p:val>
                                            <p:strVal val="#ppt_w"/>
                                          </p:val>
                                        </p:tav>
                                      </p:tavLst>
                                    </p:anim>
                                    <p:anim calcmode="lin" valueType="num">
                                      <p:cBhvr>
                                        <p:cTn dur="1000" fill="hold" id="110"/>
                                        <p:tgtEl>
                                          <p:spTgt spid="147"/>
                                        </p:tgtEl>
                                        <p:attrNameLst>
                                          <p:attrName>ppt_h</p:attrName>
                                        </p:attrNameLst>
                                      </p:cBhvr>
                                      <p:tavLst>
                                        <p:tav tm="0">
                                          <p:val>
                                            <p:fltVal val="0"/>
                                          </p:val>
                                        </p:tav>
                                        <p:tav tm="100000">
                                          <p:val>
                                            <p:strVal val="#ppt_h"/>
                                          </p:val>
                                        </p:tav>
                                      </p:tavLst>
                                    </p:anim>
                                    <p:anim calcmode="lin" valueType="num">
                                      <p:cBhvr>
                                        <p:cTn dur="1000" fill="hold" id="111"/>
                                        <p:tgtEl>
                                          <p:spTgt spid="147"/>
                                        </p:tgtEl>
                                        <p:attrNameLst>
                                          <p:attrName>ppt_x</p:attrName>
                                        </p:attrNameLst>
                                      </p:cBhvr>
                                      <p:tavLst>
                                        <p:tav fmla="#ppt_x+(cos(-2*pi*(1-$))*-#ppt_x-sin(-2*pi*(1-$))*(1-#ppt_y))*(1-$)" tm="0">
                                          <p:val>
                                            <p:fltVal val="0"/>
                                          </p:val>
                                        </p:tav>
                                        <p:tav tm="100000">
                                          <p:val>
                                            <p:fltVal val="1"/>
                                          </p:val>
                                        </p:tav>
                                      </p:tavLst>
                                    </p:anim>
                                    <p:anim calcmode="lin" valueType="num">
                                      <p:cBhvr>
                                        <p:cTn dur="1000" fill="hold" id="112"/>
                                        <p:tgtEl>
                                          <p:spTgt spid="147"/>
                                        </p:tgtEl>
                                        <p:attrNameLst>
                                          <p:attrName>ppt_y</p:attrName>
                                        </p:attrNameLst>
                                      </p:cBhvr>
                                      <p:tavLst>
                                        <p:tav fmla="#ppt_y+(sin(-2*pi*(1-$))*-#ppt_x+cos(-2*pi*(1-$))*(1-#ppt_y))*(1-$)" tm="0">
                                          <p:val>
                                            <p:fltVal val="0"/>
                                          </p:val>
                                        </p:tav>
                                        <p:tav tm="100000">
                                          <p:val>
                                            <p:fltVal val="1"/>
                                          </p:val>
                                        </p:tav>
                                      </p:tavLst>
                                    </p:anim>
                                  </p:childTnLst>
                                </p:cTn>
                              </p:par>
                            </p:childTnLst>
                          </p:cTn>
                        </p:par>
                        <p:par>
                          <p:cTn fill="hold" id="113" nodeType="afterGroup">
                            <p:stCondLst>
                              <p:cond delay="10250"/>
                            </p:stCondLst>
                            <p:childTnLst>
                              <p:par>
                                <p:cTn fill="hold" grpId="0" id="114" nodeType="afterEffect" presetClass="entr" presetID="22" presetSubtype="2">
                                  <p:stCondLst>
                                    <p:cond delay="0"/>
                                  </p:stCondLst>
                                  <p:childTnLst>
                                    <p:set>
                                      <p:cBhvr>
                                        <p:cTn dur="1" fill="hold" id="115">
                                          <p:stCondLst>
                                            <p:cond delay="0"/>
                                          </p:stCondLst>
                                        </p:cTn>
                                        <p:tgtEl>
                                          <p:spTgt spid="150"/>
                                        </p:tgtEl>
                                        <p:attrNameLst>
                                          <p:attrName>style.visibility</p:attrName>
                                        </p:attrNameLst>
                                      </p:cBhvr>
                                      <p:to>
                                        <p:strVal val="visible"/>
                                      </p:to>
                                    </p:set>
                                    <p:animEffect filter="wipe(right)" transition="in">
                                      <p:cBhvr>
                                        <p:cTn dur="500" id="116"/>
                                        <p:tgtEl>
                                          <p:spTgt spid="150"/>
                                        </p:tgtEl>
                                      </p:cBhvr>
                                    </p:animEffect>
                                  </p:childTnLst>
                                </p:cTn>
                              </p:par>
                              <p:par>
                                <p:cTn fill="hold" grpId="0" id="117" nodeType="withEffect" presetClass="entr" presetID="22" presetSubtype="2">
                                  <p:stCondLst>
                                    <p:cond delay="0"/>
                                  </p:stCondLst>
                                  <p:childTnLst>
                                    <p:set>
                                      <p:cBhvr>
                                        <p:cTn dur="1" fill="hold" id="118">
                                          <p:stCondLst>
                                            <p:cond delay="0"/>
                                          </p:stCondLst>
                                        </p:cTn>
                                        <p:tgtEl>
                                          <p:spTgt spid="151"/>
                                        </p:tgtEl>
                                        <p:attrNameLst>
                                          <p:attrName>style.visibility</p:attrName>
                                        </p:attrNameLst>
                                      </p:cBhvr>
                                      <p:to>
                                        <p:strVal val="visible"/>
                                      </p:to>
                                    </p:set>
                                    <p:animEffect filter="wipe(right)" transition="in">
                                      <p:cBhvr>
                                        <p:cTn dur="750" id="119"/>
                                        <p:tgtEl>
                                          <p:spTgt spid="151"/>
                                        </p:tgtEl>
                                      </p:cBhvr>
                                    </p:animEffect>
                                  </p:childTnLst>
                                </p:cTn>
                              </p:par>
                            </p:childTnLst>
                          </p:cTn>
                        </p:par>
                        <p:par>
                          <p:cTn fill="hold" id="120" nodeType="afterGroup">
                            <p:stCondLst>
                              <p:cond delay="11000"/>
                            </p:stCondLst>
                            <p:childTnLst>
                              <p:par>
                                <p:cTn fill="hold" grpId="0" id="121" nodeType="afterEffect" presetClass="entr" presetID="53" presetSubtype="0">
                                  <p:stCondLst>
                                    <p:cond delay="0"/>
                                  </p:stCondLst>
                                  <p:childTnLst>
                                    <p:set>
                                      <p:cBhvr>
                                        <p:cTn dur="1" fill="hold" id="122">
                                          <p:stCondLst>
                                            <p:cond delay="0"/>
                                          </p:stCondLst>
                                        </p:cTn>
                                        <p:tgtEl>
                                          <p:spTgt spid="152"/>
                                        </p:tgtEl>
                                        <p:attrNameLst>
                                          <p:attrName>style.visibility</p:attrName>
                                        </p:attrNameLst>
                                      </p:cBhvr>
                                      <p:to>
                                        <p:strVal val="visible"/>
                                      </p:to>
                                    </p:set>
                                    <p:anim calcmode="lin" valueType="num">
                                      <p:cBhvr>
                                        <p:cTn dur="500" fill="hold" id="123"/>
                                        <p:tgtEl>
                                          <p:spTgt spid="152"/>
                                        </p:tgtEl>
                                        <p:attrNameLst>
                                          <p:attrName>ppt_w</p:attrName>
                                        </p:attrNameLst>
                                      </p:cBhvr>
                                      <p:tavLst>
                                        <p:tav tm="0">
                                          <p:val>
                                            <p:fltVal val="0"/>
                                          </p:val>
                                        </p:tav>
                                        <p:tav tm="100000">
                                          <p:val>
                                            <p:strVal val="#ppt_w"/>
                                          </p:val>
                                        </p:tav>
                                      </p:tavLst>
                                    </p:anim>
                                    <p:anim calcmode="lin" valueType="num">
                                      <p:cBhvr>
                                        <p:cTn dur="500" fill="hold" id="124"/>
                                        <p:tgtEl>
                                          <p:spTgt spid="152"/>
                                        </p:tgtEl>
                                        <p:attrNameLst>
                                          <p:attrName>ppt_h</p:attrName>
                                        </p:attrNameLst>
                                      </p:cBhvr>
                                      <p:tavLst>
                                        <p:tav tm="0">
                                          <p:val>
                                            <p:fltVal val="0"/>
                                          </p:val>
                                        </p:tav>
                                        <p:tav tm="100000">
                                          <p:val>
                                            <p:strVal val="#ppt_h"/>
                                          </p:val>
                                        </p:tav>
                                      </p:tavLst>
                                    </p:anim>
                                    <p:animEffect filter="fade" transition="in">
                                      <p:cBhvr>
                                        <p:cTn dur="500" id="125"/>
                                        <p:tgtEl>
                                          <p:spTgt spid="152"/>
                                        </p:tgtEl>
                                      </p:cBhvr>
                                    </p:animEffect>
                                  </p:childTnLst>
                                </p:cTn>
                              </p:par>
                              <p:par>
                                <p:cTn fill="hold" id="126" nodeType="withEffect" presetClass="entr" presetID="22" presetSubtype="8">
                                  <p:stCondLst>
                                    <p:cond delay="0"/>
                                  </p:stCondLst>
                                  <p:childTnLst>
                                    <p:set>
                                      <p:cBhvr>
                                        <p:cTn dur="1" fill="hold" id="127">
                                          <p:stCondLst>
                                            <p:cond delay="0"/>
                                          </p:stCondLst>
                                        </p:cTn>
                                        <p:tgtEl>
                                          <p:spTgt spid="153"/>
                                        </p:tgtEl>
                                        <p:attrNameLst>
                                          <p:attrName>style.visibility</p:attrName>
                                        </p:attrNameLst>
                                      </p:cBhvr>
                                      <p:to>
                                        <p:strVal val="visible"/>
                                      </p:to>
                                    </p:set>
                                    <p:animEffect filter="wipe(left)" transition="in">
                                      <p:cBhvr>
                                        <p:cTn dur="500" id="128"/>
                                        <p:tgtEl>
                                          <p:spTgt spid="153"/>
                                        </p:tgtEl>
                                      </p:cBhvr>
                                    </p:animEffect>
                                  </p:childTnLst>
                                </p:cTn>
                              </p:par>
                              <p:par>
                                <p:cTn fill="hold" id="129" nodeType="withEffect" presetClass="entr" presetID="15" presetSubtype="0">
                                  <p:stCondLst>
                                    <p:cond delay="0"/>
                                  </p:stCondLst>
                                  <p:childTnLst>
                                    <p:set>
                                      <p:cBhvr>
                                        <p:cTn dur="1" fill="hold" id="130">
                                          <p:stCondLst>
                                            <p:cond delay="0"/>
                                          </p:stCondLst>
                                        </p:cTn>
                                        <p:tgtEl>
                                          <p:spTgt spid="154"/>
                                        </p:tgtEl>
                                        <p:attrNameLst>
                                          <p:attrName>style.visibility</p:attrName>
                                        </p:attrNameLst>
                                      </p:cBhvr>
                                      <p:to>
                                        <p:strVal val="visible"/>
                                      </p:to>
                                    </p:set>
                                    <p:anim calcmode="lin" valueType="num">
                                      <p:cBhvr>
                                        <p:cTn dur="1000" fill="hold" id="131"/>
                                        <p:tgtEl>
                                          <p:spTgt spid="154"/>
                                        </p:tgtEl>
                                        <p:attrNameLst>
                                          <p:attrName>ppt_w</p:attrName>
                                        </p:attrNameLst>
                                      </p:cBhvr>
                                      <p:tavLst>
                                        <p:tav tm="0">
                                          <p:val>
                                            <p:fltVal val="0"/>
                                          </p:val>
                                        </p:tav>
                                        <p:tav tm="100000">
                                          <p:val>
                                            <p:strVal val="#ppt_w"/>
                                          </p:val>
                                        </p:tav>
                                      </p:tavLst>
                                    </p:anim>
                                    <p:anim calcmode="lin" valueType="num">
                                      <p:cBhvr>
                                        <p:cTn dur="1000" fill="hold" id="132"/>
                                        <p:tgtEl>
                                          <p:spTgt spid="154"/>
                                        </p:tgtEl>
                                        <p:attrNameLst>
                                          <p:attrName>ppt_h</p:attrName>
                                        </p:attrNameLst>
                                      </p:cBhvr>
                                      <p:tavLst>
                                        <p:tav tm="0">
                                          <p:val>
                                            <p:fltVal val="0"/>
                                          </p:val>
                                        </p:tav>
                                        <p:tav tm="100000">
                                          <p:val>
                                            <p:strVal val="#ppt_h"/>
                                          </p:val>
                                        </p:tav>
                                      </p:tavLst>
                                    </p:anim>
                                    <p:anim calcmode="lin" valueType="num">
                                      <p:cBhvr>
                                        <p:cTn dur="1000" fill="hold" id="133"/>
                                        <p:tgtEl>
                                          <p:spTgt spid="154"/>
                                        </p:tgtEl>
                                        <p:attrNameLst>
                                          <p:attrName>ppt_x</p:attrName>
                                        </p:attrNameLst>
                                      </p:cBhvr>
                                      <p:tavLst>
                                        <p:tav fmla="#ppt_x+(cos(-2*pi*(1-$))*-#ppt_x-sin(-2*pi*(1-$))*(1-#ppt_y))*(1-$)" tm="0">
                                          <p:val>
                                            <p:fltVal val="0"/>
                                          </p:val>
                                        </p:tav>
                                        <p:tav tm="100000">
                                          <p:val>
                                            <p:fltVal val="1"/>
                                          </p:val>
                                        </p:tav>
                                      </p:tavLst>
                                    </p:anim>
                                    <p:anim calcmode="lin" valueType="num">
                                      <p:cBhvr>
                                        <p:cTn dur="1000" fill="hold" id="134"/>
                                        <p:tgtEl>
                                          <p:spTgt spid="154"/>
                                        </p:tgtEl>
                                        <p:attrNameLst>
                                          <p:attrName>ppt_y</p:attrName>
                                        </p:attrNameLst>
                                      </p:cBhvr>
                                      <p:tavLst>
                                        <p:tav fmla="#ppt_y+(sin(-2*pi*(1-$))*-#ppt_x+cos(-2*pi*(1-$))*(1-#ppt_y))*(1-$)" tm="0">
                                          <p:val>
                                            <p:fltVal val="0"/>
                                          </p:val>
                                        </p:tav>
                                        <p:tav tm="100000">
                                          <p:val>
                                            <p:fltVal val="1"/>
                                          </p:val>
                                        </p:tav>
                                      </p:tavLst>
                                    </p:anim>
                                  </p:childTnLst>
                                </p:cTn>
                              </p:par>
                            </p:childTnLst>
                          </p:cTn>
                        </p:par>
                        <p:par>
                          <p:cTn fill="hold" id="135" nodeType="afterGroup">
                            <p:stCondLst>
                              <p:cond delay="12000"/>
                            </p:stCondLst>
                            <p:childTnLst>
                              <p:par>
                                <p:cTn fill="hold" grpId="0" id="136" nodeType="afterEffect" presetClass="entr" presetID="22" presetSubtype="2">
                                  <p:stCondLst>
                                    <p:cond delay="0"/>
                                  </p:stCondLst>
                                  <p:childTnLst>
                                    <p:set>
                                      <p:cBhvr>
                                        <p:cTn dur="1" fill="hold" id="137">
                                          <p:stCondLst>
                                            <p:cond delay="0"/>
                                          </p:stCondLst>
                                        </p:cTn>
                                        <p:tgtEl>
                                          <p:spTgt spid="157"/>
                                        </p:tgtEl>
                                        <p:attrNameLst>
                                          <p:attrName>style.visibility</p:attrName>
                                        </p:attrNameLst>
                                      </p:cBhvr>
                                      <p:to>
                                        <p:strVal val="visible"/>
                                      </p:to>
                                    </p:set>
                                    <p:animEffect filter="wipe(right)" transition="in">
                                      <p:cBhvr>
                                        <p:cTn dur="500" id="138"/>
                                        <p:tgtEl>
                                          <p:spTgt spid="157"/>
                                        </p:tgtEl>
                                      </p:cBhvr>
                                    </p:animEffect>
                                  </p:childTnLst>
                                </p:cTn>
                              </p:par>
                              <p:par>
                                <p:cTn fill="hold" grpId="0" id="139" nodeType="withEffect" presetClass="entr" presetID="22" presetSubtype="2">
                                  <p:stCondLst>
                                    <p:cond delay="0"/>
                                  </p:stCondLst>
                                  <p:childTnLst>
                                    <p:set>
                                      <p:cBhvr>
                                        <p:cTn dur="1" fill="hold" id="140">
                                          <p:stCondLst>
                                            <p:cond delay="0"/>
                                          </p:stCondLst>
                                        </p:cTn>
                                        <p:tgtEl>
                                          <p:spTgt spid="158"/>
                                        </p:tgtEl>
                                        <p:attrNameLst>
                                          <p:attrName>style.visibility</p:attrName>
                                        </p:attrNameLst>
                                      </p:cBhvr>
                                      <p:to>
                                        <p:strVal val="visible"/>
                                      </p:to>
                                    </p:set>
                                    <p:animEffect filter="wipe(right)" transition="in">
                                      <p:cBhvr>
                                        <p:cTn dur="750" id="141"/>
                                        <p:tgtEl>
                                          <p:spTgt spid="15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8"/>
      <p:bldP grpId="0" spid="9"/>
      <p:bldP grpId="0" spid="122"/>
      <p:bldP grpId="0" spid="127"/>
      <p:bldP grpId="0" spid="128"/>
      <p:bldP grpId="0" spid="129"/>
      <p:bldP grpId="0" spid="135"/>
      <p:bldP grpId="0" spid="136"/>
      <p:bldP grpId="0" spid="137"/>
      <p:bldP grpId="0" spid="143"/>
      <p:bldP grpId="0" spid="144"/>
      <p:bldP grpId="0" spid="145"/>
      <p:bldP grpId="0" spid="150"/>
      <p:bldP grpId="0" spid="151"/>
      <p:bldP grpId="0" spid="152"/>
      <p:bldP grpId="0" spid="157"/>
      <p:bldP grpId="0" spid="158"/>
    </p:bldLst>
  </p:timing>
</p:sld>
</file>

<file path=ppt/slides/slide3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8" name="TextBox 33"/>
          <p:cNvSpPr txBox="1"/>
          <p:nvPr/>
        </p:nvSpPr>
        <p:spPr>
          <a:xfrm>
            <a:off x="1184888" y="171551"/>
            <a:ext cx="2011680" cy="457200"/>
          </a:xfrm>
          <a:prstGeom prst="rect">
            <a:avLst/>
          </a:prstGeom>
          <a:noFill/>
        </p:spPr>
        <p:txBody>
          <a:bodyPr rtlCol="0" wrap="none">
            <a:spAutoFit/>
          </a:bodyPr>
          <a:lstStyle/>
          <a:p>
            <a:r>
              <a:rPr altLang="en-US" lang="zh-CN" sz="2400">
                <a:solidFill>
                  <a:srgbClr val="3F3F3F"/>
                </a:solidFill>
                <a:latin charset="-122" panose="020b0503020204020204" pitchFamily="34" typeface="微软雅黑"/>
                <a:ea charset="-122" pitchFamily="34" typeface="微软雅黑"/>
              </a:rPr>
              <a:t>四种解决方案</a:t>
            </a:r>
          </a:p>
        </p:txBody>
      </p:sp>
      <p:sp>
        <p:nvSpPr>
          <p:cNvPr id="9" name="Freeform 40"/>
          <p:cNvSpPr>
            <a:spLocks noEditPoints="1"/>
          </p:cNvSpPr>
          <p:nvPr/>
        </p:nvSpPr>
        <p:spPr bwMode="auto">
          <a:xfrm>
            <a:off x="553476" y="227694"/>
            <a:ext cx="264760" cy="392994"/>
          </a:xfrm>
          <a:custGeom>
            <a:gdLst>
              <a:gd fmla="*/ 173 w 579" name="T0"/>
              <a:gd fmla="*/ 818 h 857" name="T1"/>
              <a:gd fmla="*/ 551 w 579" name="T2"/>
              <a:gd fmla="*/ 818 h 857" name="T3"/>
              <a:gd fmla="*/ 571 w 579" name="T4"/>
              <a:gd fmla="*/ 838 h 857" name="T5"/>
              <a:gd fmla="*/ 551 w 579" name="T6"/>
              <a:gd fmla="*/ 857 h 857" name="T7"/>
              <a:gd fmla="*/ 173 w 579" name="T8"/>
              <a:gd fmla="*/ 857 h 857" name="T9"/>
              <a:gd fmla="*/ 153 w 579" name="T10"/>
              <a:gd fmla="*/ 838 h 857" name="T11"/>
              <a:gd fmla="*/ 173 w 579" name="T12"/>
              <a:gd fmla="*/ 818 h 857" name="T13"/>
              <a:gd fmla="*/ 181 w 579" name="T14"/>
              <a:gd fmla="*/ 632 h 857" name="T15"/>
              <a:gd fmla="*/ 389 w 579" name="T16"/>
              <a:gd fmla="*/ 290 h 857" name="T17"/>
              <a:gd fmla="*/ 462 w 579" name="T18"/>
              <a:gd fmla="*/ 334 h 857" name="T19"/>
              <a:gd fmla="*/ 255 w 579" name="T20"/>
              <a:gd fmla="*/ 676 h 857" name="T21"/>
              <a:gd fmla="*/ 181 w 579" name="T22"/>
              <a:gd fmla="*/ 632 h 857" name="T23"/>
              <a:gd fmla="*/ 35 w 579" name="T24"/>
              <a:gd fmla="*/ 543 h 857" name="T25"/>
              <a:gd fmla="*/ 243 w 579" name="T26"/>
              <a:gd fmla="*/ 201 h 857" name="T27"/>
              <a:gd fmla="*/ 316 w 579" name="T28"/>
              <a:gd fmla="*/ 245 h 857" name="T29"/>
              <a:gd fmla="*/ 108 w 579" name="T30"/>
              <a:gd fmla="*/ 587 h 857" name="T31"/>
              <a:gd fmla="*/ 35 w 579" name="T32"/>
              <a:gd fmla="*/ 543 h 857" name="T33"/>
              <a:gd fmla="*/ 2 w 579" name="T34"/>
              <a:gd fmla="*/ 820 h 857" name="T35"/>
              <a:gd fmla="*/ 22 w 579" name="T36"/>
              <a:gd fmla="*/ 650 h 857" name="T37"/>
              <a:gd fmla="*/ 165 w 579" name="T38"/>
              <a:gd fmla="*/ 736 h 857" name="T39"/>
              <a:gd fmla="*/ 24 w 579" name="T40"/>
              <a:gd fmla="*/ 833 h 857" name="T41"/>
              <a:gd fmla="*/ 2 w 579" name="T42"/>
              <a:gd fmla="*/ 820 h 857" name="T43"/>
              <a:gd fmla="*/ 299 w 579" name="T44"/>
              <a:gd fmla="*/ 106 h 857" name="T45"/>
              <a:gd fmla="*/ 269 w 579" name="T46"/>
              <a:gd fmla="*/ 156 h 857" name="T47"/>
              <a:gd fmla="*/ 488 w 579" name="T48"/>
              <a:gd fmla="*/ 289 h 857" name="T49"/>
              <a:gd fmla="*/ 519 w 579" name="T50"/>
              <a:gd fmla="*/ 239 h 857" name="T51"/>
              <a:gd fmla="*/ 299 w 579" name="T52"/>
              <a:gd fmla="*/ 106 h 857" name="T53"/>
              <a:gd fmla="*/ 346 w 579" name="T54"/>
              <a:gd fmla="*/ 30 h 857" name="T55"/>
              <a:gd fmla="*/ 412 w 579" name="T56"/>
              <a:gd fmla="*/ 14 h 857" name="T57"/>
              <a:gd fmla="*/ 549 w 579" name="T58"/>
              <a:gd fmla="*/ 97 h 857" name="T59"/>
              <a:gd fmla="*/ 566 w 579" name="T60"/>
              <a:gd fmla="*/ 163 h 857" name="T61"/>
              <a:gd fmla="*/ 547 w 579" name="T62"/>
              <a:gd fmla="*/ 194 h 857" name="T63"/>
              <a:gd fmla="*/ 327 w 579" name="T64"/>
              <a:gd fmla="*/ 61 h 857" name="T65"/>
              <a:gd fmla="*/ 346 w 579" name="T66"/>
              <a:gd fmla="*/ 30 h 857" name="T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b="b" l="0" r="r" t="0"/>
            <a:pathLst>
              <a:path h="857" w="579">
                <a:moveTo>
                  <a:pt x="173" y="818"/>
                </a:moveTo>
                <a:lnTo>
                  <a:pt x="551" y="818"/>
                </a:lnTo>
                <a:cubicBezTo>
                  <a:pt x="562" y="818"/>
                  <a:pt x="571" y="827"/>
                  <a:pt x="571" y="838"/>
                </a:cubicBezTo>
                <a:cubicBezTo>
                  <a:pt x="571" y="849"/>
                  <a:pt x="562" y="857"/>
                  <a:pt x="551" y="857"/>
                </a:cubicBezTo>
                <a:lnTo>
                  <a:pt x="173" y="857"/>
                </a:lnTo>
                <a:cubicBezTo>
                  <a:pt x="162" y="857"/>
                  <a:pt x="153" y="849"/>
                  <a:pt x="153" y="838"/>
                </a:cubicBezTo>
                <a:cubicBezTo>
                  <a:pt x="153" y="827"/>
                  <a:pt x="162" y="818"/>
                  <a:pt x="173" y="818"/>
                </a:cubicBezTo>
                <a:close/>
                <a:moveTo>
                  <a:pt x="181" y="632"/>
                </a:moveTo>
                <a:lnTo>
                  <a:pt x="389" y="290"/>
                </a:lnTo>
                <a:lnTo>
                  <a:pt x="462" y="334"/>
                </a:lnTo>
                <a:lnTo>
                  <a:pt x="255" y="676"/>
                </a:lnTo>
                <a:lnTo>
                  <a:pt x="181" y="632"/>
                </a:lnTo>
                <a:close/>
                <a:moveTo>
                  <a:pt x="35" y="543"/>
                </a:moveTo>
                <a:lnTo>
                  <a:pt x="243" y="201"/>
                </a:lnTo>
                <a:lnTo>
                  <a:pt x="316" y="245"/>
                </a:lnTo>
                <a:lnTo>
                  <a:pt x="108" y="587"/>
                </a:lnTo>
                <a:lnTo>
                  <a:pt x="35" y="543"/>
                </a:lnTo>
                <a:close/>
                <a:moveTo>
                  <a:pt x="2" y="820"/>
                </a:moveTo>
                <a:lnTo>
                  <a:pt x="22" y="650"/>
                </a:lnTo>
                <a:lnTo>
                  <a:pt x="165" y="736"/>
                </a:lnTo>
                <a:lnTo>
                  <a:pt x="24" y="833"/>
                </a:lnTo>
                <a:cubicBezTo>
                  <a:pt x="9" y="844"/>
                  <a:pt x="0" y="838"/>
                  <a:pt x="2" y="820"/>
                </a:cubicBezTo>
                <a:close/>
                <a:moveTo>
                  <a:pt x="299" y="106"/>
                </a:moveTo>
                <a:lnTo>
                  <a:pt x="269" y="156"/>
                </a:lnTo>
                <a:lnTo>
                  <a:pt x="488" y="289"/>
                </a:lnTo>
                <a:lnTo>
                  <a:pt x="519" y="239"/>
                </a:lnTo>
                <a:lnTo>
                  <a:pt x="299" y="106"/>
                </a:lnTo>
                <a:close/>
                <a:moveTo>
                  <a:pt x="346" y="30"/>
                </a:moveTo>
                <a:cubicBezTo>
                  <a:pt x="360" y="7"/>
                  <a:pt x="390" y="0"/>
                  <a:pt x="412" y="14"/>
                </a:cubicBezTo>
                <a:lnTo>
                  <a:pt x="549" y="97"/>
                </a:lnTo>
                <a:cubicBezTo>
                  <a:pt x="572" y="110"/>
                  <a:pt x="579" y="140"/>
                  <a:pt x="566" y="163"/>
                </a:cubicBezTo>
                <a:lnTo>
                  <a:pt x="547" y="194"/>
                </a:lnTo>
                <a:lnTo>
                  <a:pt x="327" y="61"/>
                </a:lnTo>
                <a:lnTo>
                  <a:pt x="346" y="30"/>
                </a:lnTo>
                <a:close/>
              </a:path>
            </a:pathLst>
          </a:custGeom>
          <a:solidFill>
            <a:srgbClr val="7F7F7F"/>
          </a:solidFill>
          <a:ln>
            <a:noFill/>
          </a:ln>
        </p:spPr>
        <p:txBody>
          <a:bodyPr anchor="t" anchorCtr="0" bIns="45720" compatLnSpc="1" lIns="91440" numCol="1" rIns="91440" tIns="45720" vert="horz" wrap="square">
            <a:prstTxWarp prst="textNoShape">
              <a:avLst/>
            </a:prstTxWarp>
          </a:bodyPr>
          <a:lstStyle/>
          <a:p>
            <a:endParaRPr altLang="en-US" lang="zh-CN"/>
          </a:p>
        </p:txBody>
      </p:sp>
      <p:cxnSp>
        <p:nvCxnSpPr>
          <p:cNvPr id="10" name="直接连接符 9"/>
          <p:cNvCxnSpPr/>
          <p:nvPr/>
        </p:nvCxnSpPr>
        <p:spPr bwMode="auto">
          <a:xfrm flipH="1">
            <a:off x="985302" y="616159"/>
            <a:ext cx="10746000" cy="0"/>
          </a:xfrm>
          <a:prstGeom prst="line">
            <a:avLst/>
          </a:prstGeom>
          <a:solidFill>
            <a:schemeClr val="accent1"/>
          </a:solidFill>
          <a:ln algn="ctr" cap="flat" cmpd="sng" w="9525">
            <a:solidFill>
              <a:srgbClr val="A6A6A6"/>
            </a:solidFill>
            <a:prstDash val="solid"/>
            <a:round/>
            <a:headEnd len="med" type="none" w="med"/>
            <a:tailEnd len="med" type="none" w="med"/>
          </a:ln>
          <a:effectLst/>
          <a:extLst>
            <a:ext uri="{AF507438-7753-43E0-B8FC-AC1667EBCBE1}">
              <a14:hiddenEffects>
                <a:effectLst>
                  <a:outerShdw algn="ctr" dir="2700000" dist="35921" rotWithShape="0">
                    <a:schemeClr val="bg2"/>
                  </a:outerShdw>
                </a:effectLst>
              </a14:hiddenEffects>
            </a:ext>
          </a:extLst>
        </p:spPr>
      </p:cxnSp>
      <p:grpSp>
        <p:nvGrpSpPr>
          <p:cNvPr id="47" name="组合 46"/>
          <p:cNvGrpSpPr/>
          <p:nvPr/>
        </p:nvGrpSpPr>
        <p:grpSpPr>
          <a:xfrm>
            <a:off x="4312006" y="1901967"/>
            <a:ext cx="3333389" cy="1509337"/>
            <a:chOff x="4304043" y="1286668"/>
            <a:chExt cx="3837944" cy="2757793"/>
          </a:xfrm>
          <a:effectLst>
            <a:outerShdw algn="tr" blurRad="381000" dir="8100000" dist="254000" rotWithShape="0">
              <a:prstClr val="black">
                <a:alpha val="40000"/>
              </a:prstClr>
            </a:outerShdw>
          </a:effectLst>
        </p:grpSpPr>
        <p:sp>
          <p:nvSpPr>
            <p:cNvPr id="48" name="圆角矩形 47"/>
            <p:cNvSpPr/>
            <p:nvPr/>
          </p:nvSpPr>
          <p:spPr>
            <a:xfrm>
              <a:off x="4304043" y="1286668"/>
              <a:ext cx="3837944" cy="2757793"/>
            </a:xfrm>
            <a:prstGeom prst="roundRect">
              <a:avLst/>
            </a:prstGeom>
            <a:gradFill>
              <a:gsLst>
                <a:gs pos="62000">
                  <a:sysClr lastClr="FFFFFF" val="window">
                    <a:lumMod val="95000"/>
                  </a:sysClr>
                </a:gs>
                <a:gs pos="0">
                  <a:sysClr lastClr="FFFFFF" val="window"/>
                </a:gs>
                <a:gs pos="100000">
                  <a:sysClr lastClr="FFFFFF" val="window">
                    <a:lumMod val="85000"/>
                  </a:sysClr>
                </a:gs>
                <a:gs pos="0">
                  <a:sysClr lastClr="FFFFFF" val="window"/>
                </a:gs>
              </a:gsLst>
              <a:lin ang="8100000" scaled="0"/>
            </a:gradFill>
            <a:ln algn="ctr" cap="flat" cmpd="sng" w="28575">
              <a:noFill/>
              <a:prstDash val="solid"/>
            </a:ln>
            <a:effectLst/>
          </p:spPr>
          <p:txBody>
            <a:bodyPr anchor="ctr" rtlCol="0"/>
            <a:lstStyle/>
            <a:p>
              <a:pPr algn="ctr" defTabSz="1218712">
                <a:defRPr/>
              </a:pPr>
              <a:endParaRPr altLang="en-US" kern="0" lang="zh-CN">
                <a:solidFill>
                  <a:sysClr lastClr="FFFFFF" val="window"/>
                </a:solidFill>
                <a:latin typeface="Palatino Linotype"/>
                <a:ea charset="-122" typeface="宋体"/>
              </a:endParaRPr>
            </a:p>
          </p:txBody>
        </p:sp>
        <p:sp>
          <p:nvSpPr>
            <p:cNvPr id="49" name="圆角矩形 48"/>
            <p:cNvSpPr/>
            <p:nvPr/>
          </p:nvSpPr>
          <p:spPr>
            <a:xfrm>
              <a:off x="4351931" y="1367703"/>
              <a:ext cx="3742172" cy="2595722"/>
            </a:xfrm>
            <a:prstGeom prst="roundRect">
              <a:avLst/>
            </a:prstGeom>
            <a:gradFill>
              <a:gsLst>
                <a:gs pos="42000">
                  <a:srgbClr val="F0F0F0"/>
                </a:gs>
                <a:gs pos="0">
                  <a:sysClr lastClr="FFFFFF" val="window"/>
                </a:gs>
                <a:gs pos="100000">
                  <a:sysClr lastClr="FFFFFF" val="window">
                    <a:lumMod val="85000"/>
                  </a:sysClr>
                </a:gs>
                <a:gs pos="0">
                  <a:sysClr lastClr="FFFFFF" val="window"/>
                </a:gs>
              </a:gsLst>
              <a:lin ang="18900000" scaled="0"/>
            </a:gradFill>
            <a:ln algn="ctr" cap="flat" cmpd="sng" w="28575">
              <a:noFill/>
              <a:prstDash val="solid"/>
            </a:ln>
            <a:effectLst/>
          </p:spPr>
          <p:txBody>
            <a:bodyPr anchor="ctr" rtlCol="0"/>
            <a:lstStyle/>
            <a:p>
              <a:pPr algn="ctr" defTabSz="1218712">
                <a:defRPr/>
              </a:pPr>
              <a:endParaRPr altLang="en-US" kern="0" lang="zh-CN">
                <a:solidFill>
                  <a:sysClr lastClr="FFFFFF" val="window"/>
                </a:solidFill>
                <a:latin typeface="Palatino Linotype"/>
                <a:ea charset="-122" typeface="宋体"/>
              </a:endParaRPr>
            </a:p>
          </p:txBody>
        </p:sp>
      </p:grpSp>
      <p:grpSp>
        <p:nvGrpSpPr>
          <p:cNvPr id="50" name="组合 49"/>
          <p:cNvGrpSpPr/>
          <p:nvPr/>
        </p:nvGrpSpPr>
        <p:grpSpPr>
          <a:xfrm>
            <a:off x="4513341" y="2193777"/>
            <a:ext cx="827702" cy="827701"/>
            <a:chOff x="304800" y="673100"/>
            <a:chExt cx="4000500" cy="4000500"/>
          </a:xfrm>
          <a:effectLst>
            <a:outerShdw algn="tr" blurRad="444500" dir="8100000" dist="254000" rotWithShape="0">
              <a:prstClr val="black">
                <a:alpha val="50000"/>
              </a:prstClr>
            </a:outerShdw>
          </a:effectLst>
        </p:grpSpPr>
        <p:sp>
          <p:nvSpPr>
            <p:cNvPr id="51" name="同心圆 50"/>
            <p:cNvSpPr/>
            <p:nvPr/>
          </p:nvSpPr>
          <p:spPr>
            <a:xfrm>
              <a:off x="304800" y="673100"/>
              <a:ext cx="4000500" cy="4000500"/>
            </a:xfrm>
            <a:prstGeom prst="donut">
              <a:avLst>
                <a:gd fmla="val 4879" name="adj"/>
              </a:avLst>
            </a:prstGeom>
            <a:gradFill>
              <a:gsLst>
                <a:gs pos="0">
                  <a:sysClr lastClr="FFFFFF" val="window"/>
                </a:gs>
                <a:gs pos="55000">
                  <a:sysClr lastClr="FFFFFF" val="window">
                    <a:lumMod val="95000"/>
                  </a:sysClr>
                </a:gs>
                <a:gs pos="100000">
                  <a:sysClr lastClr="FFFFFF" val="window">
                    <a:lumMod val="65000"/>
                  </a:sysClr>
                </a:gs>
              </a:gsLst>
              <a:lin ang="8100000" scaled="0"/>
            </a:gradFill>
            <a:ln algn="ctr" cap="flat" cmpd="sng" w="25400">
              <a:noFill/>
              <a:prstDash val="solid"/>
            </a:ln>
            <a:effectLst/>
          </p:spPr>
          <p:txBody>
            <a:bodyPr anchor="ctr" rtlCol="0"/>
            <a:lstStyle/>
            <a:p>
              <a:pPr algn="ctr" defTabSz="1218712">
                <a:defRPr/>
              </a:pPr>
              <a:endParaRPr altLang="en-US" kern="0" lang="zh-CN">
                <a:solidFill>
                  <a:sysClr lastClr="000000" val="windowText"/>
                </a:solidFill>
                <a:latin typeface="Calibri"/>
                <a:ea charset="-122" typeface="宋体"/>
              </a:endParaRPr>
            </a:p>
          </p:txBody>
        </p:sp>
        <p:sp>
          <p:nvSpPr>
            <p:cNvPr id="52" name="椭圆 51"/>
            <p:cNvSpPr/>
            <p:nvPr/>
          </p:nvSpPr>
          <p:spPr>
            <a:xfrm>
              <a:off x="392112" y="760412"/>
              <a:ext cx="3825874" cy="3825874"/>
            </a:xfrm>
            <a:prstGeom prst="ellipse">
              <a:avLst/>
            </a:prstGeom>
            <a:solidFill>
              <a:schemeClr val="tx1"/>
            </a:solidFill>
            <a:ln algn="ctr" cap="flat" cmpd="sng" w="25400">
              <a:noFill/>
              <a:prstDash val="solid"/>
            </a:ln>
            <a:effectLst/>
          </p:spPr>
          <p:txBody>
            <a:bodyPr anchor="ctr" rtlCol="0"/>
            <a:lstStyle/>
            <a:p>
              <a:pPr algn="ctr" defTabSz="1218712">
                <a:defRPr/>
              </a:pPr>
              <a:endParaRPr altLang="en-US" kern="0" lang="zh-CN">
                <a:solidFill>
                  <a:sysClr lastClr="FFFFFF" val="window"/>
                </a:solidFill>
                <a:latin typeface="Calibri"/>
                <a:ea charset="-122" typeface="宋体"/>
              </a:endParaRPr>
            </a:p>
          </p:txBody>
        </p:sp>
      </p:grpSp>
      <p:grpSp>
        <p:nvGrpSpPr>
          <p:cNvPr id="53" name="Group 41"/>
          <p:cNvGrpSpPr/>
          <p:nvPr/>
        </p:nvGrpSpPr>
        <p:grpSpPr>
          <a:xfrm>
            <a:off x="5463847" y="2193775"/>
            <a:ext cx="1943384" cy="1065873"/>
            <a:chExt cx="2419" cy="1343"/>
          </a:xfrm>
        </p:grpSpPr>
        <p:sp>
          <p:nvSpPr>
            <p:cNvPr id="54" name="Rectangle 42"/>
            <p:cNvSpPr/>
            <p:nvPr/>
          </p:nvSpPr>
          <p:spPr bwMode="auto">
            <a:xfrm>
              <a:off x="0" y="0"/>
              <a:ext cx="2419" cy="352"/>
            </a:xfrm>
            <a:prstGeom prst="rect">
              <a:avLst/>
            </a:prstGeom>
            <a:noFill/>
            <a:ln>
              <a:noFill/>
            </a:ln>
            <a:extLst>
              <a:ext uri="{909E8E84-426E-40DD-AFC4-6F175D3DCCD1}">
                <a14:hiddenFill>
                  <a:solidFill>
                    <a:srgbClr val="FFFFFF"/>
                  </a:solidFill>
                </a14:hiddenFill>
              </a:ext>
              <a:ext uri="{91240B29-F687-4F45-9708-019B960494DF}">
                <a14:hiddenLine cap="flat" w="12700">
                  <a:solidFill>
                    <a:schemeClr val="tx1"/>
                  </a:solidFill>
                  <a:miter lim="800000"/>
                  <a:headEnd len="med" type="none" w="med"/>
                  <a:tailEnd len="med" type="none" w="med"/>
                </a14:hiddenLine>
              </a:ext>
            </a:extLst>
          </p:spPr>
          <p:txBody>
            <a:bodyPr anchor="ctr" bIns="0" lIns="0" rIns="0" tIns="0"/>
            <a:lstStyle/>
            <a:p>
              <a:pPr>
                <a:lnSpc>
                  <a:spcPct val="70000"/>
                </a:lnSpc>
              </a:pPr>
              <a:r>
                <a:rPr altLang="en-US" lang="zh-CN" sz="1599">
                  <a:solidFill>
                    <a:srgbClr val="3F3F3F"/>
                  </a:solidFill>
                  <a:latin typeface="微软雅黑"/>
                  <a:ea typeface="微软雅黑"/>
                  <a:cs charset="0" typeface="Bebas Neue"/>
                  <a:sym charset="0" typeface="Bebas Neue"/>
                </a:rPr>
                <a:t>方案一</a:t>
              </a:r>
            </a:p>
          </p:txBody>
        </p:sp>
        <p:sp>
          <p:nvSpPr>
            <p:cNvPr id="55" name="Rectangle 43"/>
            <p:cNvSpPr/>
            <p:nvPr/>
          </p:nvSpPr>
          <p:spPr bwMode="auto">
            <a:xfrm>
              <a:off x="0" y="304"/>
              <a:ext cx="2419" cy="1039"/>
            </a:xfrm>
            <a:prstGeom prst="rect">
              <a:avLst/>
            </a:prstGeom>
            <a:noFill/>
            <a:ln>
              <a:noFill/>
            </a:ln>
            <a:extLst>
              <a:ext uri="{909E8E84-426E-40DD-AFC4-6F175D3DCCD1}">
                <a14:hiddenFill>
                  <a:solidFill>
                    <a:srgbClr val="FFFFFF"/>
                  </a:solidFill>
                </a14:hiddenFill>
              </a:ext>
              <a:ext uri="{91240B29-F687-4F45-9708-019B960494DF}">
                <a14:hiddenLine cap="flat" w="12700">
                  <a:solidFill>
                    <a:schemeClr val="tx1"/>
                  </a:solidFill>
                  <a:miter lim="800000"/>
                  <a:headEnd len="med" type="none" w="med"/>
                  <a:tailEnd len="med" type="none" w="med"/>
                </a14:hiddenLine>
              </a:ext>
            </a:extLst>
          </p:spPr>
          <p:txBody>
            <a:bodyPr anchor="t" bIns="0" lIns="0" rIns="0" tIns="0"/>
            <a:lstStyle/>
            <a:p>
              <a:pPr fontAlgn="base">
                <a:lnSpc>
                  <a:spcPct val="125000"/>
                </a:lnSpc>
                <a:spcBef>
                  <a:spcPct val="0"/>
                </a:spcBef>
                <a:spcAft>
                  <a:spcPct val="0"/>
                </a:spcAft>
              </a:pPr>
              <a:r>
                <a:rPr altLang="en-US" lang="zh-CN" sz="1200">
                  <a:solidFill>
                    <a:srgbClr val="3F3F3F"/>
                  </a:solidFill>
                  <a:latin typeface="微软雅黑"/>
                  <a:ea typeface="微软雅黑"/>
                  <a:cs charset="0" typeface="Lato Light"/>
                  <a:sym charset="0" typeface="Lato Light"/>
                </a:rPr>
                <a:t>此处添加详细文本描述，建议与标题相关并符合整体语言风格，语言描述尽量</a:t>
              </a:r>
            </a:p>
          </p:txBody>
        </p:sp>
      </p:grpSp>
      <p:sp>
        <p:nvSpPr>
          <p:cNvPr id="56" name="Freeform 9"/>
          <p:cNvSpPr>
            <a:spLocks noEditPoints="1"/>
          </p:cNvSpPr>
          <p:nvPr/>
        </p:nvSpPr>
        <p:spPr bwMode="auto">
          <a:xfrm>
            <a:off x="4704584" y="2447990"/>
            <a:ext cx="375784" cy="299158"/>
          </a:xfrm>
          <a:custGeom>
            <a:gdLst>
              <a:gd fmla="*/ 54 w 159" name="T0"/>
              <a:gd fmla="*/ 126 h 128" name="T1"/>
              <a:gd fmla="*/ 57 w 159" name="T2"/>
              <a:gd fmla="*/ 127 h 128" name="T3"/>
              <a:gd fmla="*/ 81 w 159" name="T4"/>
              <a:gd fmla="*/ 105 h 128" name="T5"/>
              <a:gd fmla="*/ 54 w 159" name="T6"/>
              <a:gd fmla="*/ 91 h 128" name="T7"/>
              <a:gd fmla="*/ 54 w 159" name="T8"/>
              <a:gd fmla="*/ 126 h 128" name="T9"/>
              <a:gd fmla="*/ 154 w 159" name="T10"/>
              <a:gd fmla="*/ 1 h 128" name="T11"/>
              <a:gd fmla="*/ 3 w 159" name="T12"/>
              <a:gd fmla="*/ 54 h 128" name="T13"/>
              <a:gd fmla="*/ 2 w 159" name="T14"/>
              <a:gd fmla="*/ 58 h 128" name="T15"/>
              <a:gd fmla="*/ 35 w 159" name="T16"/>
              <a:gd fmla="*/ 71 h 128" name="T17"/>
              <a:gd fmla="*/ 35 w 159" name="T18"/>
              <a:gd fmla="*/ 71 h 128" name="T19"/>
              <a:gd fmla="*/ 54 w 159" name="T20"/>
              <a:gd fmla="*/ 79 h 128" name="T21"/>
              <a:gd fmla="*/ 148 w 159" name="T22"/>
              <a:gd fmla="*/ 10 h 128" name="T23"/>
              <a:gd fmla="*/ 150 w 159" name="T24"/>
              <a:gd fmla="*/ 12 h 128" name="T25"/>
              <a:gd fmla="*/ 83 w 159" name="T26"/>
              <a:gd fmla="*/ 85 h 128" name="T27"/>
              <a:gd fmla="*/ 83 w 159" name="T28"/>
              <a:gd fmla="*/ 85 h 128" name="T29"/>
              <a:gd fmla="*/ 79 w 159" name="T30"/>
              <a:gd fmla="*/ 89 h 128" name="T31"/>
              <a:gd fmla="*/ 84 w 159" name="T32"/>
              <a:gd fmla="*/ 92 h 128" name="T33"/>
              <a:gd fmla="*/ 84 w 159" name="T34"/>
              <a:gd fmla="*/ 92 h 128" name="T35"/>
              <a:gd fmla="*/ 127 w 159" name="T36"/>
              <a:gd fmla="*/ 115 h 128" name="T37"/>
              <a:gd fmla="*/ 133 w 159" name="T38"/>
              <a:gd fmla="*/ 112 h 128" name="T39"/>
              <a:gd fmla="*/ 158 w 159" name="T40"/>
              <a:gd fmla="*/ 5 h 128" name="T41"/>
              <a:gd fmla="*/ 154 w 159" name="T42"/>
              <a:gd fmla="*/ 1 h 128"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128" w="159">
                <a:moveTo>
                  <a:pt x="54" y="126"/>
                </a:moveTo>
                <a:cubicBezTo>
                  <a:pt x="54" y="128"/>
                  <a:pt x="55" y="128"/>
                  <a:pt x="57" y="127"/>
                </a:cubicBezTo>
                <a:cubicBezTo>
                  <a:pt x="59" y="125"/>
                  <a:pt x="81" y="105"/>
                  <a:pt x="81" y="105"/>
                </a:cubicBezTo>
                <a:cubicBezTo>
                  <a:pt x="54" y="91"/>
                  <a:pt x="54" y="91"/>
                  <a:pt x="54" y="91"/>
                </a:cubicBezTo>
                <a:cubicBezTo>
                  <a:pt x="54" y="126"/>
                  <a:pt x="54" y="126"/>
                  <a:pt x="54" y="126"/>
                </a:cubicBezTo>
                <a:close/>
                <a:moveTo>
                  <a:pt x="154" y="1"/>
                </a:moveTo>
                <a:cubicBezTo>
                  <a:pt x="151" y="2"/>
                  <a:pt x="5" y="53"/>
                  <a:pt x="3" y="54"/>
                </a:cubicBezTo>
                <a:cubicBezTo>
                  <a:pt x="0" y="55"/>
                  <a:pt x="0" y="57"/>
                  <a:pt x="2" y="58"/>
                </a:cubicBezTo>
                <a:cubicBezTo>
                  <a:pt x="6" y="60"/>
                  <a:pt x="35" y="71"/>
                  <a:pt x="35" y="71"/>
                </a:cubicBezTo>
                <a:cubicBezTo>
                  <a:pt x="35" y="71"/>
                  <a:pt x="35" y="71"/>
                  <a:pt x="35" y="71"/>
                </a:cubicBezTo>
                <a:cubicBezTo>
                  <a:pt x="54" y="79"/>
                  <a:pt x="54" y="79"/>
                  <a:pt x="54" y="79"/>
                </a:cubicBezTo>
                <a:cubicBezTo>
                  <a:pt x="54" y="79"/>
                  <a:pt x="147" y="11"/>
                  <a:pt x="148" y="10"/>
                </a:cubicBezTo>
                <a:cubicBezTo>
                  <a:pt x="150" y="9"/>
                  <a:pt x="151" y="11"/>
                  <a:pt x="150" y="12"/>
                </a:cubicBezTo>
                <a:cubicBezTo>
                  <a:pt x="149" y="13"/>
                  <a:pt x="83" y="85"/>
                  <a:pt x="83" y="85"/>
                </a:cubicBezTo>
                <a:cubicBezTo>
                  <a:pt x="83" y="85"/>
                  <a:pt x="83" y="85"/>
                  <a:pt x="83" y="85"/>
                </a:cubicBezTo>
                <a:cubicBezTo>
                  <a:pt x="79" y="89"/>
                  <a:pt x="79" y="89"/>
                  <a:pt x="79" y="89"/>
                </a:cubicBezTo>
                <a:cubicBezTo>
                  <a:pt x="84" y="92"/>
                  <a:pt x="84" y="92"/>
                  <a:pt x="84" y="92"/>
                </a:cubicBezTo>
                <a:cubicBezTo>
                  <a:pt x="84" y="92"/>
                  <a:pt x="84" y="92"/>
                  <a:pt x="84" y="92"/>
                </a:cubicBezTo>
                <a:cubicBezTo>
                  <a:pt x="84" y="92"/>
                  <a:pt x="124" y="113"/>
                  <a:pt x="127" y="115"/>
                </a:cubicBezTo>
                <a:cubicBezTo>
                  <a:pt x="129" y="116"/>
                  <a:pt x="132" y="115"/>
                  <a:pt x="133" y="112"/>
                </a:cubicBezTo>
                <a:cubicBezTo>
                  <a:pt x="134" y="108"/>
                  <a:pt x="158" y="7"/>
                  <a:pt x="158" y="5"/>
                </a:cubicBezTo>
                <a:cubicBezTo>
                  <a:pt x="159" y="2"/>
                  <a:pt x="157" y="0"/>
                  <a:pt x="154" y="1"/>
                </a:cubicBezTo>
                <a:close/>
              </a:path>
            </a:pathLst>
          </a:custGeom>
          <a:solidFill>
            <a:schemeClr val="bg1"/>
          </a:solidFill>
          <a:ln>
            <a:noFill/>
          </a:ln>
        </p:spPr>
        <p:txBody>
          <a:bodyPr anchor="t" anchorCtr="0" bIns="60934" compatLnSpc="1" lIns="121867" numCol="1" rIns="121867" tIns="60934" vert="horz" wrap="square">
            <a:prstTxWarp prst="textNoShape">
              <a:avLst/>
            </a:prstTxWarp>
          </a:bodyPr>
          <a:lstStyle/>
          <a:p>
            <a:pPr algn="ctr" fontAlgn="base">
              <a:spcBef>
                <a:spcPct val="0"/>
              </a:spcBef>
              <a:spcAft>
                <a:spcPct val="0"/>
              </a:spcAft>
              <a:defRPr/>
            </a:pPr>
            <a:endParaRPr kern="0" lang="en-US" sz="2932">
              <a:solidFill>
                <a:srgbClr val="000000"/>
              </a:solidFill>
              <a:latin typeface="微软雅黑"/>
              <a:ea typeface="微软雅黑"/>
              <a:sym charset="0" typeface="Gill Sans"/>
            </a:endParaRPr>
          </a:p>
        </p:txBody>
      </p:sp>
      <p:grpSp>
        <p:nvGrpSpPr>
          <p:cNvPr id="57" name="组合 56"/>
          <p:cNvGrpSpPr/>
          <p:nvPr/>
        </p:nvGrpSpPr>
        <p:grpSpPr>
          <a:xfrm>
            <a:off x="8086501" y="1901967"/>
            <a:ext cx="3333389" cy="1509337"/>
            <a:chOff x="4304043" y="1286668"/>
            <a:chExt cx="3837944" cy="2757793"/>
          </a:xfrm>
          <a:effectLst>
            <a:outerShdw algn="tr" blurRad="381000" dir="8100000" dist="254000" rotWithShape="0">
              <a:prstClr val="black">
                <a:alpha val="40000"/>
              </a:prstClr>
            </a:outerShdw>
          </a:effectLst>
        </p:grpSpPr>
        <p:sp>
          <p:nvSpPr>
            <p:cNvPr id="58" name="圆角矩形 57"/>
            <p:cNvSpPr/>
            <p:nvPr/>
          </p:nvSpPr>
          <p:spPr>
            <a:xfrm>
              <a:off x="4304043" y="1286668"/>
              <a:ext cx="3837944" cy="2757793"/>
            </a:xfrm>
            <a:prstGeom prst="roundRect">
              <a:avLst/>
            </a:prstGeom>
            <a:gradFill>
              <a:gsLst>
                <a:gs pos="62000">
                  <a:sysClr lastClr="FFFFFF" val="window">
                    <a:lumMod val="95000"/>
                  </a:sysClr>
                </a:gs>
                <a:gs pos="0">
                  <a:sysClr lastClr="FFFFFF" val="window"/>
                </a:gs>
                <a:gs pos="100000">
                  <a:sysClr lastClr="FFFFFF" val="window">
                    <a:lumMod val="85000"/>
                  </a:sysClr>
                </a:gs>
                <a:gs pos="0">
                  <a:sysClr lastClr="FFFFFF" val="window"/>
                </a:gs>
              </a:gsLst>
              <a:lin ang="8100000" scaled="0"/>
            </a:gradFill>
            <a:ln algn="ctr" cap="flat" cmpd="sng" w="28575">
              <a:noFill/>
              <a:prstDash val="solid"/>
            </a:ln>
            <a:effectLst/>
          </p:spPr>
          <p:txBody>
            <a:bodyPr anchor="ctr" rtlCol="0"/>
            <a:lstStyle/>
            <a:p>
              <a:pPr algn="ctr" defTabSz="1218712">
                <a:defRPr/>
              </a:pPr>
              <a:endParaRPr altLang="en-US" kern="0" lang="zh-CN">
                <a:solidFill>
                  <a:sysClr lastClr="FFFFFF" val="window"/>
                </a:solidFill>
                <a:latin typeface="Palatino Linotype"/>
                <a:ea charset="-122" typeface="宋体"/>
              </a:endParaRPr>
            </a:p>
          </p:txBody>
        </p:sp>
        <p:sp>
          <p:nvSpPr>
            <p:cNvPr id="59" name="圆角矩形 58"/>
            <p:cNvSpPr/>
            <p:nvPr/>
          </p:nvSpPr>
          <p:spPr>
            <a:xfrm>
              <a:off x="4351931" y="1367703"/>
              <a:ext cx="3742172" cy="2595722"/>
            </a:xfrm>
            <a:prstGeom prst="roundRect">
              <a:avLst/>
            </a:prstGeom>
            <a:gradFill>
              <a:gsLst>
                <a:gs pos="42000">
                  <a:srgbClr val="F0F0F0"/>
                </a:gs>
                <a:gs pos="0">
                  <a:sysClr lastClr="FFFFFF" val="window"/>
                </a:gs>
                <a:gs pos="100000">
                  <a:sysClr lastClr="FFFFFF" val="window">
                    <a:lumMod val="85000"/>
                  </a:sysClr>
                </a:gs>
                <a:gs pos="0">
                  <a:sysClr lastClr="FFFFFF" val="window"/>
                </a:gs>
              </a:gsLst>
              <a:lin ang="18900000" scaled="0"/>
            </a:gradFill>
            <a:ln algn="ctr" cap="flat" cmpd="sng" w="28575">
              <a:noFill/>
              <a:prstDash val="solid"/>
            </a:ln>
            <a:effectLst/>
          </p:spPr>
          <p:txBody>
            <a:bodyPr anchor="ctr" rtlCol="0"/>
            <a:lstStyle/>
            <a:p>
              <a:pPr algn="ctr" defTabSz="1218712">
                <a:defRPr/>
              </a:pPr>
              <a:endParaRPr altLang="en-US" kern="0" lang="zh-CN">
                <a:solidFill>
                  <a:sysClr lastClr="FFFFFF" val="window"/>
                </a:solidFill>
                <a:latin typeface="Palatino Linotype"/>
                <a:ea charset="-122" typeface="宋体"/>
              </a:endParaRPr>
            </a:p>
          </p:txBody>
        </p:sp>
      </p:grpSp>
      <p:grpSp>
        <p:nvGrpSpPr>
          <p:cNvPr id="60" name="组合 59"/>
          <p:cNvGrpSpPr/>
          <p:nvPr/>
        </p:nvGrpSpPr>
        <p:grpSpPr>
          <a:xfrm>
            <a:off x="8287836" y="2193777"/>
            <a:ext cx="827702" cy="827701"/>
            <a:chOff x="304800" y="673100"/>
            <a:chExt cx="4000500" cy="4000500"/>
          </a:xfrm>
          <a:effectLst>
            <a:outerShdw algn="tr" blurRad="444500" dir="8100000" dist="254000" rotWithShape="0">
              <a:prstClr val="black">
                <a:alpha val="50000"/>
              </a:prstClr>
            </a:outerShdw>
          </a:effectLst>
        </p:grpSpPr>
        <p:sp>
          <p:nvSpPr>
            <p:cNvPr id="61" name="同心圆 60"/>
            <p:cNvSpPr/>
            <p:nvPr/>
          </p:nvSpPr>
          <p:spPr>
            <a:xfrm>
              <a:off x="304800" y="673100"/>
              <a:ext cx="4000500" cy="4000500"/>
            </a:xfrm>
            <a:prstGeom prst="donut">
              <a:avLst>
                <a:gd fmla="val 4879" name="adj"/>
              </a:avLst>
            </a:prstGeom>
            <a:gradFill>
              <a:gsLst>
                <a:gs pos="0">
                  <a:sysClr lastClr="FFFFFF" val="window"/>
                </a:gs>
                <a:gs pos="55000">
                  <a:sysClr lastClr="FFFFFF" val="window">
                    <a:lumMod val="95000"/>
                  </a:sysClr>
                </a:gs>
                <a:gs pos="100000">
                  <a:sysClr lastClr="FFFFFF" val="window">
                    <a:lumMod val="65000"/>
                  </a:sysClr>
                </a:gs>
              </a:gsLst>
              <a:lin ang="8100000" scaled="0"/>
            </a:gradFill>
            <a:ln algn="ctr" cap="flat" cmpd="sng" w="25400">
              <a:noFill/>
              <a:prstDash val="solid"/>
            </a:ln>
            <a:effectLst/>
          </p:spPr>
          <p:txBody>
            <a:bodyPr anchor="ctr" rtlCol="0"/>
            <a:lstStyle/>
            <a:p>
              <a:pPr algn="ctr" defTabSz="1218712">
                <a:defRPr/>
              </a:pPr>
              <a:endParaRPr altLang="en-US" kern="0" lang="zh-CN">
                <a:solidFill>
                  <a:sysClr lastClr="000000" val="windowText"/>
                </a:solidFill>
                <a:latin typeface="Calibri"/>
                <a:ea charset="-122" typeface="宋体"/>
              </a:endParaRPr>
            </a:p>
          </p:txBody>
        </p:sp>
        <p:sp>
          <p:nvSpPr>
            <p:cNvPr id="62" name="椭圆 61"/>
            <p:cNvSpPr/>
            <p:nvPr/>
          </p:nvSpPr>
          <p:spPr>
            <a:xfrm>
              <a:off x="392112" y="760412"/>
              <a:ext cx="3825874" cy="3825874"/>
            </a:xfrm>
            <a:prstGeom prst="ellipse">
              <a:avLst/>
            </a:prstGeom>
            <a:solidFill>
              <a:schemeClr val="tx2"/>
            </a:solidFill>
            <a:ln algn="ctr" cap="flat" cmpd="sng" w="25400">
              <a:noFill/>
              <a:prstDash val="solid"/>
            </a:ln>
            <a:effectLst/>
          </p:spPr>
          <p:txBody>
            <a:bodyPr anchor="ctr" rtlCol="0"/>
            <a:lstStyle/>
            <a:p>
              <a:pPr algn="ctr" defTabSz="1218712">
                <a:defRPr/>
              </a:pPr>
              <a:endParaRPr altLang="en-US" kern="0" lang="zh-CN">
                <a:solidFill>
                  <a:sysClr lastClr="FFFFFF" val="window"/>
                </a:solidFill>
                <a:latin typeface="Calibri"/>
                <a:ea charset="-122" typeface="宋体"/>
              </a:endParaRPr>
            </a:p>
          </p:txBody>
        </p:sp>
      </p:grpSp>
      <p:grpSp>
        <p:nvGrpSpPr>
          <p:cNvPr id="63" name="Group 41"/>
          <p:cNvGrpSpPr/>
          <p:nvPr/>
        </p:nvGrpSpPr>
        <p:grpSpPr>
          <a:xfrm>
            <a:off x="9238341" y="2193775"/>
            <a:ext cx="1943384" cy="1065873"/>
            <a:chExt cx="2419" cy="1343"/>
          </a:xfrm>
        </p:grpSpPr>
        <p:sp>
          <p:nvSpPr>
            <p:cNvPr id="64" name="Rectangle 42"/>
            <p:cNvSpPr/>
            <p:nvPr/>
          </p:nvSpPr>
          <p:spPr bwMode="auto">
            <a:xfrm>
              <a:off x="0" y="0"/>
              <a:ext cx="2419" cy="352"/>
            </a:xfrm>
            <a:prstGeom prst="rect">
              <a:avLst/>
            </a:prstGeom>
            <a:noFill/>
            <a:ln>
              <a:noFill/>
            </a:ln>
            <a:extLst>
              <a:ext uri="{909E8E84-426E-40DD-AFC4-6F175D3DCCD1}">
                <a14:hiddenFill>
                  <a:solidFill>
                    <a:srgbClr val="FFFFFF"/>
                  </a:solidFill>
                </a14:hiddenFill>
              </a:ext>
              <a:ext uri="{91240B29-F687-4F45-9708-019B960494DF}">
                <a14:hiddenLine cap="flat" w="12700">
                  <a:solidFill>
                    <a:schemeClr val="tx1"/>
                  </a:solidFill>
                  <a:miter lim="800000"/>
                  <a:headEnd len="med" type="none" w="med"/>
                  <a:tailEnd len="med" type="none" w="med"/>
                </a14:hiddenLine>
              </a:ext>
            </a:extLst>
          </p:spPr>
          <p:txBody>
            <a:bodyPr anchor="ctr" bIns="0" lIns="0" rIns="0" tIns="0"/>
            <a:lstStyle/>
            <a:p>
              <a:pPr>
                <a:lnSpc>
                  <a:spcPct val="70000"/>
                </a:lnSpc>
              </a:pPr>
              <a:r>
                <a:rPr altLang="en-US" lang="zh-CN" smtClean="0" sz="1599">
                  <a:solidFill>
                    <a:srgbClr val="3F3F3F"/>
                  </a:solidFill>
                  <a:latin typeface="微软雅黑"/>
                  <a:ea typeface="微软雅黑"/>
                  <a:cs charset="0" typeface="Bebas Neue"/>
                  <a:sym charset="0" typeface="Bebas Neue"/>
                </a:rPr>
                <a:t>方案二</a:t>
              </a:r>
            </a:p>
          </p:txBody>
        </p:sp>
        <p:sp>
          <p:nvSpPr>
            <p:cNvPr id="65" name="Rectangle 43"/>
            <p:cNvSpPr/>
            <p:nvPr/>
          </p:nvSpPr>
          <p:spPr bwMode="auto">
            <a:xfrm>
              <a:off x="0" y="304"/>
              <a:ext cx="2419" cy="1039"/>
            </a:xfrm>
            <a:prstGeom prst="rect">
              <a:avLst/>
            </a:prstGeom>
            <a:noFill/>
            <a:ln>
              <a:noFill/>
            </a:ln>
            <a:extLst>
              <a:ext uri="{909E8E84-426E-40DD-AFC4-6F175D3DCCD1}">
                <a14:hiddenFill>
                  <a:solidFill>
                    <a:srgbClr val="FFFFFF"/>
                  </a:solidFill>
                </a14:hiddenFill>
              </a:ext>
              <a:ext uri="{91240B29-F687-4F45-9708-019B960494DF}">
                <a14:hiddenLine cap="flat" w="12700">
                  <a:solidFill>
                    <a:schemeClr val="tx1"/>
                  </a:solidFill>
                  <a:miter lim="800000"/>
                  <a:headEnd len="med" type="none" w="med"/>
                  <a:tailEnd len="med" type="none" w="med"/>
                </a14:hiddenLine>
              </a:ext>
            </a:extLst>
          </p:spPr>
          <p:txBody>
            <a:bodyPr anchor="t" bIns="0" lIns="0" rIns="0" tIns="0"/>
            <a:lstStyle/>
            <a:p>
              <a:pPr fontAlgn="base">
                <a:lnSpc>
                  <a:spcPct val="125000"/>
                </a:lnSpc>
                <a:spcBef>
                  <a:spcPct val="0"/>
                </a:spcBef>
                <a:spcAft>
                  <a:spcPct val="0"/>
                </a:spcAft>
              </a:pPr>
              <a:r>
                <a:rPr altLang="en-US" lang="zh-CN" sz="1200">
                  <a:solidFill>
                    <a:srgbClr val="3F3F3F"/>
                  </a:solidFill>
                  <a:latin typeface="微软雅黑"/>
                  <a:ea typeface="微软雅黑"/>
                  <a:cs charset="0" typeface="Lato Light"/>
                  <a:sym charset="0" typeface="Lato Light"/>
                </a:rPr>
                <a:t>此处添加详细文本描述，建议与标题相关并符合整体语言风格，语言描述尽量</a:t>
              </a:r>
            </a:p>
          </p:txBody>
        </p:sp>
      </p:grpSp>
      <p:sp>
        <p:nvSpPr>
          <p:cNvPr id="66" name="Freeform 8"/>
          <p:cNvSpPr>
            <a:spLocks noEditPoints="1"/>
          </p:cNvSpPr>
          <p:nvPr/>
        </p:nvSpPr>
        <p:spPr bwMode="auto">
          <a:xfrm>
            <a:off x="8538780" y="2501650"/>
            <a:ext cx="325813" cy="322852"/>
          </a:xfrm>
          <a:custGeom>
            <a:gdLst>
              <a:gd fmla="*/ 18 w 138" name="T0"/>
              <a:gd fmla="*/ 69 h 138" name="T1"/>
              <a:gd fmla="*/ 0 w 138" name="T2"/>
              <a:gd fmla="*/ 69 h 138" name="T3"/>
              <a:gd fmla="*/ 0 w 138" name="T4"/>
              <a:gd fmla="*/ 121 h 138" name="T5"/>
              <a:gd fmla="*/ 18 w 138" name="T6"/>
              <a:gd fmla="*/ 138 h 138" name="T7"/>
              <a:gd fmla="*/ 69 w 138" name="T8"/>
              <a:gd fmla="*/ 138 h 138" name="T9"/>
              <a:gd fmla="*/ 69 w 138" name="T10"/>
              <a:gd fmla="*/ 121 h 138" name="T11"/>
              <a:gd fmla="*/ 18 w 138" name="T12"/>
              <a:gd fmla="*/ 121 h 138" name="T13"/>
              <a:gd fmla="*/ 18 w 138" name="T14"/>
              <a:gd fmla="*/ 69 h 138" name="T15"/>
              <a:gd fmla="*/ 121 w 138" name="T16"/>
              <a:gd fmla="*/ 86 h 138" name="T17"/>
              <a:gd fmla="*/ 52 w 138" name="T18"/>
              <a:gd fmla="*/ 86 h 138" name="T19"/>
              <a:gd fmla="*/ 52 w 138" name="T20"/>
              <a:gd fmla="*/ 18 h 138" name="T21"/>
              <a:gd fmla="*/ 121 w 138" name="T22"/>
              <a:gd fmla="*/ 18 h 138" name="T23"/>
              <a:gd fmla="*/ 121 w 138" name="T24"/>
              <a:gd fmla="*/ 86 h 138" name="T25"/>
              <a:gd fmla="*/ 121 w 138" name="T26"/>
              <a:gd fmla="*/ 0 h 138" name="T27"/>
              <a:gd fmla="*/ 52 w 138" name="T28"/>
              <a:gd fmla="*/ 0 h 138" name="T29"/>
              <a:gd fmla="*/ 35 w 138" name="T30"/>
              <a:gd fmla="*/ 17 h 138" name="T31"/>
              <a:gd fmla="*/ 35 w 138" name="T32"/>
              <a:gd fmla="*/ 86 h 138" name="T33"/>
              <a:gd fmla="*/ 52 w 138" name="T34"/>
              <a:gd fmla="*/ 103 h 138" name="T35"/>
              <a:gd fmla="*/ 121 w 138" name="T36"/>
              <a:gd fmla="*/ 103 h 138" name="T37"/>
              <a:gd fmla="*/ 138 w 138" name="T38"/>
              <a:gd fmla="*/ 86 h 138" name="T39"/>
              <a:gd fmla="*/ 138 w 138" name="T40"/>
              <a:gd fmla="*/ 18 h 138" name="T41"/>
              <a:gd fmla="*/ 121 w 138" name="T42"/>
              <a:gd fmla="*/ 0 h 138"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138" w="138">
                <a:moveTo>
                  <a:pt x="18" y="69"/>
                </a:moveTo>
                <a:cubicBezTo>
                  <a:pt x="0" y="69"/>
                  <a:pt x="0" y="69"/>
                  <a:pt x="0" y="69"/>
                </a:cubicBezTo>
                <a:cubicBezTo>
                  <a:pt x="0" y="121"/>
                  <a:pt x="0" y="121"/>
                  <a:pt x="0" y="121"/>
                </a:cubicBezTo>
                <a:cubicBezTo>
                  <a:pt x="0" y="130"/>
                  <a:pt x="8" y="138"/>
                  <a:pt x="18" y="138"/>
                </a:cubicBezTo>
                <a:cubicBezTo>
                  <a:pt x="69" y="138"/>
                  <a:pt x="69" y="138"/>
                  <a:pt x="69" y="138"/>
                </a:cubicBezTo>
                <a:cubicBezTo>
                  <a:pt x="69" y="121"/>
                  <a:pt x="69" y="121"/>
                  <a:pt x="69" y="121"/>
                </a:cubicBezTo>
                <a:cubicBezTo>
                  <a:pt x="18" y="121"/>
                  <a:pt x="18" y="121"/>
                  <a:pt x="18" y="121"/>
                </a:cubicBezTo>
                <a:cubicBezTo>
                  <a:pt x="18" y="69"/>
                  <a:pt x="18" y="69"/>
                  <a:pt x="18" y="69"/>
                </a:cubicBezTo>
                <a:close/>
                <a:moveTo>
                  <a:pt x="121" y="86"/>
                </a:moveTo>
                <a:cubicBezTo>
                  <a:pt x="52" y="86"/>
                  <a:pt x="52" y="86"/>
                  <a:pt x="52" y="86"/>
                </a:cubicBezTo>
                <a:cubicBezTo>
                  <a:pt x="52" y="18"/>
                  <a:pt x="52" y="18"/>
                  <a:pt x="52" y="18"/>
                </a:cubicBezTo>
                <a:cubicBezTo>
                  <a:pt x="121" y="18"/>
                  <a:pt x="121" y="18"/>
                  <a:pt x="121" y="18"/>
                </a:cubicBezTo>
                <a:cubicBezTo>
                  <a:pt x="121" y="86"/>
                  <a:pt x="121" y="86"/>
                  <a:pt x="121" y="86"/>
                </a:cubicBezTo>
                <a:close/>
                <a:moveTo>
                  <a:pt x="121" y="0"/>
                </a:moveTo>
                <a:cubicBezTo>
                  <a:pt x="52" y="0"/>
                  <a:pt x="52" y="0"/>
                  <a:pt x="52" y="0"/>
                </a:cubicBezTo>
                <a:cubicBezTo>
                  <a:pt x="42" y="0"/>
                  <a:pt x="35" y="8"/>
                  <a:pt x="35" y="17"/>
                </a:cubicBezTo>
                <a:cubicBezTo>
                  <a:pt x="35" y="86"/>
                  <a:pt x="35" y="86"/>
                  <a:pt x="35" y="86"/>
                </a:cubicBezTo>
                <a:cubicBezTo>
                  <a:pt x="35" y="96"/>
                  <a:pt x="42" y="103"/>
                  <a:pt x="52" y="103"/>
                </a:cubicBezTo>
                <a:cubicBezTo>
                  <a:pt x="121" y="103"/>
                  <a:pt x="121" y="103"/>
                  <a:pt x="121" y="103"/>
                </a:cubicBezTo>
                <a:cubicBezTo>
                  <a:pt x="130" y="103"/>
                  <a:pt x="138" y="96"/>
                  <a:pt x="138" y="86"/>
                </a:cubicBezTo>
                <a:cubicBezTo>
                  <a:pt x="138" y="18"/>
                  <a:pt x="138" y="18"/>
                  <a:pt x="138" y="18"/>
                </a:cubicBezTo>
                <a:cubicBezTo>
                  <a:pt x="138" y="8"/>
                  <a:pt x="130" y="0"/>
                  <a:pt x="121" y="0"/>
                </a:cubicBezTo>
                <a:close/>
              </a:path>
            </a:pathLst>
          </a:custGeom>
          <a:solidFill>
            <a:schemeClr val="bg1"/>
          </a:solidFill>
          <a:ln>
            <a:noFill/>
          </a:ln>
        </p:spPr>
        <p:txBody>
          <a:bodyPr anchor="t" anchorCtr="0" bIns="60934" compatLnSpc="1" lIns="121867" numCol="1" rIns="121867" tIns="60934" vert="horz" wrap="square">
            <a:prstTxWarp prst="textNoShape">
              <a:avLst/>
            </a:prstTxWarp>
          </a:bodyPr>
          <a:lstStyle/>
          <a:p>
            <a:pPr algn="ctr" fontAlgn="base">
              <a:spcBef>
                <a:spcPct val="0"/>
              </a:spcBef>
              <a:spcAft>
                <a:spcPct val="0"/>
              </a:spcAft>
              <a:defRPr/>
            </a:pPr>
            <a:endParaRPr kern="0" lang="en-US" sz="2932">
              <a:solidFill>
                <a:srgbClr val="000000"/>
              </a:solidFill>
              <a:latin typeface="微软雅黑"/>
              <a:ea typeface="微软雅黑"/>
              <a:sym charset="0" typeface="Gill Sans"/>
            </a:endParaRPr>
          </a:p>
        </p:txBody>
      </p:sp>
      <p:grpSp>
        <p:nvGrpSpPr>
          <p:cNvPr id="67" name="组合 66"/>
          <p:cNvGrpSpPr/>
          <p:nvPr/>
        </p:nvGrpSpPr>
        <p:grpSpPr>
          <a:xfrm>
            <a:off x="4312006" y="3848455"/>
            <a:ext cx="3333389" cy="1509337"/>
            <a:chOff x="4304043" y="1286668"/>
            <a:chExt cx="3837944" cy="2757793"/>
          </a:xfrm>
          <a:effectLst>
            <a:outerShdw algn="tr" blurRad="381000" dir="8100000" dist="254000" rotWithShape="0">
              <a:prstClr val="black">
                <a:alpha val="40000"/>
              </a:prstClr>
            </a:outerShdw>
          </a:effectLst>
        </p:grpSpPr>
        <p:sp>
          <p:nvSpPr>
            <p:cNvPr id="68" name="圆角矩形 67"/>
            <p:cNvSpPr/>
            <p:nvPr/>
          </p:nvSpPr>
          <p:spPr>
            <a:xfrm>
              <a:off x="4304043" y="1286668"/>
              <a:ext cx="3837944" cy="2757793"/>
            </a:xfrm>
            <a:prstGeom prst="roundRect">
              <a:avLst/>
            </a:prstGeom>
            <a:gradFill>
              <a:gsLst>
                <a:gs pos="62000">
                  <a:sysClr lastClr="FFFFFF" val="window">
                    <a:lumMod val="95000"/>
                  </a:sysClr>
                </a:gs>
                <a:gs pos="0">
                  <a:sysClr lastClr="FFFFFF" val="window"/>
                </a:gs>
                <a:gs pos="100000">
                  <a:sysClr lastClr="FFFFFF" val="window">
                    <a:lumMod val="85000"/>
                  </a:sysClr>
                </a:gs>
                <a:gs pos="0">
                  <a:sysClr lastClr="FFFFFF" val="window"/>
                </a:gs>
              </a:gsLst>
              <a:lin ang="8100000" scaled="0"/>
            </a:gradFill>
            <a:ln algn="ctr" cap="flat" cmpd="sng" w="28575">
              <a:noFill/>
              <a:prstDash val="solid"/>
            </a:ln>
            <a:effectLst/>
          </p:spPr>
          <p:txBody>
            <a:bodyPr anchor="ctr" rtlCol="0"/>
            <a:lstStyle/>
            <a:p>
              <a:pPr algn="ctr" defTabSz="1218712">
                <a:defRPr/>
              </a:pPr>
              <a:endParaRPr altLang="en-US" kern="0" lang="zh-CN">
                <a:solidFill>
                  <a:sysClr lastClr="FFFFFF" val="window"/>
                </a:solidFill>
                <a:latin typeface="Palatino Linotype"/>
                <a:ea charset="-122" typeface="宋体"/>
              </a:endParaRPr>
            </a:p>
          </p:txBody>
        </p:sp>
        <p:sp>
          <p:nvSpPr>
            <p:cNvPr id="69" name="圆角矩形 68"/>
            <p:cNvSpPr/>
            <p:nvPr/>
          </p:nvSpPr>
          <p:spPr>
            <a:xfrm>
              <a:off x="4351931" y="1367703"/>
              <a:ext cx="3742172" cy="2595722"/>
            </a:xfrm>
            <a:prstGeom prst="roundRect">
              <a:avLst/>
            </a:prstGeom>
            <a:gradFill>
              <a:gsLst>
                <a:gs pos="42000">
                  <a:srgbClr val="F0F0F0"/>
                </a:gs>
                <a:gs pos="0">
                  <a:sysClr lastClr="FFFFFF" val="window"/>
                </a:gs>
                <a:gs pos="100000">
                  <a:sysClr lastClr="FFFFFF" val="window">
                    <a:lumMod val="85000"/>
                  </a:sysClr>
                </a:gs>
                <a:gs pos="0">
                  <a:sysClr lastClr="FFFFFF" val="window"/>
                </a:gs>
              </a:gsLst>
              <a:lin ang="18900000" scaled="0"/>
            </a:gradFill>
            <a:ln algn="ctr" cap="flat" cmpd="sng" w="28575">
              <a:noFill/>
              <a:prstDash val="solid"/>
            </a:ln>
            <a:effectLst/>
          </p:spPr>
          <p:txBody>
            <a:bodyPr anchor="ctr" rtlCol="0"/>
            <a:lstStyle/>
            <a:p>
              <a:pPr algn="ctr" defTabSz="1218712">
                <a:defRPr/>
              </a:pPr>
              <a:endParaRPr altLang="en-US" kern="0" lang="zh-CN">
                <a:solidFill>
                  <a:sysClr lastClr="FFFFFF" val="window"/>
                </a:solidFill>
                <a:latin typeface="Palatino Linotype"/>
                <a:ea charset="-122" typeface="宋体"/>
              </a:endParaRPr>
            </a:p>
          </p:txBody>
        </p:sp>
      </p:grpSp>
      <p:grpSp>
        <p:nvGrpSpPr>
          <p:cNvPr id="70" name="组合 69"/>
          <p:cNvGrpSpPr/>
          <p:nvPr/>
        </p:nvGrpSpPr>
        <p:grpSpPr>
          <a:xfrm>
            <a:off x="4513341" y="4140265"/>
            <a:ext cx="827702" cy="827701"/>
            <a:chOff x="304800" y="673100"/>
            <a:chExt cx="4000500" cy="4000500"/>
          </a:xfrm>
          <a:effectLst>
            <a:outerShdw algn="tr" blurRad="444500" dir="8100000" dist="254000" rotWithShape="0">
              <a:prstClr val="black">
                <a:alpha val="50000"/>
              </a:prstClr>
            </a:outerShdw>
          </a:effectLst>
        </p:grpSpPr>
        <p:sp>
          <p:nvSpPr>
            <p:cNvPr id="71" name="同心圆 70"/>
            <p:cNvSpPr/>
            <p:nvPr/>
          </p:nvSpPr>
          <p:spPr>
            <a:xfrm>
              <a:off x="304800" y="673100"/>
              <a:ext cx="4000500" cy="4000500"/>
            </a:xfrm>
            <a:prstGeom prst="donut">
              <a:avLst>
                <a:gd fmla="val 4879" name="adj"/>
              </a:avLst>
            </a:prstGeom>
            <a:gradFill>
              <a:gsLst>
                <a:gs pos="0">
                  <a:sysClr lastClr="FFFFFF" val="window"/>
                </a:gs>
                <a:gs pos="55000">
                  <a:sysClr lastClr="FFFFFF" val="window">
                    <a:lumMod val="95000"/>
                  </a:sysClr>
                </a:gs>
                <a:gs pos="100000">
                  <a:sysClr lastClr="FFFFFF" val="window">
                    <a:lumMod val="65000"/>
                  </a:sysClr>
                </a:gs>
              </a:gsLst>
              <a:lin ang="8100000" scaled="0"/>
            </a:gradFill>
            <a:ln algn="ctr" cap="flat" cmpd="sng" w="25400">
              <a:noFill/>
              <a:prstDash val="solid"/>
            </a:ln>
            <a:effectLst/>
          </p:spPr>
          <p:txBody>
            <a:bodyPr anchor="ctr" rtlCol="0"/>
            <a:lstStyle/>
            <a:p>
              <a:pPr algn="ctr" defTabSz="1218712">
                <a:defRPr/>
              </a:pPr>
              <a:endParaRPr altLang="en-US" kern="0" lang="zh-CN">
                <a:solidFill>
                  <a:sysClr lastClr="000000" val="windowText"/>
                </a:solidFill>
                <a:latin typeface="Calibri"/>
                <a:ea charset="-122" typeface="宋体"/>
              </a:endParaRPr>
            </a:p>
          </p:txBody>
        </p:sp>
        <p:sp>
          <p:nvSpPr>
            <p:cNvPr id="72" name="椭圆 71"/>
            <p:cNvSpPr/>
            <p:nvPr/>
          </p:nvSpPr>
          <p:spPr>
            <a:xfrm>
              <a:off x="392112" y="760412"/>
              <a:ext cx="3825874" cy="3825874"/>
            </a:xfrm>
            <a:prstGeom prst="ellipse">
              <a:avLst/>
            </a:prstGeom>
            <a:solidFill>
              <a:schemeClr val="tx2"/>
            </a:solidFill>
            <a:ln algn="ctr" cap="flat" cmpd="sng" w="25400">
              <a:noFill/>
              <a:prstDash val="solid"/>
            </a:ln>
            <a:effectLst/>
          </p:spPr>
          <p:txBody>
            <a:bodyPr anchor="ctr" rtlCol="0"/>
            <a:lstStyle/>
            <a:p>
              <a:pPr algn="ctr" defTabSz="1218712">
                <a:defRPr/>
              </a:pPr>
              <a:endParaRPr altLang="en-US" kern="0" lang="zh-CN">
                <a:solidFill>
                  <a:sysClr lastClr="FFFFFF" val="window"/>
                </a:solidFill>
                <a:latin typeface="Calibri"/>
                <a:ea charset="-122" typeface="宋体"/>
              </a:endParaRPr>
            </a:p>
          </p:txBody>
        </p:sp>
      </p:grpSp>
      <p:grpSp>
        <p:nvGrpSpPr>
          <p:cNvPr id="73" name="Group 41"/>
          <p:cNvGrpSpPr/>
          <p:nvPr/>
        </p:nvGrpSpPr>
        <p:grpSpPr>
          <a:xfrm>
            <a:off x="5463847" y="4140264"/>
            <a:ext cx="1943384" cy="1065873"/>
            <a:chExt cx="2419" cy="1343"/>
          </a:xfrm>
        </p:grpSpPr>
        <p:sp>
          <p:nvSpPr>
            <p:cNvPr id="74" name="Rectangle 42"/>
            <p:cNvSpPr/>
            <p:nvPr/>
          </p:nvSpPr>
          <p:spPr bwMode="auto">
            <a:xfrm>
              <a:off x="0" y="0"/>
              <a:ext cx="2419" cy="352"/>
            </a:xfrm>
            <a:prstGeom prst="rect">
              <a:avLst/>
            </a:prstGeom>
            <a:noFill/>
            <a:ln>
              <a:noFill/>
            </a:ln>
            <a:extLst>
              <a:ext uri="{909E8E84-426E-40DD-AFC4-6F175D3DCCD1}">
                <a14:hiddenFill>
                  <a:solidFill>
                    <a:srgbClr val="FFFFFF"/>
                  </a:solidFill>
                </a14:hiddenFill>
              </a:ext>
              <a:ext uri="{91240B29-F687-4F45-9708-019B960494DF}">
                <a14:hiddenLine cap="flat" w="12700">
                  <a:solidFill>
                    <a:schemeClr val="tx1"/>
                  </a:solidFill>
                  <a:miter lim="800000"/>
                  <a:headEnd len="med" type="none" w="med"/>
                  <a:tailEnd len="med" type="none" w="med"/>
                </a14:hiddenLine>
              </a:ext>
            </a:extLst>
          </p:spPr>
          <p:txBody>
            <a:bodyPr anchor="ctr" bIns="0" lIns="0" rIns="0" tIns="0"/>
            <a:lstStyle/>
            <a:p>
              <a:pPr>
                <a:lnSpc>
                  <a:spcPct val="70000"/>
                </a:lnSpc>
              </a:pPr>
              <a:r>
                <a:rPr altLang="en-US" lang="zh-CN" smtClean="0" sz="1599">
                  <a:solidFill>
                    <a:srgbClr val="3F3F3F"/>
                  </a:solidFill>
                  <a:latin typeface="微软雅黑"/>
                  <a:ea typeface="微软雅黑"/>
                  <a:cs charset="0" typeface="Bebas Neue"/>
                  <a:sym charset="0" typeface="Bebas Neue"/>
                </a:rPr>
                <a:t>方案三</a:t>
              </a:r>
            </a:p>
          </p:txBody>
        </p:sp>
        <p:sp>
          <p:nvSpPr>
            <p:cNvPr id="75" name="Rectangle 43"/>
            <p:cNvSpPr/>
            <p:nvPr/>
          </p:nvSpPr>
          <p:spPr bwMode="auto">
            <a:xfrm>
              <a:off x="0" y="304"/>
              <a:ext cx="2419" cy="1039"/>
            </a:xfrm>
            <a:prstGeom prst="rect">
              <a:avLst/>
            </a:prstGeom>
            <a:noFill/>
            <a:ln>
              <a:noFill/>
            </a:ln>
            <a:extLst>
              <a:ext uri="{909E8E84-426E-40DD-AFC4-6F175D3DCCD1}">
                <a14:hiddenFill>
                  <a:solidFill>
                    <a:srgbClr val="FFFFFF"/>
                  </a:solidFill>
                </a14:hiddenFill>
              </a:ext>
              <a:ext uri="{91240B29-F687-4F45-9708-019B960494DF}">
                <a14:hiddenLine cap="flat" w="12700">
                  <a:solidFill>
                    <a:schemeClr val="tx1"/>
                  </a:solidFill>
                  <a:miter lim="800000"/>
                  <a:headEnd len="med" type="none" w="med"/>
                  <a:tailEnd len="med" type="none" w="med"/>
                </a14:hiddenLine>
              </a:ext>
            </a:extLst>
          </p:spPr>
          <p:txBody>
            <a:bodyPr anchor="t" bIns="0" lIns="0" rIns="0" tIns="0"/>
            <a:lstStyle/>
            <a:p>
              <a:pPr fontAlgn="base">
                <a:lnSpc>
                  <a:spcPct val="125000"/>
                </a:lnSpc>
                <a:spcBef>
                  <a:spcPct val="0"/>
                </a:spcBef>
                <a:spcAft>
                  <a:spcPct val="0"/>
                </a:spcAft>
              </a:pPr>
              <a:r>
                <a:rPr altLang="en-US" lang="zh-CN" sz="1200">
                  <a:solidFill>
                    <a:srgbClr val="3F3F3F"/>
                  </a:solidFill>
                  <a:latin typeface="微软雅黑"/>
                  <a:ea typeface="微软雅黑"/>
                  <a:cs charset="0" typeface="Lato Light"/>
                  <a:sym charset="0" typeface="Lato Light"/>
                </a:rPr>
                <a:t>此处添加详细文本描述，建议与标题相关并符合整体语言风格，语言描述尽量</a:t>
              </a:r>
            </a:p>
          </p:txBody>
        </p:sp>
      </p:grpSp>
      <p:sp>
        <p:nvSpPr>
          <p:cNvPr id="76" name="Freeform 7"/>
          <p:cNvSpPr/>
          <p:nvPr/>
        </p:nvSpPr>
        <p:spPr bwMode="auto">
          <a:xfrm>
            <a:off x="4693922" y="4355664"/>
            <a:ext cx="394774" cy="396902"/>
          </a:xfrm>
          <a:custGeom>
            <a:gdLst>
              <a:gd fmla="*/ 48 w 167" name="T0"/>
              <a:gd fmla="*/ 170 h 170" name="T1"/>
              <a:gd fmla="*/ 18 w 167" name="T2"/>
              <a:gd fmla="*/ 158 h 170" name="T3"/>
              <a:gd fmla="*/ 20 w 167" name="T4"/>
              <a:gd fmla="*/ 97 h 170" name="T5"/>
              <a:gd fmla="*/ 105 w 167" name="T6"/>
              <a:gd fmla="*/ 12 h 170" name="T7"/>
              <a:gd fmla="*/ 135 w 167" name="T8"/>
              <a:gd fmla="*/ 3 h 170" name="T9"/>
              <a:gd fmla="*/ 157 w 167" name="T10"/>
              <a:gd fmla="*/ 24 h 170" name="T11"/>
              <a:gd fmla="*/ 148 w 167" name="T12"/>
              <a:gd fmla="*/ 54 h 170" name="T13"/>
              <a:gd fmla="*/ 66 w 167" name="T14"/>
              <a:gd fmla="*/ 136 h 170" name="T15"/>
              <a:gd fmla="*/ 51 w 167" name="T16"/>
              <a:gd fmla="*/ 143 h 170" name="T17"/>
              <a:gd fmla="*/ 38 w 167" name="T18"/>
              <a:gd fmla="*/ 139 h 170" name="T19"/>
              <a:gd fmla="*/ 41 w 167" name="T20"/>
              <a:gd fmla="*/ 110 h 170" name="T21"/>
              <a:gd fmla="*/ 98 w 167" name="T22"/>
              <a:gd fmla="*/ 53 h 170" name="T23"/>
              <a:gd fmla="*/ 106 w 167" name="T24"/>
              <a:gd fmla="*/ 53 h 170" name="T25"/>
              <a:gd fmla="*/ 106 w 167" name="T26"/>
              <a:gd fmla="*/ 62 h 170" name="T27"/>
              <a:gd fmla="*/ 49 w 167" name="T28"/>
              <a:gd fmla="*/ 119 h 170" name="T29"/>
              <a:gd fmla="*/ 46 w 167" name="T30"/>
              <a:gd fmla="*/ 130 h 170" name="T31"/>
              <a:gd fmla="*/ 50 w 167" name="T32"/>
              <a:gd fmla="*/ 132 h 170" name="T33"/>
              <a:gd fmla="*/ 58 w 167" name="T34"/>
              <a:gd fmla="*/ 127 h 170" name="T35"/>
              <a:gd fmla="*/ 139 w 167" name="T36"/>
              <a:gd fmla="*/ 46 h 170" name="T37"/>
              <a:gd fmla="*/ 145 w 167" name="T38"/>
              <a:gd fmla="*/ 27 h 170" name="T39"/>
              <a:gd fmla="*/ 132 w 167" name="T40"/>
              <a:gd fmla="*/ 14 h 170" name="T41"/>
              <a:gd fmla="*/ 114 w 167" name="T42"/>
              <a:gd fmla="*/ 20 h 170" name="T43"/>
              <a:gd fmla="*/ 29 w 167" name="T44"/>
              <a:gd fmla="*/ 105 h 170" name="T45"/>
              <a:gd fmla="*/ 27 w 167" name="T46"/>
              <a:gd fmla="*/ 150 h 170" name="T47"/>
              <a:gd fmla="*/ 71 w 167" name="T48"/>
              <a:gd fmla="*/ 148 h 170" name="T49"/>
              <a:gd fmla="*/ 156 w 167" name="T50"/>
              <a:gd fmla="*/ 63 h 170" name="T51"/>
              <a:gd fmla="*/ 165 w 167" name="T52"/>
              <a:gd fmla="*/ 63 h 170" name="T53"/>
              <a:gd fmla="*/ 165 w 167" name="T54"/>
              <a:gd fmla="*/ 71 h 170" name="T55"/>
              <a:gd fmla="*/ 80 w 167" name="T56"/>
              <a:gd fmla="*/ 156 h 170" name="T57"/>
              <a:gd fmla="*/ 48 w 167" name="T58"/>
              <a:gd fmla="*/ 170 h 170" name="T5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b="b" l="0" r="r" t="0"/>
            <a:pathLst>
              <a:path h="170" w="167">
                <a:moveTo>
                  <a:pt x="48" y="170"/>
                </a:moveTo>
                <a:cubicBezTo>
                  <a:pt x="37" y="170"/>
                  <a:pt x="26" y="166"/>
                  <a:pt x="18" y="158"/>
                </a:cubicBezTo>
                <a:cubicBezTo>
                  <a:pt x="4" y="143"/>
                  <a:pt x="0" y="117"/>
                  <a:pt x="20" y="97"/>
                </a:cubicBezTo>
                <a:cubicBezTo>
                  <a:pt x="32" y="85"/>
                  <a:pt x="81" y="36"/>
                  <a:pt x="105" y="12"/>
                </a:cubicBezTo>
                <a:cubicBezTo>
                  <a:pt x="114" y="3"/>
                  <a:pt x="125" y="0"/>
                  <a:pt x="135" y="3"/>
                </a:cubicBezTo>
                <a:cubicBezTo>
                  <a:pt x="146" y="5"/>
                  <a:pt x="154" y="14"/>
                  <a:pt x="157" y="24"/>
                </a:cubicBezTo>
                <a:cubicBezTo>
                  <a:pt x="160" y="35"/>
                  <a:pt x="156" y="46"/>
                  <a:pt x="148" y="54"/>
                </a:cubicBezTo>
                <a:cubicBezTo>
                  <a:pt x="66" y="136"/>
                  <a:pt x="66" y="136"/>
                  <a:pt x="66" y="136"/>
                </a:cubicBezTo>
                <a:cubicBezTo>
                  <a:pt x="62" y="140"/>
                  <a:pt x="57" y="143"/>
                  <a:pt x="51" y="143"/>
                </a:cubicBezTo>
                <a:cubicBezTo>
                  <a:pt x="46" y="144"/>
                  <a:pt x="41" y="142"/>
                  <a:pt x="38" y="139"/>
                </a:cubicBezTo>
                <a:cubicBezTo>
                  <a:pt x="31" y="133"/>
                  <a:pt x="30" y="121"/>
                  <a:pt x="41" y="110"/>
                </a:cubicBezTo>
                <a:cubicBezTo>
                  <a:pt x="98" y="53"/>
                  <a:pt x="98" y="53"/>
                  <a:pt x="98" y="53"/>
                </a:cubicBezTo>
                <a:cubicBezTo>
                  <a:pt x="100" y="51"/>
                  <a:pt x="104" y="51"/>
                  <a:pt x="106" y="53"/>
                </a:cubicBezTo>
                <a:cubicBezTo>
                  <a:pt x="109" y="55"/>
                  <a:pt x="109" y="59"/>
                  <a:pt x="106" y="62"/>
                </a:cubicBezTo>
                <a:cubicBezTo>
                  <a:pt x="49" y="119"/>
                  <a:pt x="49" y="119"/>
                  <a:pt x="49" y="119"/>
                </a:cubicBezTo>
                <a:cubicBezTo>
                  <a:pt x="44" y="124"/>
                  <a:pt x="44" y="128"/>
                  <a:pt x="46" y="130"/>
                </a:cubicBezTo>
                <a:cubicBezTo>
                  <a:pt x="47" y="131"/>
                  <a:pt x="48" y="132"/>
                  <a:pt x="50" y="132"/>
                </a:cubicBezTo>
                <a:cubicBezTo>
                  <a:pt x="52" y="131"/>
                  <a:pt x="55" y="130"/>
                  <a:pt x="58" y="127"/>
                </a:cubicBezTo>
                <a:cubicBezTo>
                  <a:pt x="139" y="46"/>
                  <a:pt x="139" y="46"/>
                  <a:pt x="139" y="46"/>
                </a:cubicBezTo>
                <a:cubicBezTo>
                  <a:pt x="145" y="40"/>
                  <a:pt x="147" y="34"/>
                  <a:pt x="145" y="27"/>
                </a:cubicBezTo>
                <a:cubicBezTo>
                  <a:pt x="144" y="21"/>
                  <a:pt x="138" y="16"/>
                  <a:pt x="132" y="14"/>
                </a:cubicBezTo>
                <a:cubicBezTo>
                  <a:pt x="126" y="13"/>
                  <a:pt x="119" y="15"/>
                  <a:pt x="114" y="20"/>
                </a:cubicBezTo>
                <a:cubicBezTo>
                  <a:pt x="89" y="45"/>
                  <a:pt x="41" y="93"/>
                  <a:pt x="29" y="105"/>
                </a:cubicBezTo>
                <a:cubicBezTo>
                  <a:pt x="13" y="121"/>
                  <a:pt x="17" y="139"/>
                  <a:pt x="27" y="150"/>
                </a:cubicBezTo>
                <a:cubicBezTo>
                  <a:pt x="37" y="160"/>
                  <a:pt x="55" y="164"/>
                  <a:pt x="71" y="148"/>
                </a:cubicBezTo>
                <a:cubicBezTo>
                  <a:pt x="156" y="63"/>
                  <a:pt x="156" y="63"/>
                  <a:pt x="156" y="63"/>
                </a:cubicBezTo>
                <a:cubicBezTo>
                  <a:pt x="159" y="60"/>
                  <a:pt x="162" y="60"/>
                  <a:pt x="165" y="63"/>
                </a:cubicBezTo>
                <a:cubicBezTo>
                  <a:pt x="167" y="65"/>
                  <a:pt x="167" y="69"/>
                  <a:pt x="165" y="71"/>
                </a:cubicBezTo>
                <a:cubicBezTo>
                  <a:pt x="80" y="156"/>
                  <a:pt x="80" y="156"/>
                  <a:pt x="80" y="156"/>
                </a:cubicBezTo>
                <a:cubicBezTo>
                  <a:pt x="70" y="166"/>
                  <a:pt x="58" y="170"/>
                  <a:pt x="48" y="170"/>
                </a:cubicBezTo>
                <a:close/>
              </a:path>
            </a:pathLst>
          </a:custGeom>
          <a:solidFill>
            <a:schemeClr val="bg1"/>
          </a:solidFill>
          <a:ln>
            <a:noFill/>
          </a:ln>
        </p:spPr>
        <p:txBody>
          <a:bodyPr anchor="t" anchorCtr="0" bIns="60934" compatLnSpc="1" lIns="121867" numCol="1" rIns="121867" tIns="60934" vert="horz" wrap="square">
            <a:prstTxWarp prst="textNoShape">
              <a:avLst/>
            </a:prstTxWarp>
          </a:bodyPr>
          <a:lstStyle/>
          <a:p>
            <a:pPr algn="ctr" fontAlgn="base">
              <a:spcBef>
                <a:spcPct val="0"/>
              </a:spcBef>
              <a:spcAft>
                <a:spcPct val="0"/>
              </a:spcAft>
              <a:defRPr/>
            </a:pPr>
            <a:endParaRPr kern="0" lang="en-US" sz="2932">
              <a:solidFill>
                <a:srgbClr val="000000"/>
              </a:solidFill>
              <a:latin typeface="微软雅黑"/>
              <a:ea typeface="微软雅黑"/>
              <a:sym charset="0" typeface="Gill Sans"/>
            </a:endParaRPr>
          </a:p>
        </p:txBody>
      </p:sp>
      <p:grpSp>
        <p:nvGrpSpPr>
          <p:cNvPr id="77" name="组合 76"/>
          <p:cNvGrpSpPr/>
          <p:nvPr/>
        </p:nvGrpSpPr>
        <p:grpSpPr>
          <a:xfrm>
            <a:off x="8088170" y="3848455"/>
            <a:ext cx="3333389" cy="1509337"/>
            <a:chOff x="4304043" y="1286668"/>
            <a:chExt cx="3837944" cy="2757793"/>
          </a:xfrm>
          <a:effectLst>
            <a:outerShdw algn="tr" blurRad="381000" dir="8100000" dist="254000" rotWithShape="0">
              <a:prstClr val="black">
                <a:alpha val="40000"/>
              </a:prstClr>
            </a:outerShdw>
          </a:effectLst>
        </p:grpSpPr>
        <p:sp>
          <p:nvSpPr>
            <p:cNvPr id="78" name="圆角矩形 77"/>
            <p:cNvSpPr/>
            <p:nvPr/>
          </p:nvSpPr>
          <p:spPr>
            <a:xfrm>
              <a:off x="4304043" y="1286668"/>
              <a:ext cx="3837944" cy="2757793"/>
            </a:xfrm>
            <a:prstGeom prst="roundRect">
              <a:avLst/>
            </a:prstGeom>
            <a:gradFill>
              <a:gsLst>
                <a:gs pos="62000">
                  <a:sysClr lastClr="FFFFFF" val="window">
                    <a:lumMod val="95000"/>
                  </a:sysClr>
                </a:gs>
                <a:gs pos="0">
                  <a:sysClr lastClr="FFFFFF" val="window"/>
                </a:gs>
                <a:gs pos="100000">
                  <a:sysClr lastClr="FFFFFF" val="window">
                    <a:lumMod val="85000"/>
                  </a:sysClr>
                </a:gs>
                <a:gs pos="0">
                  <a:sysClr lastClr="FFFFFF" val="window"/>
                </a:gs>
              </a:gsLst>
              <a:lin ang="8100000" scaled="0"/>
            </a:gradFill>
            <a:ln algn="ctr" cap="flat" cmpd="sng" w="28575">
              <a:noFill/>
              <a:prstDash val="solid"/>
            </a:ln>
            <a:effectLst/>
          </p:spPr>
          <p:txBody>
            <a:bodyPr anchor="ctr" rtlCol="0"/>
            <a:lstStyle/>
            <a:p>
              <a:pPr algn="ctr" defTabSz="1218712">
                <a:defRPr/>
              </a:pPr>
              <a:endParaRPr altLang="en-US" kern="0" lang="zh-CN">
                <a:solidFill>
                  <a:sysClr lastClr="FFFFFF" val="window"/>
                </a:solidFill>
                <a:latin typeface="Palatino Linotype"/>
                <a:ea charset="-122" typeface="宋体"/>
              </a:endParaRPr>
            </a:p>
          </p:txBody>
        </p:sp>
        <p:sp>
          <p:nvSpPr>
            <p:cNvPr id="79" name="圆角矩形 78"/>
            <p:cNvSpPr/>
            <p:nvPr/>
          </p:nvSpPr>
          <p:spPr>
            <a:xfrm>
              <a:off x="4351931" y="1367703"/>
              <a:ext cx="3742172" cy="2595722"/>
            </a:xfrm>
            <a:prstGeom prst="roundRect">
              <a:avLst/>
            </a:prstGeom>
            <a:gradFill>
              <a:gsLst>
                <a:gs pos="42000">
                  <a:srgbClr val="F0F0F0"/>
                </a:gs>
                <a:gs pos="0">
                  <a:sysClr lastClr="FFFFFF" val="window"/>
                </a:gs>
                <a:gs pos="100000">
                  <a:sysClr lastClr="FFFFFF" val="window">
                    <a:lumMod val="85000"/>
                  </a:sysClr>
                </a:gs>
                <a:gs pos="0">
                  <a:sysClr lastClr="FFFFFF" val="window"/>
                </a:gs>
              </a:gsLst>
              <a:lin ang="18900000" scaled="0"/>
            </a:gradFill>
            <a:ln algn="ctr" cap="flat" cmpd="sng" w="28575">
              <a:noFill/>
              <a:prstDash val="solid"/>
            </a:ln>
            <a:effectLst/>
          </p:spPr>
          <p:txBody>
            <a:bodyPr anchor="ctr" rtlCol="0"/>
            <a:lstStyle/>
            <a:p>
              <a:pPr algn="ctr" defTabSz="1218712">
                <a:defRPr/>
              </a:pPr>
              <a:endParaRPr altLang="en-US" kern="0" lang="zh-CN">
                <a:solidFill>
                  <a:sysClr lastClr="FFFFFF" val="window"/>
                </a:solidFill>
                <a:latin typeface="Palatino Linotype"/>
                <a:ea charset="-122" typeface="宋体"/>
              </a:endParaRPr>
            </a:p>
          </p:txBody>
        </p:sp>
      </p:grpSp>
      <p:grpSp>
        <p:nvGrpSpPr>
          <p:cNvPr id="80" name="组合 79"/>
          <p:cNvGrpSpPr/>
          <p:nvPr/>
        </p:nvGrpSpPr>
        <p:grpSpPr>
          <a:xfrm>
            <a:off x="8289504" y="4140265"/>
            <a:ext cx="827702" cy="827701"/>
            <a:chOff x="304800" y="673100"/>
            <a:chExt cx="4000500" cy="4000500"/>
          </a:xfrm>
          <a:effectLst>
            <a:outerShdw algn="tr" blurRad="444500" dir="8100000" dist="254000" rotWithShape="0">
              <a:prstClr val="black">
                <a:alpha val="50000"/>
              </a:prstClr>
            </a:outerShdw>
          </a:effectLst>
        </p:grpSpPr>
        <p:sp>
          <p:nvSpPr>
            <p:cNvPr id="81" name="同心圆 80"/>
            <p:cNvSpPr/>
            <p:nvPr/>
          </p:nvSpPr>
          <p:spPr>
            <a:xfrm>
              <a:off x="304800" y="673100"/>
              <a:ext cx="4000500" cy="4000500"/>
            </a:xfrm>
            <a:prstGeom prst="donut">
              <a:avLst>
                <a:gd fmla="val 4879" name="adj"/>
              </a:avLst>
            </a:prstGeom>
            <a:gradFill>
              <a:gsLst>
                <a:gs pos="0">
                  <a:sysClr lastClr="FFFFFF" val="window"/>
                </a:gs>
                <a:gs pos="55000">
                  <a:sysClr lastClr="FFFFFF" val="window">
                    <a:lumMod val="95000"/>
                  </a:sysClr>
                </a:gs>
                <a:gs pos="100000">
                  <a:sysClr lastClr="FFFFFF" val="window">
                    <a:lumMod val="65000"/>
                  </a:sysClr>
                </a:gs>
              </a:gsLst>
              <a:lin ang="8100000" scaled="0"/>
            </a:gradFill>
            <a:ln algn="ctr" cap="flat" cmpd="sng" w="25400">
              <a:noFill/>
              <a:prstDash val="solid"/>
            </a:ln>
            <a:effectLst/>
          </p:spPr>
          <p:txBody>
            <a:bodyPr anchor="ctr" rtlCol="0"/>
            <a:lstStyle/>
            <a:p>
              <a:pPr algn="ctr" defTabSz="1218712">
                <a:defRPr/>
              </a:pPr>
              <a:endParaRPr altLang="en-US" kern="0" lang="zh-CN">
                <a:solidFill>
                  <a:sysClr lastClr="000000" val="windowText"/>
                </a:solidFill>
                <a:latin typeface="Calibri"/>
                <a:ea charset="-122" typeface="宋体"/>
              </a:endParaRPr>
            </a:p>
          </p:txBody>
        </p:sp>
        <p:sp>
          <p:nvSpPr>
            <p:cNvPr id="82" name="椭圆 81"/>
            <p:cNvSpPr/>
            <p:nvPr/>
          </p:nvSpPr>
          <p:spPr>
            <a:xfrm>
              <a:off x="392112" y="760412"/>
              <a:ext cx="3825874" cy="3825874"/>
            </a:xfrm>
            <a:prstGeom prst="ellipse">
              <a:avLst/>
            </a:prstGeom>
            <a:solidFill>
              <a:schemeClr val="tx1"/>
            </a:solidFill>
            <a:ln algn="ctr" cap="flat" cmpd="sng" w="25400">
              <a:noFill/>
              <a:prstDash val="solid"/>
            </a:ln>
            <a:effectLst/>
          </p:spPr>
          <p:txBody>
            <a:bodyPr anchor="ctr" rtlCol="0"/>
            <a:lstStyle/>
            <a:p>
              <a:pPr algn="ctr" defTabSz="1218712">
                <a:defRPr/>
              </a:pPr>
              <a:endParaRPr altLang="en-US" kern="0" lang="zh-CN">
                <a:solidFill>
                  <a:sysClr lastClr="FFFFFF" val="window"/>
                </a:solidFill>
                <a:latin typeface="Calibri"/>
                <a:ea charset="-122" typeface="宋体"/>
              </a:endParaRPr>
            </a:p>
          </p:txBody>
        </p:sp>
      </p:grpSp>
      <p:grpSp>
        <p:nvGrpSpPr>
          <p:cNvPr id="83" name="Group 41"/>
          <p:cNvGrpSpPr/>
          <p:nvPr/>
        </p:nvGrpSpPr>
        <p:grpSpPr>
          <a:xfrm>
            <a:off x="9240010" y="4140264"/>
            <a:ext cx="1943384" cy="1065873"/>
            <a:chExt cx="2419" cy="1343"/>
          </a:xfrm>
        </p:grpSpPr>
        <p:sp>
          <p:nvSpPr>
            <p:cNvPr id="84" name="Rectangle 42"/>
            <p:cNvSpPr/>
            <p:nvPr/>
          </p:nvSpPr>
          <p:spPr bwMode="auto">
            <a:xfrm>
              <a:off x="0" y="0"/>
              <a:ext cx="2419" cy="352"/>
            </a:xfrm>
            <a:prstGeom prst="rect">
              <a:avLst/>
            </a:prstGeom>
            <a:noFill/>
            <a:ln>
              <a:noFill/>
            </a:ln>
            <a:extLst>
              <a:ext uri="{909E8E84-426E-40DD-AFC4-6F175D3DCCD1}">
                <a14:hiddenFill>
                  <a:solidFill>
                    <a:srgbClr val="FFFFFF"/>
                  </a:solidFill>
                </a14:hiddenFill>
              </a:ext>
              <a:ext uri="{91240B29-F687-4F45-9708-019B960494DF}">
                <a14:hiddenLine cap="flat" w="12700">
                  <a:solidFill>
                    <a:schemeClr val="tx1"/>
                  </a:solidFill>
                  <a:miter lim="800000"/>
                  <a:headEnd len="med" type="none" w="med"/>
                  <a:tailEnd len="med" type="none" w="med"/>
                </a14:hiddenLine>
              </a:ext>
            </a:extLst>
          </p:spPr>
          <p:txBody>
            <a:bodyPr anchor="ctr" bIns="0" lIns="0" rIns="0" tIns="0"/>
            <a:lstStyle/>
            <a:p>
              <a:pPr>
                <a:lnSpc>
                  <a:spcPct val="70000"/>
                </a:lnSpc>
              </a:pPr>
              <a:r>
                <a:rPr altLang="en-US" lang="zh-CN" smtClean="0" sz="1599">
                  <a:solidFill>
                    <a:srgbClr val="3F3F3F"/>
                  </a:solidFill>
                  <a:latin typeface="微软雅黑"/>
                  <a:ea typeface="微软雅黑"/>
                  <a:cs charset="0" typeface="Bebas Neue"/>
                  <a:sym charset="0" typeface="Bebas Neue"/>
                </a:rPr>
                <a:t>方案四</a:t>
              </a:r>
            </a:p>
          </p:txBody>
        </p:sp>
        <p:sp>
          <p:nvSpPr>
            <p:cNvPr id="85" name="Rectangle 43"/>
            <p:cNvSpPr/>
            <p:nvPr/>
          </p:nvSpPr>
          <p:spPr bwMode="auto">
            <a:xfrm>
              <a:off x="0" y="304"/>
              <a:ext cx="2419" cy="1039"/>
            </a:xfrm>
            <a:prstGeom prst="rect">
              <a:avLst/>
            </a:prstGeom>
            <a:noFill/>
            <a:ln>
              <a:noFill/>
            </a:ln>
            <a:extLst>
              <a:ext uri="{909E8E84-426E-40DD-AFC4-6F175D3DCCD1}">
                <a14:hiddenFill>
                  <a:solidFill>
                    <a:srgbClr val="FFFFFF"/>
                  </a:solidFill>
                </a14:hiddenFill>
              </a:ext>
              <a:ext uri="{91240B29-F687-4F45-9708-019B960494DF}">
                <a14:hiddenLine cap="flat" w="12700">
                  <a:solidFill>
                    <a:schemeClr val="tx1"/>
                  </a:solidFill>
                  <a:miter lim="800000"/>
                  <a:headEnd len="med" type="none" w="med"/>
                  <a:tailEnd len="med" type="none" w="med"/>
                </a14:hiddenLine>
              </a:ext>
            </a:extLst>
          </p:spPr>
          <p:txBody>
            <a:bodyPr anchor="t" bIns="0" lIns="0" rIns="0" tIns="0"/>
            <a:lstStyle/>
            <a:p>
              <a:pPr fontAlgn="base">
                <a:lnSpc>
                  <a:spcPct val="125000"/>
                </a:lnSpc>
                <a:spcBef>
                  <a:spcPct val="0"/>
                </a:spcBef>
                <a:spcAft>
                  <a:spcPct val="0"/>
                </a:spcAft>
              </a:pPr>
              <a:r>
                <a:rPr altLang="en-US" lang="zh-CN" sz="1200">
                  <a:solidFill>
                    <a:srgbClr val="3F3F3F"/>
                  </a:solidFill>
                  <a:latin typeface="微软雅黑"/>
                  <a:ea typeface="微软雅黑"/>
                  <a:cs charset="0" typeface="Lato Light"/>
                  <a:sym charset="0" typeface="Lato Light"/>
                </a:rPr>
                <a:t>此处添加详细文本描述，建议与标题相关并符合整体语言风格，语言描述尽量</a:t>
              </a:r>
            </a:p>
          </p:txBody>
        </p:sp>
      </p:grpSp>
      <p:sp>
        <p:nvSpPr>
          <p:cNvPr id="86" name="Freeform 6"/>
          <p:cNvSpPr>
            <a:spLocks noEditPoints="1"/>
          </p:cNvSpPr>
          <p:nvPr/>
        </p:nvSpPr>
        <p:spPr bwMode="auto">
          <a:xfrm>
            <a:off x="8543197" y="4384297"/>
            <a:ext cx="362792" cy="368269"/>
          </a:xfrm>
          <a:custGeom>
            <a:gdLst>
              <a:gd fmla="*/ 13 w 154" name="T0"/>
              <a:gd fmla="*/ 28 h 158" name="T1"/>
              <a:gd fmla="*/ 34 w 154" name="T2"/>
              <a:gd fmla="*/ 28 h 158" name="T3"/>
              <a:gd fmla="*/ 43 w 154" name="T4"/>
              <a:gd fmla="*/ 73 h 158" name="T5"/>
              <a:gd fmla="*/ 13 w 154" name="T6"/>
              <a:gd fmla="*/ 28 h 158" name="T7"/>
              <a:gd fmla="*/ 77 w 154" name="T8"/>
              <a:gd fmla="*/ 11 h 158" name="T9"/>
              <a:gd fmla="*/ 110 w 154" name="T10"/>
              <a:gd fmla="*/ 24 h 158" name="T11"/>
              <a:gd fmla="*/ 77 w 154" name="T12"/>
              <a:gd fmla="*/ 37 h 158" name="T13"/>
              <a:gd fmla="*/ 45 w 154" name="T14"/>
              <a:gd fmla="*/ 24 h 158" name="T15"/>
              <a:gd fmla="*/ 77 w 154" name="T16"/>
              <a:gd fmla="*/ 11 h 158" name="T17"/>
              <a:gd fmla="*/ 111 w 154" name="T18"/>
              <a:gd fmla="*/ 73 h 158" name="T19"/>
              <a:gd fmla="*/ 121 w 154" name="T20"/>
              <a:gd fmla="*/ 28 h 158" name="T21"/>
              <a:gd fmla="*/ 142 w 154" name="T22"/>
              <a:gd fmla="*/ 28 h 158" name="T23"/>
              <a:gd fmla="*/ 111 w 154" name="T24"/>
              <a:gd fmla="*/ 73 h 158" name="T25"/>
              <a:gd fmla="*/ 87 w 154" name="T26"/>
              <a:gd fmla="*/ 116 h 158" name="T27"/>
              <a:gd fmla="*/ 112 w 154" name="T28"/>
              <a:gd fmla="*/ 87 h 158" name="T29"/>
              <a:gd fmla="*/ 154 w 154" name="T30"/>
              <a:gd fmla="*/ 22 h 158" name="T31"/>
              <a:gd fmla="*/ 148 w 154" name="T32"/>
              <a:gd fmla="*/ 16 h 158" name="T33"/>
              <a:gd fmla="*/ 119 w 154" name="T34"/>
              <a:gd fmla="*/ 16 h 158" name="T35"/>
              <a:gd fmla="*/ 77 w 154" name="T36"/>
              <a:gd fmla="*/ 0 h 158" name="T37"/>
              <a:gd fmla="*/ 36 w 154" name="T38"/>
              <a:gd fmla="*/ 16 h 158" name="T39"/>
              <a:gd fmla="*/ 6 w 154" name="T40"/>
              <a:gd fmla="*/ 16 h 158" name="T41"/>
              <a:gd fmla="*/ 0 w 154" name="T42"/>
              <a:gd fmla="*/ 22 h 158" name="T43"/>
              <a:gd fmla="*/ 42 w 154" name="T44"/>
              <a:gd fmla="*/ 87 h 158" name="T45"/>
              <a:gd fmla="*/ 67 w 154" name="T46"/>
              <a:gd fmla="*/ 116 h 158" name="T47"/>
              <a:gd fmla="*/ 67 w 154" name="T48"/>
              <a:gd fmla="*/ 128 h 158" name="T49"/>
              <a:gd fmla="*/ 39 w 154" name="T50"/>
              <a:gd fmla="*/ 143 h 158" name="T51"/>
              <a:gd fmla="*/ 77 w 154" name="T52"/>
              <a:gd fmla="*/ 158 h 158" name="T53"/>
              <a:gd fmla="*/ 115 w 154" name="T54"/>
              <a:gd fmla="*/ 143 h 158" name="T55"/>
              <a:gd fmla="*/ 87 w 154" name="T56"/>
              <a:gd fmla="*/ 128 h 158" name="T57"/>
              <a:gd fmla="*/ 87 w 154" name="T58"/>
              <a:gd fmla="*/ 116 h 158" name="T5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b="b" l="0" r="r" t="0"/>
            <a:pathLst>
              <a:path h="158" w="154">
                <a:moveTo>
                  <a:pt x="13" y="28"/>
                </a:moveTo>
                <a:cubicBezTo>
                  <a:pt x="34" y="28"/>
                  <a:pt x="34" y="28"/>
                  <a:pt x="34" y="28"/>
                </a:cubicBezTo>
                <a:cubicBezTo>
                  <a:pt x="35" y="49"/>
                  <a:pt x="39" y="63"/>
                  <a:pt x="43" y="73"/>
                </a:cubicBezTo>
                <a:cubicBezTo>
                  <a:pt x="28" y="63"/>
                  <a:pt x="15" y="51"/>
                  <a:pt x="13" y="28"/>
                </a:cubicBezTo>
                <a:close/>
                <a:moveTo>
                  <a:pt x="77" y="11"/>
                </a:moveTo>
                <a:cubicBezTo>
                  <a:pt x="101" y="11"/>
                  <a:pt x="110" y="20"/>
                  <a:pt x="110" y="24"/>
                </a:cubicBezTo>
                <a:cubicBezTo>
                  <a:pt x="110" y="27"/>
                  <a:pt x="101" y="37"/>
                  <a:pt x="77" y="37"/>
                </a:cubicBezTo>
                <a:cubicBezTo>
                  <a:pt x="54" y="37"/>
                  <a:pt x="45" y="27"/>
                  <a:pt x="45" y="24"/>
                </a:cubicBezTo>
                <a:cubicBezTo>
                  <a:pt x="45" y="20"/>
                  <a:pt x="54" y="11"/>
                  <a:pt x="77" y="11"/>
                </a:cubicBezTo>
                <a:close/>
                <a:moveTo>
                  <a:pt x="111" y="73"/>
                </a:moveTo>
                <a:cubicBezTo>
                  <a:pt x="116" y="63"/>
                  <a:pt x="120" y="49"/>
                  <a:pt x="121" y="28"/>
                </a:cubicBezTo>
                <a:cubicBezTo>
                  <a:pt x="142" y="28"/>
                  <a:pt x="142" y="28"/>
                  <a:pt x="142" y="28"/>
                </a:cubicBezTo>
                <a:cubicBezTo>
                  <a:pt x="140" y="51"/>
                  <a:pt x="126" y="63"/>
                  <a:pt x="111" y="73"/>
                </a:cubicBezTo>
                <a:close/>
                <a:moveTo>
                  <a:pt x="87" y="116"/>
                </a:moveTo>
                <a:cubicBezTo>
                  <a:pt x="87" y="104"/>
                  <a:pt x="97" y="97"/>
                  <a:pt x="112" y="87"/>
                </a:cubicBezTo>
                <a:cubicBezTo>
                  <a:pt x="131" y="74"/>
                  <a:pt x="154" y="59"/>
                  <a:pt x="154" y="22"/>
                </a:cubicBezTo>
                <a:cubicBezTo>
                  <a:pt x="154" y="19"/>
                  <a:pt x="152" y="16"/>
                  <a:pt x="148" y="16"/>
                </a:cubicBezTo>
                <a:cubicBezTo>
                  <a:pt x="119" y="16"/>
                  <a:pt x="119" y="16"/>
                  <a:pt x="119" y="16"/>
                </a:cubicBezTo>
                <a:cubicBezTo>
                  <a:pt x="115" y="8"/>
                  <a:pt x="102" y="0"/>
                  <a:pt x="77" y="0"/>
                </a:cubicBezTo>
                <a:cubicBezTo>
                  <a:pt x="52" y="0"/>
                  <a:pt x="40" y="8"/>
                  <a:pt x="36" y="16"/>
                </a:cubicBezTo>
                <a:cubicBezTo>
                  <a:pt x="6" y="16"/>
                  <a:pt x="6" y="16"/>
                  <a:pt x="6" y="16"/>
                </a:cubicBezTo>
                <a:cubicBezTo>
                  <a:pt x="3" y="16"/>
                  <a:pt x="0" y="19"/>
                  <a:pt x="0" y="22"/>
                </a:cubicBezTo>
                <a:cubicBezTo>
                  <a:pt x="0" y="59"/>
                  <a:pt x="24" y="74"/>
                  <a:pt x="42" y="87"/>
                </a:cubicBezTo>
                <a:cubicBezTo>
                  <a:pt x="58" y="97"/>
                  <a:pt x="67" y="104"/>
                  <a:pt x="67" y="116"/>
                </a:cubicBezTo>
                <a:cubicBezTo>
                  <a:pt x="67" y="128"/>
                  <a:pt x="67" y="128"/>
                  <a:pt x="67" y="128"/>
                </a:cubicBezTo>
                <a:cubicBezTo>
                  <a:pt x="51" y="129"/>
                  <a:pt x="39" y="135"/>
                  <a:pt x="39" y="143"/>
                </a:cubicBezTo>
                <a:cubicBezTo>
                  <a:pt x="39" y="151"/>
                  <a:pt x="56" y="158"/>
                  <a:pt x="77" y="158"/>
                </a:cubicBezTo>
                <a:cubicBezTo>
                  <a:pt x="98" y="158"/>
                  <a:pt x="115" y="151"/>
                  <a:pt x="115" y="143"/>
                </a:cubicBezTo>
                <a:cubicBezTo>
                  <a:pt x="115" y="135"/>
                  <a:pt x="104" y="129"/>
                  <a:pt x="87" y="128"/>
                </a:cubicBezTo>
                <a:cubicBezTo>
                  <a:pt x="87" y="116"/>
                  <a:pt x="87" y="116"/>
                  <a:pt x="87" y="116"/>
                </a:cubicBezTo>
                <a:close/>
              </a:path>
            </a:pathLst>
          </a:custGeom>
          <a:solidFill>
            <a:schemeClr val="bg1"/>
          </a:solidFill>
          <a:ln>
            <a:noFill/>
          </a:ln>
        </p:spPr>
        <p:txBody>
          <a:bodyPr anchor="t" anchorCtr="0" bIns="60934" compatLnSpc="1" lIns="121867" numCol="1" rIns="121867" tIns="60934" vert="horz" wrap="square">
            <a:prstTxWarp prst="textNoShape">
              <a:avLst/>
            </a:prstTxWarp>
          </a:bodyPr>
          <a:lstStyle/>
          <a:p>
            <a:pPr algn="ctr" fontAlgn="base">
              <a:spcBef>
                <a:spcPct val="0"/>
              </a:spcBef>
              <a:spcAft>
                <a:spcPct val="0"/>
              </a:spcAft>
              <a:defRPr/>
            </a:pPr>
            <a:endParaRPr kern="0" lang="en-US" sz="2932">
              <a:solidFill>
                <a:srgbClr val="000000"/>
              </a:solidFill>
              <a:latin typeface="微软雅黑"/>
              <a:ea typeface="微软雅黑"/>
              <a:sym charset="0" typeface="Gill Sans"/>
            </a:endParaRPr>
          </a:p>
        </p:txBody>
      </p:sp>
      <p:pic>
        <p:nvPicPr>
          <p:cNvPr id="87" name="Picture 2"/>
          <p:cNvPicPr>
            <a:picLocks noChangeArrowheads="1" noChangeAspect="1"/>
          </p:cNvPicPr>
          <p:nvPr/>
        </p:nvPicPr>
        <p:blipFill>
          <a:blip r:embed="rId3">
            <a:extLst>
              <a:ext uri="{28A0092B-C50C-407E-A947-70E740481C1C}">
                <a14:useLocalDpi val="0"/>
              </a:ext>
            </a:extLst>
          </a:blip>
          <a:stretch>
            <a:fillRect/>
          </a:stretch>
        </p:blipFill>
        <p:spPr bwMode="auto">
          <a:xfrm flipH="1">
            <a:off x="528210" y="1700808"/>
            <a:ext cx="3301607" cy="4002545"/>
          </a:xfrm>
          <a:prstGeom prst="rect">
            <a:avLst/>
          </a:prstGeom>
          <a:noFill/>
          <a:effectLst>
            <a:outerShdw algn="t" blurRad="50800" dir="5400000" dist="38100" rotWithShape="0">
              <a:prstClr val="black">
                <a:alpha val="40000"/>
              </a:prstClr>
            </a:outerShdw>
          </a:effectLst>
          <a:extLst>
            <a:ext uri="{909E8E84-426E-40DD-AFC4-6F175D3DCCD1}">
              <a14:hiddenFill>
                <a:solidFill>
                  <a:srgbClr val="FFFFFF"/>
                </a:solidFill>
              </a14:hiddenFill>
            </a:ext>
          </a:extLst>
        </p:spPr>
      </p:pic>
    </p:spTree>
    <p:extLst>
      <p:ext uri="{BB962C8B-B14F-4D97-AF65-F5344CB8AC3E}">
        <p14:creationId val="4061924369"/>
      </p:ext>
    </p:extLst>
  </p:cSld>
  <p:clrMapOvr>
    <a:masterClrMapping/>
  </p:clrMapOvr>
  <mc:AlternateContent>
    <mc:Choice Requires="p15">
      <p:transition p14:dur="1250" spd="slow">
        <p15:prstTrans prst="pageCurlDoubl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 presetSubtype="2">
                                  <p:stCondLst>
                                    <p:cond delay="0"/>
                                  </p:stCondLst>
                                  <p:childTnLst>
                                    <p:set>
                                      <p:cBhvr>
                                        <p:cTn dur="1" fill="hold" id="6">
                                          <p:stCondLst>
                                            <p:cond delay="0"/>
                                          </p:stCondLst>
                                        </p:cTn>
                                        <p:tgtEl>
                                          <p:spTgt spid="9"/>
                                        </p:tgtEl>
                                        <p:attrNameLst>
                                          <p:attrName>style.visibility</p:attrName>
                                        </p:attrNameLst>
                                      </p:cBhvr>
                                      <p:to>
                                        <p:strVal val="visible"/>
                                      </p:to>
                                    </p:set>
                                    <p:anim calcmode="lin" valueType="num">
                                      <p:cBhvr additive="base">
                                        <p:cTn dur="500" fill="hold" id="7"/>
                                        <p:tgtEl>
                                          <p:spTgt spid="9"/>
                                        </p:tgtEl>
                                        <p:attrNameLst>
                                          <p:attrName>ppt_x</p:attrName>
                                        </p:attrNameLst>
                                      </p:cBhvr>
                                      <p:tavLst>
                                        <p:tav tm="0">
                                          <p:val>
                                            <p:strVal val="1+#ppt_w/2"/>
                                          </p:val>
                                        </p:tav>
                                        <p:tav tm="100000">
                                          <p:val>
                                            <p:strVal val="#ppt_x"/>
                                          </p:val>
                                        </p:tav>
                                      </p:tavLst>
                                    </p:anim>
                                    <p:anim calcmode="lin" valueType="num">
                                      <p:cBhvr additive="base">
                                        <p:cTn dur="500" fill="hold" id="8"/>
                                        <p:tgtEl>
                                          <p:spTgt spid="9"/>
                                        </p:tgtEl>
                                        <p:attrNameLst>
                                          <p:attrName>ppt_y</p:attrName>
                                        </p:attrNameLst>
                                      </p:cBhvr>
                                      <p:tavLst>
                                        <p:tav tm="0">
                                          <p:val>
                                            <p:strVal val="#ppt_y"/>
                                          </p:val>
                                        </p:tav>
                                        <p:tav tm="100000">
                                          <p:val>
                                            <p:strVal val="#ppt_y"/>
                                          </p:val>
                                        </p:tav>
                                      </p:tavLst>
                                    </p:anim>
                                  </p:childTnLst>
                                </p:cTn>
                              </p:par>
                              <p:par>
                                <p:cTn fill="hold" id="9" nodeType="withEffect" presetClass="entr" presetID="22" presetSubtype="2">
                                  <p:stCondLst>
                                    <p:cond delay="100"/>
                                  </p:stCondLst>
                                  <p:childTnLst>
                                    <p:set>
                                      <p:cBhvr>
                                        <p:cTn dur="1" fill="hold" id="10">
                                          <p:stCondLst>
                                            <p:cond delay="0"/>
                                          </p:stCondLst>
                                        </p:cTn>
                                        <p:tgtEl>
                                          <p:spTgt spid="10"/>
                                        </p:tgtEl>
                                        <p:attrNameLst>
                                          <p:attrName>style.visibility</p:attrName>
                                        </p:attrNameLst>
                                      </p:cBhvr>
                                      <p:to>
                                        <p:strVal val="visible"/>
                                      </p:to>
                                    </p:set>
                                    <p:animEffect filter="wipe(right)" transition="in">
                                      <p:cBhvr>
                                        <p:cTn dur="500" id="11"/>
                                        <p:tgtEl>
                                          <p:spTgt spid="10"/>
                                        </p:tgtEl>
                                      </p:cBhvr>
                                    </p:animEffect>
                                  </p:childTnLst>
                                </p:cTn>
                              </p:par>
                            </p:childTnLst>
                          </p:cTn>
                        </p:par>
                        <p:par>
                          <p:cTn fill="hold" id="12" nodeType="afterGroup">
                            <p:stCondLst>
                              <p:cond delay="600"/>
                            </p:stCondLst>
                            <p:childTnLst>
                              <p:par>
                                <p:cTn fill="hold" grpId="0" id="13" nodeType="afterEffect" presetClass="entr" presetID="41" presetSubtype="0">
                                  <p:stCondLst>
                                    <p:cond delay="0"/>
                                  </p:stCondLst>
                                  <p:iterate type="lt">
                                    <p:tmPct val="10000"/>
                                  </p:iterate>
                                  <p:childTnLst>
                                    <p:set>
                                      <p:cBhvr>
                                        <p:cTn dur="1" fill="hold" id="14">
                                          <p:stCondLst>
                                            <p:cond delay="0"/>
                                          </p:stCondLst>
                                        </p:cTn>
                                        <p:tgtEl>
                                          <p:spTgt spid="8"/>
                                        </p:tgtEl>
                                        <p:attrNameLst>
                                          <p:attrName>style.visibility</p:attrName>
                                        </p:attrNameLst>
                                      </p:cBhvr>
                                      <p:to>
                                        <p:strVal val="visible"/>
                                      </p:to>
                                    </p:set>
                                    <p:anim calcmode="lin" valueType="num">
                                      <p:cBhvr>
                                        <p:cTn dur="400" fill="hold" id="15"/>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dur="400" fill="hold" id="16"/>
                                        <p:tgtEl>
                                          <p:spTgt spid="8"/>
                                        </p:tgtEl>
                                        <p:attrNameLst>
                                          <p:attrName>ppt_y</p:attrName>
                                        </p:attrNameLst>
                                      </p:cBhvr>
                                      <p:tavLst>
                                        <p:tav tm="0">
                                          <p:val>
                                            <p:strVal val="#ppt_y"/>
                                          </p:val>
                                        </p:tav>
                                        <p:tav tm="100000">
                                          <p:val>
                                            <p:strVal val="#ppt_y"/>
                                          </p:val>
                                        </p:tav>
                                      </p:tavLst>
                                    </p:anim>
                                    <p:anim calcmode="lin" valueType="num">
                                      <p:cBhvr>
                                        <p:cTn dur="400" fill="hold" id="17"/>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dur="400" fill="hold" id="18"/>
                                        <p:tgtEl>
                                          <p:spTgt spid="8"/>
                                        </p:tgtEl>
                                        <p:attrNameLst>
                                          <p:attrName>ppt_w</p:attrName>
                                        </p:attrNameLst>
                                      </p:cBhvr>
                                      <p:tavLst>
                                        <p:tav tm="0">
                                          <p:val>
                                            <p:strVal val="#ppt_w/10"/>
                                          </p:val>
                                        </p:tav>
                                        <p:tav tm="50000">
                                          <p:val>
                                            <p:strVal val="#ppt_w+.01"/>
                                          </p:val>
                                        </p:tav>
                                        <p:tav tm="100000">
                                          <p:val>
                                            <p:strVal val="#ppt_w"/>
                                          </p:val>
                                        </p:tav>
                                      </p:tavLst>
                                    </p:anim>
                                    <p:animEffect filter="fade" transition="in">
                                      <p:cBhvr>
                                        <p:cTn dur="400" id="19" tmFilter="0,0; .5, 1; 1, 1"/>
                                        <p:tgtEl>
                                          <p:spTgt spid="8"/>
                                        </p:tgtEl>
                                      </p:cBhvr>
                                    </p:animEffect>
                                  </p:childTnLst>
                                </p:cTn>
                              </p:par>
                            </p:childTnLst>
                          </p:cTn>
                        </p:par>
                        <p:par>
                          <p:cTn fill="hold" id="20" nodeType="afterGroup">
                            <p:stCondLst>
                              <p:cond delay="1000"/>
                            </p:stCondLst>
                            <p:childTnLst>
                              <p:par>
                                <p:cTn fill="hold" id="21" nodeType="afterEffect" presetClass="entr" presetID="2" presetSubtype="4">
                                  <p:stCondLst>
                                    <p:cond delay="0"/>
                                  </p:stCondLst>
                                  <p:childTnLst>
                                    <p:set>
                                      <p:cBhvr>
                                        <p:cTn dur="1" fill="hold" id="22">
                                          <p:stCondLst>
                                            <p:cond delay="0"/>
                                          </p:stCondLst>
                                        </p:cTn>
                                        <p:tgtEl>
                                          <p:spTgt spid="87"/>
                                        </p:tgtEl>
                                        <p:attrNameLst>
                                          <p:attrName>style.visibility</p:attrName>
                                        </p:attrNameLst>
                                      </p:cBhvr>
                                      <p:to>
                                        <p:strVal val="visible"/>
                                      </p:to>
                                    </p:set>
                                    <p:anim calcmode="lin" valueType="num">
                                      <p:cBhvr additive="base">
                                        <p:cTn dur="500" fill="hold" id="23"/>
                                        <p:tgtEl>
                                          <p:spTgt spid="87"/>
                                        </p:tgtEl>
                                        <p:attrNameLst>
                                          <p:attrName>ppt_x</p:attrName>
                                        </p:attrNameLst>
                                      </p:cBhvr>
                                      <p:tavLst>
                                        <p:tav tm="0">
                                          <p:val>
                                            <p:strVal val="#ppt_x"/>
                                          </p:val>
                                        </p:tav>
                                        <p:tav tm="100000">
                                          <p:val>
                                            <p:strVal val="#ppt_x"/>
                                          </p:val>
                                        </p:tav>
                                      </p:tavLst>
                                    </p:anim>
                                    <p:anim calcmode="lin" valueType="num">
                                      <p:cBhvr additive="base">
                                        <p:cTn dur="500" fill="hold" id="24"/>
                                        <p:tgtEl>
                                          <p:spTgt spid="87"/>
                                        </p:tgtEl>
                                        <p:attrNameLst>
                                          <p:attrName>ppt_y</p:attrName>
                                        </p:attrNameLst>
                                      </p:cBhvr>
                                      <p:tavLst>
                                        <p:tav tm="0">
                                          <p:val>
                                            <p:strVal val="1+#ppt_h/2"/>
                                          </p:val>
                                        </p:tav>
                                        <p:tav tm="100000">
                                          <p:val>
                                            <p:strVal val="#ppt_y"/>
                                          </p:val>
                                        </p:tav>
                                      </p:tavLst>
                                    </p:anim>
                                  </p:childTnLst>
                                </p:cTn>
                              </p:par>
                            </p:childTnLst>
                          </p:cTn>
                        </p:par>
                        <p:par>
                          <p:cTn fill="hold" id="25" nodeType="afterGroup">
                            <p:stCondLst>
                              <p:cond delay="1500"/>
                            </p:stCondLst>
                            <p:childTnLst>
                              <p:par>
                                <p:cTn fill="hold" id="26" nodeType="afterEffect" presetClass="entr" presetID="53" presetSubtype="0">
                                  <p:stCondLst>
                                    <p:cond delay="0"/>
                                  </p:stCondLst>
                                  <p:childTnLst>
                                    <p:set>
                                      <p:cBhvr>
                                        <p:cTn dur="1" fill="hold" id="27">
                                          <p:stCondLst>
                                            <p:cond delay="0"/>
                                          </p:stCondLst>
                                        </p:cTn>
                                        <p:tgtEl>
                                          <p:spTgt spid="50"/>
                                        </p:tgtEl>
                                        <p:attrNameLst>
                                          <p:attrName>style.visibility</p:attrName>
                                        </p:attrNameLst>
                                      </p:cBhvr>
                                      <p:to>
                                        <p:strVal val="visible"/>
                                      </p:to>
                                    </p:set>
                                    <p:anim calcmode="lin" valueType="num">
                                      <p:cBhvr>
                                        <p:cTn dur="500" fill="hold" id="28"/>
                                        <p:tgtEl>
                                          <p:spTgt spid="50"/>
                                        </p:tgtEl>
                                        <p:attrNameLst>
                                          <p:attrName>ppt_w</p:attrName>
                                        </p:attrNameLst>
                                      </p:cBhvr>
                                      <p:tavLst>
                                        <p:tav tm="0">
                                          <p:val>
                                            <p:fltVal val="0"/>
                                          </p:val>
                                        </p:tav>
                                        <p:tav tm="100000">
                                          <p:val>
                                            <p:strVal val="#ppt_w"/>
                                          </p:val>
                                        </p:tav>
                                      </p:tavLst>
                                    </p:anim>
                                    <p:anim calcmode="lin" valueType="num">
                                      <p:cBhvr>
                                        <p:cTn dur="500" fill="hold" id="29"/>
                                        <p:tgtEl>
                                          <p:spTgt spid="50"/>
                                        </p:tgtEl>
                                        <p:attrNameLst>
                                          <p:attrName>ppt_h</p:attrName>
                                        </p:attrNameLst>
                                      </p:cBhvr>
                                      <p:tavLst>
                                        <p:tav tm="0">
                                          <p:val>
                                            <p:fltVal val="0"/>
                                          </p:val>
                                        </p:tav>
                                        <p:tav tm="100000">
                                          <p:val>
                                            <p:strVal val="#ppt_h"/>
                                          </p:val>
                                        </p:tav>
                                      </p:tavLst>
                                    </p:anim>
                                    <p:animEffect filter="fade" transition="in">
                                      <p:cBhvr>
                                        <p:cTn dur="500" id="30"/>
                                        <p:tgtEl>
                                          <p:spTgt spid="50"/>
                                        </p:tgtEl>
                                      </p:cBhvr>
                                    </p:animEffect>
                                  </p:childTnLst>
                                </p:cTn>
                              </p:par>
                            </p:childTnLst>
                          </p:cTn>
                        </p:par>
                        <p:par>
                          <p:cTn fill="hold" id="31" nodeType="afterGroup">
                            <p:stCondLst>
                              <p:cond delay="2000"/>
                            </p:stCondLst>
                            <p:childTnLst>
                              <p:par>
                                <p:cTn fill="hold" grpId="0" id="32" nodeType="afterEffect" presetClass="entr" presetID="42" presetSubtype="0">
                                  <p:stCondLst>
                                    <p:cond delay="0"/>
                                  </p:stCondLst>
                                  <p:childTnLst>
                                    <p:set>
                                      <p:cBhvr>
                                        <p:cTn dur="1" fill="hold" id="33">
                                          <p:stCondLst>
                                            <p:cond delay="0"/>
                                          </p:stCondLst>
                                        </p:cTn>
                                        <p:tgtEl>
                                          <p:spTgt spid="56"/>
                                        </p:tgtEl>
                                        <p:attrNameLst>
                                          <p:attrName>style.visibility</p:attrName>
                                        </p:attrNameLst>
                                      </p:cBhvr>
                                      <p:to>
                                        <p:strVal val="visible"/>
                                      </p:to>
                                    </p:set>
                                    <p:animEffect filter="fade" transition="in">
                                      <p:cBhvr>
                                        <p:cTn dur="500" id="34"/>
                                        <p:tgtEl>
                                          <p:spTgt spid="56"/>
                                        </p:tgtEl>
                                      </p:cBhvr>
                                    </p:animEffect>
                                    <p:anim calcmode="lin" valueType="num">
                                      <p:cBhvr>
                                        <p:cTn dur="500" fill="hold" id="35"/>
                                        <p:tgtEl>
                                          <p:spTgt spid="56"/>
                                        </p:tgtEl>
                                        <p:attrNameLst>
                                          <p:attrName>ppt_x</p:attrName>
                                        </p:attrNameLst>
                                      </p:cBhvr>
                                      <p:tavLst>
                                        <p:tav tm="0">
                                          <p:val>
                                            <p:strVal val="#ppt_x"/>
                                          </p:val>
                                        </p:tav>
                                        <p:tav tm="100000">
                                          <p:val>
                                            <p:strVal val="#ppt_x"/>
                                          </p:val>
                                        </p:tav>
                                      </p:tavLst>
                                    </p:anim>
                                    <p:anim calcmode="lin" valueType="num">
                                      <p:cBhvr>
                                        <p:cTn dur="500" fill="hold" id="36"/>
                                        <p:tgtEl>
                                          <p:spTgt spid="56"/>
                                        </p:tgtEl>
                                        <p:attrNameLst>
                                          <p:attrName>ppt_y</p:attrName>
                                        </p:attrNameLst>
                                      </p:cBhvr>
                                      <p:tavLst>
                                        <p:tav tm="0">
                                          <p:val>
                                            <p:strVal val="#ppt_y+.1"/>
                                          </p:val>
                                        </p:tav>
                                        <p:tav tm="100000">
                                          <p:val>
                                            <p:strVal val="#ppt_y"/>
                                          </p:val>
                                        </p:tav>
                                      </p:tavLst>
                                    </p:anim>
                                  </p:childTnLst>
                                </p:cTn>
                              </p:par>
                            </p:childTnLst>
                          </p:cTn>
                        </p:par>
                        <p:par>
                          <p:cTn fill="hold" id="37" nodeType="afterGroup">
                            <p:stCondLst>
                              <p:cond delay="2500"/>
                            </p:stCondLst>
                            <p:childTnLst>
                              <p:par>
                                <p:cTn fill="hold" id="38" nodeType="afterEffect" presetClass="entr" presetID="22" presetSubtype="2">
                                  <p:stCondLst>
                                    <p:cond delay="0"/>
                                  </p:stCondLst>
                                  <p:childTnLst>
                                    <p:set>
                                      <p:cBhvr>
                                        <p:cTn dur="1" fill="hold" id="39">
                                          <p:stCondLst>
                                            <p:cond delay="0"/>
                                          </p:stCondLst>
                                        </p:cTn>
                                        <p:tgtEl>
                                          <p:spTgt spid="47"/>
                                        </p:tgtEl>
                                        <p:attrNameLst>
                                          <p:attrName>style.visibility</p:attrName>
                                        </p:attrNameLst>
                                      </p:cBhvr>
                                      <p:to>
                                        <p:strVal val="visible"/>
                                      </p:to>
                                    </p:set>
                                    <p:animEffect filter="wipe(right)" transition="in">
                                      <p:cBhvr>
                                        <p:cTn dur="500" id="40"/>
                                        <p:tgtEl>
                                          <p:spTgt spid="47"/>
                                        </p:tgtEl>
                                      </p:cBhvr>
                                    </p:animEffect>
                                  </p:childTnLst>
                                </p:cTn>
                              </p:par>
                            </p:childTnLst>
                          </p:cTn>
                        </p:par>
                        <p:par>
                          <p:cTn fill="hold" id="41" nodeType="afterGroup">
                            <p:stCondLst>
                              <p:cond delay="3000"/>
                            </p:stCondLst>
                            <p:childTnLst>
                              <p:par>
                                <p:cTn fill="hold" id="42" nodeType="afterEffect" presetClass="entr" presetID="22" presetSubtype="8">
                                  <p:stCondLst>
                                    <p:cond delay="0"/>
                                  </p:stCondLst>
                                  <p:childTnLst>
                                    <p:set>
                                      <p:cBhvr>
                                        <p:cTn dur="1" fill="hold" id="43">
                                          <p:stCondLst>
                                            <p:cond delay="0"/>
                                          </p:stCondLst>
                                        </p:cTn>
                                        <p:tgtEl>
                                          <p:spTgt spid="53"/>
                                        </p:tgtEl>
                                        <p:attrNameLst>
                                          <p:attrName>style.visibility</p:attrName>
                                        </p:attrNameLst>
                                      </p:cBhvr>
                                      <p:to>
                                        <p:strVal val="visible"/>
                                      </p:to>
                                    </p:set>
                                    <p:animEffect filter="wipe(left)" transition="in">
                                      <p:cBhvr>
                                        <p:cTn dur="500" id="44"/>
                                        <p:tgtEl>
                                          <p:spTgt spid="53"/>
                                        </p:tgtEl>
                                      </p:cBhvr>
                                    </p:animEffect>
                                  </p:childTnLst>
                                </p:cTn>
                              </p:par>
                            </p:childTnLst>
                          </p:cTn>
                        </p:par>
                        <p:par>
                          <p:cTn fill="hold" id="45" nodeType="afterGroup">
                            <p:stCondLst>
                              <p:cond delay="3500"/>
                            </p:stCondLst>
                            <p:childTnLst>
                              <p:par>
                                <p:cTn fill="hold" id="46" nodeType="afterEffect" presetClass="entr" presetID="53" presetSubtype="0">
                                  <p:stCondLst>
                                    <p:cond delay="0"/>
                                  </p:stCondLst>
                                  <p:childTnLst>
                                    <p:set>
                                      <p:cBhvr>
                                        <p:cTn dur="1" fill="hold" id="47">
                                          <p:stCondLst>
                                            <p:cond delay="0"/>
                                          </p:stCondLst>
                                        </p:cTn>
                                        <p:tgtEl>
                                          <p:spTgt spid="60"/>
                                        </p:tgtEl>
                                        <p:attrNameLst>
                                          <p:attrName>style.visibility</p:attrName>
                                        </p:attrNameLst>
                                      </p:cBhvr>
                                      <p:to>
                                        <p:strVal val="visible"/>
                                      </p:to>
                                    </p:set>
                                    <p:anim calcmode="lin" valueType="num">
                                      <p:cBhvr>
                                        <p:cTn dur="500" fill="hold" id="48"/>
                                        <p:tgtEl>
                                          <p:spTgt spid="60"/>
                                        </p:tgtEl>
                                        <p:attrNameLst>
                                          <p:attrName>ppt_w</p:attrName>
                                        </p:attrNameLst>
                                      </p:cBhvr>
                                      <p:tavLst>
                                        <p:tav tm="0">
                                          <p:val>
                                            <p:fltVal val="0"/>
                                          </p:val>
                                        </p:tav>
                                        <p:tav tm="100000">
                                          <p:val>
                                            <p:strVal val="#ppt_w"/>
                                          </p:val>
                                        </p:tav>
                                      </p:tavLst>
                                    </p:anim>
                                    <p:anim calcmode="lin" valueType="num">
                                      <p:cBhvr>
                                        <p:cTn dur="500" fill="hold" id="49"/>
                                        <p:tgtEl>
                                          <p:spTgt spid="60"/>
                                        </p:tgtEl>
                                        <p:attrNameLst>
                                          <p:attrName>ppt_h</p:attrName>
                                        </p:attrNameLst>
                                      </p:cBhvr>
                                      <p:tavLst>
                                        <p:tav tm="0">
                                          <p:val>
                                            <p:fltVal val="0"/>
                                          </p:val>
                                        </p:tav>
                                        <p:tav tm="100000">
                                          <p:val>
                                            <p:strVal val="#ppt_h"/>
                                          </p:val>
                                        </p:tav>
                                      </p:tavLst>
                                    </p:anim>
                                    <p:animEffect filter="fade" transition="in">
                                      <p:cBhvr>
                                        <p:cTn dur="500" id="50"/>
                                        <p:tgtEl>
                                          <p:spTgt spid="60"/>
                                        </p:tgtEl>
                                      </p:cBhvr>
                                    </p:animEffect>
                                  </p:childTnLst>
                                </p:cTn>
                              </p:par>
                            </p:childTnLst>
                          </p:cTn>
                        </p:par>
                        <p:par>
                          <p:cTn fill="hold" id="51" nodeType="afterGroup">
                            <p:stCondLst>
                              <p:cond delay="4000"/>
                            </p:stCondLst>
                            <p:childTnLst>
                              <p:par>
                                <p:cTn fill="hold" grpId="0" id="52" nodeType="afterEffect" presetClass="entr" presetID="42" presetSubtype="0">
                                  <p:stCondLst>
                                    <p:cond delay="0"/>
                                  </p:stCondLst>
                                  <p:childTnLst>
                                    <p:set>
                                      <p:cBhvr>
                                        <p:cTn dur="1" fill="hold" id="53">
                                          <p:stCondLst>
                                            <p:cond delay="0"/>
                                          </p:stCondLst>
                                        </p:cTn>
                                        <p:tgtEl>
                                          <p:spTgt spid="66"/>
                                        </p:tgtEl>
                                        <p:attrNameLst>
                                          <p:attrName>style.visibility</p:attrName>
                                        </p:attrNameLst>
                                      </p:cBhvr>
                                      <p:to>
                                        <p:strVal val="visible"/>
                                      </p:to>
                                    </p:set>
                                    <p:animEffect filter="fade" transition="in">
                                      <p:cBhvr>
                                        <p:cTn dur="500" id="54"/>
                                        <p:tgtEl>
                                          <p:spTgt spid="66"/>
                                        </p:tgtEl>
                                      </p:cBhvr>
                                    </p:animEffect>
                                    <p:anim calcmode="lin" valueType="num">
                                      <p:cBhvr>
                                        <p:cTn dur="500" fill="hold" id="55"/>
                                        <p:tgtEl>
                                          <p:spTgt spid="66"/>
                                        </p:tgtEl>
                                        <p:attrNameLst>
                                          <p:attrName>ppt_x</p:attrName>
                                        </p:attrNameLst>
                                      </p:cBhvr>
                                      <p:tavLst>
                                        <p:tav tm="0">
                                          <p:val>
                                            <p:strVal val="#ppt_x"/>
                                          </p:val>
                                        </p:tav>
                                        <p:tav tm="100000">
                                          <p:val>
                                            <p:strVal val="#ppt_x"/>
                                          </p:val>
                                        </p:tav>
                                      </p:tavLst>
                                    </p:anim>
                                    <p:anim calcmode="lin" valueType="num">
                                      <p:cBhvr>
                                        <p:cTn dur="500" fill="hold" id="56"/>
                                        <p:tgtEl>
                                          <p:spTgt spid="66"/>
                                        </p:tgtEl>
                                        <p:attrNameLst>
                                          <p:attrName>ppt_y</p:attrName>
                                        </p:attrNameLst>
                                      </p:cBhvr>
                                      <p:tavLst>
                                        <p:tav tm="0">
                                          <p:val>
                                            <p:strVal val="#ppt_y+.1"/>
                                          </p:val>
                                        </p:tav>
                                        <p:tav tm="100000">
                                          <p:val>
                                            <p:strVal val="#ppt_y"/>
                                          </p:val>
                                        </p:tav>
                                      </p:tavLst>
                                    </p:anim>
                                  </p:childTnLst>
                                </p:cTn>
                              </p:par>
                            </p:childTnLst>
                          </p:cTn>
                        </p:par>
                        <p:par>
                          <p:cTn fill="hold" id="57" nodeType="afterGroup">
                            <p:stCondLst>
                              <p:cond delay="4500"/>
                            </p:stCondLst>
                            <p:childTnLst>
                              <p:par>
                                <p:cTn fill="hold" id="58" nodeType="afterEffect" presetClass="entr" presetID="22" presetSubtype="2">
                                  <p:stCondLst>
                                    <p:cond delay="0"/>
                                  </p:stCondLst>
                                  <p:childTnLst>
                                    <p:set>
                                      <p:cBhvr>
                                        <p:cTn dur="1" fill="hold" id="59">
                                          <p:stCondLst>
                                            <p:cond delay="0"/>
                                          </p:stCondLst>
                                        </p:cTn>
                                        <p:tgtEl>
                                          <p:spTgt spid="57"/>
                                        </p:tgtEl>
                                        <p:attrNameLst>
                                          <p:attrName>style.visibility</p:attrName>
                                        </p:attrNameLst>
                                      </p:cBhvr>
                                      <p:to>
                                        <p:strVal val="visible"/>
                                      </p:to>
                                    </p:set>
                                    <p:animEffect filter="wipe(right)" transition="in">
                                      <p:cBhvr>
                                        <p:cTn dur="500" id="60"/>
                                        <p:tgtEl>
                                          <p:spTgt spid="57"/>
                                        </p:tgtEl>
                                      </p:cBhvr>
                                    </p:animEffect>
                                  </p:childTnLst>
                                </p:cTn>
                              </p:par>
                            </p:childTnLst>
                          </p:cTn>
                        </p:par>
                        <p:par>
                          <p:cTn fill="hold" id="61" nodeType="afterGroup">
                            <p:stCondLst>
                              <p:cond delay="5000"/>
                            </p:stCondLst>
                            <p:childTnLst>
                              <p:par>
                                <p:cTn fill="hold" id="62" nodeType="afterEffect" presetClass="entr" presetID="22" presetSubtype="8">
                                  <p:stCondLst>
                                    <p:cond delay="0"/>
                                  </p:stCondLst>
                                  <p:childTnLst>
                                    <p:set>
                                      <p:cBhvr>
                                        <p:cTn dur="1" fill="hold" id="63">
                                          <p:stCondLst>
                                            <p:cond delay="0"/>
                                          </p:stCondLst>
                                        </p:cTn>
                                        <p:tgtEl>
                                          <p:spTgt spid="63"/>
                                        </p:tgtEl>
                                        <p:attrNameLst>
                                          <p:attrName>style.visibility</p:attrName>
                                        </p:attrNameLst>
                                      </p:cBhvr>
                                      <p:to>
                                        <p:strVal val="visible"/>
                                      </p:to>
                                    </p:set>
                                    <p:animEffect filter="wipe(left)" transition="in">
                                      <p:cBhvr>
                                        <p:cTn dur="500" id="64"/>
                                        <p:tgtEl>
                                          <p:spTgt spid="63"/>
                                        </p:tgtEl>
                                      </p:cBhvr>
                                    </p:animEffect>
                                  </p:childTnLst>
                                </p:cTn>
                              </p:par>
                            </p:childTnLst>
                          </p:cTn>
                        </p:par>
                        <p:par>
                          <p:cTn fill="hold" id="65" nodeType="afterGroup">
                            <p:stCondLst>
                              <p:cond delay="5500"/>
                            </p:stCondLst>
                            <p:childTnLst>
                              <p:par>
                                <p:cTn fill="hold" id="66" nodeType="afterEffect" presetClass="entr" presetID="53" presetSubtype="0">
                                  <p:stCondLst>
                                    <p:cond delay="0"/>
                                  </p:stCondLst>
                                  <p:childTnLst>
                                    <p:set>
                                      <p:cBhvr>
                                        <p:cTn dur="1" fill="hold" id="67">
                                          <p:stCondLst>
                                            <p:cond delay="0"/>
                                          </p:stCondLst>
                                        </p:cTn>
                                        <p:tgtEl>
                                          <p:spTgt spid="70"/>
                                        </p:tgtEl>
                                        <p:attrNameLst>
                                          <p:attrName>style.visibility</p:attrName>
                                        </p:attrNameLst>
                                      </p:cBhvr>
                                      <p:to>
                                        <p:strVal val="visible"/>
                                      </p:to>
                                    </p:set>
                                    <p:anim calcmode="lin" valueType="num">
                                      <p:cBhvr>
                                        <p:cTn dur="500" fill="hold" id="68"/>
                                        <p:tgtEl>
                                          <p:spTgt spid="70"/>
                                        </p:tgtEl>
                                        <p:attrNameLst>
                                          <p:attrName>ppt_w</p:attrName>
                                        </p:attrNameLst>
                                      </p:cBhvr>
                                      <p:tavLst>
                                        <p:tav tm="0">
                                          <p:val>
                                            <p:fltVal val="0"/>
                                          </p:val>
                                        </p:tav>
                                        <p:tav tm="100000">
                                          <p:val>
                                            <p:strVal val="#ppt_w"/>
                                          </p:val>
                                        </p:tav>
                                      </p:tavLst>
                                    </p:anim>
                                    <p:anim calcmode="lin" valueType="num">
                                      <p:cBhvr>
                                        <p:cTn dur="500" fill="hold" id="69"/>
                                        <p:tgtEl>
                                          <p:spTgt spid="70"/>
                                        </p:tgtEl>
                                        <p:attrNameLst>
                                          <p:attrName>ppt_h</p:attrName>
                                        </p:attrNameLst>
                                      </p:cBhvr>
                                      <p:tavLst>
                                        <p:tav tm="0">
                                          <p:val>
                                            <p:fltVal val="0"/>
                                          </p:val>
                                        </p:tav>
                                        <p:tav tm="100000">
                                          <p:val>
                                            <p:strVal val="#ppt_h"/>
                                          </p:val>
                                        </p:tav>
                                      </p:tavLst>
                                    </p:anim>
                                    <p:animEffect filter="fade" transition="in">
                                      <p:cBhvr>
                                        <p:cTn dur="500" id="70"/>
                                        <p:tgtEl>
                                          <p:spTgt spid="70"/>
                                        </p:tgtEl>
                                      </p:cBhvr>
                                    </p:animEffect>
                                  </p:childTnLst>
                                </p:cTn>
                              </p:par>
                            </p:childTnLst>
                          </p:cTn>
                        </p:par>
                        <p:par>
                          <p:cTn fill="hold" id="71" nodeType="afterGroup">
                            <p:stCondLst>
                              <p:cond delay="6000"/>
                            </p:stCondLst>
                            <p:childTnLst>
                              <p:par>
                                <p:cTn fill="hold" grpId="0" id="72" nodeType="afterEffect" presetClass="entr" presetID="42" presetSubtype="0">
                                  <p:stCondLst>
                                    <p:cond delay="0"/>
                                  </p:stCondLst>
                                  <p:childTnLst>
                                    <p:set>
                                      <p:cBhvr>
                                        <p:cTn dur="1" fill="hold" id="73">
                                          <p:stCondLst>
                                            <p:cond delay="0"/>
                                          </p:stCondLst>
                                        </p:cTn>
                                        <p:tgtEl>
                                          <p:spTgt spid="76"/>
                                        </p:tgtEl>
                                        <p:attrNameLst>
                                          <p:attrName>style.visibility</p:attrName>
                                        </p:attrNameLst>
                                      </p:cBhvr>
                                      <p:to>
                                        <p:strVal val="visible"/>
                                      </p:to>
                                    </p:set>
                                    <p:animEffect filter="fade" transition="in">
                                      <p:cBhvr>
                                        <p:cTn dur="500" id="74"/>
                                        <p:tgtEl>
                                          <p:spTgt spid="76"/>
                                        </p:tgtEl>
                                      </p:cBhvr>
                                    </p:animEffect>
                                    <p:anim calcmode="lin" valueType="num">
                                      <p:cBhvr>
                                        <p:cTn dur="500" fill="hold" id="75"/>
                                        <p:tgtEl>
                                          <p:spTgt spid="76"/>
                                        </p:tgtEl>
                                        <p:attrNameLst>
                                          <p:attrName>ppt_x</p:attrName>
                                        </p:attrNameLst>
                                      </p:cBhvr>
                                      <p:tavLst>
                                        <p:tav tm="0">
                                          <p:val>
                                            <p:strVal val="#ppt_x"/>
                                          </p:val>
                                        </p:tav>
                                        <p:tav tm="100000">
                                          <p:val>
                                            <p:strVal val="#ppt_x"/>
                                          </p:val>
                                        </p:tav>
                                      </p:tavLst>
                                    </p:anim>
                                    <p:anim calcmode="lin" valueType="num">
                                      <p:cBhvr>
                                        <p:cTn dur="500" fill="hold" id="76"/>
                                        <p:tgtEl>
                                          <p:spTgt spid="76"/>
                                        </p:tgtEl>
                                        <p:attrNameLst>
                                          <p:attrName>ppt_y</p:attrName>
                                        </p:attrNameLst>
                                      </p:cBhvr>
                                      <p:tavLst>
                                        <p:tav tm="0">
                                          <p:val>
                                            <p:strVal val="#ppt_y+.1"/>
                                          </p:val>
                                        </p:tav>
                                        <p:tav tm="100000">
                                          <p:val>
                                            <p:strVal val="#ppt_y"/>
                                          </p:val>
                                        </p:tav>
                                      </p:tavLst>
                                    </p:anim>
                                  </p:childTnLst>
                                </p:cTn>
                              </p:par>
                            </p:childTnLst>
                          </p:cTn>
                        </p:par>
                        <p:par>
                          <p:cTn fill="hold" id="77" nodeType="afterGroup">
                            <p:stCondLst>
                              <p:cond delay="6500"/>
                            </p:stCondLst>
                            <p:childTnLst>
                              <p:par>
                                <p:cTn fill="hold" id="78" nodeType="afterEffect" presetClass="entr" presetID="22" presetSubtype="2">
                                  <p:stCondLst>
                                    <p:cond delay="0"/>
                                  </p:stCondLst>
                                  <p:childTnLst>
                                    <p:set>
                                      <p:cBhvr>
                                        <p:cTn dur="1" fill="hold" id="79">
                                          <p:stCondLst>
                                            <p:cond delay="0"/>
                                          </p:stCondLst>
                                        </p:cTn>
                                        <p:tgtEl>
                                          <p:spTgt spid="67"/>
                                        </p:tgtEl>
                                        <p:attrNameLst>
                                          <p:attrName>style.visibility</p:attrName>
                                        </p:attrNameLst>
                                      </p:cBhvr>
                                      <p:to>
                                        <p:strVal val="visible"/>
                                      </p:to>
                                    </p:set>
                                    <p:animEffect filter="wipe(right)" transition="in">
                                      <p:cBhvr>
                                        <p:cTn dur="500" id="80"/>
                                        <p:tgtEl>
                                          <p:spTgt spid="67"/>
                                        </p:tgtEl>
                                      </p:cBhvr>
                                    </p:animEffect>
                                  </p:childTnLst>
                                </p:cTn>
                              </p:par>
                            </p:childTnLst>
                          </p:cTn>
                        </p:par>
                        <p:par>
                          <p:cTn fill="hold" id="81" nodeType="afterGroup">
                            <p:stCondLst>
                              <p:cond delay="7000"/>
                            </p:stCondLst>
                            <p:childTnLst>
                              <p:par>
                                <p:cTn fill="hold" id="82" nodeType="afterEffect" presetClass="entr" presetID="22" presetSubtype="8">
                                  <p:stCondLst>
                                    <p:cond delay="0"/>
                                  </p:stCondLst>
                                  <p:childTnLst>
                                    <p:set>
                                      <p:cBhvr>
                                        <p:cTn dur="1" fill="hold" id="83">
                                          <p:stCondLst>
                                            <p:cond delay="0"/>
                                          </p:stCondLst>
                                        </p:cTn>
                                        <p:tgtEl>
                                          <p:spTgt spid="73"/>
                                        </p:tgtEl>
                                        <p:attrNameLst>
                                          <p:attrName>style.visibility</p:attrName>
                                        </p:attrNameLst>
                                      </p:cBhvr>
                                      <p:to>
                                        <p:strVal val="visible"/>
                                      </p:to>
                                    </p:set>
                                    <p:animEffect filter="wipe(left)" transition="in">
                                      <p:cBhvr>
                                        <p:cTn dur="500" id="84"/>
                                        <p:tgtEl>
                                          <p:spTgt spid="73"/>
                                        </p:tgtEl>
                                      </p:cBhvr>
                                    </p:animEffect>
                                  </p:childTnLst>
                                </p:cTn>
                              </p:par>
                            </p:childTnLst>
                          </p:cTn>
                        </p:par>
                        <p:par>
                          <p:cTn fill="hold" id="85" nodeType="afterGroup">
                            <p:stCondLst>
                              <p:cond delay="7500"/>
                            </p:stCondLst>
                            <p:childTnLst>
                              <p:par>
                                <p:cTn fill="hold" id="86" nodeType="afterEffect" presetClass="entr" presetID="53" presetSubtype="0">
                                  <p:stCondLst>
                                    <p:cond delay="0"/>
                                  </p:stCondLst>
                                  <p:childTnLst>
                                    <p:set>
                                      <p:cBhvr>
                                        <p:cTn dur="1" fill="hold" id="87">
                                          <p:stCondLst>
                                            <p:cond delay="0"/>
                                          </p:stCondLst>
                                        </p:cTn>
                                        <p:tgtEl>
                                          <p:spTgt spid="80"/>
                                        </p:tgtEl>
                                        <p:attrNameLst>
                                          <p:attrName>style.visibility</p:attrName>
                                        </p:attrNameLst>
                                      </p:cBhvr>
                                      <p:to>
                                        <p:strVal val="visible"/>
                                      </p:to>
                                    </p:set>
                                    <p:anim calcmode="lin" valueType="num">
                                      <p:cBhvr>
                                        <p:cTn dur="500" fill="hold" id="88"/>
                                        <p:tgtEl>
                                          <p:spTgt spid="80"/>
                                        </p:tgtEl>
                                        <p:attrNameLst>
                                          <p:attrName>ppt_w</p:attrName>
                                        </p:attrNameLst>
                                      </p:cBhvr>
                                      <p:tavLst>
                                        <p:tav tm="0">
                                          <p:val>
                                            <p:fltVal val="0"/>
                                          </p:val>
                                        </p:tav>
                                        <p:tav tm="100000">
                                          <p:val>
                                            <p:strVal val="#ppt_w"/>
                                          </p:val>
                                        </p:tav>
                                      </p:tavLst>
                                    </p:anim>
                                    <p:anim calcmode="lin" valueType="num">
                                      <p:cBhvr>
                                        <p:cTn dur="500" fill="hold" id="89"/>
                                        <p:tgtEl>
                                          <p:spTgt spid="80"/>
                                        </p:tgtEl>
                                        <p:attrNameLst>
                                          <p:attrName>ppt_h</p:attrName>
                                        </p:attrNameLst>
                                      </p:cBhvr>
                                      <p:tavLst>
                                        <p:tav tm="0">
                                          <p:val>
                                            <p:fltVal val="0"/>
                                          </p:val>
                                        </p:tav>
                                        <p:tav tm="100000">
                                          <p:val>
                                            <p:strVal val="#ppt_h"/>
                                          </p:val>
                                        </p:tav>
                                      </p:tavLst>
                                    </p:anim>
                                    <p:animEffect filter="fade" transition="in">
                                      <p:cBhvr>
                                        <p:cTn dur="500" id="90"/>
                                        <p:tgtEl>
                                          <p:spTgt spid="80"/>
                                        </p:tgtEl>
                                      </p:cBhvr>
                                    </p:animEffect>
                                  </p:childTnLst>
                                </p:cTn>
                              </p:par>
                            </p:childTnLst>
                          </p:cTn>
                        </p:par>
                        <p:par>
                          <p:cTn fill="hold" id="91" nodeType="afterGroup">
                            <p:stCondLst>
                              <p:cond delay="8000"/>
                            </p:stCondLst>
                            <p:childTnLst>
                              <p:par>
                                <p:cTn fill="hold" grpId="0" id="92" nodeType="afterEffect" presetClass="entr" presetID="42" presetSubtype="0">
                                  <p:stCondLst>
                                    <p:cond delay="0"/>
                                  </p:stCondLst>
                                  <p:childTnLst>
                                    <p:set>
                                      <p:cBhvr>
                                        <p:cTn dur="1" fill="hold" id="93">
                                          <p:stCondLst>
                                            <p:cond delay="0"/>
                                          </p:stCondLst>
                                        </p:cTn>
                                        <p:tgtEl>
                                          <p:spTgt spid="86"/>
                                        </p:tgtEl>
                                        <p:attrNameLst>
                                          <p:attrName>style.visibility</p:attrName>
                                        </p:attrNameLst>
                                      </p:cBhvr>
                                      <p:to>
                                        <p:strVal val="visible"/>
                                      </p:to>
                                    </p:set>
                                    <p:animEffect filter="fade" transition="in">
                                      <p:cBhvr>
                                        <p:cTn dur="500" id="94"/>
                                        <p:tgtEl>
                                          <p:spTgt spid="86"/>
                                        </p:tgtEl>
                                      </p:cBhvr>
                                    </p:animEffect>
                                    <p:anim calcmode="lin" valueType="num">
                                      <p:cBhvr>
                                        <p:cTn dur="500" fill="hold" id="95"/>
                                        <p:tgtEl>
                                          <p:spTgt spid="86"/>
                                        </p:tgtEl>
                                        <p:attrNameLst>
                                          <p:attrName>ppt_x</p:attrName>
                                        </p:attrNameLst>
                                      </p:cBhvr>
                                      <p:tavLst>
                                        <p:tav tm="0">
                                          <p:val>
                                            <p:strVal val="#ppt_x"/>
                                          </p:val>
                                        </p:tav>
                                        <p:tav tm="100000">
                                          <p:val>
                                            <p:strVal val="#ppt_x"/>
                                          </p:val>
                                        </p:tav>
                                      </p:tavLst>
                                    </p:anim>
                                    <p:anim calcmode="lin" valueType="num">
                                      <p:cBhvr>
                                        <p:cTn dur="500" fill="hold" id="96"/>
                                        <p:tgtEl>
                                          <p:spTgt spid="86"/>
                                        </p:tgtEl>
                                        <p:attrNameLst>
                                          <p:attrName>ppt_y</p:attrName>
                                        </p:attrNameLst>
                                      </p:cBhvr>
                                      <p:tavLst>
                                        <p:tav tm="0">
                                          <p:val>
                                            <p:strVal val="#ppt_y+.1"/>
                                          </p:val>
                                        </p:tav>
                                        <p:tav tm="100000">
                                          <p:val>
                                            <p:strVal val="#ppt_y"/>
                                          </p:val>
                                        </p:tav>
                                      </p:tavLst>
                                    </p:anim>
                                  </p:childTnLst>
                                </p:cTn>
                              </p:par>
                            </p:childTnLst>
                          </p:cTn>
                        </p:par>
                        <p:par>
                          <p:cTn fill="hold" id="97" nodeType="afterGroup">
                            <p:stCondLst>
                              <p:cond delay="8500"/>
                            </p:stCondLst>
                            <p:childTnLst>
                              <p:par>
                                <p:cTn fill="hold" id="98" nodeType="afterEffect" presetClass="entr" presetID="22" presetSubtype="2">
                                  <p:stCondLst>
                                    <p:cond delay="0"/>
                                  </p:stCondLst>
                                  <p:childTnLst>
                                    <p:set>
                                      <p:cBhvr>
                                        <p:cTn dur="1" fill="hold" id="99">
                                          <p:stCondLst>
                                            <p:cond delay="0"/>
                                          </p:stCondLst>
                                        </p:cTn>
                                        <p:tgtEl>
                                          <p:spTgt spid="77"/>
                                        </p:tgtEl>
                                        <p:attrNameLst>
                                          <p:attrName>style.visibility</p:attrName>
                                        </p:attrNameLst>
                                      </p:cBhvr>
                                      <p:to>
                                        <p:strVal val="visible"/>
                                      </p:to>
                                    </p:set>
                                    <p:animEffect filter="wipe(right)" transition="in">
                                      <p:cBhvr>
                                        <p:cTn dur="500" id="100"/>
                                        <p:tgtEl>
                                          <p:spTgt spid="77"/>
                                        </p:tgtEl>
                                      </p:cBhvr>
                                    </p:animEffect>
                                  </p:childTnLst>
                                </p:cTn>
                              </p:par>
                            </p:childTnLst>
                          </p:cTn>
                        </p:par>
                        <p:par>
                          <p:cTn fill="hold" id="101" nodeType="afterGroup">
                            <p:stCondLst>
                              <p:cond delay="9000"/>
                            </p:stCondLst>
                            <p:childTnLst>
                              <p:par>
                                <p:cTn fill="hold" id="102" nodeType="afterEffect" presetClass="entr" presetID="22" presetSubtype="8">
                                  <p:stCondLst>
                                    <p:cond delay="0"/>
                                  </p:stCondLst>
                                  <p:childTnLst>
                                    <p:set>
                                      <p:cBhvr>
                                        <p:cTn dur="1" fill="hold" id="103">
                                          <p:stCondLst>
                                            <p:cond delay="0"/>
                                          </p:stCondLst>
                                        </p:cTn>
                                        <p:tgtEl>
                                          <p:spTgt spid="83"/>
                                        </p:tgtEl>
                                        <p:attrNameLst>
                                          <p:attrName>style.visibility</p:attrName>
                                        </p:attrNameLst>
                                      </p:cBhvr>
                                      <p:to>
                                        <p:strVal val="visible"/>
                                      </p:to>
                                    </p:set>
                                    <p:animEffect filter="wipe(left)" transition="in">
                                      <p:cBhvr>
                                        <p:cTn dur="500" id="104"/>
                                        <p:tgtEl>
                                          <p:spTgt spid="8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8"/>
      <p:bldP grpId="0" spid="9"/>
      <p:bldP grpId="0" spid="56"/>
      <p:bldP grpId="0" spid="66"/>
      <p:bldP grpId="0" spid="76"/>
      <p:bldP grpId="0" spid="86"/>
    </p:bldLst>
  </p:timing>
</p:sld>
</file>

<file path=ppt/slides/slide3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1" name="矩形 40"/>
          <p:cNvSpPr/>
          <p:nvPr/>
        </p:nvSpPr>
        <p:spPr>
          <a:xfrm>
            <a:off x="-388" y="0"/>
            <a:ext cx="12189600" cy="6858000"/>
          </a:xfrm>
          <a:prstGeom prst="rect">
            <a:avLst/>
          </a:prstGeom>
          <a:blipFill dpi="0" rotWithShape="1">
            <a:blip r:embed="rId3">
              <a:duotone>
                <a:prstClr val="black"/>
                <a:schemeClr val="tx2">
                  <a:tint val="45000"/>
                  <a:satMod val="400000"/>
                </a:schemeClr>
              </a:duotone>
              <a:extLst>
                <a:ext uri="{28A0092B-C50C-407E-A947-70E740481C1C}">
                  <a14:useLocalDpi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5" name="矩形 24"/>
          <p:cNvSpPr/>
          <p:nvPr/>
        </p:nvSpPr>
        <p:spPr>
          <a:xfrm>
            <a:off x="-388" y="1797669"/>
            <a:ext cx="12189600" cy="3454200"/>
          </a:xfrm>
          <a:prstGeom prst="rect">
            <a:avLst/>
          </a:prstGeom>
          <a:solidFill>
            <a:schemeClr val="tx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3198"/>
          </a:p>
        </p:txBody>
      </p:sp>
      <p:cxnSp>
        <p:nvCxnSpPr>
          <p:cNvPr id="26" name="直接连接符 25"/>
          <p:cNvCxnSpPr/>
          <p:nvPr/>
        </p:nvCxnSpPr>
        <p:spPr>
          <a:xfrm flipH="1">
            <a:off x="4367120" y="2181321"/>
            <a:ext cx="0" cy="2686899"/>
          </a:xfrm>
          <a:prstGeom prst="line">
            <a:avLst/>
          </a:prstGeom>
          <a:ln>
            <a:solidFill>
              <a:schemeClr val="bg1"/>
            </a:solidFill>
            <a:prstDash val="sysDash"/>
          </a:ln>
        </p:spPr>
        <p:style>
          <a:lnRef idx="1">
            <a:schemeClr val="accent1"/>
          </a:lnRef>
          <a:fillRef idx="0">
            <a:schemeClr val="accent1"/>
          </a:fillRef>
          <a:effectRef idx="0">
            <a:schemeClr val="accent1"/>
          </a:effectRef>
          <a:fontRef idx="minor">
            <a:schemeClr val="tx1"/>
          </a:fontRef>
        </p:style>
      </p:cxnSp>
      <p:sp>
        <p:nvSpPr>
          <p:cNvPr id="27" name="TextBox 10"/>
          <p:cNvSpPr txBox="1"/>
          <p:nvPr/>
        </p:nvSpPr>
        <p:spPr>
          <a:xfrm>
            <a:off x="4986246" y="2421350"/>
            <a:ext cx="6004710" cy="497586"/>
          </a:xfrm>
          <a:prstGeom prst="rect">
            <a:avLst/>
          </a:prstGeom>
          <a:noFill/>
        </p:spPr>
        <p:txBody>
          <a:bodyPr rtlCol="0" wrap="square">
            <a:spAutoFit/>
          </a:bodyPr>
          <a:lstStyle/>
          <a:p>
            <a:pPr lvl="0"/>
            <a:r>
              <a:rPr altLang="en-US" b="1" lang="zh-CN" smtClean="0" sz="2665">
                <a:solidFill>
                  <a:prstClr val="white"/>
                </a:solidFill>
                <a:latin charset="-122" panose="020b0503020204020204" pitchFamily="34" typeface="微软雅黑"/>
                <a:ea charset="-122" pitchFamily="34" typeface="微软雅黑"/>
              </a:rPr>
              <a:t>第五部分 | 明年工作计划</a:t>
            </a:r>
          </a:p>
        </p:txBody>
      </p:sp>
      <p:grpSp>
        <p:nvGrpSpPr>
          <p:cNvPr id="31" name="组合 30"/>
          <p:cNvGrpSpPr/>
          <p:nvPr/>
        </p:nvGrpSpPr>
        <p:grpSpPr>
          <a:xfrm>
            <a:off x="1575944" y="2565269"/>
            <a:ext cx="1919001" cy="1919000"/>
            <a:chOff x="1575944" y="2565269"/>
            <a:chExt cx="1919001" cy="1919000"/>
          </a:xfrm>
        </p:grpSpPr>
        <p:sp>
          <p:nvSpPr>
            <p:cNvPr id="33" name="椭圆 32"/>
            <p:cNvSpPr/>
            <p:nvPr/>
          </p:nvSpPr>
          <p:spPr bwMode="auto">
            <a:xfrm>
              <a:off x="1575944" y="2565269"/>
              <a:ext cx="1919001" cy="1919000"/>
            </a:xfrm>
            <a:prstGeom prst="ellipse">
              <a:avLst/>
            </a:prstGeom>
            <a:gradFill flip="none" rotWithShape="1">
              <a:gsLst>
                <a:gs pos="100000">
                  <a:schemeClr val="bg1"/>
                </a:gs>
                <a:gs pos="0">
                  <a:srgbClr val="E0E0E0"/>
                </a:gs>
              </a:gsLst>
              <a:lin ang="8100000" scaled="0"/>
            </a:gradFill>
            <a:ln w="63500">
              <a:gradFill>
                <a:gsLst>
                  <a:gs pos="100000">
                    <a:schemeClr val="bg1">
                      <a:lumMod val="85000"/>
                    </a:schemeClr>
                  </a:gs>
                  <a:gs pos="0">
                    <a:schemeClr val="bg1"/>
                  </a:gs>
                </a:gsLst>
                <a:lin ang="8100000" scaled="0"/>
              </a:gradFill>
            </a:ln>
            <a:effectLst>
              <a:outerShdw algn="tr" blurRad="254000" dir="8100000" dist="2794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sz="3198">
                <a:solidFill>
                  <a:prstClr val="white"/>
                </a:solidFill>
              </a:endParaRPr>
            </a:p>
          </p:txBody>
        </p:sp>
        <p:sp>
          <p:nvSpPr>
            <p:cNvPr id="34" name="KSO_Shape"/>
            <p:cNvSpPr/>
            <p:nvPr/>
          </p:nvSpPr>
          <p:spPr bwMode="auto">
            <a:xfrm>
              <a:off x="1944732" y="2926121"/>
              <a:ext cx="1047664" cy="1005758"/>
            </a:xfrm>
            <a:custGeom>
              <a:gdLst>
                <a:gd fmla="*/ 1618108 w 3816350" name="T0"/>
                <a:gd fmla="*/ 3491708 h 3665538" name="T1"/>
                <a:gd fmla="*/ 3711914 w 3816350" name="T2"/>
                <a:gd fmla="*/ 3515947 h 3665538" name="T3"/>
                <a:gd fmla="*/ 1938033 w 3816350" name="T4"/>
                <a:gd fmla="*/ 3320852 h 3665538" name="T5"/>
                <a:gd fmla="*/ 2466975 w 3816350" name="T6"/>
                <a:gd fmla="*/ 3464378 h 3665538" name="T7"/>
                <a:gd fmla="*/ 1420823 w 3816350" name="T8"/>
                <a:gd fmla="*/ 3514907 h 3665538" name="T9"/>
                <a:gd fmla="*/ 1072366 w 3816350" name="T10"/>
                <a:gd fmla="*/ 3448171 h 3665538" name="T11"/>
                <a:gd fmla="*/ 350995 w 3816350" name="T12"/>
                <a:gd fmla="*/ 3613421 h 3665538" name="T13"/>
                <a:gd fmla="*/ 2826009 w 3816350" name="T14"/>
                <a:gd fmla="*/ 3416327 h 3665538" name="T15"/>
                <a:gd fmla="*/ 3710327 w 3816350" name="T16"/>
                <a:gd fmla="*/ 3553504 h 3665538" name="T17"/>
                <a:gd fmla="*/ 1625482 w 3816350" name="T18"/>
                <a:gd fmla="*/ 3379536 h 3665538" name="T19"/>
                <a:gd fmla="*/ 2426374 w 3816350" name="T20"/>
                <a:gd fmla="*/ 3213000 h 3665538" name="T21"/>
                <a:gd fmla="*/ 771525 w 3816350" name="T22"/>
                <a:gd fmla="*/ 3205163 h 3665538" name="T23"/>
                <a:gd fmla="*/ 1067953 w 3816350" name="T24"/>
                <a:gd fmla="*/ 3277053 h 3665538" name="T25"/>
                <a:gd fmla="*/ 784892 w 3816350" name="T26"/>
                <a:gd fmla="*/ 3451540 h 3665538" name="T27"/>
                <a:gd fmla="*/ 2490788 w 3816350" name="T28"/>
                <a:gd fmla="*/ 3116568 h 3665538" name="T29"/>
                <a:gd fmla="*/ 1449375 w 3816350" name="T30"/>
                <a:gd fmla="*/ 3307847 h 3665538" name="T31"/>
                <a:gd fmla="*/ 2434307 w 3816350" name="T32"/>
                <a:gd fmla="*/ 3163198 h 3665538" name="T33"/>
                <a:gd fmla="*/ 3783974 w 3816350" name="T34"/>
                <a:gd fmla="*/ 3278823 h 3665538" name="T35"/>
                <a:gd fmla="*/ 2635250 w 3816350" name="T36"/>
                <a:gd fmla="*/ 3206432 h 3665538" name="T37"/>
                <a:gd fmla="*/ 3815080 w 3816350" name="T38"/>
                <a:gd fmla="*/ 3040062 h 3665538" name="T39"/>
                <a:gd fmla="*/ 2866956 w 3816350" name="T40"/>
                <a:gd fmla="*/ 3006725 h 3665538" name="T41"/>
                <a:gd fmla="*/ 657993 w 3816350" name="T42"/>
                <a:gd fmla="*/ 3196983 h 3665538" name="T43"/>
                <a:gd fmla="*/ 872062 w 3816350" name="T44"/>
                <a:gd fmla="*/ 3214746 h 3665538" name="T45"/>
                <a:gd fmla="*/ 825374 w 3816350" name="T46"/>
                <a:gd fmla="*/ 2994614 h 3665538" name="T47"/>
                <a:gd fmla="*/ 1190307 w 3816350" name="T48"/>
                <a:gd fmla="*/ 3120223 h 3665538" name="T49"/>
                <a:gd fmla="*/ 273368 w 3816350" name="T50"/>
                <a:gd fmla="*/ 3120223 h 3665538" name="T51"/>
                <a:gd fmla="*/ 1472924 w 3816350" name="T52"/>
                <a:gd fmla="*/ 2958852 h 3665538" name="T53"/>
                <a:gd fmla="*/ 2445690 w 3816350" name="T54"/>
                <a:gd fmla="*/ 3096148 h 3665538" name="T55"/>
                <a:gd fmla="*/ 1403350 w 3816350" name="T56"/>
                <a:gd fmla="*/ 2909186 h 3665538" name="T57"/>
                <a:gd fmla="*/ 3767144 w 3816350" name="T58"/>
                <a:gd fmla="*/ 2880042 h 3665538" name="T59"/>
                <a:gd fmla="*/ 2660954 w 3816350" name="T60"/>
                <a:gd fmla="*/ 3062923 h 3665538" name="T61"/>
                <a:gd fmla="*/ 2077078 w 3816350" name="T62"/>
                <a:gd fmla="*/ 2755988 h 3665538" name="T63"/>
                <a:gd fmla="*/ 2064323 w 3816350" name="T64"/>
                <a:gd fmla="*/ 3023556 h 3665538" name="T65"/>
                <a:gd fmla="*/ 1553136 w 3816350" name="T66"/>
                <a:gd fmla="*/ 2926811 h 3665538" name="T67"/>
                <a:gd fmla="*/ 2489519 w 3816350" name="T68"/>
                <a:gd fmla="*/ 2707310 h 3665538" name="T69"/>
                <a:gd fmla="*/ 1846579 w 3816350" name="T70"/>
                <a:gd fmla="*/ 2621224 h 3665538" name="T71"/>
                <a:gd fmla="*/ 3411957 w 3816350" name="T72"/>
                <a:gd fmla="*/ 2738921 h 3665538" name="T73"/>
                <a:gd fmla="*/ 3080259 w 3816350" name="T74"/>
                <a:gd fmla="*/ 2936880 h 3665538" name="T75"/>
                <a:gd fmla="*/ 1829436 w 3816350" name="T76"/>
                <a:gd fmla="*/ 2582778 h 3665538" name="T77"/>
                <a:gd fmla="*/ 1856740 w 3816350" name="T78"/>
                <a:gd fmla="*/ 2801747 h 3665538" name="T79"/>
                <a:gd fmla="*/ 2088516 w 3816350" name="T80"/>
                <a:gd fmla="*/ 2619751 h 3665538" name="T81"/>
                <a:gd fmla="*/ 2403793 w 3816350" name="T82"/>
                <a:gd fmla="*/ 2645568 h 3665538" name="T83"/>
                <a:gd fmla="*/ 1545273 w 3816350" name="T84"/>
                <a:gd fmla="*/ 2758080 h 3665538" name="T85"/>
                <a:gd fmla="*/ 2737140 w 3816350" name="T86"/>
                <a:gd fmla="*/ 2576196 h 3665538" name="T87"/>
                <a:gd fmla="*/ 3655103 w 3816350" name="T88"/>
                <a:gd fmla="*/ 2636838 h 3665538" name="T89"/>
                <a:gd fmla="*/ 2771738 w 3816350" name="T90"/>
                <a:gd fmla="*/ 2448243 h 3665538" name="T91"/>
                <a:gd fmla="*/ 2989478 w 3816350" name="T92"/>
                <a:gd fmla="*/ 2307907 h 3665538" name="T93"/>
                <a:gd fmla="*/ 2867591 w 3816350" name="T94"/>
                <a:gd fmla="*/ 2234247 h 3665538" name="T95"/>
                <a:gd fmla="*/ 3696043 w 3816350" name="T96"/>
                <a:gd fmla="*/ 2367598 h 3665538" name="T97"/>
                <a:gd fmla="*/ 3314856 w 3816350" name="T98"/>
                <a:gd fmla="*/ 1892183 h 3665538" name="T99"/>
                <a:gd fmla="*/ 2974884 w 3816350" name="T100"/>
                <a:gd fmla="*/ 2068371 h 3665538" name="T101"/>
                <a:gd fmla="*/ 3799844 w 3816350" name="T102"/>
                <a:gd fmla="*/ 2062969 h 3665538" name="T103"/>
                <a:gd fmla="*/ 2637789 w 3816350" name="T104"/>
                <a:gd fmla="*/ 2027696 h 3665538" name="T105"/>
                <a:gd fmla="*/ 3189458 w 3816350" name="T106"/>
                <a:gd fmla="*/ 1697313 h 3665538" name="T107"/>
                <a:gd fmla="*/ 3015840 w 3816350" name="T108"/>
                <a:gd fmla="*/ 1948969 h 3665538" name="T109"/>
                <a:gd fmla="*/ 3354189 w 3816350" name="T110"/>
                <a:gd fmla="*/ 1860541 h 3665538" name="T111"/>
                <a:gd fmla="*/ 3468771 w 3816350" name="T112"/>
                <a:gd fmla="*/ 1695411 h 3665538" name="T113"/>
                <a:gd fmla="*/ 3173905 w 3816350" name="T114"/>
                <a:gd fmla="*/ 2035495 h 3665538" name="T115"/>
                <a:gd fmla="*/ 3074241 w 3816350" name="T116"/>
                <a:gd fmla="*/ 1681466 h 3665538" name="T117"/>
                <a:gd fmla="*/ 3386120 w 3816350" name="T118"/>
                <a:gd fmla="*/ 1131189 h 3665538" name="T119"/>
                <a:gd fmla="*/ 254975 w 3816350" name="T120"/>
                <a:gd fmla="*/ 2785759 h 3665538" name="T121"/>
                <a:gd fmla="*/ 1131353 w 3816350" name="T122"/>
                <a:gd fmla="*/ 1377803 h 3665538" name="T123"/>
                <a:gd fmla="*/ 2508155 w 3816350" name="T124"/>
                <a:gd fmla="*/ 314537 h 3665538"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3665538" w="3816350">
                  <a:moveTo>
                    <a:pt x="1892592" y="3532067"/>
                  </a:moveTo>
                  <a:lnTo>
                    <a:pt x="1892592" y="3635348"/>
                  </a:lnTo>
                  <a:lnTo>
                    <a:pt x="1913877" y="3636302"/>
                  </a:lnTo>
                  <a:lnTo>
                    <a:pt x="1935480" y="3636302"/>
                  </a:lnTo>
                  <a:lnTo>
                    <a:pt x="1965343" y="3635666"/>
                  </a:lnTo>
                  <a:lnTo>
                    <a:pt x="1965343" y="3532385"/>
                  </a:lnTo>
                  <a:lnTo>
                    <a:pt x="1935480" y="3532703"/>
                  </a:lnTo>
                  <a:lnTo>
                    <a:pt x="1913877" y="3532703"/>
                  </a:lnTo>
                  <a:lnTo>
                    <a:pt x="1892592" y="3532067"/>
                  </a:lnTo>
                  <a:close/>
                  <a:moveTo>
                    <a:pt x="665284" y="3532067"/>
                  </a:moveTo>
                  <a:lnTo>
                    <a:pt x="665284" y="3635348"/>
                  </a:lnTo>
                  <a:lnTo>
                    <a:pt x="686575" y="3636302"/>
                  </a:lnTo>
                  <a:lnTo>
                    <a:pt x="708185" y="3636302"/>
                  </a:lnTo>
                  <a:lnTo>
                    <a:pt x="738374" y="3635666"/>
                  </a:lnTo>
                  <a:lnTo>
                    <a:pt x="738374" y="3532385"/>
                  </a:lnTo>
                  <a:lnTo>
                    <a:pt x="708185" y="3532703"/>
                  </a:lnTo>
                  <a:lnTo>
                    <a:pt x="686575" y="3532703"/>
                  </a:lnTo>
                  <a:lnTo>
                    <a:pt x="665284" y="3532067"/>
                  </a:lnTo>
                  <a:close/>
                  <a:moveTo>
                    <a:pt x="1746773" y="3519356"/>
                  </a:moveTo>
                  <a:lnTo>
                    <a:pt x="1746773" y="3623272"/>
                  </a:lnTo>
                  <a:lnTo>
                    <a:pt x="1764563" y="3625497"/>
                  </a:lnTo>
                  <a:lnTo>
                    <a:pt x="1782671" y="3628039"/>
                  </a:lnTo>
                  <a:lnTo>
                    <a:pt x="1800780" y="3629628"/>
                  </a:lnTo>
                  <a:lnTo>
                    <a:pt x="1819841" y="3631535"/>
                  </a:lnTo>
                  <a:lnTo>
                    <a:pt x="1819841" y="3527618"/>
                  </a:lnTo>
                  <a:lnTo>
                    <a:pt x="1800780" y="3526029"/>
                  </a:lnTo>
                  <a:lnTo>
                    <a:pt x="1782671" y="3524123"/>
                  </a:lnTo>
                  <a:lnTo>
                    <a:pt x="1764563" y="3521580"/>
                  </a:lnTo>
                  <a:lnTo>
                    <a:pt x="1746773" y="3519356"/>
                  </a:lnTo>
                  <a:close/>
                  <a:moveTo>
                    <a:pt x="519421" y="3519356"/>
                  </a:moveTo>
                  <a:lnTo>
                    <a:pt x="519421" y="3623272"/>
                  </a:lnTo>
                  <a:lnTo>
                    <a:pt x="537217" y="3625497"/>
                  </a:lnTo>
                  <a:lnTo>
                    <a:pt x="555330" y="3628039"/>
                  </a:lnTo>
                  <a:lnTo>
                    <a:pt x="573762" y="3629946"/>
                  </a:lnTo>
                  <a:lnTo>
                    <a:pt x="592511" y="3631535"/>
                  </a:lnTo>
                  <a:lnTo>
                    <a:pt x="592511" y="3527618"/>
                  </a:lnTo>
                  <a:lnTo>
                    <a:pt x="573762" y="3526029"/>
                  </a:lnTo>
                  <a:lnTo>
                    <a:pt x="555330" y="3524123"/>
                  </a:lnTo>
                  <a:lnTo>
                    <a:pt x="537217" y="3521580"/>
                  </a:lnTo>
                  <a:lnTo>
                    <a:pt x="519421" y="3519356"/>
                  </a:lnTo>
                  <a:close/>
                  <a:moveTo>
                    <a:pt x="3151360" y="3517220"/>
                  </a:moveTo>
                  <a:lnTo>
                    <a:pt x="3151360" y="3632118"/>
                  </a:lnTo>
                  <a:lnTo>
                    <a:pt x="3174848" y="3632755"/>
                  </a:lnTo>
                  <a:lnTo>
                    <a:pt x="3198972" y="3633073"/>
                  </a:lnTo>
                  <a:lnTo>
                    <a:pt x="3231983" y="3632755"/>
                  </a:lnTo>
                  <a:lnTo>
                    <a:pt x="3231983" y="3517539"/>
                  </a:lnTo>
                  <a:lnTo>
                    <a:pt x="3198972" y="3517857"/>
                  </a:lnTo>
                  <a:lnTo>
                    <a:pt x="3174848" y="3517539"/>
                  </a:lnTo>
                  <a:lnTo>
                    <a:pt x="3151360" y="3517220"/>
                  </a:lnTo>
                  <a:close/>
                  <a:moveTo>
                    <a:pt x="2989478" y="3502580"/>
                  </a:moveTo>
                  <a:lnTo>
                    <a:pt x="2989478" y="3618432"/>
                  </a:lnTo>
                  <a:lnTo>
                    <a:pt x="3009158" y="3620979"/>
                  </a:lnTo>
                  <a:lnTo>
                    <a:pt x="3029472" y="3623525"/>
                  </a:lnTo>
                  <a:lnTo>
                    <a:pt x="3049469" y="3625753"/>
                  </a:lnTo>
                  <a:lnTo>
                    <a:pt x="3070419" y="3627344"/>
                  </a:lnTo>
                  <a:lnTo>
                    <a:pt x="3070419" y="3512446"/>
                  </a:lnTo>
                  <a:lnTo>
                    <a:pt x="3049469" y="3510537"/>
                  </a:lnTo>
                  <a:lnTo>
                    <a:pt x="3029472" y="3507990"/>
                  </a:lnTo>
                  <a:lnTo>
                    <a:pt x="3009158" y="3505763"/>
                  </a:lnTo>
                  <a:lnTo>
                    <a:pt x="2989478" y="3502580"/>
                  </a:lnTo>
                  <a:close/>
                  <a:moveTo>
                    <a:pt x="1600953" y="3486306"/>
                  </a:moveTo>
                  <a:lnTo>
                    <a:pt x="1600953" y="3591494"/>
                  </a:lnTo>
                  <a:lnTo>
                    <a:pt x="1618744" y="3596578"/>
                  </a:lnTo>
                  <a:lnTo>
                    <a:pt x="1636217" y="3601345"/>
                  </a:lnTo>
                  <a:lnTo>
                    <a:pt x="1654960" y="3606112"/>
                  </a:lnTo>
                  <a:lnTo>
                    <a:pt x="1673704" y="3610243"/>
                  </a:lnTo>
                  <a:lnTo>
                    <a:pt x="1673704" y="3506009"/>
                  </a:lnTo>
                  <a:lnTo>
                    <a:pt x="1654960" y="3501242"/>
                  </a:lnTo>
                  <a:lnTo>
                    <a:pt x="1636217" y="3496475"/>
                  </a:lnTo>
                  <a:lnTo>
                    <a:pt x="1618108" y="3491708"/>
                  </a:lnTo>
                  <a:lnTo>
                    <a:pt x="1600953" y="3486306"/>
                  </a:lnTo>
                  <a:close/>
                  <a:moveTo>
                    <a:pt x="373875" y="3486306"/>
                  </a:moveTo>
                  <a:lnTo>
                    <a:pt x="373875" y="3591494"/>
                  </a:lnTo>
                  <a:lnTo>
                    <a:pt x="391353" y="3596578"/>
                  </a:lnTo>
                  <a:lnTo>
                    <a:pt x="409149" y="3601345"/>
                  </a:lnTo>
                  <a:lnTo>
                    <a:pt x="427581" y="3606112"/>
                  </a:lnTo>
                  <a:lnTo>
                    <a:pt x="446648" y="3610243"/>
                  </a:lnTo>
                  <a:lnTo>
                    <a:pt x="446648" y="3506009"/>
                  </a:lnTo>
                  <a:lnTo>
                    <a:pt x="427581" y="3501242"/>
                  </a:lnTo>
                  <a:lnTo>
                    <a:pt x="409149" y="3496475"/>
                  </a:lnTo>
                  <a:lnTo>
                    <a:pt x="390718" y="3491708"/>
                  </a:lnTo>
                  <a:lnTo>
                    <a:pt x="373875" y="3486306"/>
                  </a:lnTo>
                  <a:close/>
                  <a:moveTo>
                    <a:pt x="2827597" y="3465978"/>
                  </a:moveTo>
                  <a:lnTo>
                    <a:pt x="2827597" y="3583104"/>
                  </a:lnTo>
                  <a:lnTo>
                    <a:pt x="2846959" y="3589151"/>
                  </a:lnTo>
                  <a:lnTo>
                    <a:pt x="2866956" y="3594243"/>
                  </a:lnTo>
                  <a:lnTo>
                    <a:pt x="2887588" y="3599336"/>
                  </a:lnTo>
                  <a:lnTo>
                    <a:pt x="2908220" y="3604110"/>
                  </a:lnTo>
                  <a:lnTo>
                    <a:pt x="2908220" y="3487939"/>
                  </a:lnTo>
                  <a:lnTo>
                    <a:pt x="2887588" y="3482847"/>
                  </a:lnTo>
                  <a:lnTo>
                    <a:pt x="2866956" y="3477436"/>
                  </a:lnTo>
                  <a:lnTo>
                    <a:pt x="2846959" y="3472025"/>
                  </a:lnTo>
                  <a:lnTo>
                    <a:pt x="2827597" y="3465978"/>
                  </a:lnTo>
                  <a:close/>
                  <a:moveTo>
                    <a:pt x="2402802" y="3447218"/>
                  </a:moveTo>
                  <a:lnTo>
                    <a:pt x="2397719" y="3450714"/>
                  </a:lnTo>
                  <a:lnTo>
                    <a:pt x="2391365" y="3453891"/>
                  </a:lnTo>
                  <a:lnTo>
                    <a:pt x="2383740" y="3457387"/>
                  </a:lnTo>
                  <a:lnTo>
                    <a:pt x="2376433" y="3460565"/>
                  </a:lnTo>
                  <a:lnTo>
                    <a:pt x="2347841" y="3472005"/>
                  </a:lnTo>
                  <a:lnTo>
                    <a:pt x="2347841" y="3562893"/>
                  </a:lnTo>
                  <a:lnTo>
                    <a:pt x="2355784" y="3558761"/>
                  </a:lnTo>
                  <a:lnTo>
                    <a:pt x="2363408" y="3554630"/>
                  </a:lnTo>
                  <a:lnTo>
                    <a:pt x="2371033" y="3550181"/>
                  </a:lnTo>
                  <a:lnTo>
                    <a:pt x="2378340" y="3545414"/>
                  </a:lnTo>
                  <a:lnTo>
                    <a:pt x="2385329" y="3540648"/>
                  </a:lnTo>
                  <a:lnTo>
                    <a:pt x="2391683" y="3535881"/>
                  </a:lnTo>
                  <a:lnTo>
                    <a:pt x="2397719" y="3531114"/>
                  </a:lnTo>
                  <a:lnTo>
                    <a:pt x="2402802" y="3526983"/>
                  </a:lnTo>
                  <a:lnTo>
                    <a:pt x="2402802" y="3447218"/>
                  </a:lnTo>
                  <a:close/>
                  <a:moveTo>
                    <a:pt x="1175646" y="3447218"/>
                  </a:moveTo>
                  <a:lnTo>
                    <a:pt x="1170561" y="3450714"/>
                  </a:lnTo>
                  <a:lnTo>
                    <a:pt x="1164205" y="3453891"/>
                  </a:lnTo>
                  <a:lnTo>
                    <a:pt x="1156578" y="3457387"/>
                  </a:lnTo>
                  <a:lnTo>
                    <a:pt x="1149269" y="3460565"/>
                  </a:lnTo>
                  <a:lnTo>
                    <a:pt x="1120669" y="3472005"/>
                  </a:lnTo>
                  <a:lnTo>
                    <a:pt x="1120669" y="3562893"/>
                  </a:lnTo>
                  <a:lnTo>
                    <a:pt x="1128613" y="3558761"/>
                  </a:lnTo>
                  <a:lnTo>
                    <a:pt x="1136240" y="3554630"/>
                  </a:lnTo>
                  <a:lnTo>
                    <a:pt x="1144185" y="3550181"/>
                  </a:lnTo>
                  <a:lnTo>
                    <a:pt x="1151176" y="3545414"/>
                  </a:lnTo>
                  <a:lnTo>
                    <a:pt x="1158167" y="3540648"/>
                  </a:lnTo>
                  <a:lnTo>
                    <a:pt x="1164523" y="3535881"/>
                  </a:lnTo>
                  <a:lnTo>
                    <a:pt x="1170561" y="3531114"/>
                  </a:lnTo>
                  <a:lnTo>
                    <a:pt x="1175646" y="3526347"/>
                  </a:lnTo>
                  <a:lnTo>
                    <a:pt x="1175646" y="3447218"/>
                  </a:lnTo>
                  <a:close/>
                  <a:moveTo>
                    <a:pt x="3717945" y="3422692"/>
                  </a:moveTo>
                  <a:lnTo>
                    <a:pt x="3711914" y="3426193"/>
                  </a:lnTo>
                  <a:lnTo>
                    <a:pt x="3704931" y="3430013"/>
                  </a:lnTo>
                  <a:lnTo>
                    <a:pt x="3696678" y="3433832"/>
                  </a:lnTo>
                  <a:lnTo>
                    <a:pt x="3688425" y="3437651"/>
                  </a:lnTo>
                  <a:lnTo>
                    <a:pt x="3671285" y="3444335"/>
                  </a:lnTo>
                  <a:lnTo>
                    <a:pt x="3656684" y="3450064"/>
                  </a:lnTo>
                  <a:lnTo>
                    <a:pt x="3656684" y="3551276"/>
                  </a:lnTo>
                  <a:lnTo>
                    <a:pt x="3665254" y="3546820"/>
                  </a:lnTo>
                  <a:lnTo>
                    <a:pt x="3674142" y="3542046"/>
                  </a:lnTo>
                  <a:lnTo>
                    <a:pt x="3682394" y="3537272"/>
                  </a:lnTo>
                  <a:lnTo>
                    <a:pt x="3690647" y="3532179"/>
                  </a:lnTo>
                  <a:lnTo>
                    <a:pt x="3698582" y="3526769"/>
                  </a:lnTo>
                  <a:lnTo>
                    <a:pt x="3705566" y="3521358"/>
                  </a:lnTo>
                  <a:lnTo>
                    <a:pt x="3711914" y="3515947"/>
                  </a:lnTo>
                  <a:lnTo>
                    <a:pt x="3717945" y="3510855"/>
                  </a:lnTo>
                  <a:lnTo>
                    <a:pt x="3717945" y="3422692"/>
                  </a:lnTo>
                  <a:close/>
                  <a:moveTo>
                    <a:pt x="1455133" y="3410672"/>
                  </a:moveTo>
                  <a:lnTo>
                    <a:pt x="1455133" y="3516813"/>
                  </a:lnTo>
                  <a:lnTo>
                    <a:pt x="1457675" y="3519674"/>
                  </a:lnTo>
                  <a:lnTo>
                    <a:pt x="1460216" y="3522534"/>
                  </a:lnTo>
                  <a:lnTo>
                    <a:pt x="1466888" y="3528572"/>
                  </a:lnTo>
                  <a:lnTo>
                    <a:pt x="1475466" y="3534610"/>
                  </a:lnTo>
                  <a:lnTo>
                    <a:pt x="1484679" y="3540965"/>
                  </a:lnTo>
                  <a:lnTo>
                    <a:pt x="1495162" y="3547639"/>
                  </a:lnTo>
                  <a:lnTo>
                    <a:pt x="1505964" y="3553677"/>
                  </a:lnTo>
                  <a:lnTo>
                    <a:pt x="1517083" y="3559715"/>
                  </a:lnTo>
                  <a:lnTo>
                    <a:pt x="1528202" y="3564799"/>
                  </a:lnTo>
                  <a:lnTo>
                    <a:pt x="1528202" y="3457387"/>
                  </a:lnTo>
                  <a:lnTo>
                    <a:pt x="1517083" y="3452302"/>
                  </a:lnTo>
                  <a:lnTo>
                    <a:pt x="1506917" y="3446582"/>
                  </a:lnTo>
                  <a:lnTo>
                    <a:pt x="1497068" y="3441180"/>
                  </a:lnTo>
                  <a:lnTo>
                    <a:pt x="1487538" y="3435142"/>
                  </a:lnTo>
                  <a:lnTo>
                    <a:pt x="1478960" y="3429422"/>
                  </a:lnTo>
                  <a:lnTo>
                    <a:pt x="1470700" y="3423384"/>
                  </a:lnTo>
                  <a:lnTo>
                    <a:pt x="1462758" y="3417028"/>
                  </a:lnTo>
                  <a:lnTo>
                    <a:pt x="1455133" y="3410672"/>
                  </a:lnTo>
                  <a:close/>
                  <a:moveTo>
                    <a:pt x="227694" y="3410672"/>
                  </a:moveTo>
                  <a:lnTo>
                    <a:pt x="227694" y="3516813"/>
                  </a:lnTo>
                  <a:lnTo>
                    <a:pt x="230237" y="3519674"/>
                  </a:lnTo>
                  <a:lnTo>
                    <a:pt x="233097" y="3522534"/>
                  </a:lnTo>
                  <a:lnTo>
                    <a:pt x="239770" y="3528572"/>
                  </a:lnTo>
                  <a:lnTo>
                    <a:pt x="248033" y="3534610"/>
                  </a:lnTo>
                  <a:lnTo>
                    <a:pt x="257566" y="3540965"/>
                  </a:lnTo>
                  <a:lnTo>
                    <a:pt x="267735" y="3547639"/>
                  </a:lnTo>
                  <a:lnTo>
                    <a:pt x="278858" y="3553677"/>
                  </a:lnTo>
                  <a:lnTo>
                    <a:pt x="289662" y="3559715"/>
                  </a:lnTo>
                  <a:lnTo>
                    <a:pt x="300785" y="3564799"/>
                  </a:lnTo>
                  <a:lnTo>
                    <a:pt x="300785" y="3457387"/>
                  </a:lnTo>
                  <a:lnTo>
                    <a:pt x="289662" y="3452302"/>
                  </a:lnTo>
                  <a:lnTo>
                    <a:pt x="279493" y="3446582"/>
                  </a:lnTo>
                  <a:lnTo>
                    <a:pt x="269642" y="3441180"/>
                  </a:lnTo>
                  <a:lnTo>
                    <a:pt x="260108" y="3435142"/>
                  </a:lnTo>
                  <a:lnTo>
                    <a:pt x="251528" y="3429422"/>
                  </a:lnTo>
                  <a:lnTo>
                    <a:pt x="243266" y="3423384"/>
                  </a:lnTo>
                  <a:lnTo>
                    <a:pt x="235321" y="3417028"/>
                  </a:lnTo>
                  <a:lnTo>
                    <a:pt x="227694" y="3410672"/>
                  </a:lnTo>
                  <a:close/>
                  <a:moveTo>
                    <a:pt x="2665715" y="3381953"/>
                  </a:moveTo>
                  <a:lnTo>
                    <a:pt x="2665715" y="3500670"/>
                  </a:lnTo>
                  <a:lnTo>
                    <a:pt x="2668254" y="3503216"/>
                  </a:lnTo>
                  <a:lnTo>
                    <a:pt x="2671429" y="3506399"/>
                  </a:lnTo>
                  <a:lnTo>
                    <a:pt x="2678729" y="3512765"/>
                  </a:lnTo>
                  <a:lnTo>
                    <a:pt x="2687934" y="3519767"/>
                  </a:lnTo>
                  <a:lnTo>
                    <a:pt x="2698726" y="3527087"/>
                  </a:lnTo>
                  <a:lnTo>
                    <a:pt x="2710153" y="3534089"/>
                  </a:lnTo>
                  <a:lnTo>
                    <a:pt x="2722215" y="3541409"/>
                  </a:lnTo>
                  <a:lnTo>
                    <a:pt x="2734594" y="3547457"/>
                  </a:lnTo>
                  <a:lnTo>
                    <a:pt x="2746656" y="3553504"/>
                  </a:lnTo>
                  <a:lnTo>
                    <a:pt x="2746656" y="3434150"/>
                  </a:lnTo>
                  <a:lnTo>
                    <a:pt x="2734594" y="3428103"/>
                  </a:lnTo>
                  <a:lnTo>
                    <a:pt x="2723167" y="3422374"/>
                  </a:lnTo>
                  <a:lnTo>
                    <a:pt x="2712058" y="3416009"/>
                  </a:lnTo>
                  <a:lnTo>
                    <a:pt x="2701583" y="3409325"/>
                  </a:lnTo>
                  <a:lnTo>
                    <a:pt x="2691743" y="3402959"/>
                  </a:lnTo>
                  <a:lnTo>
                    <a:pt x="2682538" y="3396276"/>
                  </a:lnTo>
                  <a:lnTo>
                    <a:pt x="2673650" y="3388955"/>
                  </a:lnTo>
                  <a:lnTo>
                    <a:pt x="2665715" y="3381953"/>
                  </a:lnTo>
                  <a:close/>
                  <a:moveTo>
                    <a:pt x="1916773" y="3320218"/>
                  </a:moveTo>
                  <a:lnTo>
                    <a:pt x="1916773" y="3423312"/>
                  </a:lnTo>
                  <a:lnTo>
                    <a:pt x="1938033" y="3423629"/>
                  </a:lnTo>
                  <a:lnTo>
                    <a:pt x="1959928" y="3424263"/>
                  </a:lnTo>
                  <a:lnTo>
                    <a:pt x="1989755" y="3423629"/>
                  </a:lnTo>
                  <a:lnTo>
                    <a:pt x="1989755" y="3320535"/>
                  </a:lnTo>
                  <a:lnTo>
                    <a:pt x="1959293" y="3320852"/>
                  </a:lnTo>
                  <a:lnTo>
                    <a:pt x="1938033" y="3320852"/>
                  </a:lnTo>
                  <a:lnTo>
                    <a:pt x="1916773" y="3320218"/>
                  </a:lnTo>
                  <a:close/>
                  <a:moveTo>
                    <a:pt x="1404938" y="3314700"/>
                  </a:moveTo>
                  <a:lnTo>
                    <a:pt x="1408115" y="3320420"/>
                  </a:lnTo>
                  <a:lnTo>
                    <a:pt x="1411928" y="3325505"/>
                  </a:lnTo>
                  <a:lnTo>
                    <a:pt x="1415740" y="3330590"/>
                  </a:lnTo>
                  <a:lnTo>
                    <a:pt x="1419552" y="3335992"/>
                  </a:lnTo>
                  <a:lnTo>
                    <a:pt x="1424000" y="3340759"/>
                  </a:lnTo>
                  <a:lnTo>
                    <a:pt x="1428447" y="3346161"/>
                  </a:lnTo>
                  <a:lnTo>
                    <a:pt x="1438296" y="3356013"/>
                  </a:lnTo>
                  <a:lnTo>
                    <a:pt x="1448780" y="3365229"/>
                  </a:lnTo>
                  <a:lnTo>
                    <a:pt x="1460852" y="3374444"/>
                  </a:lnTo>
                  <a:lnTo>
                    <a:pt x="1472924" y="3383025"/>
                  </a:lnTo>
                  <a:lnTo>
                    <a:pt x="1486267" y="3391287"/>
                  </a:lnTo>
                  <a:lnTo>
                    <a:pt x="1500563" y="3399550"/>
                  </a:lnTo>
                  <a:lnTo>
                    <a:pt x="1515494" y="3407494"/>
                  </a:lnTo>
                  <a:lnTo>
                    <a:pt x="1531061" y="3415121"/>
                  </a:lnTo>
                  <a:lnTo>
                    <a:pt x="1547263" y="3422113"/>
                  </a:lnTo>
                  <a:lnTo>
                    <a:pt x="1564101" y="3428786"/>
                  </a:lnTo>
                  <a:lnTo>
                    <a:pt x="1581574" y="3435142"/>
                  </a:lnTo>
                  <a:lnTo>
                    <a:pt x="1599682" y="3441498"/>
                  </a:lnTo>
                  <a:lnTo>
                    <a:pt x="1618108" y="3447218"/>
                  </a:lnTo>
                  <a:lnTo>
                    <a:pt x="1637170" y="3452620"/>
                  </a:lnTo>
                  <a:lnTo>
                    <a:pt x="1656866" y="3457705"/>
                  </a:lnTo>
                  <a:lnTo>
                    <a:pt x="1676881" y="3462472"/>
                  </a:lnTo>
                  <a:lnTo>
                    <a:pt x="1697213" y="3466921"/>
                  </a:lnTo>
                  <a:lnTo>
                    <a:pt x="1718180" y="3471052"/>
                  </a:lnTo>
                  <a:lnTo>
                    <a:pt x="1738830" y="3474865"/>
                  </a:lnTo>
                  <a:lnTo>
                    <a:pt x="1760116" y="3478361"/>
                  </a:lnTo>
                  <a:lnTo>
                    <a:pt x="1782036" y="3480903"/>
                  </a:lnTo>
                  <a:lnTo>
                    <a:pt x="1803639" y="3483763"/>
                  </a:lnTo>
                  <a:lnTo>
                    <a:pt x="1825877" y="3486306"/>
                  </a:lnTo>
                  <a:lnTo>
                    <a:pt x="1847798" y="3488213"/>
                  </a:lnTo>
                  <a:lnTo>
                    <a:pt x="1870036" y="3489801"/>
                  </a:lnTo>
                  <a:lnTo>
                    <a:pt x="1891957" y="3490755"/>
                  </a:lnTo>
                  <a:lnTo>
                    <a:pt x="1914513" y="3492026"/>
                  </a:lnTo>
                  <a:lnTo>
                    <a:pt x="1936751" y="3492344"/>
                  </a:lnTo>
                  <a:lnTo>
                    <a:pt x="1959307" y="3492979"/>
                  </a:lnTo>
                  <a:lnTo>
                    <a:pt x="1978051" y="3492344"/>
                  </a:lnTo>
                  <a:lnTo>
                    <a:pt x="1996794" y="3492026"/>
                  </a:lnTo>
                  <a:lnTo>
                    <a:pt x="2018538" y="3491708"/>
                  </a:lnTo>
                  <a:lnTo>
                    <a:pt x="2034599" y="3490437"/>
                  </a:lnTo>
                  <a:lnTo>
                    <a:pt x="2053025" y="3489801"/>
                  </a:lnTo>
                  <a:lnTo>
                    <a:pt x="2071769" y="3488213"/>
                  </a:lnTo>
                  <a:lnTo>
                    <a:pt x="2090513" y="3486624"/>
                  </a:lnTo>
                  <a:lnTo>
                    <a:pt x="2108621" y="3484717"/>
                  </a:lnTo>
                  <a:lnTo>
                    <a:pt x="2127365" y="3482492"/>
                  </a:lnTo>
                  <a:lnTo>
                    <a:pt x="2145473" y="3480268"/>
                  </a:lnTo>
                  <a:lnTo>
                    <a:pt x="2163581" y="3477408"/>
                  </a:lnTo>
                  <a:lnTo>
                    <a:pt x="2181372" y="3474865"/>
                  </a:lnTo>
                  <a:lnTo>
                    <a:pt x="2199163" y="3471688"/>
                  </a:lnTo>
                  <a:lnTo>
                    <a:pt x="2216318" y="3468510"/>
                  </a:lnTo>
                  <a:lnTo>
                    <a:pt x="2233473" y="3464696"/>
                  </a:lnTo>
                  <a:lnTo>
                    <a:pt x="2250311" y="3460883"/>
                  </a:lnTo>
                  <a:lnTo>
                    <a:pt x="2266830" y="3457069"/>
                  </a:lnTo>
                  <a:lnTo>
                    <a:pt x="2283668" y="3452620"/>
                  </a:lnTo>
                  <a:lnTo>
                    <a:pt x="2299235" y="3448171"/>
                  </a:lnTo>
                  <a:lnTo>
                    <a:pt x="2315119" y="3443404"/>
                  </a:lnTo>
                  <a:lnTo>
                    <a:pt x="2330051" y="3438320"/>
                  </a:lnTo>
                  <a:lnTo>
                    <a:pt x="2344982" y="3432917"/>
                  </a:lnTo>
                  <a:lnTo>
                    <a:pt x="2359278" y="3427833"/>
                  </a:lnTo>
                  <a:lnTo>
                    <a:pt x="2373574" y="3421795"/>
                  </a:lnTo>
                  <a:lnTo>
                    <a:pt x="2386917" y="3415757"/>
                  </a:lnTo>
                  <a:lnTo>
                    <a:pt x="2399942" y="3409719"/>
                  </a:lnTo>
                  <a:lnTo>
                    <a:pt x="2412650" y="3403363"/>
                  </a:lnTo>
                  <a:lnTo>
                    <a:pt x="2424722" y="3396690"/>
                  </a:lnTo>
                  <a:lnTo>
                    <a:pt x="2436159" y="3389380"/>
                  </a:lnTo>
                  <a:lnTo>
                    <a:pt x="2446961" y="3382389"/>
                  </a:lnTo>
                  <a:lnTo>
                    <a:pt x="2457444" y="3375080"/>
                  </a:lnTo>
                  <a:lnTo>
                    <a:pt x="2466975" y="3367453"/>
                  </a:lnTo>
                  <a:lnTo>
                    <a:pt x="2466975" y="3464378"/>
                  </a:lnTo>
                  <a:lnTo>
                    <a:pt x="2466657" y="3464696"/>
                  </a:lnTo>
                  <a:lnTo>
                    <a:pt x="2466340" y="3472641"/>
                  </a:lnTo>
                  <a:lnTo>
                    <a:pt x="2466022" y="3477408"/>
                  </a:lnTo>
                  <a:lnTo>
                    <a:pt x="2464751" y="3482492"/>
                  </a:lnTo>
                  <a:lnTo>
                    <a:pt x="2463480" y="3487895"/>
                  </a:lnTo>
                  <a:lnTo>
                    <a:pt x="2461892" y="3492344"/>
                  </a:lnTo>
                  <a:lnTo>
                    <a:pt x="2459986" y="3497111"/>
                  </a:lnTo>
                  <a:lnTo>
                    <a:pt x="2457444" y="3501877"/>
                  </a:lnTo>
                  <a:lnTo>
                    <a:pt x="2455220" y="3506962"/>
                  </a:lnTo>
                  <a:lnTo>
                    <a:pt x="2452361" y="3511729"/>
                  </a:lnTo>
                  <a:lnTo>
                    <a:pt x="2449184" y="3516178"/>
                  </a:lnTo>
                  <a:lnTo>
                    <a:pt x="2445690" y="3520945"/>
                  </a:lnTo>
                  <a:lnTo>
                    <a:pt x="2441878" y="3525712"/>
                  </a:lnTo>
                  <a:lnTo>
                    <a:pt x="2437748" y="3529843"/>
                  </a:lnTo>
                  <a:lnTo>
                    <a:pt x="2429170" y="3539059"/>
                  </a:lnTo>
                  <a:lnTo>
                    <a:pt x="2419322" y="3547639"/>
                  </a:lnTo>
                  <a:lnTo>
                    <a:pt x="2408202" y="3556537"/>
                  </a:lnTo>
                  <a:lnTo>
                    <a:pt x="2396130" y="3564799"/>
                  </a:lnTo>
                  <a:lnTo>
                    <a:pt x="2383423" y="3572744"/>
                  </a:lnTo>
                  <a:lnTo>
                    <a:pt x="2369127" y="3580689"/>
                  </a:lnTo>
                  <a:lnTo>
                    <a:pt x="2354195" y="3587998"/>
                  </a:lnTo>
                  <a:lnTo>
                    <a:pt x="2338311" y="3595625"/>
                  </a:lnTo>
                  <a:lnTo>
                    <a:pt x="2321791" y="3602298"/>
                  </a:lnTo>
                  <a:lnTo>
                    <a:pt x="2304636" y="3608972"/>
                  </a:lnTo>
                  <a:lnTo>
                    <a:pt x="2285892" y="3615328"/>
                  </a:lnTo>
                  <a:lnTo>
                    <a:pt x="2266830" y="3621683"/>
                  </a:lnTo>
                  <a:lnTo>
                    <a:pt x="2247134" y="3627086"/>
                  </a:lnTo>
                  <a:lnTo>
                    <a:pt x="2226802" y="3632806"/>
                  </a:lnTo>
                  <a:lnTo>
                    <a:pt x="2205516" y="3637255"/>
                  </a:lnTo>
                  <a:lnTo>
                    <a:pt x="2183278" y="3642022"/>
                  </a:lnTo>
                  <a:lnTo>
                    <a:pt x="2160722" y="3646471"/>
                  </a:lnTo>
                  <a:lnTo>
                    <a:pt x="2137848" y="3649967"/>
                  </a:lnTo>
                  <a:lnTo>
                    <a:pt x="2114340" y="3653462"/>
                  </a:lnTo>
                  <a:lnTo>
                    <a:pt x="2089877" y="3656640"/>
                  </a:lnTo>
                  <a:lnTo>
                    <a:pt x="2065415" y="3659182"/>
                  </a:lnTo>
                  <a:lnTo>
                    <a:pt x="2040000" y="3661407"/>
                  </a:lnTo>
                  <a:lnTo>
                    <a:pt x="2014267" y="3662996"/>
                  </a:lnTo>
                  <a:lnTo>
                    <a:pt x="1988217" y="3664267"/>
                  </a:lnTo>
                  <a:lnTo>
                    <a:pt x="1962166" y="3664903"/>
                  </a:lnTo>
                  <a:lnTo>
                    <a:pt x="1935480" y="3665538"/>
                  </a:lnTo>
                  <a:lnTo>
                    <a:pt x="1908159" y="3664903"/>
                  </a:lnTo>
                  <a:lnTo>
                    <a:pt x="1881155" y="3664267"/>
                  </a:lnTo>
                  <a:lnTo>
                    <a:pt x="1854469" y="3662996"/>
                  </a:lnTo>
                  <a:lnTo>
                    <a:pt x="1828419" y="3661089"/>
                  </a:lnTo>
                  <a:lnTo>
                    <a:pt x="1803004" y="3659182"/>
                  </a:lnTo>
                  <a:lnTo>
                    <a:pt x="1777588" y="3656322"/>
                  </a:lnTo>
                  <a:lnTo>
                    <a:pt x="1752809" y="3653145"/>
                  </a:lnTo>
                  <a:lnTo>
                    <a:pt x="1728664" y="3649649"/>
                  </a:lnTo>
                  <a:lnTo>
                    <a:pt x="1705155" y="3645835"/>
                  </a:lnTo>
                  <a:lnTo>
                    <a:pt x="1682282" y="3641069"/>
                  </a:lnTo>
                  <a:lnTo>
                    <a:pt x="1660043" y="3636302"/>
                  </a:lnTo>
                  <a:lnTo>
                    <a:pt x="1638440" y="3631217"/>
                  </a:lnTo>
                  <a:lnTo>
                    <a:pt x="1617791" y="3625497"/>
                  </a:lnTo>
                  <a:lnTo>
                    <a:pt x="1597776" y="3619777"/>
                  </a:lnTo>
                  <a:lnTo>
                    <a:pt x="1578397" y="3613421"/>
                  </a:lnTo>
                  <a:lnTo>
                    <a:pt x="1559653" y="3606747"/>
                  </a:lnTo>
                  <a:lnTo>
                    <a:pt x="1542498" y="3599438"/>
                  </a:lnTo>
                  <a:lnTo>
                    <a:pt x="1525343" y="3592447"/>
                  </a:lnTo>
                  <a:lnTo>
                    <a:pt x="1509776" y="3584820"/>
                  </a:lnTo>
                  <a:lnTo>
                    <a:pt x="1495162" y="3576875"/>
                  </a:lnTo>
                  <a:lnTo>
                    <a:pt x="1481184" y="3568613"/>
                  </a:lnTo>
                  <a:lnTo>
                    <a:pt x="1468159" y="3560350"/>
                  </a:lnTo>
                  <a:lnTo>
                    <a:pt x="1456404" y="3551770"/>
                  </a:lnTo>
                  <a:lnTo>
                    <a:pt x="1445603" y="3542554"/>
                  </a:lnTo>
                  <a:lnTo>
                    <a:pt x="1440837" y="3538423"/>
                  </a:lnTo>
                  <a:lnTo>
                    <a:pt x="1436390" y="3533656"/>
                  </a:lnTo>
                  <a:lnTo>
                    <a:pt x="1431942" y="3529207"/>
                  </a:lnTo>
                  <a:lnTo>
                    <a:pt x="1428130" y="3524440"/>
                  </a:lnTo>
                  <a:lnTo>
                    <a:pt x="1424318" y="3519674"/>
                  </a:lnTo>
                  <a:lnTo>
                    <a:pt x="1420823" y="3514907"/>
                  </a:lnTo>
                  <a:lnTo>
                    <a:pt x="1417646" y="3510140"/>
                  </a:lnTo>
                  <a:lnTo>
                    <a:pt x="1415105" y="3505055"/>
                  </a:lnTo>
                  <a:lnTo>
                    <a:pt x="1412563" y="3500288"/>
                  </a:lnTo>
                  <a:lnTo>
                    <a:pt x="1410339" y="3495204"/>
                  </a:lnTo>
                  <a:lnTo>
                    <a:pt x="1408115" y="3490437"/>
                  </a:lnTo>
                  <a:lnTo>
                    <a:pt x="1407162" y="3485352"/>
                  </a:lnTo>
                  <a:lnTo>
                    <a:pt x="1405892" y="3480268"/>
                  </a:lnTo>
                  <a:lnTo>
                    <a:pt x="1404621" y="3475183"/>
                  </a:lnTo>
                  <a:lnTo>
                    <a:pt x="1404303" y="3470099"/>
                  </a:lnTo>
                  <a:lnTo>
                    <a:pt x="1404303" y="3464696"/>
                  </a:lnTo>
                  <a:lnTo>
                    <a:pt x="1403350" y="3464696"/>
                  </a:lnTo>
                  <a:lnTo>
                    <a:pt x="1403350" y="3333132"/>
                  </a:lnTo>
                  <a:lnTo>
                    <a:pt x="1403350" y="3329318"/>
                  </a:lnTo>
                  <a:lnTo>
                    <a:pt x="1403985" y="3322327"/>
                  </a:lnTo>
                  <a:lnTo>
                    <a:pt x="1404938" y="3314700"/>
                  </a:lnTo>
                  <a:close/>
                  <a:moveTo>
                    <a:pt x="177802" y="3314700"/>
                  </a:moveTo>
                  <a:lnTo>
                    <a:pt x="180980" y="3320420"/>
                  </a:lnTo>
                  <a:lnTo>
                    <a:pt x="184476" y="3325505"/>
                  </a:lnTo>
                  <a:lnTo>
                    <a:pt x="188289" y="3330590"/>
                  </a:lnTo>
                  <a:lnTo>
                    <a:pt x="192420" y="3335992"/>
                  </a:lnTo>
                  <a:lnTo>
                    <a:pt x="196551" y="3340759"/>
                  </a:lnTo>
                  <a:lnTo>
                    <a:pt x="201000" y="3346161"/>
                  </a:lnTo>
                  <a:lnTo>
                    <a:pt x="210852" y="3356013"/>
                  </a:lnTo>
                  <a:lnTo>
                    <a:pt x="221656" y="3365229"/>
                  </a:lnTo>
                  <a:lnTo>
                    <a:pt x="233414" y="3374444"/>
                  </a:lnTo>
                  <a:lnTo>
                    <a:pt x="245490" y="3383025"/>
                  </a:lnTo>
                  <a:lnTo>
                    <a:pt x="259155" y="3391287"/>
                  </a:lnTo>
                  <a:lnTo>
                    <a:pt x="273138" y="3399550"/>
                  </a:lnTo>
                  <a:lnTo>
                    <a:pt x="288073" y="3407494"/>
                  </a:lnTo>
                  <a:lnTo>
                    <a:pt x="303645" y="3415121"/>
                  </a:lnTo>
                  <a:lnTo>
                    <a:pt x="319852" y="3422113"/>
                  </a:lnTo>
                  <a:lnTo>
                    <a:pt x="336694" y="3428786"/>
                  </a:lnTo>
                  <a:lnTo>
                    <a:pt x="354173" y="3435142"/>
                  </a:lnTo>
                  <a:lnTo>
                    <a:pt x="372286" y="3441498"/>
                  </a:lnTo>
                  <a:lnTo>
                    <a:pt x="390718" y="3447218"/>
                  </a:lnTo>
                  <a:lnTo>
                    <a:pt x="409785" y="3452620"/>
                  </a:lnTo>
                  <a:lnTo>
                    <a:pt x="429488" y="3457705"/>
                  </a:lnTo>
                  <a:lnTo>
                    <a:pt x="449826" y="3462472"/>
                  </a:lnTo>
                  <a:lnTo>
                    <a:pt x="469846" y="3466921"/>
                  </a:lnTo>
                  <a:lnTo>
                    <a:pt x="490820" y="3471052"/>
                  </a:lnTo>
                  <a:lnTo>
                    <a:pt x="511794" y="3474865"/>
                  </a:lnTo>
                  <a:lnTo>
                    <a:pt x="533085" y="3478361"/>
                  </a:lnTo>
                  <a:lnTo>
                    <a:pt x="554695" y="3480903"/>
                  </a:lnTo>
                  <a:lnTo>
                    <a:pt x="576304" y="3483763"/>
                  </a:lnTo>
                  <a:lnTo>
                    <a:pt x="598549" y="3486306"/>
                  </a:lnTo>
                  <a:lnTo>
                    <a:pt x="620476" y="3488213"/>
                  </a:lnTo>
                  <a:lnTo>
                    <a:pt x="642721" y="3489801"/>
                  </a:lnTo>
                  <a:lnTo>
                    <a:pt x="664966" y="3490755"/>
                  </a:lnTo>
                  <a:lnTo>
                    <a:pt x="687211" y="3492026"/>
                  </a:lnTo>
                  <a:lnTo>
                    <a:pt x="709456" y="3492344"/>
                  </a:lnTo>
                  <a:lnTo>
                    <a:pt x="732018" y="3492344"/>
                  </a:lnTo>
                  <a:lnTo>
                    <a:pt x="750768" y="3492344"/>
                  </a:lnTo>
                  <a:lnTo>
                    <a:pt x="769517" y="3492026"/>
                  </a:lnTo>
                  <a:lnTo>
                    <a:pt x="788266" y="3491708"/>
                  </a:lnTo>
                  <a:lnTo>
                    <a:pt x="807333" y="3490437"/>
                  </a:lnTo>
                  <a:lnTo>
                    <a:pt x="825765" y="3489801"/>
                  </a:lnTo>
                  <a:lnTo>
                    <a:pt x="844832" y="3488213"/>
                  </a:lnTo>
                  <a:lnTo>
                    <a:pt x="863263" y="3486624"/>
                  </a:lnTo>
                  <a:lnTo>
                    <a:pt x="881695" y="3484717"/>
                  </a:lnTo>
                  <a:lnTo>
                    <a:pt x="900126" y="3482492"/>
                  </a:lnTo>
                  <a:lnTo>
                    <a:pt x="918240" y="3480268"/>
                  </a:lnTo>
                  <a:lnTo>
                    <a:pt x="936354" y="3477408"/>
                  </a:lnTo>
                  <a:lnTo>
                    <a:pt x="954150" y="3474865"/>
                  </a:lnTo>
                  <a:lnTo>
                    <a:pt x="971946" y="3471688"/>
                  </a:lnTo>
                  <a:lnTo>
                    <a:pt x="989424" y="3468510"/>
                  </a:lnTo>
                  <a:lnTo>
                    <a:pt x="1006266" y="3464696"/>
                  </a:lnTo>
                  <a:lnTo>
                    <a:pt x="1023109" y="3460883"/>
                  </a:lnTo>
                  <a:lnTo>
                    <a:pt x="1039952" y="3457069"/>
                  </a:lnTo>
                  <a:lnTo>
                    <a:pt x="1056476" y="3452620"/>
                  </a:lnTo>
                  <a:lnTo>
                    <a:pt x="1072366" y="3448171"/>
                  </a:lnTo>
                  <a:lnTo>
                    <a:pt x="1087937" y="3443087"/>
                  </a:lnTo>
                  <a:lnTo>
                    <a:pt x="1102873" y="3438320"/>
                  </a:lnTo>
                  <a:lnTo>
                    <a:pt x="1118126" y="3432917"/>
                  </a:lnTo>
                  <a:lnTo>
                    <a:pt x="1132109" y="3427833"/>
                  </a:lnTo>
                  <a:lnTo>
                    <a:pt x="1146409" y="3421795"/>
                  </a:lnTo>
                  <a:lnTo>
                    <a:pt x="1159756" y="3415757"/>
                  </a:lnTo>
                  <a:lnTo>
                    <a:pt x="1172785" y="3409719"/>
                  </a:lnTo>
                  <a:lnTo>
                    <a:pt x="1185497" y="3403363"/>
                  </a:lnTo>
                  <a:lnTo>
                    <a:pt x="1197890" y="3396690"/>
                  </a:lnTo>
                  <a:lnTo>
                    <a:pt x="1209331" y="3389380"/>
                  </a:lnTo>
                  <a:lnTo>
                    <a:pt x="1219818" y="3382389"/>
                  </a:lnTo>
                  <a:lnTo>
                    <a:pt x="1230622" y="3375080"/>
                  </a:lnTo>
                  <a:lnTo>
                    <a:pt x="1239838" y="3367453"/>
                  </a:lnTo>
                  <a:lnTo>
                    <a:pt x="1239838" y="3464378"/>
                  </a:lnTo>
                  <a:lnTo>
                    <a:pt x="1239838" y="3464696"/>
                  </a:lnTo>
                  <a:lnTo>
                    <a:pt x="1239520" y="3468827"/>
                  </a:lnTo>
                  <a:lnTo>
                    <a:pt x="1239202" y="3472641"/>
                  </a:lnTo>
                  <a:lnTo>
                    <a:pt x="1238885" y="3477408"/>
                  </a:lnTo>
                  <a:lnTo>
                    <a:pt x="1237614" y="3482492"/>
                  </a:lnTo>
                  <a:lnTo>
                    <a:pt x="1236342" y="3487895"/>
                  </a:lnTo>
                  <a:lnTo>
                    <a:pt x="1234754" y="3492344"/>
                  </a:lnTo>
                  <a:lnTo>
                    <a:pt x="1232847" y="3497111"/>
                  </a:lnTo>
                  <a:lnTo>
                    <a:pt x="1230622" y="3501877"/>
                  </a:lnTo>
                  <a:lnTo>
                    <a:pt x="1228080" y="3506962"/>
                  </a:lnTo>
                  <a:lnTo>
                    <a:pt x="1225538" y="3511729"/>
                  </a:lnTo>
                  <a:lnTo>
                    <a:pt x="1222360" y="3516178"/>
                  </a:lnTo>
                  <a:lnTo>
                    <a:pt x="1218546" y="3520945"/>
                  </a:lnTo>
                  <a:lnTo>
                    <a:pt x="1214733" y="3525712"/>
                  </a:lnTo>
                  <a:lnTo>
                    <a:pt x="1210920" y="3529843"/>
                  </a:lnTo>
                  <a:lnTo>
                    <a:pt x="1202022" y="3539059"/>
                  </a:lnTo>
                  <a:lnTo>
                    <a:pt x="1192170" y="3547639"/>
                  </a:lnTo>
                  <a:lnTo>
                    <a:pt x="1181048" y="3556537"/>
                  </a:lnTo>
                  <a:lnTo>
                    <a:pt x="1169290" y="3564799"/>
                  </a:lnTo>
                  <a:lnTo>
                    <a:pt x="1156261" y="3572744"/>
                  </a:lnTo>
                  <a:lnTo>
                    <a:pt x="1141960" y="3580689"/>
                  </a:lnTo>
                  <a:lnTo>
                    <a:pt x="1127024" y="3587998"/>
                  </a:lnTo>
                  <a:lnTo>
                    <a:pt x="1111453" y="3595625"/>
                  </a:lnTo>
                  <a:lnTo>
                    <a:pt x="1094610" y="3602298"/>
                  </a:lnTo>
                  <a:lnTo>
                    <a:pt x="1077450" y="3608972"/>
                  </a:lnTo>
                  <a:lnTo>
                    <a:pt x="1058701" y="3615328"/>
                  </a:lnTo>
                  <a:lnTo>
                    <a:pt x="1039952" y="3621683"/>
                  </a:lnTo>
                  <a:lnTo>
                    <a:pt x="1020249" y="3627086"/>
                  </a:lnTo>
                  <a:lnTo>
                    <a:pt x="999593" y="3632806"/>
                  </a:lnTo>
                  <a:lnTo>
                    <a:pt x="978301" y="3637255"/>
                  </a:lnTo>
                  <a:lnTo>
                    <a:pt x="956056" y="3642022"/>
                  </a:lnTo>
                  <a:lnTo>
                    <a:pt x="933494" y="3646471"/>
                  </a:lnTo>
                  <a:lnTo>
                    <a:pt x="910613" y="3649967"/>
                  </a:lnTo>
                  <a:lnTo>
                    <a:pt x="887097" y="3653462"/>
                  </a:lnTo>
                  <a:lnTo>
                    <a:pt x="862946" y="3656640"/>
                  </a:lnTo>
                  <a:lnTo>
                    <a:pt x="838158" y="3659182"/>
                  </a:lnTo>
                  <a:lnTo>
                    <a:pt x="812736" y="3661407"/>
                  </a:lnTo>
                  <a:lnTo>
                    <a:pt x="787313" y="3662996"/>
                  </a:lnTo>
                  <a:lnTo>
                    <a:pt x="761572" y="3664267"/>
                  </a:lnTo>
                  <a:lnTo>
                    <a:pt x="735196" y="3664903"/>
                  </a:lnTo>
                  <a:lnTo>
                    <a:pt x="708185" y="3665538"/>
                  </a:lnTo>
                  <a:lnTo>
                    <a:pt x="680855" y="3664903"/>
                  </a:lnTo>
                  <a:lnTo>
                    <a:pt x="654161" y="3664267"/>
                  </a:lnTo>
                  <a:lnTo>
                    <a:pt x="627467" y="3662996"/>
                  </a:lnTo>
                  <a:lnTo>
                    <a:pt x="601409" y="3661089"/>
                  </a:lnTo>
                  <a:lnTo>
                    <a:pt x="575668" y="3659182"/>
                  </a:lnTo>
                  <a:lnTo>
                    <a:pt x="550246" y="3656322"/>
                  </a:lnTo>
                  <a:lnTo>
                    <a:pt x="525458" y="3653145"/>
                  </a:lnTo>
                  <a:lnTo>
                    <a:pt x="501307" y="3649649"/>
                  </a:lnTo>
                  <a:lnTo>
                    <a:pt x="478109" y="3645835"/>
                  </a:lnTo>
                  <a:lnTo>
                    <a:pt x="455228" y="3641069"/>
                  </a:lnTo>
                  <a:lnTo>
                    <a:pt x="432665" y="3636302"/>
                  </a:lnTo>
                  <a:lnTo>
                    <a:pt x="411374" y="3631217"/>
                  </a:lnTo>
                  <a:lnTo>
                    <a:pt x="390400" y="3625497"/>
                  </a:lnTo>
                  <a:lnTo>
                    <a:pt x="370380" y="3619777"/>
                  </a:lnTo>
                  <a:lnTo>
                    <a:pt x="350995" y="3613421"/>
                  </a:lnTo>
                  <a:lnTo>
                    <a:pt x="332563" y="3606747"/>
                  </a:lnTo>
                  <a:lnTo>
                    <a:pt x="315085" y="3599438"/>
                  </a:lnTo>
                  <a:lnTo>
                    <a:pt x="297925" y="3592447"/>
                  </a:lnTo>
                  <a:lnTo>
                    <a:pt x="282353" y="3584820"/>
                  </a:lnTo>
                  <a:lnTo>
                    <a:pt x="267735" y="3576875"/>
                  </a:lnTo>
                  <a:lnTo>
                    <a:pt x="253753" y="3568613"/>
                  </a:lnTo>
                  <a:lnTo>
                    <a:pt x="240724" y="3560350"/>
                  </a:lnTo>
                  <a:lnTo>
                    <a:pt x="229283" y="3551770"/>
                  </a:lnTo>
                  <a:lnTo>
                    <a:pt x="218796" y="3542872"/>
                  </a:lnTo>
                  <a:lnTo>
                    <a:pt x="213712" y="3538423"/>
                  </a:lnTo>
                  <a:lnTo>
                    <a:pt x="208945" y="3533656"/>
                  </a:lnTo>
                  <a:lnTo>
                    <a:pt x="204814" y="3529207"/>
                  </a:lnTo>
                  <a:lnTo>
                    <a:pt x="200683" y="3524440"/>
                  </a:lnTo>
                  <a:lnTo>
                    <a:pt x="196869" y="3519674"/>
                  </a:lnTo>
                  <a:lnTo>
                    <a:pt x="193374" y="3514907"/>
                  </a:lnTo>
                  <a:lnTo>
                    <a:pt x="190196" y="3510140"/>
                  </a:lnTo>
                  <a:lnTo>
                    <a:pt x="187653" y="3505055"/>
                  </a:lnTo>
                  <a:lnTo>
                    <a:pt x="185111" y="3500288"/>
                  </a:lnTo>
                  <a:lnTo>
                    <a:pt x="182887" y="3495204"/>
                  </a:lnTo>
                  <a:lnTo>
                    <a:pt x="181298" y="3490437"/>
                  </a:lnTo>
                  <a:lnTo>
                    <a:pt x="179709" y="3485352"/>
                  </a:lnTo>
                  <a:lnTo>
                    <a:pt x="178438" y="3480268"/>
                  </a:lnTo>
                  <a:lnTo>
                    <a:pt x="177802" y="3475183"/>
                  </a:lnTo>
                  <a:lnTo>
                    <a:pt x="176849" y="3470099"/>
                  </a:lnTo>
                  <a:lnTo>
                    <a:pt x="176849" y="3464696"/>
                  </a:lnTo>
                  <a:lnTo>
                    <a:pt x="176531" y="3464696"/>
                  </a:lnTo>
                  <a:lnTo>
                    <a:pt x="176531" y="3333132"/>
                  </a:lnTo>
                  <a:lnTo>
                    <a:pt x="176213" y="3329318"/>
                  </a:lnTo>
                  <a:lnTo>
                    <a:pt x="176531" y="3322327"/>
                  </a:lnTo>
                  <a:lnTo>
                    <a:pt x="177802" y="3314700"/>
                  </a:lnTo>
                  <a:close/>
                  <a:moveTo>
                    <a:pt x="1771445" y="3307529"/>
                  </a:moveTo>
                  <a:lnTo>
                    <a:pt x="1771445" y="3411258"/>
                  </a:lnTo>
                  <a:lnTo>
                    <a:pt x="1789215" y="3413478"/>
                  </a:lnTo>
                  <a:lnTo>
                    <a:pt x="1807301" y="3415698"/>
                  </a:lnTo>
                  <a:lnTo>
                    <a:pt x="1825388" y="3417285"/>
                  </a:lnTo>
                  <a:lnTo>
                    <a:pt x="1843792" y="3419505"/>
                  </a:lnTo>
                  <a:lnTo>
                    <a:pt x="1843792" y="3315777"/>
                  </a:lnTo>
                  <a:lnTo>
                    <a:pt x="1825388" y="3314191"/>
                  </a:lnTo>
                  <a:lnTo>
                    <a:pt x="1807301" y="3312287"/>
                  </a:lnTo>
                  <a:lnTo>
                    <a:pt x="1789215" y="3309750"/>
                  </a:lnTo>
                  <a:lnTo>
                    <a:pt x="1771445" y="3307529"/>
                  </a:lnTo>
                  <a:close/>
                  <a:moveTo>
                    <a:pt x="3178346" y="3281045"/>
                  </a:moveTo>
                  <a:lnTo>
                    <a:pt x="3178346" y="3395980"/>
                  </a:lnTo>
                  <a:lnTo>
                    <a:pt x="3201835" y="3396298"/>
                  </a:lnTo>
                  <a:lnTo>
                    <a:pt x="3225959" y="3396615"/>
                  </a:lnTo>
                  <a:lnTo>
                    <a:pt x="3258970" y="3396298"/>
                  </a:lnTo>
                  <a:lnTo>
                    <a:pt x="3258970" y="3281363"/>
                  </a:lnTo>
                  <a:lnTo>
                    <a:pt x="3225641" y="3281680"/>
                  </a:lnTo>
                  <a:lnTo>
                    <a:pt x="3201835" y="3281363"/>
                  </a:lnTo>
                  <a:lnTo>
                    <a:pt x="3178346" y="3281045"/>
                  </a:lnTo>
                  <a:close/>
                  <a:moveTo>
                    <a:pt x="2609850" y="3275012"/>
                  </a:moveTo>
                  <a:lnTo>
                    <a:pt x="2613342" y="3281059"/>
                  </a:lnTo>
                  <a:lnTo>
                    <a:pt x="2617468" y="3287107"/>
                  </a:lnTo>
                  <a:lnTo>
                    <a:pt x="2621594" y="3292836"/>
                  </a:lnTo>
                  <a:lnTo>
                    <a:pt x="2626038" y="3298883"/>
                  </a:lnTo>
                  <a:lnTo>
                    <a:pt x="2631117" y="3304294"/>
                  </a:lnTo>
                  <a:lnTo>
                    <a:pt x="2635878" y="3310023"/>
                  </a:lnTo>
                  <a:lnTo>
                    <a:pt x="2641274" y="3315433"/>
                  </a:lnTo>
                  <a:lnTo>
                    <a:pt x="2646988" y="3320844"/>
                  </a:lnTo>
                  <a:lnTo>
                    <a:pt x="2658732" y="3331347"/>
                  </a:lnTo>
                  <a:lnTo>
                    <a:pt x="2671746" y="3341532"/>
                  </a:lnTo>
                  <a:lnTo>
                    <a:pt x="2685712" y="3351080"/>
                  </a:lnTo>
                  <a:lnTo>
                    <a:pt x="2700631" y="3360629"/>
                  </a:lnTo>
                  <a:lnTo>
                    <a:pt x="2715867" y="3369540"/>
                  </a:lnTo>
                  <a:lnTo>
                    <a:pt x="2732372" y="3378452"/>
                  </a:lnTo>
                  <a:lnTo>
                    <a:pt x="2749830" y="3386727"/>
                  </a:lnTo>
                  <a:lnTo>
                    <a:pt x="2767923" y="3394684"/>
                  </a:lnTo>
                  <a:lnTo>
                    <a:pt x="2786650" y="3402004"/>
                  </a:lnTo>
                  <a:lnTo>
                    <a:pt x="2805695" y="3409325"/>
                  </a:lnTo>
                  <a:lnTo>
                    <a:pt x="2826009" y="3416327"/>
                  </a:lnTo>
                  <a:lnTo>
                    <a:pt x="2846959" y="3422692"/>
                  </a:lnTo>
                  <a:lnTo>
                    <a:pt x="2867591" y="3428421"/>
                  </a:lnTo>
                  <a:lnTo>
                    <a:pt x="2889492" y="3434469"/>
                  </a:lnTo>
                  <a:lnTo>
                    <a:pt x="2912029" y="3439561"/>
                  </a:lnTo>
                  <a:lnTo>
                    <a:pt x="2934248" y="3444654"/>
                  </a:lnTo>
                  <a:lnTo>
                    <a:pt x="2957102" y="3449109"/>
                  </a:lnTo>
                  <a:lnTo>
                    <a:pt x="2980908" y="3453565"/>
                  </a:lnTo>
                  <a:lnTo>
                    <a:pt x="3004396" y="3457066"/>
                  </a:lnTo>
                  <a:lnTo>
                    <a:pt x="3028203" y="3460567"/>
                  </a:lnTo>
                  <a:lnTo>
                    <a:pt x="3052644" y="3463432"/>
                  </a:lnTo>
                  <a:lnTo>
                    <a:pt x="3077084" y="3465978"/>
                  </a:lnTo>
                  <a:lnTo>
                    <a:pt x="3101525" y="3468206"/>
                  </a:lnTo>
                  <a:lnTo>
                    <a:pt x="3125966" y="3470116"/>
                  </a:lnTo>
                  <a:lnTo>
                    <a:pt x="3150725" y="3471389"/>
                  </a:lnTo>
                  <a:lnTo>
                    <a:pt x="3175800" y="3472344"/>
                  </a:lnTo>
                  <a:lnTo>
                    <a:pt x="3200559" y="3472980"/>
                  </a:lnTo>
                  <a:lnTo>
                    <a:pt x="3225317" y="3473298"/>
                  </a:lnTo>
                  <a:lnTo>
                    <a:pt x="3246266" y="3473298"/>
                  </a:lnTo>
                  <a:lnTo>
                    <a:pt x="3267216" y="3472344"/>
                  </a:lnTo>
                  <a:lnTo>
                    <a:pt x="3288165" y="3472025"/>
                  </a:lnTo>
                  <a:lnTo>
                    <a:pt x="3308797" y="3470752"/>
                  </a:lnTo>
                  <a:lnTo>
                    <a:pt x="3329429" y="3469797"/>
                  </a:lnTo>
                  <a:lnTo>
                    <a:pt x="3350378" y="3468206"/>
                  </a:lnTo>
                  <a:lnTo>
                    <a:pt x="3371010" y="3466615"/>
                  </a:lnTo>
                  <a:lnTo>
                    <a:pt x="3391325" y="3464068"/>
                  </a:lnTo>
                  <a:lnTo>
                    <a:pt x="3411957" y="3462159"/>
                  </a:lnTo>
                  <a:lnTo>
                    <a:pt x="3431954" y="3459294"/>
                  </a:lnTo>
                  <a:lnTo>
                    <a:pt x="3451951" y="3456748"/>
                  </a:lnTo>
                  <a:lnTo>
                    <a:pt x="3471948" y="3453565"/>
                  </a:lnTo>
                  <a:lnTo>
                    <a:pt x="3491628" y="3450064"/>
                  </a:lnTo>
                  <a:lnTo>
                    <a:pt x="3510990" y="3446245"/>
                  </a:lnTo>
                  <a:lnTo>
                    <a:pt x="3530035" y="3442107"/>
                  </a:lnTo>
                  <a:lnTo>
                    <a:pt x="3548763" y="3437970"/>
                  </a:lnTo>
                  <a:lnTo>
                    <a:pt x="3567173" y="3433196"/>
                  </a:lnTo>
                  <a:lnTo>
                    <a:pt x="3585265" y="3428421"/>
                  </a:lnTo>
                  <a:lnTo>
                    <a:pt x="3603041" y="3423329"/>
                  </a:lnTo>
                  <a:lnTo>
                    <a:pt x="3620498" y="3418237"/>
                  </a:lnTo>
                  <a:lnTo>
                    <a:pt x="3637004" y="3412826"/>
                  </a:lnTo>
                  <a:lnTo>
                    <a:pt x="3653510" y="3406779"/>
                  </a:lnTo>
                  <a:lnTo>
                    <a:pt x="3669698" y="3400731"/>
                  </a:lnTo>
                  <a:lnTo>
                    <a:pt x="3685251" y="3394048"/>
                  </a:lnTo>
                  <a:lnTo>
                    <a:pt x="3700170" y="3387682"/>
                  </a:lnTo>
                  <a:lnTo>
                    <a:pt x="3714770" y="3380680"/>
                  </a:lnTo>
                  <a:lnTo>
                    <a:pt x="3728419" y="3373678"/>
                  </a:lnTo>
                  <a:lnTo>
                    <a:pt x="3741751" y="3366039"/>
                  </a:lnTo>
                  <a:lnTo>
                    <a:pt x="3754765" y="3358719"/>
                  </a:lnTo>
                  <a:lnTo>
                    <a:pt x="3767144" y="3350762"/>
                  </a:lnTo>
                  <a:lnTo>
                    <a:pt x="3778571" y="3342487"/>
                  </a:lnTo>
                  <a:lnTo>
                    <a:pt x="3789363" y="3333575"/>
                  </a:lnTo>
                  <a:lnTo>
                    <a:pt x="3789363" y="3441471"/>
                  </a:lnTo>
                  <a:lnTo>
                    <a:pt x="3788728" y="3442107"/>
                  </a:lnTo>
                  <a:lnTo>
                    <a:pt x="3788411" y="3451019"/>
                  </a:lnTo>
                  <a:lnTo>
                    <a:pt x="3787776" y="3456748"/>
                  </a:lnTo>
                  <a:lnTo>
                    <a:pt x="3786506" y="3462159"/>
                  </a:lnTo>
                  <a:lnTo>
                    <a:pt x="3785237" y="3467569"/>
                  </a:lnTo>
                  <a:lnTo>
                    <a:pt x="3783332" y="3472980"/>
                  </a:lnTo>
                  <a:lnTo>
                    <a:pt x="3781428" y="3478391"/>
                  </a:lnTo>
                  <a:lnTo>
                    <a:pt x="3778571" y="3483801"/>
                  </a:lnTo>
                  <a:lnTo>
                    <a:pt x="3775714" y="3489212"/>
                  </a:lnTo>
                  <a:lnTo>
                    <a:pt x="3772540" y="3494305"/>
                  </a:lnTo>
                  <a:lnTo>
                    <a:pt x="3769048" y="3499715"/>
                  </a:lnTo>
                  <a:lnTo>
                    <a:pt x="3765557" y="3504808"/>
                  </a:lnTo>
                  <a:lnTo>
                    <a:pt x="3761113" y="3509900"/>
                  </a:lnTo>
                  <a:lnTo>
                    <a:pt x="3756987" y="3514674"/>
                  </a:lnTo>
                  <a:lnTo>
                    <a:pt x="3752226" y="3519767"/>
                  </a:lnTo>
                  <a:lnTo>
                    <a:pt x="3747147" y="3525177"/>
                  </a:lnTo>
                  <a:lnTo>
                    <a:pt x="3741433" y="3529633"/>
                  </a:lnTo>
                  <a:lnTo>
                    <a:pt x="3736037" y="3534407"/>
                  </a:lnTo>
                  <a:lnTo>
                    <a:pt x="3723658" y="3543956"/>
                  </a:lnTo>
                  <a:lnTo>
                    <a:pt x="3710327" y="3553504"/>
                  </a:lnTo>
                  <a:lnTo>
                    <a:pt x="3696043" y="3562097"/>
                  </a:lnTo>
                  <a:lnTo>
                    <a:pt x="3680490" y="3571009"/>
                  </a:lnTo>
                  <a:lnTo>
                    <a:pt x="3663667" y="3579603"/>
                  </a:lnTo>
                  <a:lnTo>
                    <a:pt x="3646526" y="3587560"/>
                  </a:lnTo>
                  <a:lnTo>
                    <a:pt x="3627799" y="3595516"/>
                  </a:lnTo>
                  <a:lnTo>
                    <a:pt x="3608754" y="3602837"/>
                  </a:lnTo>
                  <a:lnTo>
                    <a:pt x="3588122" y="3609521"/>
                  </a:lnTo>
                  <a:lnTo>
                    <a:pt x="3566855" y="3616523"/>
                  </a:lnTo>
                  <a:lnTo>
                    <a:pt x="3544636" y="3622570"/>
                  </a:lnTo>
                  <a:lnTo>
                    <a:pt x="3522417" y="3628935"/>
                  </a:lnTo>
                  <a:lnTo>
                    <a:pt x="3498611" y="3634664"/>
                  </a:lnTo>
                  <a:lnTo>
                    <a:pt x="3474170" y="3639757"/>
                  </a:lnTo>
                  <a:lnTo>
                    <a:pt x="3449412" y="3644213"/>
                  </a:lnTo>
                  <a:lnTo>
                    <a:pt x="3423701" y="3648350"/>
                  </a:lnTo>
                  <a:lnTo>
                    <a:pt x="3397356" y="3652488"/>
                  </a:lnTo>
                  <a:lnTo>
                    <a:pt x="3370376" y="3655671"/>
                  </a:lnTo>
                  <a:lnTo>
                    <a:pt x="3343395" y="3658853"/>
                  </a:lnTo>
                  <a:lnTo>
                    <a:pt x="3315146" y="3661081"/>
                  </a:lnTo>
                  <a:lnTo>
                    <a:pt x="3286896" y="3662673"/>
                  </a:lnTo>
                  <a:lnTo>
                    <a:pt x="3258011" y="3664264"/>
                  </a:lnTo>
                  <a:lnTo>
                    <a:pt x="3228491" y="3664901"/>
                  </a:lnTo>
                  <a:lnTo>
                    <a:pt x="3198972" y="3665537"/>
                  </a:lnTo>
                  <a:lnTo>
                    <a:pt x="3168500" y="3664901"/>
                  </a:lnTo>
                  <a:lnTo>
                    <a:pt x="3138663" y="3664264"/>
                  </a:lnTo>
                  <a:lnTo>
                    <a:pt x="3109143" y="3662673"/>
                  </a:lnTo>
                  <a:lnTo>
                    <a:pt x="3080259" y="3660763"/>
                  </a:lnTo>
                  <a:lnTo>
                    <a:pt x="3051374" y="3658217"/>
                  </a:lnTo>
                  <a:lnTo>
                    <a:pt x="3023441" y="3655034"/>
                  </a:lnTo>
                  <a:lnTo>
                    <a:pt x="2996144" y="3651533"/>
                  </a:lnTo>
                  <a:lnTo>
                    <a:pt x="2969481" y="3647714"/>
                  </a:lnTo>
                  <a:lnTo>
                    <a:pt x="2943453" y="3643258"/>
                  </a:lnTo>
                  <a:lnTo>
                    <a:pt x="2917742" y="3638165"/>
                  </a:lnTo>
                  <a:lnTo>
                    <a:pt x="2892984" y="3633073"/>
                  </a:lnTo>
                  <a:lnTo>
                    <a:pt x="2869178" y="3627026"/>
                  </a:lnTo>
                  <a:lnTo>
                    <a:pt x="2846007" y="3620660"/>
                  </a:lnTo>
                  <a:lnTo>
                    <a:pt x="2823470" y="3614295"/>
                  </a:lnTo>
                  <a:lnTo>
                    <a:pt x="2802203" y="3607293"/>
                  </a:lnTo>
                  <a:lnTo>
                    <a:pt x="2781889" y="3599654"/>
                  </a:lnTo>
                  <a:lnTo>
                    <a:pt x="2762527" y="3592334"/>
                  </a:lnTo>
                  <a:lnTo>
                    <a:pt x="2743799" y="3584059"/>
                  </a:lnTo>
                  <a:lnTo>
                    <a:pt x="2726024" y="3575783"/>
                  </a:lnTo>
                  <a:lnTo>
                    <a:pt x="2709518" y="3566872"/>
                  </a:lnTo>
                  <a:lnTo>
                    <a:pt x="2694600" y="3557960"/>
                  </a:lnTo>
                  <a:lnTo>
                    <a:pt x="2679999" y="3548412"/>
                  </a:lnTo>
                  <a:lnTo>
                    <a:pt x="2666985" y="3538863"/>
                  </a:lnTo>
                  <a:lnTo>
                    <a:pt x="2660954" y="3533771"/>
                  </a:lnTo>
                  <a:lnTo>
                    <a:pt x="2655240" y="3528997"/>
                  </a:lnTo>
                  <a:lnTo>
                    <a:pt x="2650162" y="3523904"/>
                  </a:lnTo>
                  <a:lnTo>
                    <a:pt x="2645083" y="3518812"/>
                  </a:lnTo>
                  <a:lnTo>
                    <a:pt x="2639687" y="3513719"/>
                  </a:lnTo>
                  <a:lnTo>
                    <a:pt x="2635561" y="3508309"/>
                  </a:lnTo>
                  <a:lnTo>
                    <a:pt x="2631434" y="3503216"/>
                  </a:lnTo>
                  <a:lnTo>
                    <a:pt x="2627625" y="3497806"/>
                  </a:lnTo>
                  <a:lnTo>
                    <a:pt x="2624134" y="3492713"/>
                  </a:lnTo>
                  <a:lnTo>
                    <a:pt x="2620960" y="3486984"/>
                  </a:lnTo>
                  <a:lnTo>
                    <a:pt x="2618103" y="3481574"/>
                  </a:lnTo>
                  <a:lnTo>
                    <a:pt x="2615881" y="3476163"/>
                  </a:lnTo>
                  <a:lnTo>
                    <a:pt x="2613659" y="3470434"/>
                  </a:lnTo>
                  <a:lnTo>
                    <a:pt x="2612072" y="3465023"/>
                  </a:lnTo>
                  <a:lnTo>
                    <a:pt x="2610485" y="3459294"/>
                  </a:lnTo>
                  <a:lnTo>
                    <a:pt x="2609850" y="3453565"/>
                  </a:lnTo>
                  <a:lnTo>
                    <a:pt x="2609215" y="3447836"/>
                  </a:lnTo>
                  <a:lnTo>
                    <a:pt x="2609215" y="3442107"/>
                  </a:lnTo>
                  <a:lnTo>
                    <a:pt x="2608580" y="3442426"/>
                  </a:lnTo>
                  <a:lnTo>
                    <a:pt x="2608580" y="3295700"/>
                  </a:lnTo>
                  <a:lnTo>
                    <a:pt x="2608263" y="3291881"/>
                  </a:lnTo>
                  <a:lnTo>
                    <a:pt x="2608580" y="3283287"/>
                  </a:lnTo>
                  <a:lnTo>
                    <a:pt x="2609850" y="3275012"/>
                  </a:lnTo>
                  <a:close/>
                  <a:moveTo>
                    <a:pt x="1625482" y="3274222"/>
                  </a:moveTo>
                  <a:lnTo>
                    <a:pt x="1625482" y="3379536"/>
                  </a:lnTo>
                  <a:lnTo>
                    <a:pt x="1642935" y="3384612"/>
                  </a:lnTo>
                  <a:lnTo>
                    <a:pt x="1661021" y="3389370"/>
                  </a:lnTo>
                  <a:lnTo>
                    <a:pt x="1679425" y="3394128"/>
                  </a:lnTo>
                  <a:lnTo>
                    <a:pt x="1698464" y="3398252"/>
                  </a:lnTo>
                  <a:lnTo>
                    <a:pt x="1698464" y="3294206"/>
                  </a:lnTo>
                  <a:lnTo>
                    <a:pt x="1679425" y="3289448"/>
                  </a:lnTo>
                  <a:lnTo>
                    <a:pt x="1661021" y="3284690"/>
                  </a:lnTo>
                  <a:lnTo>
                    <a:pt x="1642935" y="3279932"/>
                  </a:lnTo>
                  <a:lnTo>
                    <a:pt x="1625482" y="3274222"/>
                  </a:lnTo>
                  <a:close/>
                  <a:moveTo>
                    <a:pt x="3016148" y="3266758"/>
                  </a:moveTo>
                  <a:lnTo>
                    <a:pt x="3016148" y="3382010"/>
                  </a:lnTo>
                  <a:lnTo>
                    <a:pt x="3035827" y="3384868"/>
                  </a:lnTo>
                  <a:lnTo>
                    <a:pt x="3056142" y="3387090"/>
                  </a:lnTo>
                  <a:lnTo>
                    <a:pt x="3076456" y="3389630"/>
                  </a:lnTo>
                  <a:lnTo>
                    <a:pt x="3097406" y="3391535"/>
                  </a:lnTo>
                  <a:lnTo>
                    <a:pt x="3097406" y="3276283"/>
                  </a:lnTo>
                  <a:lnTo>
                    <a:pt x="3076456" y="3274378"/>
                  </a:lnTo>
                  <a:lnTo>
                    <a:pt x="3056142" y="3271838"/>
                  </a:lnTo>
                  <a:lnTo>
                    <a:pt x="3035827" y="3269615"/>
                  </a:lnTo>
                  <a:lnTo>
                    <a:pt x="3016148" y="3266758"/>
                  </a:lnTo>
                  <a:close/>
                  <a:moveTo>
                    <a:pt x="2854584" y="3230245"/>
                  </a:moveTo>
                  <a:lnTo>
                    <a:pt x="2854584" y="3347403"/>
                  </a:lnTo>
                  <a:lnTo>
                    <a:pt x="2873946" y="3352800"/>
                  </a:lnTo>
                  <a:lnTo>
                    <a:pt x="2893626" y="3357880"/>
                  </a:lnTo>
                  <a:lnTo>
                    <a:pt x="2914258" y="3362960"/>
                  </a:lnTo>
                  <a:lnTo>
                    <a:pt x="2935524" y="3367723"/>
                  </a:lnTo>
                  <a:lnTo>
                    <a:pt x="2935524" y="3251835"/>
                  </a:lnTo>
                  <a:lnTo>
                    <a:pt x="2914258" y="3246755"/>
                  </a:lnTo>
                  <a:lnTo>
                    <a:pt x="2893626" y="3241675"/>
                  </a:lnTo>
                  <a:lnTo>
                    <a:pt x="2873946" y="3235960"/>
                  </a:lnTo>
                  <a:lnTo>
                    <a:pt x="2854584" y="3230245"/>
                  </a:lnTo>
                  <a:close/>
                  <a:moveTo>
                    <a:pt x="1480154" y="3217441"/>
                  </a:moveTo>
                  <a:lnTo>
                    <a:pt x="1480154" y="3305626"/>
                  </a:lnTo>
                  <a:lnTo>
                    <a:pt x="1482375" y="3307847"/>
                  </a:lnTo>
                  <a:lnTo>
                    <a:pt x="1484914" y="3310701"/>
                  </a:lnTo>
                  <a:lnTo>
                    <a:pt x="1491895" y="3316411"/>
                  </a:lnTo>
                  <a:lnTo>
                    <a:pt x="1500145" y="3322755"/>
                  </a:lnTo>
                  <a:lnTo>
                    <a:pt x="1509664" y="3329100"/>
                  </a:lnTo>
                  <a:lnTo>
                    <a:pt x="1519818" y="3335444"/>
                  </a:lnTo>
                  <a:lnTo>
                    <a:pt x="1530924" y="3341788"/>
                  </a:lnTo>
                  <a:lnTo>
                    <a:pt x="1542030" y="3347498"/>
                  </a:lnTo>
                  <a:lnTo>
                    <a:pt x="1553136" y="3352891"/>
                  </a:lnTo>
                  <a:lnTo>
                    <a:pt x="1553136" y="3255189"/>
                  </a:lnTo>
                  <a:lnTo>
                    <a:pt x="1539174" y="3249797"/>
                  </a:lnTo>
                  <a:lnTo>
                    <a:pt x="1527116" y="3244721"/>
                  </a:lnTo>
                  <a:lnTo>
                    <a:pt x="1516010" y="3239646"/>
                  </a:lnTo>
                  <a:lnTo>
                    <a:pt x="1506174" y="3234888"/>
                  </a:lnTo>
                  <a:lnTo>
                    <a:pt x="1497924" y="3230130"/>
                  </a:lnTo>
                  <a:lnTo>
                    <a:pt x="1490626" y="3226006"/>
                  </a:lnTo>
                  <a:lnTo>
                    <a:pt x="1484914" y="3221565"/>
                  </a:lnTo>
                  <a:lnTo>
                    <a:pt x="1480154" y="3217441"/>
                  </a:lnTo>
                  <a:close/>
                  <a:moveTo>
                    <a:pt x="2426374" y="3213000"/>
                  </a:moveTo>
                  <a:lnTo>
                    <a:pt x="2420662" y="3217124"/>
                  </a:lnTo>
                  <a:lnTo>
                    <a:pt x="2413999" y="3221565"/>
                  </a:lnTo>
                  <a:lnTo>
                    <a:pt x="2406701" y="3226323"/>
                  </a:lnTo>
                  <a:lnTo>
                    <a:pt x="2399720" y="3230130"/>
                  </a:lnTo>
                  <a:lnTo>
                    <a:pt x="2392739" y="3234253"/>
                  </a:lnTo>
                  <a:lnTo>
                    <a:pt x="2385124" y="3237743"/>
                  </a:lnTo>
                  <a:lnTo>
                    <a:pt x="2378460" y="3240915"/>
                  </a:lnTo>
                  <a:lnTo>
                    <a:pt x="2371797" y="3243135"/>
                  </a:lnTo>
                  <a:lnTo>
                    <a:pt x="2371797" y="3350353"/>
                  </a:lnTo>
                  <a:lnTo>
                    <a:pt x="2379729" y="3346864"/>
                  </a:lnTo>
                  <a:lnTo>
                    <a:pt x="2387028" y="3342423"/>
                  </a:lnTo>
                  <a:lnTo>
                    <a:pt x="2394643" y="3338299"/>
                  </a:lnTo>
                  <a:lnTo>
                    <a:pt x="2401941" y="3333541"/>
                  </a:lnTo>
                  <a:lnTo>
                    <a:pt x="2409239" y="3328782"/>
                  </a:lnTo>
                  <a:lnTo>
                    <a:pt x="2415585" y="3324024"/>
                  </a:lnTo>
                  <a:lnTo>
                    <a:pt x="2421297" y="3319266"/>
                  </a:lnTo>
                  <a:lnTo>
                    <a:pt x="2426374" y="3314508"/>
                  </a:lnTo>
                  <a:lnTo>
                    <a:pt x="2426374" y="3213000"/>
                  </a:lnTo>
                  <a:close/>
                  <a:moveTo>
                    <a:pt x="2692385" y="3167062"/>
                  </a:moveTo>
                  <a:lnTo>
                    <a:pt x="2692385" y="3264535"/>
                  </a:lnTo>
                  <a:lnTo>
                    <a:pt x="2695241" y="3267393"/>
                  </a:lnTo>
                  <a:lnTo>
                    <a:pt x="2698098" y="3270250"/>
                  </a:lnTo>
                  <a:lnTo>
                    <a:pt x="2705399" y="3276600"/>
                  </a:lnTo>
                  <a:lnTo>
                    <a:pt x="2714921" y="3283903"/>
                  </a:lnTo>
                  <a:lnTo>
                    <a:pt x="2725078" y="3290888"/>
                  </a:lnTo>
                  <a:lnTo>
                    <a:pt x="2737140" y="3297873"/>
                  </a:lnTo>
                  <a:lnTo>
                    <a:pt x="2748884" y="3305175"/>
                  </a:lnTo>
                  <a:lnTo>
                    <a:pt x="2761581" y="3311525"/>
                  </a:lnTo>
                  <a:lnTo>
                    <a:pt x="2773325" y="3317240"/>
                  </a:lnTo>
                  <a:lnTo>
                    <a:pt x="2773325" y="3208337"/>
                  </a:lnTo>
                  <a:lnTo>
                    <a:pt x="2758407" y="3202940"/>
                  </a:lnTo>
                  <a:lnTo>
                    <a:pt x="2744441" y="3196907"/>
                  </a:lnTo>
                  <a:lnTo>
                    <a:pt x="2732379" y="3191510"/>
                  </a:lnTo>
                  <a:lnTo>
                    <a:pt x="2721269" y="3186430"/>
                  </a:lnTo>
                  <a:lnTo>
                    <a:pt x="2712064" y="3180715"/>
                  </a:lnTo>
                  <a:lnTo>
                    <a:pt x="2704446" y="3176270"/>
                  </a:lnTo>
                  <a:lnTo>
                    <a:pt x="2697781" y="3171507"/>
                  </a:lnTo>
                  <a:lnTo>
                    <a:pt x="2692385" y="3167062"/>
                  </a:lnTo>
                  <a:close/>
                  <a:moveTo>
                    <a:pt x="3744614" y="3161665"/>
                  </a:moveTo>
                  <a:lnTo>
                    <a:pt x="3737949" y="3166745"/>
                  </a:lnTo>
                  <a:lnTo>
                    <a:pt x="3730648" y="3171507"/>
                  </a:lnTo>
                  <a:lnTo>
                    <a:pt x="3722713" y="3176587"/>
                  </a:lnTo>
                  <a:lnTo>
                    <a:pt x="3715095" y="3180715"/>
                  </a:lnTo>
                  <a:lnTo>
                    <a:pt x="3706524" y="3185160"/>
                  </a:lnTo>
                  <a:lnTo>
                    <a:pt x="3698907" y="3189287"/>
                  </a:lnTo>
                  <a:lnTo>
                    <a:pt x="3691289" y="3192780"/>
                  </a:lnTo>
                  <a:lnTo>
                    <a:pt x="3683671" y="3195320"/>
                  </a:lnTo>
                  <a:lnTo>
                    <a:pt x="3683671" y="3315018"/>
                  </a:lnTo>
                  <a:lnTo>
                    <a:pt x="3692558" y="3310573"/>
                  </a:lnTo>
                  <a:lnTo>
                    <a:pt x="3701128" y="3305810"/>
                  </a:lnTo>
                  <a:lnTo>
                    <a:pt x="3709381" y="3301048"/>
                  </a:lnTo>
                  <a:lnTo>
                    <a:pt x="3717634" y="3295968"/>
                  </a:lnTo>
                  <a:lnTo>
                    <a:pt x="3725252" y="3290570"/>
                  </a:lnTo>
                  <a:lnTo>
                    <a:pt x="3732235" y="3285490"/>
                  </a:lnTo>
                  <a:lnTo>
                    <a:pt x="3738901" y="3279775"/>
                  </a:lnTo>
                  <a:lnTo>
                    <a:pt x="3744614" y="3275013"/>
                  </a:lnTo>
                  <a:lnTo>
                    <a:pt x="3744614" y="3161665"/>
                  </a:lnTo>
                  <a:close/>
                  <a:moveTo>
                    <a:pt x="771525" y="3136900"/>
                  </a:moveTo>
                  <a:lnTo>
                    <a:pt x="805634" y="3143476"/>
                  </a:lnTo>
                  <a:lnTo>
                    <a:pt x="812009" y="3145042"/>
                  </a:lnTo>
                  <a:lnTo>
                    <a:pt x="818066" y="3146921"/>
                  </a:lnTo>
                  <a:lnTo>
                    <a:pt x="823167" y="3148486"/>
                  </a:lnTo>
                  <a:lnTo>
                    <a:pt x="827311" y="3150365"/>
                  </a:lnTo>
                  <a:lnTo>
                    <a:pt x="831455" y="3152557"/>
                  </a:lnTo>
                  <a:lnTo>
                    <a:pt x="835280" y="3155062"/>
                  </a:lnTo>
                  <a:lnTo>
                    <a:pt x="842612" y="3160072"/>
                  </a:lnTo>
                  <a:lnTo>
                    <a:pt x="845162" y="3162890"/>
                  </a:lnTo>
                  <a:lnTo>
                    <a:pt x="847075" y="3165082"/>
                  </a:lnTo>
                  <a:lnTo>
                    <a:pt x="848669" y="3167587"/>
                  </a:lnTo>
                  <a:lnTo>
                    <a:pt x="849944" y="3170092"/>
                  </a:lnTo>
                  <a:lnTo>
                    <a:pt x="850900" y="3172597"/>
                  </a:lnTo>
                  <a:lnTo>
                    <a:pt x="850900" y="3175416"/>
                  </a:lnTo>
                  <a:lnTo>
                    <a:pt x="850262" y="3177608"/>
                  </a:lnTo>
                  <a:lnTo>
                    <a:pt x="849625" y="3180426"/>
                  </a:lnTo>
                  <a:lnTo>
                    <a:pt x="848031" y="3182618"/>
                  </a:lnTo>
                  <a:lnTo>
                    <a:pt x="846437" y="3185123"/>
                  </a:lnTo>
                  <a:lnTo>
                    <a:pt x="844206" y="3187315"/>
                  </a:lnTo>
                  <a:lnTo>
                    <a:pt x="841656" y="3189820"/>
                  </a:lnTo>
                  <a:lnTo>
                    <a:pt x="838468" y="3191699"/>
                  </a:lnTo>
                  <a:lnTo>
                    <a:pt x="834961" y="3193577"/>
                  </a:lnTo>
                  <a:lnTo>
                    <a:pt x="831136" y="3195143"/>
                  </a:lnTo>
                  <a:lnTo>
                    <a:pt x="826992" y="3197022"/>
                  </a:lnTo>
                  <a:lnTo>
                    <a:pt x="820935" y="3198587"/>
                  </a:lnTo>
                  <a:lnTo>
                    <a:pt x="815197" y="3200153"/>
                  </a:lnTo>
                  <a:lnTo>
                    <a:pt x="808503" y="3201719"/>
                  </a:lnTo>
                  <a:lnTo>
                    <a:pt x="801171" y="3202971"/>
                  </a:lnTo>
                  <a:lnTo>
                    <a:pt x="787145" y="3204537"/>
                  </a:lnTo>
                  <a:lnTo>
                    <a:pt x="771525" y="3205163"/>
                  </a:lnTo>
                  <a:lnTo>
                    <a:pt x="771525" y="3136900"/>
                  </a:lnTo>
                  <a:close/>
                  <a:moveTo>
                    <a:pt x="200025" y="3117850"/>
                  </a:moveTo>
                  <a:lnTo>
                    <a:pt x="200343" y="3123582"/>
                  </a:lnTo>
                  <a:lnTo>
                    <a:pt x="201296" y="3129631"/>
                  </a:lnTo>
                  <a:lnTo>
                    <a:pt x="202567" y="3135044"/>
                  </a:lnTo>
                  <a:lnTo>
                    <a:pt x="204155" y="3141094"/>
                  </a:lnTo>
                  <a:lnTo>
                    <a:pt x="206061" y="3146507"/>
                  </a:lnTo>
                  <a:lnTo>
                    <a:pt x="208285" y="3152238"/>
                  </a:lnTo>
                  <a:lnTo>
                    <a:pt x="211144" y="3157651"/>
                  </a:lnTo>
                  <a:lnTo>
                    <a:pt x="214321" y="3163064"/>
                  </a:lnTo>
                  <a:lnTo>
                    <a:pt x="217816" y="3168795"/>
                  </a:lnTo>
                  <a:lnTo>
                    <a:pt x="221310" y="3173890"/>
                  </a:lnTo>
                  <a:lnTo>
                    <a:pt x="225758" y="3179303"/>
                  </a:lnTo>
                  <a:lnTo>
                    <a:pt x="230206" y="3184715"/>
                  </a:lnTo>
                  <a:lnTo>
                    <a:pt x="235289" y="3189810"/>
                  </a:lnTo>
                  <a:lnTo>
                    <a:pt x="240372" y="3194904"/>
                  </a:lnTo>
                  <a:lnTo>
                    <a:pt x="245773" y="3199999"/>
                  </a:lnTo>
                  <a:lnTo>
                    <a:pt x="251809" y="3205093"/>
                  </a:lnTo>
                  <a:lnTo>
                    <a:pt x="251809" y="3304436"/>
                  </a:lnTo>
                  <a:lnTo>
                    <a:pt x="254032" y="3306983"/>
                  </a:lnTo>
                  <a:lnTo>
                    <a:pt x="256574" y="3309531"/>
                  </a:lnTo>
                  <a:lnTo>
                    <a:pt x="263563" y="3315580"/>
                  </a:lnTo>
                  <a:lnTo>
                    <a:pt x="271823" y="3321948"/>
                  </a:lnTo>
                  <a:lnTo>
                    <a:pt x="281354" y="3328317"/>
                  </a:lnTo>
                  <a:lnTo>
                    <a:pt x="291520" y="3335003"/>
                  </a:lnTo>
                  <a:lnTo>
                    <a:pt x="302639" y="3340734"/>
                  </a:lnTo>
                  <a:lnTo>
                    <a:pt x="313758" y="3346784"/>
                  </a:lnTo>
                  <a:lnTo>
                    <a:pt x="324877" y="3351879"/>
                  </a:lnTo>
                  <a:lnTo>
                    <a:pt x="324877" y="3249352"/>
                  </a:lnTo>
                  <a:lnTo>
                    <a:pt x="341715" y="3256994"/>
                  </a:lnTo>
                  <a:lnTo>
                    <a:pt x="359505" y="3263999"/>
                  </a:lnTo>
                  <a:lnTo>
                    <a:pt x="377931" y="3270685"/>
                  </a:lnTo>
                  <a:lnTo>
                    <a:pt x="397311" y="3277053"/>
                  </a:lnTo>
                  <a:lnTo>
                    <a:pt x="397311" y="3378943"/>
                  </a:lnTo>
                  <a:lnTo>
                    <a:pt x="414783" y="3384038"/>
                  </a:lnTo>
                  <a:lnTo>
                    <a:pt x="432892" y="3388814"/>
                  </a:lnTo>
                  <a:lnTo>
                    <a:pt x="451318" y="3393590"/>
                  </a:lnTo>
                  <a:lnTo>
                    <a:pt x="470379" y="3397729"/>
                  </a:lnTo>
                  <a:lnTo>
                    <a:pt x="470379" y="3296476"/>
                  </a:lnTo>
                  <a:lnTo>
                    <a:pt x="488170" y="3300615"/>
                  </a:lnTo>
                  <a:lnTo>
                    <a:pt x="506278" y="3303799"/>
                  </a:lnTo>
                  <a:lnTo>
                    <a:pt x="524386" y="3306983"/>
                  </a:lnTo>
                  <a:lnTo>
                    <a:pt x="543448" y="3309849"/>
                  </a:lnTo>
                  <a:lnTo>
                    <a:pt x="543448" y="3410465"/>
                  </a:lnTo>
                  <a:lnTo>
                    <a:pt x="561238" y="3412694"/>
                  </a:lnTo>
                  <a:lnTo>
                    <a:pt x="579347" y="3415241"/>
                  </a:lnTo>
                  <a:lnTo>
                    <a:pt x="597455" y="3417152"/>
                  </a:lnTo>
                  <a:lnTo>
                    <a:pt x="615881" y="3418744"/>
                  </a:lnTo>
                  <a:lnTo>
                    <a:pt x="615881" y="3318446"/>
                  </a:lnTo>
                  <a:lnTo>
                    <a:pt x="634307" y="3320038"/>
                  </a:lnTo>
                  <a:lnTo>
                    <a:pt x="652415" y="3320993"/>
                  </a:lnTo>
                  <a:lnTo>
                    <a:pt x="670524" y="3321948"/>
                  </a:lnTo>
                  <a:lnTo>
                    <a:pt x="688950" y="3322585"/>
                  </a:lnTo>
                  <a:lnTo>
                    <a:pt x="688950" y="3422883"/>
                  </a:lnTo>
                  <a:lnTo>
                    <a:pt x="710235" y="3423520"/>
                  </a:lnTo>
                  <a:lnTo>
                    <a:pt x="732155" y="3423520"/>
                  </a:lnTo>
                  <a:lnTo>
                    <a:pt x="762018" y="3423201"/>
                  </a:lnTo>
                  <a:lnTo>
                    <a:pt x="762018" y="3322904"/>
                  </a:lnTo>
                  <a:lnTo>
                    <a:pt x="790928" y="3321948"/>
                  </a:lnTo>
                  <a:lnTo>
                    <a:pt x="818884" y="3320675"/>
                  </a:lnTo>
                  <a:lnTo>
                    <a:pt x="846524" y="3318446"/>
                  </a:lnTo>
                  <a:lnTo>
                    <a:pt x="873845" y="3315899"/>
                  </a:lnTo>
                  <a:lnTo>
                    <a:pt x="900531" y="3312715"/>
                  </a:lnTo>
                  <a:lnTo>
                    <a:pt x="926581" y="3309212"/>
                  </a:lnTo>
                  <a:lnTo>
                    <a:pt x="951996" y="3304755"/>
                  </a:lnTo>
                  <a:lnTo>
                    <a:pt x="976776" y="3299978"/>
                  </a:lnTo>
                  <a:lnTo>
                    <a:pt x="1000921" y="3294884"/>
                  </a:lnTo>
                  <a:lnTo>
                    <a:pt x="1023794" y="3289471"/>
                  </a:lnTo>
                  <a:lnTo>
                    <a:pt x="1046350" y="3283421"/>
                  </a:lnTo>
                  <a:lnTo>
                    <a:pt x="1067953" y="3277053"/>
                  </a:lnTo>
                  <a:lnTo>
                    <a:pt x="1088285" y="3270048"/>
                  </a:lnTo>
                  <a:lnTo>
                    <a:pt x="1108300" y="3263043"/>
                  </a:lnTo>
                  <a:lnTo>
                    <a:pt x="1126726" y="3255083"/>
                  </a:lnTo>
                  <a:lnTo>
                    <a:pt x="1144516" y="3247123"/>
                  </a:lnTo>
                  <a:lnTo>
                    <a:pt x="1144516" y="3349968"/>
                  </a:lnTo>
                  <a:lnTo>
                    <a:pt x="1152459" y="3346147"/>
                  </a:lnTo>
                  <a:lnTo>
                    <a:pt x="1159766" y="3342008"/>
                  </a:lnTo>
                  <a:lnTo>
                    <a:pt x="1167390" y="3337232"/>
                  </a:lnTo>
                  <a:lnTo>
                    <a:pt x="1175015" y="3332456"/>
                  </a:lnTo>
                  <a:lnTo>
                    <a:pt x="1182004" y="3327680"/>
                  </a:lnTo>
                  <a:lnTo>
                    <a:pt x="1188358" y="3322904"/>
                  </a:lnTo>
                  <a:lnTo>
                    <a:pt x="1194076" y="3318446"/>
                  </a:lnTo>
                  <a:lnTo>
                    <a:pt x="1199477" y="3313988"/>
                  </a:lnTo>
                  <a:lnTo>
                    <a:pt x="1199477" y="3215601"/>
                  </a:lnTo>
                  <a:lnTo>
                    <a:pt x="1206784" y="3209870"/>
                  </a:lnTo>
                  <a:lnTo>
                    <a:pt x="1213455" y="3204457"/>
                  </a:lnTo>
                  <a:lnTo>
                    <a:pt x="1220126" y="3198725"/>
                  </a:lnTo>
                  <a:lnTo>
                    <a:pt x="1226163" y="3192994"/>
                  </a:lnTo>
                  <a:lnTo>
                    <a:pt x="1232199" y="3186944"/>
                  </a:lnTo>
                  <a:lnTo>
                    <a:pt x="1237282" y="3181531"/>
                  </a:lnTo>
                  <a:lnTo>
                    <a:pt x="1242047" y="3175163"/>
                  </a:lnTo>
                  <a:lnTo>
                    <a:pt x="1246177" y="3169114"/>
                  </a:lnTo>
                  <a:lnTo>
                    <a:pt x="1250307" y="3162745"/>
                  </a:lnTo>
                  <a:lnTo>
                    <a:pt x="1253802" y="3157014"/>
                  </a:lnTo>
                  <a:lnTo>
                    <a:pt x="1256661" y="3150646"/>
                  </a:lnTo>
                  <a:lnTo>
                    <a:pt x="1258885" y="3144278"/>
                  </a:lnTo>
                  <a:lnTo>
                    <a:pt x="1260791" y="3137910"/>
                  </a:lnTo>
                  <a:lnTo>
                    <a:pt x="1262379" y="3131223"/>
                  </a:lnTo>
                  <a:lnTo>
                    <a:pt x="1263332" y="3124855"/>
                  </a:lnTo>
                  <a:lnTo>
                    <a:pt x="1263650" y="3118169"/>
                  </a:lnTo>
                  <a:lnTo>
                    <a:pt x="1263650" y="3251581"/>
                  </a:lnTo>
                  <a:lnTo>
                    <a:pt x="1263332" y="3251899"/>
                  </a:lnTo>
                  <a:lnTo>
                    <a:pt x="1263332" y="3255720"/>
                  </a:lnTo>
                  <a:lnTo>
                    <a:pt x="1263015" y="3259859"/>
                  </a:lnTo>
                  <a:lnTo>
                    <a:pt x="1262379" y="3264635"/>
                  </a:lnTo>
                  <a:lnTo>
                    <a:pt x="1261426" y="3269730"/>
                  </a:lnTo>
                  <a:lnTo>
                    <a:pt x="1260155" y="3274506"/>
                  </a:lnTo>
                  <a:lnTo>
                    <a:pt x="1258567" y="3279600"/>
                  </a:lnTo>
                  <a:lnTo>
                    <a:pt x="1256661" y="3284377"/>
                  </a:lnTo>
                  <a:lnTo>
                    <a:pt x="1254119" y="3289153"/>
                  </a:lnTo>
                  <a:lnTo>
                    <a:pt x="1251896" y="3294247"/>
                  </a:lnTo>
                  <a:lnTo>
                    <a:pt x="1248719" y="3299023"/>
                  </a:lnTo>
                  <a:lnTo>
                    <a:pt x="1245542" y="3303162"/>
                  </a:lnTo>
                  <a:lnTo>
                    <a:pt x="1242365" y="3307939"/>
                  </a:lnTo>
                  <a:lnTo>
                    <a:pt x="1238552" y="3312715"/>
                  </a:lnTo>
                  <a:lnTo>
                    <a:pt x="1234423" y="3317172"/>
                  </a:lnTo>
                  <a:lnTo>
                    <a:pt x="1225845" y="3326088"/>
                  </a:lnTo>
                  <a:lnTo>
                    <a:pt x="1215997" y="3335003"/>
                  </a:lnTo>
                  <a:lnTo>
                    <a:pt x="1204877" y="3343600"/>
                  </a:lnTo>
                  <a:lnTo>
                    <a:pt x="1192488" y="3351879"/>
                  </a:lnTo>
                  <a:lnTo>
                    <a:pt x="1179462" y="3360157"/>
                  </a:lnTo>
                  <a:lnTo>
                    <a:pt x="1165802" y="3367799"/>
                  </a:lnTo>
                  <a:lnTo>
                    <a:pt x="1150870" y="3375122"/>
                  </a:lnTo>
                  <a:lnTo>
                    <a:pt x="1134986" y="3382764"/>
                  </a:lnTo>
                  <a:lnTo>
                    <a:pt x="1118466" y="3389769"/>
                  </a:lnTo>
                  <a:lnTo>
                    <a:pt x="1100993" y="3396137"/>
                  </a:lnTo>
                  <a:lnTo>
                    <a:pt x="1082567" y="3402824"/>
                  </a:lnTo>
                  <a:lnTo>
                    <a:pt x="1063506" y="3408873"/>
                  </a:lnTo>
                  <a:lnTo>
                    <a:pt x="1043491" y="3414286"/>
                  </a:lnTo>
                  <a:lnTo>
                    <a:pt x="1022841" y="3420017"/>
                  </a:lnTo>
                  <a:lnTo>
                    <a:pt x="1001874" y="3424794"/>
                  </a:lnTo>
                  <a:lnTo>
                    <a:pt x="979953" y="3429570"/>
                  </a:lnTo>
                  <a:lnTo>
                    <a:pt x="957397" y="3433709"/>
                  </a:lnTo>
                  <a:lnTo>
                    <a:pt x="934524" y="3437848"/>
                  </a:lnTo>
                  <a:lnTo>
                    <a:pt x="910697" y="3441032"/>
                  </a:lnTo>
                  <a:lnTo>
                    <a:pt x="886235" y="3444216"/>
                  </a:lnTo>
                  <a:lnTo>
                    <a:pt x="861773" y="3446764"/>
                  </a:lnTo>
                  <a:lnTo>
                    <a:pt x="836675" y="3448992"/>
                  </a:lnTo>
                  <a:lnTo>
                    <a:pt x="810942" y="3450584"/>
                  </a:lnTo>
                  <a:lnTo>
                    <a:pt x="784892" y="3451540"/>
                  </a:lnTo>
                  <a:lnTo>
                    <a:pt x="758841" y="3452495"/>
                  </a:lnTo>
                  <a:lnTo>
                    <a:pt x="732155" y="3452813"/>
                  </a:lnTo>
                  <a:lnTo>
                    <a:pt x="704834" y="3452495"/>
                  </a:lnTo>
                  <a:lnTo>
                    <a:pt x="677513" y="3451540"/>
                  </a:lnTo>
                  <a:lnTo>
                    <a:pt x="651145" y="3450584"/>
                  </a:lnTo>
                  <a:lnTo>
                    <a:pt x="625094" y="3448356"/>
                  </a:lnTo>
                  <a:lnTo>
                    <a:pt x="599361" y="3446445"/>
                  </a:lnTo>
                  <a:lnTo>
                    <a:pt x="574264" y="3443579"/>
                  </a:lnTo>
                  <a:lnTo>
                    <a:pt x="549484" y="3440395"/>
                  </a:lnTo>
                  <a:lnTo>
                    <a:pt x="525339" y="3436893"/>
                  </a:lnTo>
                  <a:lnTo>
                    <a:pt x="501513" y="3433072"/>
                  </a:lnTo>
                  <a:lnTo>
                    <a:pt x="478639" y="3428296"/>
                  </a:lnTo>
                  <a:lnTo>
                    <a:pt x="456718" y="3423520"/>
                  </a:lnTo>
                  <a:lnTo>
                    <a:pt x="434798" y="3418425"/>
                  </a:lnTo>
                  <a:lnTo>
                    <a:pt x="413830" y="3412694"/>
                  </a:lnTo>
                  <a:lnTo>
                    <a:pt x="394134" y="3406963"/>
                  </a:lnTo>
                  <a:lnTo>
                    <a:pt x="374755" y="3400595"/>
                  </a:lnTo>
                  <a:lnTo>
                    <a:pt x="356329" y="3393908"/>
                  </a:lnTo>
                  <a:lnTo>
                    <a:pt x="338538" y="3386585"/>
                  </a:lnTo>
                  <a:lnTo>
                    <a:pt x="322018" y="3379580"/>
                  </a:lnTo>
                  <a:lnTo>
                    <a:pt x="306134" y="3372257"/>
                  </a:lnTo>
                  <a:lnTo>
                    <a:pt x="291520" y="3364296"/>
                  </a:lnTo>
                  <a:lnTo>
                    <a:pt x="277542" y="3356018"/>
                  </a:lnTo>
                  <a:lnTo>
                    <a:pt x="264834" y="3347421"/>
                  </a:lnTo>
                  <a:lnTo>
                    <a:pt x="253079" y="3338824"/>
                  </a:lnTo>
                  <a:lnTo>
                    <a:pt x="242278" y="3330227"/>
                  </a:lnTo>
                  <a:lnTo>
                    <a:pt x="237513" y="3325451"/>
                  </a:lnTo>
                  <a:lnTo>
                    <a:pt x="232747" y="3320675"/>
                  </a:lnTo>
                  <a:lnTo>
                    <a:pt x="228617" y="3316217"/>
                  </a:lnTo>
                  <a:lnTo>
                    <a:pt x="224487" y="3311441"/>
                  </a:lnTo>
                  <a:lnTo>
                    <a:pt x="220993" y="3306983"/>
                  </a:lnTo>
                  <a:lnTo>
                    <a:pt x="217498" y="3302207"/>
                  </a:lnTo>
                  <a:lnTo>
                    <a:pt x="214321" y="3297431"/>
                  </a:lnTo>
                  <a:lnTo>
                    <a:pt x="211462" y="3292337"/>
                  </a:lnTo>
                  <a:lnTo>
                    <a:pt x="208921" y="3287561"/>
                  </a:lnTo>
                  <a:lnTo>
                    <a:pt x="206697" y="3282148"/>
                  </a:lnTo>
                  <a:lnTo>
                    <a:pt x="204791" y="3277690"/>
                  </a:lnTo>
                  <a:lnTo>
                    <a:pt x="203202" y="3272277"/>
                  </a:lnTo>
                  <a:lnTo>
                    <a:pt x="201931" y="3267183"/>
                  </a:lnTo>
                  <a:lnTo>
                    <a:pt x="201296" y="3262088"/>
                  </a:lnTo>
                  <a:lnTo>
                    <a:pt x="200978" y="3256994"/>
                  </a:lnTo>
                  <a:lnTo>
                    <a:pt x="200343" y="3251899"/>
                  </a:lnTo>
                  <a:lnTo>
                    <a:pt x="200025" y="3251899"/>
                  </a:lnTo>
                  <a:lnTo>
                    <a:pt x="200025" y="3117850"/>
                  </a:lnTo>
                  <a:close/>
                  <a:moveTo>
                    <a:pt x="1263332" y="3111818"/>
                  </a:moveTo>
                  <a:lnTo>
                    <a:pt x="1263650" y="3117533"/>
                  </a:lnTo>
                  <a:lnTo>
                    <a:pt x="1263332" y="3119438"/>
                  </a:lnTo>
                  <a:lnTo>
                    <a:pt x="1263332" y="3116263"/>
                  </a:lnTo>
                  <a:lnTo>
                    <a:pt x="1263332" y="3111818"/>
                  </a:lnTo>
                  <a:close/>
                  <a:moveTo>
                    <a:pt x="1263253" y="3110548"/>
                  </a:moveTo>
                  <a:lnTo>
                    <a:pt x="1263332" y="3111183"/>
                  </a:lnTo>
                  <a:lnTo>
                    <a:pt x="1263332" y="3111818"/>
                  </a:lnTo>
                  <a:lnTo>
                    <a:pt x="1263253" y="3110548"/>
                  </a:lnTo>
                  <a:close/>
                  <a:moveTo>
                    <a:pt x="1892592" y="3107220"/>
                  </a:moveTo>
                  <a:lnTo>
                    <a:pt x="1892592" y="3210034"/>
                  </a:lnTo>
                  <a:lnTo>
                    <a:pt x="1913877" y="3210983"/>
                  </a:lnTo>
                  <a:lnTo>
                    <a:pt x="1935480" y="3210983"/>
                  </a:lnTo>
                  <a:lnTo>
                    <a:pt x="1965343" y="3210667"/>
                  </a:lnTo>
                  <a:lnTo>
                    <a:pt x="1965343" y="3107537"/>
                  </a:lnTo>
                  <a:lnTo>
                    <a:pt x="1935480" y="3107853"/>
                  </a:lnTo>
                  <a:lnTo>
                    <a:pt x="1913877" y="3107853"/>
                  </a:lnTo>
                  <a:lnTo>
                    <a:pt x="1892592" y="3107220"/>
                  </a:lnTo>
                  <a:close/>
                  <a:moveTo>
                    <a:pt x="200819" y="3107046"/>
                  </a:moveTo>
                  <a:lnTo>
                    <a:pt x="200378" y="3110133"/>
                  </a:lnTo>
                  <a:lnTo>
                    <a:pt x="200025" y="3115072"/>
                  </a:lnTo>
                  <a:lnTo>
                    <a:pt x="200025" y="3110751"/>
                  </a:lnTo>
                  <a:lnTo>
                    <a:pt x="200819" y="3107046"/>
                  </a:lnTo>
                  <a:close/>
                  <a:moveTo>
                    <a:pt x="2489519" y="3103562"/>
                  </a:moveTo>
                  <a:lnTo>
                    <a:pt x="2490471" y="3109906"/>
                  </a:lnTo>
                  <a:lnTo>
                    <a:pt x="2490788" y="3116568"/>
                  </a:lnTo>
                  <a:lnTo>
                    <a:pt x="2490788" y="3252652"/>
                  </a:lnTo>
                  <a:lnTo>
                    <a:pt x="2490471" y="3252969"/>
                  </a:lnTo>
                  <a:lnTo>
                    <a:pt x="2489836" y="3260899"/>
                  </a:lnTo>
                  <a:lnTo>
                    <a:pt x="2489519" y="3265657"/>
                  </a:lnTo>
                  <a:lnTo>
                    <a:pt x="2488250" y="3270733"/>
                  </a:lnTo>
                  <a:lnTo>
                    <a:pt x="2487298" y="3275491"/>
                  </a:lnTo>
                  <a:lnTo>
                    <a:pt x="2485711" y="3280566"/>
                  </a:lnTo>
                  <a:lnTo>
                    <a:pt x="2483490" y="3285325"/>
                  </a:lnTo>
                  <a:lnTo>
                    <a:pt x="2481269" y="3290083"/>
                  </a:lnTo>
                  <a:lnTo>
                    <a:pt x="2479048" y="3294841"/>
                  </a:lnTo>
                  <a:lnTo>
                    <a:pt x="2475874" y="3299599"/>
                  </a:lnTo>
                  <a:lnTo>
                    <a:pt x="2472701" y="3304357"/>
                  </a:lnTo>
                  <a:lnTo>
                    <a:pt x="2469528" y="3309115"/>
                  </a:lnTo>
                  <a:lnTo>
                    <a:pt x="2465403" y="3313874"/>
                  </a:lnTo>
                  <a:lnTo>
                    <a:pt x="2461595" y="3317997"/>
                  </a:lnTo>
                  <a:lnTo>
                    <a:pt x="2453028" y="3327196"/>
                  </a:lnTo>
                  <a:lnTo>
                    <a:pt x="2443191" y="3335761"/>
                  </a:lnTo>
                  <a:lnTo>
                    <a:pt x="2432086" y="3344643"/>
                  </a:lnTo>
                  <a:lnTo>
                    <a:pt x="2419710" y="3352891"/>
                  </a:lnTo>
                  <a:lnTo>
                    <a:pt x="2406701" y="3360504"/>
                  </a:lnTo>
                  <a:lnTo>
                    <a:pt x="2393056" y="3368434"/>
                  </a:lnTo>
                  <a:lnTo>
                    <a:pt x="2378143" y="3376047"/>
                  </a:lnTo>
                  <a:lnTo>
                    <a:pt x="2362277" y="3383660"/>
                  </a:lnTo>
                  <a:lnTo>
                    <a:pt x="2345777" y="3390322"/>
                  </a:lnTo>
                  <a:lnTo>
                    <a:pt x="2328325" y="3396983"/>
                  </a:lnTo>
                  <a:lnTo>
                    <a:pt x="2309921" y="3403327"/>
                  </a:lnTo>
                  <a:lnTo>
                    <a:pt x="2290882" y="3409671"/>
                  </a:lnTo>
                  <a:lnTo>
                    <a:pt x="2270892" y="3415064"/>
                  </a:lnTo>
                  <a:lnTo>
                    <a:pt x="2250267" y="3420139"/>
                  </a:lnTo>
                  <a:lnTo>
                    <a:pt x="2229324" y="3425215"/>
                  </a:lnTo>
                  <a:lnTo>
                    <a:pt x="2207430" y="3429973"/>
                  </a:lnTo>
                  <a:lnTo>
                    <a:pt x="2184901" y="3434414"/>
                  </a:lnTo>
                  <a:lnTo>
                    <a:pt x="2162054" y="3437903"/>
                  </a:lnTo>
                  <a:lnTo>
                    <a:pt x="2138256" y="3441393"/>
                  </a:lnTo>
                  <a:lnTo>
                    <a:pt x="2113823" y="3444565"/>
                  </a:lnTo>
                  <a:lnTo>
                    <a:pt x="2089390" y="3447102"/>
                  </a:lnTo>
                  <a:lnTo>
                    <a:pt x="2064323" y="3449006"/>
                  </a:lnTo>
                  <a:lnTo>
                    <a:pt x="2038621" y="3450909"/>
                  </a:lnTo>
                  <a:lnTo>
                    <a:pt x="2012601" y="3452178"/>
                  </a:lnTo>
                  <a:lnTo>
                    <a:pt x="1986582" y="3452812"/>
                  </a:lnTo>
                  <a:lnTo>
                    <a:pt x="1959928" y="3452812"/>
                  </a:lnTo>
                  <a:lnTo>
                    <a:pt x="1932639" y="3452812"/>
                  </a:lnTo>
                  <a:lnTo>
                    <a:pt x="1905350" y="3452178"/>
                  </a:lnTo>
                  <a:lnTo>
                    <a:pt x="1879014" y="3450592"/>
                  </a:lnTo>
                  <a:lnTo>
                    <a:pt x="1852994" y="3449006"/>
                  </a:lnTo>
                  <a:lnTo>
                    <a:pt x="1827292" y="3446468"/>
                  </a:lnTo>
                  <a:lnTo>
                    <a:pt x="1802224" y="3443930"/>
                  </a:lnTo>
                  <a:lnTo>
                    <a:pt x="1777157" y="3441075"/>
                  </a:lnTo>
                  <a:lnTo>
                    <a:pt x="1753359" y="3437269"/>
                  </a:lnTo>
                  <a:lnTo>
                    <a:pt x="1729560" y="3433145"/>
                  </a:lnTo>
                  <a:lnTo>
                    <a:pt x="1706714" y="3428704"/>
                  </a:lnTo>
                  <a:lnTo>
                    <a:pt x="1684502" y="3424263"/>
                  </a:lnTo>
                  <a:lnTo>
                    <a:pt x="1662925" y="3418871"/>
                  </a:lnTo>
                  <a:lnTo>
                    <a:pt x="1641983" y="3413478"/>
                  </a:lnTo>
                  <a:lnTo>
                    <a:pt x="1622309" y="3407134"/>
                  </a:lnTo>
                  <a:lnTo>
                    <a:pt x="1602953" y="3400790"/>
                  </a:lnTo>
                  <a:lnTo>
                    <a:pt x="1584549" y="3394445"/>
                  </a:lnTo>
                  <a:lnTo>
                    <a:pt x="1566780" y="3387467"/>
                  </a:lnTo>
                  <a:lnTo>
                    <a:pt x="1550280" y="3380488"/>
                  </a:lnTo>
                  <a:lnTo>
                    <a:pt x="1534414" y="3372558"/>
                  </a:lnTo>
                  <a:lnTo>
                    <a:pt x="1519501" y="3364945"/>
                  </a:lnTo>
                  <a:lnTo>
                    <a:pt x="1505539" y="3356697"/>
                  </a:lnTo>
                  <a:lnTo>
                    <a:pt x="1493164" y="3348450"/>
                  </a:lnTo>
                  <a:lnTo>
                    <a:pt x="1481106" y="3339885"/>
                  </a:lnTo>
                  <a:lnTo>
                    <a:pt x="1470635" y="3330686"/>
                  </a:lnTo>
                  <a:lnTo>
                    <a:pt x="1465875" y="3326245"/>
                  </a:lnTo>
                  <a:lnTo>
                    <a:pt x="1461116" y="3321487"/>
                  </a:lnTo>
                  <a:lnTo>
                    <a:pt x="1456673" y="3317363"/>
                  </a:lnTo>
                  <a:lnTo>
                    <a:pt x="1452866" y="3312605"/>
                  </a:lnTo>
                  <a:lnTo>
                    <a:pt x="1449375" y="3307847"/>
                  </a:lnTo>
                  <a:lnTo>
                    <a:pt x="1445885" y="3303088"/>
                  </a:lnTo>
                  <a:lnTo>
                    <a:pt x="1442712" y="3298013"/>
                  </a:lnTo>
                  <a:lnTo>
                    <a:pt x="1439856" y="3293255"/>
                  </a:lnTo>
                  <a:lnTo>
                    <a:pt x="1437000" y="3288497"/>
                  </a:lnTo>
                  <a:lnTo>
                    <a:pt x="1435096" y="3283421"/>
                  </a:lnTo>
                  <a:lnTo>
                    <a:pt x="1433192" y="3278346"/>
                  </a:lnTo>
                  <a:lnTo>
                    <a:pt x="1431606" y="3273588"/>
                  </a:lnTo>
                  <a:lnTo>
                    <a:pt x="1430337" y="3268512"/>
                  </a:lnTo>
                  <a:lnTo>
                    <a:pt x="1429702" y="3263437"/>
                  </a:lnTo>
                  <a:lnTo>
                    <a:pt x="1429385" y="3258044"/>
                  </a:lnTo>
                  <a:lnTo>
                    <a:pt x="1428750" y="3252969"/>
                  </a:lnTo>
                  <a:lnTo>
                    <a:pt x="1428750" y="3155268"/>
                  </a:lnTo>
                  <a:lnTo>
                    <a:pt x="1438269" y="3162881"/>
                  </a:lnTo>
                  <a:lnTo>
                    <a:pt x="1449058" y="3170177"/>
                  </a:lnTo>
                  <a:lnTo>
                    <a:pt x="1459846" y="3177473"/>
                  </a:lnTo>
                  <a:lnTo>
                    <a:pt x="1471270" y="3184134"/>
                  </a:lnTo>
                  <a:lnTo>
                    <a:pt x="1483645" y="3190795"/>
                  </a:lnTo>
                  <a:lnTo>
                    <a:pt x="1496337" y="3197140"/>
                  </a:lnTo>
                  <a:lnTo>
                    <a:pt x="1509347" y="3203484"/>
                  </a:lnTo>
                  <a:lnTo>
                    <a:pt x="1522674" y="3209194"/>
                  </a:lnTo>
                  <a:lnTo>
                    <a:pt x="1536953" y="3215221"/>
                  </a:lnTo>
                  <a:lnTo>
                    <a:pt x="1550915" y="3220613"/>
                  </a:lnTo>
                  <a:lnTo>
                    <a:pt x="1566145" y="3226006"/>
                  </a:lnTo>
                  <a:lnTo>
                    <a:pt x="1581376" y="3231081"/>
                  </a:lnTo>
                  <a:lnTo>
                    <a:pt x="1597242" y="3235839"/>
                  </a:lnTo>
                  <a:lnTo>
                    <a:pt x="1612790" y="3240598"/>
                  </a:lnTo>
                  <a:lnTo>
                    <a:pt x="1628973" y="3244721"/>
                  </a:lnTo>
                  <a:lnTo>
                    <a:pt x="1646108" y="3248845"/>
                  </a:lnTo>
                  <a:lnTo>
                    <a:pt x="1662608" y="3252652"/>
                  </a:lnTo>
                  <a:lnTo>
                    <a:pt x="1680060" y="3256141"/>
                  </a:lnTo>
                  <a:lnTo>
                    <a:pt x="1697195" y="3259313"/>
                  </a:lnTo>
                  <a:lnTo>
                    <a:pt x="1714964" y="3262485"/>
                  </a:lnTo>
                  <a:lnTo>
                    <a:pt x="1732733" y="3265657"/>
                  </a:lnTo>
                  <a:lnTo>
                    <a:pt x="1750820" y="3268195"/>
                  </a:lnTo>
                  <a:lnTo>
                    <a:pt x="1768907" y="3270416"/>
                  </a:lnTo>
                  <a:lnTo>
                    <a:pt x="1786993" y="3272636"/>
                  </a:lnTo>
                  <a:lnTo>
                    <a:pt x="1805715" y="3274857"/>
                  </a:lnTo>
                  <a:lnTo>
                    <a:pt x="1824119" y="3276443"/>
                  </a:lnTo>
                  <a:lnTo>
                    <a:pt x="1842840" y="3277394"/>
                  </a:lnTo>
                  <a:lnTo>
                    <a:pt x="1861561" y="3278663"/>
                  </a:lnTo>
                  <a:lnTo>
                    <a:pt x="1880283" y="3279615"/>
                  </a:lnTo>
                  <a:lnTo>
                    <a:pt x="1898687" y="3280249"/>
                  </a:lnTo>
                  <a:lnTo>
                    <a:pt x="1917725" y="3280566"/>
                  </a:lnTo>
                  <a:lnTo>
                    <a:pt x="1936129" y="3280566"/>
                  </a:lnTo>
                  <a:lnTo>
                    <a:pt x="1958658" y="3280566"/>
                  </a:lnTo>
                  <a:lnTo>
                    <a:pt x="1981187" y="3280249"/>
                  </a:lnTo>
                  <a:lnTo>
                    <a:pt x="2003399" y="3278980"/>
                  </a:lnTo>
                  <a:lnTo>
                    <a:pt x="2025928" y="3278029"/>
                  </a:lnTo>
                  <a:lnTo>
                    <a:pt x="2048140" y="3276443"/>
                  </a:lnTo>
                  <a:lnTo>
                    <a:pt x="2070034" y="3274222"/>
                  </a:lnTo>
                  <a:lnTo>
                    <a:pt x="2092246" y="3272002"/>
                  </a:lnTo>
                  <a:lnTo>
                    <a:pt x="2114458" y="3269464"/>
                  </a:lnTo>
                  <a:lnTo>
                    <a:pt x="2135718" y="3266609"/>
                  </a:lnTo>
                  <a:lnTo>
                    <a:pt x="2157295" y="3263437"/>
                  </a:lnTo>
                  <a:lnTo>
                    <a:pt x="2178237" y="3259313"/>
                  </a:lnTo>
                  <a:lnTo>
                    <a:pt x="2198545" y="3255507"/>
                  </a:lnTo>
                  <a:lnTo>
                    <a:pt x="2219170" y="3251066"/>
                  </a:lnTo>
                  <a:lnTo>
                    <a:pt x="2239161" y="3246307"/>
                  </a:lnTo>
                  <a:lnTo>
                    <a:pt x="2258517" y="3241232"/>
                  </a:lnTo>
                  <a:lnTo>
                    <a:pt x="2277555" y="3235839"/>
                  </a:lnTo>
                  <a:lnTo>
                    <a:pt x="2295959" y="3230130"/>
                  </a:lnTo>
                  <a:lnTo>
                    <a:pt x="2314046" y="3223785"/>
                  </a:lnTo>
                  <a:lnTo>
                    <a:pt x="2331498" y="3217441"/>
                  </a:lnTo>
                  <a:lnTo>
                    <a:pt x="2348316" y="3210780"/>
                  </a:lnTo>
                  <a:lnTo>
                    <a:pt x="2364498" y="3203801"/>
                  </a:lnTo>
                  <a:lnTo>
                    <a:pt x="2380047" y="3196188"/>
                  </a:lnTo>
                  <a:lnTo>
                    <a:pt x="2394643" y="3188575"/>
                  </a:lnTo>
                  <a:lnTo>
                    <a:pt x="2408605" y="3180645"/>
                  </a:lnTo>
                  <a:lnTo>
                    <a:pt x="2422249" y="3171763"/>
                  </a:lnTo>
                  <a:lnTo>
                    <a:pt x="2434307" y="3163198"/>
                  </a:lnTo>
                  <a:lnTo>
                    <a:pt x="2445730" y="3153999"/>
                  </a:lnTo>
                  <a:lnTo>
                    <a:pt x="2456518" y="3144800"/>
                  </a:lnTo>
                  <a:lnTo>
                    <a:pt x="2466355" y="3134966"/>
                  </a:lnTo>
                  <a:lnTo>
                    <a:pt x="2471115" y="3129574"/>
                  </a:lnTo>
                  <a:lnTo>
                    <a:pt x="2474922" y="3124498"/>
                  </a:lnTo>
                  <a:lnTo>
                    <a:pt x="2479365" y="3119423"/>
                  </a:lnTo>
                  <a:lnTo>
                    <a:pt x="2482855" y="3114347"/>
                  </a:lnTo>
                  <a:lnTo>
                    <a:pt x="2486346" y="3108955"/>
                  </a:lnTo>
                  <a:lnTo>
                    <a:pt x="2489519" y="3103562"/>
                  </a:lnTo>
                  <a:close/>
                  <a:moveTo>
                    <a:pt x="201789" y="3100564"/>
                  </a:moveTo>
                  <a:lnTo>
                    <a:pt x="201084" y="3105812"/>
                  </a:lnTo>
                  <a:lnTo>
                    <a:pt x="200819" y="3107046"/>
                  </a:lnTo>
                  <a:lnTo>
                    <a:pt x="201084" y="3105194"/>
                  </a:lnTo>
                  <a:lnTo>
                    <a:pt x="201789" y="3100564"/>
                  </a:lnTo>
                  <a:close/>
                  <a:moveTo>
                    <a:pt x="1260475" y="3095625"/>
                  </a:moveTo>
                  <a:lnTo>
                    <a:pt x="1262062" y="3101340"/>
                  </a:lnTo>
                  <a:lnTo>
                    <a:pt x="1263015" y="3106738"/>
                  </a:lnTo>
                  <a:lnTo>
                    <a:pt x="1263253" y="3110548"/>
                  </a:lnTo>
                  <a:lnTo>
                    <a:pt x="1262698" y="3106103"/>
                  </a:lnTo>
                  <a:lnTo>
                    <a:pt x="1261745" y="3100705"/>
                  </a:lnTo>
                  <a:lnTo>
                    <a:pt x="1260475" y="3095625"/>
                  </a:lnTo>
                  <a:close/>
                  <a:moveTo>
                    <a:pt x="1746773" y="3094566"/>
                  </a:moveTo>
                  <a:lnTo>
                    <a:pt x="1746773" y="3198013"/>
                  </a:lnTo>
                  <a:lnTo>
                    <a:pt x="1764563" y="3200227"/>
                  </a:lnTo>
                  <a:lnTo>
                    <a:pt x="1782671" y="3202758"/>
                  </a:lnTo>
                  <a:lnTo>
                    <a:pt x="1800780" y="3204656"/>
                  </a:lnTo>
                  <a:lnTo>
                    <a:pt x="1819841" y="3206238"/>
                  </a:lnTo>
                  <a:lnTo>
                    <a:pt x="1819841" y="3102791"/>
                  </a:lnTo>
                  <a:lnTo>
                    <a:pt x="1800780" y="3101210"/>
                  </a:lnTo>
                  <a:lnTo>
                    <a:pt x="1782671" y="3099312"/>
                  </a:lnTo>
                  <a:lnTo>
                    <a:pt x="1764563" y="3097097"/>
                  </a:lnTo>
                  <a:lnTo>
                    <a:pt x="1746773" y="3094566"/>
                  </a:lnTo>
                  <a:close/>
                  <a:moveTo>
                    <a:pt x="1600953" y="3061666"/>
                  </a:moveTo>
                  <a:lnTo>
                    <a:pt x="1600953" y="3166378"/>
                  </a:lnTo>
                  <a:lnTo>
                    <a:pt x="1618744" y="3171756"/>
                  </a:lnTo>
                  <a:lnTo>
                    <a:pt x="1636217" y="3176501"/>
                  </a:lnTo>
                  <a:lnTo>
                    <a:pt x="1654960" y="3180930"/>
                  </a:lnTo>
                  <a:lnTo>
                    <a:pt x="1673704" y="3185042"/>
                  </a:lnTo>
                  <a:lnTo>
                    <a:pt x="1673704" y="3080963"/>
                  </a:lnTo>
                  <a:lnTo>
                    <a:pt x="1654960" y="3076534"/>
                  </a:lnTo>
                  <a:lnTo>
                    <a:pt x="1636217" y="3071789"/>
                  </a:lnTo>
                  <a:lnTo>
                    <a:pt x="1618108" y="3066728"/>
                  </a:lnTo>
                  <a:lnTo>
                    <a:pt x="1600953" y="3061666"/>
                  </a:lnTo>
                  <a:close/>
                  <a:moveTo>
                    <a:pt x="3151360" y="3046095"/>
                  </a:moveTo>
                  <a:lnTo>
                    <a:pt x="3151360" y="3160713"/>
                  </a:lnTo>
                  <a:lnTo>
                    <a:pt x="3174848" y="3161665"/>
                  </a:lnTo>
                  <a:lnTo>
                    <a:pt x="3198972" y="3161665"/>
                  </a:lnTo>
                  <a:lnTo>
                    <a:pt x="3231983" y="3161348"/>
                  </a:lnTo>
                  <a:lnTo>
                    <a:pt x="3231983" y="3046413"/>
                  </a:lnTo>
                  <a:lnTo>
                    <a:pt x="3198972" y="3046730"/>
                  </a:lnTo>
                  <a:lnTo>
                    <a:pt x="3174848" y="3046413"/>
                  </a:lnTo>
                  <a:lnTo>
                    <a:pt x="3151360" y="3046095"/>
                  </a:lnTo>
                  <a:close/>
                  <a:moveTo>
                    <a:pt x="3815080" y="3040062"/>
                  </a:moveTo>
                  <a:lnTo>
                    <a:pt x="3816033" y="3047365"/>
                  </a:lnTo>
                  <a:lnTo>
                    <a:pt x="3816350" y="3054985"/>
                  </a:lnTo>
                  <a:lnTo>
                    <a:pt x="3816350" y="3206115"/>
                  </a:lnTo>
                  <a:lnTo>
                    <a:pt x="3816033" y="3206432"/>
                  </a:lnTo>
                  <a:lnTo>
                    <a:pt x="3815398" y="3214687"/>
                  </a:lnTo>
                  <a:lnTo>
                    <a:pt x="3814763" y="3220720"/>
                  </a:lnTo>
                  <a:lnTo>
                    <a:pt x="3813493" y="3226117"/>
                  </a:lnTo>
                  <a:lnTo>
                    <a:pt x="3811906" y="3231197"/>
                  </a:lnTo>
                  <a:lnTo>
                    <a:pt x="3810319" y="3236912"/>
                  </a:lnTo>
                  <a:lnTo>
                    <a:pt x="3808097" y="3242310"/>
                  </a:lnTo>
                  <a:lnTo>
                    <a:pt x="3805558" y="3248025"/>
                  </a:lnTo>
                  <a:lnTo>
                    <a:pt x="3803019" y="3253105"/>
                  </a:lnTo>
                  <a:lnTo>
                    <a:pt x="3799844" y="3258185"/>
                  </a:lnTo>
                  <a:lnTo>
                    <a:pt x="3796036" y="3263583"/>
                  </a:lnTo>
                  <a:lnTo>
                    <a:pt x="3792226" y="3268663"/>
                  </a:lnTo>
                  <a:lnTo>
                    <a:pt x="3788418" y="3274060"/>
                  </a:lnTo>
                  <a:lnTo>
                    <a:pt x="3783974" y="3278823"/>
                  </a:lnTo>
                  <a:lnTo>
                    <a:pt x="3779212" y="3283903"/>
                  </a:lnTo>
                  <a:lnTo>
                    <a:pt x="3774134" y="3288983"/>
                  </a:lnTo>
                  <a:lnTo>
                    <a:pt x="3768420" y="3293745"/>
                  </a:lnTo>
                  <a:lnTo>
                    <a:pt x="3763024" y="3298508"/>
                  </a:lnTo>
                  <a:lnTo>
                    <a:pt x="3750963" y="3307715"/>
                  </a:lnTo>
                  <a:lnTo>
                    <a:pt x="3737314" y="3317240"/>
                  </a:lnTo>
                  <a:lnTo>
                    <a:pt x="3722713" y="3326448"/>
                  </a:lnTo>
                  <a:lnTo>
                    <a:pt x="3707477" y="3335020"/>
                  </a:lnTo>
                  <a:lnTo>
                    <a:pt x="3690971" y="3343275"/>
                  </a:lnTo>
                  <a:lnTo>
                    <a:pt x="3673513" y="3351213"/>
                  </a:lnTo>
                  <a:lnTo>
                    <a:pt x="3655103" y="3359150"/>
                  </a:lnTo>
                  <a:lnTo>
                    <a:pt x="3635424" y="3366770"/>
                  </a:lnTo>
                  <a:lnTo>
                    <a:pt x="3615109" y="3373755"/>
                  </a:lnTo>
                  <a:lnTo>
                    <a:pt x="3593842" y="3380423"/>
                  </a:lnTo>
                  <a:lnTo>
                    <a:pt x="3571941" y="3386773"/>
                  </a:lnTo>
                  <a:lnTo>
                    <a:pt x="3549087" y="3392805"/>
                  </a:lnTo>
                  <a:lnTo>
                    <a:pt x="3525281" y="3398203"/>
                  </a:lnTo>
                  <a:lnTo>
                    <a:pt x="3501157" y="3403283"/>
                  </a:lnTo>
                  <a:lnTo>
                    <a:pt x="3476082" y="3408045"/>
                  </a:lnTo>
                  <a:lnTo>
                    <a:pt x="3450371" y="3411855"/>
                  </a:lnTo>
                  <a:lnTo>
                    <a:pt x="3424343" y="3415983"/>
                  </a:lnTo>
                  <a:lnTo>
                    <a:pt x="3397680" y="3419475"/>
                  </a:lnTo>
                  <a:lnTo>
                    <a:pt x="3370065" y="3422333"/>
                  </a:lnTo>
                  <a:lnTo>
                    <a:pt x="3341815" y="3424555"/>
                  </a:lnTo>
                  <a:lnTo>
                    <a:pt x="3313565" y="3426460"/>
                  </a:lnTo>
                  <a:lnTo>
                    <a:pt x="3284680" y="3427730"/>
                  </a:lnTo>
                  <a:lnTo>
                    <a:pt x="3255478" y="3428683"/>
                  </a:lnTo>
                  <a:lnTo>
                    <a:pt x="3225959" y="3429000"/>
                  </a:lnTo>
                  <a:lnTo>
                    <a:pt x="3195487" y="3428683"/>
                  </a:lnTo>
                  <a:lnTo>
                    <a:pt x="3165650" y="3427730"/>
                  </a:lnTo>
                  <a:lnTo>
                    <a:pt x="3136130" y="3426143"/>
                  </a:lnTo>
                  <a:lnTo>
                    <a:pt x="3106928" y="3424238"/>
                  </a:lnTo>
                  <a:lnTo>
                    <a:pt x="3078678" y="3422018"/>
                  </a:lnTo>
                  <a:lnTo>
                    <a:pt x="3050428" y="3418840"/>
                  </a:lnTo>
                  <a:lnTo>
                    <a:pt x="3022813" y="3415030"/>
                  </a:lnTo>
                  <a:lnTo>
                    <a:pt x="2996150" y="3411220"/>
                  </a:lnTo>
                  <a:lnTo>
                    <a:pt x="2970122" y="3406775"/>
                  </a:lnTo>
                  <a:lnTo>
                    <a:pt x="2944729" y="3402013"/>
                  </a:lnTo>
                  <a:lnTo>
                    <a:pt x="2919971" y="3396615"/>
                  </a:lnTo>
                  <a:lnTo>
                    <a:pt x="2895847" y="3390583"/>
                  </a:lnTo>
                  <a:lnTo>
                    <a:pt x="2872994" y="3384868"/>
                  </a:lnTo>
                  <a:lnTo>
                    <a:pt x="2850775" y="3378200"/>
                  </a:lnTo>
                  <a:lnTo>
                    <a:pt x="2829190" y="3370898"/>
                  </a:lnTo>
                  <a:lnTo>
                    <a:pt x="2808876" y="3363595"/>
                  </a:lnTo>
                  <a:lnTo>
                    <a:pt x="2789196" y="3355975"/>
                  </a:lnTo>
                  <a:lnTo>
                    <a:pt x="2770469" y="3347720"/>
                  </a:lnTo>
                  <a:lnTo>
                    <a:pt x="2753328" y="3339465"/>
                  </a:lnTo>
                  <a:lnTo>
                    <a:pt x="2736823" y="3330893"/>
                  </a:lnTo>
                  <a:lnTo>
                    <a:pt x="2721269" y="3321685"/>
                  </a:lnTo>
                  <a:lnTo>
                    <a:pt x="2706986" y="3312160"/>
                  </a:lnTo>
                  <a:lnTo>
                    <a:pt x="2693972" y="3302635"/>
                  </a:lnTo>
                  <a:lnTo>
                    <a:pt x="2688258" y="3297873"/>
                  </a:lnTo>
                  <a:lnTo>
                    <a:pt x="2682227" y="3292793"/>
                  </a:lnTo>
                  <a:lnTo>
                    <a:pt x="2676831" y="3287713"/>
                  </a:lnTo>
                  <a:lnTo>
                    <a:pt x="2671753" y="3282950"/>
                  </a:lnTo>
                  <a:lnTo>
                    <a:pt x="2666991" y="3277870"/>
                  </a:lnTo>
                  <a:lnTo>
                    <a:pt x="2662548" y="3272473"/>
                  </a:lnTo>
                  <a:lnTo>
                    <a:pt x="2658104" y="3267393"/>
                  </a:lnTo>
                  <a:lnTo>
                    <a:pt x="2654612" y="3261995"/>
                  </a:lnTo>
                  <a:lnTo>
                    <a:pt x="2651121" y="3256598"/>
                  </a:lnTo>
                  <a:lnTo>
                    <a:pt x="2647947" y="3251200"/>
                  </a:lnTo>
                  <a:lnTo>
                    <a:pt x="2645090" y="3245485"/>
                  </a:lnTo>
                  <a:lnTo>
                    <a:pt x="2642868" y="3240405"/>
                  </a:lnTo>
                  <a:lnTo>
                    <a:pt x="2640329" y="3234372"/>
                  </a:lnTo>
                  <a:lnTo>
                    <a:pt x="2638742" y="3228975"/>
                  </a:lnTo>
                  <a:lnTo>
                    <a:pt x="2637789" y="3223577"/>
                  </a:lnTo>
                  <a:lnTo>
                    <a:pt x="2636520" y="3217862"/>
                  </a:lnTo>
                  <a:lnTo>
                    <a:pt x="2636202" y="3212147"/>
                  </a:lnTo>
                  <a:lnTo>
                    <a:pt x="2635885" y="3206432"/>
                  </a:lnTo>
                  <a:lnTo>
                    <a:pt x="2635250" y="3206432"/>
                  </a:lnTo>
                  <a:lnTo>
                    <a:pt x="2635250" y="3097530"/>
                  </a:lnTo>
                  <a:lnTo>
                    <a:pt x="2646360" y="3105785"/>
                  </a:lnTo>
                  <a:lnTo>
                    <a:pt x="2657786" y="3114040"/>
                  </a:lnTo>
                  <a:lnTo>
                    <a:pt x="2670166" y="3121977"/>
                  </a:lnTo>
                  <a:lnTo>
                    <a:pt x="2683180" y="3129597"/>
                  </a:lnTo>
                  <a:lnTo>
                    <a:pt x="2696511" y="3136900"/>
                  </a:lnTo>
                  <a:lnTo>
                    <a:pt x="2710160" y="3144202"/>
                  </a:lnTo>
                  <a:lnTo>
                    <a:pt x="2724761" y="3151187"/>
                  </a:lnTo>
                  <a:lnTo>
                    <a:pt x="2740314" y="3157855"/>
                  </a:lnTo>
                  <a:lnTo>
                    <a:pt x="2755550" y="3164205"/>
                  </a:lnTo>
                  <a:lnTo>
                    <a:pt x="2771738" y="3170237"/>
                  </a:lnTo>
                  <a:lnTo>
                    <a:pt x="2788244" y="3176270"/>
                  </a:lnTo>
                  <a:lnTo>
                    <a:pt x="2805384" y="3181985"/>
                  </a:lnTo>
                  <a:lnTo>
                    <a:pt x="2822525" y="3187065"/>
                  </a:lnTo>
                  <a:lnTo>
                    <a:pt x="2840300" y="3192145"/>
                  </a:lnTo>
                  <a:lnTo>
                    <a:pt x="2858393" y="3196907"/>
                  </a:lnTo>
                  <a:lnTo>
                    <a:pt x="2877120" y="3201770"/>
                  </a:lnTo>
                  <a:lnTo>
                    <a:pt x="2895530" y="3205797"/>
                  </a:lnTo>
                  <a:lnTo>
                    <a:pt x="2914892" y="3209925"/>
                  </a:lnTo>
                  <a:lnTo>
                    <a:pt x="2934255" y="3213735"/>
                  </a:lnTo>
                  <a:lnTo>
                    <a:pt x="2953617" y="3217227"/>
                  </a:lnTo>
                  <a:lnTo>
                    <a:pt x="2973614" y="3220402"/>
                  </a:lnTo>
                  <a:lnTo>
                    <a:pt x="2993294" y="3222942"/>
                  </a:lnTo>
                  <a:lnTo>
                    <a:pt x="3013926" y="3225800"/>
                  </a:lnTo>
                  <a:lnTo>
                    <a:pt x="3033923" y="3228340"/>
                  </a:lnTo>
                  <a:lnTo>
                    <a:pt x="3054555" y="3230245"/>
                  </a:lnTo>
                  <a:lnTo>
                    <a:pt x="3074869" y="3232150"/>
                  </a:lnTo>
                  <a:lnTo>
                    <a:pt x="3095819" y="3233737"/>
                  </a:lnTo>
                  <a:lnTo>
                    <a:pt x="3116451" y="3235007"/>
                  </a:lnTo>
                  <a:lnTo>
                    <a:pt x="3137400" y="3235960"/>
                  </a:lnTo>
                  <a:lnTo>
                    <a:pt x="3158032" y="3236595"/>
                  </a:lnTo>
                  <a:lnTo>
                    <a:pt x="3178981" y="3237230"/>
                  </a:lnTo>
                  <a:lnTo>
                    <a:pt x="3199613" y="3237230"/>
                  </a:lnTo>
                  <a:lnTo>
                    <a:pt x="3224372" y="3236912"/>
                  </a:lnTo>
                  <a:lnTo>
                    <a:pt x="3249765" y="3236595"/>
                  </a:lnTo>
                  <a:lnTo>
                    <a:pt x="3274523" y="3235325"/>
                  </a:lnTo>
                  <a:lnTo>
                    <a:pt x="3299282" y="3234055"/>
                  </a:lnTo>
                  <a:lnTo>
                    <a:pt x="3324040" y="3232150"/>
                  </a:lnTo>
                  <a:lnTo>
                    <a:pt x="3348481" y="3230245"/>
                  </a:lnTo>
                  <a:lnTo>
                    <a:pt x="3372922" y="3227387"/>
                  </a:lnTo>
                  <a:lnTo>
                    <a:pt x="3397680" y="3224530"/>
                  </a:lnTo>
                  <a:lnTo>
                    <a:pt x="3421486" y="3221355"/>
                  </a:lnTo>
                  <a:lnTo>
                    <a:pt x="3445292" y="3217545"/>
                  </a:lnTo>
                  <a:lnTo>
                    <a:pt x="3468464" y="3213735"/>
                  </a:lnTo>
                  <a:lnTo>
                    <a:pt x="3491635" y="3208972"/>
                  </a:lnTo>
                  <a:lnTo>
                    <a:pt x="3514171" y="3204210"/>
                  </a:lnTo>
                  <a:lnTo>
                    <a:pt x="3536390" y="3199130"/>
                  </a:lnTo>
                  <a:lnTo>
                    <a:pt x="3557974" y="3193097"/>
                  </a:lnTo>
                  <a:lnTo>
                    <a:pt x="3579241" y="3187065"/>
                  </a:lnTo>
                  <a:lnTo>
                    <a:pt x="3599873" y="3180715"/>
                  </a:lnTo>
                  <a:lnTo>
                    <a:pt x="3619870" y="3174047"/>
                  </a:lnTo>
                  <a:lnTo>
                    <a:pt x="3639233" y="3167062"/>
                  </a:lnTo>
                  <a:lnTo>
                    <a:pt x="3657643" y="3159442"/>
                  </a:lnTo>
                  <a:lnTo>
                    <a:pt x="3676053" y="3151505"/>
                  </a:lnTo>
                  <a:lnTo>
                    <a:pt x="3692876" y="3143250"/>
                  </a:lnTo>
                  <a:lnTo>
                    <a:pt x="3709381" y="3134677"/>
                  </a:lnTo>
                  <a:lnTo>
                    <a:pt x="3724935" y="3125470"/>
                  </a:lnTo>
                  <a:lnTo>
                    <a:pt x="3739853" y="3116262"/>
                  </a:lnTo>
                  <a:lnTo>
                    <a:pt x="3753502" y="3106420"/>
                  </a:lnTo>
                  <a:lnTo>
                    <a:pt x="3766198" y="3096577"/>
                  </a:lnTo>
                  <a:lnTo>
                    <a:pt x="3772547" y="3090862"/>
                  </a:lnTo>
                  <a:lnTo>
                    <a:pt x="3777943" y="3085782"/>
                  </a:lnTo>
                  <a:lnTo>
                    <a:pt x="3783656" y="3080385"/>
                  </a:lnTo>
                  <a:lnTo>
                    <a:pt x="3789052" y="3074670"/>
                  </a:lnTo>
                  <a:lnTo>
                    <a:pt x="3793814" y="3069272"/>
                  </a:lnTo>
                  <a:lnTo>
                    <a:pt x="3798575" y="3063557"/>
                  </a:lnTo>
                  <a:lnTo>
                    <a:pt x="3803336" y="3057842"/>
                  </a:lnTo>
                  <a:lnTo>
                    <a:pt x="3807145" y="3051810"/>
                  </a:lnTo>
                  <a:lnTo>
                    <a:pt x="3811271" y="3045777"/>
                  </a:lnTo>
                  <a:lnTo>
                    <a:pt x="3815080" y="3040062"/>
                  </a:lnTo>
                  <a:close/>
                  <a:moveTo>
                    <a:pt x="2989478" y="3031808"/>
                  </a:moveTo>
                  <a:lnTo>
                    <a:pt x="2989478" y="3147378"/>
                  </a:lnTo>
                  <a:lnTo>
                    <a:pt x="3009158" y="3149918"/>
                  </a:lnTo>
                  <a:lnTo>
                    <a:pt x="3029472" y="3152140"/>
                  </a:lnTo>
                  <a:lnTo>
                    <a:pt x="3049469" y="3154363"/>
                  </a:lnTo>
                  <a:lnTo>
                    <a:pt x="3070419" y="3155950"/>
                  </a:lnTo>
                  <a:lnTo>
                    <a:pt x="3070419" y="3041333"/>
                  </a:lnTo>
                  <a:lnTo>
                    <a:pt x="3049469" y="3039428"/>
                  </a:lnTo>
                  <a:lnTo>
                    <a:pt x="3029472" y="3036888"/>
                  </a:lnTo>
                  <a:lnTo>
                    <a:pt x="3009158" y="3034665"/>
                  </a:lnTo>
                  <a:lnTo>
                    <a:pt x="2989478" y="3031808"/>
                  </a:lnTo>
                  <a:close/>
                  <a:moveTo>
                    <a:pt x="2402802" y="3022755"/>
                  </a:moveTo>
                  <a:lnTo>
                    <a:pt x="2397719" y="3026235"/>
                  </a:lnTo>
                  <a:lnTo>
                    <a:pt x="2391365" y="3029398"/>
                  </a:lnTo>
                  <a:lnTo>
                    <a:pt x="2383740" y="3032878"/>
                  </a:lnTo>
                  <a:lnTo>
                    <a:pt x="2376433" y="3036042"/>
                  </a:lnTo>
                  <a:lnTo>
                    <a:pt x="2360867" y="3042369"/>
                  </a:lnTo>
                  <a:lnTo>
                    <a:pt x="2347841" y="3047114"/>
                  </a:lnTo>
                  <a:lnTo>
                    <a:pt x="2347841" y="3137274"/>
                  </a:lnTo>
                  <a:lnTo>
                    <a:pt x="2355784" y="3133794"/>
                  </a:lnTo>
                  <a:lnTo>
                    <a:pt x="2363408" y="3129681"/>
                  </a:lnTo>
                  <a:lnTo>
                    <a:pt x="2371033" y="3125252"/>
                  </a:lnTo>
                  <a:lnTo>
                    <a:pt x="2378340" y="3120507"/>
                  </a:lnTo>
                  <a:lnTo>
                    <a:pt x="2385329" y="3115762"/>
                  </a:lnTo>
                  <a:lnTo>
                    <a:pt x="2391683" y="3111017"/>
                  </a:lnTo>
                  <a:lnTo>
                    <a:pt x="2397719" y="3106271"/>
                  </a:lnTo>
                  <a:lnTo>
                    <a:pt x="2402802" y="3101526"/>
                  </a:lnTo>
                  <a:lnTo>
                    <a:pt x="2402802" y="3022755"/>
                  </a:lnTo>
                  <a:close/>
                  <a:moveTo>
                    <a:pt x="698500" y="3017837"/>
                  </a:moveTo>
                  <a:lnTo>
                    <a:pt x="698500" y="3086100"/>
                  </a:lnTo>
                  <a:lnTo>
                    <a:pt x="684586" y="3083595"/>
                  </a:lnTo>
                  <a:lnTo>
                    <a:pt x="667825" y="3079838"/>
                  </a:lnTo>
                  <a:lnTo>
                    <a:pt x="659920" y="3077959"/>
                  </a:lnTo>
                  <a:lnTo>
                    <a:pt x="652962" y="3076393"/>
                  </a:lnTo>
                  <a:lnTo>
                    <a:pt x="646321" y="3074201"/>
                  </a:lnTo>
                  <a:lnTo>
                    <a:pt x="640313" y="3071696"/>
                  </a:lnTo>
                  <a:lnTo>
                    <a:pt x="634305" y="3069191"/>
                  </a:lnTo>
                  <a:lnTo>
                    <a:pt x="629245" y="3065433"/>
                  </a:lnTo>
                  <a:lnTo>
                    <a:pt x="626082" y="3063555"/>
                  </a:lnTo>
                  <a:lnTo>
                    <a:pt x="623869" y="3061363"/>
                  </a:lnTo>
                  <a:lnTo>
                    <a:pt x="622288" y="3058545"/>
                  </a:lnTo>
                  <a:lnTo>
                    <a:pt x="620706" y="3056353"/>
                  </a:lnTo>
                  <a:lnTo>
                    <a:pt x="619441" y="3053534"/>
                  </a:lnTo>
                  <a:lnTo>
                    <a:pt x="619125" y="3051029"/>
                  </a:lnTo>
                  <a:lnTo>
                    <a:pt x="619125" y="3048524"/>
                  </a:lnTo>
                  <a:lnTo>
                    <a:pt x="619441" y="3046019"/>
                  </a:lnTo>
                  <a:lnTo>
                    <a:pt x="620390" y="3043514"/>
                  </a:lnTo>
                  <a:lnTo>
                    <a:pt x="621971" y="3041009"/>
                  </a:lnTo>
                  <a:lnTo>
                    <a:pt x="623553" y="3038817"/>
                  </a:lnTo>
                  <a:lnTo>
                    <a:pt x="625766" y="3036312"/>
                  </a:lnTo>
                  <a:lnTo>
                    <a:pt x="628296" y="3034433"/>
                  </a:lnTo>
                  <a:lnTo>
                    <a:pt x="631142" y="3032555"/>
                  </a:lnTo>
                  <a:lnTo>
                    <a:pt x="634937" y="3030676"/>
                  </a:lnTo>
                  <a:lnTo>
                    <a:pt x="638732" y="3029110"/>
                  </a:lnTo>
                  <a:lnTo>
                    <a:pt x="645057" y="3026605"/>
                  </a:lnTo>
                  <a:lnTo>
                    <a:pt x="651697" y="3024726"/>
                  </a:lnTo>
                  <a:lnTo>
                    <a:pt x="658655" y="3023161"/>
                  </a:lnTo>
                  <a:lnTo>
                    <a:pt x="666244" y="3021595"/>
                  </a:lnTo>
                  <a:lnTo>
                    <a:pt x="674150" y="3020342"/>
                  </a:lnTo>
                  <a:lnTo>
                    <a:pt x="682056" y="3019403"/>
                  </a:lnTo>
                  <a:lnTo>
                    <a:pt x="698500" y="3017837"/>
                  </a:lnTo>
                  <a:close/>
                  <a:moveTo>
                    <a:pt x="2827597" y="2994977"/>
                  </a:moveTo>
                  <a:lnTo>
                    <a:pt x="2827597" y="3112135"/>
                  </a:lnTo>
                  <a:lnTo>
                    <a:pt x="2846959" y="3117850"/>
                  </a:lnTo>
                  <a:lnTo>
                    <a:pt x="2866956" y="3123248"/>
                  </a:lnTo>
                  <a:lnTo>
                    <a:pt x="2887588" y="3128010"/>
                  </a:lnTo>
                  <a:lnTo>
                    <a:pt x="2908220" y="3132773"/>
                  </a:lnTo>
                  <a:lnTo>
                    <a:pt x="2908220" y="3016885"/>
                  </a:lnTo>
                  <a:lnTo>
                    <a:pt x="2887588" y="3011805"/>
                  </a:lnTo>
                  <a:lnTo>
                    <a:pt x="2866956" y="3006725"/>
                  </a:lnTo>
                  <a:lnTo>
                    <a:pt x="2846959" y="3001010"/>
                  </a:lnTo>
                  <a:lnTo>
                    <a:pt x="2827597" y="2994977"/>
                  </a:lnTo>
                  <a:close/>
                  <a:moveTo>
                    <a:pt x="1455133" y="2986375"/>
                  </a:moveTo>
                  <a:lnTo>
                    <a:pt x="1455133" y="3092352"/>
                  </a:lnTo>
                  <a:lnTo>
                    <a:pt x="1457675" y="3094883"/>
                  </a:lnTo>
                  <a:lnTo>
                    <a:pt x="1460216" y="3097730"/>
                  </a:lnTo>
                  <a:lnTo>
                    <a:pt x="1466888" y="3103741"/>
                  </a:lnTo>
                  <a:lnTo>
                    <a:pt x="1475466" y="3110068"/>
                  </a:lnTo>
                  <a:lnTo>
                    <a:pt x="1484679" y="3116078"/>
                  </a:lnTo>
                  <a:lnTo>
                    <a:pt x="1495162" y="3122405"/>
                  </a:lnTo>
                  <a:lnTo>
                    <a:pt x="1505964" y="3128732"/>
                  </a:lnTo>
                  <a:lnTo>
                    <a:pt x="1517083" y="3134743"/>
                  </a:lnTo>
                  <a:lnTo>
                    <a:pt x="1528202" y="3139804"/>
                  </a:lnTo>
                  <a:lnTo>
                    <a:pt x="1528202" y="3033195"/>
                  </a:lnTo>
                  <a:lnTo>
                    <a:pt x="1517083" y="3027817"/>
                  </a:lnTo>
                  <a:lnTo>
                    <a:pt x="1506917" y="3022122"/>
                  </a:lnTo>
                  <a:lnTo>
                    <a:pt x="1497068" y="3016428"/>
                  </a:lnTo>
                  <a:lnTo>
                    <a:pt x="1487538" y="3010734"/>
                  </a:lnTo>
                  <a:lnTo>
                    <a:pt x="1478960" y="3005039"/>
                  </a:lnTo>
                  <a:lnTo>
                    <a:pt x="1470700" y="2998712"/>
                  </a:lnTo>
                  <a:lnTo>
                    <a:pt x="1462758" y="2992702"/>
                  </a:lnTo>
                  <a:lnTo>
                    <a:pt x="1455133" y="2986375"/>
                  </a:lnTo>
                  <a:close/>
                  <a:moveTo>
                    <a:pt x="711352" y="2965750"/>
                  </a:moveTo>
                  <a:lnTo>
                    <a:pt x="709129" y="2966067"/>
                  </a:lnTo>
                  <a:lnTo>
                    <a:pt x="706270" y="2966384"/>
                  </a:lnTo>
                  <a:lnTo>
                    <a:pt x="704047" y="2966702"/>
                  </a:lnTo>
                  <a:lnTo>
                    <a:pt x="701824" y="2967653"/>
                  </a:lnTo>
                  <a:lnTo>
                    <a:pt x="700236" y="2968288"/>
                  </a:lnTo>
                  <a:lnTo>
                    <a:pt x="699283" y="2969556"/>
                  </a:lnTo>
                  <a:lnTo>
                    <a:pt x="698330" y="2970191"/>
                  </a:lnTo>
                  <a:lnTo>
                    <a:pt x="698012" y="2971459"/>
                  </a:lnTo>
                  <a:lnTo>
                    <a:pt x="698012" y="2990491"/>
                  </a:lnTo>
                  <a:lnTo>
                    <a:pt x="683085" y="2991760"/>
                  </a:lnTo>
                  <a:lnTo>
                    <a:pt x="667839" y="2993346"/>
                  </a:lnTo>
                  <a:lnTo>
                    <a:pt x="653865" y="2995249"/>
                  </a:lnTo>
                  <a:lnTo>
                    <a:pt x="639890" y="2997786"/>
                  </a:lnTo>
                  <a:lnTo>
                    <a:pt x="626550" y="3000641"/>
                  </a:lnTo>
                  <a:lnTo>
                    <a:pt x="613846" y="3004130"/>
                  </a:lnTo>
                  <a:lnTo>
                    <a:pt x="602094" y="3007619"/>
                  </a:lnTo>
                  <a:lnTo>
                    <a:pt x="590978" y="3012060"/>
                  </a:lnTo>
                  <a:lnTo>
                    <a:pt x="583673" y="3015549"/>
                  </a:lnTo>
                  <a:lnTo>
                    <a:pt x="576368" y="3019355"/>
                  </a:lnTo>
                  <a:lnTo>
                    <a:pt x="570015" y="3023162"/>
                  </a:lnTo>
                  <a:lnTo>
                    <a:pt x="564616" y="3026968"/>
                  </a:lnTo>
                  <a:lnTo>
                    <a:pt x="559852" y="3031092"/>
                  </a:lnTo>
                  <a:lnTo>
                    <a:pt x="556041" y="3035215"/>
                  </a:lnTo>
                  <a:lnTo>
                    <a:pt x="552865" y="3039656"/>
                  </a:lnTo>
                  <a:lnTo>
                    <a:pt x="550324" y="3044096"/>
                  </a:lnTo>
                  <a:lnTo>
                    <a:pt x="548736" y="3048854"/>
                  </a:lnTo>
                  <a:lnTo>
                    <a:pt x="547783" y="3052978"/>
                  </a:lnTo>
                  <a:lnTo>
                    <a:pt x="547783" y="3057736"/>
                  </a:lnTo>
                  <a:lnTo>
                    <a:pt x="548736" y="3062176"/>
                  </a:lnTo>
                  <a:lnTo>
                    <a:pt x="550324" y="3066617"/>
                  </a:lnTo>
                  <a:lnTo>
                    <a:pt x="552865" y="3070741"/>
                  </a:lnTo>
                  <a:lnTo>
                    <a:pt x="556358" y="3075181"/>
                  </a:lnTo>
                  <a:lnTo>
                    <a:pt x="560805" y="3079622"/>
                  </a:lnTo>
                  <a:lnTo>
                    <a:pt x="564934" y="3083111"/>
                  </a:lnTo>
                  <a:lnTo>
                    <a:pt x="570015" y="3086917"/>
                  </a:lnTo>
                  <a:lnTo>
                    <a:pt x="576050" y="3090089"/>
                  </a:lnTo>
                  <a:lnTo>
                    <a:pt x="582720" y="3093578"/>
                  </a:lnTo>
                  <a:lnTo>
                    <a:pt x="589390" y="3096433"/>
                  </a:lnTo>
                  <a:lnTo>
                    <a:pt x="597012" y="3099288"/>
                  </a:lnTo>
                  <a:lnTo>
                    <a:pt x="605270" y="3101825"/>
                  </a:lnTo>
                  <a:lnTo>
                    <a:pt x="613528" y="3104046"/>
                  </a:lnTo>
                  <a:lnTo>
                    <a:pt x="645607" y="3110707"/>
                  </a:lnTo>
                  <a:lnTo>
                    <a:pt x="698012" y="3121808"/>
                  </a:lnTo>
                  <a:lnTo>
                    <a:pt x="698012" y="3203010"/>
                  </a:lnTo>
                  <a:lnTo>
                    <a:pt x="684673" y="3201424"/>
                  </a:lnTo>
                  <a:lnTo>
                    <a:pt x="672286" y="3199203"/>
                  </a:lnTo>
                  <a:lnTo>
                    <a:pt x="657993" y="3196983"/>
                  </a:lnTo>
                  <a:lnTo>
                    <a:pt x="643066" y="3193494"/>
                  </a:lnTo>
                  <a:lnTo>
                    <a:pt x="629409" y="3189370"/>
                  </a:lnTo>
                  <a:lnTo>
                    <a:pt x="617022" y="3185247"/>
                  </a:lnTo>
                  <a:lnTo>
                    <a:pt x="613846" y="3183978"/>
                  </a:lnTo>
                  <a:lnTo>
                    <a:pt x="610670" y="3182709"/>
                  </a:lnTo>
                  <a:lnTo>
                    <a:pt x="608129" y="3181441"/>
                  </a:lnTo>
                  <a:lnTo>
                    <a:pt x="608446" y="3181441"/>
                  </a:lnTo>
                  <a:lnTo>
                    <a:pt x="608129" y="3181123"/>
                  </a:lnTo>
                  <a:lnTo>
                    <a:pt x="604317" y="3179220"/>
                  </a:lnTo>
                  <a:lnTo>
                    <a:pt x="602412" y="3177951"/>
                  </a:lnTo>
                  <a:lnTo>
                    <a:pt x="600506" y="3177000"/>
                  </a:lnTo>
                  <a:lnTo>
                    <a:pt x="595424" y="3175731"/>
                  </a:lnTo>
                  <a:lnTo>
                    <a:pt x="590343" y="3174780"/>
                  </a:lnTo>
                  <a:lnTo>
                    <a:pt x="584308" y="3174780"/>
                  </a:lnTo>
                  <a:lnTo>
                    <a:pt x="578273" y="3175414"/>
                  </a:lnTo>
                  <a:lnTo>
                    <a:pt x="572556" y="3176048"/>
                  </a:lnTo>
                  <a:lnTo>
                    <a:pt x="566522" y="3177634"/>
                  </a:lnTo>
                  <a:lnTo>
                    <a:pt x="560805" y="3179220"/>
                  </a:lnTo>
                  <a:lnTo>
                    <a:pt x="555405" y="3181123"/>
                  </a:lnTo>
                  <a:lnTo>
                    <a:pt x="551277" y="3183661"/>
                  </a:lnTo>
                  <a:lnTo>
                    <a:pt x="547148" y="3185881"/>
                  </a:lnTo>
                  <a:lnTo>
                    <a:pt x="544607" y="3188736"/>
                  </a:lnTo>
                  <a:lnTo>
                    <a:pt x="543336" y="3190005"/>
                  </a:lnTo>
                  <a:lnTo>
                    <a:pt x="542383" y="3190956"/>
                  </a:lnTo>
                  <a:lnTo>
                    <a:pt x="542066" y="3192542"/>
                  </a:lnTo>
                  <a:lnTo>
                    <a:pt x="542066" y="3193811"/>
                  </a:lnTo>
                  <a:lnTo>
                    <a:pt x="542066" y="3195080"/>
                  </a:lnTo>
                  <a:lnTo>
                    <a:pt x="543019" y="3196031"/>
                  </a:lnTo>
                  <a:lnTo>
                    <a:pt x="543654" y="3197300"/>
                  </a:lnTo>
                  <a:lnTo>
                    <a:pt x="545242" y="3198569"/>
                  </a:lnTo>
                  <a:lnTo>
                    <a:pt x="550959" y="3202058"/>
                  </a:lnTo>
                  <a:lnTo>
                    <a:pt x="557629" y="3205547"/>
                  </a:lnTo>
                  <a:lnTo>
                    <a:pt x="564299" y="3208719"/>
                  </a:lnTo>
                  <a:lnTo>
                    <a:pt x="572239" y="3211891"/>
                  </a:lnTo>
                  <a:lnTo>
                    <a:pt x="580497" y="3214746"/>
                  </a:lnTo>
                  <a:lnTo>
                    <a:pt x="589072" y="3216966"/>
                  </a:lnTo>
                  <a:lnTo>
                    <a:pt x="598600" y="3219821"/>
                  </a:lnTo>
                  <a:lnTo>
                    <a:pt x="608446" y="3221724"/>
                  </a:lnTo>
                  <a:lnTo>
                    <a:pt x="618610" y="3223627"/>
                  </a:lnTo>
                  <a:lnTo>
                    <a:pt x="629409" y="3225847"/>
                  </a:lnTo>
                  <a:lnTo>
                    <a:pt x="651324" y="3229019"/>
                  </a:lnTo>
                  <a:lnTo>
                    <a:pt x="674192" y="3230923"/>
                  </a:lnTo>
                  <a:lnTo>
                    <a:pt x="698012" y="3232509"/>
                  </a:lnTo>
                  <a:lnTo>
                    <a:pt x="698012" y="3251223"/>
                  </a:lnTo>
                  <a:lnTo>
                    <a:pt x="698330" y="3252492"/>
                  </a:lnTo>
                  <a:lnTo>
                    <a:pt x="699283" y="3253443"/>
                  </a:lnTo>
                  <a:lnTo>
                    <a:pt x="700236" y="3254395"/>
                  </a:lnTo>
                  <a:lnTo>
                    <a:pt x="701824" y="3255346"/>
                  </a:lnTo>
                  <a:lnTo>
                    <a:pt x="704047" y="3255981"/>
                  </a:lnTo>
                  <a:lnTo>
                    <a:pt x="706270" y="3256298"/>
                  </a:lnTo>
                  <a:lnTo>
                    <a:pt x="709129" y="3256932"/>
                  </a:lnTo>
                  <a:lnTo>
                    <a:pt x="711352" y="3257249"/>
                  </a:lnTo>
                  <a:lnTo>
                    <a:pt x="758358" y="3257249"/>
                  </a:lnTo>
                  <a:lnTo>
                    <a:pt x="760581" y="3256932"/>
                  </a:lnTo>
                  <a:lnTo>
                    <a:pt x="763440" y="3256298"/>
                  </a:lnTo>
                  <a:lnTo>
                    <a:pt x="765345" y="3255981"/>
                  </a:lnTo>
                  <a:lnTo>
                    <a:pt x="767886" y="3255346"/>
                  </a:lnTo>
                  <a:lnTo>
                    <a:pt x="769474" y="3254395"/>
                  </a:lnTo>
                  <a:lnTo>
                    <a:pt x="770427" y="3253443"/>
                  </a:lnTo>
                  <a:lnTo>
                    <a:pt x="771380" y="3252492"/>
                  </a:lnTo>
                  <a:lnTo>
                    <a:pt x="771698" y="3251223"/>
                  </a:lnTo>
                  <a:lnTo>
                    <a:pt x="771698" y="3231874"/>
                  </a:lnTo>
                  <a:lnTo>
                    <a:pt x="786308" y="3230923"/>
                  </a:lnTo>
                  <a:lnTo>
                    <a:pt x="800600" y="3229654"/>
                  </a:lnTo>
                  <a:lnTo>
                    <a:pt x="814257" y="3228068"/>
                  </a:lnTo>
                  <a:lnTo>
                    <a:pt x="827279" y="3226165"/>
                  </a:lnTo>
                  <a:lnTo>
                    <a:pt x="839984" y="3223627"/>
                  </a:lnTo>
                  <a:lnTo>
                    <a:pt x="851418" y="3221090"/>
                  </a:lnTo>
                  <a:lnTo>
                    <a:pt x="862534" y="3217918"/>
                  </a:lnTo>
                  <a:lnTo>
                    <a:pt x="872062" y="3214746"/>
                  </a:lnTo>
                  <a:lnTo>
                    <a:pt x="880002" y="3211257"/>
                  </a:lnTo>
                  <a:lnTo>
                    <a:pt x="886990" y="3208085"/>
                  </a:lnTo>
                  <a:lnTo>
                    <a:pt x="893660" y="3204278"/>
                  </a:lnTo>
                  <a:lnTo>
                    <a:pt x="899694" y="3200472"/>
                  </a:lnTo>
                  <a:lnTo>
                    <a:pt x="904776" y="3196666"/>
                  </a:lnTo>
                  <a:lnTo>
                    <a:pt x="909540" y="3192542"/>
                  </a:lnTo>
                  <a:lnTo>
                    <a:pt x="913352" y="3188419"/>
                  </a:lnTo>
                  <a:lnTo>
                    <a:pt x="916528" y="3184295"/>
                  </a:lnTo>
                  <a:lnTo>
                    <a:pt x="919069" y="3179855"/>
                  </a:lnTo>
                  <a:lnTo>
                    <a:pt x="920657" y="3175414"/>
                  </a:lnTo>
                  <a:lnTo>
                    <a:pt x="921609" y="3170973"/>
                  </a:lnTo>
                  <a:lnTo>
                    <a:pt x="921927" y="3166533"/>
                  </a:lnTo>
                  <a:lnTo>
                    <a:pt x="921292" y="3161775"/>
                  </a:lnTo>
                  <a:lnTo>
                    <a:pt x="920021" y="3157651"/>
                  </a:lnTo>
                  <a:lnTo>
                    <a:pt x="917798" y="3153210"/>
                  </a:lnTo>
                  <a:lnTo>
                    <a:pt x="914622" y="3148453"/>
                  </a:lnTo>
                  <a:lnTo>
                    <a:pt x="912716" y="3146549"/>
                  </a:lnTo>
                  <a:lnTo>
                    <a:pt x="910493" y="3144012"/>
                  </a:lnTo>
                  <a:lnTo>
                    <a:pt x="905411" y="3139888"/>
                  </a:lnTo>
                  <a:lnTo>
                    <a:pt x="899059" y="3135765"/>
                  </a:lnTo>
                  <a:lnTo>
                    <a:pt x="892389" y="3132276"/>
                  </a:lnTo>
                  <a:lnTo>
                    <a:pt x="884449" y="3128787"/>
                  </a:lnTo>
                  <a:lnTo>
                    <a:pt x="876191" y="3125615"/>
                  </a:lnTo>
                  <a:lnTo>
                    <a:pt x="867298" y="3122443"/>
                  </a:lnTo>
                  <a:lnTo>
                    <a:pt x="857452" y="3119588"/>
                  </a:lnTo>
                  <a:lnTo>
                    <a:pt x="847606" y="3117051"/>
                  </a:lnTo>
                  <a:lnTo>
                    <a:pt x="836808" y="3114196"/>
                  </a:lnTo>
                  <a:lnTo>
                    <a:pt x="815528" y="3109438"/>
                  </a:lnTo>
                  <a:lnTo>
                    <a:pt x="793613" y="3104997"/>
                  </a:lnTo>
                  <a:lnTo>
                    <a:pt x="771698" y="3101191"/>
                  </a:lnTo>
                  <a:lnTo>
                    <a:pt x="771698" y="3019673"/>
                  </a:lnTo>
                  <a:lnTo>
                    <a:pt x="790754" y="3021893"/>
                  </a:lnTo>
                  <a:lnTo>
                    <a:pt x="797742" y="3023162"/>
                  </a:lnTo>
                  <a:lnTo>
                    <a:pt x="805047" y="3024748"/>
                  </a:lnTo>
                  <a:lnTo>
                    <a:pt x="819974" y="3028554"/>
                  </a:lnTo>
                  <a:lnTo>
                    <a:pt x="834584" y="3033312"/>
                  </a:lnTo>
                  <a:lnTo>
                    <a:pt x="846336" y="3037435"/>
                  </a:lnTo>
                  <a:lnTo>
                    <a:pt x="853006" y="3039973"/>
                  </a:lnTo>
                  <a:lnTo>
                    <a:pt x="855547" y="3041242"/>
                  </a:lnTo>
                  <a:lnTo>
                    <a:pt x="859358" y="3043779"/>
                  </a:lnTo>
                  <a:lnTo>
                    <a:pt x="861264" y="3044731"/>
                  </a:lnTo>
                  <a:lnTo>
                    <a:pt x="863169" y="3046000"/>
                  </a:lnTo>
                  <a:lnTo>
                    <a:pt x="867933" y="3047268"/>
                  </a:lnTo>
                  <a:lnTo>
                    <a:pt x="873650" y="3047903"/>
                  </a:lnTo>
                  <a:lnTo>
                    <a:pt x="879367" y="3048220"/>
                  </a:lnTo>
                  <a:lnTo>
                    <a:pt x="885402" y="3047586"/>
                  </a:lnTo>
                  <a:lnTo>
                    <a:pt x="891436" y="3046634"/>
                  </a:lnTo>
                  <a:lnTo>
                    <a:pt x="897153" y="3045682"/>
                  </a:lnTo>
                  <a:lnTo>
                    <a:pt x="902870" y="3043779"/>
                  </a:lnTo>
                  <a:lnTo>
                    <a:pt x="907952" y="3041559"/>
                  </a:lnTo>
                  <a:lnTo>
                    <a:pt x="912716" y="3039339"/>
                  </a:lnTo>
                  <a:lnTo>
                    <a:pt x="916528" y="3036801"/>
                  </a:lnTo>
                  <a:lnTo>
                    <a:pt x="919386" y="3034263"/>
                  </a:lnTo>
                  <a:lnTo>
                    <a:pt x="920657" y="3032995"/>
                  </a:lnTo>
                  <a:lnTo>
                    <a:pt x="921292" y="3031726"/>
                  </a:lnTo>
                  <a:lnTo>
                    <a:pt x="921609" y="3030140"/>
                  </a:lnTo>
                  <a:lnTo>
                    <a:pt x="921609" y="3029188"/>
                  </a:lnTo>
                  <a:lnTo>
                    <a:pt x="921292" y="3027920"/>
                  </a:lnTo>
                  <a:lnTo>
                    <a:pt x="920974" y="3026651"/>
                  </a:lnTo>
                  <a:lnTo>
                    <a:pt x="919704" y="3025382"/>
                  </a:lnTo>
                  <a:lnTo>
                    <a:pt x="918433" y="3024431"/>
                  </a:lnTo>
                  <a:lnTo>
                    <a:pt x="914304" y="3021576"/>
                  </a:lnTo>
                  <a:lnTo>
                    <a:pt x="909540" y="3018721"/>
                  </a:lnTo>
                  <a:lnTo>
                    <a:pt x="903823" y="3016501"/>
                  </a:lnTo>
                  <a:lnTo>
                    <a:pt x="898424" y="3013963"/>
                  </a:lnTo>
                  <a:lnTo>
                    <a:pt x="885402" y="3009205"/>
                  </a:lnTo>
                  <a:lnTo>
                    <a:pt x="871109" y="3005082"/>
                  </a:lnTo>
                  <a:lnTo>
                    <a:pt x="856182" y="3000958"/>
                  </a:lnTo>
                  <a:lnTo>
                    <a:pt x="840936" y="2997469"/>
                  </a:lnTo>
                  <a:lnTo>
                    <a:pt x="825374" y="2994614"/>
                  </a:lnTo>
                  <a:lnTo>
                    <a:pt x="810764" y="2992711"/>
                  </a:lnTo>
                  <a:lnTo>
                    <a:pt x="791389" y="2990808"/>
                  </a:lnTo>
                  <a:lnTo>
                    <a:pt x="771698" y="2989539"/>
                  </a:lnTo>
                  <a:lnTo>
                    <a:pt x="771698" y="2971459"/>
                  </a:lnTo>
                  <a:lnTo>
                    <a:pt x="771380" y="2970191"/>
                  </a:lnTo>
                  <a:lnTo>
                    <a:pt x="770427" y="2969556"/>
                  </a:lnTo>
                  <a:lnTo>
                    <a:pt x="769474" y="2968288"/>
                  </a:lnTo>
                  <a:lnTo>
                    <a:pt x="767886" y="2967653"/>
                  </a:lnTo>
                  <a:lnTo>
                    <a:pt x="765345" y="2966702"/>
                  </a:lnTo>
                  <a:lnTo>
                    <a:pt x="763440" y="2966384"/>
                  </a:lnTo>
                  <a:lnTo>
                    <a:pt x="760581" y="2966067"/>
                  </a:lnTo>
                  <a:lnTo>
                    <a:pt x="758358" y="2965750"/>
                  </a:lnTo>
                  <a:lnTo>
                    <a:pt x="711352" y="2965750"/>
                  </a:lnTo>
                  <a:close/>
                  <a:moveTo>
                    <a:pt x="3717945" y="2951797"/>
                  </a:moveTo>
                  <a:lnTo>
                    <a:pt x="3711914" y="2955607"/>
                  </a:lnTo>
                  <a:lnTo>
                    <a:pt x="3704931" y="2959100"/>
                  </a:lnTo>
                  <a:lnTo>
                    <a:pt x="3696678" y="2963227"/>
                  </a:lnTo>
                  <a:lnTo>
                    <a:pt x="3688425" y="2966720"/>
                  </a:lnTo>
                  <a:lnTo>
                    <a:pt x="3671285" y="2973387"/>
                  </a:lnTo>
                  <a:lnTo>
                    <a:pt x="3656684" y="2979102"/>
                  </a:lnTo>
                  <a:lnTo>
                    <a:pt x="3656684" y="3080068"/>
                  </a:lnTo>
                  <a:lnTo>
                    <a:pt x="3665254" y="3075623"/>
                  </a:lnTo>
                  <a:lnTo>
                    <a:pt x="3674142" y="3070860"/>
                  </a:lnTo>
                  <a:lnTo>
                    <a:pt x="3682394" y="3066098"/>
                  </a:lnTo>
                  <a:lnTo>
                    <a:pt x="3690647" y="3061018"/>
                  </a:lnTo>
                  <a:lnTo>
                    <a:pt x="3698582" y="3055620"/>
                  </a:lnTo>
                  <a:lnTo>
                    <a:pt x="3705566" y="3050223"/>
                  </a:lnTo>
                  <a:lnTo>
                    <a:pt x="3711914" y="3044825"/>
                  </a:lnTo>
                  <a:lnTo>
                    <a:pt x="3717945" y="3040063"/>
                  </a:lnTo>
                  <a:lnTo>
                    <a:pt x="3717945" y="2951797"/>
                  </a:lnTo>
                  <a:close/>
                  <a:moveTo>
                    <a:pt x="731996" y="2947987"/>
                  </a:moveTo>
                  <a:lnTo>
                    <a:pt x="755499" y="2948304"/>
                  </a:lnTo>
                  <a:lnTo>
                    <a:pt x="779003" y="2948939"/>
                  </a:lnTo>
                  <a:lnTo>
                    <a:pt x="801870" y="2949890"/>
                  </a:lnTo>
                  <a:lnTo>
                    <a:pt x="824103" y="2951476"/>
                  </a:lnTo>
                  <a:lnTo>
                    <a:pt x="846654" y="2953380"/>
                  </a:lnTo>
                  <a:lnTo>
                    <a:pt x="868569" y="2955283"/>
                  </a:lnTo>
                  <a:lnTo>
                    <a:pt x="889848" y="2958137"/>
                  </a:lnTo>
                  <a:lnTo>
                    <a:pt x="910493" y="2960992"/>
                  </a:lnTo>
                  <a:lnTo>
                    <a:pt x="930820" y="2964164"/>
                  </a:lnTo>
                  <a:lnTo>
                    <a:pt x="950512" y="2967970"/>
                  </a:lnTo>
                  <a:lnTo>
                    <a:pt x="969886" y="2971777"/>
                  </a:lnTo>
                  <a:lnTo>
                    <a:pt x="988308" y="2975900"/>
                  </a:lnTo>
                  <a:lnTo>
                    <a:pt x="1006411" y="2980658"/>
                  </a:lnTo>
                  <a:lnTo>
                    <a:pt x="1023880" y="2985416"/>
                  </a:lnTo>
                  <a:lnTo>
                    <a:pt x="1040396" y="2990491"/>
                  </a:lnTo>
                  <a:lnTo>
                    <a:pt x="1056594" y="2995883"/>
                  </a:lnTo>
                  <a:lnTo>
                    <a:pt x="1071521" y="3001593"/>
                  </a:lnTo>
                  <a:lnTo>
                    <a:pt x="1086131" y="3007302"/>
                  </a:lnTo>
                  <a:lnTo>
                    <a:pt x="1099471" y="3013646"/>
                  </a:lnTo>
                  <a:lnTo>
                    <a:pt x="1112493" y="3019990"/>
                  </a:lnTo>
                  <a:lnTo>
                    <a:pt x="1124562" y="3026651"/>
                  </a:lnTo>
                  <a:lnTo>
                    <a:pt x="1135678" y="3033629"/>
                  </a:lnTo>
                  <a:lnTo>
                    <a:pt x="1145842" y="3040925"/>
                  </a:lnTo>
                  <a:lnTo>
                    <a:pt x="1154735" y="3047903"/>
                  </a:lnTo>
                  <a:lnTo>
                    <a:pt x="1162993" y="3055515"/>
                  </a:lnTo>
                  <a:lnTo>
                    <a:pt x="1170298" y="3062811"/>
                  </a:lnTo>
                  <a:lnTo>
                    <a:pt x="1176650" y="3070741"/>
                  </a:lnTo>
                  <a:lnTo>
                    <a:pt x="1178873" y="3074864"/>
                  </a:lnTo>
                  <a:lnTo>
                    <a:pt x="1181732" y="3078670"/>
                  </a:lnTo>
                  <a:lnTo>
                    <a:pt x="1183638" y="3082794"/>
                  </a:lnTo>
                  <a:lnTo>
                    <a:pt x="1185543" y="3086600"/>
                  </a:lnTo>
                  <a:lnTo>
                    <a:pt x="1187131" y="3090406"/>
                  </a:lnTo>
                  <a:lnTo>
                    <a:pt x="1188402" y="3094847"/>
                  </a:lnTo>
                  <a:lnTo>
                    <a:pt x="1189672" y="3098653"/>
                  </a:lnTo>
                  <a:lnTo>
                    <a:pt x="1190307" y="3103094"/>
                  </a:lnTo>
                  <a:lnTo>
                    <a:pt x="1190625" y="3107535"/>
                  </a:lnTo>
                  <a:lnTo>
                    <a:pt x="1190625" y="3111341"/>
                  </a:lnTo>
                  <a:lnTo>
                    <a:pt x="1190625" y="3115782"/>
                  </a:lnTo>
                  <a:lnTo>
                    <a:pt x="1190307" y="3120223"/>
                  </a:lnTo>
                  <a:lnTo>
                    <a:pt x="1189672" y="3124029"/>
                  </a:lnTo>
                  <a:lnTo>
                    <a:pt x="1188402" y="3128470"/>
                  </a:lnTo>
                  <a:lnTo>
                    <a:pt x="1187131" y="3132276"/>
                  </a:lnTo>
                  <a:lnTo>
                    <a:pt x="1185543" y="3136399"/>
                  </a:lnTo>
                  <a:lnTo>
                    <a:pt x="1183638" y="3140523"/>
                  </a:lnTo>
                  <a:lnTo>
                    <a:pt x="1181732" y="3144646"/>
                  </a:lnTo>
                  <a:lnTo>
                    <a:pt x="1178873" y="3148453"/>
                  </a:lnTo>
                  <a:lnTo>
                    <a:pt x="1176650" y="3152259"/>
                  </a:lnTo>
                  <a:lnTo>
                    <a:pt x="1170298" y="3160189"/>
                  </a:lnTo>
                  <a:lnTo>
                    <a:pt x="1162993" y="3167801"/>
                  </a:lnTo>
                  <a:lnTo>
                    <a:pt x="1154735" y="3175414"/>
                  </a:lnTo>
                  <a:lnTo>
                    <a:pt x="1145842" y="3182392"/>
                  </a:lnTo>
                  <a:lnTo>
                    <a:pt x="1135678" y="3189370"/>
                  </a:lnTo>
                  <a:lnTo>
                    <a:pt x="1124562" y="3196031"/>
                  </a:lnTo>
                  <a:lnTo>
                    <a:pt x="1112493" y="3203010"/>
                  </a:lnTo>
                  <a:lnTo>
                    <a:pt x="1099471" y="3209671"/>
                  </a:lnTo>
                  <a:lnTo>
                    <a:pt x="1086131" y="3215380"/>
                  </a:lnTo>
                  <a:lnTo>
                    <a:pt x="1071521" y="3221407"/>
                  </a:lnTo>
                  <a:lnTo>
                    <a:pt x="1056594" y="3227433"/>
                  </a:lnTo>
                  <a:lnTo>
                    <a:pt x="1040396" y="3232509"/>
                  </a:lnTo>
                  <a:lnTo>
                    <a:pt x="1023880" y="3237584"/>
                  </a:lnTo>
                  <a:lnTo>
                    <a:pt x="1006411" y="3242659"/>
                  </a:lnTo>
                  <a:lnTo>
                    <a:pt x="988308" y="3247099"/>
                  </a:lnTo>
                  <a:lnTo>
                    <a:pt x="969886" y="3251223"/>
                  </a:lnTo>
                  <a:lnTo>
                    <a:pt x="950512" y="3255346"/>
                  </a:lnTo>
                  <a:lnTo>
                    <a:pt x="930820" y="3258835"/>
                  </a:lnTo>
                  <a:lnTo>
                    <a:pt x="910493" y="3262325"/>
                  </a:lnTo>
                  <a:lnTo>
                    <a:pt x="889848" y="3265179"/>
                  </a:lnTo>
                  <a:lnTo>
                    <a:pt x="868569" y="3268034"/>
                  </a:lnTo>
                  <a:lnTo>
                    <a:pt x="846654" y="3269937"/>
                  </a:lnTo>
                  <a:lnTo>
                    <a:pt x="824103" y="3271840"/>
                  </a:lnTo>
                  <a:lnTo>
                    <a:pt x="801870" y="3273426"/>
                  </a:lnTo>
                  <a:lnTo>
                    <a:pt x="779003" y="3274061"/>
                  </a:lnTo>
                  <a:lnTo>
                    <a:pt x="755499" y="3275012"/>
                  </a:lnTo>
                  <a:lnTo>
                    <a:pt x="731996" y="3275012"/>
                  </a:lnTo>
                  <a:lnTo>
                    <a:pt x="708176" y="3275012"/>
                  </a:lnTo>
                  <a:lnTo>
                    <a:pt x="684990" y="3274061"/>
                  </a:lnTo>
                  <a:lnTo>
                    <a:pt x="662122" y="3273426"/>
                  </a:lnTo>
                  <a:lnTo>
                    <a:pt x="639572" y="3271840"/>
                  </a:lnTo>
                  <a:lnTo>
                    <a:pt x="617022" y="3269937"/>
                  </a:lnTo>
                  <a:lnTo>
                    <a:pt x="595424" y="3268034"/>
                  </a:lnTo>
                  <a:lnTo>
                    <a:pt x="574144" y="3265179"/>
                  </a:lnTo>
                  <a:lnTo>
                    <a:pt x="553182" y="3262325"/>
                  </a:lnTo>
                  <a:lnTo>
                    <a:pt x="533173" y="3258835"/>
                  </a:lnTo>
                  <a:lnTo>
                    <a:pt x="513481" y="3255346"/>
                  </a:lnTo>
                  <a:lnTo>
                    <a:pt x="494107" y="3251223"/>
                  </a:lnTo>
                  <a:lnTo>
                    <a:pt x="475368" y="3247099"/>
                  </a:lnTo>
                  <a:lnTo>
                    <a:pt x="457264" y="3242659"/>
                  </a:lnTo>
                  <a:lnTo>
                    <a:pt x="439795" y="3237584"/>
                  </a:lnTo>
                  <a:lnTo>
                    <a:pt x="423280" y="3232509"/>
                  </a:lnTo>
                  <a:lnTo>
                    <a:pt x="407082" y="3227433"/>
                  </a:lnTo>
                  <a:lnTo>
                    <a:pt x="392154" y="3221407"/>
                  </a:lnTo>
                  <a:lnTo>
                    <a:pt x="377544" y="3215380"/>
                  </a:lnTo>
                  <a:lnTo>
                    <a:pt x="364204" y="3209671"/>
                  </a:lnTo>
                  <a:lnTo>
                    <a:pt x="351182" y="3203010"/>
                  </a:lnTo>
                  <a:lnTo>
                    <a:pt x="339431" y="3196031"/>
                  </a:lnTo>
                  <a:lnTo>
                    <a:pt x="328314" y="3189370"/>
                  </a:lnTo>
                  <a:lnTo>
                    <a:pt x="318151" y="3182392"/>
                  </a:lnTo>
                  <a:lnTo>
                    <a:pt x="308940" y="3175414"/>
                  </a:lnTo>
                  <a:lnTo>
                    <a:pt x="300682" y="3167801"/>
                  </a:lnTo>
                  <a:lnTo>
                    <a:pt x="293695" y="3160189"/>
                  </a:lnTo>
                  <a:lnTo>
                    <a:pt x="287343" y="3152259"/>
                  </a:lnTo>
                  <a:lnTo>
                    <a:pt x="284484" y="3148453"/>
                  </a:lnTo>
                  <a:lnTo>
                    <a:pt x="282261" y="3144646"/>
                  </a:lnTo>
                  <a:lnTo>
                    <a:pt x="280038" y="3140523"/>
                  </a:lnTo>
                  <a:lnTo>
                    <a:pt x="278132" y="3136399"/>
                  </a:lnTo>
                  <a:lnTo>
                    <a:pt x="276544" y="3132276"/>
                  </a:lnTo>
                  <a:lnTo>
                    <a:pt x="275274" y="3128470"/>
                  </a:lnTo>
                  <a:lnTo>
                    <a:pt x="274321" y="3124029"/>
                  </a:lnTo>
                  <a:lnTo>
                    <a:pt x="273368" y="3120223"/>
                  </a:lnTo>
                  <a:lnTo>
                    <a:pt x="273050" y="3115782"/>
                  </a:lnTo>
                  <a:lnTo>
                    <a:pt x="273050" y="3111341"/>
                  </a:lnTo>
                  <a:lnTo>
                    <a:pt x="273050" y="3107535"/>
                  </a:lnTo>
                  <a:lnTo>
                    <a:pt x="273368" y="3103094"/>
                  </a:lnTo>
                  <a:lnTo>
                    <a:pt x="274321" y="3098653"/>
                  </a:lnTo>
                  <a:lnTo>
                    <a:pt x="275274" y="3094847"/>
                  </a:lnTo>
                  <a:lnTo>
                    <a:pt x="276544" y="3090406"/>
                  </a:lnTo>
                  <a:lnTo>
                    <a:pt x="278132" y="3086600"/>
                  </a:lnTo>
                  <a:lnTo>
                    <a:pt x="280038" y="3082794"/>
                  </a:lnTo>
                  <a:lnTo>
                    <a:pt x="282261" y="3078670"/>
                  </a:lnTo>
                  <a:lnTo>
                    <a:pt x="284484" y="3074864"/>
                  </a:lnTo>
                  <a:lnTo>
                    <a:pt x="287343" y="3070741"/>
                  </a:lnTo>
                  <a:lnTo>
                    <a:pt x="293695" y="3062811"/>
                  </a:lnTo>
                  <a:lnTo>
                    <a:pt x="300682" y="3055515"/>
                  </a:lnTo>
                  <a:lnTo>
                    <a:pt x="308940" y="3047903"/>
                  </a:lnTo>
                  <a:lnTo>
                    <a:pt x="318151" y="3040925"/>
                  </a:lnTo>
                  <a:lnTo>
                    <a:pt x="328314" y="3033629"/>
                  </a:lnTo>
                  <a:lnTo>
                    <a:pt x="339431" y="3026651"/>
                  </a:lnTo>
                  <a:lnTo>
                    <a:pt x="351182" y="3019990"/>
                  </a:lnTo>
                  <a:lnTo>
                    <a:pt x="364204" y="3013646"/>
                  </a:lnTo>
                  <a:lnTo>
                    <a:pt x="377544" y="3007302"/>
                  </a:lnTo>
                  <a:lnTo>
                    <a:pt x="392154" y="3001593"/>
                  </a:lnTo>
                  <a:lnTo>
                    <a:pt x="407082" y="2995883"/>
                  </a:lnTo>
                  <a:lnTo>
                    <a:pt x="423280" y="2990491"/>
                  </a:lnTo>
                  <a:lnTo>
                    <a:pt x="439795" y="2985416"/>
                  </a:lnTo>
                  <a:lnTo>
                    <a:pt x="457264" y="2980658"/>
                  </a:lnTo>
                  <a:lnTo>
                    <a:pt x="475368" y="2975900"/>
                  </a:lnTo>
                  <a:lnTo>
                    <a:pt x="494107" y="2971777"/>
                  </a:lnTo>
                  <a:lnTo>
                    <a:pt x="513481" y="2967970"/>
                  </a:lnTo>
                  <a:lnTo>
                    <a:pt x="533173" y="2964164"/>
                  </a:lnTo>
                  <a:lnTo>
                    <a:pt x="553182" y="2960992"/>
                  </a:lnTo>
                  <a:lnTo>
                    <a:pt x="574144" y="2958137"/>
                  </a:lnTo>
                  <a:lnTo>
                    <a:pt x="595424" y="2955283"/>
                  </a:lnTo>
                  <a:lnTo>
                    <a:pt x="617022" y="2953380"/>
                  </a:lnTo>
                  <a:lnTo>
                    <a:pt x="639572" y="2951476"/>
                  </a:lnTo>
                  <a:lnTo>
                    <a:pt x="662122" y="2949890"/>
                  </a:lnTo>
                  <a:lnTo>
                    <a:pt x="684990" y="2948939"/>
                  </a:lnTo>
                  <a:lnTo>
                    <a:pt x="708176" y="2948304"/>
                  </a:lnTo>
                  <a:lnTo>
                    <a:pt x="731996" y="2947987"/>
                  </a:lnTo>
                  <a:close/>
                  <a:moveTo>
                    <a:pt x="2665715" y="2911157"/>
                  </a:moveTo>
                  <a:lnTo>
                    <a:pt x="2665715" y="3029585"/>
                  </a:lnTo>
                  <a:lnTo>
                    <a:pt x="2668254" y="3032125"/>
                  </a:lnTo>
                  <a:lnTo>
                    <a:pt x="2671429" y="3035300"/>
                  </a:lnTo>
                  <a:lnTo>
                    <a:pt x="2678729" y="3041650"/>
                  </a:lnTo>
                  <a:lnTo>
                    <a:pt x="2687934" y="3048635"/>
                  </a:lnTo>
                  <a:lnTo>
                    <a:pt x="2698726" y="3055938"/>
                  </a:lnTo>
                  <a:lnTo>
                    <a:pt x="2710153" y="3063240"/>
                  </a:lnTo>
                  <a:lnTo>
                    <a:pt x="2722215" y="3070225"/>
                  </a:lnTo>
                  <a:lnTo>
                    <a:pt x="2734594" y="3076258"/>
                  </a:lnTo>
                  <a:lnTo>
                    <a:pt x="2746656" y="3082290"/>
                  </a:lnTo>
                  <a:lnTo>
                    <a:pt x="2746656" y="2963227"/>
                  </a:lnTo>
                  <a:lnTo>
                    <a:pt x="2734594" y="2957195"/>
                  </a:lnTo>
                  <a:lnTo>
                    <a:pt x="2723167" y="2951480"/>
                  </a:lnTo>
                  <a:lnTo>
                    <a:pt x="2712058" y="2945130"/>
                  </a:lnTo>
                  <a:lnTo>
                    <a:pt x="2701583" y="2938462"/>
                  </a:lnTo>
                  <a:lnTo>
                    <a:pt x="2691743" y="2932112"/>
                  </a:lnTo>
                  <a:lnTo>
                    <a:pt x="2682538" y="2925445"/>
                  </a:lnTo>
                  <a:lnTo>
                    <a:pt x="2673650" y="2918142"/>
                  </a:lnTo>
                  <a:lnTo>
                    <a:pt x="2665715" y="2911157"/>
                  </a:lnTo>
                  <a:close/>
                  <a:moveTo>
                    <a:pt x="1404938" y="2890837"/>
                  </a:moveTo>
                  <a:lnTo>
                    <a:pt x="1408115" y="2896532"/>
                  </a:lnTo>
                  <a:lnTo>
                    <a:pt x="1411928" y="2901593"/>
                  </a:lnTo>
                  <a:lnTo>
                    <a:pt x="1415740" y="2906655"/>
                  </a:lnTo>
                  <a:lnTo>
                    <a:pt x="1419552" y="2911716"/>
                  </a:lnTo>
                  <a:lnTo>
                    <a:pt x="1424000" y="2916778"/>
                  </a:lnTo>
                  <a:lnTo>
                    <a:pt x="1428447" y="2922156"/>
                  </a:lnTo>
                  <a:lnTo>
                    <a:pt x="1438296" y="2931963"/>
                  </a:lnTo>
                  <a:lnTo>
                    <a:pt x="1448780" y="2941453"/>
                  </a:lnTo>
                  <a:lnTo>
                    <a:pt x="1460852" y="2950311"/>
                  </a:lnTo>
                  <a:lnTo>
                    <a:pt x="1472924" y="2958852"/>
                  </a:lnTo>
                  <a:lnTo>
                    <a:pt x="1486267" y="2967394"/>
                  </a:lnTo>
                  <a:lnTo>
                    <a:pt x="1500563" y="2975619"/>
                  </a:lnTo>
                  <a:lnTo>
                    <a:pt x="1515494" y="2983211"/>
                  </a:lnTo>
                  <a:lnTo>
                    <a:pt x="1531061" y="2990487"/>
                  </a:lnTo>
                  <a:lnTo>
                    <a:pt x="1547263" y="2997763"/>
                  </a:lnTo>
                  <a:lnTo>
                    <a:pt x="1564101" y="3004723"/>
                  </a:lnTo>
                  <a:lnTo>
                    <a:pt x="1581574" y="3010734"/>
                  </a:lnTo>
                  <a:lnTo>
                    <a:pt x="1599682" y="3017061"/>
                  </a:lnTo>
                  <a:lnTo>
                    <a:pt x="1618108" y="3022755"/>
                  </a:lnTo>
                  <a:lnTo>
                    <a:pt x="1637170" y="3028133"/>
                  </a:lnTo>
                  <a:lnTo>
                    <a:pt x="1656866" y="3033195"/>
                  </a:lnTo>
                  <a:lnTo>
                    <a:pt x="1676881" y="3037940"/>
                  </a:lnTo>
                  <a:lnTo>
                    <a:pt x="1697213" y="3042369"/>
                  </a:lnTo>
                  <a:lnTo>
                    <a:pt x="1718180" y="3046481"/>
                  </a:lnTo>
                  <a:lnTo>
                    <a:pt x="1738830" y="3050277"/>
                  </a:lnTo>
                  <a:lnTo>
                    <a:pt x="1760116" y="3053757"/>
                  </a:lnTo>
                  <a:lnTo>
                    <a:pt x="1782036" y="3056604"/>
                  </a:lnTo>
                  <a:lnTo>
                    <a:pt x="1803639" y="3059135"/>
                  </a:lnTo>
                  <a:lnTo>
                    <a:pt x="1825877" y="3061666"/>
                  </a:lnTo>
                  <a:lnTo>
                    <a:pt x="1847798" y="3063564"/>
                  </a:lnTo>
                  <a:lnTo>
                    <a:pt x="1870036" y="3065146"/>
                  </a:lnTo>
                  <a:lnTo>
                    <a:pt x="1891957" y="3066411"/>
                  </a:lnTo>
                  <a:lnTo>
                    <a:pt x="1914513" y="3067360"/>
                  </a:lnTo>
                  <a:lnTo>
                    <a:pt x="1936751" y="3067993"/>
                  </a:lnTo>
                  <a:lnTo>
                    <a:pt x="1959307" y="3067993"/>
                  </a:lnTo>
                  <a:lnTo>
                    <a:pt x="1978051" y="3067993"/>
                  </a:lnTo>
                  <a:lnTo>
                    <a:pt x="1996794" y="3067360"/>
                  </a:lnTo>
                  <a:lnTo>
                    <a:pt x="2018538" y="3067044"/>
                  </a:lnTo>
                  <a:lnTo>
                    <a:pt x="2034599" y="3065779"/>
                  </a:lnTo>
                  <a:lnTo>
                    <a:pt x="2053025" y="3064830"/>
                  </a:lnTo>
                  <a:lnTo>
                    <a:pt x="2071769" y="3063564"/>
                  </a:lnTo>
                  <a:lnTo>
                    <a:pt x="2090513" y="3061982"/>
                  </a:lnTo>
                  <a:lnTo>
                    <a:pt x="2108621" y="3060084"/>
                  </a:lnTo>
                  <a:lnTo>
                    <a:pt x="2127365" y="3058186"/>
                  </a:lnTo>
                  <a:lnTo>
                    <a:pt x="2145473" y="3055655"/>
                  </a:lnTo>
                  <a:lnTo>
                    <a:pt x="2163581" y="3052808"/>
                  </a:lnTo>
                  <a:lnTo>
                    <a:pt x="2181372" y="3050277"/>
                  </a:lnTo>
                  <a:lnTo>
                    <a:pt x="2199163" y="3047114"/>
                  </a:lnTo>
                  <a:lnTo>
                    <a:pt x="2216318" y="3043950"/>
                  </a:lnTo>
                  <a:lnTo>
                    <a:pt x="2233473" y="3040471"/>
                  </a:lnTo>
                  <a:lnTo>
                    <a:pt x="2250311" y="3036358"/>
                  </a:lnTo>
                  <a:lnTo>
                    <a:pt x="2266830" y="3032562"/>
                  </a:lnTo>
                  <a:lnTo>
                    <a:pt x="2283668" y="3028133"/>
                  </a:lnTo>
                  <a:lnTo>
                    <a:pt x="2299235" y="3023704"/>
                  </a:lnTo>
                  <a:lnTo>
                    <a:pt x="2315119" y="3018642"/>
                  </a:lnTo>
                  <a:lnTo>
                    <a:pt x="2330051" y="3013897"/>
                  </a:lnTo>
                  <a:lnTo>
                    <a:pt x="2344982" y="3008519"/>
                  </a:lnTo>
                  <a:lnTo>
                    <a:pt x="2359278" y="3003141"/>
                  </a:lnTo>
                  <a:lnTo>
                    <a:pt x="2373574" y="2997447"/>
                  </a:lnTo>
                  <a:lnTo>
                    <a:pt x="2386917" y="2991753"/>
                  </a:lnTo>
                  <a:lnTo>
                    <a:pt x="2399942" y="2985426"/>
                  </a:lnTo>
                  <a:lnTo>
                    <a:pt x="2412650" y="2979099"/>
                  </a:lnTo>
                  <a:lnTo>
                    <a:pt x="2424722" y="2972455"/>
                  </a:lnTo>
                  <a:lnTo>
                    <a:pt x="2436159" y="2965179"/>
                  </a:lnTo>
                  <a:lnTo>
                    <a:pt x="2446961" y="2958220"/>
                  </a:lnTo>
                  <a:lnTo>
                    <a:pt x="2457444" y="2950627"/>
                  </a:lnTo>
                  <a:lnTo>
                    <a:pt x="2466975" y="2943351"/>
                  </a:lnTo>
                  <a:lnTo>
                    <a:pt x="2466975" y="3039838"/>
                  </a:lnTo>
                  <a:lnTo>
                    <a:pt x="2466657" y="3040471"/>
                  </a:lnTo>
                  <a:lnTo>
                    <a:pt x="2466340" y="3048063"/>
                  </a:lnTo>
                  <a:lnTo>
                    <a:pt x="2466022" y="3052808"/>
                  </a:lnTo>
                  <a:lnTo>
                    <a:pt x="2464751" y="3058186"/>
                  </a:lnTo>
                  <a:lnTo>
                    <a:pt x="2463480" y="3062615"/>
                  </a:lnTo>
                  <a:lnTo>
                    <a:pt x="2461892" y="3067993"/>
                  </a:lnTo>
                  <a:lnTo>
                    <a:pt x="2459986" y="3072422"/>
                  </a:lnTo>
                  <a:lnTo>
                    <a:pt x="2457444" y="3077167"/>
                  </a:lnTo>
                  <a:lnTo>
                    <a:pt x="2455220" y="3081912"/>
                  </a:lnTo>
                  <a:lnTo>
                    <a:pt x="2452361" y="3086658"/>
                  </a:lnTo>
                  <a:lnTo>
                    <a:pt x="2449184" y="3091403"/>
                  </a:lnTo>
                  <a:lnTo>
                    <a:pt x="2445690" y="3096148"/>
                  </a:lnTo>
                  <a:lnTo>
                    <a:pt x="2441878" y="3100893"/>
                  </a:lnTo>
                  <a:lnTo>
                    <a:pt x="2437748" y="3105322"/>
                  </a:lnTo>
                  <a:lnTo>
                    <a:pt x="2429170" y="3114180"/>
                  </a:lnTo>
                  <a:lnTo>
                    <a:pt x="2419322" y="3123038"/>
                  </a:lnTo>
                  <a:lnTo>
                    <a:pt x="2408202" y="3131579"/>
                  </a:lnTo>
                  <a:lnTo>
                    <a:pt x="2396130" y="3139804"/>
                  </a:lnTo>
                  <a:lnTo>
                    <a:pt x="2383423" y="3147713"/>
                  </a:lnTo>
                  <a:lnTo>
                    <a:pt x="2369127" y="3155622"/>
                  </a:lnTo>
                  <a:lnTo>
                    <a:pt x="2354195" y="3162898"/>
                  </a:lnTo>
                  <a:lnTo>
                    <a:pt x="2338311" y="3170490"/>
                  </a:lnTo>
                  <a:lnTo>
                    <a:pt x="2321791" y="3177134"/>
                  </a:lnTo>
                  <a:lnTo>
                    <a:pt x="2304636" y="3183777"/>
                  </a:lnTo>
                  <a:lnTo>
                    <a:pt x="2285892" y="3190104"/>
                  </a:lnTo>
                  <a:lnTo>
                    <a:pt x="2266830" y="3196431"/>
                  </a:lnTo>
                  <a:lnTo>
                    <a:pt x="2247134" y="3201809"/>
                  </a:lnTo>
                  <a:lnTo>
                    <a:pt x="2226802" y="3207503"/>
                  </a:lnTo>
                  <a:lnTo>
                    <a:pt x="2205516" y="3212248"/>
                  </a:lnTo>
                  <a:lnTo>
                    <a:pt x="2183278" y="3216677"/>
                  </a:lnTo>
                  <a:lnTo>
                    <a:pt x="2160722" y="3221106"/>
                  </a:lnTo>
                  <a:lnTo>
                    <a:pt x="2137848" y="3224586"/>
                  </a:lnTo>
                  <a:lnTo>
                    <a:pt x="2114340" y="3228382"/>
                  </a:lnTo>
                  <a:lnTo>
                    <a:pt x="2089877" y="3231229"/>
                  </a:lnTo>
                  <a:lnTo>
                    <a:pt x="2065415" y="3233760"/>
                  </a:lnTo>
                  <a:lnTo>
                    <a:pt x="2040000" y="3235975"/>
                  </a:lnTo>
                  <a:lnTo>
                    <a:pt x="2014267" y="3237556"/>
                  </a:lnTo>
                  <a:lnTo>
                    <a:pt x="1988217" y="3238822"/>
                  </a:lnTo>
                  <a:lnTo>
                    <a:pt x="1962166" y="3239771"/>
                  </a:lnTo>
                  <a:lnTo>
                    <a:pt x="1935480" y="3240087"/>
                  </a:lnTo>
                  <a:lnTo>
                    <a:pt x="1908159" y="3239771"/>
                  </a:lnTo>
                  <a:lnTo>
                    <a:pt x="1881155" y="3238822"/>
                  </a:lnTo>
                  <a:lnTo>
                    <a:pt x="1854469" y="3237556"/>
                  </a:lnTo>
                  <a:lnTo>
                    <a:pt x="1828419" y="3235658"/>
                  </a:lnTo>
                  <a:lnTo>
                    <a:pt x="1803004" y="3233760"/>
                  </a:lnTo>
                  <a:lnTo>
                    <a:pt x="1777588" y="3230913"/>
                  </a:lnTo>
                  <a:lnTo>
                    <a:pt x="1752809" y="3227750"/>
                  </a:lnTo>
                  <a:lnTo>
                    <a:pt x="1728664" y="3224270"/>
                  </a:lnTo>
                  <a:lnTo>
                    <a:pt x="1705155" y="3220474"/>
                  </a:lnTo>
                  <a:lnTo>
                    <a:pt x="1682282" y="3215728"/>
                  </a:lnTo>
                  <a:lnTo>
                    <a:pt x="1660043" y="3210983"/>
                  </a:lnTo>
                  <a:lnTo>
                    <a:pt x="1638440" y="3205921"/>
                  </a:lnTo>
                  <a:lnTo>
                    <a:pt x="1617791" y="3200227"/>
                  </a:lnTo>
                  <a:lnTo>
                    <a:pt x="1597776" y="3194533"/>
                  </a:lnTo>
                  <a:lnTo>
                    <a:pt x="1578397" y="3188206"/>
                  </a:lnTo>
                  <a:lnTo>
                    <a:pt x="1559653" y="3181563"/>
                  </a:lnTo>
                  <a:lnTo>
                    <a:pt x="1542498" y="3174287"/>
                  </a:lnTo>
                  <a:lnTo>
                    <a:pt x="1525343" y="3167327"/>
                  </a:lnTo>
                  <a:lnTo>
                    <a:pt x="1509776" y="3159734"/>
                  </a:lnTo>
                  <a:lnTo>
                    <a:pt x="1495162" y="3151826"/>
                  </a:lnTo>
                  <a:lnTo>
                    <a:pt x="1481184" y="3143601"/>
                  </a:lnTo>
                  <a:lnTo>
                    <a:pt x="1468159" y="3135376"/>
                  </a:lnTo>
                  <a:lnTo>
                    <a:pt x="1456404" y="3126834"/>
                  </a:lnTo>
                  <a:lnTo>
                    <a:pt x="1445603" y="3117660"/>
                  </a:lnTo>
                  <a:lnTo>
                    <a:pt x="1440837" y="3113547"/>
                  </a:lnTo>
                  <a:lnTo>
                    <a:pt x="1436390" y="3108802"/>
                  </a:lnTo>
                  <a:lnTo>
                    <a:pt x="1431942" y="3104373"/>
                  </a:lnTo>
                  <a:lnTo>
                    <a:pt x="1428130" y="3099628"/>
                  </a:lnTo>
                  <a:lnTo>
                    <a:pt x="1424318" y="3094883"/>
                  </a:lnTo>
                  <a:lnTo>
                    <a:pt x="1420823" y="3090138"/>
                  </a:lnTo>
                  <a:lnTo>
                    <a:pt x="1417646" y="3085392"/>
                  </a:lnTo>
                  <a:lnTo>
                    <a:pt x="1415105" y="3080331"/>
                  </a:lnTo>
                  <a:lnTo>
                    <a:pt x="1412563" y="3075585"/>
                  </a:lnTo>
                  <a:lnTo>
                    <a:pt x="1410339" y="3070524"/>
                  </a:lnTo>
                  <a:lnTo>
                    <a:pt x="1408115" y="3065779"/>
                  </a:lnTo>
                  <a:lnTo>
                    <a:pt x="1407162" y="3060717"/>
                  </a:lnTo>
                  <a:lnTo>
                    <a:pt x="1405892" y="3055655"/>
                  </a:lnTo>
                  <a:lnTo>
                    <a:pt x="1404621" y="3050594"/>
                  </a:lnTo>
                  <a:lnTo>
                    <a:pt x="1404303" y="3045532"/>
                  </a:lnTo>
                  <a:lnTo>
                    <a:pt x="1404303" y="3040471"/>
                  </a:lnTo>
                  <a:lnTo>
                    <a:pt x="1403350" y="3040471"/>
                  </a:lnTo>
                  <a:lnTo>
                    <a:pt x="1403350" y="2909186"/>
                  </a:lnTo>
                  <a:lnTo>
                    <a:pt x="1403350" y="2905389"/>
                  </a:lnTo>
                  <a:lnTo>
                    <a:pt x="1403985" y="2898113"/>
                  </a:lnTo>
                  <a:lnTo>
                    <a:pt x="1404938" y="2890837"/>
                  </a:lnTo>
                  <a:close/>
                  <a:moveTo>
                    <a:pt x="2609850" y="2805112"/>
                  </a:moveTo>
                  <a:lnTo>
                    <a:pt x="2613342" y="2810827"/>
                  </a:lnTo>
                  <a:lnTo>
                    <a:pt x="2617468" y="2816860"/>
                  </a:lnTo>
                  <a:lnTo>
                    <a:pt x="2621594" y="2822257"/>
                  </a:lnTo>
                  <a:lnTo>
                    <a:pt x="2626038" y="2828290"/>
                  </a:lnTo>
                  <a:lnTo>
                    <a:pt x="2631117" y="2833687"/>
                  </a:lnTo>
                  <a:lnTo>
                    <a:pt x="2635878" y="2839402"/>
                  </a:lnTo>
                  <a:lnTo>
                    <a:pt x="2641274" y="2844800"/>
                  </a:lnTo>
                  <a:lnTo>
                    <a:pt x="2646988" y="2850515"/>
                  </a:lnTo>
                  <a:lnTo>
                    <a:pt x="2658732" y="2860675"/>
                  </a:lnTo>
                  <a:lnTo>
                    <a:pt x="2671746" y="2870835"/>
                  </a:lnTo>
                  <a:lnTo>
                    <a:pt x="2685712" y="2880677"/>
                  </a:lnTo>
                  <a:lnTo>
                    <a:pt x="2700631" y="2889885"/>
                  </a:lnTo>
                  <a:lnTo>
                    <a:pt x="2715867" y="2898775"/>
                  </a:lnTo>
                  <a:lnTo>
                    <a:pt x="2732372" y="2907665"/>
                  </a:lnTo>
                  <a:lnTo>
                    <a:pt x="2749830" y="2915920"/>
                  </a:lnTo>
                  <a:lnTo>
                    <a:pt x="2767923" y="2923857"/>
                  </a:lnTo>
                  <a:lnTo>
                    <a:pt x="2786650" y="2931160"/>
                  </a:lnTo>
                  <a:lnTo>
                    <a:pt x="2805695" y="2938780"/>
                  </a:lnTo>
                  <a:lnTo>
                    <a:pt x="2826009" y="2945447"/>
                  </a:lnTo>
                  <a:lnTo>
                    <a:pt x="2846959" y="2951797"/>
                  </a:lnTo>
                  <a:lnTo>
                    <a:pt x="2867591" y="2957512"/>
                  </a:lnTo>
                  <a:lnTo>
                    <a:pt x="2889492" y="2963545"/>
                  </a:lnTo>
                  <a:lnTo>
                    <a:pt x="2912029" y="2968625"/>
                  </a:lnTo>
                  <a:lnTo>
                    <a:pt x="2934248" y="2973705"/>
                  </a:lnTo>
                  <a:lnTo>
                    <a:pt x="2957102" y="2978150"/>
                  </a:lnTo>
                  <a:lnTo>
                    <a:pt x="2980908" y="2982595"/>
                  </a:lnTo>
                  <a:lnTo>
                    <a:pt x="3004396" y="2986087"/>
                  </a:lnTo>
                  <a:lnTo>
                    <a:pt x="3028203" y="2989580"/>
                  </a:lnTo>
                  <a:lnTo>
                    <a:pt x="3052644" y="2992437"/>
                  </a:lnTo>
                  <a:lnTo>
                    <a:pt x="3077084" y="2994977"/>
                  </a:lnTo>
                  <a:lnTo>
                    <a:pt x="3101525" y="2997200"/>
                  </a:lnTo>
                  <a:lnTo>
                    <a:pt x="3125966" y="2999105"/>
                  </a:lnTo>
                  <a:lnTo>
                    <a:pt x="3150725" y="3000375"/>
                  </a:lnTo>
                  <a:lnTo>
                    <a:pt x="3175800" y="3001327"/>
                  </a:lnTo>
                  <a:lnTo>
                    <a:pt x="3200559" y="3001962"/>
                  </a:lnTo>
                  <a:lnTo>
                    <a:pt x="3225317" y="3002280"/>
                  </a:lnTo>
                  <a:lnTo>
                    <a:pt x="3246266" y="3002280"/>
                  </a:lnTo>
                  <a:lnTo>
                    <a:pt x="3267216" y="3001962"/>
                  </a:lnTo>
                  <a:lnTo>
                    <a:pt x="3288165" y="3001010"/>
                  </a:lnTo>
                  <a:lnTo>
                    <a:pt x="3308797" y="2999740"/>
                  </a:lnTo>
                  <a:lnTo>
                    <a:pt x="3329429" y="2998787"/>
                  </a:lnTo>
                  <a:lnTo>
                    <a:pt x="3350378" y="2997200"/>
                  </a:lnTo>
                  <a:lnTo>
                    <a:pt x="3371010" y="2995612"/>
                  </a:lnTo>
                  <a:lnTo>
                    <a:pt x="3391325" y="2993707"/>
                  </a:lnTo>
                  <a:lnTo>
                    <a:pt x="3411957" y="2991167"/>
                  </a:lnTo>
                  <a:lnTo>
                    <a:pt x="3431954" y="2988310"/>
                  </a:lnTo>
                  <a:lnTo>
                    <a:pt x="3451951" y="2985770"/>
                  </a:lnTo>
                  <a:lnTo>
                    <a:pt x="3471948" y="2982595"/>
                  </a:lnTo>
                  <a:lnTo>
                    <a:pt x="3491628" y="2979102"/>
                  </a:lnTo>
                  <a:lnTo>
                    <a:pt x="3510990" y="2975292"/>
                  </a:lnTo>
                  <a:lnTo>
                    <a:pt x="3530035" y="2971482"/>
                  </a:lnTo>
                  <a:lnTo>
                    <a:pt x="3548763" y="2967037"/>
                  </a:lnTo>
                  <a:lnTo>
                    <a:pt x="3567173" y="2962275"/>
                  </a:lnTo>
                  <a:lnTo>
                    <a:pt x="3585265" y="2957512"/>
                  </a:lnTo>
                  <a:lnTo>
                    <a:pt x="3603041" y="2953067"/>
                  </a:lnTo>
                  <a:lnTo>
                    <a:pt x="3620498" y="2947352"/>
                  </a:lnTo>
                  <a:lnTo>
                    <a:pt x="3637004" y="2941955"/>
                  </a:lnTo>
                  <a:lnTo>
                    <a:pt x="3653510" y="2935922"/>
                  </a:lnTo>
                  <a:lnTo>
                    <a:pt x="3669698" y="2929890"/>
                  </a:lnTo>
                  <a:lnTo>
                    <a:pt x="3685251" y="2923857"/>
                  </a:lnTo>
                  <a:lnTo>
                    <a:pt x="3700170" y="2916872"/>
                  </a:lnTo>
                  <a:lnTo>
                    <a:pt x="3714770" y="2909887"/>
                  </a:lnTo>
                  <a:lnTo>
                    <a:pt x="3728419" y="2902902"/>
                  </a:lnTo>
                  <a:lnTo>
                    <a:pt x="3741751" y="2895282"/>
                  </a:lnTo>
                  <a:lnTo>
                    <a:pt x="3754765" y="2887980"/>
                  </a:lnTo>
                  <a:lnTo>
                    <a:pt x="3767144" y="2880042"/>
                  </a:lnTo>
                  <a:lnTo>
                    <a:pt x="3778571" y="2871787"/>
                  </a:lnTo>
                  <a:lnTo>
                    <a:pt x="3789363" y="2863532"/>
                  </a:lnTo>
                  <a:lnTo>
                    <a:pt x="3789363" y="2971165"/>
                  </a:lnTo>
                  <a:lnTo>
                    <a:pt x="3788728" y="2971482"/>
                  </a:lnTo>
                  <a:lnTo>
                    <a:pt x="3788728" y="2975927"/>
                  </a:lnTo>
                  <a:lnTo>
                    <a:pt x="3788411" y="2980055"/>
                  </a:lnTo>
                  <a:lnTo>
                    <a:pt x="3787776" y="2985770"/>
                  </a:lnTo>
                  <a:lnTo>
                    <a:pt x="3786506" y="2991167"/>
                  </a:lnTo>
                  <a:lnTo>
                    <a:pt x="3785237" y="2996247"/>
                  </a:lnTo>
                  <a:lnTo>
                    <a:pt x="3783332" y="3001962"/>
                  </a:lnTo>
                  <a:lnTo>
                    <a:pt x="3781428" y="3007360"/>
                  </a:lnTo>
                  <a:lnTo>
                    <a:pt x="3778571" y="3012758"/>
                  </a:lnTo>
                  <a:lnTo>
                    <a:pt x="3775714" y="3018155"/>
                  </a:lnTo>
                  <a:lnTo>
                    <a:pt x="3772540" y="3023235"/>
                  </a:lnTo>
                  <a:lnTo>
                    <a:pt x="3769048" y="3028633"/>
                  </a:lnTo>
                  <a:lnTo>
                    <a:pt x="3765557" y="3033713"/>
                  </a:lnTo>
                  <a:lnTo>
                    <a:pt x="3761113" y="3038793"/>
                  </a:lnTo>
                  <a:lnTo>
                    <a:pt x="3756987" y="3043555"/>
                  </a:lnTo>
                  <a:lnTo>
                    <a:pt x="3752226" y="3048635"/>
                  </a:lnTo>
                  <a:lnTo>
                    <a:pt x="3747147" y="3054033"/>
                  </a:lnTo>
                  <a:lnTo>
                    <a:pt x="3741433" y="3058795"/>
                  </a:lnTo>
                  <a:lnTo>
                    <a:pt x="3736037" y="3063240"/>
                  </a:lnTo>
                  <a:lnTo>
                    <a:pt x="3723658" y="3072765"/>
                  </a:lnTo>
                  <a:lnTo>
                    <a:pt x="3710327" y="3082290"/>
                  </a:lnTo>
                  <a:lnTo>
                    <a:pt x="3696043" y="3090863"/>
                  </a:lnTo>
                  <a:lnTo>
                    <a:pt x="3680490" y="3099753"/>
                  </a:lnTo>
                  <a:lnTo>
                    <a:pt x="3663667" y="3108325"/>
                  </a:lnTo>
                  <a:lnTo>
                    <a:pt x="3646526" y="3116263"/>
                  </a:lnTo>
                  <a:lnTo>
                    <a:pt x="3627799" y="3124200"/>
                  </a:lnTo>
                  <a:lnTo>
                    <a:pt x="3608754" y="3131503"/>
                  </a:lnTo>
                  <a:lnTo>
                    <a:pt x="3588122" y="3138170"/>
                  </a:lnTo>
                  <a:lnTo>
                    <a:pt x="3566855" y="3145155"/>
                  </a:lnTo>
                  <a:lnTo>
                    <a:pt x="3544636" y="3151188"/>
                  </a:lnTo>
                  <a:lnTo>
                    <a:pt x="3522417" y="3157538"/>
                  </a:lnTo>
                  <a:lnTo>
                    <a:pt x="3498611" y="3163253"/>
                  </a:lnTo>
                  <a:lnTo>
                    <a:pt x="3474170" y="3168333"/>
                  </a:lnTo>
                  <a:lnTo>
                    <a:pt x="3449412" y="3172778"/>
                  </a:lnTo>
                  <a:lnTo>
                    <a:pt x="3423701" y="3176905"/>
                  </a:lnTo>
                  <a:lnTo>
                    <a:pt x="3397356" y="3181033"/>
                  </a:lnTo>
                  <a:lnTo>
                    <a:pt x="3370376" y="3184208"/>
                  </a:lnTo>
                  <a:lnTo>
                    <a:pt x="3343395" y="3187383"/>
                  </a:lnTo>
                  <a:lnTo>
                    <a:pt x="3315146" y="3189605"/>
                  </a:lnTo>
                  <a:lnTo>
                    <a:pt x="3286896" y="3191193"/>
                  </a:lnTo>
                  <a:lnTo>
                    <a:pt x="3258011" y="3192780"/>
                  </a:lnTo>
                  <a:lnTo>
                    <a:pt x="3228491" y="3193415"/>
                  </a:lnTo>
                  <a:lnTo>
                    <a:pt x="3198972" y="3194050"/>
                  </a:lnTo>
                  <a:lnTo>
                    <a:pt x="3168500" y="3193415"/>
                  </a:lnTo>
                  <a:lnTo>
                    <a:pt x="3138663" y="3192780"/>
                  </a:lnTo>
                  <a:lnTo>
                    <a:pt x="3109143" y="3191193"/>
                  </a:lnTo>
                  <a:lnTo>
                    <a:pt x="3080259" y="3189288"/>
                  </a:lnTo>
                  <a:lnTo>
                    <a:pt x="3051374" y="3186748"/>
                  </a:lnTo>
                  <a:lnTo>
                    <a:pt x="3023441" y="3183573"/>
                  </a:lnTo>
                  <a:lnTo>
                    <a:pt x="2996144" y="3180080"/>
                  </a:lnTo>
                  <a:lnTo>
                    <a:pt x="2969481" y="3176270"/>
                  </a:lnTo>
                  <a:lnTo>
                    <a:pt x="2943453" y="3171825"/>
                  </a:lnTo>
                  <a:lnTo>
                    <a:pt x="2917742" y="3167063"/>
                  </a:lnTo>
                  <a:lnTo>
                    <a:pt x="2892984" y="3161665"/>
                  </a:lnTo>
                  <a:lnTo>
                    <a:pt x="2869178" y="3155633"/>
                  </a:lnTo>
                  <a:lnTo>
                    <a:pt x="2846007" y="3149918"/>
                  </a:lnTo>
                  <a:lnTo>
                    <a:pt x="2823470" y="3142933"/>
                  </a:lnTo>
                  <a:lnTo>
                    <a:pt x="2802203" y="3135948"/>
                  </a:lnTo>
                  <a:lnTo>
                    <a:pt x="2781889" y="3128328"/>
                  </a:lnTo>
                  <a:lnTo>
                    <a:pt x="2762527" y="3121025"/>
                  </a:lnTo>
                  <a:lnTo>
                    <a:pt x="2743799" y="3112770"/>
                  </a:lnTo>
                  <a:lnTo>
                    <a:pt x="2726024" y="3104515"/>
                  </a:lnTo>
                  <a:lnTo>
                    <a:pt x="2709518" y="3095625"/>
                  </a:lnTo>
                  <a:lnTo>
                    <a:pt x="2694600" y="3086735"/>
                  </a:lnTo>
                  <a:lnTo>
                    <a:pt x="2679999" y="3077210"/>
                  </a:lnTo>
                  <a:lnTo>
                    <a:pt x="2666985" y="3067685"/>
                  </a:lnTo>
                  <a:lnTo>
                    <a:pt x="2660954" y="3062923"/>
                  </a:lnTo>
                  <a:lnTo>
                    <a:pt x="2655240" y="3057843"/>
                  </a:lnTo>
                  <a:lnTo>
                    <a:pt x="2650162" y="3052763"/>
                  </a:lnTo>
                  <a:lnTo>
                    <a:pt x="2645083" y="3048000"/>
                  </a:lnTo>
                  <a:lnTo>
                    <a:pt x="2639687" y="3042603"/>
                  </a:lnTo>
                  <a:lnTo>
                    <a:pt x="2635561" y="3037205"/>
                  </a:lnTo>
                  <a:lnTo>
                    <a:pt x="2631434" y="3032125"/>
                  </a:lnTo>
                  <a:lnTo>
                    <a:pt x="2627625" y="3027045"/>
                  </a:lnTo>
                  <a:lnTo>
                    <a:pt x="2624134" y="3021648"/>
                  </a:lnTo>
                  <a:lnTo>
                    <a:pt x="2620960" y="3015933"/>
                  </a:lnTo>
                  <a:lnTo>
                    <a:pt x="2618103" y="3010535"/>
                  </a:lnTo>
                  <a:lnTo>
                    <a:pt x="2615881" y="3005137"/>
                  </a:lnTo>
                  <a:lnTo>
                    <a:pt x="2613659" y="2999422"/>
                  </a:lnTo>
                  <a:lnTo>
                    <a:pt x="2612072" y="2994025"/>
                  </a:lnTo>
                  <a:lnTo>
                    <a:pt x="2610485" y="2988310"/>
                  </a:lnTo>
                  <a:lnTo>
                    <a:pt x="2609850" y="2982912"/>
                  </a:lnTo>
                  <a:lnTo>
                    <a:pt x="2609215" y="2976880"/>
                  </a:lnTo>
                  <a:lnTo>
                    <a:pt x="2609215" y="2971482"/>
                  </a:lnTo>
                  <a:lnTo>
                    <a:pt x="2608580" y="2971482"/>
                  </a:lnTo>
                  <a:lnTo>
                    <a:pt x="2608580" y="2825115"/>
                  </a:lnTo>
                  <a:lnTo>
                    <a:pt x="2608263" y="2821305"/>
                  </a:lnTo>
                  <a:lnTo>
                    <a:pt x="2608580" y="2812732"/>
                  </a:lnTo>
                  <a:lnTo>
                    <a:pt x="2609850" y="2805112"/>
                  </a:lnTo>
                  <a:close/>
                  <a:moveTo>
                    <a:pt x="3151360" y="2793804"/>
                  </a:moveTo>
                  <a:lnTo>
                    <a:pt x="3151360" y="2908645"/>
                  </a:lnTo>
                  <a:lnTo>
                    <a:pt x="3174848" y="2908962"/>
                  </a:lnTo>
                  <a:lnTo>
                    <a:pt x="3198972" y="2909280"/>
                  </a:lnTo>
                  <a:lnTo>
                    <a:pt x="3231983" y="2908962"/>
                  </a:lnTo>
                  <a:lnTo>
                    <a:pt x="3231983" y="2794121"/>
                  </a:lnTo>
                  <a:lnTo>
                    <a:pt x="3198972" y="2794755"/>
                  </a:lnTo>
                  <a:lnTo>
                    <a:pt x="3174848" y="2794121"/>
                  </a:lnTo>
                  <a:lnTo>
                    <a:pt x="3151360" y="2793804"/>
                  </a:lnTo>
                  <a:close/>
                  <a:moveTo>
                    <a:pt x="2989478" y="2779528"/>
                  </a:moveTo>
                  <a:lnTo>
                    <a:pt x="2989478" y="2894687"/>
                  </a:lnTo>
                  <a:lnTo>
                    <a:pt x="3009158" y="2897542"/>
                  </a:lnTo>
                  <a:lnTo>
                    <a:pt x="3029472" y="2899762"/>
                  </a:lnTo>
                  <a:lnTo>
                    <a:pt x="3049469" y="2902300"/>
                  </a:lnTo>
                  <a:lnTo>
                    <a:pt x="3070419" y="2903887"/>
                  </a:lnTo>
                  <a:lnTo>
                    <a:pt x="3070419" y="2789045"/>
                  </a:lnTo>
                  <a:lnTo>
                    <a:pt x="3049469" y="2787142"/>
                  </a:lnTo>
                  <a:lnTo>
                    <a:pt x="3029472" y="2784921"/>
                  </a:lnTo>
                  <a:lnTo>
                    <a:pt x="3009158" y="2782383"/>
                  </a:lnTo>
                  <a:lnTo>
                    <a:pt x="2989478" y="2779528"/>
                  </a:lnTo>
                  <a:close/>
                  <a:moveTo>
                    <a:pt x="2827597" y="2743045"/>
                  </a:moveTo>
                  <a:lnTo>
                    <a:pt x="2827597" y="2859790"/>
                  </a:lnTo>
                  <a:lnTo>
                    <a:pt x="2846959" y="2865500"/>
                  </a:lnTo>
                  <a:lnTo>
                    <a:pt x="2866956" y="2870576"/>
                  </a:lnTo>
                  <a:lnTo>
                    <a:pt x="2887588" y="2875969"/>
                  </a:lnTo>
                  <a:lnTo>
                    <a:pt x="2908220" y="2880411"/>
                  </a:lnTo>
                  <a:lnTo>
                    <a:pt x="2908220" y="2764618"/>
                  </a:lnTo>
                  <a:lnTo>
                    <a:pt x="2887588" y="2759542"/>
                  </a:lnTo>
                  <a:lnTo>
                    <a:pt x="2866956" y="2754466"/>
                  </a:lnTo>
                  <a:lnTo>
                    <a:pt x="2846959" y="2748755"/>
                  </a:lnTo>
                  <a:lnTo>
                    <a:pt x="2827597" y="2743045"/>
                  </a:lnTo>
                  <a:close/>
                  <a:moveTo>
                    <a:pt x="1998663" y="2711450"/>
                  </a:moveTo>
                  <a:lnTo>
                    <a:pt x="2032589" y="2718179"/>
                  </a:lnTo>
                  <a:lnTo>
                    <a:pt x="2039311" y="2719781"/>
                  </a:lnTo>
                  <a:lnTo>
                    <a:pt x="2045072" y="2721383"/>
                  </a:lnTo>
                  <a:lnTo>
                    <a:pt x="2050513" y="2723306"/>
                  </a:lnTo>
                  <a:lnTo>
                    <a:pt x="2054674" y="2725228"/>
                  </a:lnTo>
                  <a:lnTo>
                    <a:pt x="2058834" y="2727791"/>
                  </a:lnTo>
                  <a:lnTo>
                    <a:pt x="2062675" y="2730034"/>
                  </a:lnTo>
                  <a:lnTo>
                    <a:pt x="2069716" y="2735161"/>
                  </a:lnTo>
                  <a:lnTo>
                    <a:pt x="2072597" y="2738045"/>
                  </a:lnTo>
                  <a:lnTo>
                    <a:pt x="2074517" y="2740287"/>
                  </a:lnTo>
                  <a:lnTo>
                    <a:pt x="2076118" y="2742851"/>
                  </a:lnTo>
                  <a:lnTo>
                    <a:pt x="2077398" y="2745734"/>
                  </a:lnTo>
                  <a:lnTo>
                    <a:pt x="2078038" y="2747977"/>
                  </a:lnTo>
                  <a:lnTo>
                    <a:pt x="2078038" y="2750861"/>
                  </a:lnTo>
                  <a:lnTo>
                    <a:pt x="2077718" y="2753104"/>
                  </a:lnTo>
                  <a:lnTo>
                    <a:pt x="2077078" y="2755988"/>
                  </a:lnTo>
                  <a:lnTo>
                    <a:pt x="2075478" y="2758231"/>
                  </a:lnTo>
                  <a:lnTo>
                    <a:pt x="2073877" y="2760794"/>
                  </a:lnTo>
                  <a:lnTo>
                    <a:pt x="2071317" y="2763037"/>
                  </a:lnTo>
                  <a:lnTo>
                    <a:pt x="2068756" y="2764959"/>
                  </a:lnTo>
                  <a:lnTo>
                    <a:pt x="2065876" y="2767522"/>
                  </a:lnTo>
                  <a:lnTo>
                    <a:pt x="2062355" y="2769445"/>
                  </a:lnTo>
                  <a:lnTo>
                    <a:pt x="2058194" y="2771047"/>
                  </a:lnTo>
                  <a:lnTo>
                    <a:pt x="2054354" y="2772649"/>
                  </a:lnTo>
                  <a:lnTo>
                    <a:pt x="2048272" y="2774572"/>
                  </a:lnTo>
                  <a:lnTo>
                    <a:pt x="2041871" y="2776174"/>
                  </a:lnTo>
                  <a:lnTo>
                    <a:pt x="2035790" y="2777776"/>
                  </a:lnTo>
                  <a:lnTo>
                    <a:pt x="2028429" y="2779057"/>
                  </a:lnTo>
                  <a:lnTo>
                    <a:pt x="2014026" y="2780659"/>
                  </a:lnTo>
                  <a:lnTo>
                    <a:pt x="1998663" y="2781300"/>
                  </a:lnTo>
                  <a:lnTo>
                    <a:pt x="1998663" y="2711450"/>
                  </a:lnTo>
                  <a:close/>
                  <a:moveTo>
                    <a:pt x="3717945" y="2699583"/>
                  </a:moveTo>
                  <a:lnTo>
                    <a:pt x="3711914" y="2703073"/>
                  </a:lnTo>
                  <a:lnTo>
                    <a:pt x="3704931" y="2707197"/>
                  </a:lnTo>
                  <a:lnTo>
                    <a:pt x="3696678" y="2710686"/>
                  </a:lnTo>
                  <a:lnTo>
                    <a:pt x="3688425" y="2714493"/>
                  </a:lnTo>
                  <a:lnTo>
                    <a:pt x="3671285" y="2721155"/>
                  </a:lnTo>
                  <a:lnTo>
                    <a:pt x="3656684" y="2726866"/>
                  </a:lnTo>
                  <a:lnTo>
                    <a:pt x="3656684" y="2827749"/>
                  </a:lnTo>
                  <a:lnTo>
                    <a:pt x="3665254" y="2823307"/>
                  </a:lnTo>
                  <a:lnTo>
                    <a:pt x="3674142" y="2818549"/>
                  </a:lnTo>
                  <a:lnTo>
                    <a:pt x="3682394" y="2813790"/>
                  </a:lnTo>
                  <a:lnTo>
                    <a:pt x="3690647" y="2808714"/>
                  </a:lnTo>
                  <a:lnTo>
                    <a:pt x="3698582" y="2803321"/>
                  </a:lnTo>
                  <a:lnTo>
                    <a:pt x="3705566" y="2798245"/>
                  </a:lnTo>
                  <a:lnTo>
                    <a:pt x="3711914" y="2792535"/>
                  </a:lnTo>
                  <a:lnTo>
                    <a:pt x="3717945" y="2787776"/>
                  </a:lnTo>
                  <a:lnTo>
                    <a:pt x="3717945" y="2699583"/>
                  </a:lnTo>
                  <a:close/>
                  <a:moveTo>
                    <a:pt x="2490788" y="2694304"/>
                  </a:moveTo>
                  <a:lnTo>
                    <a:pt x="2490788" y="2826893"/>
                  </a:lnTo>
                  <a:lnTo>
                    <a:pt x="2490471" y="2827210"/>
                  </a:lnTo>
                  <a:lnTo>
                    <a:pt x="2489836" y="2835140"/>
                  </a:lnTo>
                  <a:lnTo>
                    <a:pt x="2489519" y="2839898"/>
                  </a:lnTo>
                  <a:lnTo>
                    <a:pt x="2488250" y="2844973"/>
                  </a:lnTo>
                  <a:lnTo>
                    <a:pt x="2487298" y="2849731"/>
                  </a:lnTo>
                  <a:lnTo>
                    <a:pt x="2485711" y="2854807"/>
                  </a:lnTo>
                  <a:lnTo>
                    <a:pt x="2483490" y="2859565"/>
                  </a:lnTo>
                  <a:lnTo>
                    <a:pt x="2481269" y="2864323"/>
                  </a:lnTo>
                  <a:lnTo>
                    <a:pt x="2479048" y="2869080"/>
                  </a:lnTo>
                  <a:lnTo>
                    <a:pt x="2475874" y="2873838"/>
                  </a:lnTo>
                  <a:lnTo>
                    <a:pt x="2472701" y="2878279"/>
                  </a:lnTo>
                  <a:lnTo>
                    <a:pt x="2469528" y="2883037"/>
                  </a:lnTo>
                  <a:lnTo>
                    <a:pt x="2465403" y="2887795"/>
                  </a:lnTo>
                  <a:lnTo>
                    <a:pt x="2461595" y="2892236"/>
                  </a:lnTo>
                  <a:lnTo>
                    <a:pt x="2453028" y="2901435"/>
                  </a:lnTo>
                  <a:lnTo>
                    <a:pt x="2443191" y="2909999"/>
                  </a:lnTo>
                  <a:lnTo>
                    <a:pt x="2432086" y="2918563"/>
                  </a:lnTo>
                  <a:lnTo>
                    <a:pt x="2419710" y="2926811"/>
                  </a:lnTo>
                  <a:lnTo>
                    <a:pt x="2406701" y="2934740"/>
                  </a:lnTo>
                  <a:lnTo>
                    <a:pt x="2393056" y="2942670"/>
                  </a:lnTo>
                  <a:lnTo>
                    <a:pt x="2378143" y="2950283"/>
                  </a:lnTo>
                  <a:lnTo>
                    <a:pt x="2362277" y="2957579"/>
                  </a:lnTo>
                  <a:lnTo>
                    <a:pt x="2345777" y="2964240"/>
                  </a:lnTo>
                  <a:lnTo>
                    <a:pt x="2328325" y="2970901"/>
                  </a:lnTo>
                  <a:lnTo>
                    <a:pt x="2309921" y="2977245"/>
                  </a:lnTo>
                  <a:lnTo>
                    <a:pt x="2290882" y="2983589"/>
                  </a:lnTo>
                  <a:lnTo>
                    <a:pt x="2270892" y="2989298"/>
                  </a:lnTo>
                  <a:lnTo>
                    <a:pt x="2250267" y="2994691"/>
                  </a:lnTo>
                  <a:lnTo>
                    <a:pt x="2229324" y="2999449"/>
                  </a:lnTo>
                  <a:lnTo>
                    <a:pt x="2207430" y="3004207"/>
                  </a:lnTo>
                  <a:lnTo>
                    <a:pt x="2184901" y="3008330"/>
                  </a:lnTo>
                  <a:lnTo>
                    <a:pt x="2162054" y="3012137"/>
                  </a:lnTo>
                  <a:lnTo>
                    <a:pt x="2138256" y="3015626"/>
                  </a:lnTo>
                  <a:lnTo>
                    <a:pt x="2113823" y="3018798"/>
                  </a:lnTo>
                  <a:lnTo>
                    <a:pt x="2089390" y="3021018"/>
                  </a:lnTo>
                  <a:lnTo>
                    <a:pt x="2064323" y="3023556"/>
                  </a:lnTo>
                  <a:lnTo>
                    <a:pt x="2038621" y="3025142"/>
                  </a:lnTo>
                  <a:lnTo>
                    <a:pt x="2012601" y="3026093"/>
                  </a:lnTo>
                  <a:lnTo>
                    <a:pt x="1986582" y="3027045"/>
                  </a:lnTo>
                  <a:lnTo>
                    <a:pt x="1959928" y="3027362"/>
                  </a:lnTo>
                  <a:lnTo>
                    <a:pt x="1932639" y="3027045"/>
                  </a:lnTo>
                  <a:lnTo>
                    <a:pt x="1905350" y="3026093"/>
                  </a:lnTo>
                  <a:lnTo>
                    <a:pt x="1879014" y="3025142"/>
                  </a:lnTo>
                  <a:lnTo>
                    <a:pt x="1852994" y="3022921"/>
                  </a:lnTo>
                  <a:lnTo>
                    <a:pt x="1827292" y="3021018"/>
                  </a:lnTo>
                  <a:lnTo>
                    <a:pt x="1802224" y="3018481"/>
                  </a:lnTo>
                  <a:lnTo>
                    <a:pt x="1777157" y="3015309"/>
                  </a:lnTo>
                  <a:lnTo>
                    <a:pt x="1753359" y="3011502"/>
                  </a:lnTo>
                  <a:lnTo>
                    <a:pt x="1729560" y="3007379"/>
                  </a:lnTo>
                  <a:lnTo>
                    <a:pt x="1706714" y="3002938"/>
                  </a:lnTo>
                  <a:lnTo>
                    <a:pt x="1684502" y="2998180"/>
                  </a:lnTo>
                  <a:lnTo>
                    <a:pt x="1662925" y="2993105"/>
                  </a:lnTo>
                  <a:lnTo>
                    <a:pt x="1641983" y="2987712"/>
                  </a:lnTo>
                  <a:lnTo>
                    <a:pt x="1622309" y="2981686"/>
                  </a:lnTo>
                  <a:lnTo>
                    <a:pt x="1602953" y="2975342"/>
                  </a:lnTo>
                  <a:lnTo>
                    <a:pt x="1584549" y="2968681"/>
                  </a:lnTo>
                  <a:lnTo>
                    <a:pt x="1566780" y="2961702"/>
                  </a:lnTo>
                  <a:lnTo>
                    <a:pt x="1550280" y="2954407"/>
                  </a:lnTo>
                  <a:lnTo>
                    <a:pt x="1534414" y="2947111"/>
                  </a:lnTo>
                  <a:lnTo>
                    <a:pt x="1519501" y="2939181"/>
                  </a:lnTo>
                  <a:lnTo>
                    <a:pt x="1505539" y="2930934"/>
                  </a:lnTo>
                  <a:lnTo>
                    <a:pt x="1493164" y="2922687"/>
                  </a:lnTo>
                  <a:lnTo>
                    <a:pt x="1481106" y="2913805"/>
                  </a:lnTo>
                  <a:lnTo>
                    <a:pt x="1470635" y="2904924"/>
                  </a:lnTo>
                  <a:lnTo>
                    <a:pt x="1465875" y="2900483"/>
                  </a:lnTo>
                  <a:lnTo>
                    <a:pt x="1461116" y="2895725"/>
                  </a:lnTo>
                  <a:lnTo>
                    <a:pt x="1456673" y="2891284"/>
                  </a:lnTo>
                  <a:lnTo>
                    <a:pt x="1452866" y="2886844"/>
                  </a:lnTo>
                  <a:lnTo>
                    <a:pt x="1449375" y="2882086"/>
                  </a:lnTo>
                  <a:lnTo>
                    <a:pt x="1445885" y="2877328"/>
                  </a:lnTo>
                  <a:lnTo>
                    <a:pt x="1442712" y="2872252"/>
                  </a:lnTo>
                  <a:lnTo>
                    <a:pt x="1439856" y="2867494"/>
                  </a:lnTo>
                  <a:lnTo>
                    <a:pt x="1437000" y="2862737"/>
                  </a:lnTo>
                  <a:lnTo>
                    <a:pt x="1435096" y="2857661"/>
                  </a:lnTo>
                  <a:lnTo>
                    <a:pt x="1433192" y="2852269"/>
                  </a:lnTo>
                  <a:lnTo>
                    <a:pt x="1431606" y="2847828"/>
                  </a:lnTo>
                  <a:lnTo>
                    <a:pt x="1430337" y="2842436"/>
                  </a:lnTo>
                  <a:lnTo>
                    <a:pt x="1429702" y="2837361"/>
                  </a:lnTo>
                  <a:lnTo>
                    <a:pt x="1429385" y="2832286"/>
                  </a:lnTo>
                  <a:lnTo>
                    <a:pt x="1428750" y="2827210"/>
                  </a:lnTo>
                  <a:lnTo>
                    <a:pt x="1428750" y="2700014"/>
                  </a:lnTo>
                  <a:lnTo>
                    <a:pt x="1429702" y="2705406"/>
                  </a:lnTo>
                  <a:lnTo>
                    <a:pt x="1430654" y="2711433"/>
                  </a:lnTo>
                  <a:lnTo>
                    <a:pt x="1432240" y="2716825"/>
                  </a:lnTo>
                  <a:lnTo>
                    <a:pt x="1434462" y="2722218"/>
                  </a:lnTo>
                  <a:lnTo>
                    <a:pt x="1436683" y="2728245"/>
                  </a:lnTo>
                  <a:lnTo>
                    <a:pt x="1439539" y="2733320"/>
                  </a:lnTo>
                  <a:lnTo>
                    <a:pt x="1442712" y="2739029"/>
                  </a:lnTo>
                  <a:lnTo>
                    <a:pt x="1446202" y="2744422"/>
                  </a:lnTo>
                  <a:lnTo>
                    <a:pt x="1449692" y="2749497"/>
                  </a:lnTo>
                  <a:lnTo>
                    <a:pt x="1454135" y="2755206"/>
                  </a:lnTo>
                  <a:lnTo>
                    <a:pt x="1458894" y="2760282"/>
                  </a:lnTo>
                  <a:lnTo>
                    <a:pt x="1463654" y="2765357"/>
                  </a:lnTo>
                  <a:lnTo>
                    <a:pt x="1468731" y="2770432"/>
                  </a:lnTo>
                  <a:lnTo>
                    <a:pt x="1474125" y="2775507"/>
                  </a:lnTo>
                  <a:lnTo>
                    <a:pt x="1480154" y="2780265"/>
                  </a:lnTo>
                  <a:lnTo>
                    <a:pt x="1480154" y="2879231"/>
                  </a:lnTo>
                  <a:lnTo>
                    <a:pt x="1482375" y="2882086"/>
                  </a:lnTo>
                  <a:lnTo>
                    <a:pt x="1484914" y="2884623"/>
                  </a:lnTo>
                  <a:lnTo>
                    <a:pt x="1491895" y="2890650"/>
                  </a:lnTo>
                  <a:lnTo>
                    <a:pt x="1500145" y="2896994"/>
                  </a:lnTo>
                  <a:lnTo>
                    <a:pt x="1509664" y="2903338"/>
                  </a:lnTo>
                  <a:lnTo>
                    <a:pt x="1519818" y="2909682"/>
                  </a:lnTo>
                  <a:lnTo>
                    <a:pt x="1530924" y="2915709"/>
                  </a:lnTo>
                  <a:lnTo>
                    <a:pt x="1542030" y="2921735"/>
                  </a:lnTo>
                  <a:lnTo>
                    <a:pt x="1553136" y="2926811"/>
                  </a:lnTo>
                  <a:lnTo>
                    <a:pt x="1553136" y="2824673"/>
                  </a:lnTo>
                  <a:lnTo>
                    <a:pt x="1569953" y="2832286"/>
                  </a:lnTo>
                  <a:lnTo>
                    <a:pt x="1587723" y="2839264"/>
                  </a:lnTo>
                  <a:lnTo>
                    <a:pt x="1606127" y="2846242"/>
                  </a:lnTo>
                  <a:lnTo>
                    <a:pt x="1625482" y="2852269"/>
                  </a:lnTo>
                  <a:lnTo>
                    <a:pt x="1625482" y="2953772"/>
                  </a:lnTo>
                  <a:lnTo>
                    <a:pt x="1642935" y="2958847"/>
                  </a:lnTo>
                  <a:lnTo>
                    <a:pt x="1661021" y="2963605"/>
                  </a:lnTo>
                  <a:lnTo>
                    <a:pt x="1679425" y="2968363"/>
                  </a:lnTo>
                  <a:lnTo>
                    <a:pt x="1698464" y="2972487"/>
                  </a:lnTo>
                  <a:lnTo>
                    <a:pt x="1698464" y="2871618"/>
                  </a:lnTo>
                  <a:lnTo>
                    <a:pt x="1716233" y="2875424"/>
                  </a:lnTo>
                  <a:lnTo>
                    <a:pt x="1734320" y="2878914"/>
                  </a:lnTo>
                  <a:lnTo>
                    <a:pt x="1752407" y="2882086"/>
                  </a:lnTo>
                  <a:lnTo>
                    <a:pt x="1771445" y="2885258"/>
                  </a:lnTo>
                  <a:lnTo>
                    <a:pt x="1771445" y="2985175"/>
                  </a:lnTo>
                  <a:lnTo>
                    <a:pt x="1789215" y="2987712"/>
                  </a:lnTo>
                  <a:lnTo>
                    <a:pt x="1807301" y="2989933"/>
                  </a:lnTo>
                  <a:lnTo>
                    <a:pt x="1825388" y="2991836"/>
                  </a:lnTo>
                  <a:lnTo>
                    <a:pt x="1843792" y="2993422"/>
                  </a:lnTo>
                  <a:lnTo>
                    <a:pt x="1843792" y="2893505"/>
                  </a:lnTo>
                  <a:lnTo>
                    <a:pt x="1861879" y="2895091"/>
                  </a:lnTo>
                  <a:lnTo>
                    <a:pt x="1880283" y="2896042"/>
                  </a:lnTo>
                  <a:lnTo>
                    <a:pt x="1898369" y="2896994"/>
                  </a:lnTo>
                  <a:lnTo>
                    <a:pt x="1916773" y="2897628"/>
                  </a:lnTo>
                  <a:lnTo>
                    <a:pt x="1916773" y="2997546"/>
                  </a:lnTo>
                  <a:lnTo>
                    <a:pt x="1938033" y="2997863"/>
                  </a:lnTo>
                  <a:lnTo>
                    <a:pt x="1959928" y="2998180"/>
                  </a:lnTo>
                  <a:lnTo>
                    <a:pt x="1989755" y="2997863"/>
                  </a:lnTo>
                  <a:lnTo>
                    <a:pt x="1989755" y="2898263"/>
                  </a:lnTo>
                  <a:lnTo>
                    <a:pt x="2018630" y="2896994"/>
                  </a:lnTo>
                  <a:lnTo>
                    <a:pt x="2046553" y="2895408"/>
                  </a:lnTo>
                  <a:lnTo>
                    <a:pt x="2074159" y="2893505"/>
                  </a:lnTo>
                  <a:lnTo>
                    <a:pt x="2101448" y="2890967"/>
                  </a:lnTo>
                  <a:lnTo>
                    <a:pt x="2128102" y="2887795"/>
                  </a:lnTo>
                  <a:lnTo>
                    <a:pt x="2154122" y="2883989"/>
                  </a:lnTo>
                  <a:lnTo>
                    <a:pt x="2179189" y="2879865"/>
                  </a:lnTo>
                  <a:lnTo>
                    <a:pt x="2204257" y="2875424"/>
                  </a:lnTo>
                  <a:lnTo>
                    <a:pt x="2228372" y="2870032"/>
                  </a:lnTo>
                  <a:lnTo>
                    <a:pt x="2251219" y="2864640"/>
                  </a:lnTo>
                  <a:lnTo>
                    <a:pt x="2273430" y="2858613"/>
                  </a:lnTo>
                  <a:lnTo>
                    <a:pt x="2294690" y="2851952"/>
                  </a:lnTo>
                  <a:lnTo>
                    <a:pt x="2315633" y="2845291"/>
                  </a:lnTo>
                  <a:lnTo>
                    <a:pt x="2335306" y="2838312"/>
                  </a:lnTo>
                  <a:lnTo>
                    <a:pt x="2354027" y="2830382"/>
                  </a:lnTo>
                  <a:lnTo>
                    <a:pt x="2371797" y="2822452"/>
                  </a:lnTo>
                  <a:lnTo>
                    <a:pt x="2371797" y="2924590"/>
                  </a:lnTo>
                  <a:lnTo>
                    <a:pt x="2379729" y="2921101"/>
                  </a:lnTo>
                  <a:lnTo>
                    <a:pt x="2387028" y="2916660"/>
                  </a:lnTo>
                  <a:lnTo>
                    <a:pt x="2394643" y="2912219"/>
                  </a:lnTo>
                  <a:lnTo>
                    <a:pt x="2401941" y="2907461"/>
                  </a:lnTo>
                  <a:lnTo>
                    <a:pt x="2409239" y="2902703"/>
                  </a:lnTo>
                  <a:lnTo>
                    <a:pt x="2415585" y="2898263"/>
                  </a:lnTo>
                  <a:lnTo>
                    <a:pt x="2421297" y="2893505"/>
                  </a:lnTo>
                  <a:lnTo>
                    <a:pt x="2426374" y="2889064"/>
                  </a:lnTo>
                  <a:lnTo>
                    <a:pt x="2426374" y="2791050"/>
                  </a:lnTo>
                  <a:lnTo>
                    <a:pt x="2433989" y="2785340"/>
                  </a:lnTo>
                  <a:lnTo>
                    <a:pt x="2440653" y="2779948"/>
                  </a:lnTo>
                  <a:lnTo>
                    <a:pt x="2447316" y="2774238"/>
                  </a:lnTo>
                  <a:lnTo>
                    <a:pt x="2453345" y="2768529"/>
                  </a:lnTo>
                  <a:lnTo>
                    <a:pt x="2459057" y="2762819"/>
                  </a:lnTo>
                  <a:lnTo>
                    <a:pt x="2464451" y="2757110"/>
                  </a:lnTo>
                  <a:lnTo>
                    <a:pt x="2469211" y="2751083"/>
                  </a:lnTo>
                  <a:lnTo>
                    <a:pt x="2473336" y="2744739"/>
                  </a:lnTo>
                  <a:lnTo>
                    <a:pt x="2477461" y="2739029"/>
                  </a:lnTo>
                  <a:lnTo>
                    <a:pt x="2480634" y="2732685"/>
                  </a:lnTo>
                  <a:lnTo>
                    <a:pt x="2483490" y="2726341"/>
                  </a:lnTo>
                  <a:lnTo>
                    <a:pt x="2486028" y="2719997"/>
                  </a:lnTo>
                  <a:lnTo>
                    <a:pt x="2487932" y="2713654"/>
                  </a:lnTo>
                  <a:lnTo>
                    <a:pt x="2489519" y="2707310"/>
                  </a:lnTo>
                  <a:lnTo>
                    <a:pt x="2490471" y="2700966"/>
                  </a:lnTo>
                  <a:lnTo>
                    <a:pt x="2490788" y="2694304"/>
                  </a:lnTo>
                  <a:close/>
                  <a:moveTo>
                    <a:pt x="2490470" y="2686155"/>
                  </a:moveTo>
                  <a:lnTo>
                    <a:pt x="2490788" y="2691795"/>
                  </a:lnTo>
                  <a:lnTo>
                    <a:pt x="2490470" y="2693988"/>
                  </a:lnTo>
                  <a:lnTo>
                    <a:pt x="2490470" y="2690542"/>
                  </a:lnTo>
                  <a:lnTo>
                    <a:pt x="2490470" y="2686155"/>
                  </a:lnTo>
                  <a:close/>
                  <a:moveTo>
                    <a:pt x="2490416" y="2685242"/>
                  </a:moveTo>
                  <a:lnTo>
                    <a:pt x="2490470" y="2685528"/>
                  </a:lnTo>
                  <a:lnTo>
                    <a:pt x="2490470" y="2686155"/>
                  </a:lnTo>
                  <a:lnTo>
                    <a:pt x="2490416" y="2685242"/>
                  </a:lnTo>
                  <a:close/>
                  <a:moveTo>
                    <a:pt x="1427957" y="2683026"/>
                  </a:moveTo>
                  <a:lnTo>
                    <a:pt x="1427516" y="2686071"/>
                  </a:lnTo>
                  <a:lnTo>
                    <a:pt x="1427516" y="2690943"/>
                  </a:lnTo>
                  <a:lnTo>
                    <a:pt x="1427516" y="2693987"/>
                  </a:lnTo>
                  <a:lnTo>
                    <a:pt x="1427163" y="2692161"/>
                  </a:lnTo>
                  <a:lnTo>
                    <a:pt x="1427163" y="2686680"/>
                  </a:lnTo>
                  <a:lnTo>
                    <a:pt x="1427957" y="2683026"/>
                  </a:lnTo>
                  <a:close/>
                  <a:moveTo>
                    <a:pt x="1430338" y="2671762"/>
                  </a:moveTo>
                  <a:lnTo>
                    <a:pt x="1428927" y="2676633"/>
                  </a:lnTo>
                  <a:lnTo>
                    <a:pt x="1428221" y="2681809"/>
                  </a:lnTo>
                  <a:lnTo>
                    <a:pt x="1427957" y="2683026"/>
                  </a:lnTo>
                  <a:lnTo>
                    <a:pt x="1428221" y="2681200"/>
                  </a:lnTo>
                  <a:lnTo>
                    <a:pt x="1428927" y="2676329"/>
                  </a:lnTo>
                  <a:lnTo>
                    <a:pt x="1430338" y="2671762"/>
                  </a:lnTo>
                  <a:close/>
                  <a:moveTo>
                    <a:pt x="2487613" y="2670175"/>
                  </a:moveTo>
                  <a:lnTo>
                    <a:pt x="2489200" y="2675815"/>
                  </a:lnTo>
                  <a:lnTo>
                    <a:pt x="2490153" y="2680828"/>
                  </a:lnTo>
                  <a:lnTo>
                    <a:pt x="2490416" y="2685242"/>
                  </a:lnTo>
                  <a:lnTo>
                    <a:pt x="2489518" y="2680515"/>
                  </a:lnTo>
                  <a:lnTo>
                    <a:pt x="2488883" y="2675502"/>
                  </a:lnTo>
                  <a:lnTo>
                    <a:pt x="2487613" y="2670175"/>
                  </a:lnTo>
                  <a:close/>
                  <a:moveTo>
                    <a:pt x="2665715" y="2659293"/>
                  </a:moveTo>
                  <a:lnTo>
                    <a:pt x="2665715" y="2777307"/>
                  </a:lnTo>
                  <a:lnTo>
                    <a:pt x="2668254" y="2780162"/>
                  </a:lnTo>
                  <a:lnTo>
                    <a:pt x="2671429" y="2783335"/>
                  </a:lnTo>
                  <a:lnTo>
                    <a:pt x="2678729" y="2789362"/>
                  </a:lnTo>
                  <a:lnTo>
                    <a:pt x="2687934" y="2796659"/>
                  </a:lnTo>
                  <a:lnTo>
                    <a:pt x="2698726" y="2803638"/>
                  </a:lnTo>
                  <a:lnTo>
                    <a:pt x="2710153" y="2810935"/>
                  </a:lnTo>
                  <a:lnTo>
                    <a:pt x="2722215" y="2817914"/>
                  </a:lnTo>
                  <a:lnTo>
                    <a:pt x="2734594" y="2824259"/>
                  </a:lnTo>
                  <a:lnTo>
                    <a:pt x="2746656" y="2829969"/>
                  </a:lnTo>
                  <a:lnTo>
                    <a:pt x="2746656" y="2711004"/>
                  </a:lnTo>
                  <a:lnTo>
                    <a:pt x="2734594" y="2705293"/>
                  </a:lnTo>
                  <a:lnTo>
                    <a:pt x="2723167" y="2699266"/>
                  </a:lnTo>
                  <a:lnTo>
                    <a:pt x="2712058" y="2692921"/>
                  </a:lnTo>
                  <a:lnTo>
                    <a:pt x="2701583" y="2686259"/>
                  </a:lnTo>
                  <a:lnTo>
                    <a:pt x="2691743" y="2679914"/>
                  </a:lnTo>
                  <a:lnTo>
                    <a:pt x="2682538" y="2673252"/>
                  </a:lnTo>
                  <a:lnTo>
                    <a:pt x="2673650" y="2666273"/>
                  </a:lnTo>
                  <a:lnTo>
                    <a:pt x="2665715" y="2659293"/>
                  </a:lnTo>
                  <a:close/>
                  <a:moveTo>
                    <a:pt x="1925638" y="2592387"/>
                  </a:moveTo>
                  <a:lnTo>
                    <a:pt x="1925638" y="2662237"/>
                  </a:lnTo>
                  <a:lnTo>
                    <a:pt x="1911407" y="2659674"/>
                  </a:lnTo>
                  <a:lnTo>
                    <a:pt x="1894963" y="2655829"/>
                  </a:lnTo>
                  <a:lnTo>
                    <a:pt x="1887057" y="2653907"/>
                  </a:lnTo>
                  <a:lnTo>
                    <a:pt x="1880100" y="2652304"/>
                  </a:lnTo>
                  <a:lnTo>
                    <a:pt x="1873459" y="2650062"/>
                  </a:lnTo>
                  <a:lnTo>
                    <a:pt x="1867451" y="2647498"/>
                  </a:lnTo>
                  <a:lnTo>
                    <a:pt x="1861442" y="2644935"/>
                  </a:lnTo>
                  <a:lnTo>
                    <a:pt x="1856383" y="2641090"/>
                  </a:lnTo>
                  <a:lnTo>
                    <a:pt x="1853220" y="2639168"/>
                  </a:lnTo>
                  <a:lnTo>
                    <a:pt x="1851007" y="2636925"/>
                  </a:lnTo>
                  <a:lnTo>
                    <a:pt x="1848793" y="2634041"/>
                  </a:lnTo>
                  <a:lnTo>
                    <a:pt x="1847844" y="2631798"/>
                  </a:lnTo>
                  <a:lnTo>
                    <a:pt x="1846579" y="2628914"/>
                  </a:lnTo>
                  <a:lnTo>
                    <a:pt x="1846263" y="2626671"/>
                  </a:lnTo>
                  <a:lnTo>
                    <a:pt x="1846263" y="2623788"/>
                  </a:lnTo>
                  <a:lnTo>
                    <a:pt x="1846579" y="2621224"/>
                  </a:lnTo>
                  <a:lnTo>
                    <a:pt x="1847528" y="2618661"/>
                  </a:lnTo>
                  <a:lnTo>
                    <a:pt x="1848477" y="2616098"/>
                  </a:lnTo>
                  <a:lnTo>
                    <a:pt x="1850374" y="2613855"/>
                  </a:lnTo>
                  <a:lnTo>
                    <a:pt x="1852588" y="2611292"/>
                  </a:lnTo>
                  <a:lnTo>
                    <a:pt x="1855118" y="2609369"/>
                  </a:lnTo>
                  <a:lnTo>
                    <a:pt x="1858280" y="2607447"/>
                  </a:lnTo>
                  <a:lnTo>
                    <a:pt x="1861759" y="2605524"/>
                  </a:lnTo>
                  <a:lnTo>
                    <a:pt x="1865870" y="2603922"/>
                  </a:lnTo>
                  <a:lnTo>
                    <a:pt x="1872194" y="2601359"/>
                  </a:lnTo>
                  <a:lnTo>
                    <a:pt x="1878835" y="2599436"/>
                  </a:lnTo>
                  <a:lnTo>
                    <a:pt x="1885792" y="2597834"/>
                  </a:lnTo>
                  <a:lnTo>
                    <a:pt x="1893382" y="2596232"/>
                  </a:lnTo>
                  <a:lnTo>
                    <a:pt x="1901288" y="2594951"/>
                  </a:lnTo>
                  <a:lnTo>
                    <a:pt x="1909194" y="2593989"/>
                  </a:lnTo>
                  <a:lnTo>
                    <a:pt x="1925638" y="2592387"/>
                  </a:lnTo>
                  <a:close/>
                  <a:moveTo>
                    <a:pt x="3178346" y="2558733"/>
                  </a:moveTo>
                  <a:lnTo>
                    <a:pt x="3178346" y="2673668"/>
                  </a:lnTo>
                  <a:lnTo>
                    <a:pt x="3201835" y="2674303"/>
                  </a:lnTo>
                  <a:lnTo>
                    <a:pt x="3225959" y="2674303"/>
                  </a:lnTo>
                  <a:lnTo>
                    <a:pt x="3258970" y="2673986"/>
                  </a:lnTo>
                  <a:lnTo>
                    <a:pt x="3258970" y="2559368"/>
                  </a:lnTo>
                  <a:lnTo>
                    <a:pt x="3225641" y="2559686"/>
                  </a:lnTo>
                  <a:lnTo>
                    <a:pt x="3201835" y="2559368"/>
                  </a:lnTo>
                  <a:lnTo>
                    <a:pt x="3178346" y="2558733"/>
                  </a:lnTo>
                  <a:close/>
                  <a:moveTo>
                    <a:pt x="2609850" y="2552700"/>
                  </a:moveTo>
                  <a:lnTo>
                    <a:pt x="2613342" y="2559045"/>
                  </a:lnTo>
                  <a:lnTo>
                    <a:pt x="2617468" y="2564438"/>
                  </a:lnTo>
                  <a:lnTo>
                    <a:pt x="2621594" y="2570466"/>
                  </a:lnTo>
                  <a:lnTo>
                    <a:pt x="2626038" y="2576176"/>
                  </a:lnTo>
                  <a:lnTo>
                    <a:pt x="2631117" y="2581886"/>
                  </a:lnTo>
                  <a:lnTo>
                    <a:pt x="2635878" y="2587280"/>
                  </a:lnTo>
                  <a:lnTo>
                    <a:pt x="2641274" y="2592673"/>
                  </a:lnTo>
                  <a:lnTo>
                    <a:pt x="2646988" y="2598383"/>
                  </a:lnTo>
                  <a:lnTo>
                    <a:pt x="2658732" y="2608535"/>
                  </a:lnTo>
                  <a:lnTo>
                    <a:pt x="2671746" y="2618686"/>
                  </a:lnTo>
                  <a:lnTo>
                    <a:pt x="2685712" y="2628204"/>
                  </a:lnTo>
                  <a:lnTo>
                    <a:pt x="2700631" y="2637721"/>
                  </a:lnTo>
                  <a:lnTo>
                    <a:pt x="2715867" y="2646921"/>
                  </a:lnTo>
                  <a:lnTo>
                    <a:pt x="2732372" y="2655486"/>
                  </a:lnTo>
                  <a:lnTo>
                    <a:pt x="2749830" y="2663735"/>
                  </a:lnTo>
                  <a:lnTo>
                    <a:pt x="2767923" y="2671666"/>
                  </a:lnTo>
                  <a:lnTo>
                    <a:pt x="2786650" y="2679280"/>
                  </a:lnTo>
                  <a:lnTo>
                    <a:pt x="2805695" y="2686576"/>
                  </a:lnTo>
                  <a:lnTo>
                    <a:pt x="2826009" y="2693238"/>
                  </a:lnTo>
                  <a:lnTo>
                    <a:pt x="2846959" y="2699583"/>
                  </a:lnTo>
                  <a:lnTo>
                    <a:pt x="2867591" y="2705611"/>
                  </a:lnTo>
                  <a:lnTo>
                    <a:pt x="2889492" y="2711321"/>
                  </a:lnTo>
                  <a:lnTo>
                    <a:pt x="2912029" y="2716714"/>
                  </a:lnTo>
                  <a:lnTo>
                    <a:pt x="2934248" y="2721790"/>
                  </a:lnTo>
                  <a:lnTo>
                    <a:pt x="2957102" y="2725914"/>
                  </a:lnTo>
                  <a:lnTo>
                    <a:pt x="2980908" y="2730355"/>
                  </a:lnTo>
                  <a:lnTo>
                    <a:pt x="3004396" y="2733845"/>
                  </a:lnTo>
                  <a:lnTo>
                    <a:pt x="3028203" y="2737335"/>
                  </a:lnTo>
                  <a:lnTo>
                    <a:pt x="3052644" y="2740190"/>
                  </a:lnTo>
                  <a:lnTo>
                    <a:pt x="3077084" y="2743045"/>
                  </a:lnTo>
                  <a:lnTo>
                    <a:pt x="3101525" y="2744949"/>
                  </a:lnTo>
                  <a:lnTo>
                    <a:pt x="3125966" y="2746852"/>
                  </a:lnTo>
                  <a:lnTo>
                    <a:pt x="3150725" y="2748121"/>
                  </a:lnTo>
                  <a:lnTo>
                    <a:pt x="3175800" y="2749390"/>
                  </a:lnTo>
                  <a:lnTo>
                    <a:pt x="3200559" y="2750024"/>
                  </a:lnTo>
                  <a:lnTo>
                    <a:pt x="3225317" y="2750024"/>
                  </a:lnTo>
                  <a:lnTo>
                    <a:pt x="3246266" y="2750024"/>
                  </a:lnTo>
                  <a:lnTo>
                    <a:pt x="3267216" y="2749707"/>
                  </a:lnTo>
                  <a:lnTo>
                    <a:pt x="3288165" y="2748755"/>
                  </a:lnTo>
                  <a:lnTo>
                    <a:pt x="3308797" y="2747804"/>
                  </a:lnTo>
                  <a:lnTo>
                    <a:pt x="3329429" y="2746535"/>
                  </a:lnTo>
                  <a:lnTo>
                    <a:pt x="3350378" y="2744949"/>
                  </a:lnTo>
                  <a:lnTo>
                    <a:pt x="3371010" y="2743362"/>
                  </a:lnTo>
                  <a:lnTo>
                    <a:pt x="3391325" y="2741459"/>
                  </a:lnTo>
                  <a:lnTo>
                    <a:pt x="3411957" y="2738921"/>
                  </a:lnTo>
                  <a:lnTo>
                    <a:pt x="3431954" y="2736383"/>
                  </a:lnTo>
                  <a:lnTo>
                    <a:pt x="3451951" y="2733528"/>
                  </a:lnTo>
                  <a:lnTo>
                    <a:pt x="3471948" y="2730355"/>
                  </a:lnTo>
                  <a:lnTo>
                    <a:pt x="3491628" y="2726866"/>
                  </a:lnTo>
                  <a:lnTo>
                    <a:pt x="3510990" y="2723376"/>
                  </a:lnTo>
                  <a:lnTo>
                    <a:pt x="3530035" y="2719252"/>
                  </a:lnTo>
                  <a:lnTo>
                    <a:pt x="3548763" y="2715128"/>
                  </a:lnTo>
                  <a:lnTo>
                    <a:pt x="3567173" y="2710369"/>
                  </a:lnTo>
                  <a:lnTo>
                    <a:pt x="3585265" y="2705611"/>
                  </a:lnTo>
                  <a:lnTo>
                    <a:pt x="3603041" y="2700852"/>
                  </a:lnTo>
                  <a:lnTo>
                    <a:pt x="3620498" y="2695142"/>
                  </a:lnTo>
                  <a:lnTo>
                    <a:pt x="3637004" y="2689749"/>
                  </a:lnTo>
                  <a:lnTo>
                    <a:pt x="3653510" y="2683721"/>
                  </a:lnTo>
                  <a:lnTo>
                    <a:pt x="3669698" y="2678011"/>
                  </a:lnTo>
                  <a:lnTo>
                    <a:pt x="3685251" y="2671349"/>
                  </a:lnTo>
                  <a:lnTo>
                    <a:pt x="3700170" y="2665004"/>
                  </a:lnTo>
                  <a:lnTo>
                    <a:pt x="3714770" y="2657707"/>
                  </a:lnTo>
                  <a:lnTo>
                    <a:pt x="3728419" y="2650728"/>
                  </a:lnTo>
                  <a:lnTo>
                    <a:pt x="3741751" y="2643114"/>
                  </a:lnTo>
                  <a:lnTo>
                    <a:pt x="3754765" y="2635818"/>
                  </a:lnTo>
                  <a:lnTo>
                    <a:pt x="3767144" y="2627886"/>
                  </a:lnTo>
                  <a:lnTo>
                    <a:pt x="3778571" y="2619638"/>
                  </a:lnTo>
                  <a:lnTo>
                    <a:pt x="3789363" y="2611073"/>
                  </a:lnTo>
                  <a:lnTo>
                    <a:pt x="3789363" y="2718935"/>
                  </a:lnTo>
                  <a:lnTo>
                    <a:pt x="3788728" y="2718935"/>
                  </a:lnTo>
                  <a:lnTo>
                    <a:pt x="3788411" y="2728135"/>
                  </a:lnTo>
                  <a:lnTo>
                    <a:pt x="3787776" y="2733528"/>
                  </a:lnTo>
                  <a:lnTo>
                    <a:pt x="3786506" y="2738921"/>
                  </a:lnTo>
                  <a:lnTo>
                    <a:pt x="3785237" y="2744314"/>
                  </a:lnTo>
                  <a:lnTo>
                    <a:pt x="3783332" y="2749707"/>
                  </a:lnTo>
                  <a:lnTo>
                    <a:pt x="3781428" y="2755100"/>
                  </a:lnTo>
                  <a:lnTo>
                    <a:pt x="3778571" y="2760811"/>
                  </a:lnTo>
                  <a:lnTo>
                    <a:pt x="3775714" y="2765886"/>
                  </a:lnTo>
                  <a:lnTo>
                    <a:pt x="3772540" y="2770962"/>
                  </a:lnTo>
                  <a:lnTo>
                    <a:pt x="3769048" y="2776355"/>
                  </a:lnTo>
                  <a:lnTo>
                    <a:pt x="3765557" y="2781749"/>
                  </a:lnTo>
                  <a:lnTo>
                    <a:pt x="3761113" y="2786824"/>
                  </a:lnTo>
                  <a:lnTo>
                    <a:pt x="3756987" y="2791583"/>
                  </a:lnTo>
                  <a:lnTo>
                    <a:pt x="3752226" y="2796659"/>
                  </a:lnTo>
                  <a:lnTo>
                    <a:pt x="3747147" y="2801735"/>
                  </a:lnTo>
                  <a:lnTo>
                    <a:pt x="3741433" y="2806493"/>
                  </a:lnTo>
                  <a:lnTo>
                    <a:pt x="3736037" y="2811252"/>
                  </a:lnTo>
                  <a:lnTo>
                    <a:pt x="3723658" y="2820769"/>
                  </a:lnTo>
                  <a:lnTo>
                    <a:pt x="3710327" y="2829969"/>
                  </a:lnTo>
                  <a:lnTo>
                    <a:pt x="3696043" y="2838852"/>
                  </a:lnTo>
                  <a:lnTo>
                    <a:pt x="3680490" y="2847418"/>
                  </a:lnTo>
                  <a:lnTo>
                    <a:pt x="3663667" y="2855983"/>
                  </a:lnTo>
                  <a:lnTo>
                    <a:pt x="3646526" y="2863914"/>
                  </a:lnTo>
                  <a:lnTo>
                    <a:pt x="3627799" y="2871845"/>
                  </a:lnTo>
                  <a:lnTo>
                    <a:pt x="3608754" y="2879459"/>
                  </a:lnTo>
                  <a:lnTo>
                    <a:pt x="3588122" y="2886121"/>
                  </a:lnTo>
                  <a:lnTo>
                    <a:pt x="3566855" y="2892783"/>
                  </a:lnTo>
                  <a:lnTo>
                    <a:pt x="3544636" y="2899128"/>
                  </a:lnTo>
                  <a:lnTo>
                    <a:pt x="3522417" y="2905473"/>
                  </a:lnTo>
                  <a:lnTo>
                    <a:pt x="3498611" y="2910866"/>
                  </a:lnTo>
                  <a:lnTo>
                    <a:pt x="3474170" y="2915942"/>
                  </a:lnTo>
                  <a:lnTo>
                    <a:pt x="3449412" y="2920383"/>
                  </a:lnTo>
                  <a:lnTo>
                    <a:pt x="3423701" y="2924824"/>
                  </a:lnTo>
                  <a:lnTo>
                    <a:pt x="3397356" y="2928631"/>
                  </a:lnTo>
                  <a:lnTo>
                    <a:pt x="3370376" y="2931804"/>
                  </a:lnTo>
                  <a:lnTo>
                    <a:pt x="3343395" y="2934976"/>
                  </a:lnTo>
                  <a:lnTo>
                    <a:pt x="3315146" y="2937197"/>
                  </a:lnTo>
                  <a:lnTo>
                    <a:pt x="3286896" y="2938783"/>
                  </a:lnTo>
                  <a:lnTo>
                    <a:pt x="3258011" y="2940369"/>
                  </a:lnTo>
                  <a:lnTo>
                    <a:pt x="3228491" y="2941321"/>
                  </a:lnTo>
                  <a:lnTo>
                    <a:pt x="3198972" y="2941638"/>
                  </a:lnTo>
                  <a:lnTo>
                    <a:pt x="3168500" y="2941321"/>
                  </a:lnTo>
                  <a:lnTo>
                    <a:pt x="3138663" y="2940369"/>
                  </a:lnTo>
                  <a:lnTo>
                    <a:pt x="3109143" y="2938783"/>
                  </a:lnTo>
                  <a:lnTo>
                    <a:pt x="3080259" y="2936880"/>
                  </a:lnTo>
                  <a:lnTo>
                    <a:pt x="3051374" y="2934659"/>
                  </a:lnTo>
                  <a:lnTo>
                    <a:pt x="3023441" y="2931487"/>
                  </a:lnTo>
                  <a:lnTo>
                    <a:pt x="2996144" y="2927997"/>
                  </a:lnTo>
                  <a:lnTo>
                    <a:pt x="2969481" y="2923873"/>
                  </a:lnTo>
                  <a:lnTo>
                    <a:pt x="2943453" y="2919431"/>
                  </a:lnTo>
                  <a:lnTo>
                    <a:pt x="2917742" y="2914355"/>
                  </a:lnTo>
                  <a:lnTo>
                    <a:pt x="2892984" y="2909280"/>
                  </a:lnTo>
                  <a:lnTo>
                    <a:pt x="2869178" y="2903252"/>
                  </a:lnTo>
                  <a:lnTo>
                    <a:pt x="2846007" y="2897224"/>
                  </a:lnTo>
                  <a:lnTo>
                    <a:pt x="2823470" y="2890880"/>
                  </a:lnTo>
                  <a:lnTo>
                    <a:pt x="2802203" y="2883583"/>
                  </a:lnTo>
                  <a:lnTo>
                    <a:pt x="2781889" y="2876286"/>
                  </a:lnTo>
                  <a:lnTo>
                    <a:pt x="2762527" y="2868673"/>
                  </a:lnTo>
                  <a:lnTo>
                    <a:pt x="2743799" y="2860424"/>
                  </a:lnTo>
                  <a:lnTo>
                    <a:pt x="2726024" y="2852176"/>
                  </a:lnTo>
                  <a:lnTo>
                    <a:pt x="2709518" y="2843611"/>
                  </a:lnTo>
                  <a:lnTo>
                    <a:pt x="2694600" y="2834411"/>
                  </a:lnTo>
                  <a:lnTo>
                    <a:pt x="2679999" y="2824893"/>
                  </a:lnTo>
                  <a:lnTo>
                    <a:pt x="2666985" y="2815376"/>
                  </a:lnTo>
                  <a:lnTo>
                    <a:pt x="2660954" y="2810935"/>
                  </a:lnTo>
                  <a:lnTo>
                    <a:pt x="2655240" y="2805542"/>
                  </a:lnTo>
                  <a:lnTo>
                    <a:pt x="2650162" y="2800466"/>
                  </a:lnTo>
                  <a:lnTo>
                    <a:pt x="2645083" y="2795390"/>
                  </a:lnTo>
                  <a:lnTo>
                    <a:pt x="2639687" y="2790314"/>
                  </a:lnTo>
                  <a:lnTo>
                    <a:pt x="2635561" y="2785238"/>
                  </a:lnTo>
                  <a:lnTo>
                    <a:pt x="2631434" y="2780162"/>
                  </a:lnTo>
                  <a:lnTo>
                    <a:pt x="2627625" y="2774452"/>
                  </a:lnTo>
                  <a:lnTo>
                    <a:pt x="2624134" y="2769376"/>
                  </a:lnTo>
                  <a:lnTo>
                    <a:pt x="2620960" y="2763983"/>
                  </a:lnTo>
                  <a:lnTo>
                    <a:pt x="2618103" y="2758273"/>
                  </a:lnTo>
                  <a:lnTo>
                    <a:pt x="2615881" y="2752880"/>
                  </a:lnTo>
                  <a:lnTo>
                    <a:pt x="2613659" y="2747169"/>
                  </a:lnTo>
                  <a:lnTo>
                    <a:pt x="2612072" y="2741776"/>
                  </a:lnTo>
                  <a:lnTo>
                    <a:pt x="2610485" y="2736383"/>
                  </a:lnTo>
                  <a:lnTo>
                    <a:pt x="2609850" y="2730355"/>
                  </a:lnTo>
                  <a:lnTo>
                    <a:pt x="2609215" y="2724962"/>
                  </a:lnTo>
                  <a:lnTo>
                    <a:pt x="2609215" y="2718935"/>
                  </a:lnTo>
                  <a:lnTo>
                    <a:pt x="2608580" y="2719252"/>
                  </a:lnTo>
                  <a:lnTo>
                    <a:pt x="2608580" y="2573004"/>
                  </a:lnTo>
                  <a:lnTo>
                    <a:pt x="2608263" y="2569197"/>
                  </a:lnTo>
                  <a:lnTo>
                    <a:pt x="2608580" y="2560949"/>
                  </a:lnTo>
                  <a:lnTo>
                    <a:pt x="2609850" y="2552700"/>
                  </a:lnTo>
                  <a:close/>
                  <a:moveTo>
                    <a:pt x="3016148" y="2544763"/>
                  </a:moveTo>
                  <a:lnTo>
                    <a:pt x="3016148" y="2660333"/>
                  </a:lnTo>
                  <a:lnTo>
                    <a:pt x="3035827" y="2662556"/>
                  </a:lnTo>
                  <a:lnTo>
                    <a:pt x="3056142" y="2665096"/>
                  </a:lnTo>
                  <a:lnTo>
                    <a:pt x="3076456" y="2667318"/>
                  </a:lnTo>
                  <a:lnTo>
                    <a:pt x="3097406" y="2669223"/>
                  </a:lnTo>
                  <a:lnTo>
                    <a:pt x="3097406" y="2553971"/>
                  </a:lnTo>
                  <a:lnTo>
                    <a:pt x="3076456" y="2552066"/>
                  </a:lnTo>
                  <a:lnTo>
                    <a:pt x="3056142" y="2549843"/>
                  </a:lnTo>
                  <a:lnTo>
                    <a:pt x="3035827" y="2547303"/>
                  </a:lnTo>
                  <a:lnTo>
                    <a:pt x="3016148" y="2544763"/>
                  </a:lnTo>
                  <a:close/>
                  <a:moveTo>
                    <a:pt x="1938656" y="2540386"/>
                  </a:moveTo>
                  <a:lnTo>
                    <a:pt x="1936433" y="2540705"/>
                  </a:lnTo>
                  <a:lnTo>
                    <a:pt x="1933576" y="2540705"/>
                  </a:lnTo>
                  <a:lnTo>
                    <a:pt x="1931036" y="2541342"/>
                  </a:lnTo>
                  <a:lnTo>
                    <a:pt x="1929130" y="2542299"/>
                  </a:lnTo>
                  <a:lnTo>
                    <a:pt x="1927543" y="2542936"/>
                  </a:lnTo>
                  <a:lnTo>
                    <a:pt x="1926273" y="2543892"/>
                  </a:lnTo>
                  <a:lnTo>
                    <a:pt x="1925638" y="2545167"/>
                  </a:lnTo>
                  <a:lnTo>
                    <a:pt x="1925320" y="2546123"/>
                  </a:lnTo>
                  <a:lnTo>
                    <a:pt x="1925320" y="2565247"/>
                  </a:lnTo>
                  <a:lnTo>
                    <a:pt x="1910398" y="2566522"/>
                  </a:lnTo>
                  <a:lnTo>
                    <a:pt x="1895158" y="2568116"/>
                  </a:lnTo>
                  <a:lnTo>
                    <a:pt x="1881188" y="2570028"/>
                  </a:lnTo>
                  <a:lnTo>
                    <a:pt x="1867218" y="2572897"/>
                  </a:lnTo>
                  <a:lnTo>
                    <a:pt x="1853883" y="2575447"/>
                  </a:lnTo>
                  <a:lnTo>
                    <a:pt x="1841183" y="2578634"/>
                  </a:lnTo>
                  <a:lnTo>
                    <a:pt x="1829436" y="2582778"/>
                  </a:lnTo>
                  <a:lnTo>
                    <a:pt x="1818323" y="2586602"/>
                  </a:lnTo>
                  <a:lnTo>
                    <a:pt x="1810703" y="2590108"/>
                  </a:lnTo>
                  <a:lnTo>
                    <a:pt x="1803718" y="2594252"/>
                  </a:lnTo>
                  <a:lnTo>
                    <a:pt x="1797368" y="2598077"/>
                  </a:lnTo>
                  <a:lnTo>
                    <a:pt x="1791970" y="2601902"/>
                  </a:lnTo>
                  <a:lnTo>
                    <a:pt x="1787208" y="2606045"/>
                  </a:lnTo>
                  <a:lnTo>
                    <a:pt x="1783398" y="2610507"/>
                  </a:lnTo>
                  <a:lnTo>
                    <a:pt x="1780223" y="2614651"/>
                  </a:lnTo>
                  <a:lnTo>
                    <a:pt x="1777683" y="2619113"/>
                  </a:lnTo>
                  <a:lnTo>
                    <a:pt x="1776096" y="2623894"/>
                  </a:lnTo>
                  <a:lnTo>
                    <a:pt x="1775460" y="2628038"/>
                  </a:lnTo>
                  <a:lnTo>
                    <a:pt x="1775460" y="2632500"/>
                  </a:lnTo>
                  <a:lnTo>
                    <a:pt x="1776096" y="2637281"/>
                  </a:lnTo>
                  <a:lnTo>
                    <a:pt x="1777683" y="2641743"/>
                  </a:lnTo>
                  <a:lnTo>
                    <a:pt x="1780223" y="2645887"/>
                  </a:lnTo>
                  <a:lnTo>
                    <a:pt x="1783716" y="2650349"/>
                  </a:lnTo>
                  <a:lnTo>
                    <a:pt x="1787526" y="2654811"/>
                  </a:lnTo>
                  <a:lnTo>
                    <a:pt x="1792288" y="2658317"/>
                  </a:lnTo>
                  <a:lnTo>
                    <a:pt x="1797368" y="2661823"/>
                  </a:lnTo>
                  <a:lnTo>
                    <a:pt x="1803400" y="2665329"/>
                  </a:lnTo>
                  <a:lnTo>
                    <a:pt x="1809750" y="2668517"/>
                  </a:lnTo>
                  <a:lnTo>
                    <a:pt x="1816736" y="2671704"/>
                  </a:lnTo>
                  <a:lnTo>
                    <a:pt x="1824356" y="2674573"/>
                  </a:lnTo>
                  <a:lnTo>
                    <a:pt x="1832610" y="2677441"/>
                  </a:lnTo>
                  <a:lnTo>
                    <a:pt x="1840866" y="2679354"/>
                  </a:lnTo>
                  <a:lnTo>
                    <a:pt x="1872933" y="2686047"/>
                  </a:lnTo>
                  <a:lnTo>
                    <a:pt x="1925320" y="2696565"/>
                  </a:lnTo>
                  <a:lnTo>
                    <a:pt x="1925320" y="2778798"/>
                  </a:lnTo>
                  <a:lnTo>
                    <a:pt x="1911668" y="2777204"/>
                  </a:lnTo>
                  <a:lnTo>
                    <a:pt x="1899603" y="2774973"/>
                  </a:lnTo>
                  <a:lnTo>
                    <a:pt x="1885316" y="2772742"/>
                  </a:lnTo>
                  <a:lnTo>
                    <a:pt x="1870393" y="2769236"/>
                  </a:lnTo>
                  <a:lnTo>
                    <a:pt x="1856740" y="2765093"/>
                  </a:lnTo>
                  <a:lnTo>
                    <a:pt x="1844676" y="2760949"/>
                  </a:lnTo>
                  <a:lnTo>
                    <a:pt x="1841183" y="2759674"/>
                  </a:lnTo>
                  <a:lnTo>
                    <a:pt x="1838008" y="2758399"/>
                  </a:lnTo>
                  <a:lnTo>
                    <a:pt x="1835786" y="2757443"/>
                  </a:lnTo>
                  <a:lnTo>
                    <a:pt x="1835150" y="2756805"/>
                  </a:lnTo>
                  <a:lnTo>
                    <a:pt x="1831658" y="2754893"/>
                  </a:lnTo>
                  <a:lnTo>
                    <a:pt x="1829753" y="2753618"/>
                  </a:lnTo>
                  <a:lnTo>
                    <a:pt x="1827848" y="2752662"/>
                  </a:lnTo>
                  <a:lnTo>
                    <a:pt x="1822768" y="2751387"/>
                  </a:lnTo>
                  <a:lnTo>
                    <a:pt x="1817688" y="2750431"/>
                  </a:lnTo>
                  <a:lnTo>
                    <a:pt x="1811656" y="2750112"/>
                  </a:lnTo>
                  <a:lnTo>
                    <a:pt x="1805623" y="2751068"/>
                  </a:lnTo>
                  <a:lnTo>
                    <a:pt x="1799908" y="2751706"/>
                  </a:lnTo>
                  <a:lnTo>
                    <a:pt x="1793876" y="2752981"/>
                  </a:lnTo>
                  <a:lnTo>
                    <a:pt x="1787843" y="2754893"/>
                  </a:lnTo>
                  <a:lnTo>
                    <a:pt x="1782763" y="2756805"/>
                  </a:lnTo>
                  <a:lnTo>
                    <a:pt x="1778636" y="2759355"/>
                  </a:lnTo>
                  <a:lnTo>
                    <a:pt x="1774508" y="2761586"/>
                  </a:lnTo>
                  <a:lnTo>
                    <a:pt x="1771650" y="2764455"/>
                  </a:lnTo>
                  <a:lnTo>
                    <a:pt x="1770698" y="2765730"/>
                  </a:lnTo>
                  <a:lnTo>
                    <a:pt x="1769746" y="2766686"/>
                  </a:lnTo>
                  <a:lnTo>
                    <a:pt x="1769428" y="2767961"/>
                  </a:lnTo>
                  <a:lnTo>
                    <a:pt x="1769428" y="2769555"/>
                  </a:lnTo>
                  <a:lnTo>
                    <a:pt x="1769428" y="2770830"/>
                  </a:lnTo>
                  <a:lnTo>
                    <a:pt x="1770380" y="2772105"/>
                  </a:lnTo>
                  <a:lnTo>
                    <a:pt x="1771016" y="2773061"/>
                  </a:lnTo>
                  <a:lnTo>
                    <a:pt x="1772603" y="2774336"/>
                  </a:lnTo>
                  <a:lnTo>
                    <a:pt x="1778000" y="2777842"/>
                  </a:lnTo>
                  <a:lnTo>
                    <a:pt x="1784668" y="2781348"/>
                  </a:lnTo>
                  <a:lnTo>
                    <a:pt x="1791970" y="2784535"/>
                  </a:lnTo>
                  <a:lnTo>
                    <a:pt x="1799273" y="2787723"/>
                  </a:lnTo>
                  <a:lnTo>
                    <a:pt x="1807846" y="2790591"/>
                  </a:lnTo>
                  <a:lnTo>
                    <a:pt x="1816418" y="2792822"/>
                  </a:lnTo>
                  <a:lnTo>
                    <a:pt x="1825943" y="2795691"/>
                  </a:lnTo>
                  <a:lnTo>
                    <a:pt x="1835786" y="2797603"/>
                  </a:lnTo>
                  <a:lnTo>
                    <a:pt x="1845946" y="2799516"/>
                  </a:lnTo>
                  <a:lnTo>
                    <a:pt x="1856740" y="2801747"/>
                  </a:lnTo>
                  <a:lnTo>
                    <a:pt x="1878648" y="2804934"/>
                  </a:lnTo>
                  <a:lnTo>
                    <a:pt x="1901508" y="2806846"/>
                  </a:lnTo>
                  <a:lnTo>
                    <a:pt x="1925320" y="2808440"/>
                  </a:lnTo>
                  <a:lnTo>
                    <a:pt x="1925320" y="2827245"/>
                  </a:lnTo>
                  <a:lnTo>
                    <a:pt x="1925638" y="2828520"/>
                  </a:lnTo>
                  <a:lnTo>
                    <a:pt x="1926273" y="2829476"/>
                  </a:lnTo>
                  <a:lnTo>
                    <a:pt x="1927543" y="2830433"/>
                  </a:lnTo>
                  <a:lnTo>
                    <a:pt x="1929130" y="2831389"/>
                  </a:lnTo>
                  <a:lnTo>
                    <a:pt x="1931036" y="2832026"/>
                  </a:lnTo>
                  <a:lnTo>
                    <a:pt x="1933576" y="2832664"/>
                  </a:lnTo>
                  <a:lnTo>
                    <a:pt x="1938656" y="2832982"/>
                  </a:lnTo>
                  <a:lnTo>
                    <a:pt x="1985328" y="2832982"/>
                  </a:lnTo>
                  <a:lnTo>
                    <a:pt x="1990726" y="2832664"/>
                  </a:lnTo>
                  <a:lnTo>
                    <a:pt x="1992630" y="2832026"/>
                  </a:lnTo>
                  <a:lnTo>
                    <a:pt x="1995170" y="2831389"/>
                  </a:lnTo>
                  <a:lnTo>
                    <a:pt x="1996758" y="2830433"/>
                  </a:lnTo>
                  <a:lnTo>
                    <a:pt x="1997710" y="2829476"/>
                  </a:lnTo>
                  <a:lnTo>
                    <a:pt x="1998663" y="2828520"/>
                  </a:lnTo>
                  <a:lnTo>
                    <a:pt x="1998980" y="2827245"/>
                  </a:lnTo>
                  <a:lnTo>
                    <a:pt x="1998980" y="2808121"/>
                  </a:lnTo>
                  <a:lnTo>
                    <a:pt x="2013586" y="2806846"/>
                  </a:lnTo>
                  <a:lnTo>
                    <a:pt x="2027873" y="2805572"/>
                  </a:lnTo>
                  <a:lnTo>
                    <a:pt x="2041526" y="2803978"/>
                  </a:lnTo>
                  <a:lnTo>
                    <a:pt x="2054543" y="2801747"/>
                  </a:lnTo>
                  <a:lnTo>
                    <a:pt x="2067243" y="2799197"/>
                  </a:lnTo>
                  <a:lnTo>
                    <a:pt x="2078673" y="2796966"/>
                  </a:lnTo>
                  <a:lnTo>
                    <a:pt x="2089786" y="2793778"/>
                  </a:lnTo>
                  <a:lnTo>
                    <a:pt x="2099310" y="2790272"/>
                  </a:lnTo>
                  <a:lnTo>
                    <a:pt x="2106930" y="2787085"/>
                  </a:lnTo>
                  <a:lnTo>
                    <a:pt x="2114233" y="2783898"/>
                  </a:lnTo>
                  <a:lnTo>
                    <a:pt x="2120900" y="2779754"/>
                  </a:lnTo>
                  <a:lnTo>
                    <a:pt x="2126933" y="2776248"/>
                  </a:lnTo>
                  <a:lnTo>
                    <a:pt x="2132013" y="2772423"/>
                  </a:lnTo>
                  <a:lnTo>
                    <a:pt x="2136776" y="2768280"/>
                  </a:lnTo>
                  <a:lnTo>
                    <a:pt x="2140586" y="2764136"/>
                  </a:lnTo>
                  <a:lnTo>
                    <a:pt x="2143760" y="2759674"/>
                  </a:lnTo>
                  <a:lnTo>
                    <a:pt x="2145983" y="2755212"/>
                  </a:lnTo>
                  <a:lnTo>
                    <a:pt x="2147570" y="2751068"/>
                  </a:lnTo>
                  <a:lnTo>
                    <a:pt x="2148840" y="2746606"/>
                  </a:lnTo>
                  <a:lnTo>
                    <a:pt x="2149158" y="2742144"/>
                  </a:lnTo>
                  <a:lnTo>
                    <a:pt x="2148523" y="2737363"/>
                  </a:lnTo>
                  <a:lnTo>
                    <a:pt x="2147253" y="2733219"/>
                  </a:lnTo>
                  <a:lnTo>
                    <a:pt x="2145030" y="2728757"/>
                  </a:lnTo>
                  <a:lnTo>
                    <a:pt x="2141856" y="2723976"/>
                  </a:lnTo>
                  <a:lnTo>
                    <a:pt x="2140268" y="2721745"/>
                  </a:lnTo>
                  <a:lnTo>
                    <a:pt x="2137728" y="2719833"/>
                  </a:lnTo>
                  <a:lnTo>
                    <a:pt x="2132648" y="2715370"/>
                  </a:lnTo>
                  <a:lnTo>
                    <a:pt x="2126298" y="2711227"/>
                  </a:lnTo>
                  <a:lnTo>
                    <a:pt x="2119630" y="2707721"/>
                  </a:lnTo>
                  <a:lnTo>
                    <a:pt x="2111693" y="2704215"/>
                  </a:lnTo>
                  <a:lnTo>
                    <a:pt x="2103438" y="2701027"/>
                  </a:lnTo>
                  <a:lnTo>
                    <a:pt x="2094548" y="2697840"/>
                  </a:lnTo>
                  <a:lnTo>
                    <a:pt x="2084706" y="2694653"/>
                  </a:lnTo>
                  <a:lnTo>
                    <a:pt x="2074863" y="2692103"/>
                  </a:lnTo>
                  <a:lnTo>
                    <a:pt x="2064068" y="2689553"/>
                  </a:lnTo>
                  <a:lnTo>
                    <a:pt x="2042796" y="2684772"/>
                  </a:lnTo>
                  <a:lnTo>
                    <a:pt x="2020570" y="2680310"/>
                  </a:lnTo>
                  <a:lnTo>
                    <a:pt x="1998980" y="2676485"/>
                  </a:lnTo>
                  <a:lnTo>
                    <a:pt x="1998980" y="2594571"/>
                  </a:lnTo>
                  <a:lnTo>
                    <a:pt x="2018030" y="2596802"/>
                  </a:lnTo>
                  <a:lnTo>
                    <a:pt x="2025016" y="2598077"/>
                  </a:lnTo>
                  <a:lnTo>
                    <a:pt x="2032000" y="2599670"/>
                  </a:lnTo>
                  <a:lnTo>
                    <a:pt x="2047240" y="2603495"/>
                  </a:lnTo>
                  <a:lnTo>
                    <a:pt x="2061846" y="2607958"/>
                  </a:lnTo>
                  <a:lnTo>
                    <a:pt x="2073593" y="2612420"/>
                  </a:lnTo>
                  <a:lnTo>
                    <a:pt x="2080260" y="2614970"/>
                  </a:lnTo>
                  <a:lnTo>
                    <a:pt x="2082483" y="2616245"/>
                  </a:lnTo>
                  <a:lnTo>
                    <a:pt x="2083118" y="2616245"/>
                  </a:lnTo>
                  <a:lnTo>
                    <a:pt x="2086610" y="2618794"/>
                  </a:lnTo>
                  <a:lnTo>
                    <a:pt x="2088516" y="2619751"/>
                  </a:lnTo>
                  <a:lnTo>
                    <a:pt x="2090420" y="2621026"/>
                  </a:lnTo>
                  <a:lnTo>
                    <a:pt x="2095183" y="2622300"/>
                  </a:lnTo>
                  <a:lnTo>
                    <a:pt x="2100898" y="2622938"/>
                  </a:lnTo>
                  <a:lnTo>
                    <a:pt x="2106613" y="2622938"/>
                  </a:lnTo>
                  <a:lnTo>
                    <a:pt x="2112646" y="2622619"/>
                  </a:lnTo>
                  <a:lnTo>
                    <a:pt x="2118360" y="2621982"/>
                  </a:lnTo>
                  <a:lnTo>
                    <a:pt x="2124393" y="2620388"/>
                  </a:lnTo>
                  <a:lnTo>
                    <a:pt x="2129790" y="2618794"/>
                  </a:lnTo>
                  <a:lnTo>
                    <a:pt x="2135188" y="2616563"/>
                  </a:lnTo>
                  <a:lnTo>
                    <a:pt x="2139633" y="2614332"/>
                  </a:lnTo>
                  <a:lnTo>
                    <a:pt x="2143760" y="2612101"/>
                  </a:lnTo>
                  <a:lnTo>
                    <a:pt x="2146618" y="2609232"/>
                  </a:lnTo>
                  <a:lnTo>
                    <a:pt x="2147570" y="2607958"/>
                  </a:lnTo>
                  <a:lnTo>
                    <a:pt x="2148523" y="2606683"/>
                  </a:lnTo>
                  <a:lnTo>
                    <a:pt x="2148840" y="2605089"/>
                  </a:lnTo>
                  <a:lnTo>
                    <a:pt x="2148840" y="2604133"/>
                  </a:lnTo>
                  <a:lnTo>
                    <a:pt x="2148523" y="2602858"/>
                  </a:lnTo>
                  <a:lnTo>
                    <a:pt x="2148206" y="2601583"/>
                  </a:lnTo>
                  <a:lnTo>
                    <a:pt x="2146936" y="2600627"/>
                  </a:lnTo>
                  <a:lnTo>
                    <a:pt x="2145666" y="2599352"/>
                  </a:lnTo>
                  <a:lnTo>
                    <a:pt x="2141220" y="2596483"/>
                  </a:lnTo>
                  <a:lnTo>
                    <a:pt x="2136776" y="2593615"/>
                  </a:lnTo>
                  <a:lnTo>
                    <a:pt x="2131060" y="2591383"/>
                  </a:lnTo>
                  <a:lnTo>
                    <a:pt x="2125663" y="2588515"/>
                  </a:lnTo>
                  <a:lnTo>
                    <a:pt x="2112646" y="2583734"/>
                  </a:lnTo>
                  <a:lnTo>
                    <a:pt x="2098358" y="2579590"/>
                  </a:lnTo>
                  <a:lnTo>
                    <a:pt x="2083436" y="2575766"/>
                  </a:lnTo>
                  <a:lnTo>
                    <a:pt x="2067878" y="2572259"/>
                  </a:lnTo>
                  <a:lnTo>
                    <a:pt x="2052638" y="2569710"/>
                  </a:lnTo>
                  <a:lnTo>
                    <a:pt x="2038033" y="2567479"/>
                  </a:lnTo>
                  <a:lnTo>
                    <a:pt x="2018666" y="2565566"/>
                  </a:lnTo>
                  <a:lnTo>
                    <a:pt x="1998980" y="2564291"/>
                  </a:lnTo>
                  <a:lnTo>
                    <a:pt x="1998980" y="2546123"/>
                  </a:lnTo>
                  <a:lnTo>
                    <a:pt x="1998663" y="2545167"/>
                  </a:lnTo>
                  <a:lnTo>
                    <a:pt x="1997710" y="2543892"/>
                  </a:lnTo>
                  <a:lnTo>
                    <a:pt x="1996758" y="2542936"/>
                  </a:lnTo>
                  <a:lnTo>
                    <a:pt x="1995170" y="2542299"/>
                  </a:lnTo>
                  <a:lnTo>
                    <a:pt x="1992630" y="2541342"/>
                  </a:lnTo>
                  <a:lnTo>
                    <a:pt x="1990726" y="2540705"/>
                  </a:lnTo>
                  <a:lnTo>
                    <a:pt x="1987868" y="2540705"/>
                  </a:lnTo>
                  <a:lnTo>
                    <a:pt x="1985328" y="2540386"/>
                  </a:lnTo>
                  <a:lnTo>
                    <a:pt x="1938656" y="2540386"/>
                  </a:lnTo>
                  <a:close/>
                  <a:moveTo>
                    <a:pt x="1959293" y="2522537"/>
                  </a:moveTo>
                  <a:lnTo>
                    <a:pt x="1982788" y="2522856"/>
                  </a:lnTo>
                  <a:lnTo>
                    <a:pt x="2005966" y="2523493"/>
                  </a:lnTo>
                  <a:lnTo>
                    <a:pt x="2028826" y="2524450"/>
                  </a:lnTo>
                  <a:lnTo>
                    <a:pt x="2051368" y="2526043"/>
                  </a:lnTo>
                  <a:lnTo>
                    <a:pt x="2073910" y="2527637"/>
                  </a:lnTo>
                  <a:lnTo>
                    <a:pt x="2095500" y="2529868"/>
                  </a:lnTo>
                  <a:lnTo>
                    <a:pt x="2116773" y="2532737"/>
                  </a:lnTo>
                  <a:lnTo>
                    <a:pt x="2137728" y="2535605"/>
                  </a:lnTo>
                  <a:lnTo>
                    <a:pt x="2158048" y="2538793"/>
                  </a:lnTo>
                  <a:lnTo>
                    <a:pt x="2177733" y="2542299"/>
                  </a:lnTo>
                  <a:lnTo>
                    <a:pt x="2197100" y="2546123"/>
                  </a:lnTo>
                  <a:lnTo>
                    <a:pt x="2215516" y="2550586"/>
                  </a:lnTo>
                  <a:lnTo>
                    <a:pt x="2233613" y="2555367"/>
                  </a:lnTo>
                  <a:lnTo>
                    <a:pt x="2251076" y="2560148"/>
                  </a:lnTo>
                  <a:lnTo>
                    <a:pt x="2267586" y="2565247"/>
                  </a:lnTo>
                  <a:lnTo>
                    <a:pt x="2283778" y="2570666"/>
                  </a:lnTo>
                  <a:lnTo>
                    <a:pt x="2298700" y="2576403"/>
                  </a:lnTo>
                  <a:lnTo>
                    <a:pt x="2313306" y="2582140"/>
                  </a:lnTo>
                  <a:lnTo>
                    <a:pt x="2326640" y="2588515"/>
                  </a:lnTo>
                  <a:lnTo>
                    <a:pt x="2339658" y="2594889"/>
                  </a:lnTo>
                  <a:lnTo>
                    <a:pt x="2351723" y="2601583"/>
                  </a:lnTo>
                  <a:lnTo>
                    <a:pt x="2362518" y="2608914"/>
                  </a:lnTo>
                  <a:lnTo>
                    <a:pt x="2372996" y="2615607"/>
                  </a:lnTo>
                  <a:lnTo>
                    <a:pt x="2381886" y="2622938"/>
                  </a:lnTo>
                  <a:lnTo>
                    <a:pt x="2390140" y="2630587"/>
                  </a:lnTo>
                  <a:lnTo>
                    <a:pt x="2397443" y="2638237"/>
                  </a:lnTo>
                  <a:lnTo>
                    <a:pt x="2403793" y="2645568"/>
                  </a:lnTo>
                  <a:lnTo>
                    <a:pt x="2406016" y="2649711"/>
                  </a:lnTo>
                  <a:lnTo>
                    <a:pt x="2408873" y="2653855"/>
                  </a:lnTo>
                  <a:lnTo>
                    <a:pt x="2410778" y="2657998"/>
                  </a:lnTo>
                  <a:lnTo>
                    <a:pt x="2412683" y="2661823"/>
                  </a:lnTo>
                  <a:lnTo>
                    <a:pt x="2414270" y="2665967"/>
                  </a:lnTo>
                  <a:lnTo>
                    <a:pt x="2415540" y="2670110"/>
                  </a:lnTo>
                  <a:lnTo>
                    <a:pt x="2416810" y="2674254"/>
                  </a:lnTo>
                  <a:lnTo>
                    <a:pt x="2417446" y="2678397"/>
                  </a:lnTo>
                  <a:lnTo>
                    <a:pt x="2417763" y="2682541"/>
                  </a:lnTo>
                  <a:lnTo>
                    <a:pt x="2417763" y="2686684"/>
                  </a:lnTo>
                  <a:lnTo>
                    <a:pt x="2417763" y="2691147"/>
                  </a:lnTo>
                  <a:lnTo>
                    <a:pt x="2417446" y="2694971"/>
                  </a:lnTo>
                  <a:lnTo>
                    <a:pt x="2416810" y="2699434"/>
                  </a:lnTo>
                  <a:lnTo>
                    <a:pt x="2415540" y="2703896"/>
                  </a:lnTo>
                  <a:lnTo>
                    <a:pt x="2414270" y="2707721"/>
                  </a:lnTo>
                  <a:lnTo>
                    <a:pt x="2412683" y="2711864"/>
                  </a:lnTo>
                  <a:lnTo>
                    <a:pt x="2410778" y="2716008"/>
                  </a:lnTo>
                  <a:lnTo>
                    <a:pt x="2408873" y="2720181"/>
                  </a:lnTo>
                  <a:lnTo>
                    <a:pt x="2406016" y="2723976"/>
                  </a:lnTo>
                  <a:lnTo>
                    <a:pt x="2403793" y="2728120"/>
                  </a:lnTo>
                  <a:lnTo>
                    <a:pt x="2397443" y="2735769"/>
                  </a:lnTo>
                  <a:lnTo>
                    <a:pt x="2390140" y="2743419"/>
                  </a:lnTo>
                  <a:lnTo>
                    <a:pt x="2381886" y="2751068"/>
                  </a:lnTo>
                  <a:lnTo>
                    <a:pt x="2372996" y="2758080"/>
                  </a:lnTo>
                  <a:lnTo>
                    <a:pt x="2362518" y="2765093"/>
                  </a:lnTo>
                  <a:lnTo>
                    <a:pt x="2351723" y="2772105"/>
                  </a:lnTo>
                  <a:lnTo>
                    <a:pt x="2339658" y="2778798"/>
                  </a:lnTo>
                  <a:lnTo>
                    <a:pt x="2326640" y="2785173"/>
                  </a:lnTo>
                  <a:lnTo>
                    <a:pt x="2313306" y="2791229"/>
                  </a:lnTo>
                  <a:lnTo>
                    <a:pt x="2298700" y="2797284"/>
                  </a:lnTo>
                  <a:lnTo>
                    <a:pt x="2283778" y="2803340"/>
                  </a:lnTo>
                  <a:lnTo>
                    <a:pt x="2267586" y="2808440"/>
                  </a:lnTo>
                  <a:lnTo>
                    <a:pt x="2251076" y="2813540"/>
                  </a:lnTo>
                  <a:lnTo>
                    <a:pt x="2233613" y="2818640"/>
                  </a:lnTo>
                  <a:lnTo>
                    <a:pt x="2215516" y="2823102"/>
                  </a:lnTo>
                  <a:lnTo>
                    <a:pt x="2197100" y="2827245"/>
                  </a:lnTo>
                  <a:lnTo>
                    <a:pt x="2177733" y="2831389"/>
                  </a:lnTo>
                  <a:lnTo>
                    <a:pt x="2158048" y="2834895"/>
                  </a:lnTo>
                  <a:lnTo>
                    <a:pt x="2137728" y="2838401"/>
                  </a:lnTo>
                  <a:lnTo>
                    <a:pt x="2116773" y="2841270"/>
                  </a:lnTo>
                  <a:lnTo>
                    <a:pt x="2095500" y="2844138"/>
                  </a:lnTo>
                  <a:lnTo>
                    <a:pt x="2073910" y="2846051"/>
                  </a:lnTo>
                  <a:lnTo>
                    <a:pt x="2051368" y="2847963"/>
                  </a:lnTo>
                  <a:lnTo>
                    <a:pt x="2028826" y="2849238"/>
                  </a:lnTo>
                  <a:lnTo>
                    <a:pt x="2005966" y="2850513"/>
                  </a:lnTo>
                  <a:lnTo>
                    <a:pt x="1982788" y="2851150"/>
                  </a:lnTo>
                  <a:lnTo>
                    <a:pt x="1959293" y="2851150"/>
                  </a:lnTo>
                  <a:lnTo>
                    <a:pt x="1935480" y="2851150"/>
                  </a:lnTo>
                  <a:lnTo>
                    <a:pt x="1912303" y="2850513"/>
                  </a:lnTo>
                  <a:lnTo>
                    <a:pt x="1889443" y="2849238"/>
                  </a:lnTo>
                  <a:lnTo>
                    <a:pt x="1866900" y="2847963"/>
                  </a:lnTo>
                  <a:lnTo>
                    <a:pt x="1844358" y="2846051"/>
                  </a:lnTo>
                  <a:lnTo>
                    <a:pt x="1822768" y="2844138"/>
                  </a:lnTo>
                  <a:lnTo>
                    <a:pt x="1801496" y="2841270"/>
                  </a:lnTo>
                  <a:lnTo>
                    <a:pt x="1780540" y="2838401"/>
                  </a:lnTo>
                  <a:lnTo>
                    <a:pt x="1760220" y="2834895"/>
                  </a:lnTo>
                  <a:lnTo>
                    <a:pt x="1740536" y="2831389"/>
                  </a:lnTo>
                  <a:lnTo>
                    <a:pt x="1721168" y="2827245"/>
                  </a:lnTo>
                  <a:lnTo>
                    <a:pt x="1702753" y="2823102"/>
                  </a:lnTo>
                  <a:lnTo>
                    <a:pt x="1684656" y="2818640"/>
                  </a:lnTo>
                  <a:lnTo>
                    <a:pt x="1667193" y="2813540"/>
                  </a:lnTo>
                  <a:lnTo>
                    <a:pt x="1650683" y="2808440"/>
                  </a:lnTo>
                  <a:lnTo>
                    <a:pt x="1634490" y="2803340"/>
                  </a:lnTo>
                  <a:lnTo>
                    <a:pt x="1619568" y="2797284"/>
                  </a:lnTo>
                  <a:lnTo>
                    <a:pt x="1604963" y="2791229"/>
                  </a:lnTo>
                  <a:lnTo>
                    <a:pt x="1591628" y="2785173"/>
                  </a:lnTo>
                  <a:lnTo>
                    <a:pt x="1578610" y="2778798"/>
                  </a:lnTo>
                  <a:lnTo>
                    <a:pt x="1566863" y="2772105"/>
                  </a:lnTo>
                  <a:lnTo>
                    <a:pt x="1555750" y="2765093"/>
                  </a:lnTo>
                  <a:lnTo>
                    <a:pt x="1545273" y="2758080"/>
                  </a:lnTo>
                  <a:lnTo>
                    <a:pt x="1536383" y="2751068"/>
                  </a:lnTo>
                  <a:lnTo>
                    <a:pt x="1528128" y="2743419"/>
                  </a:lnTo>
                  <a:lnTo>
                    <a:pt x="1520826" y="2735769"/>
                  </a:lnTo>
                  <a:lnTo>
                    <a:pt x="1514793" y="2728120"/>
                  </a:lnTo>
                  <a:lnTo>
                    <a:pt x="1511936" y="2723976"/>
                  </a:lnTo>
                  <a:lnTo>
                    <a:pt x="1509396" y="2720181"/>
                  </a:lnTo>
                  <a:lnTo>
                    <a:pt x="1507490" y="2716008"/>
                  </a:lnTo>
                  <a:lnTo>
                    <a:pt x="1505586" y="2711864"/>
                  </a:lnTo>
                  <a:lnTo>
                    <a:pt x="1503998" y="2707721"/>
                  </a:lnTo>
                  <a:lnTo>
                    <a:pt x="1502410" y="2703896"/>
                  </a:lnTo>
                  <a:lnTo>
                    <a:pt x="1501776" y="2699434"/>
                  </a:lnTo>
                  <a:lnTo>
                    <a:pt x="1500823" y="2694971"/>
                  </a:lnTo>
                  <a:lnTo>
                    <a:pt x="1500506" y="2691147"/>
                  </a:lnTo>
                  <a:lnTo>
                    <a:pt x="1500188" y="2686684"/>
                  </a:lnTo>
                  <a:lnTo>
                    <a:pt x="1500506" y="2682541"/>
                  </a:lnTo>
                  <a:lnTo>
                    <a:pt x="1500823" y="2678397"/>
                  </a:lnTo>
                  <a:lnTo>
                    <a:pt x="1501776" y="2674254"/>
                  </a:lnTo>
                  <a:lnTo>
                    <a:pt x="1502410" y="2670110"/>
                  </a:lnTo>
                  <a:lnTo>
                    <a:pt x="1503998" y="2665967"/>
                  </a:lnTo>
                  <a:lnTo>
                    <a:pt x="1505586" y="2661823"/>
                  </a:lnTo>
                  <a:lnTo>
                    <a:pt x="1507490" y="2657998"/>
                  </a:lnTo>
                  <a:lnTo>
                    <a:pt x="1509396" y="2653855"/>
                  </a:lnTo>
                  <a:lnTo>
                    <a:pt x="1511936" y="2649711"/>
                  </a:lnTo>
                  <a:lnTo>
                    <a:pt x="1514793" y="2645568"/>
                  </a:lnTo>
                  <a:lnTo>
                    <a:pt x="1520826" y="2638237"/>
                  </a:lnTo>
                  <a:lnTo>
                    <a:pt x="1528128" y="2630587"/>
                  </a:lnTo>
                  <a:lnTo>
                    <a:pt x="1536383" y="2622938"/>
                  </a:lnTo>
                  <a:lnTo>
                    <a:pt x="1545273" y="2615607"/>
                  </a:lnTo>
                  <a:lnTo>
                    <a:pt x="1555750" y="2608914"/>
                  </a:lnTo>
                  <a:lnTo>
                    <a:pt x="1566863" y="2601583"/>
                  </a:lnTo>
                  <a:lnTo>
                    <a:pt x="1578610" y="2594889"/>
                  </a:lnTo>
                  <a:lnTo>
                    <a:pt x="1591628" y="2588515"/>
                  </a:lnTo>
                  <a:lnTo>
                    <a:pt x="1604963" y="2582140"/>
                  </a:lnTo>
                  <a:lnTo>
                    <a:pt x="1619568" y="2576403"/>
                  </a:lnTo>
                  <a:lnTo>
                    <a:pt x="1634490" y="2570666"/>
                  </a:lnTo>
                  <a:lnTo>
                    <a:pt x="1650683" y="2565247"/>
                  </a:lnTo>
                  <a:lnTo>
                    <a:pt x="1667193" y="2560148"/>
                  </a:lnTo>
                  <a:lnTo>
                    <a:pt x="1684656" y="2555367"/>
                  </a:lnTo>
                  <a:lnTo>
                    <a:pt x="1702753" y="2550586"/>
                  </a:lnTo>
                  <a:lnTo>
                    <a:pt x="1721168" y="2546123"/>
                  </a:lnTo>
                  <a:lnTo>
                    <a:pt x="1740536" y="2542299"/>
                  </a:lnTo>
                  <a:lnTo>
                    <a:pt x="1760220" y="2538793"/>
                  </a:lnTo>
                  <a:lnTo>
                    <a:pt x="1780540" y="2535605"/>
                  </a:lnTo>
                  <a:lnTo>
                    <a:pt x="1801496" y="2532737"/>
                  </a:lnTo>
                  <a:lnTo>
                    <a:pt x="1822768" y="2529868"/>
                  </a:lnTo>
                  <a:lnTo>
                    <a:pt x="1844358" y="2527637"/>
                  </a:lnTo>
                  <a:lnTo>
                    <a:pt x="1866900" y="2526043"/>
                  </a:lnTo>
                  <a:lnTo>
                    <a:pt x="1889443" y="2524450"/>
                  </a:lnTo>
                  <a:lnTo>
                    <a:pt x="1912303" y="2523493"/>
                  </a:lnTo>
                  <a:lnTo>
                    <a:pt x="1935480" y="2522856"/>
                  </a:lnTo>
                  <a:lnTo>
                    <a:pt x="1959293" y="2522537"/>
                  </a:lnTo>
                  <a:close/>
                  <a:moveTo>
                    <a:pt x="2854584" y="2507933"/>
                  </a:moveTo>
                  <a:lnTo>
                    <a:pt x="2854584" y="2625091"/>
                  </a:lnTo>
                  <a:lnTo>
                    <a:pt x="2873946" y="2630488"/>
                  </a:lnTo>
                  <a:lnTo>
                    <a:pt x="2893626" y="2636203"/>
                  </a:lnTo>
                  <a:lnTo>
                    <a:pt x="2914258" y="2640966"/>
                  </a:lnTo>
                  <a:lnTo>
                    <a:pt x="2935524" y="2645728"/>
                  </a:lnTo>
                  <a:lnTo>
                    <a:pt x="2935524" y="2529523"/>
                  </a:lnTo>
                  <a:lnTo>
                    <a:pt x="2914258" y="2524761"/>
                  </a:lnTo>
                  <a:lnTo>
                    <a:pt x="2893626" y="2519363"/>
                  </a:lnTo>
                  <a:lnTo>
                    <a:pt x="2873946" y="2513965"/>
                  </a:lnTo>
                  <a:lnTo>
                    <a:pt x="2854584" y="2507933"/>
                  </a:lnTo>
                  <a:close/>
                  <a:moveTo>
                    <a:pt x="2692385" y="2444750"/>
                  </a:moveTo>
                  <a:lnTo>
                    <a:pt x="2692385" y="2542223"/>
                  </a:lnTo>
                  <a:lnTo>
                    <a:pt x="2695241" y="2545081"/>
                  </a:lnTo>
                  <a:lnTo>
                    <a:pt x="2698098" y="2548256"/>
                  </a:lnTo>
                  <a:lnTo>
                    <a:pt x="2705399" y="2554923"/>
                  </a:lnTo>
                  <a:lnTo>
                    <a:pt x="2714921" y="2561591"/>
                  </a:lnTo>
                  <a:lnTo>
                    <a:pt x="2725078" y="2568576"/>
                  </a:lnTo>
                  <a:lnTo>
                    <a:pt x="2737140" y="2576196"/>
                  </a:lnTo>
                  <a:lnTo>
                    <a:pt x="2748884" y="2582863"/>
                  </a:lnTo>
                  <a:lnTo>
                    <a:pt x="2761581" y="2589213"/>
                  </a:lnTo>
                  <a:lnTo>
                    <a:pt x="2773325" y="2595246"/>
                  </a:lnTo>
                  <a:lnTo>
                    <a:pt x="2773325" y="2486343"/>
                  </a:lnTo>
                  <a:lnTo>
                    <a:pt x="2758407" y="2480628"/>
                  </a:lnTo>
                  <a:lnTo>
                    <a:pt x="2744441" y="2475230"/>
                  </a:lnTo>
                  <a:lnTo>
                    <a:pt x="2732379" y="2469198"/>
                  </a:lnTo>
                  <a:lnTo>
                    <a:pt x="2721269" y="2464118"/>
                  </a:lnTo>
                  <a:lnTo>
                    <a:pt x="2712064" y="2458720"/>
                  </a:lnTo>
                  <a:lnTo>
                    <a:pt x="2704446" y="2453958"/>
                  </a:lnTo>
                  <a:lnTo>
                    <a:pt x="2697781" y="2449195"/>
                  </a:lnTo>
                  <a:lnTo>
                    <a:pt x="2692385" y="2444750"/>
                  </a:lnTo>
                  <a:close/>
                  <a:moveTo>
                    <a:pt x="3744614" y="2439353"/>
                  </a:moveTo>
                  <a:lnTo>
                    <a:pt x="3737949" y="2444433"/>
                  </a:lnTo>
                  <a:lnTo>
                    <a:pt x="3730648" y="2449195"/>
                  </a:lnTo>
                  <a:lnTo>
                    <a:pt x="3722713" y="2454275"/>
                  </a:lnTo>
                  <a:lnTo>
                    <a:pt x="3715095" y="2459038"/>
                  </a:lnTo>
                  <a:lnTo>
                    <a:pt x="3706524" y="2462848"/>
                  </a:lnTo>
                  <a:lnTo>
                    <a:pt x="3698907" y="2466975"/>
                  </a:lnTo>
                  <a:lnTo>
                    <a:pt x="3691289" y="2470468"/>
                  </a:lnTo>
                  <a:lnTo>
                    <a:pt x="3683671" y="2473325"/>
                  </a:lnTo>
                  <a:lnTo>
                    <a:pt x="3683671" y="2592706"/>
                  </a:lnTo>
                  <a:lnTo>
                    <a:pt x="3692558" y="2588578"/>
                  </a:lnTo>
                  <a:lnTo>
                    <a:pt x="3701128" y="2583816"/>
                  </a:lnTo>
                  <a:lnTo>
                    <a:pt x="3709381" y="2579053"/>
                  </a:lnTo>
                  <a:lnTo>
                    <a:pt x="3717634" y="2573973"/>
                  </a:lnTo>
                  <a:lnTo>
                    <a:pt x="3725252" y="2568258"/>
                  </a:lnTo>
                  <a:lnTo>
                    <a:pt x="3732235" y="2563178"/>
                  </a:lnTo>
                  <a:lnTo>
                    <a:pt x="3738901" y="2557781"/>
                  </a:lnTo>
                  <a:lnTo>
                    <a:pt x="3744614" y="2553018"/>
                  </a:lnTo>
                  <a:lnTo>
                    <a:pt x="3744614" y="2439353"/>
                  </a:lnTo>
                  <a:close/>
                  <a:moveTo>
                    <a:pt x="3151360" y="2322195"/>
                  </a:moveTo>
                  <a:lnTo>
                    <a:pt x="3151360" y="2437130"/>
                  </a:lnTo>
                  <a:lnTo>
                    <a:pt x="3174848" y="2437765"/>
                  </a:lnTo>
                  <a:lnTo>
                    <a:pt x="3198972" y="2437765"/>
                  </a:lnTo>
                  <a:lnTo>
                    <a:pt x="3215477" y="2437765"/>
                  </a:lnTo>
                  <a:lnTo>
                    <a:pt x="3231983" y="2437448"/>
                  </a:lnTo>
                  <a:lnTo>
                    <a:pt x="3231983" y="2322512"/>
                  </a:lnTo>
                  <a:lnTo>
                    <a:pt x="3198972" y="2323147"/>
                  </a:lnTo>
                  <a:lnTo>
                    <a:pt x="3174848" y="2323147"/>
                  </a:lnTo>
                  <a:lnTo>
                    <a:pt x="3151360" y="2322195"/>
                  </a:lnTo>
                  <a:close/>
                  <a:moveTo>
                    <a:pt x="3815080" y="2317750"/>
                  </a:moveTo>
                  <a:lnTo>
                    <a:pt x="3816033" y="2325370"/>
                  </a:lnTo>
                  <a:lnTo>
                    <a:pt x="3816350" y="2332673"/>
                  </a:lnTo>
                  <a:lnTo>
                    <a:pt x="3816350" y="2483803"/>
                  </a:lnTo>
                  <a:lnTo>
                    <a:pt x="3816033" y="2484438"/>
                  </a:lnTo>
                  <a:lnTo>
                    <a:pt x="3815398" y="2493010"/>
                  </a:lnTo>
                  <a:lnTo>
                    <a:pt x="3814763" y="2498408"/>
                  </a:lnTo>
                  <a:lnTo>
                    <a:pt x="3813493" y="2504123"/>
                  </a:lnTo>
                  <a:lnTo>
                    <a:pt x="3811906" y="2509520"/>
                  </a:lnTo>
                  <a:lnTo>
                    <a:pt x="3810319" y="2514600"/>
                  </a:lnTo>
                  <a:lnTo>
                    <a:pt x="3808097" y="2520316"/>
                  </a:lnTo>
                  <a:lnTo>
                    <a:pt x="3805558" y="2525713"/>
                  </a:lnTo>
                  <a:lnTo>
                    <a:pt x="3803019" y="2530793"/>
                  </a:lnTo>
                  <a:lnTo>
                    <a:pt x="3799844" y="2536508"/>
                  </a:lnTo>
                  <a:lnTo>
                    <a:pt x="3796036" y="2541588"/>
                  </a:lnTo>
                  <a:lnTo>
                    <a:pt x="3792226" y="2546668"/>
                  </a:lnTo>
                  <a:lnTo>
                    <a:pt x="3788418" y="2551748"/>
                  </a:lnTo>
                  <a:lnTo>
                    <a:pt x="3783974" y="2556828"/>
                  </a:lnTo>
                  <a:lnTo>
                    <a:pt x="3779212" y="2561591"/>
                  </a:lnTo>
                  <a:lnTo>
                    <a:pt x="3774134" y="2566671"/>
                  </a:lnTo>
                  <a:lnTo>
                    <a:pt x="3768420" y="2571433"/>
                  </a:lnTo>
                  <a:lnTo>
                    <a:pt x="3763024" y="2576513"/>
                  </a:lnTo>
                  <a:lnTo>
                    <a:pt x="3750963" y="2586038"/>
                  </a:lnTo>
                  <a:lnTo>
                    <a:pt x="3737314" y="2595246"/>
                  </a:lnTo>
                  <a:lnTo>
                    <a:pt x="3722713" y="2604136"/>
                  </a:lnTo>
                  <a:lnTo>
                    <a:pt x="3707477" y="2613026"/>
                  </a:lnTo>
                  <a:lnTo>
                    <a:pt x="3690971" y="2621281"/>
                  </a:lnTo>
                  <a:lnTo>
                    <a:pt x="3673513" y="2628901"/>
                  </a:lnTo>
                  <a:lnTo>
                    <a:pt x="3655103" y="2636838"/>
                  </a:lnTo>
                  <a:lnTo>
                    <a:pt x="3635424" y="2644458"/>
                  </a:lnTo>
                  <a:lnTo>
                    <a:pt x="3615109" y="2651443"/>
                  </a:lnTo>
                  <a:lnTo>
                    <a:pt x="3593842" y="2658111"/>
                  </a:lnTo>
                  <a:lnTo>
                    <a:pt x="3571941" y="2664461"/>
                  </a:lnTo>
                  <a:lnTo>
                    <a:pt x="3549087" y="2670493"/>
                  </a:lnTo>
                  <a:lnTo>
                    <a:pt x="3525281" y="2675891"/>
                  </a:lnTo>
                  <a:lnTo>
                    <a:pt x="3501157" y="2680971"/>
                  </a:lnTo>
                  <a:lnTo>
                    <a:pt x="3476082" y="2685733"/>
                  </a:lnTo>
                  <a:lnTo>
                    <a:pt x="3450371" y="2689861"/>
                  </a:lnTo>
                  <a:lnTo>
                    <a:pt x="3424343" y="2693671"/>
                  </a:lnTo>
                  <a:lnTo>
                    <a:pt x="3397680" y="2697163"/>
                  </a:lnTo>
                  <a:lnTo>
                    <a:pt x="3370065" y="2700021"/>
                  </a:lnTo>
                  <a:lnTo>
                    <a:pt x="3341815" y="2702561"/>
                  </a:lnTo>
                  <a:lnTo>
                    <a:pt x="3313565" y="2704466"/>
                  </a:lnTo>
                  <a:lnTo>
                    <a:pt x="3284680" y="2705736"/>
                  </a:lnTo>
                  <a:lnTo>
                    <a:pt x="3255478" y="2706371"/>
                  </a:lnTo>
                  <a:lnTo>
                    <a:pt x="3225959" y="2706688"/>
                  </a:lnTo>
                  <a:lnTo>
                    <a:pt x="3195487" y="2706371"/>
                  </a:lnTo>
                  <a:lnTo>
                    <a:pt x="3165650" y="2705736"/>
                  </a:lnTo>
                  <a:lnTo>
                    <a:pt x="3136130" y="2704148"/>
                  </a:lnTo>
                  <a:lnTo>
                    <a:pt x="3106928" y="2701926"/>
                  </a:lnTo>
                  <a:lnTo>
                    <a:pt x="3078678" y="2699703"/>
                  </a:lnTo>
                  <a:lnTo>
                    <a:pt x="3050428" y="2696528"/>
                  </a:lnTo>
                  <a:lnTo>
                    <a:pt x="3022813" y="2693353"/>
                  </a:lnTo>
                  <a:lnTo>
                    <a:pt x="2996150" y="2688908"/>
                  </a:lnTo>
                  <a:lnTo>
                    <a:pt x="2970122" y="2684781"/>
                  </a:lnTo>
                  <a:lnTo>
                    <a:pt x="2944729" y="2680018"/>
                  </a:lnTo>
                  <a:lnTo>
                    <a:pt x="2919971" y="2674303"/>
                  </a:lnTo>
                  <a:lnTo>
                    <a:pt x="2895847" y="2668588"/>
                  </a:lnTo>
                  <a:lnTo>
                    <a:pt x="2872994" y="2662556"/>
                  </a:lnTo>
                  <a:lnTo>
                    <a:pt x="2850775" y="2655888"/>
                  </a:lnTo>
                  <a:lnTo>
                    <a:pt x="2829190" y="2648903"/>
                  </a:lnTo>
                  <a:lnTo>
                    <a:pt x="2808876" y="2641601"/>
                  </a:lnTo>
                  <a:lnTo>
                    <a:pt x="2789196" y="2633663"/>
                  </a:lnTo>
                  <a:lnTo>
                    <a:pt x="2770469" y="2625408"/>
                  </a:lnTo>
                  <a:lnTo>
                    <a:pt x="2753328" y="2617153"/>
                  </a:lnTo>
                  <a:lnTo>
                    <a:pt x="2736823" y="2608581"/>
                  </a:lnTo>
                  <a:lnTo>
                    <a:pt x="2721269" y="2599373"/>
                  </a:lnTo>
                  <a:lnTo>
                    <a:pt x="2706986" y="2590483"/>
                  </a:lnTo>
                  <a:lnTo>
                    <a:pt x="2693972" y="2580641"/>
                  </a:lnTo>
                  <a:lnTo>
                    <a:pt x="2688258" y="2575878"/>
                  </a:lnTo>
                  <a:lnTo>
                    <a:pt x="2682227" y="2570798"/>
                  </a:lnTo>
                  <a:lnTo>
                    <a:pt x="2676831" y="2566036"/>
                  </a:lnTo>
                  <a:lnTo>
                    <a:pt x="2671753" y="2560956"/>
                  </a:lnTo>
                  <a:lnTo>
                    <a:pt x="2666991" y="2555558"/>
                  </a:lnTo>
                  <a:lnTo>
                    <a:pt x="2662548" y="2550161"/>
                  </a:lnTo>
                  <a:lnTo>
                    <a:pt x="2658104" y="2545081"/>
                  </a:lnTo>
                  <a:lnTo>
                    <a:pt x="2654612" y="2540001"/>
                  </a:lnTo>
                  <a:lnTo>
                    <a:pt x="2651121" y="2534286"/>
                  </a:lnTo>
                  <a:lnTo>
                    <a:pt x="2647947" y="2528888"/>
                  </a:lnTo>
                  <a:lnTo>
                    <a:pt x="2645090" y="2523808"/>
                  </a:lnTo>
                  <a:lnTo>
                    <a:pt x="2642868" y="2518093"/>
                  </a:lnTo>
                  <a:lnTo>
                    <a:pt x="2640329" y="2512695"/>
                  </a:lnTo>
                  <a:lnTo>
                    <a:pt x="2638742" y="2506663"/>
                  </a:lnTo>
                  <a:lnTo>
                    <a:pt x="2637789" y="2501265"/>
                  </a:lnTo>
                  <a:lnTo>
                    <a:pt x="2636520" y="2495868"/>
                  </a:lnTo>
                  <a:lnTo>
                    <a:pt x="2636202" y="2489835"/>
                  </a:lnTo>
                  <a:lnTo>
                    <a:pt x="2635885" y="2484438"/>
                  </a:lnTo>
                  <a:lnTo>
                    <a:pt x="2635250" y="2484438"/>
                  </a:lnTo>
                  <a:lnTo>
                    <a:pt x="2635250" y="2375535"/>
                  </a:lnTo>
                  <a:lnTo>
                    <a:pt x="2646360" y="2383790"/>
                  </a:lnTo>
                  <a:lnTo>
                    <a:pt x="2657786" y="2392045"/>
                  </a:lnTo>
                  <a:lnTo>
                    <a:pt x="2670166" y="2399983"/>
                  </a:lnTo>
                  <a:lnTo>
                    <a:pt x="2683180" y="2407285"/>
                  </a:lnTo>
                  <a:lnTo>
                    <a:pt x="2696511" y="2414905"/>
                  </a:lnTo>
                  <a:lnTo>
                    <a:pt x="2710160" y="2421890"/>
                  </a:lnTo>
                  <a:lnTo>
                    <a:pt x="2724761" y="2429193"/>
                  </a:lnTo>
                  <a:lnTo>
                    <a:pt x="2740314" y="2435860"/>
                  </a:lnTo>
                  <a:lnTo>
                    <a:pt x="2755550" y="2442210"/>
                  </a:lnTo>
                  <a:lnTo>
                    <a:pt x="2771738" y="2448243"/>
                  </a:lnTo>
                  <a:lnTo>
                    <a:pt x="2788244" y="2453958"/>
                  </a:lnTo>
                  <a:lnTo>
                    <a:pt x="2805384" y="2459673"/>
                  </a:lnTo>
                  <a:lnTo>
                    <a:pt x="2822525" y="2465070"/>
                  </a:lnTo>
                  <a:lnTo>
                    <a:pt x="2840300" y="2470150"/>
                  </a:lnTo>
                  <a:lnTo>
                    <a:pt x="2858393" y="2474913"/>
                  </a:lnTo>
                  <a:lnTo>
                    <a:pt x="2877120" y="2479675"/>
                  </a:lnTo>
                  <a:lnTo>
                    <a:pt x="2895530" y="2483803"/>
                  </a:lnTo>
                  <a:lnTo>
                    <a:pt x="2914892" y="2487930"/>
                  </a:lnTo>
                  <a:lnTo>
                    <a:pt x="2934255" y="2491423"/>
                  </a:lnTo>
                  <a:lnTo>
                    <a:pt x="2953617" y="2494915"/>
                  </a:lnTo>
                  <a:lnTo>
                    <a:pt x="2973614" y="2498090"/>
                  </a:lnTo>
                  <a:lnTo>
                    <a:pt x="2993294" y="2501265"/>
                  </a:lnTo>
                  <a:lnTo>
                    <a:pt x="3013926" y="2503488"/>
                  </a:lnTo>
                  <a:lnTo>
                    <a:pt x="3033923" y="2506028"/>
                  </a:lnTo>
                  <a:lnTo>
                    <a:pt x="3054555" y="2508250"/>
                  </a:lnTo>
                  <a:lnTo>
                    <a:pt x="3074869" y="2509838"/>
                  </a:lnTo>
                  <a:lnTo>
                    <a:pt x="3095819" y="2511425"/>
                  </a:lnTo>
                  <a:lnTo>
                    <a:pt x="3116451" y="2512695"/>
                  </a:lnTo>
                  <a:lnTo>
                    <a:pt x="3137400" y="2513965"/>
                  </a:lnTo>
                  <a:lnTo>
                    <a:pt x="3158032" y="2514600"/>
                  </a:lnTo>
                  <a:lnTo>
                    <a:pt x="3178981" y="2514918"/>
                  </a:lnTo>
                  <a:lnTo>
                    <a:pt x="3199613" y="2514918"/>
                  </a:lnTo>
                  <a:lnTo>
                    <a:pt x="3224372" y="2514918"/>
                  </a:lnTo>
                  <a:lnTo>
                    <a:pt x="3249765" y="2514283"/>
                  </a:lnTo>
                  <a:lnTo>
                    <a:pt x="3274523" y="2513330"/>
                  </a:lnTo>
                  <a:lnTo>
                    <a:pt x="3299282" y="2511743"/>
                  </a:lnTo>
                  <a:lnTo>
                    <a:pt x="3324040" y="2510473"/>
                  </a:lnTo>
                  <a:lnTo>
                    <a:pt x="3348481" y="2507933"/>
                  </a:lnTo>
                  <a:lnTo>
                    <a:pt x="3372922" y="2505710"/>
                  </a:lnTo>
                  <a:lnTo>
                    <a:pt x="3397680" y="2502535"/>
                  </a:lnTo>
                  <a:lnTo>
                    <a:pt x="3421486" y="2499360"/>
                  </a:lnTo>
                  <a:lnTo>
                    <a:pt x="3445292" y="2495233"/>
                  </a:lnTo>
                  <a:lnTo>
                    <a:pt x="3468464" y="2491423"/>
                  </a:lnTo>
                  <a:lnTo>
                    <a:pt x="3491635" y="2486978"/>
                  </a:lnTo>
                  <a:lnTo>
                    <a:pt x="3514171" y="2481898"/>
                  </a:lnTo>
                  <a:lnTo>
                    <a:pt x="3536390" y="2476818"/>
                  </a:lnTo>
                  <a:lnTo>
                    <a:pt x="3557974" y="2471420"/>
                  </a:lnTo>
                  <a:lnTo>
                    <a:pt x="3579241" y="2465070"/>
                  </a:lnTo>
                  <a:lnTo>
                    <a:pt x="3599873" y="2458720"/>
                  </a:lnTo>
                  <a:lnTo>
                    <a:pt x="3619870" y="2452053"/>
                  </a:lnTo>
                  <a:lnTo>
                    <a:pt x="3639233" y="2444750"/>
                  </a:lnTo>
                  <a:lnTo>
                    <a:pt x="3657643" y="2437448"/>
                  </a:lnTo>
                  <a:lnTo>
                    <a:pt x="3676053" y="2429510"/>
                  </a:lnTo>
                  <a:lnTo>
                    <a:pt x="3692876" y="2421255"/>
                  </a:lnTo>
                  <a:lnTo>
                    <a:pt x="3709381" y="2412365"/>
                  </a:lnTo>
                  <a:lnTo>
                    <a:pt x="3724935" y="2403475"/>
                  </a:lnTo>
                  <a:lnTo>
                    <a:pt x="3739853" y="2393950"/>
                  </a:lnTo>
                  <a:lnTo>
                    <a:pt x="3753502" y="2384108"/>
                  </a:lnTo>
                  <a:lnTo>
                    <a:pt x="3766198" y="2374265"/>
                  </a:lnTo>
                  <a:lnTo>
                    <a:pt x="3772547" y="2368550"/>
                  </a:lnTo>
                  <a:lnTo>
                    <a:pt x="3777943" y="2363470"/>
                  </a:lnTo>
                  <a:lnTo>
                    <a:pt x="3783656" y="2358073"/>
                  </a:lnTo>
                  <a:lnTo>
                    <a:pt x="3789052" y="2352675"/>
                  </a:lnTo>
                  <a:lnTo>
                    <a:pt x="3793814" y="2346960"/>
                  </a:lnTo>
                  <a:lnTo>
                    <a:pt x="3798575" y="2341563"/>
                  </a:lnTo>
                  <a:lnTo>
                    <a:pt x="3803336" y="2335530"/>
                  </a:lnTo>
                  <a:lnTo>
                    <a:pt x="3807145" y="2329498"/>
                  </a:lnTo>
                  <a:lnTo>
                    <a:pt x="3811271" y="2323783"/>
                  </a:lnTo>
                  <a:lnTo>
                    <a:pt x="3815080" y="2317750"/>
                  </a:lnTo>
                  <a:close/>
                  <a:moveTo>
                    <a:pt x="2989478" y="2307907"/>
                  </a:moveTo>
                  <a:lnTo>
                    <a:pt x="2989478" y="2423478"/>
                  </a:lnTo>
                  <a:lnTo>
                    <a:pt x="3009158" y="2426018"/>
                  </a:lnTo>
                  <a:lnTo>
                    <a:pt x="3029472" y="2428240"/>
                  </a:lnTo>
                  <a:lnTo>
                    <a:pt x="3049469" y="2430780"/>
                  </a:lnTo>
                  <a:lnTo>
                    <a:pt x="3070419" y="2432685"/>
                  </a:lnTo>
                  <a:lnTo>
                    <a:pt x="3070419" y="2317432"/>
                  </a:lnTo>
                  <a:lnTo>
                    <a:pt x="3049469" y="2315527"/>
                  </a:lnTo>
                  <a:lnTo>
                    <a:pt x="3029472" y="2313305"/>
                  </a:lnTo>
                  <a:lnTo>
                    <a:pt x="3009158" y="2310765"/>
                  </a:lnTo>
                  <a:lnTo>
                    <a:pt x="2989478" y="2307907"/>
                  </a:lnTo>
                  <a:close/>
                  <a:moveTo>
                    <a:pt x="2827597" y="2271395"/>
                  </a:moveTo>
                  <a:lnTo>
                    <a:pt x="2827597" y="2388553"/>
                  </a:lnTo>
                  <a:lnTo>
                    <a:pt x="2846959" y="2393950"/>
                  </a:lnTo>
                  <a:lnTo>
                    <a:pt x="2866956" y="2399665"/>
                  </a:lnTo>
                  <a:lnTo>
                    <a:pt x="2887588" y="2404428"/>
                  </a:lnTo>
                  <a:lnTo>
                    <a:pt x="2908220" y="2408873"/>
                  </a:lnTo>
                  <a:lnTo>
                    <a:pt x="2908220" y="2292985"/>
                  </a:lnTo>
                  <a:lnTo>
                    <a:pt x="2887588" y="2288222"/>
                  </a:lnTo>
                  <a:lnTo>
                    <a:pt x="2866956" y="2282825"/>
                  </a:lnTo>
                  <a:lnTo>
                    <a:pt x="2846959" y="2277110"/>
                  </a:lnTo>
                  <a:lnTo>
                    <a:pt x="2827597" y="2271395"/>
                  </a:lnTo>
                  <a:close/>
                  <a:moveTo>
                    <a:pt x="3717945" y="2227897"/>
                  </a:moveTo>
                  <a:lnTo>
                    <a:pt x="3711914" y="2232025"/>
                  </a:lnTo>
                  <a:lnTo>
                    <a:pt x="3704931" y="2235517"/>
                  </a:lnTo>
                  <a:lnTo>
                    <a:pt x="3696678" y="2239327"/>
                  </a:lnTo>
                  <a:lnTo>
                    <a:pt x="3688425" y="2242820"/>
                  </a:lnTo>
                  <a:lnTo>
                    <a:pt x="3671285" y="2249487"/>
                  </a:lnTo>
                  <a:lnTo>
                    <a:pt x="3656684" y="2255202"/>
                  </a:lnTo>
                  <a:lnTo>
                    <a:pt x="3656684" y="2356167"/>
                  </a:lnTo>
                  <a:lnTo>
                    <a:pt x="3665254" y="2351722"/>
                  </a:lnTo>
                  <a:lnTo>
                    <a:pt x="3674142" y="2347595"/>
                  </a:lnTo>
                  <a:lnTo>
                    <a:pt x="3682394" y="2342197"/>
                  </a:lnTo>
                  <a:lnTo>
                    <a:pt x="3690647" y="2337117"/>
                  </a:lnTo>
                  <a:lnTo>
                    <a:pt x="3698582" y="2331720"/>
                  </a:lnTo>
                  <a:lnTo>
                    <a:pt x="3705566" y="2326640"/>
                  </a:lnTo>
                  <a:lnTo>
                    <a:pt x="3711914" y="2321560"/>
                  </a:lnTo>
                  <a:lnTo>
                    <a:pt x="3717945" y="2316162"/>
                  </a:lnTo>
                  <a:lnTo>
                    <a:pt x="3717945" y="2227897"/>
                  </a:lnTo>
                  <a:close/>
                  <a:moveTo>
                    <a:pt x="2665715" y="2187575"/>
                  </a:moveTo>
                  <a:lnTo>
                    <a:pt x="2665715" y="2305685"/>
                  </a:lnTo>
                  <a:lnTo>
                    <a:pt x="2668254" y="2308542"/>
                  </a:lnTo>
                  <a:lnTo>
                    <a:pt x="2671429" y="2311717"/>
                  </a:lnTo>
                  <a:lnTo>
                    <a:pt x="2678729" y="2318385"/>
                  </a:lnTo>
                  <a:lnTo>
                    <a:pt x="2687934" y="2325052"/>
                  </a:lnTo>
                  <a:lnTo>
                    <a:pt x="2698726" y="2332037"/>
                  </a:lnTo>
                  <a:lnTo>
                    <a:pt x="2710153" y="2339657"/>
                  </a:lnTo>
                  <a:lnTo>
                    <a:pt x="2722215" y="2346325"/>
                  </a:lnTo>
                  <a:lnTo>
                    <a:pt x="2734594" y="2352675"/>
                  </a:lnTo>
                  <a:lnTo>
                    <a:pt x="2746656" y="2358390"/>
                  </a:lnTo>
                  <a:lnTo>
                    <a:pt x="2746656" y="2239327"/>
                  </a:lnTo>
                  <a:lnTo>
                    <a:pt x="2734594" y="2233612"/>
                  </a:lnTo>
                  <a:lnTo>
                    <a:pt x="2723167" y="2227580"/>
                  </a:lnTo>
                  <a:lnTo>
                    <a:pt x="2712058" y="2221230"/>
                  </a:lnTo>
                  <a:lnTo>
                    <a:pt x="2701583" y="2214562"/>
                  </a:lnTo>
                  <a:lnTo>
                    <a:pt x="2691743" y="2208212"/>
                  </a:lnTo>
                  <a:lnTo>
                    <a:pt x="2682538" y="2201845"/>
                  </a:lnTo>
                  <a:lnTo>
                    <a:pt x="2673650" y="2194560"/>
                  </a:lnTo>
                  <a:lnTo>
                    <a:pt x="2665715" y="2187575"/>
                  </a:lnTo>
                  <a:close/>
                  <a:moveTo>
                    <a:pt x="2609850" y="2081212"/>
                  </a:moveTo>
                  <a:lnTo>
                    <a:pt x="2613342" y="2087245"/>
                  </a:lnTo>
                  <a:lnTo>
                    <a:pt x="2617468" y="2092960"/>
                  </a:lnTo>
                  <a:lnTo>
                    <a:pt x="2621594" y="2098675"/>
                  </a:lnTo>
                  <a:lnTo>
                    <a:pt x="2626038" y="2104390"/>
                  </a:lnTo>
                  <a:lnTo>
                    <a:pt x="2631117" y="2110105"/>
                  </a:lnTo>
                  <a:lnTo>
                    <a:pt x="2635878" y="2115502"/>
                  </a:lnTo>
                  <a:lnTo>
                    <a:pt x="2641274" y="2120900"/>
                  </a:lnTo>
                  <a:lnTo>
                    <a:pt x="2646988" y="2126615"/>
                  </a:lnTo>
                  <a:lnTo>
                    <a:pt x="2658732" y="2136775"/>
                  </a:lnTo>
                  <a:lnTo>
                    <a:pt x="2671746" y="2146935"/>
                  </a:lnTo>
                  <a:lnTo>
                    <a:pt x="2685712" y="2157095"/>
                  </a:lnTo>
                  <a:lnTo>
                    <a:pt x="2700631" y="2165985"/>
                  </a:lnTo>
                  <a:lnTo>
                    <a:pt x="2715867" y="2175192"/>
                  </a:lnTo>
                  <a:lnTo>
                    <a:pt x="2732372" y="2183765"/>
                  </a:lnTo>
                  <a:lnTo>
                    <a:pt x="2749830" y="2192020"/>
                  </a:lnTo>
                  <a:lnTo>
                    <a:pt x="2767923" y="2199957"/>
                  </a:lnTo>
                  <a:lnTo>
                    <a:pt x="2786650" y="2207895"/>
                  </a:lnTo>
                  <a:lnTo>
                    <a:pt x="2805695" y="2214880"/>
                  </a:lnTo>
                  <a:lnTo>
                    <a:pt x="2826009" y="2221547"/>
                  </a:lnTo>
                  <a:lnTo>
                    <a:pt x="2846959" y="2227897"/>
                  </a:lnTo>
                  <a:lnTo>
                    <a:pt x="2867591" y="2234247"/>
                  </a:lnTo>
                  <a:lnTo>
                    <a:pt x="2889492" y="2239645"/>
                  </a:lnTo>
                  <a:lnTo>
                    <a:pt x="2912029" y="2245042"/>
                  </a:lnTo>
                  <a:lnTo>
                    <a:pt x="2934248" y="2250122"/>
                  </a:lnTo>
                  <a:lnTo>
                    <a:pt x="2957102" y="2254250"/>
                  </a:lnTo>
                  <a:lnTo>
                    <a:pt x="2980908" y="2258695"/>
                  </a:lnTo>
                  <a:lnTo>
                    <a:pt x="3004396" y="2262187"/>
                  </a:lnTo>
                  <a:lnTo>
                    <a:pt x="3028203" y="2265680"/>
                  </a:lnTo>
                  <a:lnTo>
                    <a:pt x="3052644" y="2268537"/>
                  </a:lnTo>
                  <a:lnTo>
                    <a:pt x="3077084" y="2271395"/>
                  </a:lnTo>
                  <a:lnTo>
                    <a:pt x="3101525" y="2273300"/>
                  </a:lnTo>
                  <a:lnTo>
                    <a:pt x="3125966" y="2275205"/>
                  </a:lnTo>
                  <a:lnTo>
                    <a:pt x="3150725" y="2276792"/>
                  </a:lnTo>
                  <a:lnTo>
                    <a:pt x="3175800" y="2277745"/>
                  </a:lnTo>
                  <a:lnTo>
                    <a:pt x="3200559" y="2278380"/>
                  </a:lnTo>
                  <a:lnTo>
                    <a:pt x="3225317" y="2278380"/>
                  </a:lnTo>
                  <a:lnTo>
                    <a:pt x="3246266" y="2278380"/>
                  </a:lnTo>
                  <a:lnTo>
                    <a:pt x="3267216" y="2278062"/>
                  </a:lnTo>
                  <a:lnTo>
                    <a:pt x="3288165" y="2277110"/>
                  </a:lnTo>
                  <a:lnTo>
                    <a:pt x="3308797" y="2276157"/>
                  </a:lnTo>
                  <a:lnTo>
                    <a:pt x="3329429" y="2274887"/>
                  </a:lnTo>
                  <a:lnTo>
                    <a:pt x="3350378" y="2273300"/>
                  </a:lnTo>
                  <a:lnTo>
                    <a:pt x="3371010" y="2271712"/>
                  </a:lnTo>
                  <a:lnTo>
                    <a:pt x="3391325" y="2269807"/>
                  </a:lnTo>
                  <a:lnTo>
                    <a:pt x="3411957" y="2267267"/>
                  </a:lnTo>
                  <a:lnTo>
                    <a:pt x="3431954" y="2264727"/>
                  </a:lnTo>
                  <a:lnTo>
                    <a:pt x="3451951" y="2261870"/>
                  </a:lnTo>
                  <a:lnTo>
                    <a:pt x="3471948" y="2258695"/>
                  </a:lnTo>
                  <a:lnTo>
                    <a:pt x="3491628" y="2255202"/>
                  </a:lnTo>
                  <a:lnTo>
                    <a:pt x="3510990" y="2251710"/>
                  </a:lnTo>
                  <a:lnTo>
                    <a:pt x="3530035" y="2247582"/>
                  </a:lnTo>
                  <a:lnTo>
                    <a:pt x="3548763" y="2243455"/>
                  </a:lnTo>
                  <a:lnTo>
                    <a:pt x="3567173" y="2239010"/>
                  </a:lnTo>
                  <a:lnTo>
                    <a:pt x="3585265" y="2233930"/>
                  </a:lnTo>
                  <a:lnTo>
                    <a:pt x="3603041" y="2229167"/>
                  </a:lnTo>
                  <a:lnTo>
                    <a:pt x="3620498" y="2223452"/>
                  </a:lnTo>
                  <a:lnTo>
                    <a:pt x="3637004" y="2218055"/>
                  </a:lnTo>
                  <a:lnTo>
                    <a:pt x="3653510" y="2212022"/>
                  </a:lnTo>
                  <a:lnTo>
                    <a:pt x="3669698" y="2206307"/>
                  </a:lnTo>
                  <a:lnTo>
                    <a:pt x="3685251" y="2199957"/>
                  </a:lnTo>
                  <a:lnTo>
                    <a:pt x="3700170" y="2193290"/>
                  </a:lnTo>
                  <a:lnTo>
                    <a:pt x="3714770" y="2185987"/>
                  </a:lnTo>
                  <a:lnTo>
                    <a:pt x="3728419" y="2179002"/>
                  </a:lnTo>
                  <a:lnTo>
                    <a:pt x="3741751" y="2171382"/>
                  </a:lnTo>
                  <a:lnTo>
                    <a:pt x="3754765" y="2164080"/>
                  </a:lnTo>
                  <a:lnTo>
                    <a:pt x="3767144" y="2156142"/>
                  </a:lnTo>
                  <a:lnTo>
                    <a:pt x="3778571" y="2147887"/>
                  </a:lnTo>
                  <a:lnTo>
                    <a:pt x="3789363" y="2139632"/>
                  </a:lnTo>
                  <a:lnTo>
                    <a:pt x="3789363" y="2247265"/>
                  </a:lnTo>
                  <a:lnTo>
                    <a:pt x="3788728" y="2247582"/>
                  </a:lnTo>
                  <a:lnTo>
                    <a:pt x="3788728" y="2252027"/>
                  </a:lnTo>
                  <a:lnTo>
                    <a:pt x="3788411" y="2256472"/>
                  </a:lnTo>
                  <a:lnTo>
                    <a:pt x="3787776" y="2261870"/>
                  </a:lnTo>
                  <a:lnTo>
                    <a:pt x="3786506" y="2267267"/>
                  </a:lnTo>
                  <a:lnTo>
                    <a:pt x="3785237" y="2272982"/>
                  </a:lnTo>
                  <a:lnTo>
                    <a:pt x="3783332" y="2278062"/>
                  </a:lnTo>
                  <a:lnTo>
                    <a:pt x="3781428" y="2283460"/>
                  </a:lnTo>
                  <a:lnTo>
                    <a:pt x="3778571" y="2289175"/>
                  </a:lnTo>
                  <a:lnTo>
                    <a:pt x="3775714" y="2294255"/>
                  </a:lnTo>
                  <a:lnTo>
                    <a:pt x="3772540" y="2299335"/>
                  </a:lnTo>
                  <a:lnTo>
                    <a:pt x="3769048" y="2304732"/>
                  </a:lnTo>
                  <a:lnTo>
                    <a:pt x="3765557" y="2310130"/>
                  </a:lnTo>
                  <a:lnTo>
                    <a:pt x="3761113" y="2315210"/>
                  </a:lnTo>
                  <a:lnTo>
                    <a:pt x="3756987" y="2320290"/>
                  </a:lnTo>
                  <a:lnTo>
                    <a:pt x="3752226" y="2325052"/>
                  </a:lnTo>
                  <a:lnTo>
                    <a:pt x="3747147" y="2330132"/>
                  </a:lnTo>
                  <a:lnTo>
                    <a:pt x="3741433" y="2334895"/>
                  </a:lnTo>
                  <a:lnTo>
                    <a:pt x="3736037" y="2339975"/>
                  </a:lnTo>
                  <a:lnTo>
                    <a:pt x="3723658" y="2349500"/>
                  </a:lnTo>
                  <a:lnTo>
                    <a:pt x="3710327" y="2358390"/>
                  </a:lnTo>
                  <a:lnTo>
                    <a:pt x="3696043" y="2367598"/>
                  </a:lnTo>
                  <a:lnTo>
                    <a:pt x="3680490" y="2376170"/>
                  </a:lnTo>
                  <a:lnTo>
                    <a:pt x="3663667" y="2384425"/>
                  </a:lnTo>
                  <a:lnTo>
                    <a:pt x="3646526" y="2392363"/>
                  </a:lnTo>
                  <a:lnTo>
                    <a:pt x="3627799" y="2400300"/>
                  </a:lnTo>
                  <a:lnTo>
                    <a:pt x="3608754" y="2407920"/>
                  </a:lnTo>
                  <a:lnTo>
                    <a:pt x="3588122" y="2414905"/>
                  </a:lnTo>
                  <a:lnTo>
                    <a:pt x="3566855" y="2421573"/>
                  </a:lnTo>
                  <a:lnTo>
                    <a:pt x="3544636" y="2427923"/>
                  </a:lnTo>
                  <a:lnTo>
                    <a:pt x="3522417" y="2433955"/>
                  </a:lnTo>
                  <a:lnTo>
                    <a:pt x="3498611" y="2439353"/>
                  </a:lnTo>
                  <a:lnTo>
                    <a:pt x="3474170" y="2444433"/>
                  </a:lnTo>
                  <a:lnTo>
                    <a:pt x="3449412" y="2449195"/>
                  </a:lnTo>
                  <a:lnTo>
                    <a:pt x="3423701" y="2453323"/>
                  </a:lnTo>
                  <a:lnTo>
                    <a:pt x="3397356" y="2457133"/>
                  </a:lnTo>
                  <a:lnTo>
                    <a:pt x="3370376" y="2460625"/>
                  </a:lnTo>
                  <a:lnTo>
                    <a:pt x="3343395" y="2463483"/>
                  </a:lnTo>
                  <a:lnTo>
                    <a:pt x="3315146" y="2465705"/>
                  </a:lnTo>
                  <a:lnTo>
                    <a:pt x="3286896" y="2467928"/>
                  </a:lnTo>
                  <a:lnTo>
                    <a:pt x="3258011" y="2468880"/>
                  </a:lnTo>
                  <a:lnTo>
                    <a:pt x="3228491" y="2469833"/>
                  </a:lnTo>
                  <a:lnTo>
                    <a:pt x="3198972" y="2470150"/>
                  </a:lnTo>
                  <a:lnTo>
                    <a:pt x="3168500" y="2469833"/>
                  </a:lnTo>
                  <a:lnTo>
                    <a:pt x="3138663" y="2468880"/>
                  </a:lnTo>
                  <a:lnTo>
                    <a:pt x="3109143" y="2467293"/>
                  </a:lnTo>
                  <a:lnTo>
                    <a:pt x="3080259" y="2465388"/>
                  </a:lnTo>
                  <a:lnTo>
                    <a:pt x="3051374" y="2463165"/>
                  </a:lnTo>
                  <a:lnTo>
                    <a:pt x="3023441" y="2459990"/>
                  </a:lnTo>
                  <a:lnTo>
                    <a:pt x="2996144" y="2456815"/>
                  </a:lnTo>
                  <a:lnTo>
                    <a:pt x="2969481" y="2452370"/>
                  </a:lnTo>
                  <a:lnTo>
                    <a:pt x="2943453" y="2447925"/>
                  </a:lnTo>
                  <a:lnTo>
                    <a:pt x="2917742" y="2443480"/>
                  </a:lnTo>
                  <a:lnTo>
                    <a:pt x="2892984" y="2437765"/>
                  </a:lnTo>
                  <a:lnTo>
                    <a:pt x="2869178" y="2432050"/>
                  </a:lnTo>
                  <a:lnTo>
                    <a:pt x="2846007" y="2426018"/>
                  </a:lnTo>
                  <a:lnTo>
                    <a:pt x="2823470" y="2419350"/>
                  </a:lnTo>
                  <a:lnTo>
                    <a:pt x="2802203" y="2412048"/>
                  </a:lnTo>
                  <a:lnTo>
                    <a:pt x="2781889" y="2405063"/>
                  </a:lnTo>
                  <a:lnTo>
                    <a:pt x="2762527" y="2397125"/>
                  </a:lnTo>
                  <a:lnTo>
                    <a:pt x="2743799" y="2389188"/>
                  </a:lnTo>
                  <a:lnTo>
                    <a:pt x="2726024" y="2380615"/>
                  </a:lnTo>
                  <a:lnTo>
                    <a:pt x="2709518" y="2372043"/>
                  </a:lnTo>
                  <a:lnTo>
                    <a:pt x="2694600" y="2362835"/>
                  </a:lnTo>
                  <a:lnTo>
                    <a:pt x="2679999" y="2353945"/>
                  </a:lnTo>
                  <a:lnTo>
                    <a:pt x="2666985" y="2343785"/>
                  </a:lnTo>
                  <a:lnTo>
                    <a:pt x="2660954" y="2339340"/>
                  </a:lnTo>
                  <a:lnTo>
                    <a:pt x="2655240" y="2333942"/>
                  </a:lnTo>
                  <a:lnTo>
                    <a:pt x="2650162" y="2328862"/>
                  </a:lnTo>
                  <a:lnTo>
                    <a:pt x="2645083" y="2324100"/>
                  </a:lnTo>
                  <a:lnTo>
                    <a:pt x="2639687" y="2319020"/>
                  </a:lnTo>
                  <a:lnTo>
                    <a:pt x="2635561" y="2313622"/>
                  </a:lnTo>
                  <a:lnTo>
                    <a:pt x="2631434" y="2308542"/>
                  </a:lnTo>
                  <a:lnTo>
                    <a:pt x="2627625" y="2303145"/>
                  </a:lnTo>
                  <a:lnTo>
                    <a:pt x="2624134" y="2297747"/>
                  </a:lnTo>
                  <a:lnTo>
                    <a:pt x="2620960" y="2292350"/>
                  </a:lnTo>
                  <a:lnTo>
                    <a:pt x="2618103" y="2286635"/>
                  </a:lnTo>
                  <a:lnTo>
                    <a:pt x="2615881" y="2281555"/>
                  </a:lnTo>
                  <a:lnTo>
                    <a:pt x="2613659" y="2275840"/>
                  </a:lnTo>
                  <a:lnTo>
                    <a:pt x="2612072" y="2270125"/>
                  </a:lnTo>
                  <a:lnTo>
                    <a:pt x="2610485" y="2264727"/>
                  </a:lnTo>
                  <a:lnTo>
                    <a:pt x="2609850" y="2259012"/>
                  </a:lnTo>
                  <a:lnTo>
                    <a:pt x="2609215" y="2253297"/>
                  </a:lnTo>
                  <a:lnTo>
                    <a:pt x="2609215" y="2247582"/>
                  </a:lnTo>
                  <a:lnTo>
                    <a:pt x="2608580" y="2247582"/>
                  </a:lnTo>
                  <a:lnTo>
                    <a:pt x="2608580" y="2101215"/>
                  </a:lnTo>
                  <a:lnTo>
                    <a:pt x="2608263" y="2097405"/>
                  </a:lnTo>
                  <a:lnTo>
                    <a:pt x="2608580" y="2089150"/>
                  </a:lnTo>
                  <a:lnTo>
                    <a:pt x="2609850" y="2081212"/>
                  </a:lnTo>
                  <a:close/>
                  <a:moveTo>
                    <a:pt x="3270250" y="1882775"/>
                  </a:moveTo>
                  <a:lnTo>
                    <a:pt x="3307579" y="1890615"/>
                  </a:lnTo>
                  <a:lnTo>
                    <a:pt x="3314856" y="1892183"/>
                  </a:lnTo>
                  <a:lnTo>
                    <a:pt x="3321499" y="1894064"/>
                  </a:lnTo>
                  <a:lnTo>
                    <a:pt x="3326877" y="1895945"/>
                  </a:lnTo>
                  <a:lnTo>
                    <a:pt x="3331622" y="1898141"/>
                  </a:lnTo>
                  <a:lnTo>
                    <a:pt x="3336367" y="1900649"/>
                  </a:lnTo>
                  <a:lnTo>
                    <a:pt x="3340164" y="1902844"/>
                  </a:lnTo>
                  <a:lnTo>
                    <a:pt x="3348389" y="1908802"/>
                  </a:lnTo>
                  <a:lnTo>
                    <a:pt x="3351236" y="1911625"/>
                  </a:lnTo>
                  <a:lnTo>
                    <a:pt x="3353767" y="1914133"/>
                  </a:lnTo>
                  <a:lnTo>
                    <a:pt x="3355665" y="1916955"/>
                  </a:lnTo>
                  <a:lnTo>
                    <a:pt x="3356930" y="1919778"/>
                  </a:lnTo>
                  <a:lnTo>
                    <a:pt x="3357563" y="1922913"/>
                  </a:lnTo>
                  <a:lnTo>
                    <a:pt x="3357563" y="1925422"/>
                  </a:lnTo>
                  <a:lnTo>
                    <a:pt x="3357247" y="1928244"/>
                  </a:lnTo>
                  <a:lnTo>
                    <a:pt x="3355981" y="1931066"/>
                  </a:lnTo>
                  <a:lnTo>
                    <a:pt x="3354716" y="1933889"/>
                  </a:lnTo>
                  <a:lnTo>
                    <a:pt x="3352818" y="1936397"/>
                  </a:lnTo>
                  <a:lnTo>
                    <a:pt x="3350603" y="1939220"/>
                  </a:lnTo>
                  <a:lnTo>
                    <a:pt x="3347440" y="1941415"/>
                  </a:lnTo>
                  <a:lnTo>
                    <a:pt x="3344276" y="1943923"/>
                  </a:lnTo>
                  <a:lnTo>
                    <a:pt x="3340164" y="1945805"/>
                  </a:lnTo>
                  <a:lnTo>
                    <a:pt x="3336051" y="1947686"/>
                  </a:lnTo>
                  <a:lnTo>
                    <a:pt x="3331306" y="1949568"/>
                  </a:lnTo>
                  <a:lnTo>
                    <a:pt x="3324979" y="1951763"/>
                  </a:lnTo>
                  <a:lnTo>
                    <a:pt x="3318335" y="1953644"/>
                  </a:lnTo>
                  <a:lnTo>
                    <a:pt x="3310743" y="1955212"/>
                  </a:lnTo>
                  <a:lnTo>
                    <a:pt x="3303467" y="1956466"/>
                  </a:lnTo>
                  <a:lnTo>
                    <a:pt x="3295558" y="1957094"/>
                  </a:lnTo>
                  <a:lnTo>
                    <a:pt x="3287333" y="1958034"/>
                  </a:lnTo>
                  <a:lnTo>
                    <a:pt x="3270250" y="1958975"/>
                  </a:lnTo>
                  <a:lnTo>
                    <a:pt x="3270250" y="1882775"/>
                  </a:lnTo>
                  <a:close/>
                  <a:moveTo>
                    <a:pt x="2635250" y="1862137"/>
                  </a:moveTo>
                  <a:lnTo>
                    <a:pt x="2635885" y="1868810"/>
                  </a:lnTo>
                  <a:lnTo>
                    <a:pt x="2636520" y="1875166"/>
                  </a:lnTo>
                  <a:lnTo>
                    <a:pt x="2637789" y="1881521"/>
                  </a:lnTo>
                  <a:lnTo>
                    <a:pt x="2639694" y="1887559"/>
                  </a:lnTo>
                  <a:lnTo>
                    <a:pt x="2641598" y="1893914"/>
                  </a:lnTo>
                  <a:lnTo>
                    <a:pt x="2644455" y="1900270"/>
                  </a:lnTo>
                  <a:lnTo>
                    <a:pt x="2647629" y="1906307"/>
                  </a:lnTo>
                  <a:lnTo>
                    <a:pt x="2650803" y="1912663"/>
                  </a:lnTo>
                  <a:lnTo>
                    <a:pt x="2654612" y="1918383"/>
                  </a:lnTo>
                  <a:lnTo>
                    <a:pt x="2659056" y="1924420"/>
                  </a:lnTo>
                  <a:lnTo>
                    <a:pt x="2663817" y="1930458"/>
                  </a:lnTo>
                  <a:lnTo>
                    <a:pt x="2668896" y="1936178"/>
                  </a:lnTo>
                  <a:lnTo>
                    <a:pt x="2673975" y="1941898"/>
                  </a:lnTo>
                  <a:lnTo>
                    <a:pt x="2680005" y="1947618"/>
                  </a:lnTo>
                  <a:lnTo>
                    <a:pt x="2686354" y="1953338"/>
                  </a:lnTo>
                  <a:lnTo>
                    <a:pt x="2692385" y="1958740"/>
                  </a:lnTo>
                  <a:lnTo>
                    <a:pt x="2692385" y="2069006"/>
                  </a:lnTo>
                  <a:lnTo>
                    <a:pt x="2695241" y="2071549"/>
                  </a:lnTo>
                  <a:lnTo>
                    <a:pt x="2698098" y="2074726"/>
                  </a:lnTo>
                  <a:lnTo>
                    <a:pt x="2705399" y="2081400"/>
                  </a:lnTo>
                  <a:lnTo>
                    <a:pt x="2714921" y="2088391"/>
                  </a:lnTo>
                  <a:lnTo>
                    <a:pt x="2725078" y="2095699"/>
                  </a:lnTo>
                  <a:lnTo>
                    <a:pt x="2737140" y="2103008"/>
                  </a:lnTo>
                  <a:lnTo>
                    <a:pt x="2748884" y="2109681"/>
                  </a:lnTo>
                  <a:lnTo>
                    <a:pt x="2761581" y="2116354"/>
                  </a:lnTo>
                  <a:lnTo>
                    <a:pt x="2773325" y="2121757"/>
                  </a:lnTo>
                  <a:lnTo>
                    <a:pt x="2773325" y="2007994"/>
                  </a:lnTo>
                  <a:lnTo>
                    <a:pt x="2792370" y="2017256"/>
                  </a:lnTo>
                  <a:lnTo>
                    <a:pt x="2812050" y="2024201"/>
                  </a:lnTo>
                  <a:lnTo>
                    <a:pt x="2832999" y="2031827"/>
                  </a:lnTo>
                  <a:lnTo>
                    <a:pt x="2854584" y="2038818"/>
                  </a:lnTo>
                  <a:lnTo>
                    <a:pt x="2854584" y="2151945"/>
                  </a:lnTo>
                  <a:lnTo>
                    <a:pt x="2873946" y="2157347"/>
                  </a:lnTo>
                  <a:lnTo>
                    <a:pt x="2893626" y="2162749"/>
                  </a:lnTo>
                  <a:lnTo>
                    <a:pt x="2914258" y="2167516"/>
                  </a:lnTo>
                  <a:lnTo>
                    <a:pt x="2935524" y="2172282"/>
                  </a:lnTo>
                  <a:lnTo>
                    <a:pt x="2935524" y="2060744"/>
                  </a:lnTo>
                  <a:lnTo>
                    <a:pt x="2955204" y="2064558"/>
                  </a:lnTo>
                  <a:lnTo>
                    <a:pt x="2974884" y="2068371"/>
                  </a:lnTo>
                  <a:lnTo>
                    <a:pt x="2995198" y="2071549"/>
                  </a:lnTo>
                  <a:lnTo>
                    <a:pt x="3016148" y="2075362"/>
                  </a:lnTo>
                  <a:lnTo>
                    <a:pt x="3016148" y="2186900"/>
                  </a:lnTo>
                  <a:lnTo>
                    <a:pt x="3035827" y="2189442"/>
                  </a:lnTo>
                  <a:lnTo>
                    <a:pt x="3056142" y="2191666"/>
                  </a:lnTo>
                  <a:lnTo>
                    <a:pt x="3076456" y="2194208"/>
                  </a:lnTo>
                  <a:lnTo>
                    <a:pt x="3097406" y="2196115"/>
                  </a:lnTo>
                  <a:lnTo>
                    <a:pt x="3097406" y="2084577"/>
                  </a:lnTo>
                  <a:lnTo>
                    <a:pt x="3117085" y="2086166"/>
                  </a:lnTo>
                  <a:lnTo>
                    <a:pt x="3137400" y="2087437"/>
                  </a:lnTo>
                  <a:lnTo>
                    <a:pt x="3157715" y="2088708"/>
                  </a:lnTo>
                  <a:lnTo>
                    <a:pt x="3178346" y="2089344"/>
                  </a:lnTo>
                  <a:lnTo>
                    <a:pt x="3178346" y="2200246"/>
                  </a:lnTo>
                  <a:lnTo>
                    <a:pt x="3201835" y="2201199"/>
                  </a:lnTo>
                  <a:lnTo>
                    <a:pt x="3225959" y="2201199"/>
                  </a:lnTo>
                  <a:lnTo>
                    <a:pt x="3258970" y="2200882"/>
                  </a:lnTo>
                  <a:lnTo>
                    <a:pt x="3258970" y="2089344"/>
                  </a:lnTo>
                  <a:lnTo>
                    <a:pt x="3291029" y="2088708"/>
                  </a:lnTo>
                  <a:lnTo>
                    <a:pt x="3322135" y="2087119"/>
                  </a:lnTo>
                  <a:lnTo>
                    <a:pt x="3352925" y="2084577"/>
                  </a:lnTo>
                  <a:lnTo>
                    <a:pt x="3383396" y="2082035"/>
                  </a:lnTo>
                  <a:lnTo>
                    <a:pt x="3412916" y="2078540"/>
                  </a:lnTo>
                  <a:lnTo>
                    <a:pt x="3441801" y="2074091"/>
                  </a:lnTo>
                  <a:lnTo>
                    <a:pt x="3470051" y="2069642"/>
                  </a:lnTo>
                  <a:lnTo>
                    <a:pt x="3497348" y="2064558"/>
                  </a:lnTo>
                  <a:lnTo>
                    <a:pt x="3524011" y="2058520"/>
                  </a:lnTo>
                  <a:lnTo>
                    <a:pt x="3549722" y="2052482"/>
                  </a:lnTo>
                  <a:lnTo>
                    <a:pt x="3574480" y="2046127"/>
                  </a:lnTo>
                  <a:lnTo>
                    <a:pt x="3598604" y="2038500"/>
                  </a:lnTo>
                  <a:lnTo>
                    <a:pt x="3621457" y="2030874"/>
                  </a:lnTo>
                  <a:lnTo>
                    <a:pt x="3643042" y="2023247"/>
                  </a:lnTo>
                  <a:lnTo>
                    <a:pt x="3663991" y="2014350"/>
                  </a:lnTo>
                  <a:lnTo>
                    <a:pt x="3683671" y="2005770"/>
                  </a:lnTo>
                  <a:lnTo>
                    <a:pt x="3683671" y="2119532"/>
                  </a:lnTo>
                  <a:lnTo>
                    <a:pt x="3692558" y="2115083"/>
                  </a:lnTo>
                  <a:lnTo>
                    <a:pt x="3701128" y="2110635"/>
                  </a:lnTo>
                  <a:lnTo>
                    <a:pt x="3709381" y="2105550"/>
                  </a:lnTo>
                  <a:lnTo>
                    <a:pt x="3717634" y="2100466"/>
                  </a:lnTo>
                  <a:lnTo>
                    <a:pt x="3725252" y="2095064"/>
                  </a:lnTo>
                  <a:lnTo>
                    <a:pt x="3732235" y="2089979"/>
                  </a:lnTo>
                  <a:lnTo>
                    <a:pt x="3738901" y="2084577"/>
                  </a:lnTo>
                  <a:lnTo>
                    <a:pt x="3744614" y="2079493"/>
                  </a:lnTo>
                  <a:lnTo>
                    <a:pt x="3744614" y="1970179"/>
                  </a:lnTo>
                  <a:lnTo>
                    <a:pt x="3752867" y="1964142"/>
                  </a:lnTo>
                  <a:lnTo>
                    <a:pt x="3760802" y="1958104"/>
                  </a:lnTo>
                  <a:lnTo>
                    <a:pt x="3767786" y="1951749"/>
                  </a:lnTo>
                  <a:lnTo>
                    <a:pt x="3774769" y="1945393"/>
                  </a:lnTo>
                  <a:lnTo>
                    <a:pt x="3781117" y="1939038"/>
                  </a:lnTo>
                  <a:lnTo>
                    <a:pt x="3786830" y="1932365"/>
                  </a:lnTo>
                  <a:lnTo>
                    <a:pt x="3792226" y="1925691"/>
                  </a:lnTo>
                  <a:lnTo>
                    <a:pt x="3796988" y="1919018"/>
                  </a:lnTo>
                  <a:lnTo>
                    <a:pt x="3801432" y="1912027"/>
                  </a:lnTo>
                  <a:lnTo>
                    <a:pt x="3805240" y="1905354"/>
                  </a:lnTo>
                  <a:lnTo>
                    <a:pt x="3808415" y="1898363"/>
                  </a:lnTo>
                  <a:lnTo>
                    <a:pt x="3811271" y="1891372"/>
                  </a:lnTo>
                  <a:lnTo>
                    <a:pt x="3813176" y="1884063"/>
                  </a:lnTo>
                  <a:lnTo>
                    <a:pt x="3814763" y="1877072"/>
                  </a:lnTo>
                  <a:lnTo>
                    <a:pt x="3816033" y="1869446"/>
                  </a:lnTo>
                  <a:lnTo>
                    <a:pt x="3816350" y="1862455"/>
                  </a:lnTo>
                  <a:lnTo>
                    <a:pt x="3816350" y="2010536"/>
                  </a:lnTo>
                  <a:lnTo>
                    <a:pt x="3816033" y="2010854"/>
                  </a:lnTo>
                  <a:lnTo>
                    <a:pt x="3815398" y="2019434"/>
                  </a:lnTo>
                  <a:lnTo>
                    <a:pt x="3814763" y="2025154"/>
                  </a:lnTo>
                  <a:lnTo>
                    <a:pt x="3813493" y="2030556"/>
                  </a:lnTo>
                  <a:lnTo>
                    <a:pt x="3811906" y="2036276"/>
                  </a:lnTo>
                  <a:lnTo>
                    <a:pt x="3810319" y="2041678"/>
                  </a:lnTo>
                  <a:lnTo>
                    <a:pt x="3808097" y="2046762"/>
                  </a:lnTo>
                  <a:lnTo>
                    <a:pt x="3805558" y="2052482"/>
                  </a:lnTo>
                  <a:lnTo>
                    <a:pt x="3803019" y="2057567"/>
                  </a:lnTo>
                  <a:lnTo>
                    <a:pt x="3799844" y="2062969"/>
                  </a:lnTo>
                  <a:lnTo>
                    <a:pt x="3796036" y="2068053"/>
                  </a:lnTo>
                  <a:lnTo>
                    <a:pt x="3792226" y="2073137"/>
                  </a:lnTo>
                  <a:lnTo>
                    <a:pt x="3788418" y="2078540"/>
                  </a:lnTo>
                  <a:lnTo>
                    <a:pt x="3783974" y="2083624"/>
                  </a:lnTo>
                  <a:lnTo>
                    <a:pt x="3779212" y="2088391"/>
                  </a:lnTo>
                  <a:lnTo>
                    <a:pt x="3774134" y="2093475"/>
                  </a:lnTo>
                  <a:lnTo>
                    <a:pt x="3768420" y="2098241"/>
                  </a:lnTo>
                  <a:lnTo>
                    <a:pt x="3763024" y="2103326"/>
                  </a:lnTo>
                  <a:lnTo>
                    <a:pt x="3750963" y="2112859"/>
                  </a:lnTo>
                  <a:lnTo>
                    <a:pt x="3737314" y="2121757"/>
                  </a:lnTo>
                  <a:lnTo>
                    <a:pt x="3722713" y="2130972"/>
                  </a:lnTo>
                  <a:lnTo>
                    <a:pt x="3707477" y="2139552"/>
                  </a:lnTo>
                  <a:lnTo>
                    <a:pt x="3690971" y="2147814"/>
                  </a:lnTo>
                  <a:lnTo>
                    <a:pt x="3673513" y="2156076"/>
                  </a:lnTo>
                  <a:lnTo>
                    <a:pt x="3655103" y="2163702"/>
                  </a:lnTo>
                  <a:lnTo>
                    <a:pt x="3635424" y="2171011"/>
                  </a:lnTo>
                  <a:lnTo>
                    <a:pt x="3615109" y="2178320"/>
                  </a:lnTo>
                  <a:lnTo>
                    <a:pt x="3593842" y="2184993"/>
                  </a:lnTo>
                  <a:lnTo>
                    <a:pt x="3571941" y="2191349"/>
                  </a:lnTo>
                  <a:lnTo>
                    <a:pt x="3549087" y="2197068"/>
                  </a:lnTo>
                  <a:lnTo>
                    <a:pt x="3525281" y="2202788"/>
                  </a:lnTo>
                  <a:lnTo>
                    <a:pt x="3501157" y="2207873"/>
                  </a:lnTo>
                  <a:lnTo>
                    <a:pt x="3476082" y="2212639"/>
                  </a:lnTo>
                  <a:lnTo>
                    <a:pt x="3450371" y="2217088"/>
                  </a:lnTo>
                  <a:lnTo>
                    <a:pt x="3424343" y="2220584"/>
                  </a:lnTo>
                  <a:lnTo>
                    <a:pt x="3397680" y="2224079"/>
                  </a:lnTo>
                  <a:lnTo>
                    <a:pt x="3370065" y="2226939"/>
                  </a:lnTo>
                  <a:lnTo>
                    <a:pt x="3341815" y="2229163"/>
                  </a:lnTo>
                  <a:lnTo>
                    <a:pt x="3313565" y="2231070"/>
                  </a:lnTo>
                  <a:lnTo>
                    <a:pt x="3284680" y="2232341"/>
                  </a:lnTo>
                  <a:lnTo>
                    <a:pt x="3255478" y="2233294"/>
                  </a:lnTo>
                  <a:lnTo>
                    <a:pt x="3225959" y="2233612"/>
                  </a:lnTo>
                  <a:lnTo>
                    <a:pt x="3195487" y="2233294"/>
                  </a:lnTo>
                  <a:lnTo>
                    <a:pt x="3165650" y="2232341"/>
                  </a:lnTo>
                  <a:lnTo>
                    <a:pt x="3136130" y="2231070"/>
                  </a:lnTo>
                  <a:lnTo>
                    <a:pt x="3106928" y="2229163"/>
                  </a:lnTo>
                  <a:lnTo>
                    <a:pt x="3078678" y="2226303"/>
                  </a:lnTo>
                  <a:lnTo>
                    <a:pt x="3050428" y="2223761"/>
                  </a:lnTo>
                  <a:lnTo>
                    <a:pt x="3022813" y="2220266"/>
                  </a:lnTo>
                  <a:lnTo>
                    <a:pt x="2996150" y="2216135"/>
                  </a:lnTo>
                  <a:lnTo>
                    <a:pt x="2970122" y="2211368"/>
                  </a:lnTo>
                  <a:lnTo>
                    <a:pt x="2944729" y="2206602"/>
                  </a:lnTo>
                  <a:lnTo>
                    <a:pt x="2919971" y="2201199"/>
                  </a:lnTo>
                  <a:lnTo>
                    <a:pt x="2895847" y="2195797"/>
                  </a:lnTo>
                  <a:lnTo>
                    <a:pt x="2872994" y="2189442"/>
                  </a:lnTo>
                  <a:lnTo>
                    <a:pt x="2850775" y="2182769"/>
                  </a:lnTo>
                  <a:lnTo>
                    <a:pt x="2829190" y="2175460"/>
                  </a:lnTo>
                  <a:lnTo>
                    <a:pt x="2808876" y="2168469"/>
                  </a:lnTo>
                  <a:lnTo>
                    <a:pt x="2789196" y="2160525"/>
                  </a:lnTo>
                  <a:lnTo>
                    <a:pt x="2770469" y="2152580"/>
                  </a:lnTo>
                  <a:lnTo>
                    <a:pt x="2753328" y="2144001"/>
                  </a:lnTo>
                  <a:lnTo>
                    <a:pt x="2736823" y="2135103"/>
                  </a:lnTo>
                  <a:lnTo>
                    <a:pt x="2721269" y="2126205"/>
                  </a:lnTo>
                  <a:lnTo>
                    <a:pt x="2706986" y="2116990"/>
                  </a:lnTo>
                  <a:lnTo>
                    <a:pt x="2693972" y="2107139"/>
                  </a:lnTo>
                  <a:lnTo>
                    <a:pt x="2688258" y="2102372"/>
                  </a:lnTo>
                  <a:lnTo>
                    <a:pt x="2682227" y="2097288"/>
                  </a:lnTo>
                  <a:lnTo>
                    <a:pt x="2676831" y="2092522"/>
                  </a:lnTo>
                  <a:lnTo>
                    <a:pt x="2671753" y="2087437"/>
                  </a:lnTo>
                  <a:lnTo>
                    <a:pt x="2666991" y="2082353"/>
                  </a:lnTo>
                  <a:lnTo>
                    <a:pt x="2662548" y="2076951"/>
                  </a:lnTo>
                  <a:lnTo>
                    <a:pt x="2658104" y="2071549"/>
                  </a:lnTo>
                  <a:lnTo>
                    <a:pt x="2654612" y="2066464"/>
                  </a:lnTo>
                  <a:lnTo>
                    <a:pt x="2651121" y="2061062"/>
                  </a:lnTo>
                  <a:lnTo>
                    <a:pt x="2647947" y="2055342"/>
                  </a:lnTo>
                  <a:lnTo>
                    <a:pt x="2645090" y="2050258"/>
                  </a:lnTo>
                  <a:lnTo>
                    <a:pt x="2642868" y="2044856"/>
                  </a:lnTo>
                  <a:lnTo>
                    <a:pt x="2640329" y="2039454"/>
                  </a:lnTo>
                  <a:lnTo>
                    <a:pt x="2638742" y="2033416"/>
                  </a:lnTo>
                  <a:lnTo>
                    <a:pt x="2637789" y="2027696"/>
                  </a:lnTo>
                  <a:lnTo>
                    <a:pt x="2636520" y="2022294"/>
                  </a:lnTo>
                  <a:lnTo>
                    <a:pt x="2636202" y="2017256"/>
                  </a:lnTo>
                  <a:lnTo>
                    <a:pt x="2635885" y="2010854"/>
                  </a:lnTo>
                  <a:lnTo>
                    <a:pt x="2635250" y="2010854"/>
                  </a:lnTo>
                  <a:lnTo>
                    <a:pt x="2635250" y="1862137"/>
                  </a:lnTo>
                  <a:close/>
                  <a:moveTo>
                    <a:pt x="3815353" y="1849331"/>
                  </a:moveTo>
                  <a:lnTo>
                    <a:pt x="3816061" y="1854393"/>
                  </a:lnTo>
                  <a:lnTo>
                    <a:pt x="3816350" y="1860279"/>
                  </a:lnTo>
                  <a:lnTo>
                    <a:pt x="3816061" y="1862137"/>
                  </a:lnTo>
                  <a:lnTo>
                    <a:pt x="3816061" y="1859040"/>
                  </a:lnTo>
                  <a:lnTo>
                    <a:pt x="3815773" y="1853154"/>
                  </a:lnTo>
                  <a:lnTo>
                    <a:pt x="3815353" y="1849331"/>
                  </a:lnTo>
                  <a:close/>
                  <a:moveTo>
                    <a:pt x="2636143" y="1848861"/>
                  </a:moveTo>
                  <a:lnTo>
                    <a:pt x="2635885" y="1853247"/>
                  </a:lnTo>
                  <a:lnTo>
                    <a:pt x="2635250" y="1859280"/>
                  </a:lnTo>
                  <a:lnTo>
                    <a:pt x="2635250" y="1854517"/>
                  </a:lnTo>
                  <a:lnTo>
                    <a:pt x="2636143" y="1848861"/>
                  </a:lnTo>
                  <a:close/>
                  <a:moveTo>
                    <a:pt x="3814618" y="1842622"/>
                  </a:moveTo>
                  <a:lnTo>
                    <a:pt x="3815195" y="1847888"/>
                  </a:lnTo>
                  <a:lnTo>
                    <a:pt x="3815353" y="1849331"/>
                  </a:lnTo>
                  <a:lnTo>
                    <a:pt x="3815195" y="1848198"/>
                  </a:lnTo>
                  <a:lnTo>
                    <a:pt x="3814618" y="1842622"/>
                  </a:lnTo>
                  <a:close/>
                  <a:moveTo>
                    <a:pt x="2638425" y="1836737"/>
                  </a:moveTo>
                  <a:lnTo>
                    <a:pt x="2636838" y="1842770"/>
                  </a:lnTo>
                  <a:lnTo>
                    <a:pt x="2636202" y="1848485"/>
                  </a:lnTo>
                  <a:lnTo>
                    <a:pt x="2636143" y="1848861"/>
                  </a:lnTo>
                  <a:lnTo>
                    <a:pt x="2636202" y="1847850"/>
                  </a:lnTo>
                  <a:lnTo>
                    <a:pt x="2636838" y="1842452"/>
                  </a:lnTo>
                  <a:lnTo>
                    <a:pt x="2638425" y="1836737"/>
                  </a:lnTo>
                  <a:close/>
                  <a:moveTo>
                    <a:pt x="3187700" y="1751012"/>
                  </a:moveTo>
                  <a:lnTo>
                    <a:pt x="3187700" y="1827212"/>
                  </a:lnTo>
                  <a:lnTo>
                    <a:pt x="3172031" y="1824063"/>
                  </a:lnTo>
                  <a:lnTo>
                    <a:pt x="3153163" y="1820285"/>
                  </a:lnTo>
                  <a:lnTo>
                    <a:pt x="3144209" y="1818396"/>
                  </a:lnTo>
                  <a:lnTo>
                    <a:pt x="3136535" y="1816191"/>
                  </a:lnTo>
                  <a:lnTo>
                    <a:pt x="3129179" y="1813987"/>
                  </a:lnTo>
                  <a:lnTo>
                    <a:pt x="3122144" y="1811153"/>
                  </a:lnTo>
                  <a:lnTo>
                    <a:pt x="3115749" y="1808005"/>
                  </a:lnTo>
                  <a:lnTo>
                    <a:pt x="3109673" y="1804541"/>
                  </a:lnTo>
                  <a:lnTo>
                    <a:pt x="3106475" y="1801707"/>
                  </a:lnTo>
                  <a:lnTo>
                    <a:pt x="3103917" y="1799503"/>
                  </a:lnTo>
                  <a:lnTo>
                    <a:pt x="3101998" y="1796669"/>
                  </a:lnTo>
                  <a:lnTo>
                    <a:pt x="3100399" y="1793835"/>
                  </a:lnTo>
                  <a:lnTo>
                    <a:pt x="3099120" y="1791001"/>
                  </a:lnTo>
                  <a:lnTo>
                    <a:pt x="3098800" y="1788167"/>
                  </a:lnTo>
                  <a:lnTo>
                    <a:pt x="3098800" y="1785334"/>
                  </a:lnTo>
                  <a:lnTo>
                    <a:pt x="3099120" y="1782500"/>
                  </a:lnTo>
                  <a:lnTo>
                    <a:pt x="3099759" y="1779351"/>
                  </a:lnTo>
                  <a:lnTo>
                    <a:pt x="3101358" y="1777147"/>
                  </a:lnTo>
                  <a:lnTo>
                    <a:pt x="3103597" y="1774313"/>
                  </a:lnTo>
                  <a:lnTo>
                    <a:pt x="3105835" y="1771794"/>
                  </a:lnTo>
                  <a:lnTo>
                    <a:pt x="3108713" y="1769275"/>
                  </a:lnTo>
                  <a:lnTo>
                    <a:pt x="3112231" y="1767386"/>
                  </a:lnTo>
                  <a:lnTo>
                    <a:pt x="3116068" y="1765182"/>
                  </a:lnTo>
                  <a:lnTo>
                    <a:pt x="3120545" y="1763607"/>
                  </a:lnTo>
                  <a:lnTo>
                    <a:pt x="3127581" y="1760773"/>
                  </a:lnTo>
                  <a:lnTo>
                    <a:pt x="3135255" y="1758884"/>
                  </a:lnTo>
                  <a:lnTo>
                    <a:pt x="3143250" y="1756680"/>
                  </a:lnTo>
                  <a:lnTo>
                    <a:pt x="3151564" y="1755106"/>
                  </a:lnTo>
                  <a:lnTo>
                    <a:pt x="3160199" y="1753531"/>
                  </a:lnTo>
                  <a:lnTo>
                    <a:pt x="3169472" y="1752587"/>
                  </a:lnTo>
                  <a:lnTo>
                    <a:pt x="3178426" y="1751642"/>
                  </a:lnTo>
                  <a:lnTo>
                    <a:pt x="3187700" y="1751012"/>
                  </a:lnTo>
                  <a:close/>
                  <a:moveTo>
                    <a:pt x="3203106" y="1692876"/>
                  </a:moveTo>
                  <a:lnTo>
                    <a:pt x="3200250" y="1693193"/>
                  </a:lnTo>
                  <a:lnTo>
                    <a:pt x="3197710" y="1693827"/>
                  </a:lnTo>
                  <a:lnTo>
                    <a:pt x="3194854" y="1694144"/>
                  </a:lnTo>
                  <a:lnTo>
                    <a:pt x="3192949" y="1694778"/>
                  </a:lnTo>
                  <a:lnTo>
                    <a:pt x="3191045" y="1696045"/>
                  </a:lnTo>
                  <a:lnTo>
                    <a:pt x="3189458" y="1697313"/>
                  </a:lnTo>
                  <a:lnTo>
                    <a:pt x="3188506" y="1698581"/>
                  </a:lnTo>
                  <a:lnTo>
                    <a:pt x="3188188" y="1699532"/>
                  </a:lnTo>
                  <a:lnTo>
                    <a:pt x="3188188" y="1720450"/>
                  </a:lnTo>
                  <a:lnTo>
                    <a:pt x="3171684" y="1721718"/>
                  </a:lnTo>
                  <a:lnTo>
                    <a:pt x="3155179" y="1723620"/>
                  </a:lnTo>
                  <a:lnTo>
                    <a:pt x="3139309" y="1726155"/>
                  </a:lnTo>
                  <a:lnTo>
                    <a:pt x="3123756" y="1728691"/>
                  </a:lnTo>
                  <a:lnTo>
                    <a:pt x="3108838" y="1731860"/>
                  </a:lnTo>
                  <a:lnTo>
                    <a:pt x="3095190" y="1735347"/>
                  </a:lnTo>
                  <a:lnTo>
                    <a:pt x="3081542" y="1739784"/>
                  </a:lnTo>
                  <a:lnTo>
                    <a:pt x="3069480" y="1744538"/>
                  </a:lnTo>
                  <a:lnTo>
                    <a:pt x="3061228" y="1748342"/>
                  </a:lnTo>
                  <a:lnTo>
                    <a:pt x="3053293" y="1752462"/>
                  </a:lnTo>
                  <a:lnTo>
                    <a:pt x="3046310" y="1756582"/>
                  </a:lnTo>
                  <a:lnTo>
                    <a:pt x="3040280" y="1761019"/>
                  </a:lnTo>
                  <a:lnTo>
                    <a:pt x="3034884" y="1765774"/>
                  </a:lnTo>
                  <a:lnTo>
                    <a:pt x="3030440" y="1770528"/>
                  </a:lnTo>
                  <a:lnTo>
                    <a:pt x="3026949" y="1775282"/>
                  </a:lnTo>
                  <a:lnTo>
                    <a:pt x="3024092" y="1780353"/>
                  </a:lnTo>
                  <a:lnTo>
                    <a:pt x="3022505" y="1785107"/>
                  </a:lnTo>
                  <a:lnTo>
                    <a:pt x="3021235" y="1790179"/>
                  </a:lnTo>
                  <a:lnTo>
                    <a:pt x="3021235" y="1794933"/>
                  </a:lnTo>
                  <a:lnTo>
                    <a:pt x="3022505" y="1800004"/>
                  </a:lnTo>
                  <a:lnTo>
                    <a:pt x="3024092" y="1805075"/>
                  </a:lnTo>
                  <a:lnTo>
                    <a:pt x="3026949" y="1809829"/>
                  </a:lnTo>
                  <a:lnTo>
                    <a:pt x="3030758" y="1814583"/>
                  </a:lnTo>
                  <a:lnTo>
                    <a:pt x="3035519" y="1819338"/>
                  </a:lnTo>
                  <a:lnTo>
                    <a:pt x="3040597" y="1823775"/>
                  </a:lnTo>
                  <a:lnTo>
                    <a:pt x="3046310" y="1827578"/>
                  </a:lnTo>
                  <a:lnTo>
                    <a:pt x="3052976" y="1831065"/>
                  </a:lnTo>
                  <a:lnTo>
                    <a:pt x="3059958" y="1835185"/>
                  </a:lnTo>
                  <a:lnTo>
                    <a:pt x="3067893" y="1838354"/>
                  </a:lnTo>
                  <a:lnTo>
                    <a:pt x="3076146" y="1841524"/>
                  </a:lnTo>
                  <a:lnTo>
                    <a:pt x="3084716" y="1844059"/>
                  </a:lnTo>
                  <a:lnTo>
                    <a:pt x="3094555" y="1846595"/>
                  </a:lnTo>
                  <a:lnTo>
                    <a:pt x="3130104" y="1853885"/>
                  </a:lnTo>
                  <a:lnTo>
                    <a:pt x="3188188" y="1865929"/>
                  </a:lnTo>
                  <a:lnTo>
                    <a:pt x="3188188" y="1956259"/>
                  </a:lnTo>
                  <a:lnTo>
                    <a:pt x="3173588" y="1954357"/>
                  </a:lnTo>
                  <a:lnTo>
                    <a:pt x="3159305" y="1952455"/>
                  </a:lnTo>
                  <a:lnTo>
                    <a:pt x="3152005" y="1951187"/>
                  </a:lnTo>
                  <a:lnTo>
                    <a:pt x="3144070" y="1949603"/>
                  </a:lnTo>
                  <a:lnTo>
                    <a:pt x="3127565" y="1945799"/>
                  </a:lnTo>
                  <a:lnTo>
                    <a:pt x="3111695" y="1941362"/>
                  </a:lnTo>
                  <a:lnTo>
                    <a:pt x="3098681" y="1936608"/>
                  </a:lnTo>
                  <a:lnTo>
                    <a:pt x="3095190" y="1935657"/>
                  </a:lnTo>
                  <a:lnTo>
                    <a:pt x="3091699" y="1934072"/>
                  </a:lnTo>
                  <a:lnTo>
                    <a:pt x="3088842" y="1932805"/>
                  </a:lnTo>
                  <a:lnTo>
                    <a:pt x="3088524" y="1932488"/>
                  </a:lnTo>
                  <a:lnTo>
                    <a:pt x="3084398" y="1929952"/>
                  </a:lnTo>
                  <a:lnTo>
                    <a:pt x="3082176" y="1928684"/>
                  </a:lnTo>
                  <a:lnTo>
                    <a:pt x="3079637" y="1927733"/>
                  </a:lnTo>
                  <a:lnTo>
                    <a:pt x="3077415" y="1926783"/>
                  </a:lnTo>
                  <a:lnTo>
                    <a:pt x="3074559" y="1926149"/>
                  </a:lnTo>
                  <a:lnTo>
                    <a:pt x="3068211" y="1925198"/>
                  </a:lnTo>
                  <a:lnTo>
                    <a:pt x="3061863" y="1924881"/>
                  </a:lnTo>
                  <a:lnTo>
                    <a:pt x="3055197" y="1925515"/>
                  </a:lnTo>
                  <a:lnTo>
                    <a:pt x="3048532" y="1926466"/>
                  </a:lnTo>
                  <a:lnTo>
                    <a:pt x="3042184" y="1928050"/>
                  </a:lnTo>
                  <a:lnTo>
                    <a:pt x="3035836" y="1929952"/>
                  </a:lnTo>
                  <a:lnTo>
                    <a:pt x="3030123" y="1932488"/>
                  </a:lnTo>
                  <a:lnTo>
                    <a:pt x="3025044" y="1934706"/>
                  </a:lnTo>
                  <a:lnTo>
                    <a:pt x="3020918" y="1937559"/>
                  </a:lnTo>
                  <a:lnTo>
                    <a:pt x="3017427" y="1940728"/>
                  </a:lnTo>
                  <a:lnTo>
                    <a:pt x="3016157" y="1941679"/>
                  </a:lnTo>
                  <a:lnTo>
                    <a:pt x="3015522" y="1943264"/>
                  </a:lnTo>
                  <a:lnTo>
                    <a:pt x="3015205" y="1944849"/>
                  </a:lnTo>
                  <a:lnTo>
                    <a:pt x="3015205" y="1946116"/>
                  </a:lnTo>
                  <a:lnTo>
                    <a:pt x="3015205" y="1947701"/>
                  </a:lnTo>
                  <a:lnTo>
                    <a:pt x="3015840" y="1948969"/>
                  </a:lnTo>
                  <a:lnTo>
                    <a:pt x="3017109" y="1950554"/>
                  </a:lnTo>
                  <a:lnTo>
                    <a:pt x="3018696" y="1951504"/>
                  </a:lnTo>
                  <a:lnTo>
                    <a:pt x="3025044" y="1955625"/>
                  </a:lnTo>
                  <a:lnTo>
                    <a:pt x="3032027" y="1959428"/>
                  </a:lnTo>
                  <a:lnTo>
                    <a:pt x="3039962" y="1962915"/>
                  </a:lnTo>
                  <a:lnTo>
                    <a:pt x="3048532" y="1966084"/>
                  </a:lnTo>
                  <a:lnTo>
                    <a:pt x="3057737" y="1969253"/>
                  </a:lnTo>
                  <a:lnTo>
                    <a:pt x="3067576" y="1972106"/>
                  </a:lnTo>
                  <a:lnTo>
                    <a:pt x="3077733" y="1974959"/>
                  </a:lnTo>
                  <a:lnTo>
                    <a:pt x="3088842" y="1977177"/>
                  </a:lnTo>
                  <a:lnTo>
                    <a:pt x="3100268" y="1979713"/>
                  </a:lnTo>
                  <a:lnTo>
                    <a:pt x="3111695" y="1981614"/>
                  </a:lnTo>
                  <a:lnTo>
                    <a:pt x="3123756" y="1983516"/>
                  </a:lnTo>
                  <a:lnTo>
                    <a:pt x="3136452" y="1985101"/>
                  </a:lnTo>
                  <a:lnTo>
                    <a:pt x="3149148" y="1986369"/>
                  </a:lnTo>
                  <a:lnTo>
                    <a:pt x="3162162" y="1987636"/>
                  </a:lnTo>
                  <a:lnTo>
                    <a:pt x="3188188" y="1989538"/>
                  </a:lnTo>
                  <a:lnTo>
                    <a:pt x="3188188" y="2009823"/>
                  </a:lnTo>
                  <a:lnTo>
                    <a:pt x="3188506" y="2011407"/>
                  </a:lnTo>
                  <a:lnTo>
                    <a:pt x="3189458" y="2012675"/>
                  </a:lnTo>
                  <a:lnTo>
                    <a:pt x="3191045" y="2013626"/>
                  </a:lnTo>
                  <a:lnTo>
                    <a:pt x="3192949" y="2014577"/>
                  </a:lnTo>
                  <a:lnTo>
                    <a:pt x="3194854" y="2018528"/>
                  </a:lnTo>
                  <a:lnTo>
                    <a:pt x="3197710" y="2018845"/>
                  </a:lnTo>
                  <a:lnTo>
                    <a:pt x="3200250" y="2017162"/>
                  </a:lnTo>
                  <a:lnTo>
                    <a:pt x="3203106" y="2017479"/>
                  </a:lnTo>
                  <a:lnTo>
                    <a:pt x="3254843" y="2017479"/>
                  </a:lnTo>
                  <a:lnTo>
                    <a:pt x="3258017" y="2017162"/>
                  </a:lnTo>
                  <a:lnTo>
                    <a:pt x="3260556" y="2018845"/>
                  </a:lnTo>
                  <a:lnTo>
                    <a:pt x="3263413" y="2018528"/>
                  </a:lnTo>
                  <a:lnTo>
                    <a:pt x="3265317" y="2014577"/>
                  </a:lnTo>
                  <a:lnTo>
                    <a:pt x="3267539" y="2013626"/>
                  </a:lnTo>
                  <a:lnTo>
                    <a:pt x="3269126" y="2012675"/>
                  </a:lnTo>
                  <a:lnTo>
                    <a:pt x="3269761" y="2011407"/>
                  </a:lnTo>
                  <a:lnTo>
                    <a:pt x="3270078" y="2009823"/>
                  </a:lnTo>
                  <a:lnTo>
                    <a:pt x="3270078" y="1988587"/>
                  </a:lnTo>
                  <a:lnTo>
                    <a:pt x="3286265" y="1987636"/>
                  </a:lnTo>
                  <a:lnTo>
                    <a:pt x="3302136" y="1986369"/>
                  </a:lnTo>
                  <a:lnTo>
                    <a:pt x="3317371" y="1984467"/>
                  </a:lnTo>
                  <a:lnTo>
                    <a:pt x="3331971" y="1981931"/>
                  </a:lnTo>
                  <a:lnTo>
                    <a:pt x="3345937" y="1979079"/>
                  </a:lnTo>
                  <a:lnTo>
                    <a:pt x="3358950" y="1976543"/>
                  </a:lnTo>
                  <a:lnTo>
                    <a:pt x="3370694" y="1973057"/>
                  </a:lnTo>
                  <a:lnTo>
                    <a:pt x="3381486" y="1968937"/>
                  </a:lnTo>
                  <a:lnTo>
                    <a:pt x="3390056" y="1965450"/>
                  </a:lnTo>
                  <a:lnTo>
                    <a:pt x="3398308" y="1961964"/>
                  </a:lnTo>
                  <a:lnTo>
                    <a:pt x="3405291" y="1957843"/>
                  </a:lnTo>
                  <a:lnTo>
                    <a:pt x="3411956" y="1953723"/>
                  </a:lnTo>
                  <a:lnTo>
                    <a:pt x="3417670" y="1949286"/>
                  </a:lnTo>
                  <a:lnTo>
                    <a:pt x="3422748" y="1944849"/>
                  </a:lnTo>
                  <a:lnTo>
                    <a:pt x="3427192" y="1940094"/>
                  </a:lnTo>
                  <a:lnTo>
                    <a:pt x="3430683" y="1935657"/>
                  </a:lnTo>
                  <a:lnTo>
                    <a:pt x="3433540" y="1930903"/>
                  </a:lnTo>
                  <a:lnTo>
                    <a:pt x="3435444" y="1926149"/>
                  </a:lnTo>
                  <a:lnTo>
                    <a:pt x="3436396" y="1921078"/>
                  </a:lnTo>
                  <a:lnTo>
                    <a:pt x="3437031" y="1916323"/>
                  </a:lnTo>
                  <a:lnTo>
                    <a:pt x="3436079" y="1910935"/>
                  </a:lnTo>
                  <a:lnTo>
                    <a:pt x="3434492" y="1905864"/>
                  </a:lnTo>
                  <a:lnTo>
                    <a:pt x="3432270" y="1901110"/>
                  </a:lnTo>
                  <a:lnTo>
                    <a:pt x="3429096" y="1896039"/>
                  </a:lnTo>
                  <a:lnTo>
                    <a:pt x="3426557" y="1893820"/>
                  </a:lnTo>
                  <a:lnTo>
                    <a:pt x="3424335" y="1890968"/>
                  </a:lnTo>
                  <a:lnTo>
                    <a:pt x="3418304" y="1886530"/>
                  </a:lnTo>
                  <a:lnTo>
                    <a:pt x="3411639" y="1882093"/>
                  </a:lnTo>
                  <a:lnTo>
                    <a:pt x="3404339" y="1877973"/>
                  </a:lnTo>
                  <a:lnTo>
                    <a:pt x="3395451" y="1874169"/>
                  </a:lnTo>
                  <a:lnTo>
                    <a:pt x="3385929" y="1870683"/>
                  </a:lnTo>
                  <a:lnTo>
                    <a:pt x="3375772" y="1866880"/>
                  </a:lnTo>
                  <a:lnTo>
                    <a:pt x="3365298" y="1863710"/>
                  </a:lnTo>
                  <a:lnTo>
                    <a:pt x="3354189" y="1860541"/>
                  </a:lnTo>
                  <a:lnTo>
                    <a:pt x="3342763" y="1858005"/>
                  </a:lnTo>
                  <a:lnTo>
                    <a:pt x="3318640" y="1852300"/>
                  </a:lnTo>
                  <a:lnTo>
                    <a:pt x="3294200" y="1847546"/>
                  </a:lnTo>
                  <a:lnTo>
                    <a:pt x="3270078" y="1843426"/>
                  </a:lnTo>
                  <a:lnTo>
                    <a:pt x="3270078" y="1752779"/>
                  </a:lnTo>
                  <a:lnTo>
                    <a:pt x="3291026" y="1755631"/>
                  </a:lnTo>
                  <a:lnTo>
                    <a:pt x="3298961" y="1756582"/>
                  </a:lnTo>
                  <a:lnTo>
                    <a:pt x="3306896" y="1758801"/>
                  </a:lnTo>
                  <a:lnTo>
                    <a:pt x="3323719" y="1762921"/>
                  </a:lnTo>
                  <a:lnTo>
                    <a:pt x="3339589" y="1767992"/>
                  </a:lnTo>
                  <a:lnTo>
                    <a:pt x="3352920" y="1772746"/>
                  </a:lnTo>
                  <a:lnTo>
                    <a:pt x="3360537" y="1775599"/>
                  </a:lnTo>
                  <a:lnTo>
                    <a:pt x="3363076" y="1777184"/>
                  </a:lnTo>
                  <a:lnTo>
                    <a:pt x="3367203" y="1779402"/>
                  </a:lnTo>
                  <a:lnTo>
                    <a:pt x="3369424" y="1780670"/>
                  </a:lnTo>
                  <a:lnTo>
                    <a:pt x="3371964" y="1781938"/>
                  </a:lnTo>
                  <a:lnTo>
                    <a:pt x="3374186" y="1783206"/>
                  </a:lnTo>
                  <a:lnTo>
                    <a:pt x="3377042" y="1783523"/>
                  </a:lnTo>
                  <a:lnTo>
                    <a:pt x="3383390" y="1784157"/>
                  </a:lnTo>
                  <a:lnTo>
                    <a:pt x="3389738" y="1784790"/>
                  </a:lnTo>
                  <a:lnTo>
                    <a:pt x="3396404" y="1784157"/>
                  </a:lnTo>
                  <a:lnTo>
                    <a:pt x="3403069" y="1783206"/>
                  </a:lnTo>
                  <a:lnTo>
                    <a:pt x="3409417" y="1781621"/>
                  </a:lnTo>
                  <a:lnTo>
                    <a:pt x="3415765" y="1779402"/>
                  </a:lnTo>
                  <a:lnTo>
                    <a:pt x="3421478" y="1777184"/>
                  </a:lnTo>
                  <a:lnTo>
                    <a:pt x="3426557" y="1774965"/>
                  </a:lnTo>
                  <a:lnTo>
                    <a:pt x="3430683" y="1772113"/>
                  </a:lnTo>
                  <a:lnTo>
                    <a:pt x="3434174" y="1769260"/>
                  </a:lnTo>
                  <a:lnTo>
                    <a:pt x="3435127" y="1767675"/>
                  </a:lnTo>
                  <a:lnTo>
                    <a:pt x="3436079" y="1766091"/>
                  </a:lnTo>
                  <a:lnTo>
                    <a:pt x="3436396" y="1765140"/>
                  </a:lnTo>
                  <a:lnTo>
                    <a:pt x="3436396" y="1763555"/>
                  </a:lnTo>
                  <a:lnTo>
                    <a:pt x="3436079" y="1761970"/>
                  </a:lnTo>
                  <a:lnTo>
                    <a:pt x="3435761" y="1760702"/>
                  </a:lnTo>
                  <a:lnTo>
                    <a:pt x="3434492" y="1759118"/>
                  </a:lnTo>
                  <a:lnTo>
                    <a:pt x="3432905" y="1757850"/>
                  </a:lnTo>
                  <a:lnTo>
                    <a:pt x="3428144" y="1754997"/>
                  </a:lnTo>
                  <a:lnTo>
                    <a:pt x="3423065" y="1752145"/>
                  </a:lnTo>
                  <a:lnTo>
                    <a:pt x="3417352" y="1749292"/>
                  </a:lnTo>
                  <a:lnTo>
                    <a:pt x="3410369" y="1746440"/>
                  </a:lnTo>
                  <a:lnTo>
                    <a:pt x="3403386" y="1743587"/>
                  </a:lnTo>
                  <a:lnTo>
                    <a:pt x="3396404" y="1741369"/>
                  </a:lnTo>
                  <a:lnTo>
                    <a:pt x="3380534" y="1736614"/>
                  </a:lnTo>
                  <a:lnTo>
                    <a:pt x="3363711" y="1732177"/>
                  </a:lnTo>
                  <a:lnTo>
                    <a:pt x="3346572" y="1728374"/>
                  </a:lnTo>
                  <a:lnTo>
                    <a:pt x="3329749" y="1725204"/>
                  </a:lnTo>
                  <a:lnTo>
                    <a:pt x="3313562" y="1723303"/>
                  </a:lnTo>
                  <a:lnTo>
                    <a:pt x="3292296" y="1720767"/>
                  </a:lnTo>
                  <a:lnTo>
                    <a:pt x="3270078" y="1719182"/>
                  </a:lnTo>
                  <a:lnTo>
                    <a:pt x="3270078" y="1699532"/>
                  </a:lnTo>
                  <a:lnTo>
                    <a:pt x="3269761" y="1698581"/>
                  </a:lnTo>
                  <a:lnTo>
                    <a:pt x="3269126" y="1697313"/>
                  </a:lnTo>
                  <a:lnTo>
                    <a:pt x="3267539" y="1696045"/>
                  </a:lnTo>
                  <a:lnTo>
                    <a:pt x="3265317" y="1694778"/>
                  </a:lnTo>
                  <a:lnTo>
                    <a:pt x="3263413" y="1694144"/>
                  </a:lnTo>
                  <a:lnTo>
                    <a:pt x="3260556" y="1693827"/>
                  </a:lnTo>
                  <a:lnTo>
                    <a:pt x="3258017" y="1693193"/>
                  </a:lnTo>
                  <a:lnTo>
                    <a:pt x="3254843" y="1692876"/>
                  </a:lnTo>
                  <a:lnTo>
                    <a:pt x="3203106" y="1692876"/>
                  </a:lnTo>
                  <a:close/>
                  <a:moveTo>
                    <a:pt x="3225959" y="1673225"/>
                  </a:moveTo>
                  <a:lnTo>
                    <a:pt x="3251986" y="1673542"/>
                  </a:lnTo>
                  <a:lnTo>
                    <a:pt x="3278013" y="1674493"/>
                  </a:lnTo>
                  <a:lnTo>
                    <a:pt x="3303722" y="1675444"/>
                  </a:lnTo>
                  <a:lnTo>
                    <a:pt x="3328480" y="1677028"/>
                  </a:lnTo>
                  <a:lnTo>
                    <a:pt x="3353237" y="1679247"/>
                  </a:lnTo>
                  <a:lnTo>
                    <a:pt x="3377360" y="1681466"/>
                  </a:lnTo>
                  <a:lnTo>
                    <a:pt x="3401165" y="1684318"/>
                  </a:lnTo>
                  <a:lnTo>
                    <a:pt x="3424335" y="1687805"/>
                  </a:lnTo>
                  <a:lnTo>
                    <a:pt x="3446870" y="1691291"/>
                  </a:lnTo>
                  <a:lnTo>
                    <a:pt x="3468771" y="1695411"/>
                  </a:lnTo>
                  <a:lnTo>
                    <a:pt x="3490037" y="1699532"/>
                  </a:lnTo>
                  <a:lnTo>
                    <a:pt x="3510668" y="1704286"/>
                  </a:lnTo>
                  <a:lnTo>
                    <a:pt x="3530664" y="1709357"/>
                  </a:lnTo>
                  <a:lnTo>
                    <a:pt x="3550026" y="1715062"/>
                  </a:lnTo>
                  <a:lnTo>
                    <a:pt x="3568752" y="1720450"/>
                  </a:lnTo>
                  <a:lnTo>
                    <a:pt x="3586527" y="1726789"/>
                  </a:lnTo>
                  <a:lnTo>
                    <a:pt x="3603349" y="1733128"/>
                  </a:lnTo>
                  <a:lnTo>
                    <a:pt x="3619219" y="1739467"/>
                  </a:lnTo>
                  <a:lnTo>
                    <a:pt x="3634454" y="1746440"/>
                  </a:lnTo>
                  <a:lnTo>
                    <a:pt x="3648738" y="1753413"/>
                  </a:lnTo>
                  <a:lnTo>
                    <a:pt x="3661751" y="1760702"/>
                  </a:lnTo>
                  <a:lnTo>
                    <a:pt x="3673812" y="1768626"/>
                  </a:lnTo>
                  <a:lnTo>
                    <a:pt x="3685239" y="1776550"/>
                  </a:lnTo>
                  <a:lnTo>
                    <a:pt x="3695713" y="1784157"/>
                  </a:lnTo>
                  <a:lnTo>
                    <a:pt x="3704600" y="1792397"/>
                  </a:lnTo>
                  <a:lnTo>
                    <a:pt x="3708726" y="1796834"/>
                  </a:lnTo>
                  <a:lnTo>
                    <a:pt x="3712535" y="1800955"/>
                  </a:lnTo>
                  <a:lnTo>
                    <a:pt x="3716027" y="1805075"/>
                  </a:lnTo>
                  <a:lnTo>
                    <a:pt x="3719518" y="1809512"/>
                  </a:lnTo>
                  <a:lnTo>
                    <a:pt x="3722375" y="1813950"/>
                  </a:lnTo>
                  <a:lnTo>
                    <a:pt x="3725231" y="1818704"/>
                  </a:lnTo>
                  <a:lnTo>
                    <a:pt x="3727453" y="1822824"/>
                  </a:lnTo>
                  <a:lnTo>
                    <a:pt x="3729357" y="1827261"/>
                  </a:lnTo>
                  <a:lnTo>
                    <a:pt x="3731579" y="1832018"/>
                  </a:lnTo>
                  <a:lnTo>
                    <a:pt x="3733166" y="1836136"/>
                  </a:lnTo>
                  <a:lnTo>
                    <a:pt x="3733801" y="1840890"/>
                  </a:lnTo>
                  <a:lnTo>
                    <a:pt x="3735071" y="1845644"/>
                  </a:lnTo>
                  <a:lnTo>
                    <a:pt x="3735388" y="1850081"/>
                  </a:lnTo>
                  <a:lnTo>
                    <a:pt x="3735388" y="1854836"/>
                  </a:lnTo>
                  <a:lnTo>
                    <a:pt x="3735388" y="1859590"/>
                  </a:lnTo>
                  <a:lnTo>
                    <a:pt x="3735071" y="1864344"/>
                  </a:lnTo>
                  <a:lnTo>
                    <a:pt x="3733801" y="1869098"/>
                  </a:lnTo>
                  <a:lnTo>
                    <a:pt x="3733166" y="1873219"/>
                  </a:lnTo>
                  <a:lnTo>
                    <a:pt x="3731579" y="1877973"/>
                  </a:lnTo>
                  <a:lnTo>
                    <a:pt x="3729357" y="1882727"/>
                  </a:lnTo>
                  <a:lnTo>
                    <a:pt x="3727453" y="1887164"/>
                  </a:lnTo>
                  <a:lnTo>
                    <a:pt x="3725231" y="1891285"/>
                  </a:lnTo>
                  <a:lnTo>
                    <a:pt x="3722375" y="1895722"/>
                  </a:lnTo>
                  <a:lnTo>
                    <a:pt x="3719518" y="1900476"/>
                  </a:lnTo>
                  <a:lnTo>
                    <a:pt x="3716027" y="1904913"/>
                  </a:lnTo>
                  <a:lnTo>
                    <a:pt x="3712535" y="1908717"/>
                  </a:lnTo>
                  <a:lnTo>
                    <a:pt x="3708726" y="1913154"/>
                  </a:lnTo>
                  <a:lnTo>
                    <a:pt x="3704600" y="1917274"/>
                  </a:lnTo>
                  <a:lnTo>
                    <a:pt x="3695713" y="1925515"/>
                  </a:lnTo>
                  <a:lnTo>
                    <a:pt x="3685239" y="1933438"/>
                  </a:lnTo>
                  <a:lnTo>
                    <a:pt x="3673812" y="1941362"/>
                  </a:lnTo>
                  <a:lnTo>
                    <a:pt x="3661751" y="1948969"/>
                  </a:lnTo>
                  <a:lnTo>
                    <a:pt x="3648738" y="1956259"/>
                  </a:lnTo>
                  <a:lnTo>
                    <a:pt x="3634454" y="1963548"/>
                  </a:lnTo>
                  <a:lnTo>
                    <a:pt x="3619219" y="1970521"/>
                  </a:lnTo>
                  <a:lnTo>
                    <a:pt x="3603349" y="1976860"/>
                  </a:lnTo>
                  <a:lnTo>
                    <a:pt x="3586527" y="1983199"/>
                  </a:lnTo>
                  <a:lnTo>
                    <a:pt x="3568752" y="1989538"/>
                  </a:lnTo>
                  <a:lnTo>
                    <a:pt x="3550026" y="1994926"/>
                  </a:lnTo>
                  <a:lnTo>
                    <a:pt x="3530664" y="2000631"/>
                  </a:lnTo>
                  <a:lnTo>
                    <a:pt x="3510668" y="2005702"/>
                  </a:lnTo>
                  <a:lnTo>
                    <a:pt x="3490037" y="2010457"/>
                  </a:lnTo>
                  <a:lnTo>
                    <a:pt x="3468771" y="2014577"/>
                  </a:lnTo>
                  <a:lnTo>
                    <a:pt x="3446870" y="2018697"/>
                  </a:lnTo>
                  <a:lnTo>
                    <a:pt x="3424335" y="2022184"/>
                  </a:lnTo>
                  <a:lnTo>
                    <a:pt x="3401165" y="2025670"/>
                  </a:lnTo>
                  <a:lnTo>
                    <a:pt x="3377360" y="2028523"/>
                  </a:lnTo>
                  <a:lnTo>
                    <a:pt x="3353237" y="2030741"/>
                  </a:lnTo>
                  <a:lnTo>
                    <a:pt x="3328480" y="2032643"/>
                  </a:lnTo>
                  <a:lnTo>
                    <a:pt x="3303722" y="2034228"/>
                  </a:lnTo>
                  <a:lnTo>
                    <a:pt x="3278013" y="2035495"/>
                  </a:lnTo>
                  <a:lnTo>
                    <a:pt x="3251986" y="2036446"/>
                  </a:lnTo>
                  <a:lnTo>
                    <a:pt x="3225959" y="2036763"/>
                  </a:lnTo>
                  <a:lnTo>
                    <a:pt x="3199615" y="2036446"/>
                  </a:lnTo>
                  <a:lnTo>
                    <a:pt x="3173905" y="2035495"/>
                  </a:lnTo>
                  <a:lnTo>
                    <a:pt x="3148196" y="2034228"/>
                  </a:lnTo>
                  <a:lnTo>
                    <a:pt x="3123121" y="2032643"/>
                  </a:lnTo>
                  <a:lnTo>
                    <a:pt x="3098681" y="2030741"/>
                  </a:lnTo>
                  <a:lnTo>
                    <a:pt x="3074241" y="2028523"/>
                  </a:lnTo>
                  <a:lnTo>
                    <a:pt x="3050436" y="2025670"/>
                  </a:lnTo>
                  <a:lnTo>
                    <a:pt x="3027584" y="2022184"/>
                  </a:lnTo>
                  <a:lnTo>
                    <a:pt x="3004731" y="2018697"/>
                  </a:lnTo>
                  <a:lnTo>
                    <a:pt x="2983147" y="2014577"/>
                  </a:lnTo>
                  <a:lnTo>
                    <a:pt x="2961564" y="2010457"/>
                  </a:lnTo>
                  <a:lnTo>
                    <a:pt x="2940933" y="2005702"/>
                  </a:lnTo>
                  <a:lnTo>
                    <a:pt x="2920937" y="2000631"/>
                  </a:lnTo>
                  <a:lnTo>
                    <a:pt x="2901575" y="1994926"/>
                  </a:lnTo>
                  <a:lnTo>
                    <a:pt x="2883483" y="1989538"/>
                  </a:lnTo>
                  <a:lnTo>
                    <a:pt x="2865709" y="1983199"/>
                  </a:lnTo>
                  <a:lnTo>
                    <a:pt x="2848569" y="1976860"/>
                  </a:lnTo>
                  <a:lnTo>
                    <a:pt x="2832382" y="1970521"/>
                  </a:lnTo>
                  <a:lnTo>
                    <a:pt x="2817464" y="1963548"/>
                  </a:lnTo>
                  <a:lnTo>
                    <a:pt x="2803181" y="1956259"/>
                  </a:lnTo>
                  <a:lnTo>
                    <a:pt x="2789850" y="1948969"/>
                  </a:lnTo>
                  <a:lnTo>
                    <a:pt x="2777789" y="1941362"/>
                  </a:lnTo>
                  <a:lnTo>
                    <a:pt x="2766362" y="1933438"/>
                  </a:lnTo>
                  <a:lnTo>
                    <a:pt x="2755888" y="1925515"/>
                  </a:lnTo>
                  <a:lnTo>
                    <a:pt x="2747001" y="1917274"/>
                  </a:lnTo>
                  <a:lnTo>
                    <a:pt x="2742875" y="1913154"/>
                  </a:lnTo>
                  <a:lnTo>
                    <a:pt x="2739066" y="1908717"/>
                  </a:lnTo>
                  <a:lnTo>
                    <a:pt x="2735574" y="1904913"/>
                  </a:lnTo>
                  <a:lnTo>
                    <a:pt x="2732400" y="1900476"/>
                  </a:lnTo>
                  <a:lnTo>
                    <a:pt x="2729226" y="1895722"/>
                  </a:lnTo>
                  <a:lnTo>
                    <a:pt x="2726370" y="1891285"/>
                  </a:lnTo>
                  <a:lnTo>
                    <a:pt x="2724148" y="1887164"/>
                  </a:lnTo>
                  <a:lnTo>
                    <a:pt x="2722244" y="1882727"/>
                  </a:lnTo>
                  <a:lnTo>
                    <a:pt x="2720022" y="1877973"/>
                  </a:lnTo>
                  <a:lnTo>
                    <a:pt x="2718435" y="1873219"/>
                  </a:lnTo>
                  <a:lnTo>
                    <a:pt x="2717800" y="1869098"/>
                  </a:lnTo>
                  <a:lnTo>
                    <a:pt x="2716530" y="1864344"/>
                  </a:lnTo>
                  <a:lnTo>
                    <a:pt x="2716213" y="1859590"/>
                  </a:lnTo>
                  <a:lnTo>
                    <a:pt x="2716213" y="1854836"/>
                  </a:lnTo>
                  <a:lnTo>
                    <a:pt x="2716213" y="1850081"/>
                  </a:lnTo>
                  <a:lnTo>
                    <a:pt x="2716530" y="1845644"/>
                  </a:lnTo>
                  <a:lnTo>
                    <a:pt x="2717800" y="1840890"/>
                  </a:lnTo>
                  <a:lnTo>
                    <a:pt x="2718435" y="1836136"/>
                  </a:lnTo>
                  <a:lnTo>
                    <a:pt x="2720022" y="1832018"/>
                  </a:lnTo>
                  <a:lnTo>
                    <a:pt x="2722244" y="1827261"/>
                  </a:lnTo>
                  <a:lnTo>
                    <a:pt x="2724148" y="1822824"/>
                  </a:lnTo>
                  <a:lnTo>
                    <a:pt x="2726370" y="1818704"/>
                  </a:lnTo>
                  <a:lnTo>
                    <a:pt x="2729226" y="1813950"/>
                  </a:lnTo>
                  <a:lnTo>
                    <a:pt x="2732400" y="1809512"/>
                  </a:lnTo>
                  <a:lnTo>
                    <a:pt x="2735574" y="1805075"/>
                  </a:lnTo>
                  <a:lnTo>
                    <a:pt x="2739066" y="1800955"/>
                  </a:lnTo>
                  <a:lnTo>
                    <a:pt x="2742875" y="1796834"/>
                  </a:lnTo>
                  <a:lnTo>
                    <a:pt x="2747001" y="1792397"/>
                  </a:lnTo>
                  <a:lnTo>
                    <a:pt x="2755888" y="1784157"/>
                  </a:lnTo>
                  <a:lnTo>
                    <a:pt x="2766362" y="1776550"/>
                  </a:lnTo>
                  <a:lnTo>
                    <a:pt x="2777789" y="1768626"/>
                  </a:lnTo>
                  <a:lnTo>
                    <a:pt x="2789850" y="1760702"/>
                  </a:lnTo>
                  <a:lnTo>
                    <a:pt x="2803181" y="1753413"/>
                  </a:lnTo>
                  <a:lnTo>
                    <a:pt x="2817464" y="1746440"/>
                  </a:lnTo>
                  <a:lnTo>
                    <a:pt x="2832382" y="1739467"/>
                  </a:lnTo>
                  <a:lnTo>
                    <a:pt x="2848569" y="1733128"/>
                  </a:lnTo>
                  <a:lnTo>
                    <a:pt x="2865709" y="1726789"/>
                  </a:lnTo>
                  <a:lnTo>
                    <a:pt x="2883483" y="1720450"/>
                  </a:lnTo>
                  <a:lnTo>
                    <a:pt x="2901575" y="1715062"/>
                  </a:lnTo>
                  <a:lnTo>
                    <a:pt x="2920937" y="1709357"/>
                  </a:lnTo>
                  <a:lnTo>
                    <a:pt x="2940933" y="1704286"/>
                  </a:lnTo>
                  <a:lnTo>
                    <a:pt x="2961564" y="1699532"/>
                  </a:lnTo>
                  <a:lnTo>
                    <a:pt x="2983147" y="1695411"/>
                  </a:lnTo>
                  <a:lnTo>
                    <a:pt x="3004731" y="1691291"/>
                  </a:lnTo>
                  <a:lnTo>
                    <a:pt x="3027584" y="1687805"/>
                  </a:lnTo>
                  <a:lnTo>
                    <a:pt x="3050436" y="1684318"/>
                  </a:lnTo>
                  <a:lnTo>
                    <a:pt x="3074241" y="1681466"/>
                  </a:lnTo>
                  <a:lnTo>
                    <a:pt x="3098681" y="1679247"/>
                  </a:lnTo>
                  <a:lnTo>
                    <a:pt x="3123121" y="1677028"/>
                  </a:lnTo>
                  <a:lnTo>
                    <a:pt x="3148196" y="1675444"/>
                  </a:lnTo>
                  <a:lnTo>
                    <a:pt x="3173905" y="1674493"/>
                  </a:lnTo>
                  <a:lnTo>
                    <a:pt x="3199615" y="1673542"/>
                  </a:lnTo>
                  <a:lnTo>
                    <a:pt x="3225959" y="1673225"/>
                  </a:lnTo>
                  <a:close/>
                  <a:moveTo>
                    <a:pt x="3454389" y="0"/>
                  </a:moveTo>
                  <a:lnTo>
                    <a:pt x="3461374" y="0"/>
                  </a:lnTo>
                  <a:lnTo>
                    <a:pt x="3468995" y="635"/>
                  </a:lnTo>
                  <a:lnTo>
                    <a:pt x="3475981" y="1587"/>
                  </a:lnTo>
                  <a:lnTo>
                    <a:pt x="3482966" y="3174"/>
                  </a:lnTo>
                  <a:lnTo>
                    <a:pt x="3490270" y="5079"/>
                  </a:lnTo>
                  <a:lnTo>
                    <a:pt x="3497255" y="7300"/>
                  </a:lnTo>
                  <a:lnTo>
                    <a:pt x="3503923" y="9839"/>
                  </a:lnTo>
                  <a:lnTo>
                    <a:pt x="3510591" y="13013"/>
                  </a:lnTo>
                  <a:lnTo>
                    <a:pt x="3517259" y="16505"/>
                  </a:lnTo>
                  <a:lnTo>
                    <a:pt x="3523610" y="20314"/>
                  </a:lnTo>
                  <a:lnTo>
                    <a:pt x="3529643" y="24757"/>
                  </a:lnTo>
                  <a:lnTo>
                    <a:pt x="3535676" y="29518"/>
                  </a:lnTo>
                  <a:lnTo>
                    <a:pt x="3541074" y="34596"/>
                  </a:lnTo>
                  <a:lnTo>
                    <a:pt x="3546472" y="39992"/>
                  </a:lnTo>
                  <a:lnTo>
                    <a:pt x="3551235" y="45705"/>
                  </a:lnTo>
                  <a:lnTo>
                    <a:pt x="3555998" y="51418"/>
                  </a:lnTo>
                  <a:lnTo>
                    <a:pt x="3560443" y="57766"/>
                  </a:lnTo>
                  <a:lnTo>
                    <a:pt x="3564254" y="64113"/>
                  </a:lnTo>
                  <a:lnTo>
                    <a:pt x="3567746" y="70779"/>
                  </a:lnTo>
                  <a:lnTo>
                    <a:pt x="3570922" y="77444"/>
                  </a:lnTo>
                  <a:lnTo>
                    <a:pt x="3573462" y="84109"/>
                  </a:lnTo>
                  <a:lnTo>
                    <a:pt x="3575684" y="91410"/>
                  </a:lnTo>
                  <a:lnTo>
                    <a:pt x="3577590" y="98709"/>
                  </a:lnTo>
                  <a:lnTo>
                    <a:pt x="3579177" y="106009"/>
                  </a:lnTo>
                  <a:lnTo>
                    <a:pt x="3580448" y="113309"/>
                  </a:lnTo>
                  <a:lnTo>
                    <a:pt x="3580765" y="120927"/>
                  </a:lnTo>
                  <a:lnTo>
                    <a:pt x="3581400" y="128544"/>
                  </a:lnTo>
                  <a:lnTo>
                    <a:pt x="3580765" y="136162"/>
                  </a:lnTo>
                  <a:lnTo>
                    <a:pt x="3530913" y="1012801"/>
                  </a:lnTo>
                  <a:lnTo>
                    <a:pt x="3529960" y="1019149"/>
                  </a:lnTo>
                  <a:lnTo>
                    <a:pt x="3529326" y="1025814"/>
                  </a:lnTo>
                  <a:lnTo>
                    <a:pt x="3528055" y="1032162"/>
                  </a:lnTo>
                  <a:lnTo>
                    <a:pt x="3526785" y="1038510"/>
                  </a:lnTo>
                  <a:lnTo>
                    <a:pt x="3524880" y="1044541"/>
                  </a:lnTo>
                  <a:lnTo>
                    <a:pt x="3522975" y="1050254"/>
                  </a:lnTo>
                  <a:lnTo>
                    <a:pt x="3520434" y="1056284"/>
                  </a:lnTo>
                  <a:lnTo>
                    <a:pt x="3518212" y="1062315"/>
                  </a:lnTo>
                  <a:lnTo>
                    <a:pt x="3515354" y="1067710"/>
                  </a:lnTo>
                  <a:lnTo>
                    <a:pt x="3512179" y="1072789"/>
                  </a:lnTo>
                  <a:lnTo>
                    <a:pt x="3508686" y="1077867"/>
                  </a:lnTo>
                  <a:lnTo>
                    <a:pt x="3505193" y="1083263"/>
                  </a:lnTo>
                  <a:lnTo>
                    <a:pt x="3501700" y="1087706"/>
                  </a:lnTo>
                  <a:lnTo>
                    <a:pt x="3497572" y="1092467"/>
                  </a:lnTo>
                  <a:lnTo>
                    <a:pt x="3493445" y="1096910"/>
                  </a:lnTo>
                  <a:lnTo>
                    <a:pt x="3488999" y="1101354"/>
                  </a:lnTo>
                  <a:lnTo>
                    <a:pt x="3484554" y="1105163"/>
                  </a:lnTo>
                  <a:lnTo>
                    <a:pt x="3479791" y="1108654"/>
                  </a:lnTo>
                  <a:lnTo>
                    <a:pt x="3474710" y="1112463"/>
                  </a:lnTo>
                  <a:lnTo>
                    <a:pt x="3469630" y="1115319"/>
                  </a:lnTo>
                  <a:lnTo>
                    <a:pt x="3464550" y="1118493"/>
                  </a:lnTo>
                  <a:lnTo>
                    <a:pt x="3459152" y="1121350"/>
                  </a:lnTo>
                  <a:lnTo>
                    <a:pt x="3453436" y="1123889"/>
                  </a:lnTo>
                  <a:lnTo>
                    <a:pt x="3448038" y="1126111"/>
                  </a:lnTo>
                  <a:lnTo>
                    <a:pt x="3442005" y="1128015"/>
                  </a:lnTo>
                  <a:lnTo>
                    <a:pt x="3435972" y="1129602"/>
                  </a:lnTo>
                  <a:lnTo>
                    <a:pt x="3430256" y="1130871"/>
                  </a:lnTo>
                  <a:lnTo>
                    <a:pt x="3423906" y="1132141"/>
                  </a:lnTo>
                  <a:lnTo>
                    <a:pt x="3417873" y="1132776"/>
                  </a:lnTo>
                  <a:lnTo>
                    <a:pt x="3411522" y="1133093"/>
                  </a:lnTo>
                  <a:lnTo>
                    <a:pt x="3405490" y="1133093"/>
                  </a:lnTo>
                  <a:lnTo>
                    <a:pt x="3398504" y="1132776"/>
                  </a:lnTo>
                  <a:lnTo>
                    <a:pt x="3392471" y="1132458"/>
                  </a:lnTo>
                  <a:lnTo>
                    <a:pt x="3386120" y="1131189"/>
                  </a:lnTo>
                  <a:lnTo>
                    <a:pt x="3379770" y="1129919"/>
                  </a:lnTo>
                  <a:lnTo>
                    <a:pt x="3373736" y="1128332"/>
                  </a:lnTo>
                  <a:lnTo>
                    <a:pt x="3368021" y="1126745"/>
                  </a:lnTo>
                  <a:lnTo>
                    <a:pt x="3361988" y="1124524"/>
                  </a:lnTo>
                  <a:lnTo>
                    <a:pt x="3356590" y="1122302"/>
                  </a:lnTo>
                  <a:lnTo>
                    <a:pt x="3350874" y="1119763"/>
                  </a:lnTo>
                  <a:lnTo>
                    <a:pt x="3345476" y="1116589"/>
                  </a:lnTo>
                  <a:lnTo>
                    <a:pt x="3340396" y="1113415"/>
                  </a:lnTo>
                  <a:lnTo>
                    <a:pt x="3334998" y="1109924"/>
                  </a:lnTo>
                  <a:lnTo>
                    <a:pt x="3330553" y="1106432"/>
                  </a:lnTo>
                  <a:lnTo>
                    <a:pt x="3325790" y="1102306"/>
                  </a:lnTo>
                  <a:lnTo>
                    <a:pt x="3321344" y="1098497"/>
                  </a:lnTo>
                  <a:lnTo>
                    <a:pt x="3316899" y="1094054"/>
                  </a:lnTo>
                  <a:lnTo>
                    <a:pt x="3312771" y="1089293"/>
                  </a:lnTo>
                  <a:lnTo>
                    <a:pt x="3308961" y="1084849"/>
                  </a:lnTo>
                  <a:lnTo>
                    <a:pt x="3305150" y="1080089"/>
                  </a:lnTo>
                  <a:lnTo>
                    <a:pt x="3301975" y="1074693"/>
                  </a:lnTo>
                  <a:lnTo>
                    <a:pt x="3298482" y="1069615"/>
                  </a:lnTo>
                  <a:lnTo>
                    <a:pt x="3295625" y="1064219"/>
                  </a:lnTo>
                  <a:lnTo>
                    <a:pt x="3293084" y="1058823"/>
                  </a:lnTo>
                  <a:lnTo>
                    <a:pt x="3290544" y="1053110"/>
                  </a:lnTo>
                  <a:lnTo>
                    <a:pt x="3288639" y="1047397"/>
                  </a:lnTo>
                  <a:lnTo>
                    <a:pt x="3286734" y="1041367"/>
                  </a:lnTo>
                  <a:lnTo>
                    <a:pt x="3285146" y="1035019"/>
                  </a:lnTo>
                  <a:lnTo>
                    <a:pt x="3283558" y="1028988"/>
                  </a:lnTo>
                  <a:lnTo>
                    <a:pt x="3282606" y="1022640"/>
                  </a:lnTo>
                  <a:lnTo>
                    <a:pt x="3281971" y="1015975"/>
                  </a:lnTo>
                  <a:lnTo>
                    <a:pt x="3281654" y="1009627"/>
                  </a:lnTo>
                  <a:lnTo>
                    <a:pt x="3281018" y="1003597"/>
                  </a:lnTo>
                  <a:lnTo>
                    <a:pt x="3281654" y="996614"/>
                  </a:lnTo>
                  <a:lnTo>
                    <a:pt x="3306103" y="573529"/>
                  </a:lnTo>
                  <a:lnTo>
                    <a:pt x="3299118" y="568768"/>
                  </a:lnTo>
                  <a:lnTo>
                    <a:pt x="2057582" y="2162081"/>
                  </a:lnTo>
                  <a:lnTo>
                    <a:pt x="2052502" y="2168112"/>
                  </a:lnTo>
                  <a:lnTo>
                    <a:pt x="2047422" y="2173825"/>
                  </a:lnTo>
                  <a:lnTo>
                    <a:pt x="2042024" y="2178903"/>
                  </a:lnTo>
                  <a:lnTo>
                    <a:pt x="2036626" y="2183981"/>
                  </a:lnTo>
                  <a:lnTo>
                    <a:pt x="2030592" y="2188742"/>
                  </a:lnTo>
                  <a:lnTo>
                    <a:pt x="2024877" y="2193186"/>
                  </a:lnTo>
                  <a:lnTo>
                    <a:pt x="2018844" y="2197629"/>
                  </a:lnTo>
                  <a:lnTo>
                    <a:pt x="2012493" y="2201121"/>
                  </a:lnTo>
                  <a:lnTo>
                    <a:pt x="2006143" y="2204612"/>
                  </a:lnTo>
                  <a:lnTo>
                    <a:pt x="1999475" y="2207786"/>
                  </a:lnTo>
                  <a:lnTo>
                    <a:pt x="1992807" y="2210642"/>
                  </a:lnTo>
                  <a:lnTo>
                    <a:pt x="1986139" y="2213182"/>
                  </a:lnTo>
                  <a:lnTo>
                    <a:pt x="1979470" y="2215403"/>
                  </a:lnTo>
                  <a:lnTo>
                    <a:pt x="1972485" y="2217308"/>
                  </a:lnTo>
                  <a:lnTo>
                    <a:pt x="1965499" y="2218577"/>
                  </a:lnTo>
                  <a:lnTo>
                    <a:pt x="1958514" y="2219529"/>
                  </a:lnTo>
                  <a:lnTo>
                    <a:pt x="1951528" y="2220482"/>
                  </a:lnTo>
                  <a:lnTo>
                    <a:pt x="1944225" y="2221116"/>
                  </a:lnTo>
                  <a:lnTo>
                    <a:pt x="1937239" y="2221116"/>
                  </a:lnTo>
                  <a:lnTo>
                    <a:pt x="1929619" y="2221116"/>
                  </a:lnTo>
                  <a:lnTo>
                    <a:pt x="1922633" y="2220482"/>
                  </a:lnTo>
                  <a:lnTo>
                    <a:pt x="1915647" y="2219529"/>
                  </a:lnTo>
                  <a:lnTo>
                    <a:pt x="1908344" y="2218577"/>
                  </a:lnTo>
                  <a:lnTo>
                    <a:pt x="1901358" y="2216990"/>
                  </a:lnTo>
                  <a:lnTo>
                    <a:pt x="1894690" y="2214769"/>
                  </a:lnTo>
                  <a:lnTo>
                    <a:pt x="1887387" y="2212547"/>
                  </a:lnTo>
                  <a:lnTo>
                    <a:pt x="1880402" y="2210008"/>
                  </a:lnTo>
                  <a:lnTo>
                    <a:pt x="1873734" y="2207151"/>
                  </a:lnTo>
                  <a:lnTo>
                    <a:pt x="1867066" y="2203977"/>
                  </a:lnTo>
                  <a:lnTo>
                    <a:pt x="1860715" y="2199851"/>
                  </a:lnTo>
                  <a:lnTo>
                    <a:pt x="1854047" y="2196042"/>
                  </a:lnTo>
                  <a:lnTo>
                    <a:pt x="1847696" y="2191599"/>
                  </a:lnTo>
                  <a:lnTo>
                    <a:pt x="1229469" y="1731062"/>
                  </a:lnTo>
                  <a:lnTo>
                    <a:pt x="271487" y="2768937"/>
                  </a:lnTo>
                  <a:lnTo>
                    <a:pt x="266406" y="2774967"/>
                  </a:lnTo>
                  <a:lnTo>
                    <a:pt x="260691" y="2780680"/>
                  </a:lnTo>
                  <a:lnTo>
                    <a:pt x="254975" y="2785759"/>
                  </a:lnTo>
                  <a:lnTo>
                    <a:pt x="248942" y="2791154"/>
                  </a:lnTo>
                  <a:lnTo>
                    <a:pt x="242592" y="2795915"/>
                  </a:lnTo>
                  <a:lnTo>
                    <a:pt x="236241" y="2800041"/>
                  </a:lnTo>
                  <a:lnTo>
                    <a:pt x="230208" y="2804167"/>
                  </a:lnTo>
                  <a:lnTo>
                    <a:pt x="223223" y="2807659"/>
                  </a:lnTo>
                  <a:lnTo>
                    <a:pt x="216554" y="2810833"/>
                  </a:lnTo>
                  <a:lnTo>
                    <a:pt x="209886" y="2814007"/>
                  </a:lnTo>
                  <a:lnTo>
                    <a:pt x="202901" y="2816228"/>
                  </a:lnTo>
                  <a:lnTo>
                    <a:pt x="195915" y="2818767"/>
                  </a:lnTo>
                  <a:lnTo>
                    <a:pt x="188612" y="2820354"/>
                  </a:lnTo>
                  <a:lnTo>
                    <a:pt x="181309" y="2821941"/>
                  </a:lnTo>
                  <a:lnTo>
                    <a:pt x="174006" y="2822894"/>
                  </a:lnTo>
                  <a:lnTo>
                    <a:pt x="166703" y="2823846"/>
                  </a:lnTo>
                  <a:lnTo>
                    <a:pt x="159082" y="2824163"/>
                  </a:lnTo>
                  <a:lnTo>
                    <a:pt x="152096" y="2824163"/>
                  </a:lnTo>
                  <a:lnTo>
                    <a:pt x="144476" y="2823846"/>
                  </a:lnTo>
                  <a:lnTo>
                    <a:pt x="136855" y="2823528"/>
                  </a:lnTo>
                  <a:lnTo>
                    <a:pt x="129552" y="2822259"/>
                  </a:lnTo>
                  <a:lnTo>
                    <a:pt x="122249" y="2820672"/>
                  </a:lnTo>
                  <a:lnTo>
                    <a:pt x="114945" y="2819085"/>
                  </a:lnTo>
                  <a:lnTo>
                    <a:pt x="107642" y="2816546"/>
                  </a:lnTo>
                  <a:lnTo>
                    <a:pt x="100657" y="2814324"/>
                  </a:lnTo>
                  <a:lnTo>
                    <a:pt x="93671" y="2811467"/>
                  </a:lnTo>
                  <a:lnTo>
                    <a:pt x="87003" y="2807976"/>
                  </a:lnTo>
                  <a:lnTo>
                    <a:pt x="80335" y="2804485"/>
                  </a:lnTo>
                  <a:lnTo>
                    <a:pt x="73349" y="2800359"/>
                  </a:lnTo>
                  <a:lnTo>
                    <a:pt x="66681" y="2796233"/>
                  </a:lnTo>
                  <a:lnTo>
                    <a:pt x="60331" y="2791472"/>
                  </a:lnTo>
                  <a:lnTo>
                    <a:pt x="54298" y="2785759"/>
                  </a:lnTo>
                  <a:lnTo>
                    <a:pt x="48265" y="2780680"/>
                  </a:lnTo>
                  <a:lnTo>
                    <a:pt x="42867" y="2774967"/>
                  </a:lnTo>
                  <a:lnTo>
                    <a:pt x="37469" y="2768937"/>
                  </a:lnTo>
                  <a:lnTo>
                    <a:pt x="32388" y="2762906"/>
                  </a:lnTo>
                  <a:lnTo>
                    <a:pt x="28260" y="2756876"/>
                  </a:lnTo>
                  <a:lnTo>
                    <a:pt x="23815" y="2749893"/>
                  </a:lnTo>
                  <a:lnTo>
                    <a:pt x="19687" y="2743228"/>
                  </a:lnTo>
                  <a:lnTo>
                    <a:pt x="16194" y="2736563"/>
                  </a:lnTo>
                  <a:lnTo>
                    <a:pt x="13019" y="2729580"/>
                  </a:lnTo>
                  <a:lnTo>
                    <a:pt x="10479" y="2722280"/>
                  </a:lnTo>
                  <a:lnTo>
                    <a:pt x="7938" y="2715297"/>
                  </a:lnTo>
                  <a:lnTo>
                    <a:pt x="5716" y="2708315"/>
                  </a:lnTo>
                  <a:lnTo>
                    <a:pt x="3811" y="2700697"/>
                  </a:lnTo>
                  <a:lnTo>
                    <a:pt x="2540" y="2693080"/>
                  </a:lnTo>
                  <a:lnTo>
                    <a:pt x="1270" y="2685780"/>
                  </a:lnTo>
                  <a:lnTo>
                    <a:pt x="635" y="2678162"/>
                  </a:lnTo>
                  <a:lnTo>
                    <a:pt x="0" y="2670228"/>
                  </a:lnTo>
                  <a:lnTo>
                    <a:pt x="0" y="2662927"/>
                  </a:lnTo>
                  <a:lnTo>
                    <a:pt x="0" y="2655310"/>
                  </a:lnTo>
                  <a:lnTo>
                    <a:pt x="953" y="2648010"/>
                  </a:lnTo>
                  <a:lnTo>
                    <a:pt x="1588" y="2640075"/>
                  </a:lnTo>
                  <a:lnTo>
                    <a:pt x="3176" y="2632458"/>
                  </a:lnTo>
                  <a:lnTo>
                    <a:pt x="4763" y="2625158"/>
                  </a:lnTo>
                  <a:lnTo>
                    <a:pt x="6668" y="2617858"/>
                  </a:lnTo>
                  <a:lnTo>
                    <a:pt x="9526" y="2610558"/>
                  </a:lnTo>
                  <a:lnTo>
                    <a:pt x="12384" y="2603258"/>
                  </a:lnTo>
                  <a:lnTo>
                    <a:pt x="15559" y="2596275"/>
                  </a:lnTo>
                  <a:lnTo>
                    <a:pt x="19052" y="2588975"/>
                  </a:lnTo>
                  <a:lnTo>
                    <a:pt x="22545" y="2582310"/>
                  </a:lnTo>
                  <a:lnTo>
                    <a:pt x="26990" y="2575644"/>
                  </a:lnTo>
                  <a:lnTo>
                    <a:pt x="31753" y="2569297"/>
                  </a:lnTo>
                  <a:lnTo>
                    <a:pt x="36516" y="2562631"/>
                  </a:lnTo>
                  <a:lnTo>
                    <a:pt x="1086264" y="1414621"/>
                  </a:lnTo>
                  <a:lnTo>
                    <a:pt x="1091027" y="1408908"/>
                  </a:lnTo>
                  <a:lnTo>
                    <a:pt x="1096742" y="1403829"/>
                  </a:lnTo>
                  <a:lnTo>
                    <a:pt x="1101823" y="1398751"/>
                  </a:lnTo>
                  <a:lnTo>
                    <a:pt x="1107221" y="1393990"/>
                  </a:lnTo>
                  <a:lnTo>
                    <a:pt x="1113254" y="1389229"/>
                  </a:lnTo>
                  <a:lnTo>
                    <a:pt x="1119287" y="1385103"/>
                  </a:lnTo>
                  <a:lnTo>
                    <a:pt x="1125002" y="1381295"/>
                  </a:lnTo>
                  <a:lnTo>
                    <a:pt x="1131353" y="1377803"/>
                  </a:lnTo>
                  <a:lnTo>
                    <a:pt x="1137703" y="1374629"/>
                  </a:lnTo>
                  <a:lnTo>
                    <a:pt x="1144054" y="1371455"/>
                  </a:lnTo>
                  <a:lnTo>
                    <a:pt x="1150722" y="1368599"/>
                  </a:lnTo>
                  <a:lnTo>
                    <a:pt x="1157390" y="1366694"/>
                  </a:lnTo>
                  <a:lnTo>
                    <a:pt x="1164058" y="1364790"/>
                  </a:lnTo>
                  <a:lnTo>
                    <a:pt x="1170726" y="1362568"/>
                  </a:lnTo>
                  <a:lnTo>
                    <a:pt x="1177394" y="1361616"/>
                  </a:lnTo>
                  <a:lnTo>
                    <a:pt x="1184698" y="1360347"/>
                  </a:lnTo>
                  <a:lnTo>
                    <a:pt x="1191683" y="1360029"/>
                  </a:lnTo>
                  <a:lnTo>
                    <a:pt x="1198351" y="1359712"/>
                  </a:lnTo>
                  <a:lnTo>
                    <a:pt x="1205654" y="1359077"/>
                  </a:lnTo>
                  <a:lnTo>
                    <a:pt x="1212640" y="1359712"/>
                  </a:lnTo>
                  <a:lnTo>
                    <a:pt x="1219626" y="1360347"/>
                  </a:lnTo>
                  <a:lnTo>
                    <a:pt x="1226294" y="1361299"/>
                  </a:lnTo>
                  <a:lnTo>
                    <a:pt x="1233597" y="1362251"/>
                  </a:lnTo>
                  <a:lnTo>
                    <a:pt x="1240582" y="1363838"/>
                  </a:lnTo>
                  <a:lnTo>
                    <a:pt x="1247251" y="1365742"/>
                  </a:lnTo>
                  <a:lnTo>
                    <a:pt x="1253919" y="1368281"/>
                  </a:lnTo>
                  <a:lnTo>
                    <a:pt x="1260904" y="1371138"/>
                  </a:lnTo>
                  <a:lnTo>
                    <a:pt x="1267572" y="1373677"/>
                  </a:lnTo>
                  <a:lnTo>
                    <a:pt x="1274240" y="1376851"/>
                  </a:lnTo>
                  <a:lnTo>
                    <a:pt x="1280591" y="1380977"/>
                  </a:lnTo>
                  <a:lnTo>
                    <a:pt x="1286942" y="1384786"/>
                  </a:lnTo>
                  <a:lnTo>
                    <a:pt x="1292975" y="1389229"/>
                  </a:lnTo>
                  <a:lnTo>
                    <a:pt x="1907709" y="1846910"/>
                  </a:lnTo>
                  <a:lnTo>
                    <a:pt x="3043507" y="389124"/>
                  </a:lnTo>
                  <a:lnTo>
                    <a:pt x="3023186" y="374841"/>
                  </a:lnTo>
                  <a:lnTo>
                    <a:pt x="2660568" y="470377"/>
                  </a:lnTo>
                  <a:lnTo>
                    <a:pt x="2654853" y="471646"/>
                  </a:lnTo>
                  <a:lnTo>
                    <a:pt x="2648502" y="472598"/>
                  </a:lnTo>
                  <a:lnTo>
                    <a:pt x="2642152" y="473551"/>
                  </a:lnTo>
                  <a:lnTo>
                    <a:pt x="2635801" y="473868"/>
                  </a:lnTo>
                  <a:lnTo>
                    <a:pt x="2629450" y="474185"/>
                  </a:lnTo>
                  <a:lnTo>
                    <a:pt x="2623418" y="473868"/>
                  </a:lnTo>
                  <a:lnTo>
                    <a:pt x="2617384" y="473551"/>
                  </a:lnTo>
                  <a:lnTo>
                    <a:pt x="2611352" y="472598"/>
                  </a:lnTo>
                  <a:lnTo>
                    <a:pt x="2605318" y="471964"/>
                  </a:lnTo>
                  <a:lnTo>
                    <a:pt x="2599603" y="470377"/>
                  </a:lnTo>
                  <a:lnTo>
                    <a:pt x="2593570" y="468790"/>
                  </a:lnTo>
                  <a:lnTo>
                    <a:pt x="2587537" y="466885"/>
                  </a:lnTo>
                  <a:lnTo>
                    <a:pt x="2582139" y="464346"/>
                  </a:lnTo>
                  <a:lnTo>
                    <a:pt x="2576741" y="462124"/>
                  </a:lnTo>
                  <a:lnTo>
                    <a:pt x="2571660" y="459268"/>
                  </a:lnTo>
                  <a:lnTo>
                    <a:pt x="2565945" y="456094"/>
                  </a:lnTo>
                  <a:lnTo>
                    <a:pt x="2560864" y="452920"/>
                  </a:lnTo>
                  <a:lnTo>
                    <a:pt x="2556102" y="449429"/>
                  </a:lnTo>
                  <a:lnTo>
                    <a:pt x="2551339" y="445937"/>
                  </a:lnTo>
                  <a:lnTo>
                    <a:pt x="2546576" y="441811"/>
                  </a:lnTo>
                  <a:lnTo>
                    <a:pt x="2542448" y="437685"/>
                  </a:lnTo>
                  <a:lnTo>
                    <a:pt x="2538002" y="433242"/>
                  </a:lnTo>
                  <a:lnTo>
                    <a:pt x="2533875" y="428481"/>
                  </a:lnTo>
                  <a:lnTo>
                    <a:pt x="2530064" y="423402"/>
                  </a:lnTo>
                  <a:lnTo>
                    <a:pt x="2526572" y="418324"/>
                  </a:lnTo>
                  <a:lnTo>
                    <a:pt x="2523396" y="413246"/>
                  </a:lnTo>
                  <a:lnTo>
                    <a:pt x="2520221" y="407533"/>
                  </a:lnTo>
                  <a:lnTo>
                    <a:pt x="2517363" y="402137"/>
                  </a:lnTo>
                  <a:lnTo>
                    <a:pt x="2514823" y="396107"/>
                  </a:lnTo>
                  <a:lnTo>
                    <a:pt x="2512283" y="390394"/>
                  </a:lnTo>
                  <a:lnTo>
                    <a:pt x="2510378" y="384046"/>
                  </a:lnTo>
                  <a:lnTo>
                    <a:pt x="2508472" y="377698"/>
                  </a:lnTo>
                  <a:lnTo>
                    <a:pt x="2507202" y="371350"/>
                  </a:lnTo>
                  <a:lnTo>
                    <a:pt x="2505932" y="364685"/>
                  </a:lnTo>
                  <a:lnTo>
                    <a:pt x="2505297" y="358337"/>
                  </a:lnTo>
                  <a:lnTo>
                    <a:pt x="2504980" y="351989"/>
                  </a:lnTo>
                  <a:lnTo>
                    <a:pt x="2504344" y="345641"/>
                  </a:lnTo>
                  <a:lnTo>
                    <a:pt x="2504344" y="339293"/>
                  </a:lnTo>
                  <a:lnTo>
                    <a:pt x="2505297" y="332946"/>
                  </a:lnTo>
                  <a:lnTo>
                    <a:pt x="2505615" y="326915"/>
                  </a:lnTo>
                  <a:lnTo>
                    <a:pt x="2506885" y="320567"/>
                  </a:lnTo>
                  <a:lnTo>
                    <a:pt x="2508155" y="314537"/>
                  </a:lnTo>
                  <a:lnTo>
                    <a:pt x="2509425" y="308506"/>
                  </a:lnTo>
                  <a:lnTo>
                    <a:pt x="2511648" y="302793"/>
                  </a:lnTo>
                  <a:lnTo>
                    <a:pt x="2513870" y="296763"/>
                  </a:lnTo>
                  <a:lnTo>
                    <a:pt x="2516410" y="291367"/>
                  </a:lnTo>
                  <a:lnTo>
                    <a:pt x="2518633" y="285654"/>
                  </a:lnTo>
                  <a:lnTo>
                    <a:pt x="2521808" y="280576"/>
                  </a:lnTo>
                  <a:lnTo>
                    <a:pt x="2524984" y="275180"/>
                  </a:lnTo>
                  <a:lnTo>
                    <a:pt x="2528159" y="270102"/>
                  </a:lnTo>
                  <a:lnTo>
                    <a:pt x="2531970" y="265341"/>
                  </a:lnTo>
                  <a:lnTo>
                    <a:pt x="2535462" y="260580"/>
                  </a:lnTo>
                  <a:lnTo>
                    <a:pt x="2539908" y="256136"/>
                  </a:lnTo>
                  <a:lnTo>
                    <a:pt x="2544353" y="251693"/>
                  </a:lnTo>
                  <a:lnTo>
                    <a:pt x="2548481" y="247567"/>
                  </a:lnTo>
                  <a:lnTo>
                    <a:pt x="2553244" y="243441"/>
                  </a:lnTo>
                  <a:lnTo>
                    <a:pt x="2558642" y="239949"/>
                  </a:lnTo>
                  <a:lnTo>
                    <a:pt x="2563722" y="236458"/>
                  </a:lnTo>
                  <a:lnTo>
                    <a:pt x="2568803" y="233284"/>
                  </a:lnTo>
                  <a:lnTo>
                    <a:pt x="2574201" y="230428"/>
                  </a:lnTo>
                  <a:lnTo>
                    <a:pt x="2579916" y="227889"/>
                  </a:lnTo>
                  <a:lnTo>
                    <a:pt x="2585632" y="225349"/>
                  </a:lnTo>
                  <a:lnTo>
                    <a:pt x="2591982" y="223445"/>
                  </a:lnTo>
                  <a:lnTo>
                    <a:pt x="2598015" y="221541"/>
                  </a:lnTo>
                  <a:lnTo>
                    <a:pt x="3425176" y="4126"/>
                  </a:lnTo>
                  <a:lnTo>
                    <a:pt x="3432162" y="2222"/>
                  </a:lnTo>
                  <a:lnTo>
                    <a:pt x="3439782" y="952"/>
                  </a:lnTo>
                  <a:lnTo>
                    <a:pt x="3446768" y="318"/>
                  </a:lnTo>
                  <a:lnTo>
                    <a:pt x="3454389" y="0"/>
                  </a:lnTo>
                  <a:close/>
                </a:path>
              </a:pathLst>
            </a:custGeom>
            <a:solidFill>
              <a:schemeClr val="tx1"/>
            </a:solidFill>
            <a:ln>
              <a:noFill/>
            </a:ln>
            <a:extLst/>
          </p:spPr>
          <p:txBody>
            <a:bodyPr anchor="ctr">
              <a:scene3d>
                <a:camera prst="orthographicFront"/>
                <a:lightRig dir="t" rig="threePt"/>
              </a:scene3d>
              <a:sp3d contourW="12700">
                <a:contourClr>
                  <a:srgbClr val="FFFFFF"/>
                </a:contourClr>
              </a:sp3d>
            </a:bodyPr>
            <a:lstStyle/>
            <a:p>
              <a:pPr algn="ctr">
                <a:defRPr/>
              </a:pPr>
              <a:endParaRPr altLang="en-US" lang="zh-CN">
                <a:solidFill>
                  <a:srgbClr val="FFFFFF"/>
                </a:solidFill>
                <a:ea charset="-122" pitchFamily="34" typeface="微软雅黑"/>
              </a:endParaRPr>
            </a:p>
          </p:txBody>
        </p:sp>
      </p:grpSp>
      <p:sp>
        <p:nvSpPr>
          <p:cNvPr id="15" name="文本框 9"/>
          <p:cNvSpPr txBox="1"/>
          <p:nvPr/>
        </p:nvSpPr>
        <p:spPr>
          <a:xfrm>
            <a:off x="5070890" y="3516044"/>
            <a:ext cx="1815610" cy="304800"/>
          </a:xfrm>
          <a:prstGeom prst="rect">
            <a:avLst/>
          </a:prstGeom>
          <a:noFill/>
        </p:spPr>
        <p:txBody>
          <a:bodyPr bIns="0" lIns="0" rIns="0" rtlCol="0" tIns="0" wrap="square">
            <a:spAutoFit/>
          </a:bodyPr>
          <a:lstStyle/>
          <a:p>
            <a:pPr indent="-228543" lvl="1" marL="228543">
              <a:buFont charset="2" pitchFamily="2" typeface="Wingdings"/>
              <a:buChar char="l"/>
            </a:pPr>
            <a:r>
              <a:rPr altLang="en-US" lang="zh-CN" sz="2000">
                <a:solidFill>
                  <a:schemeClr val="bg1"/>
                </a:solidFill>
                <a:latin charset="-122" panose="020b0503020204020204" pitchFamily="34" typeface="微软雅黑"/>
                <a:ea charset="-122" pitchFamily="34" typeface="微软雅黑"/>
              </a:rPr>
              <a:t>总体思路</a:t>
            </a:r>
          </a:p>
        </p:txBody>
      </p:sp>
      <p:sp>
        <p:nvSpPr>
          <p:cNvPr id="16" name="文本框 9"/>
          <p:cNvSpPr txBox="1"/>
          <p:nvPr/>
        </p:nvSpPr>
        <p:spPr>
          <a:xfrm>
            <a:off x="5070890" y="4002710"/>
            <a:ext cx="1815610" cy="304800"/>
          </a:xfrm>
          <a:prstGeom prst="rect">
            <a:avLst/>
          </a:prstGeom>
          <a:noFill/>
        </p:spPr>
        <p:txBody>
          <a:bodyPr bIns="0" lIns="0" rIns="0" rtlCol="0" tIns="0" wrap="square">
            <a:spAutoFit/>
          </a:bodyPr>
          <a:lstStyle/>
          <a:p>
            <a:pPr indent="-228543" lvl="1" marL="228543">
              <a:buFont charset="2" pitchFamily="2" typeface="Wingdings"/>
              <a:buChar char="l"/>
            </a:pPr>
            <a:r>
              <a:rPr altLang="en-US" lang="zh-CN" sz="2000">
                <a:solidFill>
                  <a:schemeClr val="bg1"/>
                </a:solidFill>
                <a:latin charset="-122" panose="020b0503020204020204" pitchFamily="34" typeface="微软雅黑"/>
                <a:ea charset="-122" pitchFamily="34" typeface="微软雅黑"/>
              </a:rPr>
              <a:t>能力提升计划</a:t>
            </a:r>
          </a:p>
        </p:txBody>
      </p:sp>
      <p:sp>
        <p:nvSpPr>
          <p:cNvPr id="17" name="文本框 9"/>
          <p:cNvSpPr txBox="1"/>
          <p:nvPr/>
        </p:nvSpPr>
        <p:spPr>
          <a:xfrm>
            <a:off x="5070890" y="4489375"/>
            <a:ext cx="1815610" cy="304800"/>
          </a:xfrm>
          <a:prstGeom prst="rect">
            <a:avLst/>
          </a:prstGeom>
          <a:noFill/>
        </p:spPr>
        <p:txBody>
          <a:bodyPr bIns="0" lIns="0" rIns="0" rtlCol="0" tIns="0" wrap="square">
            <a:spAutoFit/>
          </a:bodyPr>
          <a:lstStyle/>
          <a:p>
            <a:pPr indent="-228543" lvl="1" marL="228543">
              <a:buFont charset="2" pitchFamily="2" typeface="Wingdings"/>
              <a:buChar char="l"/>
            </a:pPr>
            <a:r>
              <a:rPr altLang="en-US" lang="zh-CN" sz="2000">
                <a:solidFill>
                  <a:schemeClr val="bg1"/>
                </a:solidFill>
                <a:latin charset="-122" panose="020b0503020204020204" pitchFamily="34" typeface="微软雅黑"/>
                <a:ea charset="-122" pitchFamily="34" typeface="微软雅黑"/>
              </a:rPr>
              <a:t>放宽思路</a:t>
            </a:r>
          </a:p>
        </p:txBody>
      </p:sp>
      <p:sp>
        <p:nvSpPr>
          <p:cNvPr id="18" name="文本框 9"/>
          <p:cNvSpPr txBox="1"/>
          <p:nvPr/>
        </p:nvSpPr>
        <p:spPr>
          <a:xfrm>
            <a:off x="7102524" y="3516044"/>
            <a:ext cx="1815610" cy="304800"/>
          </a:xfrm>
          <a:prstGeom prst="rect">
            <a:avLst/>
          </a:prstGeom>
          <a:noFill/>
        </p:spPr>
        <p:txBody>
          <a:bodyPr bIns="0" lIns="0" rIns="0" rtlCol="0" tIns="0" wrap="square">
            <a:spAutoFit/>
          </a:bodyPr>
          <a:lstStyle/>
          <a:p>
            <a:pPr indent="-228543" lvl="1" marL="228543">
              <a:buFont charset="2" pitchFamily="2" typeface="Wingdings"/>
              <a:buChar char="l"/>
            </a:pPr>
            <a:r>
              <a:rPr altLang="en-US" lang="zh-CN" sz="2000">
                <a:solidFill>
                  <a:schemeClr val="bg1"/>
                </a:solidFill>
                <a:latin charset="-122" panose="020b0503020204020204" pitchFamily="34" typeface="微软雅黑"/>
                <a:ea charset="-122" pitchFamily="34" typeface="微软雅黑"/>
              </a:rPr>
              <a:t>具体目标规划</a:t>
            </a:r>
          </a:p>
        </p:txBody>
      </p:sp>
      <p:sp>
        <p:nvSpPr>
          <p:cNvPr id="19" name="文本框 9"/>
          <p:cNvSpPr txBox="1"/>
          <p:nvPr/>
        </p:nvSpPr>
        <p:spPr>
          <a:xfrm>
            <a:off x="7102524" y="4002710"/>
            <a:ext cx="1815610" cy="304800"/>
          </a:xfrm>
          <a:prstGeom prst="rect">
            <a:avLst/>
          </a:prstGeom>
          <a:noFill/>
        </p:spPr>
        <p:txBody>
          <a:bodyPr bIns="0" lIns="0" rIns="0" rtlCol="0" tIns="0" wrap="square">
            <a:spAutoFit/>
          </a:bodyPr>
          <a:lstStyle/>
          <a:p>
            <a:pPr indent="-228543" lvl="1" marL="228543">
              <a:buFont charset="2" pitchFamily="2" typeface="Wingdings"/>
              <a:buChar char="l"/>
            </a:pPr>
            <a:r>
              <a:rPr altLang="zh-CN" lang="en-US" sz="2000">
                <a:solidFill>
                  <a:schemeClr val="bg1"/>
                </a:solidFill>
                <a:latin charset="-122" panose="020b0503020204020204" pitchFamily="34" typeface="微软雅黑"/>
                <a:ea charset="-122" pitchFamily="34" typeface="微软雅黑"/>
              </a:rPr>
              <a:t>SWOT分析</a:t>
            </a:r>
          </a:p>
        </p:txBody>
      </p:sp>
      <p:sp>
        <p:nvSpPr>
          <p:cNvPr id="21" name="文本框 9"/>
          <p:cNvSpPr txBox="1"/>
          <p:nvPr/>
        </p:nvSpPr>
        <p:spPr>
          <a:xfrm>
            <a:off x="9134158" y="3516044"/>
            <a:ext cx="1815610" cy="304800"/>
          </a:xfrm>
          <a:prstGeom prst="rect">
            <a:avLst/>
          </a:prstGeom>
          <a:noFill/>
        </p:spPr>
        <p:txBody>
          <a:bodyPr bIns="0" lIns="0" rIns="0" rtlCol="0" tIns="0" wrap="square">
            <a:spAutoFit/>
          </a:bodyPr>
          <a:lstStyle/>
          <a:p>
            <a:pPr indent="-228543" lvl="1" marL="228543">
              <a:buFont charset="2" pitchFamily="2" typeface="Wingdings"/>
              <a:buChar char="l"/>
            </a:pPr>
            <a:r>
              <a:rPr altLang="en-US" lang="zh-CN" sz="2000">
                <a:solidFill>
                  <a:schemeClr val="bg1"/>
                </a:solidFill>
                <a:latin charset="-122" panose="020b0503020204020204" pitchFamily="34" typeface="微软雅黑"/>
                <a:ea charset="-122" pitchFamily="34" typeface="微软雅黑"/>
              </a:rPr>
              <a:t>计划实施阶段</a:t>
            </a:r>
          </a:p>
        </p:txBody>
      </p:sp>
      <p:sp>
        <p:nvSpPr>
          <p:cNvPr id="22" name="文本框 9"/>
          <p:cNvSpPr txBox="1"/>
          <p:nvPr/>
        </p:nvSpPr>
        <p:spPr>
          <a:xfrm>
            <a:off x="9134158" y="4002710"/>
            <a:ext cx="1815610" cy="304800"/>
          </a:xfrm>
          <a:prstGeom prst="rect">
            <a:avLst/>
          </a:prstGeom>
          <a:noFill/>
        </p:spPr>
        <p:txBody>
          <a:bodyPr bIns="0" lIns="0" rIns="0" rtlCol="0" tIns="0" wrap="square">
            <a:spAutoFit/>
          </a:bodyPr>
          <a:lstStyle/>
          <a:p>
            <a:pPr indent="-228543" lvl="1" marL="228543">
              <a:buFont charset="2" pitchFamily="2" typeface="Wingdings"/>
              <a:buChar char="l"/>
            </a:pPr>
            <a:r>
              <a:rPr altLang="en-US" lang="zh-CN" sz="2000">
                <a:solidFill>
                  <a:schemeClr val="bg1"/>
                </a:solidFill>
                <a:latin charset="-122" panose="020b0503020204020204" pitchFamily="34" typeface="微软雅黑"/>
                <a:ea charset="-122" pitchFamily="34" typeface="微软雅黑"/>
              </a:rPr>
              <a:t>可行性分析</a:t>
            </a:r>
          </a:p>
        </p:txBody>
      </p:sp>
      <p:sp>
        <p:nvSpPr>
          <p:cNvPr id="23" name="2"/>
          <p:cNvSpPr/>
          <p:nvPr>
            <p:custDataLst>
              <p:tags r:id="rId4"/>
            </p:custDataLst>
          </p:nvPr>
        </p:nvSpPr>
        <p:spPr>
          <a:xfrm>
            <a:off x="7995253" y="106076"/>
            <a:ext cx="1020237" cy="1008449"/>
          </a:xfrm>
          <a:prstGeom prst="ellipse">
            <a:avLst/>
          </a:prstGeom>
          <a:gradFill flip="none" rotWithShape="1">
            <a:gsLst>
              <a:gs pos="100000">
                <a:schemeClr val="bg1"/>
              </a:gs>
              <a:gs pos="0">
                <a:srgbClr val="E0E0E0"/>
              </a:gs>
            </a:gsLst>
            <a:lin ang="8100000" scaled="0"/>
          </a:gradFill>
          <a:ln w="15875">
            <a:gradFill>
              <a:gsLst>
                <a:gs pos="100000">
                  <a:schemeClr val="bg1">
                    <a:lumMod val="85000"/>
                  </a:schemeClr>
                </a:gs>
                <a:gs pos="0">
                  <a:schemeClr val="bg1"/>
                </a:gs>
              </a:gsLst>
              <a:lin ang="8100000" scaled="0"/>
            </a:gradFill>
          </a:ln>
          <a:effectLst>
            <a:outerShdw algn="tr" blurRad="279400" dir="8100000" dist="1016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3199">
              <a:solidFill>
                <a:prstClr val="white"/>
              </a:solidFill>
              <a:sym typeface="+mn-lt"/>
            </a:endParaRPr>
          </a:p>
        </p:txBody>
      </p:sp>
      <p:sp>
        <p:nvSpPr>
          <p:cNvPr id="24" name="1"/>
          <p:cNvSpPr/>
          <p:nvPr>
            <p:custDataLst>
              <p:tags r:id="rId5"/>
            </p:custDataLst>
          </p:nvPr>
        </p:nvSpPr>
        <p:spPr>
          <a:xfrm>
            <a:off x="7027963" y="-379535"/>
            <a:ext cx="694242" cy="694242"/>
          </a:xfrm>
          <a:prstGeom prst="ellipse">
            <a:avLst/>
          </a:prstGeom>
          <a:gradFill flip="none" rotWithShape="1">
            <a:gsLst>
              <a:gs pos="100000">
                <a:schemeClr val="bg1"/>
              </a:gs>
              <a:gs pos="0">
                <a:srgbClr val="E0E0E0"/>
              </a:gs>
            </a:gsLst>
            <a:lin ang="8100000" scaled="0"/>
          </a:gradFill>
          <a:ln w="15875">
            <a:gradFill>
              <a:gsLst>
                <a:gs pos="100000">
                  <a:schemeClr val="bg1">
                    <a:lumMod val="85000"/>
                  </a:schemeClr>
                </a:gs>
                <a:gs pos="0">
                  <a:schemeClr val="bg1"/>
                </a:gs>
              </a:gsLst>
              <a:lin ang="8100000" scaled="0"/>
            </a:gradFill>
          </a:ln>
          <a:effectLst>
            <a:outerShdw algn="tr" blurRad="279400" dir="8100000" dist="1016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3199">
              <a:solidFill>
                <a:prstClr val="white"/>
              </a:solidFill>
              <a:sym typeface="+mn-lt"/>
            </a:endParaRPr>
          </a:p>
        </p:txBody>
      </p:sp>
      <p:sp>
        <p:nvSpPr>
          <p:cNvPr id="28" name="3"/>
          <p:cNvSpPr/>
          <p:nvPr>
            <p:custDataLst>
              <p:tags r:id="rId6"/>
            </p:custDataLst>
          </p:nvPr>
        </p:nvSpPr>
        <p:spPr>
          <a:xfrm>
            <a:off x="9117392" y="-761822"/>
            <a:ext cx="1262890" cy="1248299"/>
          </a:xfrm>
          <a:prstGeom prst="ellipse">
            <a:avLst/>
          </a:prstGeom>
          <a:gradFill flip="none" rotWithShape="1">
            <a:gsLst>
              <a:gs pos="100000">
                <a:schemeClr val="bg1"/>
              </a:gs>
              <a:gs pos="0">
                <a:srgbClr val="E0E0E0"/>
              </a:gs>
            </a:gsLst>
            <a:lin ang="8100000" scaled="0"/>
          </a:gradFill>
          <a:ln w="15875">
            <a:gradFill>
              <a:gsLst>
                <a:gs pos="100000">
                  <a:schemeClr val="bg1">
                    <a:lumMod val="85000"/>
                  </a:schemeClr>
                </a:gs>
                <a:gs pos="0">
                  <a:schemeClr val="bg1"/>
                </a:gs>
              </a:gsLst>
              <a:lin ang="8100000" scaled="0"/>
            </a:gradFill>
          </a:ln>
          <a:effectLst>
            <a:outerShdw algn="tr" blurRad="279400" dir="8100000" dist="1016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3199">
              <a:solidFill>
                <a:prstClr val="white"/>
              </a:solidFill>
              <a:sym typeface="+mn-lt"/>
            </a:endParaRPr>
          </a:p>
        </p:txBody>
      </p:sp>
      <p:sp>
        <p:nvSpPr>
          <p:cNvPr id="29" name="4"/>
          <p:cNvSpPr/>
          <p:nvPr>
            <p:custDataLst>
              <p:tags r:id="rId7"/>
            </p:custDataLst>
          </p:nvPr>
        </p:nvSpPr>
        <p:spPr>
          <a:xfrm>
            <a:off x="10636766" y="-159345"/>
            <a:ext cx="795351" cy="786162"/>
          </a:xfrm>
          <a:prstGeom prst="ellipse">
            <a:avLst/>
          </a:prstGeom>
          <a:gradFill flip="none" rotWithShape="1">
            <a:gsLst>
              <a:gs pos="100000">
                <a:schemeClr val="bg1"/>
              </a:gs>
              <a:gs pos="0">
                <a:srgbClr val="E0E0E0"/>
              </a:gs>
            </a:gsLst>
            <a:lin ang="8100000" scaled="0"/>
          </a:gradFill>
          <a:ln w="15875">
            <a:gradFill>
              <a:gsLst>
                <a:gs pos="100000">
                  <a:schemeClr val="bg1">
                    <a:lumMod val="85000"/>
                  </a:schemeClr>
                </a:gs>
                <a:gs pos="0">
                  <a:schemeClr val="bg1"/>
                </a:gs>
              </a:gsLst>
              <a:lin ang="8100000" scaled="0"/>
            </a:gradFill>
          </a:ln>
          <a:effectLst>
            <a:outerShdw algn="tr" blurRad="279400" dir="8100000" dist="1016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3199">
              <a:solidFill>
                <a:prstClr val="white"/>
              </a:solidFill>
              <a:sym typeface="+mn-lt"/>
            </a:endParaRPr>
          </a:p>
        </p:txBody>
      </p:sp>
      <p:sp>
        <p:nvSpPr>
          <p:cNvPr id="30" name="6"/>
          <p:cNvSpPr/>
          <p:nvPr>
            <p:custDataLst>
              <p:tags r:id="rId8"/>
            </p:custDataLst>
          </p:nvPr>
        </p:nvSpPr>
        <p:spPr>
          <a:xfrm>
            <a:off x="11726385" y="-679849"/>
            <a:ext cx="962423" cy="951303"/>
          </a:xfrm>
          <a:prstGeom prst="ellipse">
            <a:avLst/>
          </a:prstGeom>
          <a:gradFill flip="none" rotWithShape="1">
            <a:gsLst>
              <a:gs pos="100000">
                <a:schemeClr val="bg1"/>
              </a:gs>
              <a:gs pos="0">
                <a:srgbClr val="E0E0E0"/>
              </a:gs>
            </a:gsLst>
            <a:lin ang="8100000" scaled="0"/>
          </a:gradFill>
          <a:ln w="15875">
            <a:gradFill>
              <a:gsLst>
                <a:gs pos="100000">
                  <a:schemeClr val="bg1">
                    <a:lumMod val="85000"/>
                  </a:schemeClr>
                </a:gs>
                <a:gs pos="0">
                  <a:schemeClr val="bg1"/>
                </a:gs>
              </a:gsLst>
              <a:lin ang="8100000" scaled="0"/>
            </a:gradFill>
          </a:ln>
          <a:effectLst>
            <a:outerShdw algn="tr" blurRad="279400" dir="8100000" dist="1016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3199">
              <a:solidFill>
                <a:prstClr val="white"/>
              </a:solidFill>
              <a:sym typeface="+mn-lt"/>
            </a:endParaRPr>
          </a:p>
        </p:txBody>
      </p:sp>
      <p:sp>
        <p:nvSpPr>
          <p:cNvPr id="32" name="5"/>
          <p:cNvSpPr/>
          <p:nvPr>
            <p:custDataLst>
              <p:tags r:id="rId9"/>
            </p:custDataLst>
          </p:nvPr>
        </p:nvSpPr>
        <p:spPr>
          <a:xfrm>
            <a:off x="11527542" y="565591"/>
            <a:ext cx="260340" cy="260340"/>
          </a:xfrm>
          <a:prstGeom prst="ellipse">
            <a:avLst/>
          </a:prstGeom>
          <a:gradFill flip="none" rotWithShape="1">
            <a:gsLst>
              <a:gs pos="100000">
                <a:schemeClr val="bg1"/>
              </a:gs>
              <a:gs pos="0">
                <a:srgbClr val="E0E0E0"/>
              </a:gs>
            </a:gsLst>
            <a:lin ang="8100000" scaled="0"/>
          </a:gradFill>
          <a:ln w="15875">
            <a:gradFill>
              <a:gsLst>
                <a:gs pos="100000">
                  <a:schemeClr val="bg1">
                    <a:lumMod val="85000"/>
                  </a:schemeClr>
                </a:gs>
                <a:gs pos="0">
                  <a:schemeClr val="bg1"/>
                </a:gs>
              </a:gsLst>
              <a:lin ang="8100000" scaled="0"/>
            </a:gradFill>
          </a:ln>
          <a:effectLst>
            <a:outerShdw algn="tr" blurRad="279400" dir="8100000" dist="1016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3199">
              <a:solidFill>
                <a:prstClr val="white"/>
              </a:solidFill>
              <a:sym typeface="+mn-lt"/>
            </a:endParaRPr>
          </a:p>
        </p:txBody>
      </p:sp>
      <p:sp>
        <p:nvSpPr>
          <p:cNvPr id="35" name="8"/>
          <p:cNvSpPr/>
          <p:nvPr>
            <p:custDataLst>
              <p:tags r:id="rId10"/>
            </p:custDataLst>
          </p:nvPr>
        </p:nvSpPr>
        <p:spPr>
          <a:xfrm flipH="1">
            <a:off x="3115939" y="6653207"/>
            <a:ext cx="1020237" cy="1008449"/>
          </a:xfrm>
          <a:prstGeom prst="ellipse">
            <a:avLst/>
          </a:prstGeom>
          <a:gradFill flip="none" rotWithShape="1">
            <a:gsLst>
              <a:gs pos="100000">
                <a:schemeClr val="bg1"/>
              </a:gs>
              <a:gs pos="0">
                <a:srgbClr val="E0E0E0"/>
              </a:gs>
            </a:gsLst>
            <a:lin ang="8100000" scaled="0"/>
          </a:gradFill>
          <a:ln w="15875">
            <a:gradFill>
              <a:gsLst>
                <a:gs pos="100000">
                  <a:schemeClr val="bg1">
                    <a:lumMod val="85000"/>
                  </a:schemeClr>
                </a:gs>
                <a:gs pos="0">
                  <a:schemeClr val="bg1"/>
                </a:gs>
              </a:gsLst>
              <a:lin ang="8100000" scaled="0"/>
            </a:gradFill>
          </a:ln>
          <a:effectLst>
            <a:outerShdw algn="tr" blurRad="279400" dir="8100000" dist="1016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3199">
              <a:solidFill>
                <a:prstClr val="white"/>
              </a:solidFill>
              <a:sym typeface="+mn-lt"/>
            </a:endParaRPr>
          </a:p>
        </p:txBody>
      </p:sp>
      <p:sp>
        <p:nvSpPr>
          <p:cNvPr id="36" name="7"/>
          <p:cNvSpPr/>
          <p:nvPr>
            <p:custDataLst>
              <p:tags r:id="rId11"/>
            </p:custDataLst>
          </p:nvPr>
        </p:nvSpPr>
        <p:spPr>
          <a:xfrm flipH="1">
            <a:off x="4409214" y="6402905"/>
            <a:ext cx="694242" cy="694242"/>
          </a:xfrm>
          <a:prstGeom prst="ellipse">
            <a:avLst/>
          </a:prstGeom>
          <a:gradFill flip="none" rotWithShape="1">
            <a:gsLst>
              <a:gs pos="100000">
                <a:schemeClr val="bg1"/>
              </a:gs>
              <a:gs pos="0">
                <a:srgbClr val="E0E0E0"/>
              </a:gs>
            </a:gsLst>
            <a:lin ang="8100000" scaled="0"/>
          </a:gradFill>
          <a:ln w="15875">
            <a:gradFill>
              <a:gsLst>
                <a:gs pos="100000">
                  <a:schemeClr val="bg1">
                    <a:lumMod val="85000"/>
                  </a:schemeClr>
                </a:gs>
                <a:gs pos="0">
                  <a:schemeClr val="bg1"/>
                </a:gs>
              </a:gsLst>
              <a:lin ang="8100000" scaled="0"/>
            </a:gradFill>
          </a:ln>
          <a:effectLst>
            <a:outerShdw algn="tr" blurRad="279400" dir="8100000" dist="1016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3199">
              <a:solidFill>
                <a:prstClr val="white"/>
              </a:solidFill>
              <a:sym typeface="+mn-lt"/>
            </a:endParaRPr>
          </a:p>
        </p:txBody>
      </p:sp>
      <p:sp>
        <p:nvSpPr>
          <p:cNvPr id="37" name="9"/>
          <p:cNvSpPr/>
          <p:nvPr>
            <p:custDataLst>
              <p:tags r:id="rId12"/>
            </p:custDataLst>
          </p:nvPr>
        </p:nvSpPr>
        <p:spPr>
          <a:xfrm flipH="1">
            <a:off x="1751123" y="6020613"/>
            <a:ext cx="1262890" cy="1248299"/>
          </a:xfrm>
          <a:prstGeom prst="ellipse">
            <a:avLst/>
          </a:prstGeom>
          <a:gradFill flip="none" rotWithShape="1">
            <a:gsLst>
              <a:gs pos="100000">
                <a:schemeClr val="bg1"/>
              </a:gs>
              <a:gs pos="0">
                <a:srgbClr val="E0E0E0"/>
              </a:gs>
            </a:gsLst>
            <a:lin ang="8100000" scaled="0"/>
          </a:gradFill>
          <a:ln w="15875">
            <a:gradFill>
              <a:gsLst>
                <a:gs pos="100000">
                  <a:schemeClr val="bg1">
                    <a:lumMod val="85000"/>
                  </a:schemeClr>
                </a:gs>
                <a:gs pos="0">
                  <a:schemeClr val="bg1"/>
                </a:gs>
              </a:gsLst>
              <a:lin ang="8100000" scaled="0"/>
            </a:gradFill>
          </a:ln>
          <a:effectLst>
            <a:outerShdw algn="tr" blurRad="279400" dir="8100000" dist="1016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3199">
              <a:solidFill>
                <a:prstClr val="white"/>
              </a:solidFill>
              <a:sym typeface="+mn-lt"/>
            </a:endParaRPr>
          </a:p>
        </p:txBody>
      </p:sp>
      <p:sp>
        <p:nvSpPr>
          <p:cNvPr id="38" name="9"/>
          <p:cNvSpPr/>
          <p:nvPr>
            <p:custDataLst>
              <p:tags r:id="rId13"/>
            </p:custDataLst>
          </p:nvPr>
        </p:nvSpPr>
        <p:spPr>
          <a:xfrm flipH="1">
            <a:off x="699313" y="6623094"/>
            <a:ext cx="795351" cy="786162"/>
          </a:xfrm>
          <a:prstGeom prst="ellipse">
            <a:avLst/>
          </a:prstGeom>
          <a:gradFill flip="none" rotWithShape="1">
            <a:gsLst>
              <a:gs pos="100000">
                <a:schemeClr val="bg1"/>
              </a:gs>
              <a:gs pos="0">
                <a:srgbClr val="E0E0E0"/>
              </a:gs>
            </a:gsLst>
            <a:lin ang="8100000" scaled="0"/>
          </a:gradFill>
          <a:ln w="15875">
            <a:gradFill>
              <a:gsLst>
                <a:gs pos="100000">
                  <a:schemeClr val="bg1">
                    <a:lumMod val="85000"/>
                  </a:schemeClr>
                </a:gs>
                <a:gs pos="0">
                  <a:schemeClr val="bg1"/>
                </a:gs>
              </a:gsLst>
              <a:lin ang="8100000" scaled="0"/>
            </a:gradFill>
          </a:ln>
          <a:effectLst>
            <a:outerShdw algn="tr" blurRad="279400" dir="8100000" dist="1016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3199">
              <a:solidFill>
                <a:prstClr val="white"/>
              </a:solidFill>
              <a:sym typeface="+mn-lt"/>
            </a:endParaRPr>
          </a:p>
        </p:txBody>
      </p:sp>
      <p:sp>
        <p:nvSpPr>
          <p:cNvPr id="39" name="11"/>
          <p:cNvSpPr/>
          <p:nvPr>
            <p:custDataLst>
              <p:tags r:id="rId14"/>
            </p:custDataLst>
          </p:nvPr>
        </p:nvSpPr>
        <p:spPr>
          <a:xfrm flipH="1">
            <a:off x="-557395" y="6102590"/>
            <a:ext cx="962423" cy="951303"/>
          </a:xfrm>
          <a:prstGeom prst="ellipse">
            <a:avLst/>
          </a:prstGeom>
          <a:gradFill flip="none" rotWithShape="1">
            <a:gsLst>
              <a:gs pos="100000">
                <a:schemeClr val="bg1"/>
              </a:gs>
              <a:gs pos="0">
                <a:srgbClr val="E0E0E0"/>
              </a:gs>
            </a:gsLst>
            <a:lin ang="8100000" scaled="0"/>
          </a:gradFill>
          <a:ln w="15875">
            <a:gradFill>
              <a:gsLst>
                <a:gs pos="100000">
                  <a:schemeClr val="bg1">
                    <a:lumMod val="85000"/>
                  </a:schemeClr>
                </a:gs>
                <a:gs pos="0">
                  <a:schemeClr val="bg1"/>
                </a:gs>
              </a:gsLst>
              <a:lin ang="8100000" scaled="0"/>
            </a:gradFill>
          </a:ln>
          <a:effectLst>
            <a:outerShdw algn="tr" blurRad="279400" dir="8100000" dist="1016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3199">
              <a:solidFill>
                <a:prstClr val="white"/>
              </a:solidFill>
              <a:sym typeface="+mn-lt"/>
            </a:endParaRPr>
          </a:p>
        </p:txBody>
      </p:sp>
      <p:sp>
        <p:nvSpPr>
          <p:cNvPr id="40" name="10"/>
          <p:cNvSpPr/>
          <p:nvPr>
            <p:custDataLst>
              <p:tags r:id="rId15"/>
            </p:custDataLst>
          </p:nvPr>
        </p:nvSpPr>
        <p:spPr>
          <a:xfrm flipH="1">
            <a:off x="343523" y="7348919"/>
            <a:ext cx="260340" cy="260340"/>
          </a:xfrm>
          <a:prstGeom prst="ellipse">
            <a:avLst/>
          </a:prstGeom>
          <a:gradFill flip="none" rotWithShape="1">
            <a:gsLst>
              <a:gs pos="100000">
                <a:schemeClr val="bg1"/>
              </a:gs>
              <a:gs pos="0">
                <a:srgbClr val="E0E0E0"/>
              </a:gs>
            </a:gsLst>
            <a:lin ang="8100000" scaled="0"/>
          </a:gradFill>
          <a:ln w="15875">
            <a:gradFill>
              <a:gsLst>
                <a:gs pos="100000">
                  <a:schemeClr val="bg1">
                    <a:lumMod val="85000"/>
                  </a:schemeClr>
                </a:gs>
                <a:gs pos="0">
                  <a:schemeClr val="bg1"/>
                </a:gs>
              </a:gsLst>
              <a:lin ang="8100000" scaled="0"/>
            </a:gradFill>
          </a:ln>
          <a:effectLst>
            <a:outerShdw algn="tr" blurRad="279400" dir="8100000" dist="1016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3199">
              <a:solidFill>
                <a:prstClr val="white"/>
              </a:solidFill>
              <a:sym typeface="+mn-lt"/>
            </a:endParaRPr>
          </a:p>
        </p:txBody>
      </p:sp>
    </p:spTree>
    <p:extLst>
      <p:ext uri="{BB962C8B-B14F-4D97-AF65-F5344CB8AC3E}">
        <p14:creationId val="4138506928"/>
      </p:ext>
    </p:extLst>
  </p:cSld>
  <p:clrMapOvr>
    <a:masterClrMapping/>
  </p:clrMapOvr>
  <mc:AlternateContent>
    <mc:Choice Requires="p15">
      <p:transition p14:dur="1250" spd="slow">
        <p15:prstTrans prst="pageCurlDoubl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6" presetSubtype="42">
                                  <p:stCondLst>
                                    <p:cond delay="0"/>
                                  </p:stCondLst>
                                  <p:childTnLst>
                                    <p:set>
                                      <p:cBhvr>
                                        <p:cTn dur="1" fill="hold" id="6">
                                          <p:stCondLst>
                                            <p:cond delay="0"/>
                                          </p:stCondLst>
                                        </p:cTn>
                                        <p:tgtEl>
                                          <p:spTgt spid="25"/>
                                        </p:tgtEl>
                                        <p:attrNameLst>
                                          <p:attrName>style.visibility</p:attrName>
                                        </p:attrNameLst>
                                      </p:cBhvr>
                                      <p:to>
                                        <p:strVal val="visible"/>
                                      </p:to>
                                    </p:set>
                                    <p:animEffect filter="barn(outHorizontal)" transition="in">
                                      <p:cBhvr>
                                        <p:cTn dur="500" id="7"/>
                                        <p:tgtEl>
                                          <p:spTgt spid="25"/>
                                        </p:tgtEl>
                                      </p:cBhvr>
                                    </p:animEffect>
                                  </p:childTnLst>
                                </p:cTn>
                              </p:par>
                            </p:childTnLst>
                          </p:cTn>
                        </p:par>
                        <p:par>
                          <p:cTn fill="hold" id="8" nodeType="afterGroup">
                            <p:stCondLst>
                              <p:cond delay="500"/>
                            </p:stCondLst>
                            <p:childTnLst>
                              <p:par>
                                <p:cTn fill="hold" id="9" nodeType="afterEffect" presetClass="entr" presetID="2" presetSubtype="8">
                                  <p:stCondLst>
                                    <p:cond delay="0"/>
                                  </p:stCondLst>
                                  <p:childTnLst>
                                    <p:set>
                                      <p:cBhvr>
                                        <p:cTn dur="1" fill="hold" id="10">
                                          <p:stCondLst>
                                            <p:cond delay="0"/>
                                          </p:stCondLst>
                                        </p:cTn>
                                        <p:tgtEl>
                                          <p:spTgt spid="31"/>
                                        </p:tgtEl>
                                        <p:attrNameLst>
                                          <p:attrName>style.visibility</p:attrName>
                                        </p:attrNameLst>
                                      </p:cBhvr>
                                      <p:to>
                                        <p:strVal val="visible"/>
                                      </p:to>
                                    </p:set>
                                    <p:anim calcmode="lin" valueType="num">
                                      <p:cBhvr additive="base">
                                        <p:cTn dur="750" fill="hold" id="11"/>
                                        <p:tgtEl>
                                          <p:spTgt spid="31"/>
                                        </p:tgtEl>
                                        <p:attrNameLst>
                                          <p:attrName>ppt_x</p:attrName>
                                        </p:attrNameLst>
                                      </p:cBhvr>
                                      <p:tavLst>
                                        <p:tav tm="0">
                                          <p:val>
                                            <p:strVal val="0-#ppt_w/2"/>
                                          </p:val>
                                        </p:tav>
                                        <p:tav tm="100000">
                                          <p:val>
                                            <p:strVal val="#ppt_x"/>
                                          </p:val>
                                        </p:tav>
                                      </p:tavLst>
                                    </p:anim>
                                    <p:anim calcmode="lin" valueType="num">
                                      <p:cBhvr additive="base">
                                        <p:cTn dur="750" fill="hold" id="12"/>
                                        <p:tgtEl>
                                          <p:spTgt spid="31"/>
                                        </p:tgtEl>
                                        <p:attrNameLst>
                                          <p:attrName>ppt_y</p:attrName>
                                        </p:attrNameLst>
                                      </p:cBhvr>
                                      <p:tavLst>
                                        <p:tav tm="0">
                                          <p:val>
                                            <p:strVal val="#ppt_y"/>
                                          </p:val>
                                        </p:tav>
                                        <p:tav tm="100000">
                                          <p:val>
                                            <p:strVal val="#ppt_y"/>
                                          </p:val>
                                        </p:tav>
                                      </p:tavLst>
                                    </p:anim>
                                  </p:childTnLst>
                                </p:cTn>
                              </p:par>
                            </p:childTnLst>
                          </p:cTn>
                        </p:par>
                        <p:par>
                          <p:cTn fill="hold" id="13" nodeType="afterGroup">
                            <p:stCondLst>
                              <p:cond delay="1250"/>
                            </p:stCondLst>
                            <p:childTnLst>
                              <p:par>
                                <p:cTn fill="hold" id="14" nodeType="afterEffect" presetClass="entr" presetID="16" presetSubtype="42">
                                  <p:stCondLst>
                                    <p:cond delay="0"/>
                                  </p:stCondLst>
                                  <p:childTnLst>
                                    <p:set>
                                      <p:cBhvr>
                                        <p:cTn dur="1" fill="hold" id="15">
                                          <p:stCondLst>
                                            <p:cond delay="0"/>
                                          </p:stCondLst>
                                        </p:cTn>
                                        <p:tgtEl>
                                          <p:spTgt spid="26"/>
                                        </p:tgtEl>
                                        <p:attrNameLst>
                                          <p:attrName>style.visibility</p:attrName>
                                        </p:attrNameLst>
                                      </p:cBhvr>
                                      <p:to>
                                        <p:strVal val="visible"/>
                                      </p:to>
                                    </p:set>
                                    <p:animEffect filter="barn(outHorizontal)" transition="in">
                                      <p:cBhvr>
                                        <p:cTn dur="500" id="16"/>
                                        <p:tgtEl>
                                          <p:spTgt spid="26"/>
                                        </p:tgtEl>
                                      </p:cBhvr>
                                    </p:animEffect>
                                  </p:childTnLst>
                                </p:cTn>
                              </p:par>
                            </p:childTnLst>
                          </p:cTn>
                        </p:par>
                        <p:par>
                          <p:cTn fill="hold" id="17" nodeType="afterGroup">
                            <p:stCondLst>
                              <p:cond delay="1750"/>
                            </p:stCondLst>
                            <p:childTnLst>
                              <p:par>
                                <p:cTn fill="hold" grpId="0" id="18" nodeType="afterEffect" presetClass="entr" presetID="12" presetSubtype="8">
                                  <p:stCondLst>
                                    <p:cond delay="0"/>
                                  </p:stCondLst>
                                  <p:childTnLst>
                                    <p:set>
                                      <p:cBhvr>
                                        <p:cTn dur="1" fill="hold" id="19">
                                          <p:stCondLst>
                                            <p:cond delay="0"/>
                                          </p:stCondLst>
                                        </p:cTn>
                                        <p:tgtEl>
                                          <p:spTgt spid="27"/>
                                        </p:tgtEl>
                                        <p:attrNameLst>
                                          <p:attrName>style.visibility</p:attrName>
                                        </p:attrNameLst>
                                      </p:cBhvr>
                                      <p:to>
                                        <p:strVal val="visible"/>
                                      </p:to>
                                    </p:set>
                                    <p:anim calcmode="lin" valueType="num">
                                      <p:cBhvr additive="base">
                                        <p:cTn dur="500" id="20"/>
                                        <p:tgtEl>
                                          <p:spTgt spid="27"/>
                                        </p:tgtEl>
                                        <p:attrNameLst>
                                          <p:attrName>ppt_x</p:attrName>
                                        </p:attrNameLst>
                                      </p:cBhvr>
                                      <p:tavLst>
                                        <p:tav tm="0">
                                          <p:val>
                                            <p:strVal val="#ppt_x-#ppt_w*1.125000"/>
                                          </p:val>
                                        </p:tav>
                                        <p:tav tm="100000">
                                          <p:val>
                                            <p:strVal val="#ppt_x"/>
                                          </p:val>
                                        </p:tav>
                                      </p:tavLst>
                                    </p:anim>
                                    <p:animEffect filter="wipe(right)" transition="in">
                                      <p:cBhvr>
                                        <p:cTn dur="500" id="21"/>
                                        <p:tgtEl>
                                          <p:spTgt spid="27"/>
                                        </p:tgtEl>
                                      </p:cBhvr>
                                    </p:animEffect>
                                  </p:childTnLst>
                                </p:cTn>
                              </p:par>
                            </p:childTnLst>
                          </p:cTn>
                        </p:par>
                        <p:par>
                          <p:cTn fill="hold" id="22" nodeType="afterGroup">
                            <p:stCondLst>
                              <p:cond delay="2250"/>
                            </p:stCondLst>
                            <p:childTnLst>
                              <p:par>
                                <p:cTn fill="hold" grpId="0" id="23" nodeType="afterEffect" presetClass="entr" presetID="2" presetSubtype="4">
                                  <p:stCondLst>
                                    <p:cond delay="0"/>
                                  </p:stCondLst>
                                  <p:childTnLst>
                                    <p:set>
                                      <p:cBhvr>
                                        <p:cTn dur="1" fill="hold" id="24">
                                          <p:stCondLst>
                                            <p:cond delay="0"/>
                                          </p:stCondLst>
                                        </p:cTn>
                                        <p:tgtEl>
                                          <p:spTgt spid="15"/>
                                        </p:tgtEl>
                                        <p:attrNameLst>
                                          <p:attrName>style.visibility</p:attrName>
                                        </p:attrNameLst>
                                      </p:cBhvr>
                                      <p:to>
                                        <p:strVal val="visible"/>
                                      </p:to>
                                    </p:set>
                                    <p:anim calcmode="lin" valueType="num">
                                      <p:cBhvr additive="base">
                                        <p:cTn dur="500" fill="hold" id="25"/>
                                        <p:tgtEl>
                                          <p:spTgt spid="15"/>
                                        </p:tgtEl>
                                        <p:attrNameLst>
                                          <p:attrName>ppt_x</p:attrName>
                                        </p:attrNameLst>
                                      </p:cBhvr>
                                      <p:tavLst>
                                        <p:tav tm="0">
                                          <p:val>
                                            <p:strVal val="#ppt_x"/>
                                          </p:val>
                                        </p:tav>
                                        <p:tav tm="100000">
                                          <p:val>
                                            <p:strVal val="#ppt_x"/>
                                          </p:val>
                                        </p:tav>
                                      </p:tavLst>
                                    </p:anim>
                                    <p:anim calcmode="lin" valueType="num">
                                      <p:cBhvr additive="base">
                                        <p:cTn dur="500" fill="hold" id="26"/>
                                        <p:tgtEl>
                                          <p:spTgt spid="15"/>
                                        </p:tgtEl>
                                        <p:attrNameLst>
                                          <p:attrName>ppt_y</p:attrName>
                                        </p:attrNameLst>
                                      </p:cBhvr>
                                      <p:tavLst>
                                        <p:tav tm="0">
                                          <p:val>
                                            <p:strVal val="1+#ppt_h/2"/>
                                          </p:val>
                                        </p:tav>
                                        <p:tav tm="100000">
                                          <p:val>
                                            <p:strVal val="#ppt_y"/>
                                          </p:val>
                                        </p:tav>
                                      </p:tavLst>
                                    </p:anim>
                                  </p:childTnLst>
                                </p:cTn>
                              </p:par>
                            </p:childTnLst>
                          </p:cTn>
                        </p:par>
                        <p:par>
                          <p:cTn fill="hold" id="27" nodeType="afterGroup">
                            <p:stCondLst>
                              <p:cond delay="2750"/>
                            </p:stCondLst>
                            <p:childTnLst>
                              <p:par>
                                <p:cTn fill="hold" grpId="0" id="28" nodeType="afterEffect" presetClass="entr" presetID="2" presetSubtype="4">
                                  <p:stCondLst>
                                    <p:cond delay="0"/>
                                  </p:stCondLst>
                                  <p:childTnLst>
                                    <p:set>
                                      <p:cBhvr>
                                        <p:cTn dur="1" fill="hold" id="29">
                                          <p:stCondLst>
                                            <p:cond delay="0"/>
                                          </p:stCondLst>
                                        </p:cTn>
                                        <p:tgtEl>
                                          <p:spTgt spid="18"/>
                                        </p:tgtEl>
                                        <p:attrNameLst>
                                          <p:attrName>style.visibility</p:attrName>
                                        </p:attrNameLst>
                                      </p:cBhvr>
                                      <p:to>
                                        <p:strVal val="visible"/>
                                      </p:to>
                                    </p:set>
                                    <p:anim calcmode="lin" valueType="num">
                                      <p:cBhvr additive="base">
                                        <p:cTn dur="500" fill="hold" id="30"/>
                                        <p:tgtEl>
                                          <p:spTgt spid="18"/>
                                        </p:tgtEl>
                                        <p:attrNameLst>
                                          <p:attrName>ppt_x</p:attrName>
                                        </p:attrNameLst>
                                      </p:cBhvr>
                                      <p:tavLst>
                                        <p:tav tm="0">
                                          <p:val>
                                            <p:strVal val="#ppt_x"/>
                                          </p:val>
                                        </p:tav>
                                        <p:tav tm="100000">
                                          <p:val>
                                            <p:strVal val="#ppt_x"/>
                                          </p:val>
                                        </p:tav>
                                      </p:tavLst>
                                    </p:anim>
                                    <p:anim calcmode="lin" valueType="num">
                                      <p:cBhvr additive="base">
                                        <p:cTn dur="500" fill="hold" id="31"/>
                                        <p:tgtEl>
                                          <p:spTgt spid="18"/>
                                        </p:tgtEl>
                                        <p:attrNameLst>
                                          <p:attrName>ppt_y</p:attrName>
                                        </p:attrNameLst>
                                      </p:cBhvr>
                                      <p:tavLst>
                                        <p:tav tm="0">
                                          <p:val>
                                            <p:strVal val="1+#ppt_h/2"/>
                                          </p:val>
                                        </p:tav>
                                        <p:tav tm="100000">
                                          <p:val>
                                            <p:strVal val="#ppt_y"/>
                                          </p:val>
                                        </p:tav>
                                      </p:tavLst>
                                    </p:anim>
                                  </p:childTnLst>
                                </p:cTn>
                              </p:par>
                            </p:childTnLst>
                          </p:cTn>
                        </p:par>
                        <p:par>
                          <p:cTn fill="hold" id="32" nodeType="afterGroup">
                            <p:stCondLst>
                              <p:cond delay="3250"/>
                            </p:stCondLst>
                            <p:childTnLst>
                              <p:par>
                                <p:cTn fill="hold" grpId="0" id="33" nodeType="afterEffect" presetClass="entr" presetID="2" presetSubtype="4">
                                  <p:stCondLst>
                                    <p:cond delay="0"/>
                                  </p:stCondLst>
                                  <p:childTnLst>
                                    <p:set>
                                      <p:cBhvr>
                                        <p:cTn dur="1" fill="hold" id="34">
                                          <p:stCondLst>
                                            <p:cond delay="0"/>
                                          </p:stCondLst>
                                        </p:cTn>
                                        <p:tgtEl>
                                          <p:spTgt spid="21"/>
                                        </p:tgtEl>
                                        <p:attrNameLst>
                                          <p:attrName>style.visibility</p:attrName>
                                        </p:attrNameLst>
                                      </p:cBhvr>
                                      <p:to>
                                        <p:strVal val="visible"/>
                                      </p:to>
                                    </p:set>
                                    <p:anim calcmode="lin" valueType="num">
                                      <p:cBhvr additive="base">
                                        <p:cTn dur="500" fill="hold" id="35"/>
                                        <p:tgtEl>
                                          <p:spTgt spid="21"/>
                                        </p:tgtEl>
                                        <p:attrNameLst>
                                          <p:attrName>ppt_x</p:attrName>
                                        </p:attrNameLst>
                                      </p:cBhvr>
                                      <p:tavLst>
                                        <p:tav tm="0">
                                          <p:val>
                                            <p:strVal val="#ppt_x"/>
                                          </p:val>
                                        </p:tav>
                                        <p:tav tm="100000">
                                          <p:val>
                                            <p:strVal val="#ppt_x"/>
                                          </p:val>
                                        </p:tav>
                                      </p:tavLst>
                                    </p:anim>
                                    <p:anim calcmode="lin" valueType="num">
                                      <p:cBhvr additive="base">
                                        <p:cTn dur="500" fill="hold" id="36"/>
                                        <p:tgtEl>
                                          <p:spTgt spid="21"/>
                                        </p:tgtEl>
                                        <p:attrNameLst>
                                          <p:attrName>ppt_y</p:attrName>
                                        </p:attrNameLst>
                                      </p:cBhvr>
                                      <p:tavLst>
                                        <p:tav tm="0">
                                          <p:val>
                                            <p:strVal val="1+#ppt_h/2"/>
                                          </p:val>
                                        </p:tav>
                                        <p:tav tm="100000">
                                          <p:val>
                                            <p:strVal val="#ppt_y"/>
                                          </p:val>
                                        </p:tav>
                                      </p:tavLst>
                                    </p:anim>
                                  </p:childTnLst>
                                </p:cTn>
                              </p:par>
                            </p:childTnLst>
                          </p:cTn>
                        </p:par>
                        <p:par>
                          <p:cTn fill="hold" id="37" nodeType="afterGroup">
                            <p:stCondLst>
                              <p:cond delay="3750"/>
                            </p:stCondLst>
                            <p:childTnLst>
                              <p:par>
                                <p:cTn fill="hold" grpId="0" id="38" nodeType="afterEffect" presetClass="entr" presetID="2" presetSubtype="4">
                                  <p:stCondLst>
                                    <p:cond delay="0"/>
                                  </p:stCondLst>
                                  <p:childTnLst>
                                    <p:set>
                                      <p:cBhvr>
                                        <p:cTn dur="1" fill="hold" id="39">
                                          <p:stCondLst>
                                            <p:cond delay="0"/>
                                          </p:stCondLst>
                                        </p:cTn>
                                        <p:tgtEl>
                                          <p:spTgt spid="16"/>
                                        </p:tgtEl>
                                        <p:attrNameLst>
                                          <p:attrName>style.visibility</p:attrName>
                                        </p:attrNameLst>
                                      </p:cBhvr>
                                      <p:to>
                                        <p:strVal val="visible"/>
                                      </p:to>
                                    </p:set>
                                    <p:anim calcmode="lin" valueType="num">
                                      <p:cBhvr additive="base">
                                        <p:cTn dur="500" fill="hold" id="40"/>
                                        <p:tgtEl>
                                          <p:spTgt spid="16"/>
                                        </p:tgtEl>
                                        <p:attrNameLst>
                                          <p:attrName>ppt_x</p:attrName>
                                        </p:attrNameLst>
                                      </p:cBhvr>
                                      <p:tavLst>
                                        <p:tav tm="0">
                                          <p:val>
                                            <p:strVal val="#ppt_x"/>
                                          </p:val>
                                        </p:tav>
                                        <p:tav tm="100000">
                                          <p:val>
                                            <p:strVal val="#ppt_x"/>
                                          </p:val>
                                        </p:tav>
                                      </p:tavLst>
                                    </p:anim>
                                    <p:anim calcmode="lin" valueType="num">
                                      <p:cBhvr additive="base">
                                        <p:cTn dur="500" fill="hold" id="41"/>
                                        <p:tgtEl>
                                          <p:spTgt spid="16"/>
                                        </p:tgtEl>
                                        <p:attrNameLst>
                                          <p:attrName>ppt_y</p:attrName>
                                        </p:attrNameLst>
                                      </p:cBhvr>
                                      <p:tavLst>
                                        <p:tav tm="0">
                                          <p:val>
                                            <p:strVal val="1+#ppt_h/2"/>
                                          </p:val>
                                        </p:tav>
                                        <p:tav tm="100000">
                                          <p:val>
                                            <p:strVal val="#ppt_y"/>
                                          </p:val>
                                        </p:tav>
                                      </p:tavLst>
                                    </p:anim>
                                  </p:childTnLst>
                                </p:cTn>
                              </p:par>
                            </p:childTnLst>
                          </p:cTn>
                        </p:par>
                        <p:par>
                          <p:cTn fill="hold" id="42" nodeType="afterGroup">
                            <p:stCondLst>
                              <p:cond delay="4250"/>
                            </p:stCondLst>
                            <p:childTnLst>
                              <p:par>
                                <p:cTn fill="hold" grpId="0" id="43" nodeType="afterEffect" presetClass="entr" presetID="2" presetSubtype="4">
                                  <p:stCondLst>
                                    <p:cond delay="0"/>
                                  </p:stCondLst>
                                  <p:childTnLst>
                                    <p:set>
                                      <p:cBhvr>
                                        <p:cTn dur="1" fill="hold" id="44">
                                          <p:stCondLst>
                                            <p:cond delay="0"/>
                                          </p:stCondLst>
                                        </p:cTn>
                                        <p:tgtEl>
                                          <p:spTgt spid="19"/>
                                        </p:tgtEl>
                                        <p:attrNameLst>
                                          <p:attrName>style.visibility</p:attrName>
                                        </p:attrNameLst>
                                      </p:cBhvr>
                                      <p:to>
                                        <p:strVal val="visible"/>
                                      </p:to>
                                    </p:set>
                                    <p:anim calcmode="lin" valueType="num">
                                      <p:cBhvr additive="base">
                                        <p:cTn dur="500" fill="hold" id="45"/>
                                        <p:tgtEl>
                                          <p:spTgt spid="19"/>
                                        </p:tgtEl>
                                        <p:attrNameLst>
                                          <p:attrName>ppt_x</p:attrName>
                                        </p:attrNameLst>
                                      </p:cBhvr>
                                      <p:tavLst>
                                        <p:tav tm="0">
                                          <p:val>
                                            <p:strVal val="#ppt_x"/>
                                          </p:val>
                                        </p:tav>
                                        <p:tav tm="100000">
                                          <p:val>
                                            <p:strVal val="#ppt_x"/>
                                          </p:val>
                                        </p:tav>
                                      </p:tavLst>
                                    </p:anim>
                                    <p:anim calcmode="lin" valueType="num">
                                      <p:cBhvr additive="base">
                                        <p:cTn dur="500" fill="hold" id="46"/>
                                        <p:tgtEl>
                                          <p:spTgt spid="19"/>
                                        </p:tgtEl>
                                        <p:attrNameLst>
                                          <p:attrName>ppt_y</p:attrName>
                                        </p:attrNameLst>
                                      </p:cBhvr>
                                      <p:tavLst>
                                        <p:tav tm="0">
                                          <p:val>
                                            <p:strVal val="1+#ppt_h/2"/>
                                          </p:val>
                                        </p:tav>
                                        <p:tav tm="100000">
                                          <p:val>
                                            <p:strVal val="#ppt_y"/>
                                          </p:val>
                                        </p:tav>
                                      </p:tavLst>
                                    </p:anim>
                                  </p:childTnLst>
                                </p:cTn>
                              </p:par>
                            </p:childTnLst>
                          </p:cTn>
                        </p:par>
                        <p:par>
                          <p:cTn fill="hold" id="47" nodeType="afterGroup">
                            <p:stCondLst>
                              <p:cond delay="4750"/>
                            </p:stCondLst>
                            <p:childTnLst>
                              <p:par>
                                <p:cTn fill="hold" grpId="0" id="48" nodeType="afterEffect" presetClass="entr" presetID="2" presetSubtype="4">
                                  <p:stCondLst>
                                    <p:cond delay="0"/>
                                  </p:stCondLst>
                                  <p:childTnLst>
                                    <p:set>
                                      <p:cBhvr>
                                        <p:cTn dur="1" fill="hold" id="49">
                                          <p:stCondLst>
                                            <p:cond delay="0"/>
                                          </p:stCondLst>
                                        </p:cTn>
                                        <p:tgtEl>
                                          <p:spTgt spid="22"/>
                                        </p:tgtEl>
                                        <p:attrNameLst>
                                          <p:attrName>style.visibility</p:attrName>
                                        </p:attrNameLst>
                                      </p:cBhvr>
                                      <p:to>
                                        <p:strVal val="visible"/>
                                      </p:to>
                                    </p:set>
                                    <p:anim calcmode="lin" valueType="num">
                                      <p:cBhvr additive="base">
                                        <p:cTn dur="500" fill="hold" id="50"/>
                                        <p:tgtEl>
                                          <p:spTgt spid="22"/>
                                        </p:tgtEl>
                                        <p:attrNameLst>
                                          <p:attrName>ppt_x</p:attrName>
                                        </p:attrNameLst>
                                      </p:cBhvr>
                                      <p:tavLst>
                                        <p:tav tm="0">
                                          <p:val>
                                            <p:strVal val="#ppt_x"/>
                                          </p:val>
                                        </p:tav>
                                        <p:tav tm="100000">
                                          <p:val>
                                            <p:strVal val="#ppt_x"/>
                                          </p:val>
                                        </p:tav>
                                      </p:tavLst>
                                    </p:anim>
                                    <p:anim calcmode="lin" valueType="num">
                                      <p:cBhvr additive="base">
                                        <p:cTn dur="500" fill="hold" id="51"/>
                                        <p:tgtEl>
                                          <p:spTgt spid="22"/>
                                        </p:tgtEl>
                                        <p:attrNameLst>
                                          <p:attrName>ppt_y</p:attrName>
                                        </p:attrNameLst>
                                      </p:cBhvr>
                                      <p:tavLst>
                                        <p:tav tm="0">
                                          <p:val>
                                            <p:strVal val="1+#ppt_h/2"/>
                                          </p:val>
                                        </p:tav>
                                        <p:tav tm="100000">
                                          <p:val>
                                            <p:strVal val="#ppt_y"/>
                                          </p:val>
                                        </p:tav>
                                      </p:tavLst>
                                    </p:anim>
                                  </p:childTnLst>
                                </p:cTn>
                              </p:par>
                            </p:childTnLst>
                          </p:cTn>
                        </p:par>
                        <p:par>
                          <p:cTn fill="hold" id="52" nodeType="afterGroup">
                            <p:stCondLst>
                              <p:cond delay="5250"/>
                            </p:stCondLst>
                            <p:childTnLst>
                              <p:par>
                                <p:cTn fill="hold" grpId="0" id="53" nodeType="afterEffect" presetClass="entr" presetID="2" presetSubtype="4">
                                  <p:stCondLst>
                                    <p:cond delay="0"/>
                                  </p:stCondLst>
                                  <p:childTnLst>
                                    <p:set>
                                      <p:cBhvr>
                                        <p:cTn dur="1" fill="hold" id="54">
                                          <p:stCondLst>
                                            <p:cond delay="0"/>
                                          </p:stCondLst>
                                        </p:cTn>
                                        <p:tgtEl>
                                          <p:spTgt spid="17"/>
                                        </p:tgtEl>
                                        <p:attrNameLst>
                                          <p:attrName>style.visibility</p:attrName>
                                        </p:attrNameLst>
                                      </p:cBhvr>
                                      <p:to>
                                        <p:strVal val="visible"/>
                                      </p:to>
                                    </p:set>
                                    <p:anim calcmode="lin" valueType="num">
                                      <p:cBhvr additive="base">
                                        <p:cTn dur="500" fill="hold" id="55"/>
                                        <p:tgtEl>
                                          <p:spTgt spid="17"/>
                                        </p:tgtEl>
                                        <p:attrNameLst>
                                          <p:attrName>ppt_x</p:attrName>
                                        </p:attrNameLst>
                                      </p:cBhvr>
                                      <p:tavLst>
                                        <p:tav tm="0">
                                          <p:val>
                                            <p:strVal val="#ppt_x"/>
                                          </p:val>
                                        </p:tav>
                                        <p:tav tm="100000">
                                          <p:val>
                                            <p:strVal val="#ppt_x"/>
                                          </p:val>
                                        </p:tav>
                                      </p:tavLst>
                                    </p:anim>
                                    <p:anim calcmode="lin" valueType="num">
                                      <p:cBhvr additive="base">
                                        <p:cTn dur="500" fill="hold" id="56"/>
                                        <p:tgtEl>
                                          <p:spTgt spid="17"/>
                                        </p:tgtEl>
                                        <p:attrNameLst>
                                          <p:attrName>ppt_y</p:attrName>
                                        </p:attrNameLst>
                                      </p:cBhvr>
                                      <p:tavLst>
                                        <p:tav tm="0">
                                          <p:val>
                                            <p:strVal val="1+#ppt_h/2"/>
                                          </p:val>
                                        </p:tav>
                                        <p:tav tm="100000">
                                          <p:val>
                                            <p:strVal val="#ppt_y"/>
                                          </p:val>
                                        </p:tav>
                                      </p:tavLst>
                                    </p:anim>
                                  </p:childTnLst>
                                </p:cTn>
                              </p:par>
                            </p:childTnLst>
                          </p:cTn>
                        </p:par>
                        <p:par>
                          <p:cTn fill="hold" id="57" nodeType="afterGroup">
                            <p:stCondLst>
                              <p:cond delay="5750"/>
                            </p:stCondLst>
                            <p:childTnLst>
                              <p:par>
                                <p:cTn fill="hold" grpId="0" id="58" nodeType="afterEffect" presetClass="entr" presetID="23" presetSubtype="528">
                                  <p:stCondLst>
                                    <p:cond delay="218"/>
                                  </p:stCondLst>
                                  <p:childTnLst>
                                    <p:set>
                                      <p:cBhvr>
                                        <p:cTn dur="1" fill="hold" id="59">
                                          <p:stCondLst>
                                            <p:cond delay="0"/>
                                          </p:stCondLst>
                                        </p:cTn>
                                        <p:tgtEl>
                                          <p:spTgt spid="39"/>
                                        </p:tgtEl>
                                        <p:attrNameLst>
                                          <p:attrName>style.visibility</p:attrName>
                                        </p:attrNameLst>
                                      </p:cBhvr>
                                      <p:to>
                                        <p:strVal val="visible"/>
                                      </p:to>
                                    </p:set>
                                    <p:anim calcmode="lin" valueType="num">
                                      <p:cBhvr>
                                        <p:cTn dur="932" fill="hold" id="60"/>
                                        <p:tgtEl>
                                          <p:spTgt spid="39"/>
                                        </p:tgtEl>
                                        <p:attrNameLst>
                                          <p:attrName>ppt_w</p:attrName>
                                        </p:attrNameLst>
                                      </p:cBhvr>
                                      <p:tavLst>
                                        <p:tav tm="0">
                                          <p:val>
                                            <p:fltVal val="0"/>
                                          </p:val>
                                        </p:tav>
                                        <p:tav tm="100000">
                                          <p:val>
                                            <p:strVal val="#ppt_w"/>
                                          </p:val>
                                        </p:tav>
                                      </p:tavLst>
                                    </p:anim>
                                    <p:anim calcmode="lin" valueType="num">
                                      <p:cBhvr>
                                        <p:cTn dur="932" fill="hold" id="61"/>
                                        <p:tgtEl>
                                          <p:spTgt spid="39"/>
                                        </p:tgtEl>
                                        <p:attrNameLst>
                                          <p:attrName>ppt_h</p:attrName>
                                        </p:attrNameLst>
                                      </p:cBhvr>
                                      <p:tavLst>
                                        <p:tav tm="0">
                                          <p:val>
                                            <p:fltVal val="0"/>
                                          </p:val>
                                        </p:tav>
                                        <p:tav tm="100000">
                                          <p:val>
                                            <p:strVal val="#ppt_h"/>
                                          </p:val>
                                        </p:tav>
                                      </p:tavLst>
                                    </p:anim>
                                    <p:anim calcmode="lin" valueType="num">
                                      <p:cBhvr>
                                        <p:cTn dur="932" fill="hold" id="62"/>
                                        <p:tgtEl>
                                          <p:spTgt spid="39"/>
                                        </p:tgtEl>
                                        <p:attrNameLst>
                                          <p:attrName>ppt_x</p:attrName>
                                        </p:attrNameLst>
                                      </p:cBhvr>
                                      <p:tavLst>
                                        <p:tav tm="0">
                                          <p:val>
                                            <p:fltVal val="0.5"/>
                                          </p:val>
                                        </p:tav>
                                        <p:tav tm="100000">
                                          <p:val>
                                            <p:strVal val="#ppt_x"/>
                                          </p:val>
                                        </p:tav>
                                      </p:tavLst>
                                    </p:anim>
                                    <p:anim calcmode="lin" valueType="num">
                                      <p:cBhvr>
                                        <p:cTn dur="932" fill="hold" id="63"/>
                                        <p:tgtEl>
                                          <p:spTgt spid="39"/>
                                        </p:tgtEl>
                                        <p:attrNameLst>
                                          <p:attrName>ppt_y</p:attrName>
                                        </p:attrNameLst>
                                      </p:cBhvr>
                                      <p:tavLst>
                                        <p:tav tm="0">
                                          <p:val>
                                            <p:fltVal val="0.5"/>
                                          </p:val>
                                        </p:tav>
                                        <p:tav tm="100000">
                                          <p:val>
                                            <p:strVal val="#ppt_y"/>
                                          </p:val>
                                        </p:tav>
                                      </p:tavLst>
                                    </p:anim>
                                  </p:childTnLst>
                                </p:cTn>
                              </p:par>
                              <p:par>
                                <p:cTn fill="hold" grpId="1" id="64" nodeType="withEffect" presetClass="emph" presetID="35" presetSubtype="0" repeatCount="3000">
                                  <p:stCondLst>
                                    <p:cond delay="1000"/>
                                  </p:stCondLst>
                                  <p:childTnLst>
                                    <p:anim calcmode="discrete" valueType="str">
                                      <p:cBhvr>
                                        <p:cTn dur="250" fill="hold" id="65"/>
                                        <p:tgtEl>
                                          <p:spTgt spid="39"/>
                                        </p:tgtEl>
                                        <p:attrNameLst>
                                          <p:attrName>style.visibility</p:attrName>
                                        </p:attrNameLst>
                                      </p:cBhvr>
                                      <p:tavLst>
                                        <p:tav tm="0">
                                          <p:val>
                                            <p:strVal val="hidden"/>
                                          </p:val>
                                        </p:tav>
                                        <p:tav tm="50000">
                                          <p:val>
                                            <p:strVal val="visible"/>
                                          </p:val>
                                        </p:tav>
                                      </p:tavLst>
                                    </p:anim>
                                  </p:childTnLst>
                                </p:cTn>
                              </p:par>
                              <p:par>
                                <p:cTn fill="hold" grpId="0" id="66" nodeType="withEffect" presetClass="entr" presetID="23" presetSubtype="528">
                                  <p:stCondLst>
                                    <p:cond delay="318"/>
                                  </p:stCondLst>
                                  <p:childTnLst>
                                    <p:set>
                                      <p:cBhvr>
                                        <p:cTn dur="1" fill="hold" id="67">
                                          <p:stCondLst>
                                            <p:cond delay="0"/>
                                          </p:stCondLst>
                                        </p:cTn>
                                        <p:tgtEl>
                                          <p:spTgt spid="40"/>
                                        </p:tgtEl>
                                        <p:attrNameLst>
                                          <p:attrName>style.visibility</p:attrName>
                                        </p:attrNameLst>
                                      </p:cBhvr>
                                      <p:to>
                                        <p:strVal val="visible"/>
                                      </p:to>
                                    </p:set>
                                    <p:anim calcmode="lin" valueType="num">
                                      <p:cBhvr>
                                        <p:cTn dur="599" fill="hold" id="68"/>
                                        <p:tgtEl>
                                          <p:spTgt spid="40"/>
                                        </p:tgtEl>
                                        <p:attrNameLst>
                                          <p:attrName>ppt_w</p:attrName>
                                        </p:attrNameLst>
                                      </p:cBhvr>
                                      <p:tavLst>
                                        <p:tav tm="0">
                                          <p:val>
                                            <p:fltVal val="0"/>
                                          </p:val>
                                        </p:tav>
                                        <p:tav tm="100000">
                                          <p:val>
                                            <p:strVal val="#ppt_w"/>
                                          </p:val>
                                        </p:tav>
                                      </p:tavLst>
                                    </p:anim>
                                    <p:anim calcmode="lin" valueType="num">
                                      <p:cBhvr>
                                        <p:cTn dur="599" fill="hold" id="69"/>
                                        <p:tgtEl>
                                          <p:spTgt spid="40"/>
                                        </p:tgtEl>
                                        <p:attrNameLst>
                                          <p:attrName>ppt_h</p:attrName>
                                        </p:attrNameLst>
                                      </p:cBhvr>
                                      <p:tavLst>
                                        <p:tav tm="0">
                                          <p:val>
                                            <p:fltVal val="0"/>
                                          </p:val>
                                        </p:tav>
                                        <p:tav tm="100000">
                                          <p:val>
                                            <p:strVal val="#ppt_h"/>
                                          </p:val>
                                        </p:tav>
                                      </p:tavLst>
                                    </p:anim>
                                    <p:anim calcmode="lin" valueType="num">
                                      <p:cBhvr>
                                        <p:cTn dur="599" fill="hold" id="70"/>
                                        <p:tgtEl>
                                          <p:spTgt spid="40"/>
                                        </p:tgtEl>
                                        <p:attrNameLst>
                                          <p:attrName>ppt_x</p:attrName>
                                        </p:attrNameLst>
                                      </p:cBhvr>
                                      <p:tavLst>
                                        <p:tav tm="0">
                                          <p:val>
                                            <p:fltVal val="0.5"/>
                                          </p:val>
                                        </p:tav>
                                        <p:tav tm="100000">
                                          <p:val>
                                            <p:strVal val="#ppt_x"/>
                                          </p:val>
                                        </p:tav>
                                      </p:tavLst>
                                    </p:anim>
                                    <p:anim calcmode="lin" valueType="num">
                                      <p:cBhvr>
                                        <p:cTn dur="599" fill="hold" id="71"/>
                                        <p:tgtEl>
                                          <p:spTgt spid="40"/>
                                        </p:tgtEl>
                                        <p:attrNameLst>
                                          <p:attrName>ppt_y</p:attrName>
                                        </p:attrNameLst>
                                      </p:cBhvr>
                                      <p:tavLst>
                                        <p:tav tm="0">
                                          <p:val>
                                            <p:fltVal val="0.5"/>
                                          </p:val>
                                        </p:tav>
                                        <p:tav tm="100000">
                                          <p:val>
                                            <p:strVal val="#ppt_y"/>
                                          </p:val>
                                        </p:tav>
                                      </p:tavLst>
                                    </p:anim>
                                  </p:childTnLst>
                                </p:cTn>
                              </p:par>
                              <p:par>
                                <p:cTn fill="hold" grpId="1" id="72" nodeType="withEffect" presetClass="emph" presetID="35" presetSubtype="0" repeatCount="3000">
                                  <p:stCondLst>
                                    <p:cond delay="750"/>
                                  </p:stCondLst>
                                  <p:childTnLst>
                                    <p:anim calcmode="discrete" valueType="str">
                                      <p:cBhvr>
                                        <p:cTn dur="250" fill="hold" id="73"/>
                                        <p:tgtEl>
                                          <p:spTgt spid="40"/>
                                        </p:tgtEl>
                                        <p:attrNameLst>
                                          <p:attrName>style.visibility</p:attrName>
                                        </p:attrNameLst>
                                      </p:cBhvr>
                                      <p:tavLst>
                                        <p:tav tm="0">
                                          <p:val>
                                            <p:strVal val="hidden"/>
                                          </p:val>
                                        </p:tav>
                                        <p:tav tm="50000">
                                          <p:val>
                                            <p:strVal val="visible"/>
                                          </p:val>
                                        </p:tav>
                                      </p:tavLst>
                                    </p:anim>
                                  </p:childTnLst>
                                </p:cTn>
                              </p:par>
                              <p:par>
                                <p:cTn fill="hold" grpId="0" id="74" nodeType="withEffect" presetClass="entr" presetID="23" presetSubtype="528">
                                  <p:stCondLst>
                                    <p:cond delay="353"/>
                                  </p:stCondLst>
                                  <p:childTnLst>
                                    <p:set>
                                      <p:cBhvr>
                                        <p:cTn dur="1" fill="hold" id="75">
                                          <p:stCondLst>
                                            <p:cond delay="0"/>
                                          </p:stCondLst>
                                        </p:cTn>
                                        <p:tgtEl>
                                          <p:spTgt spid="38"/>
                                        </p:tgtEl>
                                        <p:attrNameLst>
                                          <p:attrName>style.visibility</p:attrName>
                                        </p:attrNameLst>
                                      </p:cBhvr>
                                      <p:to>
                                        <p:strVal val="visible"/>
                                      </p:to>
                                    </p:set>
                                    <p:anim calcmode="lin" valueType="num">
                                      <p:cBhvr>
                                        <p:cTn dur="1070" fill="hold" id="76"/>
                                        <p:tgtEl>
                                          <p:spTgt spid="38"/>
                                        </p:tgtEl>
                                        <p:attrNameLst>
                                          <p:attrName>ppt_w</p:attrName>
                                        </p:attrNameLst>
                                      </p:cBhvr>
                                      <p:tavLst>
                                        <p:tav tm="0">
                                          <p:val>
                                            <p:fltVal val="0"/>
                                          </p:val>
                                        </p:tav>
                                        <p:tav tm="100000">
                                          <p:val>
                                            <p:strVal val="#ppt_w"/>
                                          </p:val>
                                        </p:tav>
                                      </p:tavLst>
                                    </p:anim>
                                    <p:anim calcmode="lin" valueType="num">
                                      <p:cBhvr>
                                        <p:cTn dur="1070" fill="hold" id="77"/>
                                        <p:tgtEl>
                                          <p:spTgt spid="38"/>
                                        </p:tgtEl>
                                        <p:attrNameLst>
                                          <p:attrName>ppt_h</p:attrName>
                                        </p:attrNameLst>
                                      </p:cBhvr>
                                      <p:tavLst>
                                        <p:tav tm="0">
                                          <p:val>
                                            <p:fltVal val="0"/>
                                          </p:val>
                                        </p:tav>
                                        <p:tav tm="100000">
                                          <p:val>
                                            <p:strVal val="#ppt_h"/>
                                          </p:val>
                                        </p:tav>
                                      </p:tavLst>
                                    </p:anim>
                                    <p:anim calcmode="lin" valueType="num">
                                      <p:cBhvr>
                                        <p:cTn dur="1070" fill="hold" id="78"/>
                                        <p:tgtEl>
                                          <p:spTgt spid="38"/>
                                        </p:tgtEl>
                                        <p:attrNameLst>
                                          <p:attrName>ppt_x</p:attrName>
                                        </p:attrNameLst>
                                      </p:cBhvr>
                                      <p:tavLst>
                                        <p:tav tm="0">
                                          <p:val>
                                            <p:fltVal val="0.5"/>
                                          </p:val>
                                        </p:tav>
                                        <p:tav tm="100000">
                                          <p:val>
                                            <p:strVal val="#ppt_x"/>
                                          </p:val>
                                        </p:tav>
                                      </p:tavLst>
                                    </p:anim>
                                    <p:anim calcmode="lin" valueType="num">
                                      <p:cBhvr>
                                        <p:cTn dur="1070" fill="hold" id="79"/>
                                        <p:tgtEl>
                                          <p:spTgt spid="38"/>
                                        </p:tgtEl>
                                        <p:attrNameLst>
                                          <p:attrName>ppt_y</p:attrName>
                                        </p:attrNameLst>
                                      </p:cBhvr>
                                      <p:tavLst>
                                        <p:tav tm="0">
                                          <p:val>
                                            <p:fltVal val="0.5"/>
                                          </p:val>
                                        </p:tav>
                                        <p:tav tm="100000">
                                          <p:val>
                                            <p:strVal val="#ppt_y"/>
                                          </p:val>
                                        </p:tav>
                                      </p:tavLst>
                                    </p:anim>
                                  </p:childTnLst>
                                </p:cTn>
                              </p:par>
                              <p:par>
                                <p:cTn fill="hold" grpId="1" id="80" nodeType="withEffect" presetClass="emph" presetID="35" presetSubtype="0" repeatCount="3000">
                                  <p:stCondLst>
                                    <p:cond delay="1250"/>
                                  </p:stCondLst>
                                  <p:childTnLst>
                                    <p:anim calcmode="discrete" valueType="str">
                                      <p:cBhvr>
                                        <p:cTn dur="250" fill="hold" id="81"/>
                                        <p:tgtEl>
                                          <p:spTgt spid="38"/>
                                        </p:tgtEl>
                                        <p:attrNameLst>
                                          <p:attrName>style.visibility</p:attrName>
                                        </p:attrNameLst>
                                      </p:cBhvr>
                                      <p:tavLst>
                                        <p:tav tm="0">
                                          <p:val>
                                            <p:strVal val="hidden"/>
                                          </p:val>
                                        </p:tav>
                                        <p:tav tm="50000">
                                          <p:val>
                                            <p:strVal val="visible"/>
                                          </p:val>
                                        </p:tav>
                                      </p:tavLst>
                                    </p:anim>
                                  </p:childTnLst>
                                </p:cTn>
                              </p:par>
                              <p:par>
                                <p:cTn fill="hold" grpId="0" id="82" nodeType="withEffect" presetClass="entr" presetID="23" presetSubtype="528">
                                  <p:stCondLst>
                                    <p:cond delay="320"/>
                                  </p:stCondLst>
                                  <p:childTnLst>
                                    <p:set>
                                      <p:cBhvr>
                                        <p:cTn dur="1" fill="hold" id="83">
                                          <p:stCondLst>
                                            <p:cond delay="0"/>
                                          </p:stCondLst>
                                        </p:cTn>
                                        <p:tgtEl>
                                          <p:spTgt spid="37"/>
                                        </p:tgtEl>
                                        <p:attrNameLst>
                                          <p:attrName>style.visibility</p:attrName>
                                        </p:attrNameLst>
                                      </p:cBhvr>
                                      <p:to>
                                        <p:strVal val="visible"/>
                                      </p:to>
                                    </p:set>
                                    <p:anim calcmode="lin" valueType="num">
                                      <p:cBhvr>
                                        <p:cTn dur="997" fill="hold" id="84"/>
                                        <p:tgtEl>
                                          <p:spTgt spid="37"/>
                                        </p:tgtEl>
                                        <p:attrNameLst>
                                          <p:attrName>ppt_w</p:attrName>
                                        </p:attrNameLst>
                                      </p:cBhvr>
                                      <p:tavLst>
                                        <p:tav tm="0">
                                          <p:val>
                                            <p:fltVal val="0"/>
                                          </p:val>
                                        </p:tav>
                                        <p:tav tm="100000">
                                          <p:val>
                                            <p:strVal val="#ppt_w"/>
                                          </p:val>
                                        </p:tav>
                                      </p:tavLst>
                                    </p:anim>
                                    <p:anim calcmode="lin" valueType="num">
                                      <p:cBhvr>
                                        <p:cTn dur="997" fill="hold" id="85"/>
                                        <p:tgtEl>
                                          <p:spTgt spid="37"/>
                                        </p:tgtEl>
                                        <p:attrNameLst>
                                          <p:attrName>ppt_h</p:attrName>
                                        </p:attrNameLst>
                                      </p:cBhvr>
                                      <p:tavLst>
                                        <p:tav tm="0">
                                          <p:val>
                                            <p:fltVal val="0"/>
                                          </p:val>
                                        </p:tav>
                                        <p:tav tm="100000">
                                          <p:val>
                                            <p:strVal val="#ppt_h"/>
                                          </p:val>
                                        </p:tav>
                                      </p:tavLst>
                                    </p:anim>
                                    <p:anim calcmode="lin" valueType="num">
                                      <p:cBhvr>
                                        <p:cTn dur="997" fill="hold" id="86"/>
                                        <p:tgtEl>
                                          <p:spTgt spid="37"/>
                                        </p:tgtEl>
                                        <p:attrNameLst>
                                          <p:attrName>ppt_x</p:attrName>
                                        </p:attrNameLst>
                                      </p:cBhvr>
                                      <p:tavLst>
                                        <p:tav tm="0">
                                          <p:val>
                                            <p:fltVal val="0.5"/>
                                          </p:val>
                                        </p:tav>
                                        <p:tav tm="100000">
                                          <p:val>
                                            <p:strVal val="#ppt_x"/>
                                          </p:val>
                                        </p:tav>
                                      </p:tavLst>
                                    </p:anim>
                                    <p:anim calcmode="lin" valueType="num">
                                      <p:cBhvr>
                                        <p:cTn dur="997" fill="hold" id="87"/>
                                        <p:tgtEl>
                                          <p:spTgt spid="37"/>
                                        </p:tgtEl>
                                        <p:attrNameLst>
                                          <p:attrName>ppt_y</p:attrName>
                                        </p:attrNameLst>
                                      </p:cBhvr>
                                      <p:tavLst>
                                        <p:tav tm="0">
                                          <p:val>
                                            <p:fltVal val="0.5"/>
                                          </p:val>
                                        </p:tav>
                                        <p:tav tm="100000">
                                          <p:val>
                                            <p:strVal val="#ppt_y"/>
                                          </p:val>
                                        </p:tav>
                                      </p:tavLst>
                                    </p:anim>
                                  </p:childTnLst>
                                </p:cTn>
                              </p:par>
                              <p:par>
                                <p:cTn fill="hold" grpId="1" id="88" nodeType="withEffect" presetClass="emph" presetID="35" presetSubtype="0" repeatCount="3000">
                                  <p:stCondLst>
                                    <p:cond delay="1250"/>
                                  </p:stCondLst>
                                  <p:childTnLst>
                                    <p:anim calcmode="discrete" valueType="str">
                                      <p:cBhvr>
                                        <p:cTn dur="250" fill="hold" id="89"/>
                                        <p:tgtEl>
                                          <p:spTgt spid="37"/>
                                        </p:tgtEl>
                                        <p:attrNameLst>
                                          <p:attrName>style.visibility</p:attrName>
                                        </p:attrNameLst>
                                      </p:cBhvr>
                                      <p:tavLst>
                                        <p:tav tm="0">
                                          <p:val>
                                            <p:strVal val="hidden"/>
                                          </p:val>
                                        </p:tav>
                                        <p:tav tm="50000">
                                          <p:val>
                                            <p:strVal val="visible"/>
                                          </p:val>
                                        </p:tav>
                                      </p:tavLst>
                                    </p:anim>
                                  </p:childTnLst>
                                </p:cTn>
                              </p:par>
                              <p:par>
                                <p:cTn fill="hold" grpId="0" id="90" nodeType="withEffect" presetClass="entr" presetID="23" presetSubtype="528">
                                  <p:stCondLst>
                                    <p:cond delay="579"/>
                                  </p:stCondLst>
                                  <p:childTnLst>
                                    <p:set>
                                      <p:cBhvr>
                                        <p:cTn dur="1" fill="hold" id="91">
                                          <p:stCondLst>
                                            <p:cond delay="0"/>
                                          </p:stCondLst>
                                        </p:cTn>
                                        <p:tgtEl>
                                          <p:spTgt spid="35"/>
                                        </p:tgtEl>
                                        <p:attrNameLst>
                                          <p:attrName>style.visibility</p:attrName>
                                        </p:attrNameLst>
                                      </p:cBhvr>
                                      <p:to>
                                        <p:strVal val="visible"/>
                                      </p:to>
                                    </p:set>
                                    <p:anim calcmode="lin" valueType="num">
                                      <p:cBhvr>
                                        <p:cTn dur="345" fill="hold" id="92"/>
                                        <p:tgtEl>
                                          <p:spTgt spid="35"/>
                                        </p:tgtEl>
                                        <p:attrNameLst>
                                          <p:attrName>ppt_w</p:attrName>
                                        </p:attrNameLst>
                                      </p:cBhvr>
                                      <p:tavLst>
                                        <p:tav tm="0">
                                          <p:val>
                                            <p:fltVal val="0"/>
                                          </p:val>
                                        </p:tav>
                                        <p:tav tm="100000">
                                          <p:val>
                                            <p:strVal val="#ppt_w"/>
                                          </p:val>
                                        </p:tav>
                                      </p:tavLst>
                                    </p:anim>
                                    <p:anim calcmode="lin" valueType="num">
                                      <p:cBhvr>
                                        <p:cTn dur="345" fill="hold" id="93"/>
                                        <p:tgtEl>
                                          <p:spTgt spid="35"/>
                                        </p:tgtEl>
                                        <p:attrNameLst>
                                          <p:attrName>ppt_h</p:attrName>
                                        </p:attrNameLst>
                                      </p:cBhvr>
                                      <p:tavLst>
                                        <p:tav tm="0">
                                          <p:val>
                                            <p:fltVal val="0"/>
                                          </p:val>
                                        </p:tav>
                                        <p:tav tm="100000">
                                          <p:val>
                                            <p:strVal val="#ppt_h"/>
                                          </p:val>
                                        </p:tav>
                                      </p:tavLst>
                                    </p:anim>
                                    <p:anim calcmode="lin" valueType="num">
                                      <p:cBhvr>
                                        <p:cTn dur="345" fill="hold" id="94"/>
                                        <p:tgtEl>
                                          <p:spTgt spid="35"/>
                                        </p:tgtEl>
                                        <p:attrNameLst>
                                          <p:attrName>ppt_x</p:attrName>
                                        </p:attrNameLst>
                                      </p:cBhvr>
                                      <p:tavLst>
                                        <p:tav tm="0">
                                          <p:val>
                                            <p:fltVal val="0.5"/>
                                          </p:val>
                                        </p:tav>
                                        <p:tav tm="100000">
                                          <p:val>
                                            <p:strVal val="#ppt_x"/>
                                          </p:val>
                                        </p:tav>
                                      </p:tavLst>
                                    </p:anim>
                                    <p:anim calcmode="lin" valueType="num">
                                      <p:cBhvr>
                                        <p:cTn dur="345" fill="hold" id="95"/>
                                        <p:tgtEl>
                                          <p:spTgt spid="35"/>
                                        </p:tgtEl>
                                        <p:attrNameLst>
                                          <p:attrName>ppt_y</p:attrName>
                                        </p:attrNameLst>
                                      </p:cBhvr>
                                      <p:tavLst>
                                        <p:tav tm="0">
                                          <p:val>
                                            <p:fltVal val="0.5"/>
                                          </p:val>
                                        </p:tav>
                                        <p:tav tm="100000">
                                          <p:val>
                                            <p:strVal val="#ppt_y"/>
                                          </p:val>
                                        </p:tav>
                                      </p:tavLst>
                                    </p:anim>
                                  </p:childTnLst>
                                </p:cTn>
                              </p:par>
                              <p:par>
                                <p:cTn fill="hold" grpId="1" id="96" nodeType="withEffect" presetClass="emph" presetID="35" presetSubtype="0" repeatCount="3000">
                                  <p:stCondLst>
                                    <p:cond delay="750"/>
                                  </p:stCondLst>
                                  <p:childTnLst>
                                    <p:anim calcmode="discrete" valueType="str">
                                      <p:cBhvr>
                                        <p:cTn dur="250" fill="hold" id="97"/>
                                        <p:tgtEl>
                                          <p:spTgt spid="35"/>
                                        </p:tgtEl>
                                        <p:attrNameLst>
                                          <p:attrName>style.visibility</p:attrName>
                                        </p:attrNameLst>
                                      </p:cBhvr>
                                      <p:tavLst>
                                        <p:tav tm="0">
                                          <p:val>
                                            <p:strVal val="hidden"/>
                                          </p:val>
                                        </p:tav>
                                        <p:tav tm="50000">
                                          <p:val>
                                            <p:strVal val="visible"/>
                                          </p:val>
                                        </p:tav>
                                      </p:tavLst>
                                    </p:anim>
                                  </p:childTnLst>
                                </p:cTn>
                              </p:par>
                              <p:par>
                                <p:cTn fill="hold" grpId="0" id="98" nodeType="withEffect" presetClass="entr" presetID="23" presetSubtype="528">
                                  <p:stCondLst>
                                    <p:cond delay="592"/>
                                  </p:stCondLst>
                                  <p:childTnLst>
                                    <p:set>
                                      <p:cBhvr>
                                        <p:cTn dur="1" fill="hold" id="99">
                                          <p:stCondLst>
                                            <p:cond delay="0"/>
                                          </p:stCondLst>
                                        </p:cTn>
                                        <p:tgtEl>
                                          <p:spTgt spid="36"/>
                                        </p:tgtEl>
                                        <p:attrNameLst>
                                          <p:attrName>style.visibility</p:attrName>
                                        </p:attrNameLst>
                                      </p:cBhvr>
                                      <p:to>
                                        <p:strVal val="visible"/>
                                      </p:to>
                                    </p:set>
                                    <p:anim calcmode="lin" valueType="num">
                                      <p:cBhvr>
                                        <p:cTn dur="1060" fill="hold" id="100"/>
                                        <p:tgtEl>
                                          <p:spTgt spid="36"/>
                                        </p:tgtEl>
                                        <p:attrNameLst>
                                          <p:attrName>ppt_w</p:attrName>
                                        </p:attrNameLst>
                                      </p:cBhvr>
                                      <p:tavLst>
                                        <p:tav tm="0">
                                          <p:val>
                                            <p:fltVal val="0"/>
                                          </p:val>
                                        </p:tav>
                                        <p:tav tm="100000">
                                          <p:val>
                                            <p:strVal val="#ppt_w"/>
                                          </p:val>
                                        </p:tav>
                                      </p:tavLst>
                                    </p:anim>
                                    <p:anim calcmode="lin" valueType="num">
                                      <p:cBhvr>
                                        <p:cTn dur="1060" fill="hold" id="101"/>
                                        <p:tgtEl>
                                          <p:spTgt spid="36"/>
                                        </p:tgtEl>
                                        <p:attrNameLst>
                                          <p:attrName>ppt_h</p:attrName>
                                        </p:attrNameLst>
                                      </p:cBhvr>
                                      <p:tavLst>
                                        <p:tav tm="0">
                                          <p:val>
                                            <p:fltVal val="0"/>
                                          </p:val>
                                        </p:tav>
                                        <p:tav tm="100000">
                                          <p:val>
                                            <p:strVal val="#ppt_h"/>
                                          </p:val>
                                        </p:tav>
                                      </p:tavLst>
                                    </p:anim>
                                    <p:anim calcmode="lin" valueType="num">
                                      <p:cBhvr>
                                        <p:cTn dur="1060" fill="hold" id="102"/>
                                        <p:tgtEl>
                                          <p:spTgt spid="36"/>
                                        </p:tgtEl>
                                        <p:attrNameLst>
                                          <p:attrName>ppt_x</p:attrName>
                                        </p:attrNameLst>
                                      </p:cBhvr>
                                      <p:tavLst>
                                        <p:tav tm="0">
                                          <p:val>
                                            <p:fltVal val="0.5"/>
                                          </p:val>
                                        </p:tav>
                                        <p:tav tm="100000">
                                          <p:val>
                                            <p:strVal val="#ppt_x"/>
                                          </p:val>
                                        </p:tav>
                                      </p:tavLst>
                                    </p:anim>
                                    <p:anim calcmode="lin" valueType="num">
                                      <p:cBhvr>
                                        <p:cTn dur="1060" fill="hold" id="103"/>
                                        <p:tgtEl>
                                          <p:spTgt spid="36"/>
                                        </p:tgtEl>
                                        <p:attrNameLst>
                                          <p:attrName>ppt_y</p:attrName>
                                        </p:attrNameLst>
                                      </p:cBhvr>
                                      <p:tavLst>
                                        <p:tav tm="0">
                                          <p:val>
                                            <p:fltVal val="0.5"/>
                                          </p:val>
                                        </p:tav>
                                        <p:tav tm="100000">
                                          <p:val>
                                            <p:strVal val="#ppt_y"/>
                                          </p:val>
                                        </p:tav>
                                      </p:tavLst>
                                    </p:anim>
                                  </p:childTnLst>
                                </p:cTn>
                              </p:par>
                              <p:par>
                                <p:cTn fill="hold" grpId="1" id="104" nodeType="withEffect" presetClass="emph" presetID="35" presetSubtype="0" repeatCount="3000">
                                  <p:stCondLst>
                                    <p:cond delay="1500"/>
                                  </p:stCondLst>
                                  <p:childTnLst>
                                    <p:anim calcmode="discrete" valueType="str">
                                      <p:cBhvr>
                                        <p:cTn dur="250" fill="hold" id="105"/>
                                        <p:tgtEl>
                                          <p:spTgt spid="36"/>
                                        </p:tgtEl>
                                        <p:attrNameLst>
                                          <p:attrName>style.visibility</p:attrName>
                                        </p:attrNameLst>
                                      </p:cBhvr>
                                      <p:tavLst>
                                        <p:tav tm="0">
                                          <p:val>
                                            <p:strVal val="hidden"/>
                                          </p:val>
                                        </p:tav>
                                        <p:tav tm="50000">
                                          <p:val>
                                            <p:strVal val="visible"/>
                                          </p:val>
                                        </p:tav>
                                      </p:tavLst>
                                    </p:anim>
                                  </p:childTnLst>
                                </p:cTn>
                              </p:par>
                              <p:par>
                                <p:cTn fill="hold" grpId="0" id="106" nodeType="withEffect" presetClass="entr" presetID="23" presetSubtype="528">
                                  <p:stCondLst>
                                    <p:cond delay="500"/>
                                  </p:stCondLst>
                                  <p:childTnLst>
                                    <p:set>
                                      <p:cBhvr>
                                        <p:cTn dur="1" fill="hold" id="107">
                                          <p:stCondLst>
                                            <p:cond delay="0"/>
                                          </p:stCondLst>
                                        </p:cTn>
                                        <p:tgtEl>
                                          <p:spTgt spid="28"/>
                                        </p:tgtEl>
                                        <p:attrNameLst>
                                          <p:attrName>style.visibility</p:attrName>
                                        </p:attrNameLst>
                                      </p:cBhvr>
                                      <p:to>
                                        <p:strVal val="visible"/>
                                      </p:to>
                                    </p:set>
                                    <p:anim calcmode="lin" valueType="num">
                                      <p:cBhvr>
                                        <p:cTn dur="914" fill="hold" id="108"/>
                                        <p:tgtEl>
                                          <p:spTgt spid="28"/>
                                        </p:tgtEl>
                                        <p:attrNameLst>
                                          <p:attrName>ppt_w</p:attrName>
                                        </p:attrNameLst>
                                      </p:cBhvr>
                                      <p:tavLst>
                                        <p:tav tm="0">
                                          <p:val>
                                            <p:fltVal val="0"/>
                                          </p:val>
                                        </p:tav>
                                        <p:tav tm="100000">
                                          <p:val>
                                            <p:strVal val="#ppt_w"/>
                                          </p:val>
                                        </p:tav>
                                      </p:tavLst>
                                    </p:anim>
                                    <p:anim calcmode="lin" valueType="num">
                                      <p:cBhvr>
                                        <p:cTn dur="914" fill="hold" id="109"/>
                                        <p:tgtEl>
                                          <p:spTgt spid="28"/>
                                        </p:tgtEl>
                                        <p:attrNameLst>
                                          <p:attrName>ppt_h</p:attrName>
                                        </p:attrNameLst>
                                      </p:cBhvr>
                                      <p:tavLst>
                                        <p:tav tm="0">
                                          <p:val>
                                            <p:fltVal val="0"/>
                                          </p:val>
                                        </p:tav>
                                        <p:tav tm="100000">
                                          <p:val>
                                            <p:strVal val="#ppt_h"/>
                                          </p:val>
                                        </p:tav>
                                      </p:tavLst>
                                    </p:anim>
                                    <p:anim calcmode="lin" valueType="num">
                                      <p:cBhvr>
                                        <p:cTn dur="914" fill="hold" id="110"/>
                                        <p:tgtEl>
                                          <p:spTgt spid="28"/>
                                        </p:tgtEl>
                                        <p:attrNameLst>
                                          <p:attrName>ppt_x</p:attrName>
                                        </p:attrNameLst>
                                      </p:cBhvr>
                                      <p:tavLst>
                                        <p:tav tm="0">
                                          <p:val>
                                            <p:fltVal val="0.5"/>
                                          </p:val>
                                        </p:tav>
                                        <p:tav tm="100000">
                                          <p:val>
                                            <p:strVal val="#ppt_x"/>
                                          </p:val>
                                        </p:tav>
                                      </p:tavLst>
                                    </p:anim>
                                    <p:anim calcmode="lin" valueType="num">
                                      <p:cBhvr>
                                        <p:cTn dur="914" fill="hold" id="111"/>
                                        <p:tgtEl>
                                          <p:spTgt spid="28"/>
                                        </p:tgtEl>
                                        <p:attrNameLst>
                                          <p:attrName>ppt_y</p:attrName>
                                        </p:attrNameLst>
                                      </p:cBhvr>
                                      <p:tavLst>
                                        <p:tav tm="0">
                                          <p:val>
                                            <p:fltVal val="0.5"/>
                                          </p:val>
                                        </p:tav>
                                        <p:tav tm="100000">
                                          <p:val>
                                            <p:strVal val="#ppt_y"/>
                                          </p:val>
                                        </p:tav>
                                      </p:tavLst>
                                    </p:anim>
                                  </p:childTnLst>
                                </p:cTn>
                              </p:par>
                              <p:par>
                                <p:cTn fill="hold" grpId="1" id="112" nodeType="withEffect" presetClass="emph" presetID="35" presetSubtype="0" repeatCount="3000">
                                  <p:stCondLst>
                                    <p:cond delay="1500"/>
                                  </p:stCondLst>
                                  <p:childTnLst>
                                    <p:anim calcmode="discrete" valueType="str">
                                      <p:cBhvr>
                                        <p:cTn dur="250" fill="hold" id="113"/>
                                        <p:tgtEl>
                                          <p:spTgt spid="28"/>
                                        </p:tgtEl>
                                        <p:attrNameLst>
                                          <p:attrName>style.visibility</p:attrName>
                                        </p:attrNameLst>
                                      </p:cBhvr>
                                      <p:tavLst>
                                        <p:tav tm="0">
                                          <p:val>
                                            <p:strVal val="hidden"/>
                                          </p:val>
                                        </p:tav>
                                        <p:tav tm="50000">
                                          <p:val>
                                            <p:strVal val="visible"/>
                                          </p:val>
                                        </p:tav>
                                      </p:tavLst>
                                    </p:anim>
                                  </p:childTnLst>
                                </p:cTn>
                              </p:par>
                              <p:par>
                                <p:cTn fill="hold" grpId="0" id="114" nodeType="withEffect" presetClass="entr" presetID="23" presetSubtype="528">
                                  <p:stCondLst>
                                    <p:cond delay="361"/>
                                  </p:stCondLst>
                                  <p:childTnLst>
                                    <p:set>
                                      <p:cBhvr>
                                        <p:cTn dur="1" fill="hold" id="115">
                                          <p:stCondLst>
                                            <p:cond delay="0"/>
                                          </p:stCondLst>
                                        </p:cTn>
                                        <p:tgtEl>
                                          <p:spTgt spid="24"/>
                                        </p:tgtEl>
                                        <p:attrNameLst>
                                          <p:attrName>style.visibility</p:attrName>
                                        </p:attrNameLst>
                                      </p:cBhvr>
                                      <p:to>
                                        <p:strVal val="visible"/>
                                      </p:to>
                                    </p:set>
                                    <p:anim calcmode="lin" valueType="num">
                                      <p:cBhvr>
                                        <p:cTn dur="591" fill="hold" id="116"/>
                                        <p:tgtEl>
                                          <p:spTgt spid="24"/>
                                        </p:tgtEl>
                                        <p:attrNameLst>
                                          <p:attrName>ppt_w</p:attrName>
                                        </p:attrNameLst>
                                      </p:cBhvr>
                                      <p:tavLst>
                                        <p:tav tm="0">
                                          <p:val>
                                            <p:fltVal val="0"/>
                                          </p:val>
                                        </p:tav>
                                        <p:tav tm="100000">
                                          <p:val>
                                            <p:strVal val="#ppt_w"/>
                                          </p:val>
                                        </p:tav>
                                      </p:tavLst>
                                    </p:anim>
                                    <p:anim calcmode="lin" valueType="num">
                                      <p:cBhvr>
                                        <p:cTn dur="591" fill="hold" id="117"/>
                                        <p:tgtEl>
                                          <p:spTgt spid="24"/>
                                        </p:tgtEl>
                                        <p:attrNameLst>
                                          <p:attrName>ppt_h</p:attrName>
                                        </p:attrNameLst>
                                      </p:cBhvr>
                                      <p:tavLst>
                                        <p:tav tm="0">
                                          <p:val>
                                            <p:fltVal val="0"/>
                                          </p:val>
                                        </p:tav>
                                        <p:tav tm="100000">
                                          <p:val>
                                            <p:strVal val="#ppt_h"/>
                                          </p:val>
                                        </p:tav>
                                      </p:tavLst>
                                    </p:anim>
                                    <p:anim calcmode="lin" valueType="num">
                                      <p:cBhvr>
                                        <p:cTn dur="591" fill="hold" id="118"/>
                                        <p:tgtEl>
                                          <p:spTgt spid="24"/>
                                        </p:tgtEl>
                                        <p:attrNameLst>
                                          <p:attrName>ppt_x</p:attrName>
                                        </p:attrNameLst>
                                      </p:cBhvr>
                                      <p:tavLst>
                                        <p:tav tm="0">
                                          <p:val>
                                            <p:fltVal val="0.5"/>
                                          </p:val>
                                        </p:tav>
                                        <p:tav tm="100000">
                                          <p:val>
                                            <p:strVal val="#ppt_x"/>
                                          </p:val>
                                        </p:tav>
                                      </p:tavLst>
                                    </p:anim>
                                    <p:anim calcmode="lin" valueType="num">
                                      <p:cBhvr>
                                        <p:cTn dur="591" fill="hold" id="119"/>
                                        <p:tgtEl>
                                          <p:spTgt spid="24"/>
                                        </p:tgtEl>
                                        <p:attrNameLst>
                                          <p:attrName>ppt_y</p:attrName>
                                        </p:attrNameLst>
                                      </p:cBhvr>
                                      <p:tavLst>
                                        <p:tav tm="0">
                                          <p:val>
                                            <p:fltVal val="0.5"/>
                                          </p:val>
                                        </p:tav>
                                        <p:tav tm="100000">
                                          <p:val>
                                            <p:strVal val="#ppt_y"/>
                                          </p:val>
                                        </p:tav>
                                      </p:tavLst>
                                    </p:anim>
                                  </p:childTnLst>
                                </p:cTn>
                              </p:par>
                              <p:par>
                                <p:cTn fill="hold" grpId="1" id="120" nodeType="withEffect" presetClass="emph" presetID="35" presetSubtype="0" repeatCount="3000">
                                  <p:stCondLst>
                                    <p:cond delay="1000"/>
                                  </p:stCondLst>
                                  <p:childTnLst>
                                    <p:anim calcmode="discrete" valueType="str">
                                      <p:cBhvr>
                                        <p:cTn dur="250" fill="hold" id="121"/>
                                        <p:tgtEl>
                                          <p:spTgt spid="24"/>
                                        </p:tgtEl>
                                        <p:attrNameLst>
                                          <p:attrName>style.visibility</p:attrName>
                                        </p:attrNameLst>
                                      </p:cBhvr>
                                      <p:tavLst>
                                        <p:tav tm="0">
                                          <p:val>
                                            <p:strVal val="hidden"/>
                                          </p:val>
                                        </p:tav>
                                        <p:tav tm="50000">
                                          <p:val>
                                            <p:strVal val="visible"/>
                                          </p:val>
                                        </p:tav>
                                      </p:tavLst>
                                    </p:anim>
                                  </p:childTnLst>
                                </p:cTn>
                              </p:par>
                              <p:par>
                                <p:cTn fill="hold" grpId="0" id="122" nodeType="withEffect" presetClass="entr" presetID="23" presetSubtype="528">
                                  <p:stCondLst>
                                    <p:cond delay="311"/>
                                  </p:stCondLst>
                                  <p:childTnLst>
                                    <p:set>
                                      <p:cBhvr>
                                        <p:cTn dur="1" fill="hold" id="123">
                                          <p:stCondLst>
                                            <p:cond delay="0"/>
                                          </p:stCondLst>
                                        </p:cTn>
                                        <p:tgtEl>
                                          <p:spTgt spid="23"/>
                                        </p:tgtEl>
                                        <p:attrNameLst>
                                          <p:attrName>style.visibility</p:attrName>
                                        </p:attrNameLst>
                                      </p:cBhvr>
                                      <p:to>
                                        <p:strVal val="visible"/>
                                      </p:to>
                                    </p:set>
                                    <p:anim calcmode="lin" valueType="num">
                                      <p:cBhvr>
                                        <p:cTn dur="720" fill="hold" id="124"/>
                                        <p:tgtEl>
                                          <p:spTgt spid="23"/>
                                        </p:tgtEl>
                                        <p:attrNameLst>
                                          <p:attrName>ppt_w</p:attrName>
                                        </p:attrNameLst>
                                      </p:cBhvr>
                                      <p:tavLst>
                                        <p:tav tm="0">
                                          <p:val>
                                            <p:fltVal val="0"/>
                                          </p:val>
                                        </p:tav>
                                        <p:tav tm="100000">
                                          <p:val>
                                            <p:strVal val="#ppt_w"/>
                                          </p:val>
                                        </p:tav>
                                      </p:tavLst>
                                    </p:anim>
                                    <p:anim calcmode="lin" valueType="num">
                                      <p:cBhvr>
                                        <p:cTn dur="720" fill="hold" id="125"/>
                                        <p:tgtEl>
                                          <p:spTgt spid="23"/>
                                        </p:tgtEl>
                                        <p:attrNameLst>
                                          <p:attrName>ppt_h</p:attrName>
                                        </p:attrNameLst>
                                      </p:cBhvr>
                                      <p:tavLst>
                                        <p:tav tm="0">
                                          <p:val>
                                            <p:fltVal val="0"/>
                                          </p:val>
                                        </p:tav>
                                        <p:tav tm="100000">
                                          <p:val>
                                            <p:strVal val="#ppt_h"/>
                                          </p:val>
                                        </p:tav>
                                      </p:tavLst>
                                    </p:anim>
                                    <p:anim calcmode="lin" valueType="num">
                                      <p:cBhvr>
                                        <p:cTn dur="720" fill="hold" id="126"/>
                                        <p:tgtEl>
                                          <p:spTgt spid="23"/>
                                        </p:tgtEl>
                                        <p:attrNameLst>
                                          <p:attrName>ppt_x</p:attrName>
                                        </p:attrNameLst>
                                      </p:cBhvr>
                                      <p:tavLst>
                                        <p:tav tm="0">
                                          <p:val>
                                            <p:fltVal val="0.5"/>
                                          </p:val>
                                        </p:tav>
                                        <p:tav tm="100000">
                                          <p:val>
                                            <p:strVal val="#ppt_x"/>
                                          </p:val>
                                        </p:tav>
                                      </p:tavLst>
                                    </p:anim>
                                    <p:anim calcmode="lin" valueType="num">
                                      <p:cBhvr>
                                        <p:cTn dur="720" fill="hold" id="127"/>
                                        <p:tgtEl>
                                          <p:spTgt spid="23"/>
                                        </p:tgtEl>
                                        <p:attrNameLst>
                                          <p:attrName>ppt_y</p:attrName>
                                        </p:attrNameLst>
                                      </p:cBhvr>
                                      <p:tavLst>
                                        <p:tav tm="0">
                                          <p:val>
                                            <p:fltVal val="0.5"/>
                                          </p:val>
                                        </p:tav>
                                        <p:tav tm="100000">
                                          <p:val>
                                            <p:strVal val="#ppt_y"/>
                                          </p:val>
                                        </p:tav>
                                      </p:tavLst>
                                    </p:anim>
                                  </p:childTnLst>
                                </p:cTn>
                              </p:par>
                              <p:par>
                                <p:cTn fill="hold" grpId="1" id="128" nodeType="withEffect" presetClass="emph" presetID="35" presetSubtype="0" repeatCount="3000">
                                  <p:stCondLst>
                                    <p:cond delay="1000"/>
                                  </p:stCondLst>
                                  <p:childTnLst>
                                    <p:anim calcmode="discrete" valueType="str">
                                      <p:cBhvr>
                                        <p:cTn dur="250" fill="hold" id="129"/>
                                        <p:tgtEl>
                                          <p:spTgt spid="23"/>
                                        </p:tgtEl>
                                        <p:attrNameLst>
                                          <p:attrName>style.visibility</p:attrName>
                                        </p:attrNameLst>
                                      </p:cBhvr>
                                      <p:tavLst>
                                        <p:tav tm="0">
                                          <p:val>
                                            <p:strVal val="hidden"/>
                                          </p:val>
                                        </p:tav>
                                        <p:tav tm="50000">
                                          <p:val>
                                            <p:strVal val="visible"/>
                                          </p:val>
                                        </p:tav>
                                      </p:tavLst>
                                    </p:anim>
                                  </p:childTnLst>
                                </p:cTn>
                              </p:par>
                              <p:par>
                                <p:cTn fill="hold" grpId="0" id="130" nodeType="withEffect" presetClass="entr" presetID="23" presetSubtype="528">
                                  <p:stCondLst>
                                    <p:cond delay="265"/>
                                  </p:stCondLst>
                                  <p:childTnLst>
                                    <p:set>
                                      <p:cBhvr>
                                        <p:cTn dur="1" fill="hold" id="131">
                                          <p:stCondLst>
                                            <p:cond delay="0"/>
                                          </p:stCondLst>
                                        </p:cTn>
                                        <p:tgtEl>
                                          <p:spTgt spid="29"/>
                                        </p:tgtEl>
                                        <p:attrNameLst>
                                          <p:attrName>style.visibility</p:attrName>
                                        </p:attrNameLst>
                                      </p:cBhvr>
                                      <p:to>
                                        <p:strVal val="visible"/>
                                      </p:to>
                                    </p:set>
                                    <p:anim calcmode="lin" valueType="num">
                                      <p:cBhvr>
                                        <p:cTn dur="343" fill="hold" id="132"/>
                                        <p:tgtEl>
                                          <p:spTgt spid="29"/>
                                        </p:tgtEl>
                                        <p:attrNameLst>
                                          <p:attrName>ppt_w</p:attrName>
                                        </p:attrNameLst>
                                      </p:cBhvr>
                                      <p:tavLst>
                                        <p:tav tm="0">
                                          <p:val>
                                            <p:fltVal val="0"/>
                                          </p:val>
                                        </p:tav>
                                        <p:tav tm="100000">
                                          <p:val>
                                            <p:strVal val="#ppt_w"/>
                                          </p:val>
                                        </p:tav>
                                      </p:tavLst>
                                    </p:anim>
                                    <p:anim calcmode="lin" valueType="num">
                                      <p:cBhvr>
                                        <p:cTn dur="343" fill="hold" id="133"/>
                                        <p:tgtEl>
                                          <p:spTgt spid="29"/>
                                        </p:tgtEl>
                                        <p:attrNameLst>
                                          <p:attrName>ppt_h</p:attrName>
                                        </p:attrNameLst>
                                      </p:cBhvr>
                                      <p:tavLst>
                                        <p:tav tm="0">
                                          <p:val>
                                            <p:fltVal val="0"/>
                                          </p:val>
                                        </p:tav>
                                        <p:tav tm="100000">
                                          <p:val>
                                            <p:strVal val="#ppt_h"/>
                                          </p:val>
                                        </p:tav>
                                      </p:tavLst>
                                    </p:anim>
                                    <p:anim calcmode="lin" valueType="num">
                                      <p:cBhvr>
                                        <p:cTn dur="343" fill="hold" id="134"/>
                                        <p:tgtEl>
                                          <p:spTgt spid="29"/>
                                        </p:tgtEl>
                                        <p:attrNameLst>
                                          <p:attrName>ppt_x</p:attrName>
                                        </p:attrNameLst>
                                      </p:cBhvr>
                                      <p:tavLst>
                                        <p:tav tm="0">
                                          <p:val>
                                            <p:fltVal val="0.5"/>
                                          </p:val>
                                        </p:tav>
                                        <p:tav tm="100000">
                                          <p:val>
                                            <p:strVal val="#ppt_x"/>
                                          </p:val>
                                        </p:tav>
                                      </p:tavLst>
                                    </p:anim>
                                    <p:anim calcmode="lin" valueType="num">
                                      <p:cBhvr>
                                        <p:cTn dur="343" fill="hold" id="135"/>
                                        <p:tgtEl>
                                          <p:spTgt spid="29"/>
                                        </p:tgtEl>
                                        <p:attrNameLst>
                                          <p:attrName>ppt_y</p:attrName>
                                        </p:attrNameLst>
                                      </p:cBhvr>
                                      <p:tavLst>
                                        <p:tav tm="0">
                                          <p:val>
                                            <p:fltVal val="0.5"/>
                                          </p:val>
                                        </p:tav>
                                        <p:tav tm="100000">
                                          <p:val>
                                            <p:strVal val="#ppt_y"/>
                                          </p:val>
                                        </p:tav>
                                      </p:tavLst>
                                    </p:anim>
                                  </p:childTnLst>
                                </p:cTn>
                              </p:par>
                              <p:par>
                                <p:cTn fill="hold" grpId="1" id="136" nodeType="withEffect" presetClass="emph" presetID="35" presetSubtype="0" repeatCount="3000">
                                  <p:stCondLst>
                                    <p:cond delay="500"/>
                                  </p:stCondLst>
                                  <p:childTnLst>
                                    <p:anim calcmode="discrete" valueType="str">
                                      <p:cBhvr>
                                        <p:cTn dur="250" fill="hold" id="137"/>
                                        <p:tgtEl>
                                          <p:spTgt spid="29"/>
                                        </p:tgtEl>
                                        <p:attrNameLst>
                                          <p:attrName>style.visibility</p:attrName>
                                        </p:attrNameLst>
                                      </p:cBhvr>
                                      <p:tavLst>
                                        <p:tav tm="0">
                                          <p:val>
                                            <p:strVal val="hidden"/>
                                          </p:val>
                                        </p:tav>
                                        <p:tav tm="50000">
                                          <p:val>
                                            <p:strVal val="visible"/>
                                          </p:val>
                                        </p:tav>
                                      </p:tavLst>
                                    </p:anim>
                                  </p:childTnLst>
                                </p:cTn>
                              </p:par>
                              <p:par>
                                <p:cTn fill="hold" grpId="0" id="138" nodeType="withEffect" presetClass="entr" presetID="23" presetSubtype="528">
                                  <p:stCondLst>
                                    <p:cond delay="459"/>
                                  </p:stCondLst>
                                  <p:childTnLst>
                                    <p:set>
                                      <p:cBhvr>
                                        <p:cTn dur="1" fill="hold" id="139">
                                          <p:stCondLst>
                                            <p:cond delay="0"/>
                                          </p:stCondLst>
                                        </p:cTn>
                                        <p:tgtEl>
                                          <p:spTgt spid="32"/>
                                        </p:tgtEl>
                                        <p:attrNameLst>
                                          <p:attrName>style.visibility</p:attrName>
                                        </p:attrNameLst>
                                      </p:cBhvr>
                                      <p:to>
                                        <p:strVal val="visible"/>
                                      </p:to>
                                    </p:set>
                                    <p:anim calcmode="lin" valueType="num">
                                      <p:cBhvr>
                                        <p:cTn dur="774" fill="hold" id="140"/>
                                        <p:tgtEl>
                                          <p:spTgt spid="32"/>
                                        </p:tgtEl>
                                        <p:attrNameLst>
                                          <p:attrName>ppt_w</p:attrName>
                                        </p:attrNameLst>
                                      </p:cBhvr>
                                      <p:tavLst>
                                        <p:tav tm="0">
                                          <p:val>
                                            <p:fltVal val="0"/>
                                          </p:val>
                                        </p:tav>
                                        <p:tav tm="100000">
                                          <p:val>
                                            <p:strVal val="#ppt_w"/>
                                          </p:val>
                                        </p:tav>
                                      </p:tavLst>
                                    </p:anim>
                                    <p:anim calcmode="lin" valueType="num">
                                      <p:cBhvr>
                                        <p:cTn dur="774" fill="hold" id="141"/>
                                        <p:tgtEl>
                                          <p:spTgt spid="32"/>
                                        </p:tgtEl>
                                        <p:attrNameLst>
                                          <p:attrName>ppt_h</p:attrName>
                                        </p:attrNameLst>
                                      </p:cBhvr>
                                      <p:tavLst>
                                        <p:tav tm="0">
                                          <p:val>
                                            <p:fltVal val="0"/>
                                          </p:val>
                                        </p:tav>
                                        <p:tav tm="100000">
                                          <p:val>
                                            <p:strVal val="#ppt_h"/>
                                          </p:val>
                                        </p:tav>
                                      </p:tavLst>
                                    </p:anim>
                                    <p:anim calcmode="lin" valueType="num">
                                      <p:cBhvr>
                                        <p:cTn dur="774" fill="hold" id="142"/>
                                        <p:tgtEl>
                                          <p:spTgt spid="32"/>
                                        </p:tgtEl>
                                        <p:attrNameLst>
                                          <p:attrName>ppt_x</p:attrName>
                                        </p:attrNameLst>
                                      </p:cBhvr>
                                      <p:tavLst>
                                        <p:tav tm="0">
                                          <p:val>
                                            <p:fltVal val="0.5"/>
                                          </p:val>
                                        </p:tav>
                                        <p:tav tm="100000">
                                          <p:val>
                                            <p:strVal val="#ppt_x"/>
                                          </p:val>
                                        </p:tav>
                                      </p:tavLst>
                                    </p:anim>
                                    <p:anim calcmode="lin" valueType="num">
                                      <p:cBhvr>
                                        <p:cTn dur="774" fill="hold" id="143"/>
                                        <p:tgtEl>
                                          <p:spTgt spid="32"/>
                                        </p:tgtEl>
                                        <p:attrNameLst>
                                          <p:attrName>ppt_y</p:attrName>
                                        </p:attrNameLst>
                                      </p:cBhvr>
                                      <p:tavLst>
                                        <p:tav tm="0">
                                          <p:val>
                                            <p:fltVal val="0.5"/>
                                          </p:val>
                                        </p:tav>
                                        <p:tav tm="100000">
                                          <p:val>
                                            <p:strVal val="#ppt_y"/>
                                          </p:val>
                                        </p:tav>
                                      </p:tavLst>
                                    </p:anim>
                                  </p:childTnLst>
                                </p:cTn>
                              </p:par>
                              <p:par>
                                <p:cTn fill="hold" grpId="1" id="144" nodeType="withEffect" presetClass="emph" presetID="35" presetSubtype="0" repeatCount="3000">
                                  <p:stCondLst>
                                    <p:cond delay="1250"/>
                                  </p:stCondLst>
                                  <p:childTnLst>
                                    <p:anim calcmode="discrete" valueType="str">
                                      <p:cBhvr>
                                        <p:cTn dur="250" fill="hold" id="145"/>
                                        <p:tgtEl>
                                          <p:spTgt spid="32"/>
                                        </p:tgtEl>
                                        <p:attrNameLst>
                                          <p:attrName>style.visibility</p:attrName>
                                        </p:attrNameLst>
                                      </p:cBhvr>
                                      <p:tavLst>
                                        <p:tav tm="0">
                                          <p:val>
                                            <p:strVal val="hidden"/>
                                          </p:val>
                                        </p:tav>
                                        <p:tav tm="50000">
                                          <p:val>
                                            <p:strVal val="visible"/>
                                          </p:val>
                                        </p:tav>
                                      </p:tavLst>
                                    </p:anim>
                                  </p:childTnLst>
                                </p:cTn>
                              </p:par>
                              <p:par>
                                <p:cTn fill="hold" grpId="0" id="146" nodeType="withEffect" presetClass="entr" presetID="23" presetSubtype="528">
                                  <p:stCondLst>
                                    <p:cond delay="364"/>
                                  </p:stCondLst>
                                  <p:childTnLst>
                                    <p:set>
                                      <p:cBhvr>
                                        <p:cTn dur="1" fill="hold" id="147">
                                          <p:stCondLst>
                                            <p:cond delay="0"/>
                                          </p:stCondLst>
                                        </p:cTn>
                                        <p:tgtEl>
                                          <p:spTgt spid="30"/>
                                        </p:tgtEl>
                                        <p:attrNameLst>
                                          <p:attrName>style.visibility</p:attrName>
                                        </p:attrNameLst>
                                      </p:cBhvr>
                                      <p:to>
                                        <p:strVal val="visible"/>
                                      </p:to>
                                    </p:set>
                                    <p:anim calcmode="lin" valueType="num">
                                      <p:cBhvr>
                                        <p:cTn dur="675" fill="hold" id="148"/>
                                        <p:tgtEl>
                                          <p:spTgt spid="30"/>
                                        </p:tgtEl>
                                        <p:attrNameLst>
                                          <p:attrName>ppt_w</p:attrName>
                                        </p:attrNameLst>
                                      </p:cBhvr>
                                      <p:tavLst>
                                        <p:tav tm="0">
                                          <p:val>
                                            <p:fltVal val="0"/>
                                          </p:val>
                                        </p:tav>
                                        <p:tav tm="100000">
                                          <p:val>
                                            <p:strVal val="#ppt_w"/>
                                          </p:val>
                                        </p:tav>
                                      </p:tavLst>
                                    </p:anim>
                                    <p:anim calcmode="lin" valueType="num">
                                      <p:cBhvr>
                                        <p:cTn dur="675" fill="hold" id="149"/>
                                        <p:tgtEl>
                                          <p:spTgt spid="30"/>
                                        </p:tgtEl>
                                        <p:attrNameLst>
                                          <p:attrName>ppt_h</p:attrName>
                                        </p:attrNameLst>
                                      </p:cBhvr>
                                      <p:tavLst>
                                        <p:tav tm="0">
                                          <p:val>
                                            <p:fltVal val="0"/>
                                          </p:val>
                                        </p:tav>
                                        <p:tav tm="100000">
                                          <p:val>
                                            <p:strVal val="#ppt_h"/>
                                          </p:val>
                                        </p:tav>
                                      </p:tavLst>
                                    </p:anim>
                                    <p:anim calcmode="lin" valueType="num">
                                      <p:cBhvr>
                                        <p:cTn dur="675" fill="hold" id="150"/>
                                        <p:tgtEl>
                                          <p:spTgt spid="30"/>
                                        </p:tgtEl>
                                        <p:attrNameLst>
                                          <p:attrName>ppt_x</p:attrName>
                                        </p:attrNameLst>
                                      </p:cBhvr>
                                      <p:tavLst>
                                        <p:tav tm="0">
                                          <p:val>
                                            <p:fltVal val="0.5"/>
                                          </p:val>
                                        </p:tav>
                                        <p:tav tm="100000">
                                          <p:val>
                                            <p:strVal val="#ppt_x"/>
                                          </p:val>
                                        </p:tav>
                                      </p:tavLst>
                                    </p:anim>
                                    <p:anim calcmode="lin" valueType="num">
                                      <p:cBhvr>
                                        <p:cTn dur="675" fill="hold" id="151"/>
                                        <p:tgtEl>
                                          <p:spTgt spid="30"/>
                                        </p:tgtEl>
                                        <p:attrNameLst>
                                          <p:attrName>ppt_y</p:attrName>
                                        </p:attrNameLst>
                                      </p:cBhvr>
                                      <p:tavLst>
                                        <p:tav tm="0">
                                          <p:val>
                                            <p:fltVal val="0.5"/>
                                          </p:val>
                                        </p:tav>
                                        <p:tav tm="100000">
                                          <p:val>
                                            <p:strVal val="#ppt_y"/>
                                          </p:val>
                                        </p:tav>
                                      </p:tavLst>
                                    </p:anim>
                                  </p:childTnLst>
                                </p:cTn>
                              </p:par>
                              <p:par>
                                <p:cTn fill="hold" grpId="1" id="152" nodeType="withEffect" presetClass="emph" presetID="35" presetSubtype="0" repeatCount="3000">
                                  <p:stCondLst>
                                    <p:cond delay="1000"/>
                                  </p:stCondLst>
                                  <p:childTnLst>
                                    <p:anim calcmode="discrete" valueType="str">
                                      <p:cBhvr>
                                        <p:cTn dur="250" fill="hold" id="153"/>
                                        <p:tgtEl>
                                          <p:spTgt spid="30"/>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5"/>
      <p:bldP grpId="0" spid="27"/>
      <p:bldP grpId="0" spid="15"/>
      <p:bldP grpId="0" spid="16"/>
      <p:bldP grpId="0" spid="17"/>
      <p:bldP grpId="0" spid="18"/>
      <p:bldP grpId="0" spid="19"/>
      <p:bldP grpId="0" spid="21"/>
      <p:bldP grpId="0" spid="22"/>
      <p:bldP grpId="0" spid="23"/>
      <p:bldP grpId="1" spid="23"/>
      <p:bldP grpId="0" spid="24"/>
      <p:bldP grpId="1" spid="24"/>
      <p:bldP grpId="0" spid="28"/>
      <p:bldP grpId="1" spid="28"/>
      <p:bldP grpId="0" spid="29"/>
      <p:bldP grpId="1" spid="29"/>
      <p:bldP grpId="0" spid="30"/>
      <p:bldP grpId="1" spid="30"/>
      <p:bldP grpId="0" spid="32"/>
      <p:bldP grpId="1" spid="32"/>
      <p:bldP grpId="0" spid="35"/>
      <p:bldP grpId="1" spid="35"/>
      <p:bldP grpId="0" spid="36"/>
      <p:bldP grpId="1" spid="36"/>
      <p:bldP grpId="0" spid="37"/>
      <p:bldP grpId="1" spid="37"/>
      <p:bldP grpId="0" spid="38"/>
      <p:bldP grpId="1" spid="38"/>
      <p:bldP grpId="0" spid="39"/>
      <p:bldP grpId="1" spid="39"/>
      <p:bldP grpId="0" spid="40"/>
      <p:bldP grpId="1" spid="40"/>
    </p:bldLst>
  </p:timing>
</p:sld>
</file>

<file path=ppt/slides/slide3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8" name="TextBox 33"/>
          <p:cNvSpPr txBox="1"/>
          <p:nvPr/>
        </p:nvSpPr>
        <p:spPr>
          <a:xfrm>
            <a:off x="1184888" y="171551"/>
            <a:ext cx="1402080" cy="457200"/>
          </a:xfrm>
          <a:prstGeom prst="rect">
            <a:avLst/>
          </a:prstGeom>
          <a:noFill/>
        </p:spPr>
        <p:txBody>
          <a:bodyPr rtlCol="0" wrap="none">
            <a:spAutoFit/>
          </a:bodyPr>
          <a:lstStyle/>
          <a:p>
            <a:r>
              <a:rPr altLang="en-US" lang="zh-CN" sz="2400">
                <a:solidFill>
                  <a:srgbClr val="3F3F3F"/>
                </a:solidFill>
                <a:latin charset="-122" panose="020b0503020204020204" pitchFamily="34" typeface="微软雅黑"/>
                <a:ea charset="-122" pitchFamily="34" typeface="微软雅黑"/>
              </a:rPr>
              <a:t>总体思路</a:t>
            </a:r>
          </a:p>
        </p:txBody>
      </p:sp>
      <p:sp>
        <p:nvSpPr>
          <p:cNvPr id="9" name="Freeform 40"/>
          <p:cNvSpPr>
            <a:spLocks noEditPoints="1"/>
          </p:cNvSpPr>
          <p:nvPr/>
        </p:nvSpPr>
        <p:spPr bwMode="auto">
          <a:xfrm>
            <a:off x="553476" y="227694"/>
            <a:ext cx="264760" cy="392994"/>
          </a:xfrm>
          <a:custGeom>
            <a:gdLst>
              <a:gd fmla="*/ 173 w 579" name="T0"/>
              <a:gd fmla="*/ 818 h 857" name="T1"/>
              <a:gd fmla="*/ 551 w 579" name="T2"/>
              <a:gd fmla="*/ 818 h 857" name="T3"/>
              <a:gd fmla="*/ 571 w 579" name="T4"/>
              <a:gd fmla="*/ 838 h 857" name="T5"/>
              <a:gd fmla="*/ 551 w 579" name="T6"/>
              <a:gd fmla="*/ 857 h 857" name="T7"/>
              <a:gd fmla="*/ 173 w 579" name="T8"/>
              <a:gd fmla="*/ 857 h 857" name="T9"/>
              <a:gd fmla="*/ 153 w 579" name="T10"/>
              <a:gd fmla="*/ 838 h 857" name="T11"/>
              <a:gd fmla="*/ 173 w 579" name="T12"/>
              <a:gd fmla="*/ 818 h 857" name="T13"/>
              <a:gd fmla="*/ 181 w 579" name="T14"/>
              <a:gd fmla="*/ 632 h 857" name="T15"/>
              <a:gd fmla="*/ 389 w 579" name="T16"/>
              <a:gd fmla="*/ 290 h 857" name="T17"/>
              <a:gd fmla="*/ 462 w 579" name="T18"/>
              <a:gd fmla="*/ 334 h 857" name="T19"/>
              <a:gd fmla="*/ 255 w 579" name="T20"/>
              <a:gd fmla="*/ 676 h 857" name="T21"/>
              <a:gd fmla="*/ 181 w 579" name="T22"/>
              <a:gd fmla="*/ 632 h 857" name="T23"/>
              <a:gd fmla="*/ 35 w 579" name="T24"/>
              <a:gd fmla="*/ 543 h 857" name="T25"/>
              <a:gd fmla="*/ 243 w 579" name="T26"/>
              <a:gd fmla="*/ 201 h 857" name="T27"/>
              <a:gd fmla="*/ 316 w 579" name="T28"/>
              <a:gd fmla="*/ 245 h 857" name="T29"/>
              <a:gd fmla="*/ 108 w 579" name="T30"/>
              <a:gd fmla="*/ 587 h 857" name="T31"/>
              <a:gd fmla="*/ 35 w 579" name="T32"/>
              <a:gd fmla="*/ 543 h 857" name="T33"/>
              <a:gd fmla="*/ 2 w 579" name="T34"/>
              <a:gd fmla="*/ 820 h 857" name="T35"/>
              <a:gd fmla="*/ 22 w 579" name="T36"/>
              <a:gd fmla="*/ 650 h 857" name="T37"/>
              <a:gd fmla="*/ 165 w 579" name="T38"/>
              <a:gd fmla="*/ 736 h 857" name="T39"/>
              <a:gd fmla="*/ 24 w 579" name="T40"/>
              <a:gd fmla="*/ 833 h 857" name="T41"/>
              <a:gd fmla="*/ 2 w 579" name="T42"/>
              <a:gd fmla="*/ 820 h 857" name="T43"/>
              <a:gd fmla="*/ 299 w 579" name="T44"/>
              <a:gd fmla="*/ 106 h 857" name="T45"/>
              <a:gd fmla="*/ 269 w 579" name="T46"/>
              <a:gd fmla="*/ 156 h 857" name="T47"/>
              <a:gd fmla="*/ 488 w 579" name="T48"/>
              <a:gd fmla="*/ 289 h 857" name="T49"/>
              <a:gd fmla="*/ 519 w 579" name="T50"/>
              <a:gd fmla="*/ 239 h 857" name="T51"/>
              <a:gd fmla="*/ 299 w 579" name="T52"/>
              <a:gd fmla="*/ 106 h 857" name="T53"/>
              <a:gd fmla="*/ 346 w 579" name="T54"/>
              <a:gd fmla="*/ 30 h 857" name="T55"/>
              <a:gd fmla="*/ 412 w 579" name="T56"/>
              <a:gd fmla="*/ 14 h 857" name="T57"/>
              <a:gd fmla="*/ 549 w 579" name="T58"/>
              <a:gd fmla="*/ 97 h 857" name="T59"/>
              <a:gd fmla="*/ 566 w 579" name="T60"/>
              <a:gd fmla="*/ 163 h 857" name="T61"/>
              <a:gd fmla="*/ 547 w 579" name="T62"/>
              <a:gd fmla="*/ 194 h 857" name="T63"/>
              <a:gd fmla="*/ 327 w 579" name="T64"/>
              <a:gd fmla="*/ 61 h 857" name="T65"/>
              <a:gd fmla="*/ 346 w 579" name="T66"/>
              <a:gd fmla="*/ 30 h 857" name="T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b="b" l="0" r="r" t="0"/>
            <a:pathLst>
              <a:path h="857" w="579">
                <a:moveTo>
                  <a:pt x="173" y="818"/>
                </a:moveTo>
                <a:lnTo>
                  <a:pt x="551" y="818"/>
                </a:lnTo>
                <a:cubicBezTo>
                  <a:pt x="562" y="818"/>
                  <a:pt x="571" y="827"/>
                  <a:pt x="571" y="838"/>
                </a:cubicBezTo>
                <a:cubicBezTo>
                  <a:pt x="571" y="849"/>
                  <a:pt x="562" y="857"/>
                  <a:pt x="551" y="857"/>
                </a:cubicBezTo>
                <a:lnTo>
                  <a:pt x="173" y="857"/>
                </a:lnTo>
                <a:cubicBezTo>
                  <a:pt x="162" y="857"/>
                  <a:pt x="153" y="849"/>
                  <a:pt x="153" y="838"/>
                </a:cubicBezTo>
                <a:cubicBezTo>
                  <a:pt x="153" y="827"/>
                  <a:pt x="162" y="818"/>
                  <a:pt x="173" y="818"/>
                </a:cubicBezTo>
                <a:close/>
                <a:moveTo>
                  <a:pt x="181" y="632"/>
                </a:moveTo>
                <a:lnTo>
                  <a:pt x="389" y="290"/>
                </a:lnTo>
                <a:lnTo>
                  <a:pt x="462" y="334"/>
                </a:lnTo>
                <a:lnTo>
                  <a:pt x="255" y="676"/>
                </a:lnTo>
                <a:lnTo>
                  <a:pt x="181" y="632"/>
                </a:lnTo>
                <a:close/>
                <a:moveTo>
                  <a:pt x="35" y="543"/>
                </a:moveTo>
                <a:lnTo>
                  <a:pt x="243" y="201"/>
                </a:lnTo>
                <a:lnTo>
                  <a:pt x="316" y="245"/>
                </a:lnTo>
                <a:lnTo>
                  <a:pt x="108" y="587"/>
                </a:lnTo>
                <a:lnTo>
                  <a:pt x="35" y="543"/>
                </a:lnTo>
                <a:close/>
                <a:moveTo>
                  <a:pt x="2" y="820"/>
                </a:moveTo>
                <a:lnTo>
                  <a:pt x="22" y="650"/>
                </a:lnTo>
                <a:lnTo>
                  <a:pt x="165" y="736"/>
                </a:lnTo>
                <a:lnTo>
                  <a:pt x="24" y="833"/>
                </a:lnTo>
                <a:cubicBezTo>
                  <a:pt x="9" y="844"/>
                  <a:pt x="0" y="838"/>
                  <a:pt x="2" y="820"/>
                </a:cubicBezTo>
                <a:close/>
                <a:moveTo>
                  <a:pt x="299" y="106"/>
                </a:moveTo>
                <a:lnTo>
                  <a:pt x="269" y="156"/>
                </a:lnTo>
                <a:lnTo>
                  <a:pt x="488" y="289"/>
                </a:lnTo>
                <a:lnTo>
                  <a:pt x="519" y="239"/>
                </a:lnTo>
                <a:lnTo>
                  <a:pt x="299" y="106"/>
                </a:lnTo>
                <a:close/>
                <a:moveTo>
                  <a:pt x="346" y="30"/>
                </a:moveTo>
                <a:cubicBezTo>
                  <a:pt x="360" y="7"/>
                  <a:pt x="390" y="0"/>
                  <a:pt x="412" y="14"/>
                </a:cubicBezTo>
                <a:lnTo>
                  <a:pt x="549" y="97"/>
                </a:lnTo>
                <a:cubicBezTo>
                  <a:pt x="572" y="110"/>
                  <a:pt x="579" y="140"/>
                  <a:pt x="566" y="163"/>
                </a:cubicBezTo>
                <a:lnTo>
                  <a:pt x="547" y="194"/>
                </a:lnTo>
                <a:lnTo>
                  <a:pt x="327" y="61"/>
                </a:lnTo>
                <a:lnTo>
                  <a:pt x="346" y="30"/>
                </a:lnTo>
                <a:close/>
              </a:path>
            </a:pathLst>
          </a:custGeom>
          <a:solidFill>
            <a:srgbClr val="7F7F7F"/>
          </a:solidFill>
          <a:ln>
            <a:noFill/>
          </a:ln>
        </p:spPr>
        <p:txBody>
          <a:bodyPr anchor="t" anchorCtr="0" bIns="45720" compatLnSpc="1" lIns="91440" numCol="1" rIns="91440" tIns="45720" vert="horz" wrap="square">
            <a:prstTxWarp prst="textNoShape">
              <a:avLst/>
            </a:prstTxWarp>
          </a:bodyPr>
          <a:lstStyle/>
          <a:p>
            <a:endParaRPr altLang="en-US" lang="zh-CN"/>
          </a:p>
        </p:txBody>
      </p:sp>
      <p:cxnSp>
        <p:nvCxnSpPr>
          <p:cNvPr id="10" name="直接连接符 9"/>
          <p:cNvCxnSpPr/>
          <p:nvPr/>
        </p:nvCxnSpPr>
        <p:spPr bwMode="auto">
          <a:xfrm flipH="1">
            <a:off x="985302" y="616159"/>
            <a:ext cx="10746000" cy="0"/>
          </a:xfrm>
          <a:prstGeom prst="line">
            <a:avLst/>
          </a:prstGeom>
          <a:solidFill>
            <a:schemeClr val="accent1"/>
          </a:solidFill>
          <a:ln algn="ctr" cap="flat" cmpd="sng" w="9525">
            <a:solidFill>
              <a:srgbClr val="A6A6A6"/>
            </a:solidFill>
            <a:prstDash val="solid"/>
            <a:round/>
            <a:headEnd len="med" type="none" w="med"/>
            <a:tailEnd len="med" type="none" w="med"/>
          </a:ln>
          <a:effectLst/>
          <a:extLst>
            <a:ext uri="{AF507438-7753-43E0-B8FC-AC1667EBCBE1}">
              <a14:hiddenEffects>
                <a:effectLst>
                  <a:outerShdw algn="ctr" dir="2700000" dist="35921" rotWithShape="0">
                    <a:schemeClr val="bg2"/>
                  </a:outerShdw>
                </a:effectLst>
              </a14:hiddenEffects>
            </a:ext>
          </a:extLst>
        </p:spPr>
      </p:cxnSp>
      <p:grpSp>
        <p:nvGrpSpPr>
          <p:cNvPr id="92" name="组合 91"/>
          <p:cNvGrpSpPr/>
          <p:nvPr/>
        </p:nvGrpSpPr>
        <p:grpSpPr>
          <a:xfrm>
            <a:off x="-8792" y="1352538"/>
            <a:ext cx="11232316" cy="1008112"/>
            <a:chOff x="0" y="1739386"/>
            <a:chExt cx="11232316" cy="1008112"/>
          </a:xfrm>
        </p:grpSpPr>
        <p:sp>
          <p:nvSpPr>
            <p:cNvPr id="93" name="任意多边形 92"/>
            <p:cNvSpPr/>
            <p:nvPr/>
          </p:nvSpPr>
          <p:spPr>
            <a:xfrm>
              <a:off x="1904418" y="1739386"/>
              <a:ext cx="9327898" cy="1008112"/>
            </a:xfrm>
            <a:custGeom>
              <a:gdLst>
                <a:gd fmla="*/ 0 w 9327898" name="connsiteX0"/>
                <a:gd fmla="*/ 0 h 1008112" name="connsiteY0"/>
                <a:gd fmla="*/ 8915278 w 9327898" name="connsiteX1"/>
                <a:gd fmla="*/ 0 h 1008112" name="connsiteY1"/>
                <a:gd fmla="*/ 9327898 w 9327898" name="connsiteX2"/>
                <a:gd fmla="*/ 504056 h 1008112" name="connsiteY2"/>
                <a:gd fmla="*/ 8915278 w 9327898" name="connsiteX3"/>
                <a:gd fmla="*/ 1008112 h 1008112" name="connsiteY3"/>
                <a:gd fmla="*/ 0 w 9327898" name="connsiteX4"/>
                <a:gd fmla="*/ 1008112 h 1008112" name="connsiteY4"/>
                <a:gd fmla="*/ 412620 w 9327898" name="connsiteX5"/>
                <a:gd fmla="*/ 504056 h 1008112"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1008112" w="9327898">
                  <a:moveTo>
                    <a:pt x="0" y="0"/>
                  </a:moveTo>
                  <a:lnTo>
                    <a:pt x="8915278" y="0"/>
                  </a:lnTo>
                  <a:lnTo>
                    <a:pt x="9327898" y="504056"/>
                  </a:lnTo>
                  <a:lnTo>
                    <a:pt x="8915278" y="1008112"/>
                  </a:lnTo>
                  <a:lnTo>
                    <a:pt x="0" y="1008112"/>
                  </a:lnTo>
                  <a:lnTo>
                    <a:pt x="412620" y="504056"/>
                  </a:lnTo>
                  <a:close/>
                </a:path>
              </a:pathLst>
            </a:custGeom>
            <a:solidFill>
              <a:schemeClr val="bg1">
                <a:lumMod val="95000"/>
              </a:schemeClr>
            </a:solidFill>
            <a:ln>
              <a:noFill/>
            </a:ln>
            <a:effectLst>
              <a:outerShdw algn="tl" blurRad="152400" dir="8100000" dist="63500" rotWithShape="0">
                <a:prstClr val="black">
                  <a:alpha val="30000"/>
                </a:prstClr>
              </a:outerShdw>
            </a:effectLst>
            <a:scene3d>
              <a:camera prst="orthographicFront"/>
              <a:lightRig dir="t" rig="threePt"/>
            </a:scene3d>
            <a:sp3d prstMaterial="softEdge">
              <a:bevelT h="6350" w="38100"/>
            </a:sp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4" name="五边形 93"/>
            <p:cNvSpPr/>
            <p:nvPr/>
          </p:nvSpPr>
          <p:spPr>
            <a:xfrm>
              <a:off x="0" y="1739386"/>
              <a:ext cx="2207568" cy="1008112"/>
            </a:xfrm>
            <a:prstGeom prst="homePlate">
              <a:avLst>
                <a:gd fmla="val 40930" name="adj"/>
              </a:avLst>
            </a:prstGeom>
            <a:solidFill>
              <a:schemeClr val="tx1"/>
            </a:solidFill>
            <a:ln>
              <a:noFill/>
            </a:ln>
            <a:effectLst>
              <a:innerShdw blurRad="63500" dir="189000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95" name="椭圆 94"/>
            <p:cNvSpPr/>
            <p:nvPr/>
          </p:nvSpPr>
          <p:spPr>
            <a:xfrm>
              <a:off x="10153158" y="1873555"/>
              <a:ext cx="720080" cy="720080"/>
            </a:xfrm>
            <a:prstGeom prst="ellipse">
              <a:avLst/>
            </a:prstGeom>
            <a:solidFill>
              <a:schemeClr val="tx1"/>
            </a:solidFill>
            <a:ln>
              <a:noFill/>
            </a:ln>
            <a:effectLst>
              <a:innerShdw blurRad="63500" dir="189000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96" name="文本框 132"/>
            <p:cNvSpPr txBox="1"/>
            <p:nvPr/>
          </p:nvSpPr>
          <p:spPr>
            <a:xfrm>
              <a:off x="10231712" y="2012609"/>
              <a:ext cx="557530" cy="457200"/>
            </a:xfrm>
            <a:prstGeom prst="rect">
              <a:avLst/>
            </a:prstGeom>
            <a:noFill/>
          </p:spPr>
          <p:txBody>
            <a:bodyPr rtlCol="0" wrap="none">
              <a:spAutoFit/>
            </a:bodyPr>
            <a:lstStyle/>
            <a:p>
              <a:r>
                <a:rPr altLang="zh-CN" b="1" lang="en-US" sz="2400">
                  <a:solidFill>
                    <a:schemeClr val="bg1"/>
                  </a:solidFill>
                  <a:latin charset="-122" panose="020b0503020204020204" pitchFamily="34" typeface="微软雅黑"/>
                  <a:ea charset="-122" pitchFamily="34" typeface="微软雅黑"/>
                </a:rPr>
                <a:t>01</a:t>
              </a:r>
            </a:p>
          </p:txBody>
        </p:sp>
        <p:sp>
          <p:nvSpPr>
            <p:cNvPr id="97" name="文本框 139"/>
            <p:cNvSpPr txBox="1"/>
            <p:nvPr/>
          </p:nvSpPr>
          <p:spPr>
            <a:xfrm>
              <a:off x="2495600" y="1799577"/>
              <a:ext cx="944880" cy="396240"/>
            </a:xfrm>
            <a:prstGeom prst="rect">
              <a:avLst/>
            </a:prstGeom>
            <a:noFill/>
          </p:spPr>
          <p:txBody>
            <a:bodyPr rtlCol="0" wrap="none">
              <a:spAutoFit/>
            </a:bodyPr>
            <a:lstStyle/>
            <a:p>
              <a:r>
                <a:rPr altLang="en-US" lang="zh-CN" sz="2000">
                  <a:solidFill>
                    <a:srgbClr val="3F3F3F"/>
                  </a:solidFill>
                  <a:latin charset="-122" panose="020b0503020204020204" pitchFamily="34" typeface="微软雅黑"/>
                  <a:ea charset="-122" pitchFamily="34" typeface="微软雅黑"/>
                  <a:cs charset="0" pitchFamily="34" typeface="Segoe UI"/>
                </a:rPr>
                <a:t>思路一</a:t>
              </a:r>
            </a:p>
          </p:txBody>
        </p:sp>
        <p:sp>
          <p:nvSpPr>
            <p:cNvPr id="98" name="文本框 140"/>
            <p:cNvSpPr txBox="1"/>
            <p:nvPr/>
          </p:nvSpPr>
          <p:spPr>
            <a:xfrm>
              <a:off x="2495600" y="2091245"/>
              <a:ext cx="7560840" cy="624840"/>
            </a:xfrm>
            <a:prstGeom prst="rect">
              <a:avLst/>
            </a:prstGeom>
            <a:noFill/>
          </p:spPr>
          <p:txBody>
            <a:bodyPr rtlCol="0" wrap="square">
              <a:spAutoFit/>
            </a:bodyPr>
            <a:lstStyle/>
            <a:p>
              <a:pPr>
                <a:lnSpc>
                  <a:spcPts val="2100"/>
                </a:lnSpc>
              </a:pPr>
              <a:r>
                <a:rPr altLang="en-US" lang="zh-CN" sz="1400">
                  <a:solidFill>
                    <a:srgbClr val="3F3F3F"/>
                  </a:solidFill>
                  <a:latin charset="-122" panose="020b0503020204020204" pitchFamily="34" typeface="微软雅黑"/>
                  <a:ea charset="-122" pitchFamily="34" typeface="微软雅黑"/>
                </a:rPr>
                <a:t>此处添加详细文本描述，建议与标题相关并符合整体语言风格，语言描述尽量简洁生动。尽量将每页幻灯片的字数控制在200字以内。</a:t>
              </a:r>
            </a:p>
          </p:txBody>
        </p:sp>
        <p:sp>
          <p:nvSpPr>
            <p:cNvPr id="99" name="Freeform 24"/>
            <p:cNvSpPr>
              <a:spLocks noEditPoints="1"/>
            </p:cNvSpPr>
            <p:nvPr/>
          </p:nvSpPr>
          <p:spPr bwMode="auto">
            <a:xfrm>
              <a:off x="686696" y="1986771"/>
              <a:ext cx="472970" cy="472970"/>
            </a:xfrm>
            <a:custGeom>
              <a:gdLst>
                <a:gd fmla="*/ 0 w 125" name="T0"/>
                <a:gd fmla="*/ 107 h 125" name="T1"/>
                <a:gd fmla="*/ 50 w 125" name="T2"/>
                <a:gd fmla="*/ 115 h 125" name="T3"/>
                <a:gd fmla="*/ 50 w 125" name="T4"/>
                <a:gd fmla="*/ 66 h 125" name="T5"/>
                <a:gd fmla="*/ 0 w 125" name="T6"/>
                <a:gd fmla="*/ 66 h 125" name="T7"/>
                <a:gd fmla="*/ 0 w 125" name="T8"/>
                <a:gd fmla="*/ 107 h 125" name="T9"/>
                <a:gd fmla="*/ 0 w 125" name="T10"/>
                <a:gd fmla="*/ 59 h 125" name="T11"/>
                <a:gd fmla="*/ 50 w 125" name="T12"/>
                <a:gd fmla="*/ 59 h 125" name="T13"/>
                <a:gd fmla="*/ 50 w 125" name="T14"/>
                <a:gd fmla="*/ 11 h 125" name="T15"/>
                <a:gd fmla="*/ 0 w 125" name="T16"/>
                <a:gd fmla="*/ 18 h 125" name="T17"/>
                <a:gd fmla="*/ 0 w 125" name="T18"/>
                <a:gd fmla="*/ 59 h 125" name="T19"/>
                <a:gd fmla="*/ 57 w 125" name="T20"/>
                <a:gd fmla="*/ 115 h 125" name="T21"/>
                <a:gd fmla="*/ 125 w 125" name="T22"/>
                <a:gd fmla="*/ 125 h 125" name="T23"/>
                <a:gd fmla="*/ 125 w 125" name="T24"/>
                <a:gd fmla="*/ 66 h 125" name="T25"/>
                <a:gd fmla="*/ 57 w 125" name="T26"/>
                <a:gd fmla="*/ 66 h 125" name="T27"/>
                <a:gd fmla="*/ 57 w 125" name="T28"/>
                <a:gd fmla="*/ 115 h 125" name="T29"/>
                <a:gd fmla="*/ 57 w 125" name="T30"/>
                <a:gd fmla="*/ 10 h 125" name="T31"/>
                <a:gd fmla="*/ 57 w 125" name="T32"/>
                <a:gd fmla="*/ 59 h 125" name="T33"/>
                <a:gd fmla="*/ 125 w 125" name="T34"/>
                <a:gd fmla="*/ 59 h 125" name="T35"/>
                <a:gd fmla="*/ 125 w 125" name="T36"/>
                <a:gd fmla="*/ 0 h 125" name="T37"/>
                <a:gd fmla="*/ 57 w 125" name="T38"/>
                <a:gd fmla="*/ 10 h 125"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125" w="125">
                  <a:moveTo>
                    <a:pt x="0" y="107"/>
                  </a:moveTo>
                  <a:lnTo>
                    <a:pt x="50" y="115"/>
                  </a:lnTo>
                  <a:lnTo>
                    <a:pt x="50" y="66"/>
                  </a:lnTo>
                  <a:lnTo>
                    <a:pt x="0" y="66"/>
                  </a:lnTo>
                  <a:lnTo>
                    <a:pt x="0" y="107"/>
                  </a:lnTo>
                  <a:close/>
                  <a:moveTo>
                    <a:pt x="0" y="59"/>
                  </a:moveTo>
                  <a:lnTo>
                    <a:pt x="50" y="59"/>
                  </a:lnTo>
                  <a:lnTo>
                    <a:pt x="50" y="11"/>
                  </a:lnTo>
                  <a:lnTo>
                    <a:pt x="0" y="18"/>
                  </a:lnTo>
                  <a:lnTo>
                    <a:pt x="0" y="59"/>
                  </a:lnTo>
                  <a:close/>
                  <a:moveTo>
                    <a:pt x="57" y="115"/>
                  </a:moveTo>
                  <a:lnTo>
                    <a:pt x="125" y="125"/>
                  </a:lnTo>
                  <a:lnTo>
                    <a:pt x="125" y="66"/>
                  </a:lnTo>
                  <a:lnTo>
                    <a:pt x="57" y="66"/>
                  </a:lnTo>
                  <a:lnTo>
                    <a:pt x="57" y="115"/>
                  </a:lnTo>
                  <a:close/>
                  <a:moveTo>
                    <a:pt x="57" y="10"/>
                  </a:moveTo>
                  <a:lnTo>
                    <a:pt x="57" y="59"/>
                  </a:lnTo>
                  <a:lnTo>
                    <a:pt x="125" y="59"/>
                  </a:lnTo>
                  <a:lnTo>
                    <a:pt x="125" y="0"/>
                  </a:lnTo>
                  <a:lnTo>
                    <a:pt x="57" y="10"/>
                  </a:lnTo>
                  <a:close/>
                </a:path>
              </a:pathLst>
            </a:custGeom>
            <a:solidFill>
              <a:schemeClr val="bg1"/>
            </a:solidFill>
            <a:ln>
              <a:noFill/>
            </a:ln>
            <a:extLst/>
          </p:spPr>
          <p:txBody>
            <a:bodyPr anchor="t" anchorCtr="0" bIns="45720" compatLnSpc="1" lIns="91440" numCol="1" rIns="91440" tIns="45720" vert="horz" wrap="square">
              <a:prstTxWarp prst="textNoShape">
                <a:avLst/>
              </a:prstTxWarp>
            </a:bodyPr>
            <a:lstStyle/>
            <a:p>
              <a:endParaRPr altLang="en-US" lang="zh-CN"/>
            </a:p>
          </p:txBody>
        </p:sp>
      </p:grpSp>
      <p:grpSp>
        <p:nvGrpSpPr>
          <p:cNvPr id="100" name="组合 99"/>
          <p:cNvGrpSpPr/>
          <p:nvPr/>
        </p:nvGrpSpPr>
        <p:grpSpPr>
          <a:xfrm>
            <a:off x="992224" y="2519186"/>
            <a:ext cx="11208568" cy="1008112"/>
            <a:chOff x="983432" y="2906034"/>
            <a:chExt cx="11208568" cy="1008112"/>
          </a:xfrm>
        </p:grpSpPr>
        <p:sp>
          <p:nvSpPr>
            <p:cNvPr id="101" name="任意多边形 100"/>
            <p:cNvSpPr/>
            <p:nvPr/>
          </p:nvSpPr>
          <p:spPr>
            <a:xfrm flipH="1">
              <a:off x="983432" y="2906034"/>
              <a:ext cx="9327898" cy="1008112"/>
            </a:xfrm>
            <a:custGeom>
              <a:gdLst>
                <a:gd fmla="*/ 0 w 9327898" name="connsiteX0"/>
                <a:gd fmla="*/ 0 h 1008112" name="connsiteY0"/>
                <a:gd fmla="*/ 8915278 w 9327898" name="connsiteX1"/>
                <a:gd fmla="*/ 0 h 1008112" name="connsiteY1"/>
                <a:gd fmla="*/ 9327898 w 9327898" name="connsiteX2"/>
                <a:gd fmla="*/ 504056 h 1008112" name="connsiteY2"/>
                <a:gd fmla="*/ 8915278 w 9327898" name="connsiteX3"/>
                <a:gd fmla="*/ 1008112 h 1008112" name="connsiteY3"/>
                <a:gd fmla="*/ 0 w 9327898" name="connsiteX4"/>
                <a:gd fmla="*/ 1008112 h 1008112" name="connsiteY4"/>
                <a:gd fmla="*/ 412620 w 9327898" name="connsiteX5"/>
                <a:gd fmla="*/ 504056 h 1008112"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1008112" w="9327898">
                  <a:moveTo>
                    <a:pt x="0" y="0"/>
                  </a:moveTo>
                  <a:lnTo>
                    <a:pt x="8915278" y="0"/>
                  </a:lnTo>
                  <a:lnTo>
                    <a:pt x="9327898" y="504056"/>
                  </a:lnTo>
                  <a:lnTo>
                    <a:pt x="8915278" y="1008112"/>
                  </a:lnTo>
                  <a:lnTo>
                    <a:pt x="0" y="1008112"/>
                  </a:lnTo>
                  <a:lnTo>
                    <a:pt x="412620" y="504056"/>
                  </a:lnTo>
                  <a:close/>
                </a:path>
              </a:pathLst>
            </a:custGeom>
            <a:solidFill>
              <a:schemeClr val="bg1">
                <a:lumMod val="95000"/>
              </a:schemeClr>
            </a:solidFill>
            <a:ln>
              <a:noFill/>
            </a:ln>
            <a:effectLst>
              <a:outerShdw algn="tl" blurRad="152400" dir="8100000" dist="63500" rotWithShape="0">
                <a:prstClr val="black">
                  <a:alpha val="30000"/>
                </a:prstClr>
              </a:outerShdw>
            </a:effectLst>
            <a:scene3d>
              <a:camera prst="orthographicFront"/>
              <a:lightRig dir="t" rig="threePt"/>
            </a:scene3d>
            <a:sp3d prstMaterial="softEdge">
              <a:bevelT h="6350" w="38100"/>
            </a:sp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2" name="五边形 101"/>
            <p:cNvSpPr/>
            <p:nvPr/>
          </p:nvSpPr>
          <p:spPr>
            <a:xfrm flipH="1">
              <a:off x="9984432" y="2906034"/>
              <a:ext cx="2207568" cy="1008112"/>
            </a:xfrm>
            <a:prstGeom prst="homePlate">
              <a:avLst>
                <a:gd fmla="val 40930" name="adj"/>
              </a:avLst>
            </a:prstGeom>
            <a:solidFill>
              <a:schemeClr val="tx2"/>
            </a:solidFill>
            <a:ln>
              <a:noFill/>
            </a:ln>
            <a:effectLst>
              <a:innerShdw blurRad="63500" dir="189000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3" name="椭圆 102"/>
            <p:cNvSpPr/>
            <p:nvPr/>
          </p:nvSpPr>
          <p:spPr>
            <a:xfrm>
              <a:off x="1239932" y="3064262"/>
              <a:ext cx="720080" cy="720080"/>
            </a:xfrm>
            <a:prstGeom prst="ellipse">
              <a:avLst/>
            </a:prstGeom>
            <a:solidFill>
              <a:schemeClr val="tx2"/>
            </a:solidFill>
            <a:ln>
              <a:noFill/>
            </a:ln>
            <a:effectLst>
              <a:innerShdw blurRad="63500" dir="189000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104" name="文本框 134"/>
            <p:cNvSpPr txBox="1"/>
            <p:nvPr/>
          </p:nvSpPr>
          <p:spPr>
            <a:xfrm>
              <a:off x="1318484" y="3185925"/>
              <a:ext cx="557530" cy="457200"/>
            </a:xfrm>
            <a:prstGeom prst="rect">
              <a:avLst/>
            </a:prstGeom>
            <a:noFill/>
          </p:spPr>
          <p:txBody>
            <a:bodyPr rtlCol="0" wrap="none">
              <a:spAutoFit/>
            </a:bodyPr>
            <a:lstStyle/>
            <a:p>
              <a:r>
                <a:rPr altLang="zh-CN" b="1" lang="en-US" sz="2400">
                  <a:solidFill>
                    <a:schemeClr val="bg1"/>
                  </a:solidFill>
                  <a:latin charset="-122" panose="020b0503020204020204" pitchFamily="34" typeface="微软雅黑"/>
                  <a:ea charset="-122" pitchFamily="34" typeface="微软雅黑"/>
                </a:rPr>
                <a:t>02</a:t>
              </a:r>
            </a:p>
          </p:txBody>
        </p:sp>
        <p:sp>
          <p:nvSpPr>
            <p:cNvPr id="105" name="文本框 143"/>
            <p:cNvSpPr txBox="1"/>
            <p:nvPr/>
          </p:nvSpPr>
          <p:spPr>
            <a:xfrm>
              <a:off x="8735853" y="2964407"/>
              <a:ext cx="944880" cy="396240"/>
            </a:xfrm>
            <a:prstGeom prst="rect">
              <a:avLst/>
            </a:prstGeom>
            <a:noFill/>
          </p:spPr>
          <p:txBody>
            <a:bodyPr rtlCol="0" wrap="none">
              <a:spAutoFit/>
            </a:bodyPr>
            <a:lstStyle/>
            <a:p>
              <a:pPr algn="r"/>
              <a:r>
                <a:rPr altLang="en-US" lang="zh-CN" smtClean="0" sz="2000">
                  <a:solidFill>
                    <a:srgbClr val="3F3F3F"/>
                  </a:solidFill>
                  <a:latin charset="-122" panose="020b0503020204020204" pitchFamily="34" typeface="微软雅黑"/>
                  <a:ea charset="-122" pitchFamily="34" typeface="微软雅黑"/>
                  <a:cs charset="0" pitchFamily="34" typeface="Segoe UI"/>
                </a:rPr>
                <a:t>思路二</a:t>
              </a:r>
            </a:p>
          </p:txBody>
        </p:sp>
        <p:sp>
          <p:nvSpPr>
            <p:cNvPr id="106" name="文本框 144"/>
            <p:cNvSpPr txBox="1"/>
            <p:nvPr/>
          </p:nvSpPr>
          <p:spPr>
            <a:xfrm>
              <a:off x="2338755" y="3247283"/>
              <a:ext cx="7364976" cy="624840"/>
            </a:xfrm>
            <a:prstGeom prst="rect">
              <a:avLst/>
            </a:prstGeom>
            <a:noFill/>
          </p:spPr>
          <p:txBody>
            <a:bodyPr rtlCol="0" wrap="square">
              <a:spAutoFit/>
            </a:bodyPr>
            <a:lstStyle/>
            <a:p>
              <a:pPr algn="r">
                <a:lnSpc>
                  <a:spcPts val="2100"/>
                </a:lnSpc>
              </a:pPr>
              <a:r>
                <a:rPr altLang="en-US" lang="zh-CN" sz="1400">
                  <a:solidFill>
                    <a:srgbClr val="3F3F3F"/>
                  </a:solidFill>
                  <a:latin charset="-122" panose="020b0503020204020204" pitchFamily="34" typeface="微软雅黑"/>
                  <a:ea charset="-122" pitchFamily="34" typeface="微软雅黑"/>
                </a:rPr>
                <a:t>此处添加详细文本描述，建议与标题相关并符合整体语言风格，语言描述尽量简洁生动。尽量将每页幻灯片的字数控制在200字以内。</a:t>
              </a:r>
            </a:p>
          </p:txBody>
        </p:sp>
        <p:sp>
          <p:nvSpPr>
            <p:cNvPr id="107" name="Freeform 27"/>
            <p:cNvSpPr>
              <a:spLocks noEditPoints="1"/>
            </p:cNvSpPr>
            <p:nvPr/>
          </p:nvSpPr>
          <p:spPr bwMode="auto">
            <a:xfrm>
              <a:off x="11044130" y="3178382"/>
              <a:ext cx="442700" cy="476753"/>
            </a:xfrm>
            <a:custGeom>
              <a:gdLst>
                <a:gd fmla="*/ 200 w 237" name="T0"/>
                <a:gd fmla="*/ 136 h 257" name="T1"/>
                <a:gd fmla="*/ 237 w 237" name="T2"/>
                <a:gd fmla="*/ 188 h 257" name="T3"/>
                <a:gd fmla="*/ 218 w 237" name="T4"/>
                <a:gd fmla="*/ 224 h 257" name="T5"/>
                <a:gd fmla="*/ 176 w 237" name="T6"/>
                <a:gd fmla="*/ 256 h 257" name="T7"/>
                <a:gd fmla="*/ 130 w 237" name="T8"/>
                <a:gd fmla="*/ 246 h 257" name="T9"/>
                <a:gd fmla="*/ 85 w 237" name="T10"/>
                <a:gd fmla="*/ 256 h 257" name="T11"/>
                <a:gd fmla="*/ 42 w 237" name="T12"/>
                <a:gd fmla="*/ 224 h 257" name="T13"/>
                <a:gd fmla="*/ 25 w 237" name="T14"/>
                <a:gd fmla="*/ 95 h 257" name="T15"/>
                <a:gd fmla="*/ 81 w 237" name="T16"/>
                <a:gd fmla="*/ 62 h 257" name="T17"/>
                <a:gd fmla="*/ 127 w 237" name="T18"/>
                <a:gd fmla="*/ 74 h 257" name="T19"/>
                <a:gd fmla="*/ 179 w 237" name="T20"/>
                <a:gd fmla="*/ 62 h 257" name="T21"/>
                <a:gd fmla="*/ 230 w 237" name="T22"/>
                <a:gd fmla="*/ 87 h 257" name="T23"/>
                <a:gd fmla="*/ 200 w 237" name="T24"/>
                <a:gd fmla="*/ 136 h 257" name="T25"/>
                <a:gd fmla="*/ 125 w 237" name="T26"/>
                <a:gd fmla="*/ 59 h 257" name="T27"/>
                <a:gd fmla="*/ 139 w 237" name="T28"/>
                <a:gd fmla="*/ 19 h 257" name="T29"/>
                <a:gd fmla="*/ 180 w 237" name="T30"/>
                <a:gd fmla="*/ 0 h 257" name="T31"/>
                <a:gd fmla="*/ 165 w 237" name="T32"/>
                <a:gd fmla="*/ 41 h 257" name="T33"/>
                <a:gd fmla="*/ 125 w 237" name="T34"/>
                <a:gd fmla="*/ 59 h 257"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257" w="236">
                  <a:moveTo>
                    <a:pt x="200" y="136"/>
                  </a:moveTo>
                  <a:cubicBezTo>
                    <a:pt x="200" y="175"/>
                    <a:pt x="237" y="188"/>
                    <a:pt x="237" y="188"/>
                  </a:cubicBezTo>
                  <a:cubicBezTo>
                    <a:pt x="237" y="189"/>
                    <a:pt x="231" y="206"/>
                    <a:pt x="218" y="224"/>
                  </a:cubicBezTo>
                  <a:cubicBezTo>
                    <a:pt x="206" y="240"/>
                    <a:pt x="195" y="255"/>
                    <a:pt x="176" y="256"/>
                  </a:cubicBezTo>
                  <a:cubicBezTo>
                    <a:pt x="157" y="256"/>
                    <a:pt x="152" y="246"/>
                    <a:pt x="130" y="246"/>
                  </a:cubicBezTo>
                  <a:cubicBezTo>
                    <a:pt x="109" y="246"/>
                    <a:pt x="103" y="255"/>
                    <a:pt x="85" y="256"/>
                  </a:cubicBezTo>
                  <a:cubicBezTo>
                    <a:pt x="67" y="257"/>
                    <a:pt x="54" y="239"/>
                    <a:pt x="42" y="224"/>
                  </a:cubicBezTo>
                  <a:cubicBezTo>
                    <a:pt x="18" y="192"/>
                    <a:pt x="0" y="134"/>
                    <a:pt x="25" y="95"/>
                  </a:cubicBezTo>
                  <a:cubicBezTo>
                    <a:pt x="37" y="75"/>
                    <a:pt x="58" y="63"/>
                    <a:pt x="81" y="62"/>
                  </a:cubicBezTo>
                  <a:cubicBezTo>
                    <a:pt x="99" y="62"/>
                    <a:pt x="116" y="74"/>
                    <a:pt x="127" y="74"/>
                  </a:cubicBezTo>
                  <a:cubicBezTo>
                    <a:pt x="138" y="74"/>
                    <a:pt x="158" y="60"/>
                    <a:pt x="179" y="62"/>
                  </a:cubicBezTo>
                  <a:cubicBezTo>
                    <a:pt x="188" y="62"/>
                    <a:pt x="214" y="65"/>
                    <a:pt x="230" y="87"/>
                  </a:cubicBezTo>
                  <a:cubicBezTo>
                    <a:pt x="229" y="88"/>
                    <a:pt x="200" y="104"/>
                    <a:pt x="200" y="136"/>
                  </a:cubicBezTo>
                  <a:moveTo>
                    <a:pt x="125" y="59"/>
                  </a:moveTo>
                  <a:cubicBezTo>
                    <a:pt x="123" y="44"/>
                    <a:pt x="130" y="29"/>
                    <a:pt x="139" y="19"/>
                  </a:cubicBezTo>
                  <a:cubicBezTo>
                    <a:pt x="149" y="9"/>
                    <a:pt x="166" y="0"/>
                    <a:pt x="180" y="0"/>
                  </a:cubicBezTo>
                  <a:cubicBezTo>
                    <a:pt x="182" y="15"/>
                    <a:pt x="175" y="30"/>
                    <a:pt x="165" y="41"/>
                  </a:cubicBezTo>
                  <a:cubicBezTo>
                    <a:pt x="156" y="52"/>
                    <a:pt x="140" y="60"/>
                    <a:pt x="125" y="59"/>
                  </a:cubicBezTo>
                </a:path>
              </a:pathLst>
            </a:custGeom>
            <a:solidFill>
              <a:schemeClr val="bg1"/>
            </a:solidFill>
            <a:ln>
              <a:noFill/>
            </a:ln>
            <a:extLst/>
          </p:spPr>
          <p:txBody>
            <a:bodyPr anchor="t" anchorCtr="0" bIns="45720" compatLnSpc="1" lIns="91440" numCol="1" rIns="91440" tIns="45720" vert="horz" wrap="square">
              <a:prstTxWarp prst="textNoShape">
                <a:avLst/>
              </a:prstTxWarp>
            </a:bodyPr>
            <a:lstStyle/>
            <a:p>
              <a:endParaRPr altLang="en-US" lang="zh-CN"/>
            </a:p>
          </p:txBody>
        </p:sp>
      </p:grpSp>
      <p:grpSp>
        <p:nvGrpSpPr>
          <p:cNvPr id="108" name="组合 107"/>
          <p:cNvGrpSpPr/>
          <p:nvPr/>
        </p:nvGrpSpPr>
        <p:grpSpPr>
          <a:xfrm>
            <a:off x="-8792" y="3695421"/>
            <a:ext cx="11232316" cy="1014291"/>
            <a:chOff x="0" y="4082269"/>
            <a:chExt cx="11232316" cy="1014291"/>
          </a:xfrm>
        </p:grpSpPr>
        <p:sp>
          <p:nvSpPr>
            <p:cNvPr id="109" name="任意多边形 108"/>
            <p:cNvSpPr/>
            <p:nvPr/>
          </p:nvSpPr>
          <p:spPr>
            <a:xfrm>
              <a:off x="1904418" y="4088448"/>
              <a:ext cx="9327898" cy="1008112"/>
            </a:xfrm>
            <a:custGeom>
              <a:gdLst>
                <a:gd fmla="*/ 0 w 9327898" name="connsiteX0"/>
                <a:gd fmla="*/ 0 h 1008112" name="connsiteY0"/>
                <a:gd fmla="*/ 8915278 w 9327898" name="connsiteX1"/>
                <a:gd fmla="*/ 0 h 1008112" name="connsiteY1"/>
                <a:gd fmla="*/ 9327898 w 9327898" name="connsiteX2"/>
                <a:gd fmla="*/ 504056 h 1008112" name="connsiteY2"/>
                <a:gd fmla="*/ 8915278 w 9327898" name="connsiteX3"/>
                <a:gd fmla="*/ 1008112 h 1008112" name="connsiteY3"/>
                <a:gd fmla="*/ 0 w 9327898" name="connsiteX4"/>
                <a:gd fmla="*/ 1008112 h 1008112" name="connsiteY4"/>
                <a:gd fmla="*/ 412620 w 9327898" name="connsiteX5"/>
                <a:gd fmla="*/ 504056 h 1008112"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1008112" w="9327898">
                  <a:moveTo>
                    <a:pt x="0" y="0"/>
                  </a:moveTo>
                  <a:lnTo>
                    <a:pt x="8915278" y="0"/>
                  </a:lnTo>
                  <a:lnTo>
                    <a:pt x="9327898" y="504056"/>
                  </a:lnTo>
                  <a:lnTo>
                    <a:pt x="8915278" y="1008112"/>
                  </a:lnTo>
                  <a:lnTo>
                    <a:pt x="0" y="1008112"/>
                  </a:lnTo>
                  <a:lnTo>
                    <a:pt x="412620" y="504056"/>
                  </a:lnTo>
                  <a:close/>
                </a:path>
              </a:pathLst>
            </a:custGeom>
            <a:solidFill>
              <a:schemeClr val="bg1">
                <a:lumMod val="95000"/>
              </a:schemeClr>
            </a:solidFill>
            <a:ln>
              <a:noFill/>
            </a:ln>
            <a:effectLst>
              <a:outerShdw algn="tl" blurRad="152400" dir="8100000" dist="63500" rotWithShape="0">
                <a:prstClr val="black">
                  <a:alpha val="30000"/>
                </a:prstClr>
              </a:outerShdw>
            </a:effectLst>
            <a:scene3d>
              <a:camera prst="orthographicFront"/>
              <a:lightRig dir="t" rig="threePt"/>
            </a:scene3d>
            <a:sp3d prstMaterial="softEdge">
              <a:bevelT h="6350" w="38100"/>
            </a:sp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0" name="五边形 109"/>
            <p:cNvSpPr/>
            <p:nvPr/>
          </p:nvSpPr>
          <p:spPr>
            <a:xfrm>
              <a:off x="0" y="4082269"/>
              <a:ext cx="2207568" cy="1008112"/>
            </a:xfrm>
            <a:prstGeom prst="homePlate">
              <a:avLst>
                <a:gd fmla="val 40930" name="adj"/>
              </a:avLst>
            </a:prstGeom>
            <a:solidFill>
              <a:schemeClr val="tx1"/>
            </a:solidFill>
            <a:ln>
              <a:noFill/>
            </a:ln>
            <a:effectLst>
              <a:innerShdw blurRad="63500" dir="189000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111" name="椭圆 110"/>
            <p:cNvSpPr/>
            <p:nvPr/>
          </p:nvSpPr>
          <p:spPr>
            <a:xfrm>
              <a:off x="10153158" y="4225109"/>
              <a:ext cx="720080" cy="720080"/>
            </a:xfrm>
            <a:prstGeom prst="ellipse">
              <a:avLst/>
            </a:prstGeom>
            <a:solidFill>
              <a:schemeClr val="tx1"/>
            </a:solidFill>
            <a:ln>
              <a:noFill/>
            </a:ln>
            <a:effectLst>
              <a:innerShdw blurRad="63500" dir="189000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112" name="文本框 136"/>
            <p:cNvSpPr txBox="1"/>
            <p:nvPr/>
          </p:nvSpPr>
          <p:spPr>
            <a:xfrm>
              <a:off x="10231712" y="4354316"/>
              <a:ext cx="557530" cy="457200"/>
            </a:xfrm>
            <a:prstGeom prst="rect">
              <a:avLst/>
            </a:prstGeom>
            <a:noFill/>
          </p:spPr>
          <p:txBody>
            <a:bodyPr rtlCol="0" wrap="none">
              <a:spAutoFit/>
            </a:bodyPr>
            <a:lstStyle/>
            <a:p>
              <a:r>
                <a:rPr altLang="zh-CN" b="1" lang="en-US" sz="2400">
                  <a:solidFill>
                    <a:schemeClr val="bg1"/>
                  </a:solidFill>
                  <a:latin charset="-122" panose="020b0503020204020204" pitchFamily="34" typeface="微软雅黑"/>
                  <a:ea charset="-122" pitchFamily="34" typeface="微软雅黑"/>
                </a:rPr>
                <a:t>03</a:t>
              </a:r>
            </a:p>
          </p:txBody>
        </p:sp>
        <p:sp>
          <p:nvSpPr>
            <p:cNvPr id="113" name="文本框 141"/>
            <p:cNvSpPr txBox="1"/>
            <p:nvPr/>
          </p:nvSpPr>
          <p:spPr>
            <a:xfrm>
              <a:off x="2495600" y="4115290"/>
              <a:ext cx="944880" cy="396240"/>
            </a:xfrm>
            <a:prstGeom prst="rect">
              <a:avLst/>
            </a:prstGeom>
            <a:noFill/>
          </p:spPr>
          <p:txBody>
            <a:bodyPr rtlCol="0" wrap="none">
              <a:spAutoFit/>
            </a:bodyPr>
            <a:lstStyle/>
            <a:p>
              <a:r>
                <a:rPr altLang="en-US" lang="zh-CN" smtClean="0" sz="2000">
                  <a:solidFill>
                    <a:srgbClr val="3F3F3F"/>
                  </a:solidFill>
                  <a:latin charset="-122" panose="020b0503020204020204" pitchFamily="34" typeface="微软雅黑"/>
                  <a:ea charset="-122" pitchFamily="34" typeface="微软雅黑"/>
                  <a:cs charset="0" pitchFamily="34" typeface="Segoe UI"/>
                </a:rPr>
                <a:t>思路三</a:t>
              </a:r>
            </a:p>
          </p:txBody>
        </p:sp>
        <p:sp>
          <p:nvSpPr>
            <p:cNvPr id="114" name="文本框 142"/>
            <p:cNvSpPr txBox="1"/>
            <p:nvPr/>
          </p:nvSpPr>
          <p:spPr>
            <a:xfrm>
              <a:off x="2495600" y="4442126"/>
              <a:ext cx="7560840" cy="624840"/>
            </a:xfrm>
            <a:prstGeom prst="rect">
              <a:avLst/>
            </a:prstGeom>
            <a:noFill/>
          </p:spPr>
          <p:txBody>
            <a:bodyPr rtlCol="0" wrap="square">
              <a:spAutoFit/>
            </a:bodyPr>
            <a:lstStyle/>
            <a:p>
              <a:pPr>
                <a:lnSpc>
                  <a:spcPts val="2100"/>
                </a:lnSpc>
              </a:pPr>
              <a:r>
                <a:rPr altLang="en-US" lang="zh-CN" sz="1400">
                  <a:solidFill>
                    <a:srgbClr val="3F3F3F"/>
                  </a:solidFill>
                  <a:latin charset="-122" panose="020b0503020204020204" pitchFamily="34" typeface="微软雅黑"/>
                  <a:ea charset="-122" pitchFamily="34" typeface="微软雅黑"/>
                </a:rPr>
                <a:t>此处添加详细文本描述，建议与标题相关并符合整体语言风格，语言描述尽量简洁生动。尽量将每页幻灯片的字数控制在200字以内。</a:t>
              </a:r>
            </a:p>
          </p:txBody>
        </p:sp>
        <p:sp>
          <p:nvSpPr>
            <p:cNvPr id="115" name="Freeform 28"/>
            <p:cNvSpPr>
              <a:spLocks noEditPoints="1"/>
            </p:cNvSpPr>
            <p:nvPr/>
          </p:nvSpPr>
          <p:spPr bwMode="auto">
            <a:xfrm>
              <a:off x="743785" y="4384016"/>
              <a:ext cx="393510" cy="472970"/>
            </a:xfrm>
            <a:custGeom>
              <a:gdLst>
                <a:gd fmla="*/ 183 w 212" name="T0"/>
                <a:gd fmla="*/ 159 h 256" name="T1"/>
                <a:gd fmla="*/ 198 w 212" name="T2"/>
                <a:gd fmla="*/ 81 h 256" name="T3"/>
                <a:gd fmla="*/ 212 w 212" name="T4"/>
                <a:gd fmla="*/ 159 h 256" name="T5"/>
                <a:gd fmla="*/ 158 w 212" name="T6"/>
                <a:gd fmla="*/ 206 h 256" name="T7"/>
                <a:gd fmla="*/ 148 w 212" name="T8"/>
                <a:gd fmla="*/ 210 h 256" name="T9"/>
                <a:gd fmla="*/ 148 w 212" name="T10"/>
                <a:gd fmla="*/ 216 h 256" name="T11"/>
                <a:gd fmla="*/ 133 w 212" name="T12"/>
                <a:gd fmla="*/ 256 h 256" name="T13"/>
                <a:gd fmla="*/ 119 w 212" name="T14"/>
                <a:gd fmla="*/ 216 h 256" name="T15"/>
                <a:gd fmla="*/ 119 w 212" name="T16"/>
                <a:gd fmla="*/ 210 h 256" name="T17"/>
                <a:gd fmla="*/ 93 w 212" name="T18"/>
                <a:gd fmla="*/ 206 h 256" name="T19"/>
                <a:gd fmla="*/ 93 w 212" name="T20"/>
                <a:gd fmla="*/ 211 h 256" name="T21"/>
                <a:gd fmla="*/ 93 w 212" name="T22"/>
                <a:gd fmla="*/ 241 h 256" name="T23"/>
                <a:gd fmla="*/ 64 w 212" name="T24"/>
                <a:gd fmla="*/ 241 h 256" name="T25"/>
                <a:gd fmla="*/ 64 w 212" name="T26"/>
                <a:gd fmla="*/ 211 h 256" name="T27"/>
                <a:gd fmla="*/ 65 w 212" name="T28"/>
                <a:gd fmla="*/ 206 h 256" name="T29"/>
                <a:gd fmla="*/ 39 w 212" name="T30"/>
                <a:gd fmla="*/ 190 h 256" name="T31"/>
                <a:gd fmla="*/ 39 w 212" name="T32"/>
                <a:gd fmla="*/ 93 h 256" name="T33"/>
                <a:gd fmla="*/ 40 w 212" name="T34"/>
                <a:gd fmla="*/ 81 h 256" name="T35"/>
                <a:gd fmla="*/ 173 w 212" name="T36"/>
                <a:gd fmla="*/ 81 h 256" name="T37"/>
                <a:gd fmla="*/ 173 w 212" name="T38"/>
                <a:gd fmla="*/ 103 h 256" name="T39"/>
                <a:gd fmla="*/ 158 w 212" name="T40"/>
                <a:gd fmla="*/ 206 h 256" name="T41"/>
                <a:gd fmla="*/ 70 w 212" name="T42"/>
                <a:gd fmla="*/ 17 h 256" name="T43"/>
                <a:gd fmla="*/ 61 w 212" name="T44"/>
                <a:gd fmla="*/ 4 h 256" name="T45"/>
                <a:gd fmla="*/ 65 w 212" name="T46"/>
                <a:gd fmla="*/ 1 h 256" name="T47"/>
                <a:gd fmla="*/ 75 w 212" name="T48"/>
                <a:gd fmla="*/ 15 h 256" name="T49"/>
                <a:gd fmla="*/ 106 w 212" name="T50"/>
                <a:gd fmla="*/ 14 h 256" name="T51"/>
                <a:gd fmla="*/ 137 w 212" name="T52"/>
                <a:gd fmla="*/ 15 h 256" name="T53"/>
                <a:gd fmla="*/ 147 w 212" name="T54"/>
                <a:gd fmla="*/ 1 h 256" name="T55"/>
                <a:gd fmla="*/ 151 w 212" name="T56"/>
                <a:gd fmla="*/ 4 h 256" name="T57"/>
                <a:gd fmla="*/ 142 w 212" name="T58"/>
                <a:gd fmla="*/ 17 h 256" name="T59"/>
                <a:gd fmla="*/ 173 w 212" name="T60"/>
                <a:gd fmla="*/ 71 h 256" name="T61"/>
                <a:gd fmla="*/ 73 w 212" name="T62"/>
                <a:gd fmla="*/ 21 h 256" name="T63"/>
                <a:gd fmla="*/ 142 w 212" name="T64"/>
                <a:gd fmla="*/ 44 h 256" name="T65"/>
                <a:gd fmla="*/ 128 w 212" name="T66"/>
                <a:gd fmla="*/ 44 h 256" name="T67"/>
                <a:gd fmla="*/ 77 w 212" name="T68"/>
                <a:gd fmla="*/ 51 h 256" name="T69"/>
                <a:gd fmla="*/ 77 w 212" name="T70"/>
                <a:gd fmla="*/ 36 h 256" name="T71"/>
                <a:gd fmla="*/ 77 w 212" name="T72"/>
                <a:gd fmla="*/ 51 h 256" name="T73"/>
                <a:gd fmla="*/ 0 w 212" name="T74"/>
                <a:gd fmla="*/ 159 h 256" name="T75"/>
                <a:gd fmla="*/ 15 w 212" name="T76"/>
                <a:gd fmla="*/ 81 h 256" name="T77"/>
                <a:gd fmla="*/ 29 w 212" name="T78"/>
                <a:gd fmla="*/ 159 h 256" name="T7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b="b" l="0" r="r" t="0"/>
              <a:pathLst>
                <a:path h="256" w="211">
                  <a:moveTo>
                    <a:pt x="198" y="174"/>
                  </a:moveTo>
                  <a:cubicBezTo>
                    <a:pt x="190" y="174"/>
                    <a:pt x="183" y="168"/>
                    <a:pt x="183" y="159"/>
                  </a:cubicBezTo>
                  <a:cubicBezTo>
                    <a:pt x="183" y="96"/>
                    <a:pt x="183" y="96"/>
                    <a:pt x="183" y="96"/>
                  </a:cubicBezTo>
                  <a:cubicBezTo>
                    <a:pt x="183" y="88"/>
                    <a:pt x="190" y="81"/>
                    <a:pt x="198" y="81"/>
                  </a:cubicBezTo>
                  <a:cubicBezTo>
                    <a:pt x="205" y="81"/>
                    <a:pt x="212" y="88"/>
                    <a:pt x="212" y="96"/>
                  </a:cubicBezTo>
                  <a:cubicBezTo>
                    <a:pt x="212" y="159"/>
                    <a:pt x="212" y="159"/>
                    <a:pt x="212" y="159"/>
                  </a:cubicBezTo>
                  <a:cubicBezTo>
                    <a:pt x="212" y="168"/>
                    <a:pt x="205" y="174"/>
                    <a:pt x="198" y="174"/>
                  </a:cubicBezTo>
                  <a:moveTo>
                    <a:pt x="158" y="206"/>
                  </a:moveTo>
                  <a:cubicBezTo>
                    <a:pt x="147" y="206"/>
                    <a:pt x="147" y="206"/>
                    <a:pt x="147" y="206"/>
                  </a:cubicBezTo>
                  <a:cubicBezTo>
                    <a:pt x="148" y="207"/>
                    <a:pt x="148" y="208"/>
                    <a:pt x="148" y="210"/>
                  </a:cubicBezTo>
                  <a:cubicBezTo>
                    <a:pt x="148" y="211"/>
                    <a:pt x="148" y="211"/>
                    <a:pt x="148" y="211"/>
                  </a:cubicBezTo>
                  <a:cubicBezTo>
                    <a:pt x="148" y="216"/>
                    <a:pt x="148" y="216"/>
                    <a:pt x="148" y="216"/>
                  </a:cubicBezTo>
                  <a:cubicBezTo>
                    <a:pt x="148" y="241"/>
                    <a:pt x="148" y="241"/>
                    <a:pt x="148" y="241"/>
                  </a:cubicBezTo>
                  <a:cubicBezTo>
                    <a:pt x="148" y="249"/>
                    <a:pt x="141" y="256"/>
                    <a:pt x="133" y="256"/>
                  </a:cubicBezTo>
                  <a:cubicBezTo>
                    <a:pt x="125" y="256"/>
                    <a:pt x="119" y="249"/>
                    <a:pt x="119" y="241"/>
                  </a:cubicBezTo>
                  <a:cubicBezTo>
                    <a:pt x="119" y="216"/>
                    <a:pt x="119" y="216"/>
                    <a:pt x="119" y="216"/>
                  </a:cubicBezTo>
                  <a:cubicBezTo>
                    <a:pt x="119" y="211"/>
                    <a:pt x="119" y="211"/>
                    <a:pt x="119" y="211"/>
                  </a:cubicBezTo>
                  <a:cubicBezTo>
                    <a:pt x="119" y="210"/>
                    <a:pt x="119" y="210"/>
                    <a:pt x="119" y="210"/>
                  </a:cubicBezTo>
                  <a:cubicBezTo>
                    <a:pt x="119" y="208"/>
                    <a:pt x="119" y="207"/>
                    <a:pt x="119" y="206"/>
                  </a:cubicBezTo>
                  <a:cubicBezTo>
                    <a:pt x="93" y="206"/>
                    <a:pt x="93" y="206"/>
                    <a:pt x="93" y="206"/>
                  </a:cubicBezTo>
                  <a:cubicBezTo>
                    <a:pt x="93" y="207"/>
                    <a:pt x="93" y="208"/>
                    <a:pt x="93" y="210"/>
                  </a:cubicBezTo>
                  <a:cubicBezTo>
                    <a:pt x="93" y="211"/>
                    <a:pt x="93" y="211"/>
                    <a:pt x="93" y="211"/>
                  </a:cubicBezTo>
                  <a:cubicBezTo>
                    <a:pt x="93" y="216"/>
                    <a:pt x="93" y="216"/>
                    <a:pt x="93" y="216"/>
                  </a:cubicBezTo>
                  <a:cubicBezTo>
                    <a:pt x="93" y="241"/>
                    <a:pt x="93" y="241"/>
                    <a:pt x="93" y="241"/>
                  </a:cubicBezTo>
                  <a:cubicBezTo>
                    <a:pt x="93" y="249"/>
                    <a:pt x="87" y="256"/>
                    <a:pt x="79" y="256"/>
                  </a:cubicBezTo>
                  <a:cubicBezTo>
                    <a:pt x="71" y="256"/>
                    <a:pt x="64" y="249"/>
                    <a:pt x="64" y="241"/>
                  </a:cubicBezTo>
                  <a:cubicBezTo>
                    <a:pt x="64" y="216"/>
                    <a:pt x="64" y="216"/>
                    <a:pt x="64" y="216"/>
                  </a:cubicBezTo>
                  <a:cubicBezTo>
                    <a:pt x="64" y="211"/>
                    <a:pt x="64" y="211"/>
                    <a:pt x="64" y="211"/>
                  </a:cubicBezTo>
                  <a:cubicBezTo>
                    <a:pt x="64" y="210"/>
                    <a:pt x="64" y="210"/>
                    <a:pt x="64" y="210"/>
                  </a:cubicBezTo>
                  <a:cubicBezTo>
                    <a:pt x="64" y="208"/>
                    <a:pt x="64" y="207"/>
                    <a:pt x="65" y="206"/>
                  </a:cubicBezTo>
                  <a:cubicBezTo>
                    <a:pt x="54" y="206"/>
                    <a:pt x="54" y="206"/>
                    <a:pt x="54" y="206"/>
                  </a:cubicBezTo>
                  <a:cubicBezTo>
                    <a:pt x="45" y="206"/>
                    <a:pt x="39" y="199"/>
                    <a:pt x="39" y="190"/>
                  </a:cubicBezTo>
                  <a:cubicBezTo>
                    <a:pt x="39" y="103"/>
                    <a:pt x="39" y="103"/>
                    <a:pt x="39" y="103"/>
                  </a:cubicBezTo>
                  <a:cubicBezTo>
                    <a:pt x="39" y="93"/>
                    <a:pt x="39" y="93"/>
                    <a:pt x="39" y="93"/>
                  </a:cubicBezTo>
                  <a:cubicBezTo>
                    <a:pt x="39" y="81"/>
                    <a:pt x="39" y="81"/>
                    <a:pt x="39" y="81"/>
                  </a:cubicBezTo>
                  <a:cubicBezTo>
                    <a:pt x="40" y="81"/>
                    <a:pt x="40" y="81"/>
                    <a:pt x="40" y="81"/>
                  </a:cubicBezTo>
                  <a:cubicBezTo>
                    <a:pt x="172" y="81"/>
                    <a:pt x="172" y="81"/>
                    <a:pt x="172" y="81"/>
                  </a:cubicBezTo>
                  <a:cubicBezTo>
                    <a:pt x="173" y="81"/>
                    <a:pt x="173" y="81"/>
                    <a:pt x="173" y="81"/>
                  </a:cubicBezTo>
                  <a:cubicBezTo>
                    <a:pt x="173" y="93"/>
                    <a:pt x="173" y="93"/>
                    <a:pt x="173" y="93"/>
                  </a:cubicBezTo>
                  <a:cubicBezTo>
                    <a:pt x="173" y="103"/>
                    <a:pt x="173" y="103"/>
                    <a:pt x="173" y="103"/>
                  </a:cubicBezTo>
                  <a:cubicBezTo>
                    <a:pt x="173" y="190"/>
                    <a:pt x="173" y="190"/>
                    <a:pt x="173" y="190"/>
                  </a:cubicBezTo>
                  <a:cubicBezTo>
                    <a:pt x="173" y="199"/>
                    <a:pt x="167" y="206"/>
                    <a:pt x="158" y="206"/>
                  </a:cubicBezTo>
                  <a:moveTo>
                    <a:pt x="73" y="21"/>
                  </a:moveTo>
                  <a:cubicBezTo>
                    <a:pt x="70" y="17"/>
                    <a:pt x="70" y="17"/>
                    <a:pt x="70" y="17"/>
                  </a:cubicBezTo>
                  <a:cubicBezTo>
                    <a:pt x="67" y="13"/>
                    <a:pt x="67" y="13"/>
                    <a:pt x="67" y="13"/>
                  </a:cubicBezTo>
                  <a:cubicBezTo>
                    <a:pt x="61" y="4"/>
                    <a:pt x="61" y="4"/>
                    <a:pt x="61" y="4"/>
                  </a:cubicBezTo>
                  <a:cubicBezTo>
                    <a:pt x="61" y="3"/>
                    <a:pt x="61" y="1"/>
                    <a:pt x="62" y="0"/>
                  </a:cubicBezTo>
                  <a:cubicBezTo>
                    <a:pt x="63" y="0"/>
                    <a:pt x="65" y="0"/>
                    <a:pt x="65" y="1"/>
                  </a:cubicBezTo>
                  <a:cubicBezTo>
                    <a:pt x="72" y="11"/>
                    <a:pt x="72" y="11"/>
                    <a:pt x="72" y="11"/>
                  </a:cubicBezTo>
                  <a:cubicBezTo>
                    <a:pt x="75" y="15"/>
                    <a:pt x="75" y="15"/>
                    <a:pt x="75" y="15"/>
                  </a:cubicBezTo>
                  <a:cubicBezTo>
                    <a:pt x="77" y="19"/>
                    <a:pt x="77" y="19"/>
                    <a:pt x="77" y="19"/>
                  </a:cubicBezTo>
                  <a:cubicBezTo>
                    <a:pt x="86" y="16"/>
                    <a:pt x="96" y="14"/>
                    <a:pt x="106" y="14"/>
                  </a:cubicBezTo>
                  <a:cubicBezTo>
                    <a:pt x="116" y="14"/>
                    <a:pt x="126" y="16"/>
                    <a:pt x="135" y="19"/>
                  </a:cubicBezTo>
                  <a:cubicBezTo>
                    <a:pt x="137" y="15"/>
                    <a:pt x="137" y="15"/>
                    <a:pt x="137" y="15"/>
                  </a:cubicBezTo>
                  <a:cubicBezTo>
                    <a:pt x="140" y="11"/>
                    <a:pt x="140" y="11"/>
                    <a:pt x="140" y="11"/>
                  </a:cubicBezTo>
                  <a:cubicBezTo>
                    <a:pt x="147" y="1"/>
                    <a:pt x="147" y="1"/>
                    <a:pt x="147" y="1"/>
                  </a:cubicBezTo>
                  <a:cubicBezTo>
                    <a:pt x="147" y="0"/>
                    <a:pt x="149" y="0"/>
                    <a:pt x="150" y="0"/>
                  </a:cubicBezTo>
                  <a:cubicBezTo>
                    <a:pt x="151" y="1"/>
                    <a:pt x="151" y="3"/>
                    <a:pt x="151" y="4"/>
                  </a:cubicBezTo>
                  <a:cubicBezTo>
                    <a:pt x="145" y="13"/>
                    <a:pt x="145" y="13"/>
                    <a:pt x="145" y="13"/>
                  </a:cubicBezTo>
                  <a:cubicBezTo>
                    <a:pt x="142" y="17"/>
                    <a:pt x="142" y="17"/>
                    <a:pt x="142" y="17"/>
                  </a:cubicBezTo>
                  <a:cubicBezTo>
                    <a:pt x="139" y="21"/>
                    <a:pt x="139" y="21"/>
                    <a:pt x="139" y="21"/>
                  </a:cubicBezTo>
                  <a:cubicBezTo>
                    <a:pt x="160" y="31"/>
                    <a:pt x="173" y="50"/>
                    <a:pt x="173" y="71"/>
                  </a:cubicBezTo>
                  <a:cubicBezTo>
                    <a:pt x="39" y="71"/>
                    <a:pt x="39" y="71"/>
                    <a:pt x="39" y="71"/>
                  </a:cubicBezTo>
                  <a:cubicBezTo>
                    <a:pt x="39" y="50"/>
                    <a:pt x="52" y="31"/>
                    <a:pt x="73" y="21"/>
                  </a:cubicBezTo>
                  <a:moveTo>
                    <a:pt x="135" y="51"/>
                  </a:moveTo>
                  <a:cubicBezTo>
                    <a:pt x="139" y="51"/>
                    <a:pt x="142" y="48"/>
                    <a:pt x="142" y="44"/>
                  </a:cubicBezTo>
                  <a:cubicBezTo>
                    <a:pt x="142" y="40"/>
                    <a:pt x="139" y="36"/>
                    <a:pt x="135" y="36"/>
                  </a:cubicBezTo>
                  <a:cubicBezTo>
                    <a:pt x="131" y="36"/>
                    <a:pt x="128" y="40"/>
                    <a:pt x="128" y="44"/>
                  </a:cubicBezTo>
                  <a:cubicBezTo>
                    <a:pt x="128" y="48"/>
                    <a:pt x="131" y="51"/>
                    <a:pt x="135" y="51"/>
                  </a:cubicBezTo>
                  <a:moveTo>
                    <a:pt x="77" y="51"/>
                  </a:moveTo>
                  <a:cubicBezTo>
                    <a:pt x="81" y="51"/>
                    <a:pt x="84" y="48"/>
                    <a:pt x="84" y="44"/>
                  </a:cubicBezTo>
                  <a:cubicBezTo>
                    <a:pt x="84" y="40"/>
                    <a:pt x="81" y="36"/>
                    <a:pt x="77" y="36"/>
                  </a:cubicBezTo>
                  <a:cubicBezTo>
                    <a:pt x="73" y="36"/>
                    <a:pt x="70" y="40"/>
                    <a:pt x="70" y="44"/>
                  </a:cubicBezTo>
                  <a:cubicBezTo>
                    <a:pt x="70" y="48"/>
                    <a:pt x="73" y="51"/>
                    <a:pt x="77" y="51"/>
                  </a:cubicBezTo>
                  <a:moveTo>
                    <a:pt x="15" y="174"/>
                  </a:moveTo>
                  <a:cubicBezTo>
                    <a:pt x="7" y="174"/>
                    <a:pt x="0" y="168"/>
                    <a:pt x="0" y="159"/>
                  </a:cubicBezTo>
                  <a:cubicBezTo>
                    <a:pt x="0" y="96"/>
                    <a:pt x="0" y="96"/>
                    <a:pt x="0" y="96"/>
                  </a:cubicBezTo>
                  <a:cubicBezTo>
                    <a:pt x="0" y="88"/>
                    <a:pt x="7" y="81"/>
                    <a:pt x="15" y="81"/>
                  </a:cubicBezTo>
                  <a:cubicBezTo>
                    <a:pt x="22" y="81"/>
                    <a:pt x="29" y="88"/>
                    <a:pt x="29" y="96"/>
                  </a:cubicBezTo>
                  <a:cubicBezTo>
                    <a:pt x="29" y="159"/>
                    <a:pt x="29" y="159"/>
                    <a:pt x="29" y="159"/>
                  </a:cubicBezTo>
                  <a:cubicBezTo>
                    <a:pt x="29" y="168"/>
                    <a:pt x="22" y="174"/>
                    <a:pt x="15" y="174"/>
                  </a:cubicBezTo>
                </a:path>
              </a:pathLst>
            </a:custGeom>
            <a:solidFill>
              <a:schemeClr val="bg1"/>
            </a:solidFill>
            <a:ln>
              <a:noFill/>
            </a:ln>
            <a:extLst/>
          </p:spPr>
          <p:txBody>
            <a:bodyPr anchor="t" anchorCtr="0" bIns="45720" compatLnSpc="1" lIns="91440" numCol="1" rIns="91440" tIns="45720" vert="horz" wrap="square">
              <a:prstTxWarp prst="textNoShape">
                <a:avLst/>
              </a:prstTxWarp>
            </a:bodyPr>
            <a:lstStyle/>
            <a:p>
              <a:endParaRPr altLang="en-US" lang="zh-CN"/>
            </a:p>
          </p:txBody>
        </p:sp>
      </p:grpSp>
      <p:grpSp>
        <p:nvGrpSpPr>
          <p:cNvPr id="116" name="组合 115"/>
          <p:cNvGrpSpPr/>
          <p:nvPr/>
        </p:nvGrpSpPr>
        <p:grpSpPr>
          <a:xfrm>
            <a:off x="992224" y="4862069"/>
            <a:ext cx="11208568" cy="1008112"/>
            <a:chOff x="983432" y="5248917"/>
            <a:chExt cx="11208568" cy="1008112"/>
          </a:xfrm>
        </p:grpSpPr>
        <p:sp>
          <p:nvSpPr>
            <p:cNvPr id="117" name="任意多边形 116"/>
            <p:cNvSpPr/>
            <p:nvPr/>
          </p:nvSpPr>
          <p:spPr>
            <a:xfrm flipH="1">
              <a:off x="983432" y="5248917"/>
              <a:ext cx="9327898" cy="1008112"/>
            </a:xfrm>
            <a:custGeom>
              <a:gdLst>
                <a:gd fmla="*/ 0 w 9327898" name="connsiteX0"/>
                <a:gd fmla="*/ 0 h 1008112" name="connsiteY0"/>
                <a:gd fmla="*/ 8915278 w 9327898" name="connsiteX1"/>
                <a:gd fmla="*/ 0 h 1008112" name="connsiteY1"/>
                <a:gd fmla="*/ 9327898 w 9327898" name="connsiteX2"/>
                <a:gd fmla="*/ 504056 h 1008112" name="connsiteY2"/>
                <a:gd fmla="*/ 8915278 w 9327898" name="connsiteX3"/>
                <a:gd fmla="*/ 1008112 h 1008112" name="connsiteY3"/>
                <a:gd fmla="*/ 0 w 9327898" name="connsiteX4"/>
                <a:gd fmla="*/ 1008112 h 1008112" name="connsiteY4"/>
                <a:gd fmla="*/ 412620 w 9327898" name="connsiteX5"/>
                <a:gd fmla="*/ 504056 h 1008112"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1008112" w="9327898">
                  <a:moveTo>
                    <a:pt x="0" y="0"/>
                  </a:moveTo>
                  <a:lnTo>
                    <a:pt x="8915278" y="0"/>
                  </a:lnTo>
                  <a:lnTo>
                    <a:pt x="9327898" y="504056"/>
                  </a:lnTo>
                  <a:lnTo>
                    <a:pt x="8915278" y="1008112"/>
                  </a:lnTo>
                  <a:lnTo>
                    <a:pt x="0" y="1008112"/>
                  </a:lnTo>
                  <a:lnTo>
                    <a:pt x="412620" y="504056"/>
                  </a:lnTo>
                  <a:close/>
                </a:path>
              </a:pathLst>
            </a:custGeom>
            <a:solidFill>
              <a:schemeClr val="bg1">
                <a:lumMod val="95000"/>
              </a:schemeClr>
            </a:solidFill>
            <a:ln>
              <a:noFill/>
            </a:ln>
            <a:effectLst>
              <a:outerShdw algn="tl" blurRad="152400" dir="8100000" dist="63500" rotWithShape="0">
                <a:prstClr val="black">
                  <a:alpha val="30000"/>
                </a:prstClr>
              </a:outerShdw>
            </a:effectLst>
            <a:scene3d>
              <a:camera prst="orthographicFront"/>
              <a:lightRig dir="t" rig="threePt"/>
            </a:scene3d>
            <a:sp3d prstMaterial="softEdge">
              <a:bevelT h="6350" w="38100"/>
            </a:sp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8" name="五边形 117"/>
            <p:cNvSpPr/>
            <p:nvPr/>
          </p:nvSpPr>
          <p:spPr>
            <a:xfrm flipH="1">
              <a:off x="9984432" y="5248917"/>
              <a:ext cx="2207568" cy="1008112"/>
            </a:xfrm>
            <a:prstGeom prst="homePlate">
              <a:avLst>
                <a:gd fmla="val 40930" name="adj"/>
              </a:avLst>
            </a:prstGeom>
            <a:solidFill>
              <a:schemeClr val="tx2"/>
            </a:solidFill>
            <a:ln>
              <a:noFill/>
            </a:ln>
            <a:effectLst>
              <a:innerShdw blurRad="63500" dir="189000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9" name="椭圆 118"/>
            <p:cNvSpPr/>
            <p:nvPr/>
          </p:nvSpPr>
          <p:spPr>
            <a:xfrm>
              <a:off x="1239932" y="5408769"/>
              <a:ext cx="720080" cy="720080"/>
            </a:xfrm>
            <a:prstGeom prst="ellipse">
              <a:avLst/>
            </a:prstGeom>
            <a:solidFill>
              <a:schemeClr val="tx2"/>
            </a:solidFill>
            <a:ln>
              <a:noFill/>
            </a:ln>
            <a:effectLst>
              <a:innerShdw blurRad="63500" dir="189000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120" name="文本框 138"/>
            <p:cNvSpPr txBox="1"/>
            <p:nvPr/>
          </p:nvSpPr>
          <p:spPr>
            <a:xfrm>
              <a:off x="1318483" y="5537977"/>
              <a:ext cx="557530" cy="457200"/>
            </a:xfrm>
            <a:prstGeom prst="rect">
              <a:avLst/>
            </a:prstGeom>
            <a:noFill/>
          </p:spPr>
          <p:txBody>
            <a:bodyPr rtlCol="0" wrap="none">
              <a:spAutoFit/>
            </a:bodyPr>
            <a:lstStyle/>
            <a:p>
              <a:r>
                <a:rPr altLang="zh-CN" b="1" lang="en-US" sz="2400">
                  <a:solidFill>
                    <a:schemeClr val="bg1"/>
                  </a:solidFill>
                  <a:latin charset="-122" panose="020b0503020204020204" pitchFamily="34" typeface="微软雅黑"/>
                  <a:ea charset="-122" pitchFamily="34" typeface="微软雅黑"/>
                </a:rPr>
                <a:t>04</a:t>
              </a:r>
            </a:p>
          </p:txBody>
        </p:sp>
        <p:sp>
          <p:nvSpPr>
            <p:cNvPr id="121" name="文本框 145"/>
            <p:cNvSpPr txBox="1"/>
            <p:nvPr/>
          </p:nvSpPr>
          <p:spPr>
            <a:xfrm>
              <a:off x="8735851" y="5285456"/>
              <a:ext cx="944880" cy="396240"/>
            </a:xfrm>
            <a:prstGeom prst="rect">
              <a:avLst/>
            </a:prstGeom>
            <a:noFill/>
          </p:spPr>
          <p:txBody>
            <a:bodyPr rtlCol="0" wrap="none">
              <a:spAutoFit/>
            </a:bodyPr>
            <a:lstStyle/>
            <a:p>
              <a:pPr algn="r"/>
              <a:r>
                <a:rPr altLang="en-US" lang="zh-CN" smtClean="0" sz="2000">
                  <a:solidFill>
                    <a:srgbClr val="3F3F3F"/>
                  </a:solidFill>
                  <a:latin charset="-122" panose="020b0503020204020204" pitchFamily="34" typeface="微软雅黑"/>
                  <a:ea charset="-122" pitchFamily="34" typeface="微软雅黑"/>
                  <a:cs charset="0" pitchFamily="34" typeface="Segoe UI"/>
                </a:rPr>
                <a:t>思路四</a:t>
              </a:r>
            </a:p>
          </p:txBody>
        </p:sp>
        <p:sp>
          <p:nvSpPr>
            <p:cNvPr id="122" name="文本框 146"/>
            <p:cNvSpPr txBox="1"/>
            <p:nvPr/>
          </p:nvSpPr>
          <p:spPr>
            <a:xfrm>
              <a:off x="2338755" y="5596346"/>
              <a:ext cx="7364975" cy="624840"/>
            </a:xfrm>
            <a:prstGeom prst="rect">
              <a:avLst/>
            </a:prstGeom>
            <a:noFill/>
          </p:spPr>
          <p:txBody>
            <a:bodyPr rtlCol="0" wrap="square">
              <a:spAutoFit/>
            </a:bodyPr>
            <a:lstStyle/>
            <a:p>
              <a:pPr algn="r">
                <a:lnSpc>
                  <a:spcPts val="2100"/>
                </a:lnSpc>
              </a:pPr>
              <a:r>
                <a:rPr altLang="en-US" lang="zh-CN" sz="1400">
                  <a:solidFill>
                    <a:srgbClr val="3F3F3F"/>
                  </a:solidFill>
                  <a:latin charset="-122" panose="020b0503020204020204" pitchFamily="34" typeface="微软雅黑"/>
                  <a:ea charset="-122" pitchFamily="34" typeface="微软雅黑"/>
                </a:rPr>
                <a:t>此处添加详细文本描述，建议与标题相关并符合整体语言风格，语言描述尽量简洁生动。尽量将每页幻灯片的字数控制在200字以内。</a:t>
              </a:r>
            </a:p>
          </p:txBody>
        </p:sp>
        <p:sp>
          <p:nvSpPr>
            <p:cNvPr id="123" name="Freeform 29"/>
            <p:cNvSpPr>
              <a:spLocks noEditPoints="1"/>
            </p:cNvSpPr>
            <p:nvPr/>
          </p:nvSpPr>
          <p:spPr bwMode="auto">
            <a:xfrm>
              <a:off x="11044130" y="5544316"/>
              <a:ext cx="472970" cy="476753"/>
            </a:xfrm>
            <a:custGeom>
              <a:gdLst>
                <a:gd fmla="*/ 212 w 256" name="T0"/>
                <a:gd fmla="*/ 256 h 256" name="T1"/>
                <a:gd fmla="*/ 0 w 256" name="T2"/>
                <a:gd fmla="*/ 44 h 256" name="T3"/>
                <a:gd fmla="*/ 0 w 256" name="T4"/>
                <a:gd fmla="*/ 0 h 256" name="T5"/>
                <a:gd fmla="*/ 256 w 256" name="T6"/>
                <a:gd fmla="*/ 256 h 256" name="T7"/>
                <a:gd fmla="*/ 212 w 256" name="T8"/>
                <a:gd fmla="*/ 256 h 256" name="T9"/>
                <a:gd fmla="*/ 164 w 256" name="T10"/>
                <a:gd fmla="*/ 256 h 256" name="T11"/>
                <a:gd fmla="*/ 120 w 256" name="T12"/>
                <a:gd fmla="*/ 256 h 256" name="T13"/>
                <a:gd fmla="*/ 0 w 256" name="T14"/>
                <a:gd fmla="*/ 136 h 256" name="T15"/>
                <a:gd fmla="*/ 0 w 256" name="T16"/>
                <a:gd fmla="*/ 92 h 256" name="T17"/>
                <a:gd fmla="*/ 164 w 256" name="T18"/>
                <a:gd fmla="*/ 256 h 256" name="T19"/>
                <a:gd fmla="*/ 32 w 256" name="T20"/>
                <a:gd fmla="*/ 192 h 256" name="T21"/>
                <a:gd fmla="*/ 64 w 256" name="T22"/>
                <a:gd fmla="*/ 224 h 256" name="T23"/>
                <a:gd fmla="*/ 32 w 256" name="T24"/>
                <a:gd fmla="*/ 256 h 256" name="T25"/>
                <a:gd fmla="*/ 0 w 256" name="T26"/>
                <a:gd fmla="*/ 224 h 256" name="T27"/>
                <a:gd fmla="*/ 32 w 256" name="T28"/>
                <a:gd fmla="*/ 192 h 256"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256" w="256">
                  <a:moveTo>
                    <a:pt x="212" y="256"/>
                  </a:moveTo>
                  <a:cubicBezTo>
                    <a:pt x="212" y="139"/>
                    <a:pt x="117" y="44"/>
                    <a:pt x="0" y="44"/>
                  </a:cubicBezTo>
                  <a:cubicBezTo>
                    <a:pt x="0" y="0"/>
                    <a:pt x="0" y="0"/>
                    <a:pt x="0" y="0"/>
                  </a:cubicBezTo>
                  <a:cubicBezTo>
                    <a:pt x="141" y="0"/>
                    <a:pt x="256" y="115"/>
                    <a:pt x="256" y="256"/>
                  </a:cubicBezTo>
                  <a:lnTo>
                    <a:pt x="212" y="256"/>
                  </a:lnTo>
                  <a:close/>
                  <a:moveTo>
                    <a:pt x="164" y="256"/>
                  </a:moveTo>
                  <a:cubicBezTo>
                    <a:pt x="120" y="256"/>
                    <a:pt x="120" y="256"/>
                    <a:pt x="120" y="256"/>
                  </a:cubicBezTo>
                  <a:cubicBezTo>
                    <a:pt x="120" y="190"/>
                    <a:pt x="66" y="136"/>
                    <a:pt x="0" y="136"/>
                  </a:cubicBezTo>
                  <a:cubicBezTo>
                    <a:pt x="0" y="92"/>
                    <a:pt x="0" y="92"/>
                    <a:pt x="0" y="92"/>
                  </a:cubicBezTo>
                  <a:cubicBezTo>
                    <a:pt x="91" y="92"/>
                    <a:pt x="164" y="165"/>
                    <a:pt x="164" y="256"/>
                  </a:cubicBezTo>
                  <a:moveTo>
                    <a:pt x="32" y="192"/>
                  </a:moveTo>
                  <a:cubicBezTo>
                    <a:pt x="50" y="192"/>
                    <a:pt x="64" y="206"/>
                    <a:pt x="64" y="224"/>
                  </a:cubicBezTo>
                  <a:cubicBezTo>
                    <a:pt x="64" y="242"/>
                    <a:pt x="50" y="256"/>
                    <a:pt x="32" y="256"/>
                  </a:cubicBezTo>
                  <a:cubicBezTo>
                    <a:pt x="14" y="256"/>
                    <a:pt x="0" y="242"/>
                    <a:pt x="0" y="224"/>
                  </a:cubicBezTo>
                  <a:cubicBezTo>
                    <a:pt x="0" y="206"/>
                    <a:pt x="14" y="192"/>
                    <a:pt x="32" y="192"/>
                  </a:cubicBezTo>
                </a:path>
              </a:pathLst>
            </a:custGeom>
            <a:solidFill>
              <a:schemeClr val="bg1"/>
            </a:solidFill>
            <a:ln>
              <a:noFill/>
            </a:ln>
            <a:extLst/>
          </p:spPr>
          <p:txBody>
            <a:bodyPr anchor="t" anchorCtr="0" bIns="45720" compatLnSpc="1" lIns="91440" numCol="1" rIns="91440" tIns="45720" vert="horz" wrap="square">
              <a:prstTxWarp prst="textNoShape">
                <a:avLst/>
              </a:prstTxWarp>
            </a:bodyPr>
            <a:lstStyle/>
            <a:p>
              <a:endParaRPr altLang="en-US" lang="zh-CN"/>
            </a:p>
          </p:txBody>
        </p:sp>
      </p:grpSp>
    </p:spTree>
    <p:extLst>
      <p:ext uri="{BB962C8B-B14F-4D97-AF65-F5344CB8AC3E}">
        <p14:creationId val="408728786"/>
      </p:ext>
    </p:extLst>
  </p:cSld>
  <p:clrMapOvr>
    <a:masterClrMapping/>
  </p:clrMapOvr>
  <mc:AlternateContent>
    <mc:Choice Requires="p15">
      <p:transition p14:dur="1250" spd="slow">
        <p15:prstTrans prst="peelOff"/>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 presetSubtype="2">
                                  <p:stCondLst>
                                    <p:cond delay="0"/>
                                  </p:stCondLst>
                                  <p:childTnLst>
                                    <p:set>
                                      <p:cBhvr>
                                        <p:cTn dur="1" fill="hold" id="6">
                                          <p:stCondLst>
                                            <p:cond delay="0"/>
                                          </p:stCondLst>
                                        </p:cTn>
                                        <p:tgtEl>
                                          <p:spTgt spid="9"/>
                                        </p:tgtEl>
                                        <p:attrNameLst>
                                          <p:attrName>style.visibility</p:attrName>
                                        </p:attrNameLst>
                                      </p:cBhvr>
                                      <p:to>
                                        <p:strVal val="visible"/>
                                      </p:to>
                                    </p:set>
                                    <p:anim calcmode="lin" valueType="num">
                                      <p:cBhvr additive="base">
                                        <p:cTn dur="500" fill="hold" id="7"/>
                                        <p:tgtEl>
                                          <p:spTgt spid="9"/>
                                        </p:tgtEl>
                                        <p:attrNameLst>
                                          <p:attrName>ppt_x</p:attrName>
                                        </p:attrNameLst>
                                      </p:cBhvr>
                                      <p:tavLst>
                                        <p:tav tm="0">
                                          <p:val>
                                            <p:strVal val="1+#ppt_w/2"/>
                                          </p:val>
                                        </p:tav>
                                        <p:tav tm="100000">
                                          <p:val>
                                            <p:strVal val="#ppt_x"/>
                                          </p:val>
                                        </p:tav>
                                      </p:tavLst>
                                    </p:anim>
                                    <p:anim calcmode="lin" valueType="num">
                                      <p:cBhvr additive="base">
                                        <p:cTn dur="500" fill="hold" id="8"/>
                                        <p:tgtEl>
                                          <p:spTgt spid="9"/>
                                        </p:tgtEl>
                                        <p:attrNameLst>
                                          <p:attrName>ppt_y</p:attrName>
                                        </p:attrNameLst>
                                      </p:cBhvr>
                                      <p:tavLst>
                                        <p:tav tm="0">
                                          <p:val>
                                            <p:strVal val="#ppt_y"/>
                                          </p:val>
                                        </p:tav>
                                        <p:tav tm="100000">
                                          <p:val>
                                            <p:strVal val="#ppt_y"/>
                                          </p:val>
                                        </p:tav>
                                      </p:tavLst>
                                    </p:anim>
                                  </p:childTnLst>
                                </p:cTn>
                              </p:par>
                              <p:par>
                                <p:cTn fill="hold" id="9" nodeType="withEffect" presetClass="entr" presetID="22" presetSubtype="2">
                                  <p:stCondLst>
                                    <p:cond delay="100"/>
                                  </p:stCondLst>
                                  <p:childTnLst>
                                    <p:set>
                                      <p:cBhvr>
                                        <p:cTn dur="1" fill="hold" id="10">
                                          <p:stCondLst>
                                            <p:cond delay="0"/>
                                          </p:stCondLst>
                                        </p:cTn>
                                        <p:tgtEl>
                                          <p:spTgt spid="10"/>
                                        </p:tgtEl>
                                        <p:attrNameLst>
                                          <p:attrName>style.visibility</p:attrName>
                                        </p:attrNameLst>
                                      </p:cBhvr>
                                      <p:to>
                                        <p:strVal val="visible"/>
                                      </p:to>
                                    </p:set>
                                    <p:animEffect filter="wipe(right)" transition="in">
                                      <p:cBhvr>
                                        <p:cTn dur="500" id="11"/>
                                        <p:tgtEl>
                                          <p:spTgt spid="10"/>
                                        </p:tgtEl>
                                      </p:cBhvr>
                                    </p:animEffect>
                                  </p:childTnLst>
                                </p:cTn>
                              </p:par>
                            </p:childTnLst>
                          </p:cTn>
                        </p:par>
                        <p:par>
                          <p:cTn fill="hold" id="12" nodeType="afterGroup">
                            <p:stCondLst>
                              <p:cond delay="600"/>
                            </p:stCondLst>
                            <p:childTnLst>
                              <p:par>
                                <p:cTn fill="hold" grpId="0" id="13" nodeType="afterEffect" presetClass="entr" presetID="41" presetSubtype="0">
                                  <p:stCondLst>
                                    <p:cond delay="0"/>
                                  </p:stCondLst>
                                  <p:iterate type="lt">
                                    <p:tmPct val="10000"/>
                                  </p:iterate>
                                  <p:childTnLst>
                                    <p:set>
                                      <p:cBhvr>
                                        <p:cTn dur="1" fill="hold" id="14">
                                          <p:stCondLst>
                                            <p:cond delay="0"/>
                                          </p:stCondLst>
                                        </p:cTn>
                                        <p:tgtEl>
                                          <p:spTgt spid="8"/>
                                        </p:tgtEl>
                                        <p:attrNameLst>
                                          <p:attrName>style.visibility</p:attrName>
                                        </p:attrNameLst>
                                      </p:cBhvr>
                                      <p:to>
                                        <p:strVal val="visible"/>
                                      </p:to>
                                    </p:set>
                                    <p:anim calcmode="lin" valueType="num">
                                      <p:cBhvr>
                                        <p:cTn dur="400" fill="hold" id="15"/>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dur="400" fill="hold" id="16"/>
                                        <p:tgtEl>
                                          <p:spTgt spid="8"/>
                                        </p:tgtEl>
                                        <p:attrNameLst>
                                          <p:attrName>ppt_y</p:attrName>
                                        </p:attrNameLst>
                                      </p:cBhvr>
                                      <p:tavLst>
                                        <p:tav tm="0">
                                          <p:val>
                                            <p:strVal val="#ppt_y"/>
                                          </p:val>
                                        </p:tav>
                                        <p:tav tm="100000">
                                          <p:val>
                                            <p:strVal val="#ppt_y"/>
                                          </p:val>
                                        </p:tav>
                                      </p:tavLst>
                                    </p:anim>
                                    <p:anim calcmode="lin" valueType="num">
                                      <p:cBhvr>
                                        <p:cTn dur="400" fill="hold" id="17"/>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dur="400" fill="hold" id="18"/>
                                        <p:tgtEl>
                                          <p:spTgt spid="8"/>
                                        </p:tgtEl>
                                        <p:attrNameLst>
                                          <p:attrName>ppt_w</p:attrName>
                                        </p:attrNameLst>
                                      </p:cBhvr>
                                      <p:tavLst>
                                        <p:tav tm="0">
                                          <p:val>
                                            <p:strVal val="#ppt_w/10"/>
                                          </p:val>
                                        </p:tav>
                                        <p:tav tm="50000">
                                          <p:val>
                                            <p:strVal val="#ppt_w+.01"/>
                                          </p:val>
                                        </p:tav>
                                        <p:tav tm="100000">
                                          <p:val>
                                            <p:strVal val="#ppt_w"/>
                                          </p:val>
                                        </p:tav>
                                      </p:tavLst>
                                    </p:anim>
                                    <p:animEffect filter="fade" transition="in">
                                      <p:cBhvr>
                                        <p:cTn dur="400" id="19" tmFilter="0,0; .5, 1; 1, 1"/>
                                        <p:tgtEl>
                                          <p:spTgt spid="8"/>
                                        </p:tgtEl>
                                      </p:cBhvr>
                                    </p:animEffect>
                                  </p:childTnLst>
                                </p:cTn>
                              </p:par>
                            </p:childTnLst>
                          </p:cTn>
                        </p:par>
                        <p:par>
                          <p:cTn fill="hold" id="20" nodeType="afterGroup">
                            <p:stCondLst>
                              <p:cond delay="1000"/>
                            </p:stCondLst>
                            <p:childTnLst>
                              <p:par>
                                <p:cTn decel="100000" fill="hold" id="21" nodeType="afterEffect" presetClass="entr" presetID="2" presetSubtype="8">
                                  <p:stCondLst>
                                    <p:cond delay="0"/>
                                  </p:stCondLst>
                                  <p:childTnLst>
                                    <p:set>
                                      <p:cBhvr>
                                        <p:cTn dur="1" fill="hold" id="22">
                                          <p:stCondLst>
                                            <p:cond delay="0"/>
                                          </p:stCondLst>
                                        </p:cTn>
                                        <p:tgtEl>
                                          <p:spTgt spid="92"/>
                                        </p:tgtEl>
                                        <p:attrNameLst>
                                          <p:attrName>style.visibility</p:attrName>
                                        </p:attrNameLst>
                                      </p:cBhvr>
                                      <p:to>
                                        <p:strVal val="visible"/>
                                      </p:to>
                                    </p:set>
                                    <p:anim calcmode="lin" valueType="num">
                                      <p:cBhvr additive="base">
                                        <p:cTn dur="1000" fill="hold" id="23"/>
                                        <p:tgtEl>
                                          <p:spTgt spid="92"/>
                                        </p:tgtEl>
                                        <p:attrNameLst>
                                          <p:attrName>ppt_x</p:attrName>
                                        </p:attrNameLst>
                                      </p:cBhvr>
                                      <p:tavLst>
                                        <p:tav tm="0">
                                          <p:val>
                                            <p:strVal val="0-#ppt_w/2"/>
                                          </p:val>
                                        </p:tav>
                                        <p:tav tm="100000">
                                          <p:val>
                                            <p:strVal val="#ppt_x"/>
                                          </p:val>
                                        </p:tav>
                                      </p:tavLst>
                                    </p:anim>
                                    <p:anim calcmode="lin" valueType="num">
                                      <p:cBhvr additive="base">
                                        <p:cTn dur="1000" fill="hold" id="24"/>
                                        <p:tgtEl>
                                          <p:spTgt spid="92"/>
                                        </p:tgtEl>
                                        <p:attrNameLst>
                                          <p:attrName>ppt_y</p:attrName>
                                        </p:attrNameLst>
                                      </p:cBhvr>
                                      <p:tavLst>
                                        <p:tav tm="0">
                                          <p:val>
                                            <p:strVal val="#ppt_y"/>
                                          </p:val>
                                        </p:tav>
                                        <p:tav tm="100000">
                                          <p:val>
                                            <p:strVal val="#ppt_y"/>
                                          </p:val>
                                        </p:tav>
                                      </p:tavLst>
                                    </p:anim>
                                  </p:childTnLst>
                                </p:cTn>
                              </p:par>
                              <p:par>
                                <p:cTn decel="100000" fill="hold" id="25" nodeType="withEffect" presetClass="entr" presetID="2" presetSubtype="2">
                                  <p:stCondLst>
                                    <p:cond delay="100"/>
                                  </p:stCondLst>
                                  <p:childTnLst>
                                    <p:set>
                                      <p:cBhvr>
                                        <p:cTn dur="1" fill="hold" id="26">
                                          <p:stCondLst>
                                            <p:cond delay="0"/>
                                          </p:stCondLst>
                                        </p:cTn>
                                        <p:tgtEl>
                                          <p:spTgt spid="100"/>
                                        </p:tgtEl>
                                        <p:attrNameLst>
                                          <p:attrName>style.visibility</p:attrName>
                                        </p:attrNameLst>
                                      </p:cBhvr>
                                      <p:to>
                                        <p:strVal val="visible"/>
                                      </p:to>
                                    </p:set>
                                    <p:anim calcmode="lin" valueType="num">
                                      <p:cBhvr additive="base">
                                        <p:cTn dur="1000" fill="hold" id="27"/>
                                        <p:tgtEl>
                                          <p:spTgt spid="100"/>
                                        </p:tgtEl>
                                        <p:attrNameLst>
                                          <p:attrName>ppt_x</p:attrName>
                                        </p:attrNameLst>
                                      </p:cBhvr>
                                      <p:tavLst>
                                        <p:tav tm="0">
                                          <p:val>
                                            <p:strVal val="1+#ppt_w/2"/>
                                          </p:val>
                                        </p:tav>
                                        <p:tav tm="100000">
                                          <p:val>
                                            <p:strVal val="#ppt_x"/>
                                          </p:val>
                                        </p:tav>
                                      </p:tavLst>
                                    </p:anim>
                                    <p:anim calcmode="lin" valueType="num">
                                      <p:cBhvr additive="base">
                                        <p:cTn dur="1000" fill="hold" id="28"/>
                                        <p:tgtEl>
                                          <p:spTgt spid="100"/>
                                        </p:tgtEl>
                                        <p:attrNameLst>
                                          <p:attrName>ppt_y</p:attrName>
                                        </p:attrNameLst>
                                      </p:cBhvr>
                                      <p:tavLst>
                                        <p:tav tm="0">
                                          <p:val>
                                            <p:strVal val="#ppt_y"/>
                                          </p:val>
                                        </p:tav>
                                        <p:tav tm="100000">
                                          <p:val>
                                            <p:strVal val="#ppt_y"/>
                                          </p:val>
                                        </p:tav>
                                      </p:tavLst>
                                    </p:anim>
                                  </p:childTnLst>
                                </p:cTn>
                              </p:par>
                              <p:par>
                                <p:cTn decel="100000" fill="hold" id="29" nodeType="withEffect" presetClass="entr" presetID="2" presetSubtype="8">
                                  <p:stCondLst>
                                    <p:cond delay="200"/>
                                  </p:stCondLst>
                                  <p:childTnLst>
                                    <p:set>
                                      <p:cBhvr>
                                        <p:cTn dur="1" fill="hold" id="30">
                                          <p:stCondLst>
                                            <p:cond delay="0"/>
                                          </p:stCondLst>
                                        </p:cTn>
                                        <p:tgtEl>
                                          <p:spTgt spid="108"/>
                                        </p:tgtEl>
                                        <p:attrNameLst>
                                          <p:attrName>style.visibility</p:attrName>
                                        </p:attrNameLst>
                                      </p:cBhvr>
                                      <p:to>
                                        <p:strVal val="visible"/>
                                      </p:to>
                                    </p:set>
                                    <p:anim calcmode="lin" valueType="num">
                                      <p:cBhvr additive="base">
                                        <p:cTn dur="1000" fill="hold" id="31"/>
                                        <p:tgtEl>
                                          <p:spTgt spid="108"/>
                                        </p:tgtEl>
                                        <p:attrNameLst>
                                          <p:attrName>ppt_x</p:attrName>
                                        </p:attrNameLst>
                                      </p:cBhvr>
                                      <p:tavLst>
                                        <p:tav tm="0">
                                          <p:val>
                                            <p:strVal val="0-#ppt_w/2"/>
                                          </p:val>
                                        </p:tav>
                                        <p:tav tm="100000">
                                          <p:val>
                                            <p:strVal val="#ppt_x"/>
                                          </p:val>
                                        </p:tav>
                                      </p:tavLst>
                                    </p:anim>
                                    <p:anim calcmode="lin" valueType="num">
                                      <p:cBhvr additive="base">
                                        <p:cTn dur="1000" fill="hold" id="32"/>
                                        <p:tgtEl>
                                          <p:spTgt spid="108"/>
                                        </p:tgtEl>
                                        <p:attrNameLst>
                                          <p:attrName>ppt_y</p:attrName>
                                        </p:attrNameLst>
                                      </p:cBhvr>
                                      <p:tavLst>
                                        <p:tav tm="0">
                                          <p:val>
                                            <p:strVal val="#ppt_y"/>
                                          </p:val>
                                        </p:tav>
                                        <p:tav tm="100000">
                                          <p:val>
                                            <p:strVal val="#ppt_y"/>
                                          </p:val>
                                        </p:tav>
                                      </p:tavLst>
                                    </p:anim>
                                  </p:childTnLst>
                                </p:cTn>
                              </p:par>
                              <p:par>
                                <p:cTn decel="100000" fill="hold" id="33" nodeType="withEffect" presetClass="entr" presetID="2" presetSubtype="2">
                                  <p:stCondLst>
                                    <p:cond delay="300"/>
                                  </p:stCondLst>
                                  <p:childTnLst>
                                    <p:set>
                                      <p:cBhvr>
                                        <p:cTn dur="1" fill="hold" id="34">
                                          <p:stCondLst>
                                            <p:cond delay="0"/>
                                          </p:stCondLst>
                                        </p:cTn>
                                        <p:tgtEl>
                                          <p:spTgt spid="116"/>
                                        </p:tgtEl>
                                        <p:attrNameLst>
                                          <p:attrName>style.visibility</p:attrName>
                                        </p:attrNameLst>
                                      </p:cBhvr>
                                      <p:to>
                                        <p:strVal val="visible"/>
                                      </p:to>
                                    </p:set>
                                    <p:anim calcmode="lin" valueType="num">
                                      <p:cBhvr additive="base">
                                        <p:cTn dur="1000" fill="hold" id="35"/>
                                        <p:tgtEl>
                                          <p:spTgt spid="116"/>
                                        </p:tgtEl>
                                        <p:attrNameLst>
                                          <p:attrName>ppt_x</p:attrName>
                                        </p:attrNameLst>
                                      </p:cBhvr>
                                      <p:tavLst>
                                        <p:tav tm="0">
                                          <p:val>
                                            <p:strVal val="1+#ppt_w/2"/>
                                          </p:val>
                                        </p:tav>
                                        <p:tav tm="100000">
                                          <p:val>
                                            <p:strVal val="#ppt_x"/>
                                          </p:val>
                                        </p:tav>
                                      </p:tavLst>
                                    </p:anim>
                                    <p:anim calcmode="lin" valueType="num">
                                      <p:cBhvr additive="base">
                                        <p:cTn dur="1000" fill="hold" id="36"/>
                                        <p:tgtEl>
                                          <p:spTgt spid="116"/>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8"/>
      <p:bldP grpId="0" spid="9"/>
    </p:bldLst>
  </p:timing>
</p:sld>
</file>

<file path=ppt/slides/slide3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8" name="TextBox 33"/>
          <p:cNvSpPr txBox="1"/>
          <p:nvPr/>
        </p:nvSpPr>
        <p:spPr>
          <a:xfrm>
            <a:off x="1184888" y="171551"/>
            <a:ext cx="2011680" cy="457200"/>
          </a:xfrm>
          <a:prstGeom prst="rect">
            <a:avLst/>
          </a:prstGeom>
          <a:noFill/>
        </p:spPr>
        <p:txBody>
          <a:bodyPr rtlCol="0" wrap="none">
            <a:spAutoFit/>
          </a:bodyPr>
          <a:lstStyle/>
          <a:p>
            <a:r>
              <a:rPr altLang="en-US" lang="zh-CN" sz="2400">
                <a:solidFill>
                  <a:srgbClr val="3F3F3F"/>
                </a:solidFill>
                <a:latin charset="-122" panose="020b0503020204020204" pitchFamily="34" typeface="微软雅黑"/>
                <a:ea charset="-122" pitchFamily="34" typeface="微软雅黑"/>
              </a:rPr>
              <a:t>具体目标规划</a:t>
            </a:r>
          </a:p>
        </p:txBody>
      </p:sp>
      <p:sp>
        <p:nvSpPr>
          <p:cNvPr id="9" name="Freeform 40"/>
          <p:cNvSpPr>
            <a:spLocks noEditPoints="1"/>
          </p:cNvSpPr>
          <p:nvPr/>
        </p:nvSpPr>
        <p:spPr bwMode="auto">
          <a:xfrm>
            <a:off x="553476" y="227694"/>
            <a:ext cx="264760" cy="392994"/>
          </a:xfrm>
          <a:custGeom>
            <a:gdLst>
              <a:gd fmla="*/ 173 w 579" name="T0"/>
              <a:gd fmla="*/ 818 h 857" name="T1"/>
              <a:gd fmla="*/ 551 w 579" name="T2"/>
              <a:gd fmla="*/ 818 h 857" name="T3"/>
              <a:gd fmla="*/ 571 w 579" name="T4"/>
              <a:gd fmla="*/ 838 h 857" name="T5"/>
              <a:gd fmla="*/ 551 w 579" name="T6"/>
              <a:gd fmla="*/ 857 h 857" name="T7"/>
              <a:gd fmla="*/ 173 w 579" name="T8"/>
              <a:gd fmla="*/ 857 h 857" name="T9"/>
              <a:gd fmla="*/ 153 w 579" name="T10"/>
              <a:gd fmla="*/ 838 h 857" name="T11"/>
              <a:gd fmla="*/ 173 w 579" name="T12"/>
              <a:gd fmla="*/ 818 h 857" name="T13"/>
              <a:gd fmla="*/ 181 w 579" name="T14"/>
              <a:gd fmla="*/ 632 h 857" name="T15"/>
              <a:gd fmla="*/ 389 w 579" name="T16"/>
              <a:gd fmla="*/ 290 h 857" name="T17"/>
              <a:gd fmla="*/ 462 w 579" name="T18"/>
              <a:gd fmla="*/ 334 h 857" name="T19"/>
              <a:gd fmla="*/ 255 w 579" name="T20"/>
              <a:gd fmla="*/ 676 h 857" name="T21"/>
              <a:gd fmla="*/ 181 w 579" name="T22"/>
              <a:gd fmla="*/ 632 h 857" name="T23"/>
              <a:gd fmla="*/ 35 w 579" name="T24"/>
              <a:gd fmla="*/ 543 h 857" name="T25"/>
              <a:gd fmla="*/ 243 w 579" name="T26"/>
              <a:gd fmla="*/ 201 h 857" name="T27"/>
              <a:gd fmla="*/ 316 w 579" name="T28"/>
              <a:gd fmla="*/ 245 h 857" name="T29"/>
              <a:gd fmla="*/ 108 w 579" name="T30"/>
              <a:gd fmla="*/ 587 h 857" name="T31"/>
              <a:gd fmla="*/ 35 w 579" name="T32"/>
              <a:gd fmla="*/ 543 h 857" name="T33"/>
              <a:gd fmla="*/ 2 w 579" name="T34"/>
              <a:gd fmla="*/ 820 h 857" name="T35"/>
              <a:gd fmla="*/ 22 w 579" name="T36"/>
              <a:gd fmla="*/ 650 h 857" name="T37"/>
              <a:gd fmla="*/ 165 w 579" name="T38"/>
              <a:gd fmla="*/ 736 h 857" name="T39"/>
              <a:gd fmla="*/ 24 w 579" name="T40"/>
              <a:gd fmla="*/ 833 h 857" name="T41"/>
              <a:gd fmla="*/ 2 w 579" name="T42"/>
              <a:gd fmla="*/ 820 h 857" name="T43"/>
              <a:gd fmla="*/ 299 w 579" name="T44"/>
              <a:gd fmla="*/ 106 h 857" name="T45"/>
              <a:gd fmla="*/ 269 w 579" name="T46"/>
              <a:gd fmla="*/ 156 h 857" name="T47"/>
              <a:gd fmla="*/ 488 w 579" name="T48"/>
              <a:gd fmla="*/ 289 h 857" name="T49"/>
              <a:gd fmla="*/ 519 w 579" name="T50"/>
              <a:gd fmla="*/ 239 h 857" name="T51"/>
              <a:gd fmla="*/ 299 w 579" name="T52"/>
              <a:gd fmla="*/ 106 h 857" name="T53"/>
              <a:gd fmla="*/ 346 w 579" name="T54"/>
              <a:gd fmla="*/ 30 h 857" name="T55"/>
              <a:gd fmla="*/ 412 w 579" name="T56"/>
              <a:gd fmla="*/ 14 h 857" name="T57"/>
              <a:gd fmla="*/ 549 w 579" name="T58"/>
              <a:gd fmla="*/ 97 h 857" name="T59"/>
              <a:gd fmla="*/ 566 w 579" name="T60"/>
              <a:gd fmla="*/ 163 h 857" name="T61"/>
              <a:gd fmla="*/ 547 w 579" name="T62"/>
              <a:gd fmla="*/ 194 h 857" name="T63"/>
              <a:gd fmla="*/ 327 w 579" name="T64"/>
              <a:gd fmla="*/ 61 h 857" name="T65"/>
              <a:gd fmla="*/ 346 w 579" name="T66"/>
              <a:gd fmla="*/ 30 h 857" name="T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b="b" l="0" r="r" t="0"/>
            <a:pathLst>
              <a:path h="857" w="579">
                <a:moveTo>
                  <a:pt x="173" y="818"/>
                </a:moveTo>
                <a:lnTo>
                  <a:pt x="551" y="818"/>
                </a:lnTo>
                <a:cubicBezTo>
                  <a:pt x="562" y="818"/>
                  <a:pt x="571" y="827"/>
                  <a:pt x="571" y="838"/>
                </a:cubicBezTo>
                <a:cubicBezTo>
                  <a:pt x="571" y="849"/>
                  <a:pt x="562" y="857"/>
                  <a:pt x="551" y="857"/>
                </a:cubicBezTo>
                <a:lnTo>
                  <a:pt x="173" y="857"/>
                </a:lnTo>
                <a:cubicBezTo>
                  <a:pt x="162" y="857"/>
                  <a:pt x="153" y="849"/>
                  <a:pt x="153" y="838"/>
                </a:cubicBezTo>
                <a:cubicBezTo>
                  <a:pt x="153" y="827"/>
                  <a:pt x="162" y="818"/>
                  <a:pt x="173" y="818"/>
                </a:cubicBezTo>
                <a:close/>
                <a:moveTo>
                  <a:pt x="181" y="632"/>
                </a:moveTo>
                <a:lnTo>
                  <a:pt x="389" y="290"/>
                </a:lnTo>
                <a:lnTo>
                  <a:pt x="462" y="334"/>
                </a:lnTo>
                <a:lnTo>
                  <a:pt x="255" y="676"/>
                </a:lnTo>
                <a:lnTo>
                  <a:pt x="181" y="632"/>
                </a:lnTo>
                <a:close/>
                <a:moveTo>
                  <a:pt x="35" y="543"/>
                </a:moveTo>
                <a:lnTo>
                  <a:pt x="243" y="201"/>
                </a:lnTo>
                <a:lnTo>
                  <a:pt x="316" y="245"/>
                </a:lnTo>
                <a:lnTo>
                  <a:pt x="108" y="587"/>
                </a:lnTo>
                <a:lnTo>
                  <a:pt x="35" y="543"/>
                </a:lnTo>
                <a:close/>
                <a:moveTo>
                  <a:pt x="2" y="820"/>
                </a:moveTo>
                <a:lnTo>
                  <a:pt x="22" y="650"/>
                </a:lnTo>
                <a:lnTo>
                  <a:pt x="165" y="736"/>
                </a:lnTo>
                <a:lnTo>
                  <a:pt x="24" y="833"/>
                </a:lnTo>
                <a:cubicBezTo>
                  <a:pt x="9" y="844"/>
                  <a:pt x="0" y="838"/>
                  <a:pt x="2" y="820"/>
                </a:cubicBezTo>
                <a:close/>
                <a:moveTo>
                  <a:pt x="299" y="106"/>
                </a:moveTo>
                <a:lnTo>
                  <a:pt x="269" y="156"/>
                </a:lnTo>
                <a:lnTo>
                  <a:pt x="488" y="289"/>
                </a:lnTo>
                <a:lnTo>
                  <a:pt x="519" y="239"/>
                </a:lnTo>
                <a:lnTo>
                  <a:pt x="299" y="106"/>
                </a:lnTo>
                <a:close/>
                <a:moveTo>
                  <a:pt x="346" y="30"/>
                </a:moveTo>
                <a:cubicBezTo>
                  <a:pt x="360" y="7"/>
                  <a:pt x="390" y="0"/>
                  <a:pt x="412" y="14"/>
                </a:cubicBezTo>
                <a:lnTo>
                  <a:pt x="549" y="97"/>
                </a:lnTo>
                <a:cubicBezTo>
                  <a:pt x="572" y="110"/>
                  <a:pt x="579" y="140"/>
                  <a:pt x="566" y="163"/>
                </a:cubicBezTo>
                <a:lnTo>
                  <a:pt x="547" y="194"/>
                </a:lnTo>
                <a:lnTo>
                  <a:pt x="327" y="61"/>
                </a:lnTo>
                <a:lnTo>
                  <a:pt x="346" y="30"/>
                </a:lnTo>
                <a:close/>
              </a:path>
            </a:pathLst>
          </a:custGeom>
          <a:solidFill>
            <a:srgbClr val="7F7F7F"/>
          </a:solidFill>
          <a:ln>
            <a:noFill/>
          </a:ln>
        </p:spPr>
        <p:txBody>
          <a:bodyPr anchor="t" anchorCtr="0" bIns="45720" compatLnSpc="1" lIns="91440" numCol="1" rIns="91440" tIns="45720" vert="horz" wrap="square">
            <a:prstTxWarp prst="textNoShape">
              <a:avLst/>
            </a:prstTxWarp>
          </a:bodyPr>
          <a:lstStyle/>
          <a:p>
            <a:endParaRPr altLang="en-US" lang="zh-CN"/>
          </a:p>
        </p:txBody>
      </p:sp>
      <p:cxnSp>
        <p:nvCxnSpPr>
          <p:cNvPr id="10" name="直接连接符 9"/>
          <p:cNvCxnSpPr/>
          <p:nvPr/>
        </p:nvCxnSpPr>
        <p:spPr bwMode="auto">
          <a:xfrm flipH="1">
            <a:off x="985302" y="616159"/>
            <a:ext cx="10746000" cy="0"/>
          </a:xfrm>
          <a:prstGeom prst="line">
            <a:avLst/>
          </a:prstGeom>
          <a:solidFill>
            <a:schemeClr val="accent1"/>
          </a:solidFill>
          <a:ln algn="ctr" cap="flat" cmpd="sng" w="9525">
            <a:solidFill>
              <a:srgbClr val="A6A6A6"/>
            </a:solidFill>
            <a:prstDash val="solid"/>
            <a:round/>
            <a:headEnd len="med" type="none" w="med"/>
            <a:tailEnd len="med" type="none" w="med"/>
          </a:ln>
          <a:effectLst/>
          <a:extLst>
            <a:ext uri="{AF507438-7753-43E0-B8FC-AC1667EBCBE1}">
              <a14:hiddenEffects>
                <a:effectLst>
                  <a:outerShdw algn="ctr" dir="2700000" dist="35921" rotWithShape="0">
                    <a:schemeClr val="bg2"/>
                  </a:outerShdw>
                </a:effectLst>
              </a14:hiddenEffects>
            </a:ext>
          </a:extLst>
        </p:spPr>
      </p:cxnSp>
      <p:grpSp>
        <p:nvGrpSpPr>
          <p:cNvPr id="163" name="组合 162"/>
          <p:cNvGrpSpPr/>
          <p:nvPr/>
        </p:nvGrpSpPr>
        <p:grpSpPr>
          <a:xfrm>
            <a:off x="6089155" y="4261771"/>
            <a:ext cx="919396" cy="919255"/>
            <a:chOff x="304800" y="673100"/>
            <a:chExt cx="4000500" cy="4000500"/>
          </a:xfrm>
          <a:effectLst>
            <a:outerShdw algn="tr" blurRad="444500" dir="8100000" dist="254000" rotWithShape="0">
              <a:prstClr val="black">
                <a:alpha val="50000"/>
              </a:prstClr>
            </a:outerShdw>
          </a:effectLst>
        </p:grpSpPr>
        <p:sp>
          <p:nvSpPr>
            <p:cNvPr id="164" name="同心圆 163"/>
            <p:cNvSpPr/>
            <p:nvPr/>
          </p:nvSpPr>
          <p:spPr>
            <a:xfrm>
              <a:off x="304800" y="673100"/>
              <a:ext cx="4000500" cy="4000500"/>
            </a:xfrm>
            <a:prstGeom prst="donut">
              <a:avLst>
                <a:gd fmla="val 4879" name="adj"/>
              </a:avLst>
            </a:prstGeom>
            <a:gradFill>
              <a:gsLst>
                <a:gs pos="0">
                  <a:sysClr lastClr="FFFFFF" val="window"/>
                </a:gs>
                <a:gs pos="55000">
                  <a:sysClr lastClr="FFFFFF" val="window">
                    <a:lumMod val="95000"/>
                  </a:sysClr>
                </a:gs>
                <a:gs pos="100000">
                  <a:sysClr lastClr="FFFFFF" val="window">
                    <a:lumMod val="65000"/>
                  </a:sysClr>
                </a:gs>
              </a:gsLst>
              <a:lin ang="8100000" scaled="0"/>
            </a:gradFill>
            <a:ln algn="ctr" cap="flat" cmpd="sng" w="25400">
              <a:noFill/>
              <a:prstDash val="solid"/>
            </a:ln>
            <a:effectLst/>
          </p:spPr>
          <p:txBody>
            <a:bodyPr anchor="ctr"/>
            <a:lstStyle/>
            <a:p>
              <a:pPr algn="ctr" defTabSz="914130" fontAlgn="base">
                <a:spcBef>
                  <a:spcPct val="0"/>
                </a:spcBef>
                <a:spcAft>
                  <a:spcPct val="0"/>
                </a:spcAft>
                <a:defRPr/>
              </a:pPr>
              <a:endParaRPr altLang="en-US" kern="0" lang="zh-CN" sz="2014">
                <a:solidFill>
                  <a:prstClr val="black"/>
                </a:solidFill>
                <a:ea typeface="方正兰亭黑_GBK"/>
              </a:endParaRPr>
            </a:p>
          </p:txBody>
        </p:sp>
        <p:sp>
          <p:nvSpPr>
            <p:cNvPr id="165" name="椭圆 164"/>
            <p:cNvSpPr/>
            <p:nvPr/>
          </p:nvSpPr>
          <p:spPr>
            <a:xfrm>
              <a:off x="392113" y="760413"/>
              <a:ext cx="3825874" cy="3825874"/>
            </a:xfrm>
            <a:prstGeom prst="ellipse">
              <a:avLst/>
            </a:prstGeom>
            <a:gradFill>
              <a:gsLst>
                <a:gs pos="0">
                  <a:sysClr lastClr="FFFFFF" val="window"/>
                </a:gs>
                <a:gs pos="51000">
                  <a:sysClr lastClr="FFFFFF" val="window">
                    <a:lumMod val="95000"/>
                  </a:sysClr>
                </a:gs>
                <a:gs pos="100000">
                  <a:sysClr lastClr="FFFFFF" val="window">
                    <a:lumMod val="75000"/>
                  </a:sysClr>
                </a:gs>
              </a:gsLst>
              <a:lin ang="18900000" scaled="0"/>
            </a:gradFill>
            <a:ln algn="ctr" cap="flat" cmpd="sng" w="25400">
              <a:noFill/>
              <a:prstDash val="solid"/>
            </a:ln>
            <a:effectLst/>
          </p:spPr>
          <p:txBody>
            <a:bodyPr anchor="ctr"/>
            <a:lstStyle/>
            <a:p>
              <a:pPr algn="ctr" defTabSz="914130" fontAlgn="base">
                <a:spcBef>
                  <a:spcPct val="0"/>
                </a:spcBef>
                <a:spcAft>
                  <a:spcPct val="0"/>
                </a:spcAft>
                <a:defRPr/>
              </a:pPr>
              <a:endParaRPr altLang="en-US" kern="0" lang="zh-CN" sz="2014">
                <a:solidFill>
                  <a:prstClr val="white"/>
                </a:solidFill>
                <a:ea typeface="方正兰亭黑_GBK"/>
              </a:endParaRPr>
            </a:p>
          </p:txBody>
        </p:sp>
      </p:grpSp>
      <p:grpSp>
        <p:nvGrpSpPr>
          <p:cNvPr id="166" name="组合 165"/>
          <p:cNvGrpSpPr/>
          <p:nvPr/>
        </p:nvGrpSpPr>
        <p:grpSpPr>
          <a:xfrm>
            <a:off x="5256528" y="5215970"/>
            <a:ext cx="879292" cy="879157"/>
            <a:chOff x="304800" y="673100"/>
            <a:chExt cx="4000500" cy="4000500"/>
          </a:xfrm>
          <a:effectLst>
            <a:outerShdw algn="tr" blurRad="444500" dir="8100000" dist="254000" rotWithShape="0">
              <a:prstClr val="black">
                <a:alpha val="50000"/>
              </a:prstClr>
            </a:outerShdw>
          </a:effectLst>
        </p:grpSpPr>
        <p:sp>
          <p:nvSpPr>
            <p:cNvPr id="167" name="同心圆 166"/>
            <p:cNvSpPr/>
            <p:nvPr/>
          </p:nvSpPr>
          <p:spPr>
            <a:xfrm>
              <a:off x="304800" y="673100"/>
              <a:ext cx="4000500" cy="4000500"/>
            </a:xfrm>
            <a:prstGeom prst="donut">
              <a:avLst>
                <a:gd fmla="val 4879" name="adj"/>
              </a:avLst>
            </a:prstGeom>
            <a:gradFill>
              <a:gsLst>
                <a:gs pos="0">
                  <a:sysClr lastClr="FFFFFF" val="window"/>
                </a:gs>
                <a:gs pos="55000">
                  <a:sysClr lastClr="FFFFFF" val="window">
                    <a:lumMod val="95000"/>
                  </a:sysClr>
                </a:gs>
                <a:gs pos="100000">
                  <a:sysClr lastClr="FFFFFF" val="window">
                    <a:lumMod val="65000"/>
                  </a:sysClr>
                </a:gs>
              </a:gsLst>
              <a:lin ang="8100000" scaled="0"/>
            </a:gradFill>
            <a:ln algn="ctr" cap="flat" cmpd="sng" w="25400">
              <a:noFill/>
              <a:prstDash val="solid"/>
            </a:ln>
            <a:effectLst/>
          </p:spPr>
          <p:txBody>
            <a:bodyPr anchor="ctr"/>
            <a:lstStyle/>
            <a:p>
              <a:pPr algn="ctr" defTabSz="914130" fontAlgn="base">
                <a:spcBef>
                  <a:spcPct val="0"/>
                </a:spcBef>
                <a:spcAft>
                  <a:spcPct val="0"/>
                </a:spcAft>
                <a:defRPr/>
              </a:pPr>
              <a:endParaRPr altLang="en-US" kern="0" lang="zh-CN" sz="2014">
                <a:solidFill>
                  <a:prstClr val="black"/>
                </a:solidFill>
                <a:ea typeface="方正兰亭黑_GBK"/>
              </a:endParaRPr>
            </a:p>
          </p:txBody>
        </p:sp>
        <p:sp>
          <p:nvSpPr>
            <p:cNvPr id="168" name="椭圆 167"/>
            <p:cNvSpPr/>
            <p:nvPr/>
          </p:nvSpPr>
          <p:spPr>
            <a:xfrm>
              <a:off x="392115" y="760411"/>
              <a:ext cx="3825874" cy="3825873"/>
            </a:xfrm>
            <a:prstGeom prst="ellipse">
              <a:avLst/>
            </a:prstGeom>
            <a:gradFill>
              <a:gsLst>
                <a:gs pos="0">
                  <a:sysClr lastClr="FFFFFF" val="window"/>
                </a:gs>
                <a:gs pos="51000">
                  <a:sysClr lastClr="FFFFFF" val="window">
                    <a:lumMod val="95000"/>
                  </a:sysClr>
                </a:gs>
                <a:gs pos="100000">
                  <a:sysClr lastClr="FFFFFF" val="window">
                    <a:lumMod val="75000"/>
                  </a:sysClr>
                </a:gs>
              </a:gsLst>
              <a:lin ang="18900000" scaled="0"/>
            </a:gradFill>
            <a:ln algn="ctr" cap="flat" cmpd="sng" w="25400">
              <a:noFill/>
              <a:prstDash val="solid"/>
            </a:ln>
            <a:effectLst/>
          </p:spPr>
          <p:txBody>
            <a:bodyPr anchor="ctr"/>
            <a:lstStyle/>
            <a:p>
              <a:pPr algn="ctr" defTabSz="914130" fontAlgn="base">
                <a:spcBef>
                  <a:spcPct val="0"/>
                </a:spcBef>
                <a:spcAft>
                  <a:spcPct val="0"/>
                </a:spcAft>
                <a:defRPr/>
              </a:pPr>
              <a:endParaRPr altLang="en-US" kern="0" lang="zh-CN" sz="2014">
                <a:solidFill>
                  <a:prstClr val="white"/>
                </a:solidFill>
                <a:ea typeface="方正兰亭黑_GBK"/>
              </a:endParaRPr>
            </a:p>
          </p:txBody>
        </p:sp>
      </p:grpSp>
      <p:grpSp>
        <p:nvGrpSpPr>
          <p:cNvPr id="169" name="组合 168"/>
          <p:cNvGrpSpPr/>
          <p:nvPr/>
        </p:nvGrpSpPr>
        <p:grpSpPr>
          <a:xfrm>
            <a:off x="5789752" y="3295835"/>
            <a:ext cx="895090" cy="894952"/>
            <a:chOff x="304800" y="673100"/>
            <a:chExt cx="4000500" cy="4000500"/>
          </a:xfrm>
          <a:effectLst>
            <a:outerShdw algn="tr" blurRad="444500" dir="8100000" dist="254000" rotWithShape="0">
              <a:prstClr val="black">
                <a:alpha val="50000"/>
              </a:prstClr>
            </a:outerShdw>
          </a:effectLst>
        </p:grpSpPr>
        <p:sp>
          <p:nvSpPr>
            <p:cNvPr id="170" name="同心圆 169"/>
            <p:cNvSpPr/>
            <p:nvPr/>
          </p:nvSpPr>
          <p:spPr>
            <a:xfrm>
              <a:off x="304800" y="673100"/>
              <a:ext cx="4000500" cy="4000500"/>
            </a:xfrm>
            <a:prstGeom prst="donut">
              <a:avLst>
                <a:gd fmla="val 4879" name="adj"/>
              </a:avLst>
            </a:prstGeom>
            <a:gradFill>
              <a:gsLst>
                <a:gs pos="0">
                  <a:sysClr lastClr="FFFFFF" val="window"/>
                </a:gs>
                <a:gs pos="55000">
                  <a:sysClr lastClr="FFFFFF" val="window">
                    <a:lumMod val="95000"/>
                  </a:sysClr>
                </a:gs>
                <a:gs pos="100000">
                  <a:sysClr lastClr="FFFFFF" val="window">
                    <a:lumMod val="65000"/>
                  </a:sysClr>
                </a:gs>
              </a:gsLst>
              <a:lin ang="8100000" scaled="0"/>
            </a:gradFill>
            <a:ln algn="ctr" cap="flat" cmpd="sng" w="25400">
              <a:noFill/>
              <a:prstDash val="solid"/>
            </a:ln>
            <a:effectLst/>
          </p:spPr>
          <p:txBody>
            <a:bodyPr anchor="ctr"/>
            <a:lstStyle/>
            <a:p>
              <a:pPr algn="ctr" defTabSz="914130" fontAlgn="base">
                <a:spcBef>
                  <a:spcPct val="0"/>
                </a:spcBef>
                <a:spcAft>
                  <a:spcPct val="0"/>
                </a:spcAft>
                <a:defRPr/>
              </a:pPr>
              <a:endParaRPr altLang="en-US" kern="0" lang="zh-CN" sz="2014">
                <a:solidFill>
                  <a:prstClr val="black"/>
                </a:solidFill>
                <a:ea typeface="方正兰亭黑_GBK"/>
              </a:endParaRPr>
            </a:p>
          </p:txBody>
        </p:sp>
        <p:sp>
          <p:nvSpPr>
            <p:cNvPr id="171" name="椭圆 170"/>
            <p:cNvSpPr/>
            <p:nvPr/>
          </p:nvSpPr>
          <p:spPr>
            <a:xfrm>
              <a:off x="392113" y="760413"/>
              <a:ext cx="3825874" cy="3825874"/>
            </a:xfrm>
            <a:prstGeom prst="ellipse">
              <a:avLst/>
            </a:prstGeom>
            <a:gradFill>
              <a:gsLst>
                <a:gs pos="0">
                  <a:sysClr lastClr="FFFFFF" val="window"/>
                </a:gs>
                <a:gs pos="51000">
                  <a:sysClr lastClr="FFFFFF" val="window">
                    <a:lumMod val="95000"/>
                  </a:sysClr>
                </a:gs>
                <a:gs pos="100000">
                  <a:sysClr lastClr="FFFFFF" val="window">
                    <a:lumMod val="75000"/>
                  </a:sysClr>
                </a:gs>
              </a:gsLst>
              <a:lin ang="18900000" scaled="0"/>
            </a:gradFill>
            <a:ln algn="ctr" cap="flat" cmpd="sng" w="25400">
              <a:noFill/>
              <a:prstDash val="solid"/>
            </a:ln>
            <a:effectLst/>
          </p:spPr>
          <p:txBody>
            <a:bodyPr anchor="ctr"/>
            <a:lstStyle/>
            <a:p>
              <a:pPr algn="ctr" defTabSz="914130" fontAlgn="base">
                <a:spcBef>
                  <a:spcPct val="0"/>
                </a:spcBef>
                <a:spcAft>
                  <a:spcPct val="0"/>
                </a:spcAft>
                <a:defRPr/>
              </a:pPr>
              <a:endParaRPr altLang="en-US" kern="0" lang="zh-CN" sz="2014">
                <a:solidFill>
                  <a:prstClr val="white"/>
                </a:solidFill>
                <a:ea typeface="方正兰亭黑_GBK"/>
              </a:endParaRPr>
            </a:p>
          </p:txBody>
        </p:sp>
      </p:grpSp>
      <p:grpSp>
        <p:nvGrpSpPr>
          <p:cNvPr id="172" name="组合 171"/>
          <p:cNvGrpSpPr/>
          <p:nvPr/>
        </p:nvGrpSpPr>
        <p:grpSpPr>
          <a:xfrm>
            <a:off x="6973966" y="3276650"/>
            <a:ext cx="877392" cy="877258"/>
            <a:chOff x="304800" y="673100"/>
            <a:chExt cx="4000500" cy="4000500"/>
          </a:xfrm>
          <a:effectLst>
            <a:outerShdw algn="tr" blurRad="444500" dir="8100000" dist="254000" rotWithShape="0">
              <a:prstClr val="black">
                <a:alpha val="50000"/>
              </a:prstClr>
            </a:outerShdw>
          </a:effectLst>
        </p:grpSpPr>
        <p:sp>
          <p:nvSpPr>
            <p:cNvPr id="173" name="同心圆 172"/>
            <p:cNvSpPr/>
            <p:nvPr/>
          </p:nvSpPr>
          <p:spPr>
            <a:xfrm>
              <a:off x="304800" y="673100"/>
              <a:ext cx="4000500" cy="4000500"/>
            </a:xfrm>
            <a:prstGeom prst="donut">
              <a:avLst>
                <a:gd fmla="val 4879" name="adj"/>
              </a:avLst>
            </a:prstGeom>
            <a:gradFill>
              <a:gsLst>
                <a:gs pos="0">
                  <a:sysClr lastClr="FFFFFF" val="window"/>
                </a:gs>
                <a:gs pos="55000">
                  <a:sysClr lastClr="FFFFFF" val="window">
                    <a:lumMod val="95000"/>
                  </a:sysClr>
                </a:gs>
                <a:gs pos="100000">
                  <a:sysClr lastClr="FFFFFF" val="window">
                    <a:lumMod val="65000"/>
                  </a:sysClr>
                </a:gs>
              </a:gsLst>
              <a:lin ang="8100000" scaled="0"/>
            </a:gradFill>
            <a:ln algn="ctr" cap="flat" cmpd="sng" w="25400">
              <a:noFill/>
              <a:prstDash val="solid"/>
            </a:ln>
            <a:effectLst/>
          </p:spPr>
          <p:txBody>
            <a:bodyPr anchor="ctr"/>
            <a:lstStyle/>
            <a:p>
              <a:pPr algn="ctr" defTabSz="914130" fontAlgn="base">
                <a:spcBef>
                  <a:spcPct val="0"/>
                </a:spcBef>
                <a:spcAft>
                  <a:spcPct val="0"/>
                </a:spcAft>
                <a:defRPr/>
              </a:pPr>
              <a:endParaRPr altLang="en-US" kern="0" lang="zh-CN" sz="2014">
                <a:solidFill>
                  <a:prstClr val="black"/>
                </a:solidFill>
                <a:ea typeface="方正兰亭黑_GBK"/>
              </a:endParaRPr>
            </a:p>
          </p:txBody>
        </p:sp>
        <p:sp>
          <p:nvSpPr>
            <p:cNvPr id="174" name="椭圆 173"/>
            <p:cNvSpPr/>
            <p:nvPr/>
          </p:nvSpPr>
          <p:spPr>
            <a:xfrm>
              <a:off x="392113" y="760413"/>
              <a:ext cx="3825874" cy="3825874"/>
            </a:xfrm>
            <a:prstGeom prst="ellipse">
              <a:avLst/>
            </a:prstGeom>
            <a:gradFill>
              <a:gsLst>
                <a:gs pos="0">
                  <a:sysClr lastClr="FFFFFF" val="window"/>
                </a:gs>
                <a:gs pos="51000">
                  <a:sysClr lastClr="FFFFFF" val="window">
                    <a:lumMod val="95000"/>
                  </a:sysClr>
                </a:gs>
                <a:gs pos="100000">
                  <a:sysClr lastClr="FFFFFF" val="window">
                    <a:lumMod val="75000"/>
                  </a:sysClr>
                </a:gs>
              </a:gsLst>
              <a:lin ang="18900000" scaled="0"/>
            </a:gradFill>
            <a:ln algn="ctr" cap="flat" cmpd="sng" w="25400">
              <a:noFill/>
              <a:prstDash val="solid"/>
            </a:ln>
            <a:effectLst/>
          </p:spPr>
          <p:txBody>
            <a:bodyPr anchor="ctr"/>
            <a:lstStyle/>
            <a:p>
              <a:pPr algn="ctr" defTabSz="914130" fontAlgn="base">
                <a:spcBef>
                  <a:spcPct val="0"/>
                </a:spcBef>
                <a:spcAft>
                  <a:spcPct val="0"/>
                </a:spcAft>
                <a:defRPr/>
              </a:pPr>
              <a:endParaRPr altLang="en-US" kern="0" lang="zh-CN" sz="2014">
                <a:solidFill>
                  <a:prstClr val="white"/>
                </a:solidFill>
                <a:ea typeface="方正兰亭黑_GBK"/>
              </a:endParaRPr>
            </a:p>
          </p:txBody>
        </p:sp>
      </p:grpSp>
      <p:grpSp>
        <p:nvGrpSpPr>
          <p:cNvPr id="175" name="组合 174"/>
          <p:cNvGrpSpPr/>
          <p:nvPr/>
        </p:nvGrpSpPr>
        <p:grpSpPr>
          <a:xfrm>
            <a:off x="6546538" y="1829327"/>
            <a:ext cx="995197" cy="995045"/>
            <a:chOff x="304800" y="673100"/>
            <a:chExt cx="4000500" cy="4000500"/>
          </a:xfrm>
          <a:effectLst>
            <a:outerShdw algn="tr" blurRad="444500" dir="8100000" dist="254000" rotWithShape="0">
              <a:prstClr val="black">
                <a:alpha val="50000"/>
              </a:prstClr>
            </a:outerShdw>
          </a:effectLst>
        </p:grpSpPr>
        <p:sp>
          <p:nvSpPr>
            <p:cNvPr id="176" name="同心圆 175"/>
            <p:cNvSpPr/>
            <p:nvPr/>
          </p:nvSpPr>
          <p:spPr>
            <a:xfrm>
              <a:off x="304800" y="673100"/>
              <a:ext cx="4000500" cy="4000500"/>
            </a:xfrm>
            <a:prstGeom prst="donut">
              <a:avLst>
                <a:gd fmla="val 4879" name="adj"/>
              </a:avLst>
            </a:prstGeom>
            <a:gradFill>
              <a:gsLst>
                <a:gs pos="0">
                  <a:sysClr lastClr="FFFFFF" val="window"/>
                </a:gs>
                <a:gs pos="55000">
                  <a:sysClr lastClr="FFFFFF" val="window">
                    <a:lumMod val="95000"/>
                  </a:sysClr>
                </a:gs>
                <a:gs pos="100000">
                  <a:sysClr lastClr="FFFFFF" val="window">
                    <a:lumMod val="65000"/>
                  </a:sysClr>
                </a:gs>
              </a:gsLst>
              <a:lin ang="8100000" scaled="0"/>
            </a:gradFill>
            <a:ln algn="ctr" cap="flat" cmpd="sng" w="25400">
              <a:noFill/>
              <a:prstDash val="solid"/>
            </a:ln>
            <a:effectLst/>
          </p:spPr>
          <p:txBody>
            <a:bodyPr anchor="ctr"/>
            <a:lstStyle/>
            <a:p>
              <a:pPr algn="ctr" defTabSz="914130" fontAlgn="base">
                <a:spcBef>
                  <a:spcPct val="0"/>
                </a:spcBef>
                <a:spcAft>
                  <a:spcPct val="0"/>
                </a:spcAft>
                <a:defRPr/>
              </a:pPr>
              <a:endParaRPr altLang="en-US" kern="0" lang="zh-CN" sz="2014">
                <a:solidFill>
                  <a:prstClr val="black"/>
                </a:solidFill>
                <a:ea typeface="方正兰亭黑_GBK"/>
              </a:endParaRPr>
            </a:p>
          </p:txBody>
        </p:sp>
        <p:sp>
          <p:nvSpPr>
            <p:cNvPr id="177" name="椭圆 176"/>
            <p:cNvSpPr/>
            <p:nvPr/>
          </p:nvSpPr>
          <p:spPr>
            <a:xfrm>
              <a:off x="392113" y="760413"/>
              <a:ext cx="3825874" cy="3825874"/>
            </a:xfrm>
            <a:prstGeom prst="ellipse">
              <a:avLst/>
            </a:prstGeom>
            <a:gradFill>
              <a:gsLst>
                <a:gs pos="0">
                  <a:sysClr lastClr="FFFFFF" val="window"/>
                </a:gs>
                <a:gs pos="51000">
                  <a:sysClr lastClr="FFFFFF" val="window">
                    <a:lumMod val="95000"/>
                  </a:sysClr>
                </a:gs>
                <a:gs pos="100000">
                  <a:sysClr lastClr="FFFFFF" val="window">
                    <a:lumMod val="75000"/>
                  </a:sysClr>
                </a:gs>
              </a:gsLst>
              <a:lin ang="18900000" scaled="0"/>
            </a:gradFill>
            <a:ln algn="ctr" cap="flat" cmpd="sng" w="25400">
              <a:noFill/>
              <a:prstDash val="solid"/>
            </a:ln>
            <a:effectLst/>
          </p:spPr>
          <p:txBody>
            <a:bodyPr anchor="ctr"/>
            <a:lstStyle/>
            <a:p>
              <a:pPr algn="ctr" defTabSz="914130" fontAlgn="base">
                <a:spcBef>
                  <a:spcPct val="0"/>
                </a:spcBef>
                <a:spcAft>
                  <a:spcPct val="0"/>
                </a:spcAft>
                <a:defRPr/>
              </a:pPr>
              <a:endParaRPr altLang="en-US" kern="0" lang="zh-CN" sz="2014">
                <a:solidFill>
                  <a:prstClr val="white"/>
                </a:solidFill>
                <a:ea typeface="方正兰亭黑_GBK"/>
              </a:endParaRPr>
            </a:p>
          </p:txBody>
        </p:sp>
      </p:grpSp>
      <p:grpSp>
        <p:nvGrpSpPr>
          <p:cNvPr id="178" name="组合 177"/>
          <p:cNvGrpSpPr/>
          <p:nvPr/>
        </p:nvGrpSpPr>
        <p:grpSpPr>
          <a:xfrm>
            <a:off x="5023040" y="2210201"/>
            <a:ext cx="995197" cy="995045"/>
            <a:chOff x="304800" y="673100"/>
            <a:chExt cx="4000500" cy="4000500"/>
          </a:xfrm>
          <a:effectLst>
            <a:outerShdw algn="tr" blurRad="444500" dir="8100000" dist="254000" rotWithShape="0">
              <a:prstClr val="black">
                <a:alpha val="50000"/>
              </a:prstClr>
            </a:outerShdw>
          </a:effectLst>
        </p:grpSpPr>
        <p:sp>
          <p:nvSpPr>
            <p:cNvPr id="257" name="同心圆 256"/>
            <p:cNvSpPr/>
            <p:nvPr/>
          </p:nvSpPr>
          <p:spPr>
            <a:xfrm>
              <a:off x="304800" y="673100"/>
              <a:ext cx="4000500" cy="4000500"/>
            </a:xfrm>
            <a:prstGeom prst="donut">
              <a:avLst>
                <a:gd fmla="val 4879" name="adj"/>
              </a:avLst>
            </a:prstGeom>
            <a:gradFill>
              <a:gsLst>
                <a:gs pos="0">
                  <a:sysClr lastClr="FFFFFF" val="window"/>
                </a:gs>
                <a:gs pos="55000">
                  <a:sysClr lastClr="FFFFFF" val="window">
                    <a:lumMod val="95000"/>
                  </a:sysClr>
                </a:gs>
                <a:gs pos="100000">
                  <a:sysClr lastClr="FFFFFF" val="window">
                    <a:lumMod val="65000"/>
                  </a:sysClr>
                </a:gs>
              </a:gsLst>
              <a:lin ang="8100000" scaled="0"/>
            </a:gradFill>
            <a:ln algn="ctr" cap="flat" cmpd="sng" w="25400">
              <a:noFill/>
              <a:prstDash val="solid"/>
            </a:ln>
            <a:effectLst/>
          </p:spPr>
          <p:txBody>
            <a:bodyPr anchor="ctr"/>
            <a:lstStyle/>
            <a:p>
              <a:pPr algn="ctr" defTabSz="914130" fontAlgn="base">
                <a:spcBef>
                  <a:spcPct val="0"/>
                </a:spcBef>
                <a:spcAft>
                  <a:spcPct val="0"/>
                </a:spcAft>
                <a:defRPr/>
              </a:pPr>
              <a:endParaRPr altLang="en-US" kern="0" lang="zh-CN" sz="2014">
                <a:solidFill>
                  <a:prstClr val="black"/>
                </a:solidFill>
                <a:ea typeface="方正兰亭黑_GBK"/>
              </a:endParaRPr>
            </a:p>
          </p:txBody>
        </p:sp>
        <p:sp>
          <p:nvSpPr>
            <p:cNvPr id="258" name="椭圆 257"/>
            <p:cNvSpPr/>
            <p:nvPr/>
          </p:nvSpPr>
          <p:spPr>
            <a:xfrm>
              <a:off x="392113" y="760413"/>
              <a:ext cx="3825874" cy="3825874"/>
            </a:xfrm>
            <a:prstGeom prst="ellipse">
              <a:avLst/>
            </a:prstGeom>
            <a:gradFill>
              <a:gsLst>
                <a:gs pos="0">
                  <a:sysClr lastClr="FFFFFF" val="window"/>
                </a:gs>
                <a:gs pos="51000">
                  <a:sysClr lastClr="FFFFFF" val="window">
                    <a:lumMod val="95000"/>
                  </a:sysClr>
                </a:gs>
                <a:gs pos="100000">
                  <a:sysClr lastClr="FFFFFF" val="window">
                    <a:lumMod val="75000"/>
                  </a:sysClr>
                </a:gs>
              </a:gsLst>
              <a:lin ang="18900000" scaled="0"/>
            </a:gradFill>
            <a:ln algn="ctr" cap="flat" cmpd="sng" w="25400">
              <a:noFill/>
              <a:prstDash val="solid"/>
            </a:ln>
            <a:effectLst/>
          </p:spPr>
          <p:txBody>
            <a:bodyPr anchor="ctr"/>
            <a:lstStyle/>
            <a:p>
              <a:pPr algn="ctr" defTabSz="914130" fontAlgn="base">
                <a:spcBef>
                  <a:spcPct val="0"/>
                </a:spcBef>
                <a:spcAft>
                  <a:spcPct val="0"/>
                </a:spcAft>
                <a:defRPr/>
              </a:pPr>
              <a:endParaRPr altLang="en-US" kern="0" lang="zh-CN" sz="2014">
                <a:solidFill>
                  <a:prstClr val="white"/>
                </a:solidFill>
                <a:ea typeface="方正兰亭黑_GBK"/>
              </a:endParaRPr>
            </a:p>
          </p:txBody>
        </p:sp>
      </p:grpSp>
      <p:sp>
        <p:nvSpPr>
          <p:cNvPr id="259" name="Freeform 6"/>
          <p:cNvSpPr/>
          <p:nvPr/>
        </p:nvSpPr>
        <p:spPr bwMode="auto">
          <a:xfrm>
            <a:off x="6135780" y="5410670"/>
            <a:ext cx="4284" cy="2117"/>
          </a:xfrm>
          <a:custGeom>
            <a:gdLst>
              <a:gd fmla="*/ 2 w 4" name="T0"/>
              <a:gd fmla="*/ 0 h 4" name="T1"/>
              <a:gd fmla="*/ 4 w 4" name="T2"/>
              <a:gd fmla="*/ 4 h 4" name="T3"/>
              <a:gd fmla="*/ 0 w 4" name="T4"/>
              <a:gd fmla="*/ 4 h 4" name="T5"/>
              <a:gd fmla="*/ 2 w 4" name="T6"/>
              <a:gd fmla="*/ 0 h 4" name="T7"/>
            </a:gdLst>
            <a:cxnLst>
              <a:cxn ang="0">
                <a:pos x="T0" y="T1"/>
              </a:cxn>
              <a:cxn ang="0">
                <a:pos x="T2" y="T3"/>
              </a:cxn>
              <a:cxn ang="0">
                <a:pos x="T4" y="T5"/>
              </a:cxn>
              <a:cxn ang="0">
                <a:pos x="T6" y="T7"/>
              </a:cxn>
            </a:cxnLst>
            <a:rect b="b" l="0" r="r" t="0"/>
            <a:pathLst>
              <a:path h="4" w="4">
                <a:moveTo>
                  <a:pt x="2" y="0"/>
                </a:moveTo>
                <a:lnTo>
                  <a:pt x="4" y="4"/>
                </a:lnTo>
                <a:lnTo>
                  <a:pt x="0" y="4"/>
                </a:lnTo>
                <a:lnTo>
                  <a:pt x="2" y="0"/>
                </a:lnTo>
                <a:close/>
              </a:path>
            </a:pathLst>
          </a:custGeom>
          <a:solidFill>
            <a:srgbClr val="FFCA00"/>
          </a:solidFill>
          <a:ln w="0">
            <a:noFill/>
            <a:prstDash val="solid"/>
            <a:round/>
          </a:ln>
        </p:spPr>
        <p:txBody>
          <a:bodyPr anchor="t" anchorCtr="0" bIns="65439" compatLnSpc="1" lIns="130877" numCol="1" rIns="130877" tIns="65439" vert="horz" wrap="square">
            <a:prstTxWarp prst="textNoShape">
              <a:avLst/>
            </a:prstTxWarp>
          </a:bodyPr>
          <a:lstStyle/>
          <a:p>
            <a:pPr algn="ctr" fontAlgn="base">
              <a:spcBef>
                <a:spcPct val="0"/>
              </a:spcBef>
              <a:spcAft>
                <a:spcPct val="0"/>
              </a:spcAft>
            </a:pPr>
            <a:endParaRPr lang="en-US" sz="2962">
              <a:solidFill>
                <a:srgbClr val="000000"/>
              </a:solidFill>
              <a:latin typeface="微软雅黑"/>
              <a:ea typeface="微软雅黑"/>
              <a:sym charset="0" typeface="Gill Sans"/>
            </a:endParaRPr>
          </a:p>
        </p:txBody>
      </p:sp>
      <p:sp>
        <p:nvSpPr>
          <p:cNvPr id="260" name="Freeform 46"/>
          <p:cNvSpPr/>
          <p:nvPr/>
        </p:nvSpPr>
        <p:spPr bwMode="auto">
          <a:xfrm flipH="1">
            <a:off x="7553019" y="2186979"/>
            <a:ext cx="3546716" cy="159441"/>
          </a:xfrm>
          <a:custGeom>
            <a:gdLst>
              <a:gd fmla="*/ 0 w 21600" name="T0"/>
              <a:gd fmla="*/ 21600 h 21600" name="T1"/>
              <a:gd fmla="*/ 0 w 21600" name="T2"/>
              <a:gd fmla="*/ 0 h 21600" name="T3"/>
              <a:gd fmla="*/ 21600 w 21600" name="T4"/>
              <a:gd fmla="*/ 0 h 21600" name="T5"/>
            </a:gdLst>
            <a:cxnLst>
              <a:cxn ang="0">
                <a:pos x="T0" y="T1"/>
              </a:cxn>
              <a:cxn ang="0">
                <a:pos x="T2" y="T3"/>
              </a:cxn>
              <a:cxn ang="0">
                <a:pos x="T4" y="T5"/>
              </a:cxn>
            </a:cxnLst>
            <a:rect b="b" l="0" r="r" t="0"/>
            <a:pathLst>
              <a:path h="21600" w="21600">
                <a:moveTo>
                  <a:pt x="0" y="21600"/>
                </a:moveTo>
                <a:lnTo>
                  <a:pt x="0" y="0"/>
                </a:lnTo>
                <a:lnTo>
                  <a:pt x="21600" y="0"/>
                </a:lnTo>
              </a:path>
            </a:pathLst>
          </a:custGeom>
          <a:noFill/>
          <a:ln cap="flat" w="3175">
            <a:solidFill>
              <a:srgbClr val="5F5F5F"/>
            </a:solidFill>
            <a:prstDash val="solid"/>
            <a:miter lim="800000"/>
            <a:headEnd len="med" type="none" w="med"/>
            <a:tailEnd len="med" type="oval" w="med"/>
          </a:ln>
          <a:extLst>
            <a:ext uri="{909E8E84-426E-40DD-AFC4-6F175D3DCCD1}">
              <a14:hiddenFill>
                <a:solidFill>
                  <a:srgbClr val="FFFFFF"/>
                </a:solidFill>
              </a14:hiddenFill>
            </a:ext>
          </a:extLst>
        </p:spPr>
        <p:txBody>
          <a:bodyPr bIns="0" lIns="0" rIns="0" tIns="0"/>
          <a:lstStyle/>
          <a:p>
            <a:pPr algn="ctr" fontAlgn="base">
              <a:spcBef>
                <a:spcPct val="0"/>
              </a:spcBef>
              <a:spcAft>
                <a:spcPct val="0"/>
              </a:spcAft>
            </a:pPr>
            <a:endParaRPr lang="en-US" sz="2962">
              <a:solidFill>
                <a:srgbClr val="323232"/>
              </a:solidFill>
              <a:latin typeface="微软雅黑"/>
              <a:ea typeface="微软雅黑"/>
              <a:cs charset="0" pitchFamily="34" typeface="Open Sans Condensed Light"/>
              <a:sym charset="0" typeface="Gill Sans"/>
            </a:endParaRPr>
          </a:p>
        </p:txBody>
      </p:sp>
      <p:sp>
        <p:nvSpPr>
          <p:cNvPr id="261" name="Freeform 46"/>
          <p:cNvSpPr/>
          <p:nvPr/>
        </p:nvSpPr>
        <p:spPr bwMode="auto">
          <a:xfrm flipH="1">
            <a:off x="7869052" y="3631516"/>
            <a:ext cx="3230719" cy="159441"/>
          </a:xfrm>
          <a:custGeom>
            <a:gdLst>
              <a:gd fmla="*/ 0 w 21600" name="T0"/>
              <a:gd fmla="*/ 21600 h 21600" name="T1"/>
              <a:gd fmla="*/ 0 w 21600" name="T2"/>
              <a:gd fmla="*/ 0 h 21600" name="T3"/>
              <a:gd fmla="*/ 21600 w 21600" name="T4"/>
              <a:gd fmla="*/ 0 h 21600" name="T5"/>
            </a:gdLst>
            <a:cxnLst>
              <a:cxn ang="0">
                <a:pos x="T0" y="T1"/>
              </a:cxn>
              <a:cxn ang="0">
                <a:pos x="T2" y="T3"/>
              </a:cxn>
              <a:cxn ang="0">
                <a:pos x="T4" y="T5"/>
              </a:cxn>
            </a:cxnLst>
            <a:rect b="b" l="0" r="r" t="0"/>
            <a:pathLst>
              <a:path h="21600" w="21600">
                <a:moveTo>
                  <a:pt x="0" y="21600"/>
                </a:moveTo>
                <a:lnTo>
                  <a:pt x="0" y="0"/>
                </a:lnTo>
                <a:lnTo>
                  <a:pt x="21600" y="0"/>
                </a:lnTo>
              </a:path>
            </a:pathLst>
          </a:custGeom>
          <a:noFill/>
          <a:ln cap="flat" w="3175">
            <a:solidFill>
              <a:srgbClr val="5F5F5F"/>
            </a:solidFill>
            <a:prstDash val="solid"/>
            <a:miter lim="800000"/>
            <a:headEnd len="med" type="none" w="med"/>
            <a:tailEnd len="med" type="oval" w="med"/>
          </a:ln>
          <a:extLst>
            <a:ext uri="{909E8E84-426E-40DD-AFC4-6F175D3DCCD1}">
              <a14:hiddenFill>
                <a:solidFill>
                  <a:srgbClr val="FFFFFF"/>
                </a:solidFill>
              </a14:hiddenFill>
            </a:ext>
          </a:extLst>
        </p:spPr>
        <p:txBody>
          <a:bodyPr bIns="0" lIns="0" rIns="0" tIns="0"/>
          <a:lstStyle/>
          <a:p>
            <a:pPr algn="ctr" fontAlgn="base">
              <a:spcBef>
                <a:spcPct val="0"/>
              </a:spcBef>
              <a:spcAft>
                <a:spcPct val="0"/>
              </a:spcAft>
            </a:pPr>
            <a:endParaRPr lang="en-US" sz="2962">
              <a:solidFill>
                <a:srgbClr val="323232"/>
              </a:solidFill>
              <a:latin typeface="微软雅黑"/>
              <a:ea typeface="微软雅黑"/>
              <a:cs charset="0" pitchFamily="34" typeface="Open Sans Condensed Light"/>
              <a:sym charset="0" typeface="Gill Sans"/>
            </a:endParaRPr>
          </a:p>
        </p:txBody>
      </p:sp>
      <p:sp>
        <p:nvSpPr>
          <p:cNvPr id="262" name="Freeform 46"/>
          <p:cNvSpPr/>
          <p:nvPr/>
        </p:nvSpPr>
        <p:spPr bwMode="auto">
          <a:xfrm flipH="1">
            <a:off x="7005684" y="4694748"/>
            <a:ext cx="4094089" cy="159441"/>
          </a:xfrm>
          <a:custGeom>
            <a:gdLst>
              <a:gd fmla="*/ 0 w 21600" name="T0"/>
              <a:gd fmla="*/ 21600 h 21600" name="T1"/>
              <a:gd fmla="*/ 0 w 21600" name="T2"/>
              <a:gd fmla="*/ 0 h 21600" name="T3"/>
              <a:gd fmla="*/ 21600 w 21600" name="T4"/>
              <a:gd fmla="*/ 0 h 21600" name="T5"/>
            </a:gdLst>
            <a:cxnLst>
              <a:cxn ang="0">
                <a:pos x="T0" y="T1"/>
              </a:cxn>
              <a:cxn ang="0">
                <a:pos x="T2" y="T3"/>
              </a:cxn>
              <a:cxn ang="0">
                <a:pos x="T4" y="T5"/>
              </a:cxn>
            </a:cxnLst>
            <a:rect b="b" l="0" r="r" t="0"/>
            <a:pathLst>
              <a:path h="21600" w="21600">
                <a:moveTo>
                  <a:pt x="0" y="21600"/>
                </a:moveTo>
                <a:lnTo>
                  <a:pt x="0" y="0"/>
                </a:lnTo>
                <a:lnTo>
                  <a:pt x="21600" y="0"/>
                </a:lnTo>
              </a:path>
            </a:pathLst>
          </a:custGeom>
          <a:noFill/>
          <a:ln cap="flat" w="3175">
            <a:solidFill>
              <a:srgbClr val="5F5F5F"/>
            </a:solidFill>
            <a:prstDash val="solid"/>
            <a:miter lim="800000"/>
            <a:headEnd len="med" type="none" w="med"/>
            <a:tailEnd len="med" type="oval" w="med"/>
          </a:ln>
          <a:extLst>
            <a:ext uri="{909E8E84-426E-40DD-AFC4-6F175D3DCCD1}">
              <a14:hiddenFill>
                <a:solidFill>
                  <a:srgbClr val="FFFFFF"/>
                </a:solidFill>
              </a14:hiddenFill>
            </a:ext>
          </a:extLst>
        </p:spPr>
        <p:txBody>
          <a:bodyPr bIns="0" lIns="0" rIns="0" tIns="0"/>
          <a:lstStyle/>
          <a:p>
            <a:pPr algn="ctr" fontAlgn="base">
              <a:spcBef>
                <a:spcPct val="0"/>
              </a:spcBef>
              <a:spcAft>
                <a:spcPct val="0"/>
              </a:spcAft>
            </a:pPr>
            <a:endParaRPr lang="en-US" sz="2962">
              <a:solidFill>
                <a:srgbClr val="323232"/>
              </a:solidFill>
              <a:latin typeface="微软雅黑"/>
              <a:ea typeface="微软雅黑"/>
              <a:cs charset="0" pitchFamily="34" typeface="Open Sans Condensed Light"/>
              <a:sym charset="0" typeface="Gill Sans"/>
            </a:endParaRPr>
          </a:p>
        </p:txBody>
      </p:sp>
      <p:sp>
        <p:nvSpPr>
          <p:cNvPr id="263" name="Freeform 46"/>
          <p:cNvSpPr/>
          <p:nvPr/>
        </p:nvSpPr>
        <p:spPr bwMode="auto">
          <a:xfrm>
            <a:off x="1311191" y="2671607"/>
            <a:ext cx="3642077" cy="159441"/>
          </a:xfrm>
          <a:custGeom>
            <a:gdLst>
              <a:gd fmla="*/ 0 w 21600" name="T0"/>
              <a:gd fmla="*/ 21600 h 21600" name="T1"/>
              <a:gd fmla="*/ 0 w 21600" name="T2"/>
              <a:gd fmla="*/ 0 h 21600" name="T3"/>
              <a:gd fmla="*/ 21600 w 21600" name="T4"/>
              <a:gd fmla="*/ 0 h 21600" name="T5"/>
            </a:gdLst>
            <a:cxnLst>
              <a:cxn ang="0">
                <a:pos x="T0" y="T1"/>
              </a:cxn>
              <a:cxn ang="0">
                <a:pos x="T2" y="T3"/>
              </a:cxn>
              <a:cxn ang="0">
                <a:pos x="T4" y="T5"/>
              </a:cxn>
            </a:cxnLst>
            <a:rect b="b" l="0" r="r" t="0"/>
            <a:pathLst>
              <a:path h="21600" w="21600">
                <a:moveTo>
                  <a:pt x="0" y="21600"/>
                </a:moveTo>
                <a:lnTo>
                  <a:pt x="0" y="0"/>
                </a:lnTo>
                <a:lnTo>
                  <a:pt x="21600" y="0"/>
                </a:lnTo>
              </a:path>
            </a:pathLst>
          </a:custGeom>
          <a:noFill/>
          <a:ln cap="flat" w="3175">
            <a:solidFill>
              <a:srgbClr val="5F5F5F"/>
            </a:solidFill>
            <a:prstDash val="solid"/>
            <a:miter lim="800000"/>
            <a:headEnd len="med" type="none" w="med"/>
            <a:tailEnd len="med" type="oval" w="med"/>
          </a:ln>
          <a:extLst>
            <a:ext uri="{909E8E84-426E-40DD-AFC4-6F175D3DCCD1}">
              <a14:hiddenFill>
                <a:solidFill>
                  <a:srgbClr val="FFFFFF"/>
                </a:solidFill>
              </a14:hiddenFill>
            </a:ext>
          </a:extLst>
        </p:spPr>
        <p:txBody>
          <a:bodyPr bIns="0" lIns="0" rIns="0" tIns="0"/>
          <a:lstStyle/>
          <a:p>
            <a:pPr algn="ctr" fontAlgn="base">
              <a:spcBef>
                <a:spcPct val="0"/>
              </a:spcBef>
              <a:spcAft>
                <a:spcPct val="0"/>
              </a:spcAft>
            </a:pPr>
            <a:endParaRPr lang="en-US" sz="2962">
              <a:solidFill>
                <a:srgbClr val="323232"/>
              </a:solidFill>
              <a:latin typeface="微软雅黑"/>
              <a:ea typeface="微软雅黑"/>
              <a:cs charset="0" pitchFamily="34" typeface="Open Sans Condensed Light"/>
              <a:sym charset="0" typeface="Gill Sans"/>
            </a:endParaRPr>
          </a:p>
        </p:txBody>
      </p:sp>
      <p:sp>
        <p:nvSpPr>
          <p:cNvPr id="264" name="Rectangle 37"/>
          <p:cNvSpPr/>
          <p:nvPr/>
        </p:nvSpPr>
        <p:spPr bwMode="auto">
          <a:xfrm>
            <a:off x="1991431" y="2883826"/>
            <a:ext cx="2429397" cy="703924"/>
          </a:xfrm>
          <a:prstGeom prst="rect">
            <a:avLst/>
          </a:prstGeom>
          <a:noFill/>
          <a:ln>
            <a:noFill/>
          </a:ln>
          <a:extLst>
            <a:ext uri="{909E8E84-426E-40DD-AFC4-6F175D3DCCD1}">
              <a14:hiddenFill>
                <a:solidFill>
                  <a:srgbClr val="FFFFFF"/>
                </a:solidFill>
              </a14:hiddenFill>
            </a:ext>
            <a:ext uri="{91240B29-F687-4F45-9708-019B960494DF}">
              <a14:hiddenLine cap="flat" w="12700">
                <a:solidFill>
                  <a:schemeClr val="tx1"/>
                </a:solidFill>
                <a:miter lim="800000"/>
                <a:headEnd len="med" type="none" w="med"/>
                <a:tailEnd len="med" type="none" w="med"/>
              </a14:hiddenLine>
            </a:ext>
          </a:extLst>
        </p:spPr>
        <p:txBody>
          <a:bodyPr anchor="t" bIns="0" lIns="0" rIns="0" tIns="0"/>
          <a:lstStyle/>
          <a:p>
            <a:pPr fontAlgn="base">
              <a:lnSpc>
                <a:spcPct val="125000"/>
              </a:lnSpc>
              <a:spcBef>
                <a:spcPct val="0"/>
              </a:spcBef>
              <a:spcAft>
                <a:spcPct val="0"/>
              </a:spcAft>
            </a:pPr>
            <a:r>
              <a:rPr altLang="en-US" lang="zh-CN" sz="1164">
                <a:solidFill>
                  <a:srgbClr val="3F3F3F"/>
                </a:solidFill>
                <a:latin typeface="微软雅黑"/>
                <a:ea typeface="微软雅黑"/>
                <a:sym charset="0" typeface="Gill Sans"/>
              </a:rPr>
              <a:t>此处添加详细文本描述，建议与标题相关并符合整体语言风格，语言描述</a:t>
            </a:r>
          </a:p>
        </p:txBody>
      </p:sp>
      <p:sp>
        <p:nvSpPr>
          <p:cNvPr id="265" name="Freeform 46"/>
          <p:cNvSpPr/>
          <p:nvPr/>
        </p:nvSpPr>
        <p:spPr bwMode="auto">
          <a:xfrm>
            <a:off x="1311231" y="3711236"/>
            <a:ext cx="4470091" cy="159441"/>
          </a:xfrm>
          <a:custGeom>
            <a:gdLst>
              <a:gd fmla="*/ 0 w 21600" name="T0"/>
              <a:gd fmla="*/ 21600 h 21600" name="T1"/>
              <a:gd fmla="*/ 0 w 21600" name="T2"/>
              <a:gd fmla="*/ 0 h 21600" name="T3"/>
              <a:gd fmla="*/ 21600 w 21600" name="T4"/>
              <a:gd fmla="*/ 0 h 21600" name="T5"/>
            </a:gdLst>
            <a:cxnLst>
              <a:cxn ang="0">
                <a:pos x="T0" y="T1"/>
              </a:cxn>
              <a:cxn ang="0">
                <a:pos x="T2" y="T3"/>
              </a:cxn>
              <a:cxn ang="0">
                <a:pos x="T4" y="T5"/>
              </a:cxn>
            </a:cxnLst>
            <a:rect b="b" l="0" r="r" t="0"/>
            <a:pathLst>
              <a:path h="21600" w="21600">
                <a:moveTo>
                  <a:pt x="0" y="21600"/>
                </a:moveTo>
                <a:lnTo>
                  <a:pt x="0" y="0"/>
                </a:lnTo>
                <a:lnTo>
                  <a:pt x="21600" y="0"/>
                </a:lnTo>
              </a:path>
            </a:pathLst>
          </a:custGeom>
          <a:noFill/>
          <a:ln cap="flat" w="3175">
            <a:solidFill>
              <a:srgbClr val="5F5F5F"/>
            </a:solidFill>
            <a:prstDash val="solid"/>
            <a:miter lim="800000"/>
            <a:headEnd len="med" type="none" w="med"/>
            <a:tailEnd len="med" type="oval" w="med"/>
          </a:ln>
          <a:extLst>
            <a:ext uri="{909E8E84-426E-40DD-AFC4-6F175D3DCCD1}">
              <a14:hiddenFill>
                <a:solidFill>
                  <a:srgbClr val="FFFFFF"/>
                </a:solidFill>
              </a14:hiddenFill>
            </a:ext>
          </a:extLst>
        </p:spPr>
        <p:txBody>
          <a:bodyPr bIns="0" lIns="0" rIns="0" tIns="0"/>
          <a:lstStyle/>
          <a:p>
            <a:pPr algn="ctr" fontAlgn="base">
              <a:spcBef>
                <a:spcPct val="0"/>
              </a:spcBef>
              <a:spcAft>
                <a:spcPct val="0"/>
              </a:spcAft>
            </a:pPr>
            <a:endParaRPr lang="en-US" sz="2962">
              <a:solidFill>
                <a:srgbClr val="323232"/>
              </a:solidFill>
              <a:latin typeface="微软雅黑"/>
              <a:ea typeface="微软雅黑"/>
              <a:cs charset="0" pitchFamily="34" typeface="Open Sans Condensed Light"/>
              <a:sym charset="0" typeface="Gill Sans"/>
            </a:endParaRPr>
          </a:p>
        </p:txBody>
      </p:sp>
      <p:sp>
        <p:nvSpPr>
          <p:cNvPr id="266" name="Rectangle 37"/>
          <p:cNvSpPr/>
          <p:nvPr/>
        </p:nvSpPr>
        <p:spPr bwMode="auto">
          <a:xfrm>
            <a:off x="1991431" y="3923450"/>
            <a:ext cx="2429397" cy="657202"/>
          </a:xfrm>
          <a:prstGeom prst="rect">
            <a:avLst/>
          </a:prstGeom>
          <a:noFill/>
          <a:ln>
            <a:noFill/>
          </a:ln>
          <a:extLst>
            <a:ext uri="{909E8E84-426E-40DD-AFC4-6F175D3DCCD1}">
              <a14:hiddenFill>
                <a:solidFill>
                  <a:srgbClr val="FFFFFF"/>
                </a:solidFill>
              </a14:hiddenFill>
            </a:ext>
            <a:ext uri="{91240B29-F687-4F45-9708-019B960494DF}">
              <a14:hiddenLine cap="flat" w="12700">
                <a:solidFill>
                  <a:schemeClr val="tx1"/>
                </a:solidFill>
                <a:miter lim="800000"/>
                <a:headEnd len="med" type="none" w="med"/>
                <a:tailEnd len="med" type="none" w="med"/>
              </a14:hiddenLine>
            </a:ext>
          </a:extLst>
        </p:spPr>
        <p:txBody>
          <a:bodyPr anchor="t" bIns="0" lIns="0" rIns="0" tIns="0"/>
          <a:lstStyle/>
          <a:p>
            <a:pPr fontAlgn="base">
              <a:lnSpc>
                <a:spcPct val="125000"/>
              </a:lnSpc>
              <a:spcBef>
                <a:spcPct val="0"/>
              </a:spcBef>
              <a:spcAft>
                <a:spcPct val="0"/>
              </a:spcAft>
            </a:pPr>
            <a:r>
              <a:rPr altLang="en-US" lang="zh-CN" sz="1164">
                <a:solidFill>
                  <a:srgbClr val="3F3F3F"/>
                </a:solidFill>
                <a:latin typeface="微软雅黑"/>
                <a:ea typeface="微软雅黑"/>
                <a:sym charset="0" typeface="Gill Sans"/>
              </a:rPr>
              <a:t>此处添加详细文本描述，建议与标题相关并符合整体语言风格，语言描述</a:t>
            </a:r>
          </a:p>
        </p:txBody>
      </p:sp>
      <p:sp>
        <p:nvSpPr>
          <p:cNvPr id="267" name="Freeform 46"/>
          <p:cNvSpPr/>
          <p:nvPr/>
        </p:nvSpPr>
        <p:spPr bwMode="auto">
          <a:xfrm flipV="1">
            <a:off x="1311189" y="5476933"/>
            <a:ext cx="3887036" cy="159441"/>
          </a:xfrm>
          <a:custGeom>
            <a:gdLst>
              <a:gd fmla="*/ 0 w 21600" name="T0"/>
              <a:gd fmla="*/ 21600 h 21600" name="T1"/>
              <a:gd fmla="*/ 0 w 21600" name="T2"/>
              <a:gd fmla="*/ 0 h 21600" name="T3"/>
              <a:gd fmla="*/ 21600 w 21600" name="T4"/>
              <a:gd fmla="*/ 0 h 21600" name="T5"/>
            </a:gdLst>
            <a:cxnLst>
              <a:cxn ang="0">
                <a:pos x="T0" y="T1"/>
              </a:cxn>
              <a:cxn ang="0">
                <a:pos x="T2" y="T3"/>
              </a:cxn>
              <a:cxn ang="0">
                <a:pos x="T4" y="T5"/>
              </a:cxn>
            </a:cxnLst>
            <a:rect b="b" l="0" r="r" t="0"/>
            <a:pathLst>
              <a:path h="21600" w="21600">
                <a:moveTo>
                  <a:pt x="0" y="21600"/>
                </a:moveTo>
                <a:lnTo>
                  <a:pt x="0" y="0"/>
                </a:lnTo>
                <a:lnTo>
                  <a:pt x="21600" y="0"/>
                </a:lnTo>
              </a:path>
            </a:pathLst>
          </a:custGeom>
          <a:noFill/>
          <a:ln cap="flat" w="3175">
            <a:solidFill>
              <a:srgbClr val="5F5F5F"/>
            </a:solidFill>
            <a:prstDash val="solid"/>
            <a:miter lim="800000"/>
            <a:headEnd len="med" type="none" w="med"/>
            <a:tailEnd len="med" type="oval" w="med"/>
          </a:ln>
          <a:extLst>
            <a:ext uri="{909E8E84-426E-40DD-AFC4-6F175D3DCCD1}">
              <a14:hiddenFill>
                <a:solidFill>
                  <a:srgbClr val="FFFFFF"/>
                </a:solidFill>
              </a14:hiddenFill>
            </a:ext>
          </a:extLst>
        </p:spPr>
        <p:txBody>
          <a:bodyPr bIns="0" lIns="0" rIns="0" tIns="0"/>
          <a:lstStyle/>
          <a:p>
            <a:pPr algn="ctr" fontAlgn="base">
              <a:spcBef>
                <a:spcPct val="0"/>
              </a:spcBef>
              <a:spcAft>
                <a:spcPct val="0"/>
              </a:spcAft>
            </a:pPr>
            <a:endParaRPr lang="en-US" sz="2962">
              <a:solidFill>
                <a:srgbClr val="323232"/>
              </a:solidFill>
              <a:latin typeface="微软雅黑"/>
              <a:ea typeface="微软雅黑"/>
              <a:cs charset="0" pitchFamily="34" typeface="Open Sans Condensed Light"/>
              <a:sym charset="0" typeface="Gill Sans"/>
            </a:endParaRPr>
          </a:p>
        </p:txBody>
      </p:sp>
      <p:sp>
        <p:nvSpPr>
          <p:cNvPr id="268" name="Rectangle 37"/>
          <p:cNvSpPr/>
          <p:nvPr/>
        </p:nvSpPr>
        <p:spPr bwMode="auto">
          <a:xfrm>
            <a:off x="1991431" y="4838100"/>
            <a:ext cx="2429397" cy="638794"/>
          </a:xfrm>
          <a:prstGeom prst="rect">
            <a:avLst/>
          </a:prstGeom>
          <a:noFill/>
          <a:ln>
            <a:noFill/>
          </a:ln>
          <a:extLst>
            <a:ext uri="{909E8E84-426E-40DD-AFC4-6F175D3DCCD1}">
              <a14:hiddenFill>
                <a:solidFill>
                  <a:srgbClr val="FFFFFF"/>
                </a:solidFill>
              </a14:hiddenFill>
            </a:ext>
            <a:ext uri="{91240B29-F687-4F45-9708-019B960494DF}">
              <a14:hiddenLine cap="flat" w="12700">
                <a:solidFill>
                  <a:schemeClr val="tx1"/>
                </a:solidFill>
                <a:miter lim="800000"/>
                <a:headEnd len="med" type="none" w="med"/>
                <a:tailEnd len="med" type="none" w="med"/>
              </a14:hiddenLine>
            </a:ext>
          </a:extLst>
        </p:spPr>
        <p:txBody>
          <a:bodyPr anchor="t" bIns="0" lIns="0" rIns="0" tIns="0"/>
          <a:lstStyle/>
          <a:p>
            <a:pPr fontAlgn="base">
              <a:lnSpc>
                <a:spcPct val="125000"/>
              </a:lnSpc>
              <a:spcBef>
                <a:spcPct val="0"/>
              </a:spcBef>
              <a:spcAft>
                <a:spcPct val="0"/>
              </a:spcAft>
            </a:pPr>
            <a:r>
              <a:rPr altLang="en-US" lang="zh-CN" sz="1164">
                <a:solidFill>
                  <a:srgbClr val="3F3F3F"/>
                </a:solidFill>
                <a:latin typeface="微软雅黑"/>
                <a:ea typeface="微软雅黑"/>
                <a:sym charset="0" typeface="Gill Sans"/>
              </a:rPr>
              <a:t>此处添加详细文本描述，建议与标题相关并符合整体语言风格，语言描述</a:t>
            </a:r>
          </a:p>
        </p:txBody>
      </p:sp>
      <p:grpSp>
        <p:nvGrpSpPr>
          <p:cNvPr id="269" name="Group 5"/>
          <p:cNvGrpSpPr/>
          <p:nvPr/>
        </p:nvGrpSpPr>
        <p:grpSpPr>
          <a:xfrm>
            <a:off x="1456575" y="2937932"/>
            <a:ext cx="403153" cy="351961"/>
            <a:chOff x="1079332" y="2203296"/>
            <a:chExt cx="298739" cy="264080"/>
          </a:xfrm>
        </p:grpSpPr>
        <p:sp>
          <p:nvSpPr>
            <p:cNvPr id="270" name="Oval 2"/>
            <p:cNvSpPr/>
            <p:nvPr/>
          </p:nvSpPr>
          <p:spPr bwMode="auto">
            <a:xfrm>
              <a:off x="1103804" y="2203296"/>
              <a:ext cx="264080" cy="264080"/>
            </a:xfrm>
            <a:prstGeom prst="ellipse">
              <a:avLst/>
            </a:prstGeom>
            <a:solidFill>
              <a:schemeClr val="tx1"/>
            </a:solidFill>
            <a:ln algn="ctr" cap="flat" cmpd="sng" w="25400">
              <a:noFill/>
              <a:prstDash val="solid"/>
              <a:round/>
              <a:headEnd len="med" type="none" w="med"/>
              <a:tailEnd len="med" type="none" w="med"/>
            </a:ln>
            <a:effectLst/>
            <a:extLst/>
          </p:spPr>
          <p:txBody>
            <a:bodyPr anchor="t" anchorCtr="0" bIns="48366" compatLnSpc="1" lIns="96731" numCol="1" rIns="96731" rtlCol="0" tIns="48366" vert="horz" wrap="square">
              <a:prstTxWarp prst="textNoShape">
                <a:avLst/>
              </a:prstTxWarp>
            </a:bodyPr>
            <a:lstStyle/>
            <a:p>
              <a:pPr algn="ctr" defTabSz="1308771" fontAlgn="base">
                <a:spcBef>
                  <a:spcPct val="0"/>
                </a:spcBef>
                <a:spcAft>
                  <a:spcPct val="0"/>
                </a:spcAft>
                <a:defRPr/>
              </a:pPr>
              <a:endParaRPr kern="0" lang="en-US" sz="8040">
                <a:solidFill>
                  <a:srgbClr val="000000"/>
                </a:solidFill>
                <a:latin typeface="微软雅黑"/>
                <a:ea typeface="微软雅黑"/>
                <a:sym charset="0" typeface="Gill Sans"/>
              </a:endParaRPr>
            </a:p>
          </p:txBody>
        </p:sp>
        <p:sp>
          <p:nvSpPr>
            <p:cNvPr id="271" name="Rectangle 22"/>
            <p:cNvSpPr/>
            <p:nvPr/>
          </p:nvSpPr>
          <p:spPr bwMode="auto">
            <a:xfrm>
              <a:off x="1079332" y="2246362"/>
              <a:ext cx="298739" cy="197082"/>
            </a:xfrm>
            <a:prstGeom prst="rect">
              <a:avLst/>
            </a:prstGeom>
            <a:noFill/>
            <a:ln>
              <a:noFill/>
            </a:ln>
            <a:extLst>
              <a:ext uri="{909E8E84-426E-40DD-AFC4-6F175D3DCCD1}">
                <a14:hiddenFill>
                  <a:solidFill>
                    <a:srgbClr val="FFFFFF"/>
                  </a:solidFill>
                </a14:hiddenFill>
              </a:ext>
              <a:ext uri="{91240B29-F687-4F45-9708-019B960494DF}">
                <a14:hiddenLine cap="flat" w="12700">
                  <a:solidFill>
                    <a:schemeClr val="tx1"/>
                  </a:solidFill>
                  <a:miter lim="800000"/>
                  <a:headEnd len="med" type="none" w="med"/>
                  <a:tailEnd len="med" type="none" w="med"/>
                </a14:hiddenLine>
              </a:ext>
            </a:extLst>
          </p:spPr>
          <p:txBody>
            <a:bodyPr anchor="ctr" bIns="0" lIns="0" rIns="0" tIns="0"/>
            <a:lstStyle/>
            <a:p>
              <a:pPr algn="ctr" fontAlgn="base">
                <a:spcBef>
                  <a:spcPct val="0"/>
                </a:spcBef>
                <a:spcAft>
                  <a:spcPct val="0"/>
                </a:spcAft>
                <a:defRPr/>
              </a:pPr>
              <a:r>
                <a:rPr kern="0" lang="en-US" sz="2116">
                  <a:solidFill>
                    <a:srgbClr val="FFFFFF"/>
                  </a:solidFill>
                  <a:latin typeface="微软雅黑"/>
                  <a:ea typeface="微软雅黑"/>
                  <a:cs charset="0" typeface="Bebas Neue"/>
                  <a:sym charset="0" typeface="Bebas Neue"/>
                </a:rPr>
                <a:t>1</a:t>
              </a:r>
            </a:p>
          </p:txBody>
        </p:sp>
      </p:grpSp>
      <p:grpSp>
        <p:nvGrpSpPr>
          <p:cNvPr id="272" name="Group 235"/>
          <p:cNvGrpSpPr/>
          <p:nvPr/>
        </p:nvGrpSpPr>
        <p:grpSpPr>
          <a:xfrm>
            <a:off x="1456575" y="3946791"/>
            <a:ext cx="403153" cy="351961"/>
            <a:chOff x="1079332" y="2203296"/>
            <a:chExt cx="298739" cy="264080"/>
          </a:xfrm>
        </p:grpSpPr>
        <p:sp>
          <p:nvSpPr>
            <p:cNvPr id="273" name="Oval 236"/>
            <p:cNvSpPr/>
            <p:nvPr/>
          </p:nvSpPr>
          <p:spPr bwMode="auto">
            <a:xfrm>
              <a:off x="1103804" y="2203296"/>
              <a:ext cx="264080" cy="264080"/>
            </a:xfrm>
            <a:prstGeom prst="ellipse">
              <a:avLst/>
            </a:prstGeom>
            <a:solidFill>
              <a:schemeClr val="tx2"/>
            </a:solidFill>
            <a:ln algn="ctr" cap="flat" cmpd="sng" w="25400">
              <a:noFill/>
              <a:prstDash val="solid"/>
              <a:round/>
              <a:headEnd len="med" type="none" w="med"/>
              <a:tailEnd len="med" type="none" w="med"/>
            </a:ln>
            <a:effectLst/>
            <a:extLst/>
          </p:spPr>
          <p:txBody>
            <a:bodyPr anchor="t" anchorCtr="0" bIns="48366" compatLnSpc="1" lIns="96731" numCol="1" rIns="96731" rtlCol="0" tIns="48366" vert="horz" wrap="square">
              <a:prstTxWarp prst="textNoShape">
                <a:avLst/>
              </a:prstTxWarp>
            </a:bodyPr>
            <a:lstStyle/>
            <a:p>
              <a:pPr algn="ctr" defTabSz="1308771" fontAlgn="base">
                <a:spcBef>
                  <a:spcPct val="0"/>
                </a:spcBef>
                <a:spcAft>
                  <a:spcPct val="0"/>
                </a:spcAft>
                <a:defRPr/>
              </a:pPr>
              <a:endParaRPr kern="0" lang="en-US" sz="8040">
                <a:solidFill>
                  <a:srgbClr val="000000"/>
                </a:solidFill>
                <a:latin typeface="微软雅黑"/>
                <a:ea typeface="微软雅黑"/>
                <a:sym charset="0" typeface="Gill Sans"/>
              </a:endParaRPr>
            </a:p>
          </p:txBody>
        </p:sp>
        <p:sp>
          <p:nvSpPr>
            <p:cNvPr id="274" name="Rectangle 22"/>
            <p:cNvSpPr/>
            <p:nvPr/>
          </p:nvSpPr>
          <p:spPr bwMode="auto">
            <a:xfrm>
              <a:off x="1079332" y="2246362"/>
              <a:ext cx="298739" cy="197082"/>
            </a:xfrm>
            <a:prstGeom prst="rect">
              <a:avLst/>
            </a:prstGeom>
            <a:noFill/>
            <a:ln>
              <a:noFill/>
            </a:ln>
            <a:extLst>
              <a:ext uri="{909E8E84-426E-40DD-AFC4-6F175D3DCCD1}">
                <a14:hiddenFill>
                  <a:solidFill>
                    <a:srgbClr val="FFFFFF"/>
                  </a:solidFill>
                </a14:hiddenFill>
              </a:ext>
              <a:ext uri="{91240B29-F687-4F45-9708-019B960494DF}">
                <a14:hiddenLine cap="flat" w="12700">
                  <a:solidFill>
                    <a:schemeClr val="tx1"/>
                  </a:solidFill>
                  <a:miter lim="800000"/>
                  <a:headEnd len="med" type="none" w="med"/>
                  <a:tailEnd len="med" type="none" w="med"/>
                </a14:hiddenLine>
              </a:ext>
            </a:extLst>
          </p:spPr>
          <p:txBody>
            <a:bodyPr anchor="ctr" bIns="0" lIns="0" rIns="0" tIns="0"/>
            <a:lstStyle/>
            <a:p>
              <a:pPr algn="ctr" fontAlgn="base">
                <a:spcBef>
                  <a:spcPct val="0"/>
                </a:spcBef>
                <a:spcAft>
                  <a:spcPct val="0"/>
                </a:spcAft>
                <a:defRPr/>
              </a:pPr>
              <a:r>
                <a:rPr kern="0" lang="en-US" sz="2116">
                  <a:solidFill>
                    <a:srgbClr val="FFFFFF"/>
                  </a:solidFill>
                  <a:latin typeface="微软雅黑"/>
                  <a:ea typeface="微软雅黑"/>
                  <a:cs charset="0" typeface="Bebas Neue"/>
                  <a:sym charset="0" typeface="Bebas Neue"/>
                </a:rPr>
                <a:t>2</a:t>
              </a:r>
            </a:p>
          </p:txBody>
        </p:sp>
      </p:grpSp>
      <p:grpSp>
        <p:nvGrpSpPr>
          <p:cNvPr id="275" name="Group 238"/>
          <p:cNvGrpSpPr/>
          <p:nvPr/>
        </p:nvGrpSpPr>
        <p:grpSpPr>
          <a:xfrm>
            <a:off x="1456575" y="4858275"/>
            <a:ext cx="403153" cy="351961"/>
            <a:chOff x="1079332" y="2203296"/>
            <a:chExt cx="298739" cy="264080"/>
          </a:xfrm>
        </p:grpSpPr>
        <p:sp>
          <p:nvSpPr>
            <p:cNvPr id="276" name="Oval 239"/>
            <p:cNvSpPr/>
            <p:nvPr/>
          </p:nvSpPr>
          <p:spPr bwMode="auto">
            <a:xfrm>
              <a:off x="1103804" y="2203296"/>
              <a:ext cx="264080" cy="264080"/>
            </a:xfrm>
            <a:prstGeom prst="ellipse">
              <a:avLst/>
            </a:prstGeom>
            <a:solidFill>
              <a:schemeClr val="tx1"/>
            </a:solidFill>
            <a:ln algn="ctr" cap="flat" cmpd="sng" w="25400">
              <a:noFill/>
              <a:prstDash val="solid"/>
              <a:round/>
              <a:headEnd len="med" type="none" w="med"/>
              <a:tailEnd len="med" type="none" w="med"/>
            </a:ln>
            <a:effectLst/>
            <a:extLst/>
          </p:spPr>
          <p:txBody>
            <a:bodyPr anchor="t" anchorCtr="0" bIns="48366" compatLnSpc="1" lIns="96731" numCol="1" rIns="96731" rtlCol="0" tIns="48366" vert="horz" wrap="square">
              <a:prstTxWarp prst="textNoShape">
                <a:avLst/>
              </a:prstTxWarp>
            </a:bodyPr>
            <a:lstStyle/>
            <a:p>
              <a:pPr algn="ctr" defTabSz="1308771" fontAlgn="base">
                <a:spcBef>
                  <a:spcPct val="0"/>
                </a:spcBef>
                <a:spcAft>
                  <a:spcPct val="0"/>
                </a:spcAft>
                <a:defRPr/>
              </a:pPr>
              <a:endParaRPr kern="0" lang="en-US" sz="8040">
                <a:solidFill>
                  <a:srgbClr val="000000"/>
                </a:solidFill>
                <a:latin typeface="微软雅黑"/>
                <a:ea typeface="微软雅黑"/>
                <a:sym charset="0" typeface="Gill Sans"/>
              </a:endParaRPr>
            </a:p>
          </p:txBody>
        </p:sp>
        <p:sp>
          <p:nvSpPr>
            <p:cNvPr id="277" name="Rectangle 22"/>
            <p:cNvSpPr/>
            <p:nvPr/>
          </p:nvSpPr>
          <p:spPr bwMode="auto">
            <a:xfrm>
              <a:off x="1079332" y="2246362"/>
              <a:ext cx="298739" cy="197082"/>
            </a:xfrm>
            <a:prstGeom prst="rect">
              <a:avLst/>
            </a:prstGeom>
            <a:noFill/>
            <a:ln>
              <a:noFill/>
            </a:ln>
            <a:extLst>
              <a:ext uri="{909E8E84-426E-40DD-AFC4-6F175D3DCCD1}">
                <a14:hiddenFill>
                  <a:solidFill>
                    <a:srgbClr val="FFFFFF"/>
                  </a:solidFill>
                </a14:hiddenFill>
              </a:ext>
              <a:ext uri="{91240B29-F687-4F45-9708-019B960494DF}">
                <a14:hiddenLine cap="flat" w="12700">
                  <a:solidFill>
                    <a:schemeClr val="tx1"/>
                  </a:solidFill>
                  <a:miter lim="800000"/>
                  <a:headEnd len="med" type="none" w="med"/>
                  <a:tailEnd len="med" type="none" w="med"/>
                </a14:hiddenLine>
              </a:ext>
            </a:extLst>
          </p:spPr>
          <p:txBody>
            <a:bodyPr anchor="ctr" bIns="0" lIns="0" rIns="0" tIns="0"/>
            <a:lstStyle/>
            <a:p>
              <a:pPr algn="ctr" fontAlgn="base">
                <a:spcBef>
                  <a:spcPct val="0"/>
                </a:spcBef>
                <a:spcAft>
                  <a:spcPct val="0"/>
                </a:spcAft>
                <a:defRPr/>
              </a:pPr>
              <a:r>
                <a:rPr kern="0" lang="en-US" sz="2116">
                  <a:solidFill>
                    <a:srgbClr val="FFFFFF"/>
                  </a:solidFill>
                  <a:latin typeface="微软雅黑"/>
                  <a:ea typeface="微软雅黑"/>
                  <a:cs charset="0" typeface="Bebas Neue"/>
                  <a:sym charset="0" typeface="Bebas Neue"/>
                </a:rPr>
                <a:t>3</a:t>
              </a:r>
            </a:p>
          </p:txBody>
        </p:sp>
      </p:grpSp>
      <p:sp>
        <p:nvSpPr>
          <p:cNvPr id="278" name="Rectangle 37"/>
          <p:cNvSpPr/>
          <p:nvPr/>
        </p:nvSpPr>
        <p:spPr bwMode="auto">
          <a:xfrm>
            <a:off x="8338704" y="2342353"/>
            <a:ext cx="2107546" cy="586136"/>
          </a:xfrm>
          <a:prstGeom prst="rect">
            <a:avLst/>
          </a:prstGeom>
          <a:noFill/>
          <a:ln>
            <a:noFill/>
          </a:ln>
          <a:extLst>
            <a:ext uri="{909E8E84-426E-40DD-AFC4-6F175D3DCCD1}">
              <a14:hiddenFill>
                <a:solidFill>
                  <a:srgbClr val="FFFFFF"/>
                </a:solidFill>
              </a14:hiddenFill>
            </a:ext>
            <a:ext uri="{91240B29-F687-4F45-9708-019B960494DF}">
              <a14:hiddenLine cap="flat" w="12700">
                <a:solidFill>
                  <a:schemeClr val="tx1"/>
                </a:solidFill>
                <a:miter lim="800000"/>
                <a:headEnd len="med" type="none" w="med"/>
                <a:tailEnd len="med" type="none" w="med"/>
              </a14:hiddenLine>
            </a:ext>
          </a:extLst>
        </p:spPr>
        <p:txBody>
          <a:bodyPr anchor="t" bIns="0" lIns="0" rIns="0" tIns="0"/>
          <a:lstStyle/>
          <a:p>
            <a:pPr algn="r" fontAlgn="base">
              <a:lnSpc>
                <a:spcPct val="125000"/>
              </a:lnSpc>
              <a:spcBef>
                <a:spcPct val="0"/>
              </a:spcBef>
              <a:spcAft>
                <a:spcPct val="0"/>
              </a:spcAft>
            </a:pPr>
            <a:r>
              <a:rPr altLang="en-US" lang="zh-CN" sz="1164">
                <a:solidFill>
                  <a:srgbClr val="3F3F3F"/>
                </a:solidFill>
                <a:latin typeface="微软雅黑"/>
                <a:ea typeface="微软雅黑"/>
                <a:sym charset="0" typeface="Gill Sans"/>
              </a:rPr>
              <a:t>此处添加详细文本描述，建议与标题相关并符合整体语言风格 </a:t>
            </a:r>
          </a:p>
        </p:txBody>
      </p:sp>
      <p:sp>
        <p:nvSpPr>
          <p:cNvPr id="279" name="Rectangle 37"/>
          <p:cNvSpPr/>
          <p:nvPr/>
        </p:nvSpPr>
        <p:spPr bwMode="auto">
          <a:xfrm>
            <a:off x="8338704" y="3821894"/>
            <a:ext cx="2107546" cy="657202"/>
          </a:xfrm>
          <a:prstGeom prst="rect">
            <a:avLst/>
          </a:prstGeom>
          <a:noFill/>
          <a:ln>
            <a:noFill/>
          </a:ln>
          <a:extLst>
            <a:ext uri="{909E8E84-426E-40DD-AFC4-6F175D3DCCD1}">
              <a14:hiddenFill>
                <a:solidFill>
                  <a:srgbClr val="FFFFFF"/>
                </a:solidFill>
              </a14:hiddenFill>
            </a:ext>
            <a:ext uri="{91240B29-F687-4F45-9708-019B960494DF}">
              <a14:hiddenLine cap="flat" w="12700">
                <a:solidFill>
                  <a:schemeClr val="tx1"/>
                </a:solidFill>
                <a:miter lim="800000"/>
                <a:headEnd len="med" type="none" w="med"/>
                <a:tailEnd len="med" type="none" w="med"/>
              </a14:hiddenLine>
            </a:ext>
          </a:extLst>
        </p:spPr>
        <p:txBody>
          <a:bodyPr anchor="t" bIns="0" lIns="0" rIns="0" tIns="0"/>
          <a:lstStyle/>
          <a:p>
            <a:pPr algn="r" fontAlgn="base">
              <a:lnSpc>
                <a:spcPct val="125000"/>
              </a:lnSpc>
              <a:spcBef>
                <a:spcPct val="0"/>
              </a:spcBef>
              <a:spcAft>
                <a:spcPct val="0"/>
              </a:spcAft>
            </a:pPr>
            <a:r>
              <a:rPr altLang="en-US" lang="zh-CN" sz="1164">
                <a:solidFill>
                  <a:srgbClr val="3F3F3F"/>
                </a:solidFill>
                <a:latin typeface="微软雅黑"/>
                <a:ea typeface="微软雅黑"/>
                <a:sym charset="0" typeface="Gill Sans"/>
              </a:rPr>
              <a:t>此处添加详细文本描述，建议与标题相关并符合整体语言风格 </a:t>
            </a:r>
          </a:p>
        </p:txBody>
      </p:sp>
      <p:sp>
        <p:nvSpPr>
          <p:cNvPr id="280" name="Rectangle 37"/>
          <p:cNvSpPr/>
          <p:nvPr/>
        </p:nvSpPr>
        <p:spPr bwMode="auto">
          <a:xfrm>
            <a:off x="8338704" y="4926964"/>
            <a:ext cx="2107546" cy="638794"/>
          </a:xfrm>
          <a:prstGeom prst="rect">
            <a:avLst/>
          </a:prstGeom>
          <a:noFill/>
          <a:ln>
            <a:noFill/>
          </a:ln>
          <a:extLst>
            <a:ext uri="{909E8E84-426E-40DD-AFC4-6F175D3DCCD1}">
              <a14:hiddenFill>
                <a:solidFill>
                  <a:srgbClr val="FFFFFF"/>
                </a:solidFill>
              </a14:hiddenFill>
            </a:ext>
            <a:ext uri="{91240B29-F687-4F45-9708-019B960494DF}">
              <a14:hiddenLine cap="flat" w="12700">
                <a:solidFill>
                  <a:schemeClr val="tx1"/>
                </a:solidFill>
                <a:miter lim="800000"/>
                <a:headEnd len="med" type="none" w="med"/>
                <a:tailEnd len="med" type="none" w="med"/>
              </a14:hiddenLine>
            </a:ext>
          </a:extLst>
        </p:spPr>
        <p:txBody>
          <a:bodyPr anchor="t" bIns="0" lIns="0" rIns="0" tIns="0"/>
          <a:lstStyle/>
          <a:p>
            <a:pPr algn="r" fontAlgn="base">
              <a:lnSpc>
                <a:spcPct val="125000"/>
              </a:lnSpc>
              <a:spcBef>
                <a:spcPct val="0"/>
              </a:spcBef>
              <a:spcAft>
                <a:spcPct val="0"/>
              </a:spcAft>
            </a:pPr>
            <a:r>
              <a:rPr altLang="en-US" lang="zh-CN" sz="1164">
                <a:solidFill>
                  <a:srgbClr val="3F3F3F"/>
                </a:solidFill>
                <a:latin typeface="微软雅黑"/>
                <a:ea typeface="微软雅黑"/>
                <a:sym charset="0" typeface="Gill Sans"/>
              </a:rPr>
              <a:t>此处添加详细文本描述，建议与标题相关并符合整体语言风格 </a:t>
            </a:r>
          </a:p>
        </p:txBody>
      </p:sp>
      <p:grpSp>
        <p:nvGrpSpPr>
          <p:cNvPr id="281" name="Group 244"/>
          <p:cNvGrpSpPr/>
          <p:nvPr/>
        </p:nvGrpSpPr>
        <p:grpSpPr>
          <a:xfrm>
            <a:off x="10533077" y="2396455"/>
            <a:ext cx="403153" cy="351961"/>
            <a:chOff x="1079332" y="2203296"/>
            <a:chExt cx="298739" cy="264080"/>
          </a:xfrm>
        </p:grpSpPr>
        <p:sp>
          <p:nvSpPr>
            <p:cNvPr id="282" name="Oval 245"/>
            <p:cNvSpPr/>
            <p:nvPr/>
          </p:nvSpPr>
          <p:spPr bwMode="auto">
            <a:xfrm>
              <a:off x="1103804" y="2203296"/>
              <a:ext cx="264080" cy="264080"/>
            </a:xfrm>
            <a:prstGeom prst="ellipse">
              <a:avLst/>
            </a:prstGeom>
            <a:solidFill>
              <a:schemeClr val="tx2"/>
            </a:solidFill>
            <a:ln algn="ctr" cap="flat" cmpd="sng" w="25400">
              <a:noFill/>
              <a:prstDash val="solid"/>
              <a:round/>
              <a:headEnd len="med" type="none" w="med"/>
              <a:tailEnd len="med" type="none" w="med"/>
            </a:ln>
            <a:effectLst/>
            <a:extLst/>
          </p:spPr>
          <p:txBody>
            <a:bodyPr anchor="t" anchorCtr="0" bIns="48366" compatLnSpc="1" lIns="96731" numCol="1" rIns="96731" rtlCol="0" tIns="48366" vert="horz" wrap="square">
              <a:prstTxWarp prst="textNoShape">
                <a:avLst/>
              </a:prstTxWarp>
            </a:bodyPr>
            <a:lstStyle/>
            <a:p>
              <a:pPr algn="ctr" defTabSz="1308771" fontAlgn="base">
                <a:spcBef>
                  <a:spcPct val="0"/>
                </a:spcBef>
                <a:spcAft>
                  <a:spcPct val="0"/>
                </a:spcAft>
                <a:defRPr/>
              </a:pPr>
              <a:endParaRPr kern="0" lang="en-US" sz="8040">
                <a:solidFill>
                  <a:srgbClr val="000000"/>
                </a:solidFill>
                <a:latin typeface="微软雅黑"/>
                <a:ea typeface="微软雅黑"/>
                <a:sym charset="0" typeface="Gill Sans"/>
              </a:endParaRPr>
            </a:p>
          </p:txBody>
        </p:sp>
        <p:sp>
          <p:nvSpPr>
            <p:cNvPr id="283" name="Rectangle 22"/>
            <p:cNvSpPr/>
            <p:nvPr/>
          </p:nvSpPr>
          <p:spPr bwMode="auto">
            <a:xfrm>
              <a:off x="1079332" y="2246362"/>
              <a:ext cx="298739" cy="197082"/>
            </a:xfrm>
            <a:prstGeom prst="rect">
              <a:avLst/>
            </a:prstGeom>
            <a:noFill/>
            <a:ln>
              <a:noFill/>
            </a:ln>
            <a:extLst>
              <a:ext uri="{909E8E84-426E-40DD-AFC4-6F175D3DCCD1}">
                <a14:hiddenFill>
                  <a:solidFill>
                    <a:srgbClr val="FFFFFF"/>
                  </a:solidFill>
                </a14:hiddenFill>
              </a:ext>
              <a:ext uri="{91240B29-F687-4F45-9708-019B960494DF}">
                <a14:hiddenLine cap="flat" w="12700">
                  <a:solidFill>
                    <a:schemeClr val="tx1"/>
                  </a:solidFill>
                  <a:miter lim="800000"/>
                  <a:headEnd len="med" type="none" w="med"/>
                  <a:tailEnd len="med" type="none" w="med"/>
                </a14:hiddenLine>
              </a:ext>
            </a:extLst>
          </p:spPr>
          <p:txBody>
            <a:bodyPr anchor="ctr" bIns="0" lIns="0" rIns="0" tIns="0"/>
            <a:lstStyle/>
            <a:p>
              <a:pPr algn="ctr" fontAlgn="base">
                <a:spcBef>
                  <a:spcPct val="0"/>
                </a:spcBef>
                <a:spcAft>
                  <a:spcPct val="0"/>
                </a:spcAft>
                <a:defRPr/>
              </a:pPr>
              <a:r>
                <a:rPr kern="0" lang="en-US" sz="2116">
                  <a:solidFill>
                    <a:srgbClr val="FFFFFF"/>
                  </a:solidFill>
                  <a:latin typeface="微软雅黑"/>
                  <a:ea typeface="微软雅黑"/>
                  <a:cs charset="0" typeface="Bebas Neue"/>
                  <a:sym charset="0" typeface="Bebas Neue"/>
                </a:rPr>
                <a:t>4</a:t>
              </a:r>
            </a:p>
          </p:txBody>
        </p:sp>
      </p:grpSp>
      <p:grpSp>
        <p:nvGrpSpPr>
          <p:cNvPr id="284" name="Group 247"/>
          <p:cNvGrpSpPr/>
          <p:nvPr/>
        </p:nvGrpSpPr>
        <p:grpSpPr>
          <a:xfrm>
            <a:off x="10533077" y="3845234"/>
            <a:ext cx="403153" cy="351961"/>
            <a:chOff x="1079332" y="2203296"/>
            <a:chExt cx="298739" cy="264080"/>
          </a:xfrm>
        </p:grpSpPr>
        <p:sp>
          <p:nvSpPr>
            <p:cNvPr id="285" name="Oval 248"/>
            <p:cNvSpPr/>
            <p:nvPr/>
          </p:nvSpPr>
          <p:spPr bwMode="auto">
            <a:xfrm>
              <a:off x="1103804" y="2203296"/>
              <a:ext cx="264080" cy="264080"/>
            </a:xfrm>
            <a:prstGeom prst="ellipse">
              <a:avLst/>
            </a:prstGeom>
            <a:solidFill>
              <a:schemeClr val="tx1"/>
            </a:solidFill>
            <a:ln algn="ctr" cap="flat" cmpd="sng" w="25400">
              <a:noFill/>
              <a:prstDash val="solid"/>
              <a:round/>
              <a:headEnd len="med" type="none" w="med"/>
              <a:tailEnd len="med" type="none" w="med"/>
            </a:ln>
            <a:effectLst/>
            <a:extLst/>
          </p:spPr>
          <p:txBody>
            <a:bodyPr anchor="t" anchorCtr="0" bIns="48366" compatLnSpc="1" lIns="96731" numCol="1" rIns="96731" rtlCol="0" tIns="48366" vert="horz" wrap="square">
              <a:prstTxWarp prst="textNoShape">
                <a:avLst/>
              </a:prstTxWarp>
            </a:bodyPr>
            <a:lstStyle/>
            <a:p>
              <a:pPr algn="ctr" defTabSz="1308771" fontAlgn="base">
                <a:spcBef>
                  <a:spcPct val="0"/>
                </a:spcBef>
                <a:spcAft>
                  <a:spcPct val="0"/>
                </a:spcAft>
                <a:defRPr/>
              </a:pPr>
              <a:endParaRPr kern="0" lang="en-US" sz="8040">
                <a:solidFill>
                  <a:srgbClr val="000000"/>
                </a:solidFill>
                <a:latin typeface="微软雅黑"/>
                <a:ea typeface="微软雅黑"/>
                <a:sym charset="0" typeface="Gill Sans"/>
              </a:endParaRPr>
            </a:p>
          </p:txBody>
        </p:sp>
        <p:sp>
          <p:nvSpPr>
            <p:cNvPr id="286" name="Rectangle 22"/>
            <p:cNvSpPr/>
            <p:nvPr/>
          </p:nvSpPr>
          <p:spPr bwMode="auto">
            <a:xfrm>
              <a:off x="1079332" y="2246362"/>
              <a:ext cx="298739" cy="197082"/>
            </a:xfrm>
            <a:prstGeom prst="rect">
              <a:avLst/>
            </a:prstGeom>
            <a:noFill/>
            <a:ln>
              <a:noFill/>
            </a:ln>
            <a:extLst>
              <a:ext uri="{909E8E84-426E-40DD-AFC4-6F175D3DCCD1}">
                <a14:hiddenFill>
                  <a:solidFill>
                    <a:srgbClr val="FFFFFF"/>
                  </a:solidFill>
                </a14:hiddenFill>
              </a:ext>
              <a:ext uri="{91240B29-F687-4F45-9708-019B960494DF}">
                <a14:hiddenLine cap="flat" w="12700">
                  <a:solidFill>
                    <a:schemeClr val="tx1"/>
                  </a:solidFill>
                  <a:miter lim="800000"/>
                  <a:headEnd len="med" type="none" w="med"/>
                  <a:tailEnd len="med" type="none" w="med"/>
                </a14:hiddenLine>
              </a:ext>
            </a:extLst>
          </p:spPr>
          <p:txBody>
            <a:bodyPr anchor="ctr" bIns="0" lIns="0" rIns="0" tIns="0"/>
            <a:lstStyle/>
            <a:p>
              <a:pPr algn="ctr" fontAlgn="base">
                <a:spcBef>
                  <a:spcPct val="0"/>
                </a:spcBef>
                <a:spcAft>
                  <a:spcPct val="0"/>
                </a:spcAft>
                <a:defRPr/>
              </a:pPr>
              <a:r>
                <a:rPr kern="0" lang="en-US" sz="2116">
                  <a:solidFill>
                    <a:srgbClr val="FFFFFF"/>
                  </a:solidFill>
                  <a:latin typeface="微软雅黑"/>
                  <a:ea typeface="微软雅黑"/>
                  <a:cs charset="0" typeface="Bebas Neue"/>
                  <a:sym charset="0" typeface="Bebas Neue"/>
                </a:rPr>
                <a:t>5</a:t>
              </a:r>
            </a:p>
          </p:txBody>
        </p:sp>
      </p:grpSp>
      <p:grpSp>
        <p:nvGrpSpPr>
          <p:cNvPr id="287" name="Group 250"/>
          <p:cNvGrpSpPr/>
          <p:nvPr/>
        </p:nvGrpSpPr>
        <p:grpSpPr>
          <a:xfrm>
            <a:off x="10533077" y="4947133"/>
            <a:ext cx="403153" cy="351961"/>
            <a:chOff x="1079332" y="2203296"/>
            <a:chExt cx="298739" cy="264080"/>
          </a:xfrm>
        </p:grpSpPr>
        <p:sp>
          <p:nvSpPr>
            <p:cNvPr id="288" name="Oval 251"/>
            <p:cNvSpPr/>
            <p:nvPr/>
          </p:nvSpPr>
          <p:spPr bwMode="auto">
            <a:xfrm>
              <a:off x="1103804" y="2203296"/>
              <a:ext cx="264080" cy="264080"/>
            </a:xfrm>
            <a:prstGeom prst="ellipse">
              <a:avLst/>
            </a:prstGeom>
            <a:solidFill>
              <a:schemeClr val="tx2"/>
            </a:solidFill>
            <a:ln algn="ctr" cap="flat" cmpd="sng" w="25400">
              <a:noFill/>
              <a:prstDash val="solid"/>
              <a:round/>
              <a:headEnd len="med" type="none" w="med"/>
              <a:tailEnd len="med" type="none" w="med"/>
            </a:ln>
            <a:effectLst/>
            <a:extLst/>
          </p:spPr>
          <p:txBody>
            <a:bodyPr anchor="t" anchorCtr="0" bIns="48366" compatLnSpc="1" lIns="96731" numCol="1" rIns="96731" rtlCol="0" tIns="48366" vert="horz" wrap="square">
              <a:prstTxWarp prst="textNoShape">
                <a:avLst/>
              </a:prstTxWarp>
            </a:bodyPr>
            <a:lstStyle/>
            <a:p>
              <a:pPr algn="ctr" defTabSz="1308771" fontAlgn="base">
                <a:spcBef>
                  <a:spcPct val="0"/>
                </a:spcBef>
                <a:spcAft>
                  <a:spcPct val="0"/>
                </a:spcAft>
                <a:defRPr/>
              </a:pPr>
              <a:endParaRPr kern="0" lang="en-US" sz="8040">
                <a:solidFill>
                  <a:srgbClr val="000000"/>
                </a:solidFill>
                <a:latin typeface="微软雅黑"/>
                <a:ea typeface="微软雅黑"/>
                <a:sym charset="0" typeface="Gill Sans"/>
              </a:endParaRPr>
            </a:p>
          </p:txBody>
        </p:sp>
        <p:sp>
          <p:nvSpPr>
            <p:cNvPr id="289" name="Rectangle 22"/>
            <p:cNvSpPr/>
            <p:nvPr/>
          </p:nvSpPr>
          <p:spPr bwMode="auto">
            <a:xfrm>
              <a:off x="1079332" y="2246362"/>
              <a:ext cx="298739" cy="197082"/>
            </a:xfrm>
            <a:prstGeom prst="rect">
              <a:avLst/>
            </a:prstGeom>
            <a:noFill/>
            <a:ln>
              <a:noFill/>
            </a:ln>
            <a:extLst>
              <a:ext uri="{909E8E84-426E-40DD-AFC4-6F175D3DCCD1}">
                <a14:hiddenFill>
                  <a:solidFill>
                    <a:srgbClr val="FFFFFF"/>
                  </a:solidFill>
                </a14:hiddenFill>
              </a:ext>
              <a:ext uri="{91240B29-F687-4F45-9708-019B960494DF}">
                <a14:hiddenLine cap="flat" w="12700">
                  <a:solidFill>
                    <a:schemeClr val="tx1"/>
                  </a:solidFill>
                  <a:miter lim="800000"/>
                  <a:headEnd len="med" type="none" w="med"/>
                  <a:tailEnd len="med" type="none" w="med"/>
                </a14:hiddenLine>
              </a:ext>
            </a:extLst>
          </p:spPr>
          <p:txBody>
            <a:bodyPr anchor="ctr" bIns="0" lIns="0" rIns="0" tIns="0"/>
            <a:lstStyle/>
            <a:p>
              <a:pPr algn="ctr" fontAlgn="base">
                <a:spcBef>
                  <a:spcPct val="0"/>
                </a:spcBef>
                <a:spcAft>
                  <a:spcPct val="0"/>
                </a:spcAft>
                <a:defRPr/>
              </a:pPr>
              <a:r>
                <a:rPr kern="0" lang="en-US" sz="2116">
                  <a:solidFill>
                    <a:srgbClr val="FFFFFF"/>
                  </a:solidFill>
                  <a:latin typeface="微软雅黑"/>
                  <a:ea typeface="微软雅黑"/>
                  <a:cs charset="0" typeface="Bebas Neue"/>
                  <a:sym charset="0" typeface="Bebas Neue"/>
                </a:rPr>
                <a:t>6</a:t>
              </a:r>
            </a:p>
          </p:txBody>
        </p:sp>
      </p:grpSp>
      <p:grpSp>
        <p:nvGrpSpPr>
          <p:cNvPr id="290" name="Group 6"/>
          <p:cNvGrpSpPr/>
          <p:nvPr/>
        </p:nvGrpSpPr>
        <p:grpSpPr>
          <a:xfrm>
            <a:off x="5713546" y="3276650"/>
            <a:ext cx="1110991" cy="947286"/>
            <a:chOff x="4326126" y="2238091"/>
            <a:chExt cx="823252" cy="710758"/>
          </a:xfrm>
        </p:grpSpPr>
        <p:grpSp>
          <p:nvGrpSpPr>
            <p:cNvPr id="291" name="Group 214"/>
            <p:cNvGrpSpPr/>
            <p:nvPr/>
          </p:nvGrpSpPr>
          <p:grpSpPr>
            <a:xfrm>
              <a:off x="4326126" y="2238091"/>
              <a:ext cx="823252" cy="710758"/>
              <a:chOff x="3755667" y="1931353"/>
              <a:chExt cx="680374" cy="587404"/>
            </a:xfrm>
          </p:grpSpPr>
          <p:sp>
            <p:nvSpPr>
              <p:cNvPr id="293" name="Freeform 46"/>
              <p:cNvSpPr/>
              <p:nvPr/>
            </p:nvSpPr>
            <p:spPr bwMode="auto">
              <a:xfrm>
                <a:off x="3755667" y="1931353"/>
                <a:ext cx="680374" cy="587404"/>
              </a:xfrm>
              <a:custGeom>
                <a:gdLst>
                  <a:gd fmla="*/ 161 w 643" name="T0"/>
                  <a:gd fmla="*/ 0 h 555" name="T1"/>
                  <a:gd fmla="*/ 482 w 643" name="T2"/>
                  <a:gd fmla="*/ 0 h 555" name="T3"/>
                  <a:gd fmla="*/ 643 w 643" name="T4"/>
                  <a:gd fmla="*/ 277 h 555" name="T5"/>
                  <a:gd fmla="*/ 482 w 643" name="T6"/>
                  <a:gd fmla="*/ 555 h 555" name="T7"/>
                  <a:gd fmla="*/ 161 w 643" name="T8"/>
                  <a:gd fmla="*/ 555 h 555" name="T9"/>
                  <a:gd fmla="*/ 0 w 643" name="T10"/>
                  <a:gd fmla="*/ 277 h 555" name="T11"/>
                  <a:gd fmla="*/ 161 w 643" name="T12"/>
                  <a:gd fmla="*/ 0 h 555" name="T13"/>
                </a:gdLst>
                <a:cxnLst>
                  <a:cxn ang="0">
                    <a:pos x="T0" y="T1"/>
                  </a:cxn>
                  <a:cxn ang="0">
                    <a:pos x="T2" y="T3"/>
                  </a:cxn>
                  <a:cxn ang="0">
                    <a:pos x="T4" y="T5"/>
                  </a:cxn>
                  <a:cxn ang="0">
                    <a:pos x="T6" y="T7"/>
                  </a:cxn>
                  <a:cxn ang="0">
                    <a:pos x="T8" y="T9"/>
                  </a:cxn>
                  <a:cxn ang="0">
                    <a:pos x="T10" y="T11"/>
                  </a:cxn>
                  <a:cxn ang="0">
                    <a:pos x="T12" y="T13"/>
                  </a:cxn>
                </a:cxnLst>
                <a:rect b="b" l="0" r="r" t="0"/>
                <a:pathLst>
                  <a:path h="555" w="643">
                    <a:moveTo>
                      <a:pt x="161" y="0"/>
                    </a:moveTo>
                    <a:lnTo>
                      <a:pt x="482" y="0"/>
                    </a:lnTo>
                    <a:lnTo>
                      <a:pt x="643" y="277"/>
                    </a:lnTo>
                    <a:lnTo>
                      <a:pt x="482" y="555"/>
                    </a:lnTo>
                    <a:lnTo>
                      <a:pt x="161" y="555"/>
                    </a:lnTo>
                    <a:lnTo>
                      <a:pt x="0" y="277"/>
                    </a:lnTo>
                    <a:lnTo>
                      <a:pt x="161" y="0"/>
                    </a:lnTo>
                    <a:close/>
                  </a:path>
                </a:pathLst>
              </a:custGeom>
              <a:noFill/>
              <a:ln w="0">
                <a:noFill/>
                <a:prstDash val="solid"/>
                <a:round/>
              </a:ln>
            </p:spPr>
            <p:txBody>
              <a:bodyPr anchor="t" anchorCtr="0" bIns="48366" compatLnSpc="1" lIns="96731" numCol="1" rIns="96731" tIns="48366" vert="horz" wrap="square">
                <a:prstTxWarp prst="textNoShape">
                  <a:avLst/>
                </a:prstTxWarp>
              </a:bodyPr>
              <a:lstStyle/>
              <a:p>
                <a:pPr algn="ctr" fontAlgn="base">
                  <a:spcBef>
                    <a:spcPct val="0"/>
                  </a:spcBef>
                  <a:spcAft>
                    <a:spcPct val="0"/>
                  </a:spcAft>
                  <a:defRPr/>
                </a:pPr>
                <a:endParaRPr kern="0" lang="en-US" sz="2962">
                  <a:solidFill>
                    <a:srgbClr val="000000"/>
                  </a:solidFill>
                  <a:latin typeface="微软雅黑"/>
                  <a:ea typeface="微软雅黑"/>
                  <a:sym charset="0" typeface="Gill Sans"/>
                </a:endParaRPr>
              </a:p>
            </p:txBody>
          </p:sp>
          <p:sp>
            <p:nvSpPr>
              <p:cNvPr id="294" name="Freeform 46"/>
              <p:cNvSpPr/>
              <p:nvPr/>
            </p:nvSpPr>
            <p:spPr bwMode="auto">
              <a:xfrm>
                <a:off x="3840267" y="2004393"/>
                <a:ext cx="511175" cy="441325"/>
              </a:xfrm>
              <a:custGeom>
                <a:gdLst>
                  <a:gd fmla="*/ 161 w 643" name="T0"/>
                  <a:gd fmla="*/ 0 h 555" name="T1"/>
                  <a:gd fmla="*/ 482 w 643" name="T2"/>
                  <a:gd fmla="*/ 0 h 555" name="T3"/>
                  <a:gd fmla="*/ 643 w 643" name="T4"/>
                  <a:gd fmla="*/ 277 h 555" name="T5"/>
                  <a:gd fmla="*/ 482 w 643" name="T6"/>
                  <a:gd fmla="*/ 555 h 555" name="T7"/>
                  <a:gd fmla="*/ 161 w 643" name="T8"/>
                  <a:gd fmla="*/ 555 h 555" name="T9"/>
                  <a:gd fmla="*/ 0 w 643" name="T10"/>
                  <a:gd fmla="*/ 277 h 555" name="T11"/>
                  <a:gd fmla="*/ 161 w 643" name="T12"/>
                  <a:gd fmla="*/ 0 h 555" name="T13"/>
                </a:gdLst>
                <a:cxnLst>
                  <a:cxn ang="0">
                    <a:pos x="T0" y="T1"/>
                  </a:cxn>
                  <a:cxn ang="0">
                    <a:pos x="T2" y="T3"/>
                  </a:cxn>
                  <a:cxn ang="0">
                    <a:pos x="T4" y="T5"/>
                  </a:cxn>
                  <a:cxn ang="0">
                    <a:pos x="T6" y="T7"/>
                  </a:cxn>
                  <a:cxn ang="0">
                    <a:pos x="T8" y="T9"/>
                  </a:cxn>
                  <a:cxn ang="0">
                    <a:pos x="T10" y="T11"/>
                  </a:cxn>
                  <a:cxn ang="0">
                    <a:pos x="T12" y="T13"/>
                  </a:cxn>
                </a:cxnLst>
                <a:rect b="b" l="0" r="r" t="0"/>
                <a:pathLst>
                  <a:path h="555" w="643">
                    <a:moveTo>
                      <a:pt x="161" y="0"/>
                    </a:moveTo>
                    <a:lnTo>
                      <a:pt x="482" y="0"/>
                    </a:lnTo>
                    <a:lnTo>
                      <a:pt x="643" y="277"/>
                    </a:lnTo>
                    <a:lnTo>
                      <a:pt x="482" y="555"/>
                    </a:lnTo>
                    <a:lnTo>
                      <a:pt x="161" y="555"/>
                    </a:lnTo>
                    <a:lnTo>
                      <a:pt x="0" y="277"/>
                    </a:lnTo>
                    <a:lnTo>
                      <a:pt x="161" y="0"/>
                    </a:lnTo>
                    <a:close/>
                  </a:path>
                </a:pathLst>
              </a:custGeom>
              <a:noFill/>
              <a:ln w="0">
                <a:noFill/>
                <a:prstDash val="solid"/>
                <a:round/>
              </a:ln>
            </p:spPr>
            <p:txBody>
              <a:bodyPr anchor="t" anchorCtr="0" bIns="48366" compatLnSpc="1" lIns="96731" numCol="1" rIns="96731" tIns="48366" vert="horz" wrap="square">
                <a:prstTxWarp prst="textNoShape">
                  <a:avLst/>
                </a:prstTxWarp>
              </a:bodyPr>
              <a:lstStyle/>
              <a:p>
                <a:pPr algn="ctr" fontAlgn="base">
                  <a:spcBef>
                    <a:spcPct val="0"/>
                  </a:spcBef>
                  <a:spcAft>
                    <a:spcPct val="0"/>
                  </a:spcAft>
                  <a:defRPr/>
                </a:pPr>
                <a:endParaRPr kern="0" lang="en-US" sz="2962">
                  <a:solidFill>
                    <a:srgbClr val="000000"/>
                  </a:solidFill>
                  <a:latin typeface="微软雅黑"/>
                  <a:ea typeface="微软雅黑"/>
                  <a:sym charset="0" typeface="Gill Sans"/>
                </a:endParaRPr>
              </a:p>
            </p:txBody>
          </p:sp>
        </p:grpSp>
        <p:sp>
          <p:nvSpPr>
            <p:cNvPr id="292" name="Freeform 6"/>
            <p:cNvSpPr>
              <a:spLocks noEditPoints="1"/>
            </p:cNvSpPr>
            <p:nvPr/>
          </p:nvSpPr>
          <p:spPr bwMode="auto">
            <a:xfrm>
              <a:off x="4564534" y="2452577"/>
              <a:ext cx="325676" cy="291624"/>
            </a:xfrm>
            <a:custGeom>
              <a:gdLst>
                <a:gd fmla="*/ 18 w 158" name="T0"/>
                <a:gd fmla="*/ 22 h 141" name="T1"/>
                <a:gd fmla="*/ 18 w 158" name="T2"/>
                <a:gd fmla="*/ 138 h 141" name="T3"/>
                <a:gd fmla="*/ 15 w 158" name="T4"/>
                <a:gd fmla="*/ 141 h 141" name="T5"/>
                <a:gd fmla="*/ 9 w 158" name="T6"/>
                <a:gd fmla="*/ 141 h 141" name="T7"/>
                <a:gd fmla="*/ 6 w 158" name="T8"/>
                <a:gd fmla="*/ 138 h 141" name="T9"/>
                <a:gd fmla="*/ 6 w 158" name="T10"/>
                <a:gd fmla="*/ 22 h 141" name="T11"/>
                <a:gd fmla="*/ 0 w 158" name="T12"/>
                <a:gd fmla="*/ 12 h 141" name="T13"/>
                <a:gd fmla="*/ 12 w 158" name="T14"/>
                <a:gd fmla="*/ 0 h 141" name="T15"/>
                <a:gd fmla="*/ 24 w 158" name="T16"/>
                <a:gd fmla="*/ 12 h 141" name="T17"/>
                <a:gd fmla="*/ 18 w 158" name="T18"/>
                <a:gd fmla="*/ 22 h 141" name="T19"/>
                <a:gd fmla="*/ 158 w 158" name="T20"/>
                <a:gd fmla="*/ 88 h 141" name="T21"/>
                <a:gd fmla="*/ 155 w 158" name="T22"/>
                <a:gd fmla="*/ 93 h 141" name="T23"/>
                <a:gd fmla="*/ 154 w 158" name="T24"/>
                <a:gd fmla="*/ 94 h 141" name="T25"/>
                <a:gd fmla="*/ 120 w 158" name="T26"/>
                <a:gd fmla="*/ 105 h 141" name="T27"/>
                <a:gd fmla="*/ 105 w 158" name="T28"/>
                <a:gd fmla="*/ 101 h 141" name="T29"/>
                <a:gd fmla="*/ 103 w 158" name="T30"/>
                <a:gd fmla="*/ 100 h 141" name="T31"/>
                <a:gd fmla="*/ 75 w 158" name="T32"/>
                <a:gd fmla="*/ 92 h 141" name="T33"/>
                <a:gd fmla="*/ 32 w 158" name="T34"/>
                <a:gd fmla="*/ 105 h 141" name="T35"/>
                <a:gd fmla="*/ 29 w 158" name="T36"/>
                <a:gd fmla="*/ 106 h 141" name="T37"/>
                <a:gd fmla="*/ 27 w 158" name="T38"/>
                <a:gd fmla="*/ 105 h 141" name="T39"/>
                <a:gd fmla="*/ 24 w 158" name="T40"/>
                <a:gd fmla="*/ 100 h 141" name="T41"/>
                <a:gd fmla="*/ 24 w 158" name="T42"/>
                <a:gd fmla="*/ 32 h 141" name="T43"/>
                <a:gd fmla="*/ 26 w 158" name="T44"/>
                <a:gd fmla="*/ 27 h 141" name="T45"/>
                <a:gd fmla="*/ 72 w 158" name="T46"/>
                <a:gd fmla="*/ 12 h 141" name="T47"/>
                <a:gd fmla="*/ 110 w 158" name="T48"/>
                <a:gd fmla="*/ 23 h 141" name="T49"/>
                <a:gd fmla="*/ 119 w 158" name="T50"/>
                <a:gd fmla="*/ 25 h 141" name="T51"/>
                <a:gd fmla="*/ 147 w 158" name="T52"/>
                <a:gd fmla="*/ 14 h 141" name="T53"/>
                <a:gd fmla="*/ 150 w 158" name="T54"/>
                <a:gd fmla="*/ 13 h 141" name="T55"/>
                <a:gd fmla="*/ 156 w 158" name="T56"/>
                <a:gd fmla="*/ 13 h 141" name="T57"/>
                <a:gd fmla="*/ 158 w 158" name="T58"/>
                <a:gd fmla="*/ 18 h 141" name="T59"/>
                <a:gd fmla="*/ 158 w 158" name="T60"/>
                <a:gd fmla="*/ 88 h 141" name="T61"/>
                <a:gd fmla="*/ 70 w 158" name="T62"/>
                <a:gd fmla="*/ 24 h 141" name="T63"/>
                <a:gd fmla="*/ 35 w 158" name="T64"/>
                <a:gd fmla="*/ 36 h 141" name="T65"/>
                <a:gd fmla="*/ 35 w 158" name="T66"/>
                <a:gd fmla="*/ 53 h 141" name="T67"/>
                <a:gd fmla="*/ 70 w 158" name="T68"/>
                <a:gd fmla="*/ 42 h 141" name="T69"/>
                <a:gd fmla="*/ 70 w 158" name="T70"/>
                <a:gd fmla="*/ 24 h 141" name="T71"/>
                <a:gd fmla="*/ 70 w 158" name="T72"/>
                <a:gd fmla="*/ 63 h 141" name="T73"/>
                <a:gd fmla="*/ 35 w 158" name="T74"/>
                <a:gd fmla="*/ 73 h 141" name="T75"/>
                <a:gd fmla="*/ 35 w 158" name="T76"/>
                <a:gd fmla="*/ 90 h 141" name="T77"/>
                <a:gd fmla="*/ 70 w 158" name="T78"/>
                <a:gd fmla="*/ 80 h 141" name="T79"/>
                <a:gd fmla="*/ 70 w 158" name="T80"/>
                <a:gd fmla="*/ 63 h 141" name="T81"/>
                <a:gd fmla="*/ 147 w 158" name="T82"/>
                <a:gd fmla="*/ 68 h 141" name="T83"/>
                <a:gd fmla="*/ 111 w 158" name="T84"/>
                <a:gd fmla="*/ 74 h 141" name="T85"/>
                <a:gd fmla="*/ 111 w 158" name="T86"/>
                <a:gd fmla="*/ 54 h 141" name="T87"/>
                <a:gd fmla="*/ 108 w 158" name="T88"/>
                <a:gd fmla="*/ 52 h 141" name="T89"/>
                <a:gd fmla="*/ 75 w 158" name="T90"/>
                <a:gd fmla="*/ 42 h 141" name="T91"/>
                <a:gd fmla="*/ 70 w 158" name="T92"/>
                <a:gd fmla="*/ 42 h 141" name="T93"/>
                <a:gd fmla="*/ 70 w 158" name="T94"/>
                <a:gd fmla="*/ 63 h 141" name="T95"/>
                <a:gd fmla="*/ 72 w 158" name="T96"/>
                <a:gd fmla="*/ 63 h 141" name="T97"/>
                <a:gd fmla="*/ 108 w 158" name="T98"/>
                <a:gd fmla="*/ 73 h 141" name="T99"/>
                <a:gd fmla="*/ 111 w 158" name="T100"/>
                <a:gd fmla="*/ 74 h 141" name="T101"/>
                <a:gd fmla="*/ 111 w 158" name="T102"/>
                <a:gd fmla="*/ 91 h 141" name="T103"/>
                <a:gd fmla="*/ 120 w 158" name="T104"/>
                <a:gd fmla="*/ 93 h 141" name="T105"/>
                <a:gd fmla="*/ 147 w 158" name="T106"/>
                <a:gd fmla="*/ 84 h 141" name="T107"/>
                <a:gd fmla="*/ 147 w 158" name="T108"/>
                <a:gd fmla="*/ 68 h 141" name="T109"/>
                <a:gd fmla="*/ 147 w 158" name="T110"/>
                <a:gd fmla="*/ 28 h 141" name="T111"/>
                <a:gd fmla="*/ 119 w 158" name="T112"/>
                <a:gd fmla="*/ 36 h 141" name="T113"/>
                <a:gd fmla="*/ 111 w 158" name="T114"/>
                <a:gd fmla="*/ 36 h 141" name="T115"/>
                <a:gd fmla="*/ 111 w 158" name="T116"/>
                <a:gd fmla="*/ 54 h 141" name="T117"/>
                <a:gd fmla="*/ 147 w 158" name="T118"/>
                <a:gd fmla="*/ 45 h 141" name="T119"/>
                <a:gd fmla="*/ 147 w 158" name="T120"/>
                <a:gd fmla="*/ 28 h 141" name="T1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b="b" l="0" r="r" t="0"/>
              <a:pathLst>
                <a:path h="141" w="158">
                  <a:moveTo>
                    <a:pt x="18" y="22"/>
                  </a:moveTo>
                  <a:cubicBezTo>
                    <a:pt x="18" y="138"/>
                    <a:pt x="18" y="138"/>
                    <a:pt x="18" y="138"/>
                  </a:cubicBezTo>
                  <a:cubicBezTo>
                    <a:pt x="18" y="140"/>
                    <a:pt x="16" y="141"/>
                    <a:pt x="15" y="141"/>
                  </a:cubicBezTo>
                  <a:cubicBezTo>
                    <a:pt x="9" y="141"/>
                    <a:pt x="9" y="141"/>
                    <a:pt x="9" y="141"/>
                  </a:cubicBezTo>
                  <a:cubicBezTo>
                    <a:pt x="7" y="141"/>
                    <a:pt x="6" y="140"/>
                    <a:pt x="6" y="138"/>
                  </a:cubicBezTo>
                  <a:cubicBezTo>
                    <a:pt x="6" y="22"/>
                    <a:pt x="6" y="22"/>
                    <a:pt x="6" y="22"/>
                  </a:cubicBezTo>
                  <a:cubicBezTo>
                    <a:pt x="3" y="20"/>
                    <a:pt x="0" y="16"/>
                    <a:pt x="0" y="12"/>
                  </a:cubicBezTo>
                  <a:cubicBezTo>
                    <a:pt x="0" y="6"/>
                    <a:pt x="5" y="0"/>
                    <a:pt x="12" y="0"/>
                  </a:cubicBezTo>
                  <a:cubicBezTo>
                    <a:pt x="18" y="0"/>
                    <a:pt x="24" y="6"/>
                    <a:pt x="24" y="12"/>
                  </a:cubicBezTo>
                  <a:cubicBezTo>
                    <a:pt x="24" y="16"/>
                    <a:pt x="21" y="20"/>
                    <a:pt x="18" y="22"/>
                  </a:cubicBezTo>
                  <a:close/>
                  <a:moveTo>
                    <a:pt x="158" y="88"/>
                  </a:moveTo>
                  <a:cubicBezTo>
                    <a:pt x="158" y="90"/>
                    <a:pt x="157" y="92"/>
                    <a:pt x="155" y="93"/>
                  </a:cubicBezTo>
                  <a:cubicBezTo>
                    <a:pt x="155" y="93"/>
                    <a:pt x="154" y="94"/>
                    <a:pt x="154" y="94"/>
                  </a:cubicBezTo>
                  <a:cubicBezTo>
                    <a:pt x="148" y="97"/>
                    <a:pt x="134" y="105"/>
                    <a:pt x="120" y="105"/>
                  </a:cubicBezTo>
                  <a:cubicBezTo>
                    <a:pt x="114" y="105"/>
                    <a:pt x="110" y="103"/>
                    <a:pt x="105" y="101"/>
                  </a:cubicBezTo>
                  <a:cubicBezTo>
                    <a:pt x="103" y="100"/>
                    <a:pt x="103" y="100"/>
                    <a:pt x="103" y="100"/>
                  </a:cubicBezTo>
                  <a:cubicBezTo>
                    <a:pt x="94" y="95"/>
                    <a:pt x="86" y="92"/>
                    <a:pt x="75" y="92"/>
                  </a:cubicBezTo>
                  <a:cubicBezTo>
                    <a:pt x="62" y="92"/>
                    <a:pt x="43" y="99"/>
                    <a:pt x="32" y="105"/>
                  </a:cubicBezTo>
                  <a:cubicBezTo>
                    <a:pt x="32" y="106"/>
                    <a:pt x="30" y="106"/>
                    <a:pt x="29" y="106"/>
                  </a:cubicBezTo>
                  <a:cubicBezTo>
                    <a:pt x="28" y="106"/>
                    <a:pt x="27" y="106"/>
                    <a:pt x="27" y="105"/>
                  </a:cubicBezTo>
                  <a:cubicBezTo>
                    <a:pt x="25" y="104"/>
                    <a:pt x="24" y="102"/>
                    <a:pt x="24" y="100"/>
                  </a:cubicBezTo>
                  <a:cubicBezTo>
                    <a:pt x="24" y="32"/>
                    <a:pt x="24" y="32"/>
                    <a:pt x="24" y="32"/>
                  </a:cubicBezTo>
                  <a:cubicBezTo>
                    <a:pt x="24" y="30"/>
                    <a:pt x="25" y="28"/>
                    <a:pt x="26" y="27"/>
                  </a:cubicBezTo>
                  <a:cubicBezTo>
                    <a:pt x="32" y="24"/>
                    <a:pt x="53" y="12"/>
                    <a:pt x="72" y="12"/>
                  </a:cubicBezTo>
                  <a:cubicBezTo>
                    <a:pt x="87" y="12"/>
                    <a:pt x="100" y="18"/>
                    <a:pt x="110" y="23"/>
                  </a:cubicBezTo>
                  <a:cubicBezTo>
                    <a:pt x="113" y="24"/>
                    <a:pt x="116" y="25"/>
                    <a:pt x="119" y="25"/>
                  </a:cubicBezTo>
                  <a:cubicBezTo>
                    <a:pt x="129" y="25"/>
                    <a:pt x="141" y="18"/>
                    <a:pt x="147" y="14"/>
                  </a:cubicBezTo>
                  <a:cubicBezTo>
                    <a:pt x="148" y="14"/>
                    <a:pt x="149" y="13"/>
                    <a:pt x="150" y="13"/>
                  </a:cubicBezTo>
                  <a:cubicBezTo>
                    <a:pt x="152" y="12"/>
                    <a:pt x="154" y="12"/>
                    <a:pt x="156" y="13"/>
                  </a:cubicBezTo>
                  <a:cubicBezTo>
                    <a:pt x="157" y="14"/>
                    <a:pt x="158" y="16"/>
                    <a:pt x="158" y="18"/>
                  </a:cubicBezTo>
                  <a:lnTo>
                    <a:pt x="158" y="88"/>
                  </a:lnTo>
                  <a:close/>
                  <a:moveTo>
                    <a:pt x="70" y="24"/>
                  </a:moveTo>
                  <a:cubicBezTo>
                    <a:pt x="59" y="25"/>
                    <a:pt x="45" y="30"/>
                    <a:pt x="35" y="36"/>
                  </a:cubicBezTo>
                  <a:cubicBezTo>
                    <a:pt x="35" y="53"/>
                    <a:pt x="35" y="53"/>
                    <a:pt x="35" y="53"/>
                  </a:cubicBezTo>
                  <a:cubicBezTo>
                    <a:pt x="46" y="47"/>
                    <a:pt x="59" y="42"/>
                    <a:pt x="70" y="42"/>
                  </a:cubicBezTo>
                  <a:lnTo>
                    <a:pt x="70" y="24"/>
                  </a:lnTo>
                  <a:close/>
                  <a:moveTo>
                    <a:pt x="70" y="63"/>
                  </a:moveTo>
                  <a:cubicBezTo>
                    <a:pt x="59" y="64"/>
                    <a:pt x="46" y="68"/>
                    <a:pt x="35" y="73"/>
                  </a:cubicBezTo>
                  <a:cubicBezTo>
                    <a:pt x="35" y="90"/>
                    <a:pt x="35" y="90"/>
                    <a:pt x="35" y="90"/>
                  </a:cubicBezTo>
                  <a:cubicBezTo>
                    <a:pt x="46" y="85"/>
                    <a:pt x="59" y="81"/>
                    <a:pt x="70" y="80"/>
                  </a:cubicBezTo>
                  <a:lnTo>
                    <a:pt x="70" y="63"/>
                  </a:lnTo>
                  <a:close/>
                  <a:moveTo>
                    <a:pt x="147" y="68"/>
                  </a:moveTo>
                  <a:cubicBezTo>
                    <a:pt x="138" y="72"/>
                    <a:pt x="124" y="78"/>
                    <a:pt x="111" y="74"/>
                  </a:cubicBezTo>
                  <a:cubicBezTo>
                    <a:pt x="111" y="54"/>
                    <a:pt x="111" y="54"/>
                    <a:pt x="111" y="54"/>
                  </a:cubicBezTo>
                  <a:cubicBezTo>
                    <a:pt x="110" y="53"/>
                    <a:pt x="109" y="53"/>
                    <a:pt x="108" y="52"/>
                  </a:cubicBezTo>
                  <a:cubicBezTo>
                    <a:pt x="97" y="47"/>
                    <a:pt x="89" y="42"/>
                    <a:pt x="75" y="42"/>
                  </a:cubicBezTo>
                  <a:cubicBezTo>
                    <a:pt x="73" y="42"/>
                    <a:pt x="72" y="42"/>
                    <a:pt x="70" y="42"/>
                  </a:cubicBezTo>
                  <a:cubicBezTo>
                    <a:pt x="70" y="63"/>
                    <a:pt x="70" y="63"/>
                    <a:pt x="70" y="63"/>
                  </a:cubicBezTo>
                  <a:cubicBezTo>
                    <a:pt x="71" y="63"/>
                    <a:pt x="72" y="63"/>
                    <a:pt x="72" y="63"/>
                  </a:cubicBezTo>
                  <a:cubicBezTo>
                    <a:pt x="86" y="63"/>
                    <a:pt x="97" y="67"/>
                    <a:pt x="108" y="73"/>
                  </a:cubicBezTo>
                  <a:cubicBezTo>
                    <a:pt x="109" y="73"/>
                    <a:pt x="110" y="74"/>
                    <a:pt x="111" y="74"/>
                  </a:cubicBezTo>
                  <a:cubicBezTo>
                    <a:pt x="111" y="91"/>
                    <a:pt x="111" y="91"/>
                    <a:pt x="111" y="91"/>
                  </a:cubicBezTo>
                  <a:cubicBezTo>
                    <a:pt x="114" y="92"/>
                    <a:pt x="117" y="93"/>
                    <a:pt x="120" y="93"/>
                  </a:cubicBezTo>
                  <a:cubicBezTo>
                    <a:pt x="130" y="93"/>
                    <a:pt x="141" y="87"/>
                    <a:pt x="147" y="84"/>
                  </a:cubicBezTo>
                  <a:lnTo>
                    <a:pt x="147" y="68"/>
                  </a:lnTo>
                  <a:close/>
                  <a:moveTo>
                    <a:pt x="147" y="28"/>
                  </a:moveTo>
                  <a:cubicBezTo>
                    <a:pt x="139" y="32"/>
                    <a:pt x="129" y="36"/>
                    <a:pt x="119" y="36"/>
                  </a:cubicBezTo>
                  <a:cubicBezTo>
                    <a:pt x="116" y="36"/>
                    <a:pt x="114" y="36"/>
                    <a:pt x="111" y="36"/>
                  </a:cubicBezTo>
                  <a:cubicBezTo>
                    <a:pt x="111" y="54"/>
                    <a:pt x="111" y="54"/>
                    <a:pt x="111" y="54"/>
                  </a:cubicBezTo>
                  <a:cubicBezTo>
                    <a:pt x="124" y="57"/>
                    <a:pt x="138" y="50"/>
                    <a:pt x="147" y="45"/>
                  </a:cubicBezTo>
                  <a:lnTo>
                    <a:pt x="147" y="28"/>
                  </a:lnTo>
                  <a:close/>
                </a:path>
              </a:pathLst>
            </a:custGeom>
            <a:solidFill>
              <a:schemeClr val="tx2"/>
            </a:solidFill>
            <a:ln>
              <a:noFill/>
            </a:ln>
            <a:extLst>
              <a:ext uri="{91240B29-F687-4F45-9708-019B960494DF}">
                <a14:hiddenLine w="9525">
                  <a:solidFill>
                    <a:srgbClr val="000000"/>
                  </a:solidFill>
                  <a:round/>
                  <a:headEnd/>
                  <a:tailEnd/>
                </a14:hiddenLine>
              </a:ext>
            </a:extLst>
          </p:spPr>
          <p:txBody>
            <a:bodyPr anchor="t" anchorCtr="0" bIns="48366" compatLnSpc="1" lIns="96731" numCol="1" rIns="96731" tIns="48366" vert="horz" wrap="square">
              <a:prstTxWarp prst="textNoShape">
                <a:avLst/>
              </a:prstTxWarp>
            </a:bodyPr>
            <a:lstStyle/>
            <a:p>
              <a:pPr algn="ctr" fontAlgn="base">
                <a:spcBef>
                  <a:spcPct val="0"/>
                </a:spcBef>
                <a:spcAft>
                  <a:spcPct val="0"/>
                </a:spcAft>
                <a:defRPr/>
              </a:pPr>
              <a:endParaRPr kern="0" lang="en-US" sz="2962">
                <a:solidFill>
                  <a:srgbClr val="000000"/>
                </a:solidFill>
                <a:latin typeface="微软雅黑"/>
                <a:ea typeface="微软雅黑"/>
                <a:sym charset="0" typeface="Gill Sans"/>
              </a:endParaRPr>
            </a:p>
          </p:txBody>
        </p:sp>
      </p:grpSp>
      <p:grpSp>
        <p:nvGrpSpPr>
          <p:cNvPr id="295" name="Group 13"/>
          <p:cNvGrpSpPr/>
          <p:nvPr/>
        </p:nvGrpSpPr>
        <p:grpSpPr>
          <a:xfrm>
            <a:off x="5973695" y="4233737"/>
            <a:ext cx="1110991" cy="947286"/>
            <a:chOff x="4323363" y="2970968"/>
            <a:chExt cx="823252" cy="710758"/>
          </a:xfrm>
        </p:grpSpPr>
        <p:grpSp>
          <p:nvGrpSpPr>
            <p:cNvPr id="296" name="Group 223"/>
            <p:cNvGrpSpPr/>
            <p:nvPr/>
          </p:nvGrpSpPr>
          <p:grpSpPr>
            <a:xfrm>
              <a:off x="4323363" y="2970968"/>
              <a:ext cx="823252" cy="710758"/>
              <a:chOff x="3755667" y="1931353"/>
              <a:chExt cx="680374" cy="587404"/>
            </a:xfrm>
          </p:grpSpPr>
          <p:sp>
            <p:nvSpPr>
              <p:cNvPr id="298" name="Freeform 46"/>
              <p:cNvSpPr/>
              <p:nvPr/>
            </p:nvSpPr>
            <p:spPr bwMode="auto">
              <a:xfrm>
                <a:off x="3755667" y="1931353"/>
                <a:ext cx="680374" cy="587404"/>
              </a:xfrm>
              <a:custGeom>
                <a:gdLst>
                  <a:gd fmla="*/ 161 w 643" name="T0"/>
                  <a:gd fmla="*/ 0 h 555" name="T1"/>
                  <a:gd fmla="*/ 482 w 643" name="T2"/>
                  <a:gd fmla="*/ 0 h 555" name="T3"/>
                  <a:gd fmla="*/ 643 w 643" name="T4"/>
                  <a:gd fmla="*/ 277 h 555" name="T5"/>
                  <a:gd fmla="*/ 482 w 643" name="T6"/>
                  <a:gd fmla="*/ 555 h 555" name="T7"/>
                  <a:gd fmla="*/ 161 w 643" name="T8"/>
                  <a:gd fmla="*/ 555 h 555" name="T9"/>
                  <a:gd fmla="*/ 0 w 643" name="T10"/>
                  <a:gd fmla="*/ 277 h 555" name="T11"/>
                  <a:gd fmla="*/ 161 w 643" name="T12"/>
                  <a:gd fmla="*/ 0 h 555" name="T13"/>
                </a:gdLst>
                <a:cxnLst>
                  <a:cxn ang="0">
                    <a:pos x="T0" y="T1"/>
                  </a:cxn>
                  <a:cxn ang="0">
                    <a:pos x="T2" y="T3"/>
                  </a:cxn>
                  <a:cxn ang="0">
                    <a:pos x="T4" y="T5"/>
                  </a:cxn>
                  <a:cxn ang="0">
                    <a:pos x="T6" y="T7"/>
                  </a:cxn>
                  <a:cxn ang="0">
                    <a:pos x="T8" y="T9"/>
                  </a:cxn>
                  <a:cxn ang="0">
                    <a:pos x="T10" y="T11"/>
                  </a:cxn>
                  <a:cxn ang="0">
                    <a:pos x="T12" y="T13"/>
                  </a:cxn>
                </a:cxnLst>
                <a:rect b="b" l="0" r="r" t="0"/>
                <a:pathLst>
                  <a:path h="555" w="643">
                    <a:moveTo>
                      <a:pt x="161" y="0"/>
                    </a:moveTo>
                    <a:lnTo>
                      <a:pt x="482" y="0"/>
                    </a:lnTo>
                    <a:lnTo>
                      <a:pt x="643" y="277"/>
                    </a:lnTo>
                    <a:lnTo>
                      <a:pt x="482" y="555"/>
                    </a:lnTo>
                    <a:lnTo>
                      <a:pt x="161" y="555"/>
                    </a:lnTo>
                    <a:lnTo>
                      <a:pt x="0" y="277"/>
                    </a:lnTo>
                    <a:lnTo>
                      <a:pt x="161" y="0"/>
                    </a:lnTo>
                    <a:close/>
                  </a:path>
                </a:pathLst>
              </a:custGeom>
              <a:noFill/>
              <a:ln w="0">
                <a:noFill/>
                <a:prstDash val="solid"/>
                <a:round/>
              </a:ln>
            </p:spPr>
            <p:txBody>
              <a:bodyPr anchor="t" anchorCtr="0" bIns="48366" compatLnSpc="1" lIns="96731" numCol="1" rIns="96731" tIns="48366" vert="horz" wrap="square">
                <a:prstTxWarp prst="textNoShape">
                  <a:avLst/>
                </a:prstTxWarp>
              </a:bodyPr>
              <a:lstStyle/>
              <a:p>
                <a:pPr algn="ctr" fontAlgn="base">
                  <a:spcBef>
                    <a:spcPct val="0"/>
                  </a:spcBef>
                  <a:spcAft>
                    <a:spcPct val="0"/>
                  </a:spcAft>
                  <a:defRPr/>
                </a:pPr>
                <a:endParaRPr kern="0" lang="en-US" sz="2962">
                  <a:solidFill>
                    <a:srgbClr val="000000"/>
                  </a:solidFill>
                  <a:latin typeface="微软雅黑"/>
                  <a:ea typeface="微软雅黑"/>
                  <a:sym charset="0" typeface="Gill Sans"/>
                </a:endParaRPr>
              </a:p>
            </p:txBody>
          </p:sp>
          <p:sp>
            <p:nvSpPr>
              <p:cNvPr id="299" name="Freeform 46"/>
              <p:cNvSpPr/>
              <p:nvPr/>
            </p:nvSpPr>
            <p:spPr bwMode="auto">
              <a:xfrm>
                <a:off x="3840267" y="2004393"/>
                <a:ext cx="511175" cy="441325"/>
              </a:xfrm>
              <a:custGeom>
                <a:gdLst>
                  <a:gd fmla="*/ 161 w 643" name="T0"/>
                  <a:gd fmla="*/ 0 h 555" name="T1"/>
                  <a:gd fmla="*/ 482 w 643" name="T2"/>
                  <a:gd fmla="*/ 0 h 555" name="T3"/>
                  <a:gd fmla="*/ 643 w 643" name="T4"/>
                  <a:gd fmla="*/ 277 h 555" name="T5"/>
                  <a:gd fmla="*/ 482 w 643" name="T6"/>
                  <a:gd fmla="*/ 555 h 555" name="T7"/>
                  <a:gd fmla="*/ 161 w 643" name="T8"/>
                  <a:gd fmla="*/ 555 h 555" name="T9"/>
                  <a:gd fmla="*/ 0 w 643" name="T10"/>
                  <a:gd fmla="*/ 277 h 555" name="T11"/>
                  <a:gd fmla="*/ 161 w 643" name="T12"/>
                  <a:gd fmla="*/ 0 h 555" name="T13"/>
                </a:gdLst>
                <a:cxnLst>
                  <a:cxn ang="0">
                    <a:pos x="T0" y="T1"/>
                  </a:cxn>
                  <a:cxn ang="0">
                    <a:pos x="T2" y="T3"/>
                  </a:cxn>
                  <a:cxn ang="0">
                    <a:pos x="T4" y="T5"/>
                  </a:cxn>
                  <a:cxn ang="0">
                    <a:pos x="T6" y="T7"/>
                  </a:cxn>
                  <a:cxn ang="0">
                    <a:pos x="T8" y="T9"/>
                  </a:cxn>
                  <a:cxn ang="0">
                    <a:pos x="T10" y="T11"/>
                  </a:cxn>
                  <a:cxn ang="0">
                    <a:pos x="T12" y="T13"/>
                  </a:cxn>
                </a:cxnLst>
                <a:rect b="b" l="0" r="r" t="0"/>
                <a:pathLst>
                  <a:path h="555" w="643">
                    <a:moveTo>
                      <a:pt x="161" y="0"/>
                    </a:moveTo>
                    <a:lnTo>
                      <a:pt x="482" y="0"/>
                    </a:lnTo>
                    <a:lnTo>
                      <a:pt x="643" y="277"/>
                    </a:lnTo>
                    <a:lnTo>
                      <a:pt x="482" y="555"/>
                    </a:lnTo>
                    <a:lnTo>
                      <a:pt x="161" y="555"/>
                    </a:lnTo>
                    <a:lnTo>
                      <a:pt x="0" y="277"/>
                    </a:lnTo>
                    <a:lnTo>
                      <a:pt x="161" y="0"/>
                    </a:lnTo>
                    <a:close/>
                  </a:path>
                </a:pathLst>
              </a:custGeom>
              <a:noFill/>
              <a:ln w="0">
                <a:noFill/>
                <a:prstDash val="solid"/>
                <a:round/>
              </a:ln>
            </p:spPr>
            <p:txBody>
              <a:bodyPr anchor="t" anchorCtr="0" bIns="48366" compatLnSpc="1" lIns="96731" numCol="1" rIns="96731" tIns="48366" vert="horz" wrap="square">
                <a:prstTxWarp prst="textNoShape">
                  <a:avLst/>
                </a:prstTxWarp>
              </a:bodyPr>
              <a:lstStyle/>
              <a:p>
                <a:pPr algn="ctr" fontAlgn="base">
                  <a:spcBef>
                    <a:spcPct val="0"/>
                  </a:spcBef>
                  <a:spcAft>
                    <a:spcPct val="0"/>
                  </a:spcAft>
                  <a:defRPr/>
                </a:pPr>
                <a:endParaRPr kern="0" lang="en-US" sz="2962">
                  <a:solidFill>
                    <a:srgbClr val="000000"/>
                  </a:solidFill>
                  <a:latin typeface="微软雅黑"/>
                  <a:ea typeface="微软雅黑"/>
                  <a:sym charset="0" typeface="Gill Sans"/>
                </a:endParaRPr>
              </a:p>
            </p:txBody>
          </p:sp>
        </p:grpSp>
        <p:sp>
          <p:nvSpPr>
            <p:cNvPr id="297" name="Freeform 7"/>
            <p:cNvSpPr>
              <a:spLocks noEditPoints="1"/>
            </p:cNvSpPr>
            <p:nvPr/>
          </p:nvSpPr>
          <p:spPr bwMode="auto">
            <a:xfrm>
              <a:off x="4580089" y="3139036"/>
              <a:ext cx="328025" cy="326055"/>
            </a:xfrm>
            <a:custGeom>
              <a:gdLst>
                <a:gd fmla="*/ 124 w 141" name="T0"/>
                <a:gd fmla="*/ 140 h 140" name="T1"/>
                <a:gd fmla="*/ 18 w 141" name="T2"/>
                <a:gd fmla="*/ 140 h 140" name="T3"/>
                <a:gd fmla="*/ 7 w 141" name="T4"/>
                <a:gd fmla="*/ 121 h 140" name="T5"/>
                <a:gd fmla="*/ 53 w 141" name="T6"/>
                <a:gd fmla="*/ 48 h 140" name="T7"/>
                <a:gd fmla="*/ 53 w 141" name="T8"/>
                <a:gd fmla="*/ 11 h 140" name="T9"/>
                <a:gd fmla="*/ 48 w 141" name="T10"/>
                <a:gd fmla="*/ 11 h 140" name="T11"/>
                <a:gd fmla="*/ 42 w 141" name="T12"/>
                <a:gd fmla="*/ 6 h 140" name="T13"/>
                <a:gd fmla="*/ 48 w 141" name="T14"/>
                <a:gd fmla="*/ 0 h 140" name="T15"/>
                <a:gd fmla="*/ 94 w 141" name="T16"/>
                <a:gd fmla="*/ 0 h 140" name="T17"/>
                <a:gd fmla="*/ 100 w 141" name="T18"/>
                <a:gd fmla="*/ 6 h 140" name="T19"/>
                <a:gd fmla="*/ 94 w 141" name="T20"/>
                <a:gd fmla="*/ 11 h 140" name="T21"/>
                <a:gd fmla="*/ 89 w 141" name="T22"/>
                <a:gd fmla="*/ 11 h 140" name="T23"/>
                <a:gd fmla="*/ 89 w 141" name="T24"/>
                <a:gd fmla="*/ 48 h 140" name="T25"/>
                <a:gd fmla="*/ 135 w 141" name="T26"/>
                <a:gd fmla="*/ 121 h 140" name="T27"/>
                <a:gd fmla="*/ 124 w 141" name="T28"/>
                <a:gd fmla="*/ 140 h 140" name="T29"/>
                <a:gd fmla="*/ 38 w 141" name="T30"/>
                <a:gd fmla="*/ 93 h 140" name="T31"/>
                <a:gd fmla="*/ 104 w 141" name="T32"/>
                <a:gd fmla="*/ 93 h 140" name="T33"/>
                <a:gd fmla="*/ 79 w 141" name="T34"/>
                <a:gd fmla="*/ 54 h 140" name="T35"/>
                <a:gd fmla="*/ 77 w 141" name="T36"/>
                <a:gd fmla="*/ 51 h 140" name="T37"/>
                <a:gd fmla="*/ 77 w 141" name="T38"/>
                <a:gd fmla="*/ 48 h 140" name="T39"/>
                <a:gd fmla="*/ 77 w 141" name="T40"/>
                <a:gd fmla="*/ 11 h 140" name="T41"/>
                <a:gd fmla="*/ 65 w 141" name="T42"/>
                <a:gd fmla="*/ 11 h 140" name="T43"/>
                <a:gd fmla="*/ 65 w 141" name="T44"/>
                <a:gd fmla="*/ 48 h 140" name="T45"/>
                <a:gd fmla="*/ 65 w 141" name="T46"/>
                <a:gd fmla="*/ 51 h 140" name="T47"/>
                <a:gd fmla="*/ 63 w 141" name="T48"/>
                <a:gd fmla="*/ 54 h 140" name="T49"/>
                <a:gd fmla="*/ 38 w 141" name="T50"/>
                <a:gd fmla="*/ 93 h 140" name="T5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b="b" l="0" r="r" t="0"/>
              <a:pathLst>
                <a:path h="140" w="141">
                  <a:moveTo>
                    <a:pt x="124" y="140"/>
                  </a:moveTo>
                  <a:cubicBezTo>
                    <a:pt x="18" y="140"/>
                    <a:pt x="18" y="140"/>
                    <a:pt x="18" y="140"/>
                  </a:cubicBezTo>
                  <a:cubicBezTo>
                    <a:pt x="5" y="140"/>
                    <a:pt x="0" y="131"/>
                    <a:pt x="7" y="121"/>
                  </a:cubicBezTo>
                  <a:cubicBezTo>
                    <a:pt x="53" y="48"/>
                    <a:pt x="53" y="48"/>
                    <a:pt x="53" y="48"/>
                  </a:cubicBezTo>
                  <a:cubicBezTo>
                    <a:pt x="53" y="11"/>
                    <a:pt x="53" y="11"/>
                    <a:pt x="53" y="11"/>
                  </a:cubicBezTo>
                  <a:cubicBezTo>
                    <a:pt x="48" y="11"/>
                    <a:pt x="48" y="11"/>
                    <a:pt x="48" y="11"/>
                  </a:cubicBezTo>
                  <a:cubicBezTo>
                    <a:pt x="44" y="11"/>
                    <a:pt x="42" y="9"/>
                    <a:pt x="42" y="6"/>
                  </a:cubicBezTo>
                  <a:cubicBezTo>
                    <a:pt x="42" y="2"/>
                    <a:pt x="44" y="0"/>
                    <a:pt x="48" y="0"/>
                  </a:cubicBezTo>
                  <a:cubicBezTo>
                    <a:pt x="94" y="0"/>
                    <a:pt x="94" y="0"/>
                    <a:pt x="94" y="0"/>
                  </a:cubicBezTo>
                  <a:cubicBezTo>
                    <a:pt x="98" y="0"/>
                    <a:pt x="100" y="2"/>
                    <a:pt x="100" y="6"/>
                  </a:cubicBezTo>
                  <a:cubicBezTo>
                    <a:pt x="100" y="9"/>
                    <a:pt x="98" y="11"/>
                    <a:pt x="94" y="11"/>
                  </a:cubicBezTo>
                  <a:cubicBezTo>
                    <a:pt x="89" y="11"/>
                    <a:pt x="89" y="11"/>
                    <a:pt x="89" y="11"/>
                  </a:cubicBezTo>
                  <a:cubicBezTo>
                    <a:pt x="89" y="48"/>
                    <a:pt x="89" y="48"/>
                    <a:pt x="89" y="48"/>
                  </a:cubicBezTo>
                  <a:cubicBezTo>
                    <a:pt x="135" y="121"/>
                    <a:pt x="135" y="121"/>
                    <a:pt x="135" y="121"/>
                  </a:cubicBezTo>
                  <a:cubicBezTo>
                    <a:pt x="141" y="131"/>
                    <a:pt x="137" y="140"/>
                    <a:pt x="124" y="140"/>
                  </a:cubicBezTo>
                  <a:close/>
                  <a:moveTo>
                    <a:pt x="38" y="93"/>
                  </a:moveTo>
                  <a:cubicBezTo>
                    <a:pt x="104" y="93"/>
                    <a:pt x="104" y="93"/>
                    <a:pt x="104" y="93"/>
                  </a:cubicBezTo>
                  <a:cubicBezTo>
                    <a:pt x="79" y="54"/>
                    <a:pt x="79" y="54"/>
                    <a:pt x="79" y="54"/>
                  </a:cubicBezTo>
                  <a:cubicBezTo>
                    <a:pt x="77" y="51"/>
                    <a:pt x="77" y="51"/>
                    <a:pt x="77" y="51"/>
                  </a:cubicBezTo>
                  <a:cubicBezTo>
                    <a:pt x="77" y="48"/>
                    <a:pt x="77" y="48"/>
                    <a:pt x="77" y="48"/>
                  </a:cubicBezTo>
                  <a:cubicBezTo>
                    <a:pt x="77" y="11"/>
                    <a:pt x="77" y="11"/>
                    <a:pt x="77" y="11"/>
                  </a:cubicBezTo>
                  <a:cubicBezTo>
                    <a:pt x="65" y="11"/>
                    <a:pt x="65" y="11"/>
                    <a:pt x="65" y="11"/>
                  </a:cubicBezTo>
                  <a:cubicBezTo>
                    <a:pt x="65" y="48"/>
                    <a:pt x="65" y="48"/>
                    <a:pt x="65" y="48"/>
                  </a:cubicBezTo>
                  <a:cubicBezTo>
                    <a:pt x="65" y="51"/>
                    <a:pt x="65" y="51"/>
                    <a:pt x="65" y="51"/>
                  </a:cubicBezTo>
                  <a:cubicBezTo>
                    <a:pt x="63" y="54"/>
                    <a:pt x="63" y="54"/>
                    <a:pt x="63" y="54"/>
                  </a:cubicBezTo>
                  <a:lnTo>
                    <a:pt x="38" y="93"/>
                  </a:lnTo>
                  <a:close/>
                </a:path>
              </a:pathLst>
            </a:custGeom>
            <a:solidFill>
              <a:schemeClr val="tx2"/>
            </a:solidFill>
            <a:ln>
              <a:noFill/>
            </a:ln>
          </p:spPr>
          <p:txBody>
            <a:bodyPr anchor="t" anchorCtr="0" bIns="48366" compatLnSpc="1" lIns="96731" numCol="1" rIns="96731" tIns="48366" vert="horz" wrap="square">
              <a:prstTxWarp prst="textNoShape">
                <a:avLst/>
              </a:prstTxWarp>
            </a:bodyPr>
            <a:lstStyle/>
            <a:p>
              <a:pPr algn="ctr" fontAlgn="base">
                <a:spcBef>
                  <a:spcPct val="0"/>
                </a:spcBef>
                <a:spcAft>
                  <a:spcPct val="0"/>
                </a:spcAft>
                <a:defRPr/>
              </a:pPr>
              <a:endParaRPr kern="0" lang="en-US" sz="2962">
                <a:solidFill>
                  <a:srgbClr val="000000"/>
                </a:solidFill>
                <a:latin typeface="微软雅黑"/>
                <a:ea typeface="微软雅黑"/>
                <a:sym charset="0" typeface="Gill Sans"/>
              </a:endParaRPr>
            </a:p>
          </p:txBody>
        </p:sp>
      </p:grpSp>
      <p:grpSp>
        <p:nvGrpSpPr>
          <p:cNvPr id="300" name="Group 7"/>
          <p:cNvGrpSpPr/>
          <p:nvPr/>
        </p:nvGrpSpPr>
        <p:grpSpPr>
          <a:xfrm>
            <a:off x="6887793" y="3243463"/>
            <a:ext cx="1110991" cy="947286"/>
            <a:chOff x="4964418" y="2602479"/>
            <a:chExt cx="823252" cy="710758"/>
          </a:xfrm>
        </p:grpSpPr>
        <p:grpSp>
          <p:nvGrpSpPr>
            <p:cNvPr id="301" name="Group 220"/>
            <p:cNvGrpSpPr/>
            <p:nvPr/>
          </p:nvGrpSpPr>
          <p:grpSpPr>
            <a:xfrm>
              <a:off x="4964418" y="2602479"/>
              <a:ext cx="823252" cy="710758"/>
              <a:chOff x="3755667" y="1931353"/>
              <a:chExt cx="680374" cy="587404"/>
            </a:xfrm>
          </p:grpSpPr>
          <p:sp>
            <p:nvSpPr>
              <p:cNvPr id="303" name="Freeform 46"/>
              <p:cNvSpPr/>
              <p:nvPr/>
            </p:nvSpPr>
            <p:spPr bwMode="auto">
              <a:xfrm>
                <a:off x="3755667" y="1931353"/>
                <a:ext cx="680374" cy="587404"/>
              </a:xfrm>
              <a:custGeom>
                <a:gdLst>
                  <a:gd fmla="*/ 161 w 643" name="T0"/>
                  <a:gd fmla="*/ 0 h 555" name="T1"/>
                  <a:gd fmla="*/ 482 w 643" name="T2"/>
                  <a:gd fmla="*/ 0 h 555" name="T3"/>
                  <a:gd fmla="*/ 643 w 643" name="T4"/>
                  <a:gd fmla="*/ 277 h 555" name="T5"/>
                  <a:gd fmla="*/ 482 w 643" name="T6"/>
                  <a:gd fmla="*/ 555 h 555" name="T7"/>
                  <a:gd fmla="*/ 161 w 643" name="T8"/>
                  <a:gd fmla="*/ 555 h 555" name="T9"/>
                  <a:gd fmla="*/ 0 w 643" name="T10"/>
                  <a:gd fmla="*/ 277 h 555" name="T11"/>
                  <a:gd fmla="*/ 161 w 643" name="T12"/>
                  <a:gd fmla="*/ 0 h 555" name="T13"/>
                </a:gdLst>
                <a:cxnLst>
                  <a:cxn ang="0">
                    <a:pos x="T0" y="T1"/>
                  </a:cxn>
                  <a:cxn ang="0">
                    <a:pos x="T2" y="T3"/>
                  </a:cxn>
                  <a:cxn ang="0">
                    <a:pos x="T4" y="T5"/>
                  </a:cxn>
                  <a:cxn ang="0">
                    <a:pos x="T6" y="T7"/>
                  </a:cxn>
                  <a:cxn ang="0">
                    <a:pos x="T8" y="T9"/>
                  </a:cxn>
                  <a:cxn ang="0">
                    <a:pos x="T10" y="T11"/>
                  </a:cxn>
                  <a:cxn ang="0">
                    <a:pos x="T12" y="T13"/>
                  </a:cxn>
                </a:cxnLst>
                <a:rect b="b" l="0" r="r" t="0"/>
                <a:pathLst>
                  <a:path h="555" w="643">
                    <a:moveTo>
                      <a:pt x="161" y="0"/>
                    </a:moveTo>
                    <a:lnTo>
                      <a:pt x="482" y="0"/>
                    </a:lnTo>
                    <a:lnTo>
                      <a:pt x="643" y="277"/>
                    </a:lnTo>
                    <a:lnTo>
                      <a:pt x="482" y="555"/>
                    </a:lnTo>
                    <a:lnTo>
                      <a:pt x="161" y="555"/>
                    </a:lnTo>
                    <a:lnTo>
                      <a:pt x="0" y="277"/>
                    </a:lnTo>
                    <a:lnTo>
                      <a:pt x="161" y="0"/>
                    </a:lnTo>
                    <a:close/>
                  </a:path>
                </a:pathLst>
              </a:custGeom>
              <a:noFill/>
              <a:ln w="0">
                <a:noFill/>
                <a:prstDash val="solid"/>
                <a:round/>
              </a:ln>
            </p:spPr>
            <p:txBody>
              <a:bodyPr anchor="t" anchorCtr="0" bIns="48366" compatLnSpc="1" lIns="96731" numCol="1" rIns="96731" tIns="48366" vert="horz" wrap="square">
                <a:prstTxWarp prst="textNoShape">
                  <a:avLst/>
                </a:prstTxWarp>
              </a:bodyPr>
              <a:lstStyle/>
              <a:p>
                <a:pPr algn="ctr" fontAlgn="base">
                  <a:spcBef>
                    <a:spcPct val="0"/>
                  </a:spcBef>
                  <a:spcAft>
                    <a:spcPct val="0"/>
                  </a:spcAft>
                  <a:defRPr/>
                </a:pPr>
                <a:endParaRPr kern="0" lang="en-US" sz="2962">
                  <a:solidFill>
                    <a:srgbClr val="000000"/>
                  </a:solidFill>
                  <a:latin typeface="微软雅黑"/>
                  <a:ea typeface="微软雅黑"/>
                  <a:sym charset="0" typeface="Gill Sans"/>
                </a:endParaRPr>
              </a:p>
            </p:txBody>
          </p:sp>
          <p:sp>
            <p:nvSpPr>
              <p:cNvPr id="304" name="Freeform 46"/>
              <p:cNvSpPr/>
              <p:nvPr/>
            </p:nvSpPr>
            <p:spPr bwMode="auto">
              <a:xfrm>
                <a:off x="3840267" y="2004393"/>
                <a:ext cx="511175" cy="441325"/>
              </a:xfrm>
              <a:custGeom>
                <a:gdLst>
                  <a:gd fmla="*/ 161 w 643" name="T0"/>
                  <a:gd fmla="*/ 0 h 555" name="T1"/>
                  <a:gd fmla="*/ 482 w 643" name="T2"/>
                  <a:gd fmla="*/ 0 h 555" name="T3"/>
                  <a:gd fmla="*/ 643 w 643" name="T4"/>
                  <a:gd fmla="*/ 277 h 555" name="T5"/>
                  <a:gd fmla="*/ 482 w 643" name="T6"/>
                  <a:gd fmla="*/ 555 h 555" name="T7"/>
                  <a:gd fmla="*/ 161 w 643" name="T8"/>
                  <a:gd fmla="*/ 555 h 555" name="T9"/>
                  <a:gd fmla="*/ 0 w 643" name="T10"/>
                  <a:gd fmla="*/ 277 h 555" name="T11"/>
                  <a:gd fmla="*/ 161 w 643" name="T12"/>
                  <a:gd fmla="*/ 0 h 555" name="T13"/>
                </a:gdLst>
                <a:cxnLst>
                  <a:cxn ang="0">
                    <a:pos x="T0" y="T1"/>
                  </a:cxn>
                  <a:cxn ang="0">
                    <a:pos x="T2" y="T3"/>
                  </a:cxn>
                  <a:cxn ang="0">
                    <a:pos x="T4" y="T5"/>
                  </a:cxn>
                  <a:cxn ang="0">
                    <a:pos x="T6" y="T7"/>
                  </a:cxn>
                  <a:cxn ang="0">
                    <a:pos x="T8" y="T9"/>
                  </a:cxn>
                  <a:cxn ang="0">
                    <a:pos x="T10" y="T11"/>
                  </a:cxn>
                  <a:cxn ang="0">
                    <a:pos x="T12" y="T13"/>
                  </a:cxn>
                </a:cxnLst>
                <a:rect b="b" l="0" r="r" t="0"/>
                <a:pathLst>
                  <a:path h="555" w="643">
                    <a:moveTo>
                      <a:pt x="161" y="0"/>
                    </a:moveTo>
                    <a:lnTo>
                      <a:pt x="482" y="0"/>
                    </a:lnTo>
                    <a:lnTo>
                      <a:pt x="643" y="277"/>
                    </a:lnTo>
                    <a:lnTo>
                      <a:pt x="482" y="555"/>
                    </a:lnTo>
                    <a:lnTo>
                      <a:pt x="161" y="555"/>
                    </a:lnTo>
                    <a:lnTo>
                      <a:pt x="0" y="277"/>
                    </a:lnTo>
                    <a:lnTo>
                      <a:pt x="161" y="0"/>
                    </a:lnTo>
                    <a:close/>
                  </a:path>
                </a:pathLst>
              </a:custGeom>
              <a:noFill/>
              <a:ln w="0">
                <a:noFill/>
                <a:prstDash val="solid"/>
                <a:round/>
              </a:ln>
            </p:spPr>
            <p:txBody>
              <a:bodyPr anchor="t" anchorCtr="0" bIns="48366" compatLnSpc="1" lIns="96731" numCol="1" rIns="96731" tIns="48366" vert="horz" wrap="square">
                <a:prstTxWarp prst="textNoShape">
                  <a:avLst/>
                </a:prstTxWarp>
              </a:bodyPr>
              <a:lstStyle/>
              <a:p>
                <a:pPr algn="ctr" fontAlgn="base">
                  <a:spcBef>
                    <a:spcPct val="0"/>
                  </a:spcBef>
                  <a:spcAft>
                    <a:spcPct val="0"/>
                  </a:spcAft>
                  <a:defRPr/>
                </a:pPr>
                <a:endParaRPr kern="0" lang="en-US" sz="2962">
                  <a:solidFill>
                    <a:srgbClr val="000000"/>
                  </a:solidFill>
                  <a:latin typeface="微软雅黑"/>
                  <a:ea typeface="微软雅黑"/>
                  <a:sym charset="0" typeface="Gill Sans"/>
                </a:endParaRPr>
              </a:p>
            </p:txBody>
          </p:sp>
        </p:grpSp>
        <p:sp>
          <p:nvSpPr>
            <p:cNvPr id="302" name="Freeform 8"/>
            <p:cNvSpPr>
              <a:spLocks noEditPoints="1"/>
            </p:cNvSpPr>
            <p:nvPr/>
          </p:nvSpPr>
          <p:spPr bwMode="auto">
            <a:xfrm>
              <a:off x="5209647" y="2816545"/>
              <a:ext cx="320093" cy="266264"/>
            </a:xfrm>
            <a:custGeom>
              <a:gdLst>
                <a:gd fmla="*/ 141 w 141" name="T0"/>
                <a:gd fmla="*/ 103 h 117" name="T1"/>
                <a:gd fmla="*/ 126 w 141" name="T2"/>
                <a:gd fmla="*/ 117 h 117" name="T3"/>
                <a:gd fmla="*/ 15 w 141" name="T4"/>
                <a:gd fmla="*/ 117 h 117" name="T5"/>
                <a:gd fmla="*/ 0 w 141" name="T6"/>
                <a:gd fmla="*/ 103 h 117" name="T7"/>
                <a:gd fmla="*/ 0 w 141" name="T8"/>
                <a:gd fmla="*/ 73 h 117" name="T9"/>
                <a:gd fmla="*/ 2 w 141" name="T10"/>
                <a:gd fmla="*/ 66 h 117" name="T11"/>
                <a:gd fmla="*/ 20 w 141" name="T12"/>
                <a:gd fmla="*/ 11 h 117" name="T13"/>
                <a:gd fmla="*/ 35 w 141" name="T14"/>
                <a:gd fmla="*/ 0 h 117" name="T15"/>
                <a:gd fmla="*/ 106 w 141" name="T16"/>
                <a:gd fmla="*/ 0 h 117" name="T17"/>
                <a:gd fmla="*/ 121 w 141" name="T18"/>
                <a:gd fmla="*/ 11 h 117" name="T19"/>
                <a:gd fmla="*/ 140 w 141" name="T20"/>
                <a:gd fmla="*/ 66 h 117" name="T21"/>
                <a:gd fmla="*/ 141 w 141" name="T22"/>
                <a:gd fmla="*/ 73 h 117" name="T23"/>
                <a:gd fmla="*/ 141 w 141" name="T24"/>
                <a:gd fmla="*/ 103 h 117" name="T25"/>
                <a:gd fmla="*/ 129 w 141" name="T26"/>
                <a:gd fmla="*/ 73 h 117" name="T27"/>
                <a:gd fmla="*/ 126 w 141" name="T28"/>
                <a:gd fmla="*/ 70 h 117" name="T29"/>
                <a:gd fmla="*/ 15 w 141" name="T30"/>
                <a:gd fmla="*/ 70 h 117" name="T31"/>
                <a:gd fmla="*/ 12 w 141" name="T32"/>
                <a:gd fmla="*/ 73 h 117" name="T33"/>
                <a:gd fmla="*/ 12 w 141" name="T34"/>
                <a:gd fmla="*/ 103 h 117" name="T35"/>
                <a:gd fmla="*/ 15 w 141" name="T36"/>
                <a:gd fmla="*/ 105 h 117" name="T37"/>
                <a:gd fmla="*/ 126 w 141" name="T38"/>
                <a:gd fmla="*/ 105 h 117" name="T39"/>
                <a:gd fmla="*/ 129 w 141" name="T40"/>
                <a:gd fmla="*/ 103 h 117" name="T41"/>
                <a:gd fmla="*/ 129 w 141" name="T42"/>
                <a:gd fmla="*/ 73 h 117" name="T43"/>
                <a:gd fmla="*/ 125 w 141" name="T44"/>
                <a:gd fmla="*/ 59 h 117" name="T45"/>
                <a:gd fmla="*/ 110 w 141" name="T46"/>
                <a:gd fmla="*/ 14 h 117" name="T47"/>
                <a:gd fmla="*/ 106 w 141" name="T48"/>
                <a:gd fmla="*/ 12 h 117" name="T49"/>
                <a:gd fmla="*/ 35 w 141" name="T50"/>
                <a:gd fmla="*/ 12 h 117" name="T51"/>
                <a:gd fmla="*/ 31 w 141" name="T52"/>
                <a:gd fmla="*/ 14 h 117" name="T53"/>
                <a:gd fmla="*/ 17 w 141" name="T54"/>
                <a:gd fmla="*/ 59 h 117" name="T55"/>
                <a:gd fmla="*/ 125 w 141" name="T56"/>
                <a:gd fmla="*/ 59 h 117" name="T57"/>
                <a:gd fmla="*/ 88 w 141" name="T58"/>
                <a:gd fmla="*/ 95 h 117" name="T59"/>
                <a:gd fmla="*/ 81 w 141" name="T60"/>
                <a:gd fmla="*/ 88 h 117" name="T61"/>
                <a:gd fmla="*/ 88 w 141" name="T62"/>
                <a:gd fmla="*/ 81 h 117" name="T63"/>
                <a:gd fmla="*/ 96 w 141" name="T64"/>
                <a:gd fmla="*/ 88 h 117" name="T65"/>
                <a:gd fmla="*/ 88 w 141" name="T66"/>
                <a:gd fmla="*/ 95 h 117" name="T67"/>
                <a:gd fmla="*/ 112 w 141" name="T68"/>
                <a:gd fmla="*/ 95 h 117" name="T69"/>
                <a:gd fmla="*/ 104 w 141" name="T70"/>
                <a:gd fmla="*/ 88 h 117" name="T71"/>
                <a:gd fmla="*/ 112 w 141" name="T72"/>
                <a:gd fmla="*/ 81 h 117" name="T73"/>
                <a:gd fmla="*/ 119 w 141" name="T74"/>
                <a:gd fmla="*/ 88 h 117" name="T75"/>
                <a:gd fmla="*/ 112 w 141" name="T76"/>
                <a:gd fmla="*/ 95 h 117" name="T7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b="b" l="0" r="r" t="0"/>
              <a:pathLst>
                <a:path h="117" w="141">
                  <a:moveTo>
                    <a:pt x="141" y="103"/>
                  </a:moveTo>
                  <a:cubicBezTo>
                    <a:pt x="141" y="111"/>
                    <a:pt x="134" y="117"/>
                    <a:pt x="126" y="117"/>
                  </a:cubicBezTo>
                  <a:cubicBezTo>
                    <a:pt x="15" y="117"/>
                    <a:pt x="15" y="117"/>
                    <a:pt x="15" y="117"/>
                  </a:cubicBezTo>
                  <a:cubicBezTo>
                    <a:pt x="7" y="117"/>
                    <a:pt x="0" y="111"/>
                    <a:pt x="0" y="103"/>
                  </a:cubicBezTo>
                  <a:cubicBezTo>
                    <a:pt x="0" y="73"/>
                    <a:pt x="0" y="73"/>
                    <a:pt x="0" y="73"/>
                  </a:cubicBezTo>
                  <a:cubicBezTo>
                    <a:pt x="0" y="71"/>
                    <a:pt x="1" y="69"/>
                    <a:pt x="2" y="66"/>
                  </a:cubicBezTo>
                  <a:cubicBezTo>
                    <a:pt x="20" y="11"/>
                    <a:pt x="20" y="11"/>
                    <a:pt x="20" y="11"/>
                  </a:cubicBezTo>
                  <a:cubicBezTo>
                    <a:pt x="22" y="4"/>
                    <a:pt x="28" y="0"/>
                    <a:pt x="35" y="0"/>
                  </a:cubicBezTo>
                  <a:cubicBezTo>
                    <a:pt x="106" y="0"/>
                    <a:pt x="106" y="0"/>
                    <a:pt x="106" y="0"/>
                  </a:cubicBezTo>
                  <a:cubicBezTo>
                    <a:pt x="113" y="0"/>
                    <a:pt x="119" y="4"/>
                    <a:pt x="121" y="11"/>
                  </a:cubicBezTo>
                  <a:cubicBezTo>
                    <a:pt x="140" y="66"/>
                    <a:pt x="140" y="66"/>
                    <a:pt x="140" y="66"/>
                  </a:cubicBezTo>
                  <a:cubicBezTo>
                    <a:pt x="140" y="69"/>
                    <a:pt x="141" y="71"/>
                    <a:pt x="141" y="73"/>
                  </a:cubicBezTo>
                  <a:lnTo>
                    <a:pt x="141" y="103"/>
                  </a:lnTo>
                  <a:close/>
                  <a:moveTo>
                    <a:pt x="129" y="73"/>
                  </a:moveTo>
                  <a:cubicBezTo>
                    <a:pt x="129" y="72"/>
                    <a:pt x="128" y="70"/>
                    <a:pt x="126" y="70"/>
                  </a:cubicBezTo>
                  <a:cubicBezTo>
                    <a:pt x="15" y="70"/>
                    <a:pt x="15" y="70"/>
                    <a:pt x="15" y="70"/>
                  </a:cubicBezTo>
                  <a:cubicBezTo>
                    <a:pt x="13" y="70"/>
                    <a:pt x="12" y="72"/>
                    <a:pt x="12" y="73"/>
                  </a:cubicBezTo>
                  <a:cubicBezTo>
                    <a:pt x="12" y="103"/>
                    <a:pt x="12" y="103"/>
                    <a:pt x="12" y="103"/>
                  </a:cubicBezTo>
                  <a:cubicBezTo>
                    <a:pt x="12" y="104"/>
                    <a:pt x="13" y="105"/>
                    <a:pt x="15" y="105"/>
                  </a:cubicBezTo>
                  <a:cubicBezTo>
                    <a:pt x="126" y="105"/>
                    <a:pt x="126" y="105"/>
                    <a:pt x="126" y="105"/>
                  </a:cubicBezTo>
                  <a:cubicBezTo>
                    <a:pt x="128" y="105"/>
                    <a:pt x="129" y="104"/>
                    <a:pt x="129" y="103"/>
                  </a:cubicBezTo>
                  <a:lnTo>
                    <a:pt x="129" y="73"/>
                  </a:lnTo>
                  <a:close/>
                  <a:moveTo>
                    <a:pt x="125" y="59"/>
                  </a:moveTo>
                  <a:cubicBezTo>
                    <a:pt x="110" y="14"/>
                    <a:pt x="110" y="14"/>
                    <a:pt x="110" y="14"/>
                  </a:cubicBezTo>
                  <a:cubicBezTo>
                    <a:pt x="110" y="13"/>
                    <a:pt x="108" y="12"/>
                    <a:pt x="106" y="12"/>
                  </a:cubicBezTo>
                  <a:cubicBezTo>
                    <a:pt x="35" y="12"/>
                    <a:pt x="35" y="12"/>
                    <a:pt x="35" y="12"/>
                  </a:cubicBezTo>
                  <a:cubicBezTo>
                    <a:pt x="33" y="12"/>
                    <a:pt x="32" y="13"/>
                    <a:pt x="31" y="14"/>
                  </a:cubicBezTo>
                  <a:cubicBezTo>
                    <a:pt x="17" y="59"/>
                    <a:pt x="17" y="59"/>
                    <a:pt x="17" y="59"/>
                  </a:cubicBezTo>
                  <a:lnTo>
                    <a:pt x="125" y="59"/>
                  </a:lnTo>
                  <a:close/>
                  <a:moveTo>
                    <a:pt x="88" y="95"/>
                  </a:moveTo>
                  <a:cubicBezTo>
                    <a:pt x="84" y="95"/>
                    <a:pt x="81" y="92"/>
                    <a:pt x="81" y="88"/>
                  </a:cubicBezTo>
                  <a:cubicBezTo>
                    <a:pt x="81" y="84"/>
                    <a:pt x="84" y="81"/>
                    <a:pt x="88" y="81"/>
                  </a:cubicBezTo>
                  <a:cubicBezTo>
                    <a:pt x="92" y="81"/>
                    <a:pt x="96" y="84"/>
                    <a:pt x="96" y="88"/>
                  </a:cubicBezTo>
                  <a:cubicBezTo>
                    <a:pt x="96" y="92"/>
                    <a:pt x="92" y="95"/>
                    <a:pt x="88" y="95"/>
                  </a:cubicBezTo>
                  <a:close/>
                  <a:moveTo>
                    <a:pt x="112" y="95"/>
                  </a:moveTo>
                  <a:cubicBezTo>
                    <a:pt x="108" y="95"/>
                    <a:pt x="104" y="92"/>
                    <a:pt x="104" y="88"/>
                  </a:cubicBezTo>
                  <a:cubicBezTo>
                    <a:pt x="104" y="84"/>
                    <a:pt x="108" y="81"/>
                    <a:pt x="112" y="81"/>
                  </a:cubicBezTo>
                  <a:cubicBezTo>
                    <a:pt x="116" y="81"/>
                    <a:pt x="119" y="84"/>
                    <a:pt x="119" y="88"/>
                  </a:cubicBezTo>
                  <a:cubicBezTo>
                    <a:pt x="119" y="92"/>
                    <a:pt x="116" y="95"/>
                    <a:pt x="112" y="95"/>
                  </a:cubicBezTo>
                  <a:close/>
                </a:path>
              </a:pathLst>
            </a:custGeom>
            <a:solidFill>
              <a:schemeClr val="tx1"/>
            </a:solidFill>
            <a:ln>
              <a:noFill/>
            </a:ln>
            <a:extLst>
              <a:ext uri="{91240B29-F687-4F45-9708-019B960494DF}">
                <a14:hiddenLine w="9525">
                  <a:solidFill>
                    <a:srgbClr val="000000"/>
                  </a:solidFill>
                  <a:round/>
                  <a:headEnd/>
                  <a:tailEnd/>
                </a14:hiddenLine>
              </a:ext>
            </a:extLst>
          </p:spPr>
          <p:txBody>
            <a:bodyPr anchor="t" anchorCtr="0" bIns="48366" compatLnSpc="1" lIns="96731" numCol="1" rIns="96731" tIns="48366" vert="horz" wrap="square">
              <a:prstTxWarp prst="textNoShape">
                <a:avLst/>
              </a:prstTxWarp>
            </a:bodyPr>
            <a:lstStyle/>
            <a:p>
              <a:pPr algn="ctr" fontAlgn="base">
                <a:spcBef>
                  <a:spcPct val="0"/>
                </a:spcBef>
                <a:spcAft>
                  <a:spcPct val="0"/>
                </a:spcAft>
                <a:defRPr/>
              </a:pPr>
              <a:endParaRPr kern="0" lang="en-US" sz="2962">
                <a:solidFill>
                  <a:srgbClr val="000000"/>
                </a:solidFill>
                <a:latin typeface="微软雅黑"/>
                <a:ea typeface="微软雅黑"/>
                <a:sym charset="0" typeface="Gill Sans"/>
              </a:endParaRPr>
            </a:p>
          </p:txBody>
        </p:sp>
      </p:grpSp>
      <p:grpSp>
        <p:nvGrpSpPr>
          <p:cNvPr id="305" name="Group 4"/>
          <p:cNvGrpSpPr/>
          <p:nvPr/>
        </p:nvGrpSpPr>
        <p:grpSpPr>
          <a:xfrm>
            <a:off x="6506927" y="1829327"/>
            <a:ext cx="1110991" cy="947286"/>
            <a:chOff x="4745821" y="1499943"/>
            <a:chExt cx="823252" cy="710758"/>
          </a:xfrm>
        </p:grpSpPr>
        <p:grpSp>
          <p:nvGrpSpPr>
            <p:cNvPr id="306" name="Group 217"/>
            <p:cNvGrpSpPr/>
            <p:nvPr/>
          </p:nvGrpSpPr>
          <p:grpSpPr>
            <a:xfrm>
              <a:off x="4745821" y="1499943"/>
              <a:ext cx="823252" cy="710758"/>
              <a:chOff x="3755667" y="1931353"/>
              <a:chExt cx="680374" cy="587404"/>
            </a:xfrm>
          </p:grpSpPr>
          <p:sp>
            <p:nvSpPr>
              <p:cNvPr id="308" name="Freeform 46"/>
              <p:cNvSpPr/>
              <p:nvPr/>
            </p:nvSpPr>
            <p:spPr bwMode="auto">
              <a:xfrm>
                <a:off x="3755667" y="1931353"/>
                <a:ext cx="680374" cy="587404"/>
              </a:xfrm>
              <a:custGeom>
                <a:gdLst>
                  <a:gd fmla="*/ 161 w 643" name="T0"/>
                  <a:gd fmla="*/ 0 h 555" name="T1"/>
                  <a:gd fmla="*/ 482 w 643" name="T2"/>
                  <a:gd fmla="*/ 0 h 555" name="T3"/>
                  <a:gd fmla="*/ 643 w 643" name="T4"/>
                  <a:gd fmla="*/ 277 h 555" name="T5"/>
                  <a:gd fmla="*/ 482 w 643" name="T6"/>
                  <a:gd fmla="*/ 555 h 555" name="T7"/>
                  <a:gd fmla="*/ 161 w 643" name="T8"/>
                  <a:gd fmla="*/ 555 h 555" name="T9"/>
                  <a:gd fmla="*/ 0 w 643" name="T10"/>
                  <a:gd fmla="*/ 277 h 555" name="T11"/>
                  <a:gd fmla="*/ 161 w 643" name="T12"/>
                  <a:gd fmla="*/ 0 h 555" name="T13"/>
                </a:gdLst>
                <a:cxnLst>
                  <a:cxn ang="0">
                    <a:pos x="T0" y="T1"/>
                  </a:cxn>
                  <a:cxn ang="0">
                    <a:pos x="T2" y="T3"/>
                  </a:cxn>
                  <a:cxn ang="0">
                    <a:pos x="T4" y="T5"/>
                  </a:cxn>
                  <a:cxn ang="0">
                    <a:pos x="T6" y="T7"/>
                  </a:cxn>
                  <a:cxn ang="0">
                    <a:pos x="T8" y="T9"/>
                  </a:cxn>
                  <a:cxn ang="0">
                    <a:pos x="T10" y="T11"/>
                  </a:cxn>
                  <a:cxn ang="0">
                    <a:pos x="T12" y="T13"/>
                  </a:cxn>
                </a:cxnLst>
                <a:rect b="b" l="0" r="r" t="0"/>
                <a:pathLst>
                  <a:path h="555" w="643">
                    <a:moveTo>
                      <a:pt x="161" y="0"/>
                    </a:moveTo>
                    <a:lnTo>
                      <a:pt x="482" y="0"/>
                    </a:lnTo>
                    <a:lnTo>
                      <a:pt x="643" y="277"/>
                    </a:lnTo>
                    <a:lnTo>
                      <a:pt x="482" y="555"/>
                    </a:lnTo>
                    <a:lnTo>
                      <a:pt x="161" y="555"/>
                    </a:lnTo>
                    <a:lnTo>
                      <a:pt x="0" y="277"/>
                    </a:lnTo>
                    <a:lnTo>
                      <a:pt x="161" y="0"/>
                    </a:lnTo>
                    <a:close/>
                  </a:path>
                </a:pathLst>
              </a:custGeom>
              <a:noFill/>
              <a:ln w="0">
                <a:noFill/>
                <a:prstDash val="solid"/>
                <a:round/>
              </a:ln>
            </p:spPr>
            <p:txBody>
              <a:bodyPr anchor="t" anchorCtr="0" bIns="48366" compatLnSpc="1" lIns="96731" numCol="1" rIns="96731" tIns="48366" vert="horz" wrap="square">
                <a:prstTxWarp prst="textNoShape">
                  <a:avLst/>
                </a:prstTxWarp>
              </a:bodyPr>
              <a:lstStyle/>
              <a:p>
                <a:pPr algn="ctr" fontAlgn="base">
                  <a:spcBef>
                    <a:spcPct val="0"/>
                  </a:spcBef>
                  <a:spcAft>
                    <a:spcPct val="0"/>
                  </a:spcAft>
                  <a:defRPr/>
                </a:pPr>
                <a:endParaRPr kern="0" lang="en-US" sz="2962">
                  <a:solidFill>
                    <a:srgbClr val="000000"/>
                  </a:solidFill>
                  <a:latin typeface="微软雅黑"/>
                  <a:ea typeface="微软雅黑"/>
                  <a:sym charset="0" typeface="Gill Sans"/>
                </a:endParaRPr>
              </a:p>
            </p:txBody>
          </p:sp>
          <p:sp>
            <p:nvSpPr>
              <p:cNvPr id="309" name="Freeform 46"/>
              <p:cNvSpPr/>
              <p:nvPr/>
            </p:nvSpPr>
            <p:spPr bwMode="auto">
              <a:xfrm>
                <a:off x="3840267" y="2004393"/>
                <a:ext cx="511175" cy="441325"/>
              </a:xfrm>
              <a:custGeom>
                <a:gdLst>
                  <a:gd fmla="*/ 161 w 643" name="T0"/>
                  <a:gd fmla="*/ 0 h 555" name="T1"/>
                  <a:gd fmla="*/ 482 w 643" name="T2"/>
                  <a:gd fmla="*/ 0 h 555" name="T3"/>
                  <a:gd fmla="*/ 643 w 643" name="T4"/>
                  <a:gd fmla="*/ 277 h 555" name="T5"/>
                  <a:gd fmla="*/ 482 w 643" name="T6"/>
                  <a:gd fmla="*/ 555 h 555" name="T7"/>
                  <a:gd fmla="*/ 161 w 643" name="T8"/>
                  <a:gd fmla="*/ 555 h 555" name="T9"/>
                  <a:gd fmla="*/ 0 w 643" name="T10"/>
                  <a:gd fmla="*/ 277 h 555" name="T11"/>
                  <a:gd fmla="*/ 161 w 643" name="T12"/>
                  <a:gd fmla="*/ 0 h 555" name="T13"/>
                </a:gdLst>
                <a:cxnLst>
                  <a:cxn ang="0">
                    <a:pos x="T0" y="T1"/>
                  </a:cxn>
                  <a:cxn ang="0">
                    <a:pos x="T2" y="T3"/>
                  </a:cxn>
                  <a:cxn ang="0">
                    <a:pos x="T4" y="T5"/>
                  </a:cxn>
                  <a:cxn ang="0">
                    <a:pos x="T6" y="T7"/>
                  </a:cxn>
                  <a:cxn ang="0">
                    <a:pos x="T8" y="T9"/>
                  </a:cxn>
                  <a:cxn ang="0">
                    <a:pos x="T10" y="T11"/>
                  </a:cxn>
                  <a:cxn ang="0">
                    <a:pos x="T12" y="T13"/>
                  </a:cxn>
                </a:cxnLst>
                <a:rect b="b" l="0" r="r" t="0"/>
                <a:pathLst>
                  <a:path h="555" w="643">
                    <a:moveTo>
                      <a:pt x="161" y="0"/>
                    </a:moveTo>
                    <a:lnTo>
                      <a:pt x="482" y="0"/>
                    </a:lnTo>
                    <a:lnTo>
                      <a:pt x="643" y="277"/>
                    </a:lnTo>
                    <a:lnTo>
                      <a:pt x="482" y="555"/>
                    </a:lnTo>
                    <a:lnTo>
                      <a:pt x="161" y="555"/>
                    </a:lnTo>
                    <a:lnTo>
                      <a:pt x="0" y="277"/>
                    </a:lnTo>
                    <a:lnTo>
                      <a:pt x="161" y="0"/>
                    </a:lnTo>
                    <a:close/>
                  </a:path>
                </a:pathLst>
              </a:custGeom>
              <a:noFill/>
              <a:ln w="0">
                <a:noFill/>
                <a:prstDash val="solid"/>
                <a:round/>
              </a:ln>
            </p:spPr>
            <p:txBody>
              <a:bodyPr anchor="t" anchorCtr="0" bIns="48366" compatLnSpc="1" lIns="96731" numCol="1" rIns="96731" tIns="48366" vert="horz" wrap="square">
                <a:prstTxWarp prst="textNoShape">
                  <a:avLst/>
                </a:prstTxWarp>
              </a:bodyPr>
              <a:lstStyle/>
              <a:p>
                <a:pPr algn="ctr" fontAlgn="base">
                  <a:spcBef>
                    <a:spcPct val="0"/>
                  </a:spcBef>
                  <a:spcAft>
                    <a:spcPct val="0"/>
                  </a:spcAft>
                  <a:defRPr/>
                </a:pPr>
                <a:endParaRPr kern="0" lang="en-US" sz="2962">
                  <a:solidFill>
                    <a:srgbClr val="000000"/>
                  </a:solidFill>
                  <a:latin typeface="微软雅黑"/>
                  <a:ea typeface="微软雅黑"/>
                  <a:sym charset="0" typeface="Gill Sans"/>
                </a:endParaRPr>
              </a:p>
            </p:txBody>
          </p:sp>
        </p:grpSp>
        <p:sp>
          <p:nvSpPr>
            <p:cNvPr id="307" name="Freeform 9"/>
            <p:cNvSpPr>
              <a:spLocks noEditPoints="1"/>
            </p:cNvSpPr>
            <p:nvPr/>
          </p:nvSpPr>
          <p:spPr bwMode="auto">
            <a:xfrm>
              <a:off x="4982104" y="1749116"/>
              <a:ext cx="367123" cy="246476"/>
            </a:xfrm>
            <a:custGeom>
              <a:gdLst>
                <a:gd fmla="*/ 208 w 210" name="T0"/>
                <a:gd fmla="*/ 38 h 141" name="T1"/>
                <a:gd fmla="*/ 106 w 210" name="T2"/>
                <a:gd fmla="*/ 70 h 141" name="T3"/>
                <a:gd fmla="*/ 105 w 210" name="T4"/>
                <a:gd fmla="*/ 71 h 141" name="T5"/>
                <a:gd fmla="*/ 104 w 210" name="T6"/>
                <a:gd fmla="*/ 70 h 141" name="T7"/>
                <a:gd fmla="*/ 44 w 210" name="T8"/>
                <a:gd fmla="*/ 52 h 141" name="T9"/>
                <a:gd fmla="*/ 35 w 210" name="T10"/>
                <a:gd fmla="*/ 78 h 141" name="T11"/>
                <a:gd fmla="*/ 41 w 210" name="T12"/>
                <a:gd fmla="*/ 88 h 141" name="T13"/>
                <a:gd fmla="*/ 35 w 210" name="T14"/>
                <a:gd fmla="*/ 98 h 141" name="T15"/>
                <a:gd fmla="*/ 41 w 210" name="T16"/>
                <a:gd fmla="*/ 138 h 141" name="T17"/>
                <a:gd fmla="*/ 40 w 210" name="T18"/>
                <a:gd fmla="*/ 140 h 141" name="T19"/>
                <a:gd fmla="*/ 38 w 210" name="T20"/>
                <a:gd fmla="*/ 141 h 141" name="T21"/>
                <a:gd fmla="*/ 20 w 210" name="T22"/>
                <a:gd fmla="*/ 141 h 141" name="T23"/>
                <a:gd fmla="*/ 18 w 210" name="T24"/>
                <a:gd fmla="*/ 140 h 141" name="T25"/>
                <a:gd fmla="*/ 17 w 210" name="T26"/>
                <a:gd fmla="*/ 138 h 141" name="T27"/>
                <a:gd fmla="*/ 22 w 210" name="T28"/>
                <a:gd fmla="*/ 98 h 141" name="T29"/>
                <a:gd fmla="*/ 17 w 210" name="T30"/>
                <a:gd fmla="*/ 88 h 141" name="T31"/>
                <a:gd fmla="*/ 23 w 210" name="T32"/>
                <a:gd fmla="*/ 78 h 141" name="T33"/>
                <a:gd fmla="*/ 32 w 210" name="T34"/>
                <a:gd fmla="*/ 48 h 141" name="T35"/>
                <a:gd fmla="*/ 2 w 210" name="T36"/>
                <a:gd fmla="*/ 38 h 141" name="T37"/>
                <a:gd fmla="*/ 0 w 210" name="T38"/>
                <a:gd fmla="*/ 35 h 141" name="T39"/>
                <a:gd fmla="*/ 2 w 210" name="T40"/>
                <a:gd fmla="*/ 33 h 141" name="T41"/>
                <a:gd fmla="*/ 104 w 210" name="T42"/>
                <a:gd fmla="*/ 0 h 141" name="T43"/>
                <a:gd fmla="*/ 105 w 210" name="T44"/>
                <a:gd fmla="*/ 0 h 141" name="T45"/>
                <a:gd fmla="*/ 106 w 210" name="T46"/>
                <a:gd fmla="*/ 0 h 141" name="T47"/>
                <a:gd fmla="*/ 208 w 210" name="T48"/>
                <a:gd fmla="*/ 33 h 141" name="T49"/>
                <a:gd fmla="*/ 210 w 210" name="T50"/>
                <a:gd fmla="*/ 35 h 141" name="T51"/>
                <a:gd fmla="*/ 208 w 210" name="T52"/>
                <a:gd fmla="*/ 38 h 141" name="T53"/>
                <a:gd fmla="*/ 164 w 210" name="T54"/>
                <a:gd fmla="*/ 94 h 141" name="T55"/>
                <a:gd fmla="*/ 105 w 210" name="T56"/>
                <a:gd fmla="*/ 117 h 141" name="T57"/>
                <a:gd fmla="*/ 46 w 210" name="T58"/>
                <a:gd fmla="*/ 94 h 141" name="T59"/>
                <a:gd fmla="*/ 48 w 210" name="T60"/>
                <a:gd fmla="*/ 65 h 141" name="T61"/>
                <a:gd fmla="*/ 101 w 210" name="T62"/>
                <a:gd fmla="*/ 82 h 141" name="T63"/>
                <a:gd fmla="*/ 105 w 210" name="T64"/>
                <a:gd fmla="*/ 82 h 141" name="T65"/>
                <a:gd fmla="*/ 109 w 210" name="T66"/>
                <a:gd fmla="*/ 82 h 141" name="T67"/>
                <a:gd fmla="*/ 162 w 210" name="T68"/>
                <a:gd fmla="*/ 65 h 141" name="T69"/>
                <a:gd fmla="*/ 164 w 210" name="T70"/>
                <a:gd fmla="*/ 94 h 141" name="T7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b="b" l="0" r="r" t="0"/>
              <a:pathLst>
                <a:path h="141" w="210">
                  <a:moveTo>
                    <a:pt x="208" y="38"/>
                  </a:moveTo>
                  <a:cubicBezTo>
                    <a:pt x="106" y="70"/>
                    <a:pt x="106" y="70"/>
                    <a:pt x="106" y="70"/>
                  </a:cubicBezTo>
                  <a:cubicBezTo>
                    <a:pt x="106" y="71"/>
                    <a:pt x="105" y="71"/>
                    <a:pt x="105" y="71"/>
                  </a:cubicBezTo>
                  <a:cubicBezTo>
                    <a:pt x="105" y="71"/>
                    <a:pt x="104" y="71"/>
                    <a:pt x="104" y="70"/>
                  </a:cubicBezTo>
                  <a:cubicBezTo>
                    <a:pt x="44" y="52"/>
                    <a:pt x="44" y="52"/>
                    <a:pt x="44" y="52"/>
                  </a:cubicBezTo>
                  <a:cubicBezTo>
                    <a:pt x="39" y="56"/>
                    <a:pt x="36" y="66"/>
                    <a:pt x="35" y="78"/>
                  </a:cubicBezTo>
                  <a:cubicBezTo>
                    <a:pt x="38" y="80"/>
                    <a:pt x="41" y="84"/>
                    <a:pt x="41" y="88"/>
                  </a:cubicBezTo>
                  <a:cubicBezTo>
                    <a:pt x="41" y="92"/>
                    <a:pt x="38" y="96"/>
                    <a:pt x="35" y="98"/>
                  </a:cubicBezTo>
                  <a:cubicBezTo>
                    <a:pt x="41" y="138"/>
                    <a:pt x="41" y="138"/>
                    <a:pt x="41" y="138"/>
                  </a:cubicBezTo>
                  <a:cubicBezTo>
                    <a:pt x="41" y="138"/>
                    <a:pt x="40" y="139"/>
                    <a:pt x="40" y="140"/>
                  </a:cubicBezTo>
                  <a:cubicBezTo>
                    <a:pt x="39" y="141"/>
                    <a:pt x="38" y="141"/>
                    <a:pt x="38" y="141"/>
                  </a:cubicBezTo>
                  <a:cubicBezTo>
                    <a:pt x="20" y="141"/>
                    <a:pt x="20" y="141"/>
                    <a:pt x="20" y="141"/>
                  </a:cubicBezTo>
                  <a:cubicBezTo>
                    <a:pt x="19" y="141"/>
                    <a:pt x="18" y="141"/>
                    <a:pt x="18" y="140"/>
                  </a:cubicBezTo>
                  <a:cubicBezTo>
                    <a:pt x="17" y="139"/>
                    <a:pt x="17" y="138"/>
                    <a:pt x="17" y="138"/>
                  </a:cubicBezTo>
                  <a:cubicBezTo>
                    <a:pt x="22" y="98"/>
                    <a:pt x="22" y="98"/>
                    <a:pt x="22" y="98"/>
                  </a:cubicBezTo>
                  <a:cubicBezTo>
                    <a:pt x="19" y="96"/>
                    <a:pt x="17" y="92"/>
                    <a:pt x="17" y="88"/>
                  </a:cubicBezTo>
                  <a:cubicBezTo>
                    <a:pt x="17" y="84"/>
                    <a:pt x="20" y="80"/>
                    <a:pt x="23" y="78"/>
                  </a:cubicBezTo>
                  <a:cubicBezTo>
                    <a:pt x="24" y="67"/>
                    <a:pt x="26" y="56"/>
                    <a:pt x="32" y="48"/>
                  </a:cubicBezTo>
                  <a:cubicBezTo>
                    <a:pt x="2" y="38"/>
                    <a:pt x="2" y="38"/>
                    <a:pt x="2" y="38"/>
                  </a:cubicBezTo>
                  <a:cubicBezTo>
                    <a:pt x="0" y="38"/>
                    <a:pt x="0" y="37"/>
                    <a:pt x="0" y="35"/>
                  </a:cubicBezTo>
                  <a:cubicBezTo>
                    <a:pt x="0" y="34"/>
                    <a:pt x="0" y="33"/>
                    <a:pt x="2" y="33"/>
                  </a:cubicBezTo>
                  <a:cubicBezTo>
                    <a:pt x="104" y="0"/>
                    <a:pt x="104" y="0"/>
                    <a:pt x="104" y="0"/>
                  </a:cubicBezTo>
                  <a:cubicBezTo>
                    <a:pt x="104" y="0"/>
                    <a:pt x="105" y="0"/>
                    <a:pt x="105" y="0"/>
                  </a:cubicBezTo>
                  <a:cubicBezTo>
                    <a:pt x="105" y="0"/>
                    <a:pt x="106" y="0"/>
                    <a:pt x="106" y="0"/>
                  </a:cubicBezTo>
                  <a:cubicBezTo>
                    <a:pt x="208" y="33"/>
                    <a:pt x="208" y="33"/>
                    <a:pt x="208" y="33"/>
                  </a:cubicBezTo>
                  <a:cubicBezTo>
                    <a:pt x="210" y="33"/>
                    <a:pt x="210" y="34"/>
                    <a:pt x="210" y="35"/>
                  </a:cubicBezTo>
                  <a:cubicBezTo>
                    <a:pt x="210" y="37"/>
                    <a:pt x="210" y="38"/>
                    <a:pt x="208" y="38"/>
                  </a:cubicBezTo>
                  <a:close/>
                  <a:moveTo>
                    <a:pt x="164" y="94"/>
                  </a:moveTo>
                  <a:cubicBezTo>
                    <a:pt x="164" y="107"/>
                    <a:pt x="137" y="117"/>
                    <a:pt x="105" y="117"/>
                  </a:cubicBezTo>
                  <a:cubicBezTo>
                    <a:pt x="73" y="117"/>
                    <a:pt x="46" y="107"/>
                    <a:pt x="46" y="94"/>
                  </a:cubicBezTo>
                  <a:cubicBezTo>
                    <a:pt x="48" y="65"/>
                    <a:pt x="48" y="65"/>
                    <a:pt x="48" y="65"/>
                  </a:cubicBezTo>
                  <a:cubicBezTo>
                    <a:pt x="101" y="82"/>
                    <a:pt x="101" y="82"/>
                    <a:pt x="101" y="82"/>
                  </a:cubicBezTo>
                  <a:cubicBezTo>
                    <a:pt x="102" y="82"/>
                    <a:pt x="104" y="82"/>
                    <a:pt x="105" y="82"/>
                  </a:cubicBezTo>
                  <a:cubicBezTo>
                    <a:pt x="106" y="82"/>
                    <a:pt x="108" y="82"/>
                    <a:pt x="109" y="82"/>
                  </a:cubicBezTo>
                  <a:cubicBezTo>
                    <a:pt x="162" y="65"/>
                    <a:pt x="162" y="65"/>
                    <a:pt x="162" y="65"/>
                  </a:cubicBezTo>
                  <a:lnTo>
                    <a:pt x="164" y="94"/>
                  </a:lnTo>
                  <a:close/>
                </a:path>
              </a:pathLst>
            </a:custGeom>
            <a:solidFill>
              <a:schemeClr val="tx2"/>
            </a:solidFill>
            <a:ln>
              <a:noFill/>
            </a:ln>
          </p:spPr>
          <p:txBody>
            <a:bodyPr anchor="t" anchorCtr="0" bIns="48366" compatLnSpc="1" lIns="96731" numCol="1" rIns="96731" tIns="48366" vert="horz" wrap="square">
              <a:prstTxWarp prst="textNoShape">
                <a:avLst/>
              </a:prstTxWarp>
            </a:bodyPr>
            <a:lstStyle/>
            <a:p>
              <a:pPr algn="ctr" fontAlgn="base">
                <a:spcBef>
                  <a:spcPct val="0"/>
                </a:spcBef>
                <a:spcAft>
                  <a:spcPct val="0"/>
                </a:spcAft>
                <a:defRPr/>
              </a:pPr>
              <a:endParaRPr kern="0" lang="en-US" sz="2962">
                <a:solidFill>
                  <a:srgbClr val="000000"/>
                </a:solidFill>
                <a:latin typeface="微软雅黑"/>
                <a:ea typeface="微软雅黑"/>
                <a:sym charset="0" typeface="Gill Sans"/>
              </a:endParaRPr>
            </a:p>
          </p:txBody>
        </p:sp>
      </p:grpSp>
      <p:grpSp>
        <p:nvGrpSpPr>
          <p:cNvPr id="310" name="Group 14"/>
          <p:cNvGrpSpPr/>
          <p:nvPr/>
        </p:nvGrpSpPr>
        <p:grpSpPr>
          <a:xfrm>
            <a:off x="5135771" y="5147835"/>
            <a:ext cx="1110991" cy="947286"/>
            <a:chOff x="3897771" y="3699175"/>
            <a:chExt cx="823252" cy="710758"/>
          </a:xfrm>
        </p:grpSpPr>
        <p:grpSp>
          <p:nvGrpSpPr>
            <p:cNvPr id="311" name="Group 226"/>
            <p:cNvGrpSpPr/>
            <p:nvPr/>
          </p:nvGrpSpPr>
          <p:grpSpPr>
            <a:xfrm>
              <a:off x="3897771" y="3699175"/>
              <a:ext cx="823252" cy="710758"/>
              <a:chOff x="3755667" y="1931353"/>
              <a:chExt cx="680374" cy="587404"/>
            </a:xfrm>
          </p:grpSpPr>
          <p:sp>
            <p:nvSpPr>
              <p:cNvPr id="313" name="Freeform 46"/>
              <p:cNvSpPr/>
              <p:nvPr/>
            </p:nvSpPr>
            <p:spPr bwMode="auto">
              <a:xfrm>
                <a:off x="3755667" y="1931353"/>
                <a:ext cx="680374" cy="587404"/>
              </a:xfrm>
              <a:custGeom>
                <a:gdLst>
                  <a:gd fmla="*/ 161 w 643" name="T0"/>
                  <a:gd fmla="*/ 0 h 555" name="T1"/>
                  <a:gd fmla="*/ 482 w 643" name="T2"/>
                  <a:gd fmla="*/ 0 h 555" name="T3"/>
                  <a:gd fmla="*/ 643 w 643" name="T4"/>
                  <a:gd fmla="*/ 277 h 555" name="T5"/>
                  <a:gd fmla="*/ 482 w 643" name="T6"/>
                  <a:gd fmla="*/ 555 h 555" name="T7"/>
                  <a:gd fmla="*/ 161 w 643" name="T8"/>
                  <a:gd fmla="*/ 555 h 555" name="T9"/>
                  <a:gd fmla="*/ 0 w 643" name="T10"/>
                  <a:gd fmla="*/ 277 h 555" name="T11"/>
                  <a:gd fmla="*/ 161 w 643" name="T12"/>
                  <a:gd fmla="*/ 0 h 555" name="T13"/>
                </a:gdLst>
                <a:cxnLst>
                  <a:cxn ang="0">
                    <a:pos x="T0" y="T1"/>
                  </a:cxn>
                  <a:cxn ang="0">
                    <a:pos x="T2" y="T3"/>
                  </a:cxn>
                  <a:cxn ang="0">
                    <a:pos x="T4" y="T5"/>
                  </a:cxn>
                  <a:cxn ang="0">
                    <a:pos x="T6" y="T7"/>
                  </a:cxn>
                  <a:cxn ang="0">
                    <a:pos x="T8" y="T9"/>
                  </a:cxn>
                  <a:cxn ang="0">
                    <a:pos x="T10" y="T11"/>
                  </a:cxn>
                  <a:cxn ang="0">
                    <a:pos x="T12" y="T13"/>
                  </a:cxn>
                </a:cxnLst>
                <a:rect b="b" l="0" r="r" t="0"/>
                <a:pathLst>
                  <a:path h="555" w="643">
                    <a:moveTo>
                      <a:pt x="161" y="0"/>
                    </a:moveTo>
                    <a:lnTo>
                      <a:pt x="482" y="0"/>
                    </a:lnTo>
                    <a:lnTo>
                      <a:pt x="643" y="277"/>
                    </a:lnTo>
                    <a:lnTo>
                      <a:pt x="482" y="555"/>
                    </a:lnTo>
                    <a:lnTo>
                      <a:pt x="161" y="555"/>
                    </a:lnTo>
                    <a:lnTo>
                      <a:pt x="0" y="277"/>
                    </a:lnTo>
                    <a:lnTo>
                      <a:pt x="161" y="0"/>
                    </a:lnTo>
                    <a:close/>
                  </a:path>
                </a:pathLst>
              </a:custGeom>
              <a:noFill/>
              <a:ln w="0">
                <a:noFill/>
                <a:prstDash val="solid"/>
                <a:round/>
              </a:ln>
            </p:spPr>
            <p:txBody>
              <a:bodyPr anchor="t" anchorCtr="0" bIns="48366" compatLnSpc="1" lIns="96731" numCol="1" rIns="96731" tIns="48366" vert="horz" wrap="square">
                <a:prstTxWarp prst="textNoShape">
                  <a:avLst/>
                </a:prstTxWarp>
              </a:bodyPr>
              <a:lstStyle/>
              <a:p>
                <a:pPr algn="ctr" fontAlgn="base">
                  <a:spcBef>
                    <a:spcPct val="0"/>
                  </a:spcBef>
                  <a:spcAft>
                    <a:spcPct val="0"/>
                  </a:spcAft>
                  <a:defRPr/>
                </a:pPr>
                <a:endParaRPr kern="0" lang="en-US" sz="2962">
                  <a:solidFill>
                    <a:srgbClr val="000000"/>
                  </a:solidFill>
                  <a:latin typeface="微软雅黑"/>
                  <a:ea typeface="微软雅黑"/>
                  <a:sym charset="0" typeface="Gill Sans"/>
                </a:endParaRPr>
              </a:p>
            </p:txBody>
          </p:sp>
          <p:sp>
            <p:nvSpPr>
              <p:cNvPr id="314" name="Freeform 46"/>
              <p:cNvSpPr/>
              <p:nvPr/>
            </p:nvSpPr>
            <p:spPr bwMode="auto">
              <a:xfrm>
                <a:off x="3840267" y="2004393"/>
                <a:ext cx="511175" cy="441325"/>
              </a:xfrm>
              <a:custGeom>
                <a:gdLst>
                  <a:gd fmla="*/ 161 w 643" name="T0"/>
                  <a:gd fmla="*/ 0 h 555" name="T1"/>
                  <a:gd fmla="*/ 482 w 643" name="T2"/>
                  <a:gd fmla="*/ 0 h 555" name="T3"/>
                  <a:gd fmla="*/ 643 w 643" name="T4"/>
                  <a:gd fmla="*/ 277 h 555" name="T5"/>
                  <a:gd fmla="*/ 482 w 643" name="T6"/>
                  <a:gd fmla="*/ 555 h 555" name="T7"/>
                  <a:gd fmla="*/ 161 w 643" name="T8"/>
                  <a:gd fmla="*/ 555 h 555" name="T9"/>
                  <a:gd fmla="*/ 0 w 643" name="T10"/>
                  <a:gd fmla="*/ 277 h 555" name="T11"/>
                  <a:gd fmla="*/ 161 w 643" name="T12"/>
                  <a:gd fmla="*/ 0 h 555" name="T13"/>
                </a:gdLst>
                <a:cxnLst>
                  <a:cxn ang="0">
                    <a:pos x="T0" y="T1"/>
                  </a:cxn>
                  <a:cxn ang="0">
                    <a:pos x="T2" y="T3"/>
                  </a:cxn>
                  <a:cxn ang="0">
                    <a:pos x="T4" y="T5"/>
                  </a:cxn>
                  <a:cxn ang="0">
                    <a:pos x="T6" y="T7"/>
                  </a:cxn>
                  <a:cxn ang="0">
                    <a:pos x="T8" y="T9"/>
                  </a:cxn>
                  <a:cxn ang="0">
                    <a:pos x="T10" y="T11"/>
                  </a:cxn>
                  <a:cxn ang="0">
                    <a:pos x="T12" y="T13"/>
                  </a:cxn>
                </a:cxnLst>
                <a:rect b="b" l="0" r="r" t="0"/>
                <a:pathLst>
                  <a:path h="555" w="643">
                    <a:moveTo>
                      <a:pt x="161" y="0"/>
                    </a:moveTo>
                    <a:lnTo>
                      <a:pt x="482" y="0"/>
                    </a:lnTo>
                    <a:lnTo>
                      <a:pt x="643" y="277"/>
                    </a:lnTo>
                    <a:lnTo>
                      <a:pt x="482" y="555"/>
                    </a:lnTo>
                    <a:lnTo>
                      <a:pt x="161" y="555"/>
                    </a:lnTo>
                    <a:lnTo>
                      <a:pt x="0" y="277"/>
                    </a:lnTo>
                    <a:lnTo>
                      <a:pt x="161" y="0"/>
                    </a:lnTo>
                    <a:close/>
                  </a:path>
                </a:pathLst>
              </a:custGeom>
              <a:noFill/>
              <a:ln w="0">
                <a:noFill/>
                <a:prstDash val="solid"/>
                <a:round/>
              </a:ln>
            </p:spPr>
            <p:txBody>
              <a:bodyPr anchor="t" anchorCtr="0" bIns="48366" compatLnSpc="1" lIns="96731" numCol="1" rIns="96731" tIns="48366" vert="horz" wrap="square">
                <a:prstTxWarp prst="textNoShape">
                  <a:avLst/>
                </a:prstTxWarp>
              </a:bodyPr>
              <a:lstStyle/>
              <a:p>
                <a:pPr algn="ctr" fontAlgn="base">
                  <a:spcBef>
                    <a:spcPct val="0"/>
                  </a:spcBef>
                  <a:spcAft>
                    <a:spcPct val="0"/>
                  </a:spcAft>
                  <a:defRPr/>
                </a:pPr>
                <a:endParaRPr kern="0" lang="en-US" sz="2962">
                  <a:solidFill>
                    <a:srgbClr val="000000"/>
                  </a:solidFill>
                  <a:latin typeface="微软雅黑"/>
                  <a:ea typeface="微软雅黑"/>
                  <a:sym charset="0" typeface="Gill Sans"/>
                </a:endParaRPr>
              </a:p>
            </p:txBody>
          </p:sp>
        </p:grpSp>
        <p:sp>
          <p:nvSpPr>
            <p:cNvPr id="312" name="Freeform 10"/>
            <p:cNvSpPr>
              <a:spLocks noEditPoints="1"/>
            </p:cNvSpPr>
            <p:nvPr/>
          </p:nvSpPr>
          <p:spPr bwMode="auto">
            <a:xfrm>
              <a:off x="4160844" y="3911642"/>
              <a:ext cx="309068" cy="285823"/>
            </a:xfrm>
            <a:custGeom>
              <a:gdLst>
                <a:gd fmla="*/ 152 w 152" name="T0"/>
                <a:gd fmla="*/ 114 h 140" name="T1"/>
                <a:gd fmla="*/ 149 w 152" name="T2"/>
                <a:gd fmla="*/ 117 h 140" name="T3"/>
                <a:gd fmla="*/ 129 w 152" name="T4"/>
                <a:gd fmla="*/ 117 h 140" name="T5"/>
                <a:gd fmla="*/ 129 w 152" name="T6"/>
                <a:gd fmla="*/ 131 h 140" name="T7"/>
                <a:gd fmla="*/ 120 w 152" name="T8"/>
                <a:gd fmla="*/ 140 h 140" name="T9"/>
                <a:gd fmla="*/ 32 w 152" name="T10"/>
                <a:gd fmla="*/ 140 h 140" name="T11"/>
                <a:gd fmla="*/ 23 w 152" name="T12"/>
                <a:gd fmla="*/ 131 h 140" name="T13"/>
                <a:gd fmla="*/ 23 w 152" name="T14"/>
                <a:gd fmla="*/ 117 h 140" name="T15"/>
                <a:gd fmla="*/ 3 w 152" name="T16"/>
                <a:gd fmla="*/ 117 h 140" name="T17"/>
                <a:gd fmla="*/ 0 w 152" name="T18"/>
                <a:gd fmla="*/ 114 h 140" name="T19"/>
                <a:gd fmla="*/ 0 w 152" name="T20"/>
                <a:gd fmla="*/ 76 h 140" name="T21"/>
                <a:gd fmla="*/ 17 w 152" name="T22"/>
                <a:gd fmla="*/ 58 h 140" name="T23"/>
                <a:gd fmla="*/ 23 w 152" name="T24"/>
                <a:gd fmla="*/ 58 h 140" name="T25"/>
                <a:gd fmla="*/ 23 w 152" name="T26"/>
                <a:gd fmla="*/ 8 h 140" name="T27"/>
                <a:gd fmla="*/ 32 w 152" name="T28"/>
                <a:gd fmla="*/ 0 h 140" name="T29"/>
                <a:gd fmla="*/ 94 w 152" name="T30"/>
                <a:gd fmla="*/ 0 h 140" name="T31"/>
                <a:gd fmla="*/ 109 w 152" name="T32"/>
                <a:gd fmla="*/ 6 h 140" name="T33"/>
                <a:gd fmla="*/ 123 w 152" name="T34"/>
                <a:gd fmla="*/ 20 h 140" name="T35"/>
                <a:gd fmla="*/ 129 w 152" name="T36"/>
                <a:gd fmla="*/ 35 h 140" name="T37"/>
                <a:gd fmla="*/ 129 w 152" name="T38"/>
                <a:gd fmla="*/ 58 h 140" name="T39"/>
                <a:gd fmla="*/ 135 w 152" name="T40"/>
                <a:gd fmla="*/ 58 h 140" name="T41"/>
                <a:gd fmla="*/ 152 w 152" name="T42"/>
                <a:gd fmla="*/ 76 h 140" name="T43"/>
                <a:gd fmla="*/ 152 w 152" name="T44"/>
                <a:gd fmla="*/ 114 h 140" name="T45"/>
                <a:gd fmla="*/ 117 w 152" name="T46"/>
                <a:gd fmla="*/ 70 h 140" name="T47"/>
                <a:gd fmla="*/ 117 w 152" name="T48"/>
                <a:gd fmla="*/ 35 h 140" name="T49"/>
                <a:gd fmla="*/ 102 w 152" name="T50"/>
                <a:gd fmla="*/ 35 h 140" name="T51"/>
                <a:gd fmla="*/ 94 w 152" name="T52"/>
                <a:gd fmla="*/ 26 h 140" name="T53"/>
                <a:gd fmla="*/ 94 w 152" name="T54"/>
                <a:gd fmla="*/ 11 h 140" name="T55"/>
                <a:gd fmla="*/ 35 w 152" name="T56"/>
                <a:gd fmla="*/ 11 h 140" name="T57"/>
                <a:gd fmla="*/ 35 w 152" name="T58"/>
                <a:gd fmla="*/ 70 h 140" name="T59"/>
                <a:gd fmla="*/ 117 w 152" name="T60"/>
                <a:gd fmla="*/ 70 h 140" name="T61"/>
                <a:gd fmla="*/ 117 w 152" name="T62"/>
                <a:gd fmla="*/ 129 h 140" name="T63"/>
                <a:gd fmla="*/ 117 w 152" name="T64"/>
                <a:gd fmla="*/ 105 h 140" name="T65"/>
                <a:gd fmla="*/ 35 w 152" name="T66"/>
                <a:gd fmla="*/ 105 h 140" name="T67"/>
                <a:gd fmla="*/ 35 w 152" name="T68"/>
                <a:gd fmla="*/ 129 h 140" name="T69"/>
                <a:gd fmla="*/ 117 w 152" name="T70"/>
                <a:gd fmla="*/ 129 h 140" name="T71"/>
                <a:gd fmla="*/ 135 w 152" name="T72"/>
                <a:gd fmla="*/ 70 h 140" name="T73"/>
                <a:gd fmla="*/ 129 w 152" name="T74"/>
                <a:gd fmla="*/ 76 h 140" name="T75"/>
                <a:gd fmla="*/ 135 w 152" name="T76"/>
                <a:gd fmla="*/ 82 h 140" name="T77"/>
                <a:gd fmla="*/ 140 w 152" name="T78"/>
                <a:gd fmla="*/ 76 h 140" name="T79"/>
                <a:gd fmla="*/ 135 w 152" name="T80"/>
                <a:gd fmla="*/ 70 h 140" name="T8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b="b" l="0" r="r" t="0"/>
              <a:pathLst>
                <a:path h="140" w="152">
                  <a:moveTo>
                    <a:pt x="152" y="114"/>
                  </a:moveTo>
                  <a:cubicBezTo>
                    <a:pt x="152" y="115"/>
                    <a:pt x="151" y="117"/>
                    <a:pt x="149" y="117"/>
                  </a:cubicBezTo>
                  <a:cubicBezTo>
                    <a:pt x="129" y="117"/>
                    <a:pt x="129" y="117"/>
                    <a:pt x="129" y="117"/>
                  </a:cubicBezTo>
                  <a:cubicBezTo>
                    <a:pt x="129" y="131"/>
                    <a:pt x="129" y="131"/>
                    <a:pt x="129" y="131"/>
                  </a:cubicBezTo>
                  <a:cubicBezTo>
                    <a:pt x="129" y="136"/>
                    <a:pt x="125" y="140"/>
                    <a:pt x="120" y="140"/>
                  </a:cubicBezTo>
                  <a:cubicBezTo>
                    <a:pt x="32" y="140"/>
                    <a:pt x="32" y="140"/>
                    <a:pt x="32" y="140"/>
                  </a:cubicBezTo>
                  <a:cubicBezTo>
                    <a:pt x="27" y="140"/>
                    <a:pt x="23" y="136"/>
                    <a:pt x="23" y="131"/>
                  </a:cubicBezTo>
                  <a:cubicBezTo>
                    <a:pt x="23" y="117"/>
                    <a:pt x="23" y="117"/>
                    <a:pt x="23" y="117"/>
                  </a:cubicBezTo>
                  <a:cubicBezTo>
                    <a:pt x="3" y="117"/>
                    <a:pt x="3" y="117"/>
                    <a:pt x="3" y="117"/>
                  </a:cubicBezTo>
                  <a:cubicBezTo>
                    <a:pt x="1" y="117"/>
                    <a:pt x="0" y="115"/>
                    <a:pt x="0" y="114"/>
                  </a:cubicBezTo>
                  <a:cubicBezTo>
                    <a:pt x="0" y="76"/>
                    <a:pt x="0" y="76"/>
                    <a:pt x="0" y="76"/>
                  </a:cubicBezTo>
                  <a:cubicBezTo>
                    <a:pt x="0" y="66"/>
                    <a:pt x="8" y="58"/>
                    <a:pt x="17" y="58"/>
                  </a:cubicBezTo>
                  <a:cubicBezTo>
                    <a:pt x="23" y="58"/>
                    <a:pt x="23" y="58"/>
                    <a:pt x="23" y="58"/>
                  </a:cubicBezTo>
                  <a:cubicBezTo>
                    <a:pt x="23" y="8"/>
                    <a:pt x="23" y="8"/>
                    <a:pt x="23" y="8"/>
                  </a:cubicBezTo>
                  <a:cubicBezTo>
                    <a:pt x="23" y="4"/>
                    <a:pt x="27" y="0"/>
                    <a:pt x="32" y="0"/>
                  </a:cubicBezTo>
                  <a:cubicBezTo>
                    <a:pt x="94" y="0"/>
                    <a:pt x="94" y="0"/>
                    <a:pt x="94" y="0"/>
                  </a:cubicBezTo>
                  <a:cubicBezTo>
                    <a:pt x="98" y="0"/>
                    <a:pt x="105" y="2"/>
                    <a:pt x="109" y="6"/>
                  </a:cubicBezTo>
                  <a:cubicBezTo>
                    <a:pt x="123" y="20"/>
                    <a:pt x="123" y="20"/>
                    <a:pt x="123" y="20"/>
                  </a:cubicBezTo>
                  <a:cubicBezTo>
                    <a:pt x="126" y="23"/>
                    <a:pt x="129" y="30"/>
                    <a:pt x="129" y="35"/>
                  </a:cubicBezTo>
                  <a:cubicBezTo>
                    <a:pt x="129" y="58"/>
                    <a:pt x="129" y="58"/>
                    <a:pt x="129" y="58"/>
                  </a:cubicBezTo>
                  <a:cubicBezTo>
                    <a:pt x="135" y="58"/>
                    <a:pt x="135" y="58"/>
                    <a:pt x="135" y="58"/>
                  </a:cubicBezTo>
                  <a:cubicBezTo>
                    <a:pt x="144" y="58"/>
                    <a:pt x="152" y="66"/>
                    <a:pt x="152" y="76"/>
                  </a:cubicBezTo>
                  <a:lnTo>
                    <a:pt x="152" y="114"/>
                  </a:lnTo>
                  <a:close/>
                  <a:moveTo>
                    <a:pt x="117" y="70"/>
                  </a:moveTo>
                  <a:cubicBezTo>
                    <a:pt x="117" y="35"/>
                    <a:pt x="117" y="35"/>
                    <a:pt x="117" y="35"/>
                  </a:cubicBezTo>
                  <a:cubicBezTo>
                    <a:pt x="102" y="35"/>
                    <a:pt x="102" y="35"/>
                    <a:pt x="102" y="35"/>
                  </a:cubicBezTo>
                  <a:cubicBezTo>
                    <a:pt x="98" y="35"/>
                    <a:pt x="94" y="31"/>
                    <a:pt x="94" y="26"/>
                  </a:cubicBezTo>
                  <a:cubicBezTo>
                    <a:pt x="94" y="11"/>
                    <a:pt x="94" y="11"/>
                    <a:pt x="94" y="11"/>
                  </a:cubicBezTo>
                  <a:cubicBezTo>
                    <a:pt x="35" y="11"/>
                    <a:pt x="35" y="11"/>
                    <a:pt x="35" y="11"/>
                  </a:cubicBezTo>
                  <a:cubicBezTo>
                    <a:pt x="35" y="70"/>
                    <a:pt x="35" y="70"/>
                    <a:pt x="35" y="70"/>
                  </a:cubicBezTo>
                  <a:lnTo>
                    <a:pt x="117" y="70"/>
                  </a:lnTo>
                  <a:close/>
                  <a:moveTo>
                    <a:pt x="117" y="129"/>
                  </a:moveTo>
                  <a:cubicBezTo>
                    <a:pt x="117" y="105"/>
                    <a:pt x="117" y="105"/>
                    <a:pt x="117" y="105"/>
                  </a:cubicBezTo>
                  <a:cubicBezTo>
                    <a:pt x="35" y="105"/>
                    <a:pt x="35" y="105"/>
                    <a:pt x="35" y="105"/>
                  </a:cubicBezTo>
                  <a:cubicBezTo>
                    <a:pt x="35" y="129"/>
                    <a:pt x="35" y="129"/>
                    <a:pt x="35" y="129"/>
                  </a:cubicBezTo>
                  <a:lnTo>
                    <a:pt x="117" y="129"/>
                  </a:lnTo>
                  <a:close/>
                  <a:moveTo>
                    <a:pt x="135" y="70"/>
                  </a:moveTo>
                  <a:cubicBezTo>
                    <a:pt x="131" y="70"/>
                    <a:pt x="129" y="73"/>
                    <a:pt x="129" y="76"/>
                  </a:cubicBezTo>
                  <a:cubicBezTo>
                    <a:pt x="129" y="79"/>
                    <a:pt x="131" y="82"/>
                    <a:pt x="135" y="82"/>
                  </a:cubicBezTo>
                  <a:cubicBezTo>
                    <a:pt x="138" y="82"/>
                    <a:pt x="140" y="79"/>
                    <a:pt x="140" y="76"/>
                  </a:cubicBezTo>
                  <a:cubicBezTo>
                    <a:pt x="140" y="73"/>
                    <a:pt x="138" y="70"/>
                    <a:pt x="135" y="70"/>
                  </a:cubicBezTo>
                  <a:close/>
                </a:path>
              </a:pathLst>
            </a:custGeom>
            <a:solidFill>
              <a:schemeClr val="tx1"/>
            </a:solidFill>
            <a:ln>
              <a:noFill/>
            </a:ln>
            <a:extLst>
              <a:ext uri="{91240B29-F687-4F45-9708-019B960494DF}">
                <a14:hiddenLine w="9525">
                  <a:solidFill>
                    <a:srgbClr val="000000"/>
                  </a:solidFill>
                  <a:round/>
                  <a:headEnd/>
                  <a:tailEnd/>
                </a14:hiddenLine>
              </a:ext>
            </a:extLst>
          </p:spPr>
          <p:txBody>
            <a:bodyPr anchor="t" anchorCtr="0" bIns="48366" compatLnSpc="1" lIns="96731" numCol="1" rIns="96731" tIns="48366" vert="horz" wrap="square">
              <a:prstTxWarp prst="textNoShape">
                <a:avLst/>
              </a:prstTxWarp>
            </a:bodyPr>
            <a:lstStyle/>
            <a:p>
              <a:pPr algn="ctr" fontAlgn="base">
                <a:spcBef>
                  <a:spcPct val="0"/>
                </a:spcBef>
                <a:spcAft>
                  <a:spcPct val="0"/>
                </a:spcAft>
                <a:defRPr/>
              </a:pPr>
              <a:endParaRPr kern="0" lang="en-US" sz="2962">
                <a:solidFill>
                  <a:srgbClr val="000000"/>
                </a:solidFill>
                <a:latin typeface="微软雅黑"/>
                <a:ea typeface="微软雅黑"/>
                <a:sym charset="0" typeface="Gill Sans"/>
              </a:endParaRPr>
            </a:p>
          </p:txBody>
        </p:sp>
      </p:grpSp>
      <p:grpSp>
        <p:nvGrpSpPr>
          <p:cNvPr id="315" name="Group 3"/>
          <p:cNvGrpSpPr/>
          <p:nvPr/>
        </p:nvGrpSpPr>
        <p:grpSpPr>
          <a:xfrm>
            <a:off x="4971927" y="2286377"/>
            <a:ext cx="1110991" cy="947286"/>
            <a:chOff x="3684228" y="1869676"/>
            <a:chExt cx="823252" cy="710758"/>
          </a:xfrm>
        </p:grpSpPr>
        <p:grpSp>
          <p:nvGrpSpPr>
            <p:cNvPr id="316" name="Group 1"/>
            <p:cNvGrpSpPr/>
            <p:nvPr/>
          </p:nvGrpSpPr>
          <p:grpSpPr>
            <a:xfrm>
              <a:off x="3684228" y="1869676"/>
              <a:ext cx="823252" cy="710758"/>
              <a:chOff x="3755667" y="1931353"/>
              <a:chExt cx="680374" cy="587404"/>
            </a:xfrm>
            <a:solidFill>
              <a:srgbClr val="FFFFFF"/>
            </a:solidFill>
          </p:grpSpPr>
          <p:sp>
            <p:nvSpPr>
              <p:cNvPr id="318" name="Freeform 46"/>
              <p:cNvSpPr/>
              <p:nvPr/>
            </p:nvSpPr>
            <p:spPr bwMode="auto">
              <a:xfrm>
                <a:off x="3755667" y="1931353"/>
                <a:ext cx="680374" cy="587404"/>
              </a:xfrm>
              <a:custGeom>
                <a:gdLst>
                  <a:gd fmla="*/ 161 w 643" name="T0"/>
                  <a:gd fmla="*/ 0 h 555" name="T1"/>
                  <a:gd fmla="*/ 482 w 643" name="T2"/>
                  <a:gd fmla="*/ 0 h 555" name="T3"/>
                  <a:gd fmla="*/ 643 w 643" name="T4"/>
                  <a:gd fmla="*/ 277 h 555" name="T5"/>
                  <a:gd fmla="*/ 482 w 643" name="T6"/>
                  <a:gd fmla="*/ 555 h 555" name="T7"/>
                  <a:gd fmla="*/ 161 w 643" name="T8"/>
                  <a:gd fmla="*/ 555 h 555" name="T9"/>
                  <a:gd fmla="*/ 0 w 643" name="T10"/>
                  <a:gd fmla="*/ 277 h 555" name="T11"/>
                  <a:gd fmla="*/ 161 w 643" name="T12"/>
                  <a:gd fmla="*/ 0 h 555" name="T13"/>
                </a:gdLst>
                <a:cxnLst>
                  <a:cxn ang="0">
                    <a:pos x="T0" y="T1"/>
                  </a:cxn>
                  <a:cxn ang="0">
                    <a:pos x="T2" y="T3"/>
                  </a:cxn>
                  <a:cxn ang="0">
                    <a:pos x="T4" y="T5"/>
                  </a:cxn>
                  <a:cxn ang="0">
                    <a:pos x="T6" y="T7"/>
                  </a:cxn>
                  <a:cxn ang="0">
                    <a:pos x="T8" y="T9"/>
                  </a:cxn>
                  <a:cxn ang="0">
                    <a:pos x="T10" y="T11"/>
                  </a:cxn>
                  <a:cxn ang="0">
                    <a:pos x="T12" y="T13"/>
                  </a:cxn>
                </a:cxnLst>
                <a:rect b="b" l="0" r="r" t="0"/>
                <a:pathLst>
                  <a:path h="555" w="643">
                    <a:moveTo>
                      <a:pt x="161" y="0"/>
                    </a:moveTo>
                    <a:lnTo>
                      <a:pt x="482" y="0"/>
                    </a:lnTo>
                    <a:lnTo>
                      <a:pt x="643" y="277"/>
                    </a:lnTo>
                    <a:lnTo>
                      <a:pt x="482" y="555"/>
                    </a:lnTo>
                    <a:lnTo>
                      <a:pt x="161" y="555"/>
                    </a:lnTo>
                    <a:lnTo>
                      <a:pt x="0" y="277"/>
                    </a:lnTo>
                    <a:lnTo>
                      <a:pt x="161" y="0"/>
                    </a:lnTo>
                    <a:close/>
                  </a:path>
                </a:pathLst>
              </a:custGeom>
              <a:noFill/>
              <a:ln w="0">
                <a:noFill/>
                <a:prstDash val="solid"/>
                <a:round/>
              </a:ln>
            </p:spPr>
            <p:txBody>
              <a:bodyPr anchor="t" anchorCtr="0" bIns="48366" compatLnSpc="1" lIns="96731" numCol="1" rIns="96731" tIns="48366" vert="horz" wrap="square">
                <a:prstTxWarp prst="textNoShape">
                  <a:avLst/>
                </a:prstTxWarp>
              </a:bodyPr>
              <a:lstStyle/>
              <a:p>
                <a:pPr algn="ctr" fontAlgn="base">
                  <a:spcBef>
                    <a:spcPct val="0"/>
                  </a:spcBef>
                  <a:spcAft>
                    <a:spcPct val="0"/>
                  </a:spcAft>
                  <a:defRPr/>
                </a:pPr>
                <a:endParaRPr kern="0" lang="en-US" sz="2962">
                  <a:solidFill>
                    <a:srgbClr val="000000"/>
                  </a:solidFill>
                  <a:latin typeface="微软雅黑"/>
                  <a:ea typeface="微软雅黑"/>
                  <a:sym charset="0" typeface="Gill Sans"/>
                </a:endParaRPr>
              </a:p>
            </p:txBody>
          </p:sp>
          <p:sp>
            <p:nvSpPr>
              <p:cNvPr id="319" name="Freeform 46"/>
              <p:cNvSpPr/>
              <p:nvPr/>
            </p:nvSpPr>
            <p:spPr bwMode="auto">
              <a:xfrm>
                <a:off x="3840267" y="2004393"/>
                <a:ext cx="511175" cy="441325"/>
              </a:xfrm>
              <a:custGeom>
                <a:gdLst>
                  <a:gd fmla="*/ 161 w 643" name="T0"/>
                  <a:gd fmla="*/ 0 h 555" name="T1"/>
                  <a:gd fmla="*/ 482 w 643" name="T2"/>
                  <a:gd fmla="*/ 0 h 555" name="T3"/>
                  <a:gd fmla="*/ 643 w 643" name="T4"/>
                  <a:gd fmla="*/ 277 h 555" name="T5"/>
                  <a:gd fmla="*/ 482 w 643" name="T6"/>
                  <a:gd fmla="*/ 555 h 555" name="T7"/>
                  <a:gd fmla="*/ 161 w 643" name="T8"/>
                  <a:gd fmla="*/ 555 h 555" name="T9"/>
                  <a:gd fmla="*/ 0 w 643" name="T10"/>
                  <a:gd fmla="*/ 277 h 555" name="T11"/>
                  <a:gd fmla="*/ 161 w 643" name="T12"/>
                  <a:gd fmla="*/ 0 h 555" name="T13"/>
                </a:gdLst>
                <a:cxnLst>
                  <a:cxn ang="0">
                    <a:pos x="T0" y="T1"/>
                  </a:cxn>
                  <a:cxn ang="0">
                    <a:pos x="T2" y="T3"/>
                  </a:cxn>
                  <a:cxn ang="0">
                    <a:pos x="T4" y="T5"/>
                  </a:cxn>
                  <a:cxn ang="0">
                    <a:pos x="T6" y="T7"/>
                  </a:cxn>
                  <a:cxn ang="0">
                    <a:pos x="T8" y="T9"/>
                  </a:cxn>
                  <a:cxn ang="0">
                    <a:pos x="T10" y="T11"/>
                  </a:cxn>
                  <a:cxn ang="0">
                    <a:pos x="T12" y="T13"/>
                  </a:cxn>
                </a:cxnLst>
                <a:rect b="b" l="0" r="r" t="0"/>
                <a:pathLst>
                  <a:path h="555" w="643">
                    <a:moveTo>
                      <a:pt x="161" y="0"/>
                    </a:moveTo>
                    <a:lnTo>
                      <a:pt x="482" y="0"/>
                    </a:lnTo>
                    <a:lnTo>
                      <a:pt x="643" y="277"/>
                    </a:lnTo>
                    <a:lnTo>
                      <a:pt x="482" y="555"/>
                    </a:lnTo>
                    <a:lnTo>
                      <a:pt x="161" y="555"/>
                    </a:lnTo>
                    <a:lnTo>
                      <a:pt x="0" y="277"/>
                    </a:lnTo>
                    <a:lnTo>
                      <a:pt x="161" y="0"/>
                    </a:lnTo>
                    <a:close/>
                  </a:path>
                </a:pathLst>
              </a:custGeom>
              <a:noFill/>
              <a:ln w="0">
                <a:noFill/>
                <a:prstDash val="solid"/>
                <a:round/>
              </a:ln>
            </p:spPr>
            <p:txBody>
              <a:bodyPr anchor="t" anchorCtr="0" bIns="48366" compatLnSpc="1" lIns="96731" numCol="1" rIns="96731" tIns="48366" vert="horz" wrap="square">
                <a:prstTxWarp prst="textNoShape">
                  <a:avLst/>
                </a:prstTxWarp>
              </a:bodyPr>
              <a:lstStyle/>
              <a:p>
                <a:pPr algn="ctr" fontAlgn="base">
                  <a:spcBef>
                    <a:spcPct val="0"/>
                  </a:spcBef>
                  <a:spcAft>
                    <a:spcPct val="0"/>
                  </a:spcAft>
                  <a:defRPr/>
                </a:pPr>
                <a:endParaRPr kern="0" lang="en-US" sz="2962">
                  <a:solidFill>
                    <a:srgbClr val="000000"/>
                  </a:solidFill>
                  <a:latin typeface="微软雅黑"/>
                  <a:ea typeface="微软雅黑"/>
                  <a:sym charset="0" typeface="Gill Sans"/>
                </a:endParaRPr>
              </a:p>
            </p:txBody>
          </p:sp>
        </p:grpSp>
        <p:sp>
          <p:nvSpPr>
            <p:cNvPr id="317" name="Freeform 11"/>
            <p:cNvSpPr>
              <a:spLocks noEditPoints="1"/>
            </p:cNvSpPr>
            <p:nvPr/>
          </p:nvSpPr>
          <p:spPr bwMode="auto">
            <a:xfrm>
              <a:off x="3950778" y="2059444"/>
              <a:ext cx="290153" cy="341524"/>
            </a:xfrm>
            <a:custGeom>
              <a:gdLst>
                <a:gd fmla="*/ 118 w 129" name="T0"/>
                <a:gd fmla="*/ 87 h 152" name="T1"/>
                <a:gd fmla="*/ 107 w 129" name="T2"/>
                <a:gd fmla="*/ 99 h 152" name="T3"/>
                <a:gd fmla="*/ 51 w 129" name="T4"/>
                <a:gd fmla="*/ 107 h 152" name="T5"/>
                <a:gd fmla="*/ 15 w 129" name="T6"/>
                <a:gd fmla="*/ 94 h 152" name="T7"/>
                <a:gd fmla="*/ 9 w 129" name="T8"/>
                <a:gd fmla="*/ 79 h 152" name="T9"/>
                <a:gd fmla="*/ 0 w 129" name="T10"/>
                <a:gd fmla="*/ 22 h 152" name="T11"/>
                <a:gd fmla="*/ 17 w 129" name="T12"/>
                <a:gd fmla="*/ 8 h 152" name="T13"/>
                <a:gd fmla="*/ 46 w 129" name="T14"/>
                <a:gd fmla="*/ 2 h 152" name="T15"/>
                <a:gd fmla="*/ 107 w 129" name="T16"/>
                <a:gd fmla="*/ 6 h 152" name="T17"/>
                <a:gd fmla="*/ 127 w 129" name="T18"/>
                <a:gd fmla="*/ 18 h 152" name="T19"/>
                <a:gd fmla="*/ 128 w 129" name="T20"/>
                <a:gd fmla="*/ 27 h 152" name="T21"/>
                <a:gd fmla="*/ 118 w 129" name="T22"/>
                <a:gd fmla="*/ 87 h 152" name="T23"/>
                <a:gd fmla="*/ 101 w 129" name="T24"/>
                <a:gd fmla="*/ 141 h 152" name="T25"/>
                <a:gd fmla="*/ 47 w 129" name="T26"/>
                <a:gd fmla="*/ 148 h 152" name="T27"/>
                <a:gd fmla="*/ 21 w 129" name="T28"/>
                <a:gd fmla="*/ 135 h 152" name="T29"/>
                <a:gd fmla="*/ 16 w 129" name="T30"/>
                <a:gd fmla="*/ 108 h 152" name="T31"/>
                <a:gd fmla="*/ 16 w 129" name="T32"/>
                <a:gd fmla="*/ 106 h 152" name="T33"/>
                <a:gd fmla="*/ 18 w 129" name="T34"/>
                <a:gd fmla="*/ 106 h 152" name="T35"/>
                <a:gd fmla="*/ 111 w 129" name="T36"/>
                <a:gd fmla="*/ 106 h 152" name="T37"/>
                <a:gd fmla="*/ 112 w 129" name="T38"/>
                <a:gd fmla="*/ 115 h 152" name="T39"/>
                <a:gd fmla="*/ 101 w 129" name="T40"/>
                <a:gd fmla="*/ 141 h 152" name="T41"/>
                <a:gd fmla="*/ 89 w 129" name="T42"/>
                <a:gd fmla="*/ 13 h 152" name="T43"/>
                <a:gd fmla="*/ 38 w 129" name="T44"/>
                <a:gd fmla="*/ 13 h 152" name="T45"/>
                <a:gd fmla="*/ 22 w 129" name="T46"/>
                <a:gd fmla="*/ 20 h 152" name="T47"/>
                <a:gd fmla="*/ 44 w 129" name="T48"/>
                <a:gd fmla="*/ 28 h 152" name="T49"/>
                <a:gd fmla="*/ 85 w 129" name="T50"/>
                <a:gd fmla="*/ 28 h 152" name="T51"/>
                <a:gd fmla="*/ 106 w 129" name="T52"/>
                <a:gd fmla="*/ 20 h 152" name="T53"/>
                <a:gd fmla="*/ 89 w 129" name="T54"/>
                <a:gd fmla="*/ 13 h 152" name="T55"/>
                <a:gd fmla="*/ 56 w 129" name="T56"/>
                <a:gd fmla="*/ 54 h 152" name="T57"/>
                <a:gd fmla="*/ 44 w 129" name="T58"/>
                <a:gd fmla="*/ 74 h 152" name="T59"/>
                <a:gd fmla="*/ 66 w 129" name="T60"/>
                <a:gd fmla="*/ 93 h 152" name="T61"/>
                <a:gd fmla="*/ 84 w 129" name="T62"/>
                <a:gd fmla="*/ 70 h 152" name="T63"/>
                <a:gd fmla="*/ 56 w 129" name="T64"/>
                <a:gd fmla="*/ 54 h 152" name="T65"/>
                <a:gd fmla="*/ 59 w 129" name="T66"/>
                <a:gd fmla="*/ 82 h 152" name="T67"/>
                <a:gd fmla="*/ 59 w 129" name="T68"/>
                <a:gd fmla="*/ 64 h 152" name="T69"/>
                <a:gd fmla="*/ 74 w 129" name="T70"/>
                <a:gd fmla="*/ 72 h 152" name="T71"/>
                <a:gd fmla="*/ 59 w 129" name="T72"/>
                <a:gd fmla="*/ 82 h 152" name="T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b="b" l="0" r="r" t="0"/>
              <a:pathLst>
                <a:path h="152" w="129">
                  <a:moveTo>
                    <a:pt x="118" y="87"/>
                  </a:moveTo>
                  <a:cubicBezTo>
                    <a:pt x="117" y="93"/>
                    <a:pt x="111" y="96"/>
                    <a:pt x="107" y="99"/>
                  </a:cubicBezTo>
                  <a:cubicBezTo>
                    <a:pt x="89" y="107"/>
                    <a:pt x="69" y="109"/>
                    <a:pt x="51" y="107"/>
                  </a:cubicBezTo>
                  <a:cubicBezTo>
                    <a:pt x="38" y="106"/>
                    <a:pt x="25" y="102"/>
                    <a:pt x="15" y="94"/>
                  </a:cubicBezTo>
                  <a:cubicBezTo>
                    <a:pt x="10" y="90"/>
                    <a:pt x="10" y="84"/>
                    <a:pt x="9" y="79"/>
                  </a:cubicBezTo>
                  <a:cubicBezTo>
                    <a:pt x="6" y="60"/>
                    <a:pt x="2" y="41"/>
                    <a:pt x="0" y="22"/>
                  </a:cubicBezTo>
                  <a:cubicBezTo>
                    <a:pt x="1" y="14"/>
                    <a:pt x="10" y="10"/>
                    <a:pt x="17" y="8"/>
                  </a:cubicBezTo>
                  <a:cubicBezTo>
                    <a:pt x="26" y="4"/>
                    <a:pt x="36" y="3"/>
                    <a:pt x="46" y="2"/>
                  </a:cubicBezTo>
                  <a:cubicBezTo>
                    <a:pt x="66" y="0"/>
                    <a:pt x="87" y="1"/>
                    <a:pt x="107" y="6"/>
                  </a:cubicBezTo>
                  <a:cubicBezTo>
                    <a:pt x="115" y="9"/>
                    <a:pt x="122" y="12"/>
                    <a:pt x="127" y="18"/>
                  </a:cubicBezTo>
                  <a:cubicBezTo>
                    <a:pt x="129" y="20"/>
                    <a:pt x="129" y="24"/>
                    <a:pt x="128" y="27"/>
                  </a:cubicBezTo>
                  <a:cubicBezTo>
                    <a:pt x="125" y="47"/>
                    <a:pt x="121" y="67"/>
                    <a:pt x="118" y="87"/>
                  </a:cubicBezTo>
                  <a:close/>
                  <a:moveTo>
                    <a:pt x="101" y="141"/>
                  </a:moveTo>
                  <a:cubicBezTo>
                    <a:pt x="85" y="151"/>
                    <a:pt x="65" y="152"/>
                    <a:pt x="47" y="148"/>
                  </a:cubicBezTo>
                  <a:cubicBezTo>
                    <a:pt x="37" y="147"/>
                    <a:pt x="26" y="144"/>
                    <a:pt x="21" y="135"/>
                  </a:cubicBezTo>
                  <a:cubicBezTo>
                    <a:pt x="18" y="126"/>
                    <a:pt x="17" y="117"/>
                    <a:pt x="16" y="108"/>
                  </a:cubicBezTo>
                  <a:cubicBezTo>
                    <a:pt x="16" y="106"/>
                    <a:pt x="16" y="106"/>
                    <a:pt x="16" y="106"/>
                  </a:cubicBezTo>
                  <a:cubicBezTo>
                    <a:pt x="18" y="106"/>
                    <a:pt x="18" y="106"/>
                    <a:pt x="18" y="106"/>
                  </a:cubicBezTo>
                  <a:cubicBezTo>
                    <a:pt x="45" y="124"/>
                    <a:pt x="83" y="124"/>
                    <a:pt x="111" y="106"/>
                  </a:cubicBezTo>
                  <a:cubicBezTo>
                    <a:pt x="115" y="107"/>
                    <a:pt x="112" y="112"/>
                    <a:pt x="112" y="115"/>
                  </a:cubicBezTo>
                  <a:cubicBezTo>
                    <a:pt x="109" y="124"/>
                    <a:pt x="110" y="136"/>
                    <a:pt x="101" y="141"/>
                  </a:cubicBezTo>
                  <a:close/>
                  <a:moveTo>
                    <a:pt x="89" y="13"/>
                  </a:moveTo>
                  <a:cubicBezTo>
                    <a:pt x="72" y="11"/>
                    <a:pt x="55" y="10"/>
                    <a:pt x="38" y="13"/>
                  </a:cubicBezTo>
                  <a:cubicBezTo>
                    <a:pt x="32" y="14"/>
                    <a:pt x="26" y="15"/>
                    <a:pt x="22" y="20"/>
                  </a:cubicBezTo>
                  <a:cubicBezTo>
                    <a:pt x="28" y="26"/>
                    <a:pt x="36" y="27"/>
                    <a:pt x="44" y="28"/>
                  </a:cubicBezTo>
                  <a:cubicBezTo>
                    <a:pt x="57" y="29"/>
                    <a:pt x="71" y="30"/>
                    <a:pt x="85" y="28"/>
                  </a:cubicBezTo>
                  <a:cubicBezTo>
                    <a:pt x="92" y="27"/>
                    <a:pt x="101" y="26"/>
                    <a:pt x="106" y="20"/>
                  </a:cubicBezTo>
                  <a:cubicBezTo>
                    <a:pt x="102" y="15"/>
                    <a:pt x="95" y="14"/>
                    <a:pt x="89" y="13"/>
                  </a:cubicBezTo>
                  <a:close/>
                  <a:moveTo>
                    <a:pt x="56" y="54"/>
                  </a:moveTo>
                  <a:cubicBezTo>
                    <a:pt x="48" y="57"/>
                    <a:pt x="43" y="65"/>
                    <a:pt x="44" y="74"/>
                  </a:cubicBezTo>
                  <a:cubicBezTo>
                    <a:pt x="44" y="85"/>
                    <a:pt x="55" y="94"/>
                    <a:pt x="66" y="93"/>
                  </a:cubicBezTo>
                  <a:cubicBezTo>
                    <a:pt x="77" y="92"/>
                    <a:pt x="86" y="81"/>
                    <a:pt x="84" y="70"/>
                  </a:cubicBezTo>
                  <a:cubicBezTo>
                    <a:pt x="83" y="57"/>
                    <a:pt x="68" y="48"/>
                    <a:pt x="56" y="54"/>
                  </a:cubicBezTo>
                  <a:close/>
                  <a:moveTo>
                    <a:pt x="59" y="82"/>
                  </a:moveTo>
                  <a:cubicBezTo>
                    <a:pt x="52" y="79"/>
                    <a:pt x="52" y="67"/>
                    <a:pt x="59" y="64"/>
                  </a:cubicBezTo>
                  <a:cubicBezTo>
                    <a:pt x="65" y="60"/>
                    <a:pt x="74" y="65"/>
                    <a:pt x="74" y="72"/>
                  </a:cubicBezTo>
                  <a:cubicBezTo>
                    <a:pt x="75" y="80"/>
                    <a:pt x="66" y="86"/>
                    <a:pt x="59" y="82"/>
                  </a:cubicBezTo>
                  <a:close/>
                </a:path>
              </a:pathLst>
            </a:custGeom>
            <a:solidFill>
              <a:schemeClr val="tx1"/>
            </a:solidFill>
            <a:ln>
              <a:noFill/>
            </a:ln>
            <a:extLst>
              <a:ext uri="{91240B29-F687-4F45-9708-019B960494DF}">
                <a14:hiddenLine w="9525">
                  <a:solidFill>
                    <a:srgbClr val="000000"/>
                  </a:solidFill>
                  <a:round/>
                  <a:headEnd/>
                  <a:tailEnd/>
                </a14:hiddenLine>
              </a:ext>
            </a:extLst>
          </p:spPr>
          <p:txBody>
            <a:bodyPr anchor="t" anchorCtr="0" bIns="48366" compatLnSpc="1" lIns="96731" numCol="1" rIns="96731" tIns="48366" vert="horz" wrap="square">
              <a:prstTxWarp prst="textNoShape">
                <a:avLst/>
              </a:prstTxWarp>
            </a:bodyPr>
            <a:lstStyle/>
            <a:p>
              <a:pPr algn="ctr" fontAlgn="base">
                <a:spcBef>
                  <a:spcPct val="0"/>
                </a:spcBef>
                <a:spcAft>
                  <a:spcPct val="0"/>
                </a:spcAft>
                <a:defRPr/>
              </a:pPr>
              <a:endParaRPr kern="0" lang="en-US" sz="2962">
                <a:solidFill>
                  <a:srgbClr val="000000"/>
                </a:solidFill>
                <a:latin typeface="微软雅黑"/>
                <a:ea typeface="微软雅黑"/>
                <a:sym charset="0" typeface="Gill Sans"/>
              </a:endParaRPr>
            </a:p>
          </p:txBody>
        </p:sp>
      </p:grpSp>
      <p:sp>
        <p:nvSpPr>
          <p:cNvPr id="320" name="Rectangle 14"/>
          <p:cNvSpPr/>
          <p:nvPr/>
        </p:nvSpPr>
        <p:spPr bwMode="auto">
          <a:xfrm>
            <a:off x="1371576" y="1197124"/>
            <a:ext cx="9487630" cy="572973"/>
          </a:xfrm>
          <a:prstGeom prst="rect">
            <a:avLst/>
          </a:prstGeom>
          <a:noFill/>
          <a:ln>
            <a:noFill/>
          </a:ln>
          <a:extLst>
            <a:ext uri="{909E8E84-426E-40DD-AFC4-6F175D3DCCD1}">
              <a14:hiddenFill>
                <a:solidFill>
                  <a:srgbClr val="FFFFFF"/>
                </a:solidFill>
              </a14:hiddenFill>
            </a:ext>
            <a:ext uri="{91240B29-F687-4F45-9708-019B960494DF}">
              <a14:hiddenLine cap="flat" w="12700">
                <a:solidFill>
                  <a:schemeClr val="tx1"/>
                </a:solidFill>
                <a:miter lim="800000"/>
                <a:headEnd len="med" type="none" w="med"/>
                <a:tailEnd len="med" type="none" w="med"/>
              </a14:hiddenLine>
            </a:ext>
          </a:extLst>
        </p:spPr>
        <p:txBody>
          <a:bodyPr anchor="t" bIns="0" lIns="0" rIns="0" tIns="0"/>
          <a:lstStyle/>
          <a:p>
            <a:pPr algn="ctr" fontAlgn="base">
              <a:lnSpc>
                <a:spcPct val="125000"/>
              </a:lnSpc>
              <a:spcBef>
                <a:spcPct val="0"/>
              </a:spcBef>
              <a:spcAft>
                <a:spcPct val="0"/>
              </a:spcAft>
            </a:pPr>
            <a:r>
              <a:rPr altLang="en-US" lang="zh-CN" sz="1269">
                <a:solidFill>
                  <a:srgbClr val="3F3F3F"/>
                </a:solidFill>
                <a:latin typeface="微软雅黑"/>
                <a:ea typeface="微软雅黑"/>
                <a:cs charset="0" typeface="Lato Light"/>
                <a:sym charset="0" typeface="Lato Light"/>
              </a:rPr>
              <a:t>此处添加详细文本描述，建议与标题相关并符合整体语言风格，语言描述尽量简洁生动。尽量将每页幻灯片的字数控制在200字以内，据统计每页幻灯片的最好控制在5分钟之内。</a:t>
            </a:r>
          </a:p>
        </p:txBody>
      </p:sp>
    </p:spTree>
    <p:extLst>
      <p:ext uri="{BB962C8B-B14F-4D97-AF65-F5344CB8AC3E}">
        <p14:creationId val="3105607975"/>
      </p:ext>
    </p:extLst>
  </p:cSld>
  <p:clrMapOvr>
    <a:masterClrMapping/>
  </p:clrMapOvr>
  <mc:AlternateContent>
    <mc:Choice Requires="p15">
      <p:transition p14:dur="1250" spd="slow">
        <p15:prstTrans prst="pageCurlDoubl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 presetSubtype="2">
                                  <p:stCondLst>
                                    <p:cond delay="0"/>
                                  </p:stCondLst>
                                  <p:childTnLst>
                                    <p:set>
                                      <p:cBhvr>
                                        <p:cTn dur="1" fill="hold" id="6">
                                          <p:stCondLst>
                                            <p:cond delay="0"/>
                                          </p:stCondLst>
                                        </p:cTn>
                                        <p:tgtEl>
                                          <p:spTgt spid="9"/>
                                        </p:tgtEl>
                                        <p:attrNameLst>
                                          <p:attrName>style.visibility</p:attrName>
                                        </p:attrNameLst>
                                      </p:cBhvr>
                                      <p:to>
                                        <p:strVal val="visible"/>
                                      </p:to>
                                    </p:set>
                                    <p:anim calcmode="lin" valueType="num">
                                      <p:cBhvr additive="base">
                                        <p:cTn dur="500" fill="hold" id="7"/>
                                        <p:tgtEl>
                                          <p:spTgt spid="9"/>
                                        </p:tgtEl>
                                        <p:attrNameLst>
                                          <p:attrName>ppt_x</p:attrName>
                                        </p:attrNameLst>
                                      </p:cBhvr>
                                      <p:tavLst>
                                        <p:tav tm="0">
                                          <p:val>
                                            <p:strVal val="1+#ppt_w/2"/>
                                          </p:val>
                                        </p:tav>
                                        <p:tav tm="100000">
                                          <p:val>
                                            <p:strVal val="#ppt_x"/>
                                          </p:val>
                                        </p:tav>
                                      </p:tavLst>
                                    </p:anim>
                                    <p:anim calcmode="lin" valueType="num">
                                      <p:cBhvr additive="base">
                                        <p:cTn dur="500" fill="hold" id="8"/>
                                        <p:tgtEl>
                                          <p:spTgt spid="9"/>
                                        </p:tgtEl>
                                        <p:attrNameLst>
                                          <p:attrName>ppt_y</p:attrName>
                                        </p:attrNameLst>
                                      </p:cBhvr>
                                      <p:tavLst>
                                        <p:tav tm="0">
                                          <p:val>
                                            <p:strVal val="#ppt_y"/>
                                          </p:val>
                                        </p:tav>
                                        <p:tav tm="100000">
                                          <p:val>
                                            <p:strVal val="#ppt_y"/>
                                          </p:val>
                                        </p:tav>
                                      </p:tavLst>
                                    </p:anim>
                                  </p:childTnLst>
                                </p:cTn>
                              </p:par>
                              <p:par>
                                <p:cTn fill="hold" id="9" nodeType="withEffect" presetClass="entr" presetID="22" presetSubtype="2">
                                  <p:stCondLst>
                                    <p:cond delay="100"/>
                                  </p:stCondLst>
                                  <p:childTnLst>
                                    <p:set>
                                      <p:cBhvr>
                                        <p:cTn dur="1" fill="hold" id="10">
                                          <p:stCondLst>
                                            <p:cond delay="0"/>
                                          </p:stCondLst>
                                        </p:cTn>
                                        <p:tgtEl>
                                          <p:spTgt spid="10"/>
                                        </p:tgtEl>
                                        <p:attrNameLst>
                                          <p:attrName>style.visibility</p:attrName>
                                        </p:attrNameLst>
                                      </p:cBhvr>
                                      <p:to>
                                        <p:strVal val="visible"/>
                                      </p:to>
                                    </p:set>
                                    <p:animEffect filter="wipe(right)" transition="in">
                                      <p:cBhvr>
                                        <p:cTn dur="500" id="11"/>
                                        <p:tgtEl>
                                          <p:spTgt spid="10"/>
                                        </p:tgtEl>
                                      </p:cBhvr>
                                    </p:animEffect>
                                  </p:childTnLst>
                                </p:cTn>
                              </p:par>
                            </p:childTnLst>
                          </p:cTn>
                        </p:par>
                        <p:par>
                          <p:cTn fill="hold" id="12" nodeType="afterGroup">
                            <p:stCondLst>
                              <p:cond delay="600"/>
                            </p:stCondLst>
                            <p:childTnLst>
                              <p:par>
                                <p:cTn fill="hold" grpId="0" id="13" nodeType="afterEffect" presetClass="entr" presetID="41" presetSubtype="0">
                                  <p:stCondLst>
                                    <p:cond delay="0"/>
                                  </p:stCondLst>
                                  <p:iterate type="lt">
                                    <p:tmPct val="10000"/>
                                  </p:iterate>
                                  <p:childTnLst>
                                    <p:set>
                                      <p:cBhvr>
                                        <p:cTn dur="1" fill="hold" id="14">
                                          <p:stCondLst>
                                            <p:cond delay="0"/>
                                          </p:stCondLst>
                                        </p:cTn>
                                        <p:tgtEl>
                                          <p:spTgt spid="8"/>
                                        </p:tgtEl>
                                        <p:attrNameLst>
                                          <p:attrName>style.visibility</p:attrName>
                                        </p:attrNameLst>
                                      </p:cBhvr>
                                      <p:to>
                                        <p:strVal val="visible"/>
                                      </p:to>
                                    </p:set>
                                    <p:anim calcmode="lin" valueType="num">
                                      <p:cBhvr>
                                        <p:cTn dur="400" fill="hold" id="15"/>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dur="400" fill="hold" id="16"/>
                                        <p:tgtEl>
                                          <p:spTgt spid="8"/>
                                        </p:tgtEl>
                                        <p:attrNameLst>
                                          <p:attrName>ppt_y</p:attrName>
                                        </p:attrNameLst>
                                      </p:cBhvr>
                                      <p:tavLst>
                                        <p:tav tm="0">
                                          <p:val>
                                            <p:strVal val="#ppt_y"/>
                                          </p:val>
                                        </p:tav>
                                        <p:tav tm="100000">
                                          <p:val>
                                            <p:strVal val="#ppt_y"/>
                                          </p:val>
                                        </p:tav>
                                      </p:tavLst>
                                    </p:anim>
                                    <p:anim calcmode="lin" valueType="num">
                                      <p:cBhvr>
                                        <p:cTn dur="400" fill="hold" id="17"/>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dur="400" fill="hold" id="18"/>
                                        <p:tgtEl>
                                          <p:spTgt spid="8"/>
                                        </p:tgtEl>
                                        <p:attrNameLst>
                                          <p:attrName>ppt_w</p:attrName>
                                        </p:attrNameLst>
                                      </p:cBhvr>
                                      <p:tavLst>
                                        <p:tav tm="0">
                                          <p:val>
                                            <p:strVal val="#ppt_w/10"/>
                                          </p:val>
                                        </p:tav>
                                        <p:tav tm="50000">
                                          <p:val>
                                            <p:strVal val="#ppt_w+.01"/>
                                          </p:val>
                                        </p:tav>
                                        <p:tav tm="100000">
                                          <p:val>
                                            <p:strVal val="#ppt_w"/>
                                          </p:val>
                                        </p:tav>
                                      </p:tavLst>
                                    </p:anim>
                                    <p:animEffect filter="fade" transition="in">
                                      <p:cBhvr>
                                        <p:cTn dur="400" id="19" tmFilter="0,0; .5, 1; 1, 1"/>
                                        <p:tgtEl>
                                          <p:spTgt spid="8"/>
                                        </p:tgtEl>
                                      </p:cBhvr>
                                    </p:animEffect>
                                  </p:childTnLst>
                                </p:cTn>
                              </p:par>
                            </p:childTnLst>
                          </p:cTn>
                        </p:par>
                        <p:par>
                          <p:cTn fill="hold" id="20" nodeType="afterGroup">
                            <p:stCondLst>
                              <p:cond delay="1000"/>
                            </p:stCondLst>
                            <p:childTnLst>
                              <p:par>
                                <p:cTn fill="hold" grpId="0" id="21" nodeType="afterEffect" presetClass="entr" presetID="16" presetSubtype="37">
                                  <p:stCondLst>
                                    <p:cond delay="0"/>
                                  </p:stCondLst>
                                  <p:childTnLst>
                                    <p:set>
                                      <p:cBhvr>
                                        <p:cTn dur="1" fill="hold" id="22">
                                          <p:stCondLst>
                                            <p:cond delay="0"/>
                                          </p:stCondLst>
                                        </p:cTn>
                                        <p:tgtEl>
                                          <p:spTgt spid="320"/>
                                        </p:tgtEl>
                                        <p:attrNameLst>
                                          <p:attrName>style.visibility</p:attrName>
                                        </p:attrNameLst>
                                      </p:cBhvr>
                                      <p:to>
                                        <p:strVal val="visible"/>
                                      </p:to>
                                    </p:set>
                                    <p:animEffect filter="barn(outVertical)" transition="in">
                                      <p:cBhvr>
                                        <p:cTn dur="500" id="23"/>
                                        <p:tgtEl>
                                          <p:spTgt spid="320"/>
                                        </p:tgtEl>
                                      </p:cBhvr>
                                    </p:animEffect>
                                  </p:childTnLst>
                                </p:cTn>
                              </p:par>
                            </p:childTnLst>
                          </p:cTn>
                        </p:par>
                        <p:par>
                          <p:cTn fill="hold" id="24" nodeType="afterGroup">
                            <p:stCondLst>
                              <p:cond delay="1500"/>
                            </p:stCondLst>
                            <p:childTnLst>
                              <p:par>
                                <p:cTn fill="hold" id="25" nodeType="afterEffect" presetClass="entr" presetID="18" presetSubtype="12">
                                  <p:stCondLst>
                                    <p:cond delay="0"/>
                                  </p:stCondLst>
                                  <p:childTnLst>
                                    <p:set>
                                      <p:cBhvr>
                                        <p:cTn dur="1" fill="hold" id="26">
                                          <p:stCondLst>
                                            <p:cond delay="0"/>
                                          </p:stCondLst>
                                        </p:cTn>
                                        <p:tgtEl>
                                          <p:spTgt spid="315"/>
                                        </p:tgtEl>
                                        <p:attrNameLst>
                                          <p:attrName>style.visibility</p:attrName>
                                        </p:attrNameLst>
                                      </p:cBhvr>
                                      <p:to>
                                        <p:strVal val="visible"/>
                                      </p:to>
                                    </p:set>
                                    <p:animEffect filter="strips(downLeft)" transition="in">
                                      <p:cBhvr>
                                        <p:cTn dur="500" id="27"/>
                                        <p:tgtEl>
                                          <p:spTgt spid="315"/>
                                        </p:tgtEl>
                                      </p:cBhvr>
                                    </p:animEffect>
                                  </p:childTnLst>
                                </p:cTn>
                              </p:par>
                              <p:par>
                                <p:cTn fill="hold" id="28" nodeType="withEffect" presetClass="entr" presetID="18" presetSubtype="12">
                                  <p:stCondLst>
                                    <p:cond delay="0"/>
                                  </p:stCondLst>
                                  <p:childTnLst>
                                    <p:set>
                                      <p:cBhvr>
                                        <p:cTn dur="1" fill="hold" id="29">
                                          <p:stCondLst>
                                            <p:cond delay="0"/>
                                          </p:stCondLst>
                                        </p:cTn>
                                        <p:tgtEl>
                                          <p:spTgt spid="178"/>
                                        </p:tgtEl>
                                        <p:attrNameLst>
                                          <p:attrName>style.visibility</p:attrName>
                                        </p:attrNameLst>
                                      </p:cBhvr>
                                      <p:to>
                                        <p:strVal val="visible"/>
                                      </p:to>
                                    </p:set>
                                    <p:animEffect filter="strips(downLeft)" transition="in">
                                      <p:cBhvr>
                                        <p:cTn dur="500" id="30"/>
                                        <p:tgtEl>
                                          <p:spTgt spid="178"/>
                                        </p:tgtEl>
                                      </p:cBhvr>
                                    </p:animEffect>
                                  </p:childTnLst>
                                </p:cTn>
                              </p:par>
                            </p:childTnLst>
                          </p:cTn>
                        </p:par>
                        <p:par>
                          <p:cTn fill="hold" id="31" nodeType="afterGroup">
                            <p:stCondLst>
                              <p:cond delay="2000"/>
                            </p:stCondLst>
                            <p:childTnLst>
                              <p:par>
                                <p:cTn fill="hold" grpId="0" id="32" nodeType="afterEffect" presetClass="entr" presetID="22" presetSubtype="2">
                                  <p:stCondLst>
                                    <p:cond delay="0"/>
                                  </p:stCondLst>
                                  <p:childTnLst>
                                    <p:set>
                                      <p:cBhvr>
                                        <p:cTn dur="1" fill="hold" id="33">
                                          <p:stCondLst>
                                            <p:cond delay="0"/>
                                          </p:stCondLst>
                                        </p:cTn>
                                        <p:tgtEl>
                                          <p:spTgt spid="263"/>
                                        </p:tgtEl>
                                        <p:attrNameLst>
                                          <p:attrName>style.visibility</p:attrName>
                                        </p:attrNameLst>
                                      </p:cBhvr>
                                      <p:to>
                                        <p:strVal val="visible"/>
                                      </p:to>
                                    </p:set>
                                    <p:animEffect filter="wipe(right)" transition="in">
                                      <p:cBhvr>
                                        <p:cTn dur="500" id="34"/>
                                        <p:tgtEl>
                                          <p:spTgt spid="263"/>
                                        </p:tgtEl>
                                      </p:cBhvr>
                                    </p:animEffect>
                                  </p:childTnLst>
                                </p:cTn>
                              </p:par>
                              <p:par>
                                <p:cTn fill="hold" id="35" nodeType="withEffect" presetClass="entr" presetID="53" presetSubtype="0">
                                  <p:stCondLst>
                                    <p:cond delay="0"/>
                                  </p:stCondLst>
                                  <p:childTnLst>
                                    <p:set>
                                      <p:cBhvr>
                                        <p:cTn dur="1" fill="hold" id="36">
                                          <p:stCondLst>
                                            <p:cond delay="0"/>
                                          </p:stCondLst>
                                        </p:cTn>
                                        <p:tgtEl>
                                          <p:spTgt spid="269"/>
                                        </p:tgtEl>
                                        <p:attrNameLst>
                                          <p:attrName>style.visibility</p:attrName>
                                        </p:attrNameLst>
                                      </p:cBhvr>
                                      <p:to>
                                        <p:strVal val="visible"/>
                                      </p:to>
                                    </p:set>
                                    <p:anim calcmode="lin" valueType="num">
                                      <p:cBhvr>
                                        <p:cTn dur="500" fill="hold" id="37"/>
                                        <p:tgtEl>
                                          <p:spTgt spid="269"/>
                                        </p:tgtEl>
                                        <p:attrNameLst>
                                          <p:attrName>ppt_w</p:attrName>
                                        </p:attrNameLst>
                                      </p:cBhvr>
                                      <p:tavLst>
                                        <p:tav tm="0">
                                          <p:val>
                                            <p:fltVal val="0"/>
                                          </p:val>
                                        </p:tav>
                                        <p:tav tm="100000">
                                          <p:val>
                                            <p:strVal val="#ppt_w"/>
                                          </p:val>
                                        </p:tav>
                                      </p:tavLst>
                                    </p:anim>
                                    <p:anim calcmode="lin" valueType="num">
                                      <p:cBhvr>
                                        <p:cTn dur="500" fill="hold" id="38"/>
                                        <p:tgtEl>
                                          <p:spTgt spid="269"/>
                                        </p:tgtEl>
                                        <p:attrNameLst>
                                          <p:attrName>ppt_h</p:attrName>
                                        </p:attrNameLst>
                                      </p:cBhvr>
                                      <p:tavLst>
                                        <p:tav tm="0">
                                          <p:val>
                                            <p:fltVal val="0"/>
                                          </p:val>
                                        </p:tav>
                                        <p:tav tm="100000">
                                          <p:val>
                                            <p:strVal val="#ppt_h"/>
                                          </p:val>
                                        </p:tav>
                                      </p:tavLst>
                                    </p:anim>
                                    <p:animEffect filter="fade" transition="in">
                                      <p:cBhvr>
                                        <p:cTn dur="500" id="39"/>
                                        <p:tgtEl>
                                          <p:spTgt spid="269"/>
                                        </p:tgtEl>
                                      </p:cBhvr>
                                    </p:animEffect>
                                  </p:childTnLst>
                                </p:cTn>
                              </p:par>
                            </p:childTnLst>
                          </p:cTn>
                        </p:par>
                        <p:par>
                          <p:cTn fill="hold" id="40" nodeType="afterGroup">
                            <p:stCondLst>
                              <p:cond delay="2500"/>
                            </p:stCondLst>
                            <p:childTnLst>
                              <p:par>
                                <p:cTn fill="hold" grpId="0" id="41" nodeType="afterEffect" presetClass="entr" presetID="22" presetSubtype="8">
                                  <p:stCondLst>
                                    <p:cond delay="0"/>
                                  </p:stCondLst>
                                  <p:childTnLst>
                                    <p:set>
                                      <p:cBhvr>
                                        <p:cTn dur="1" fill="hold" id="42">
                                          <p:stCondLst>
                                            <p:cond delay="0"/>
                                          </p:stCondLst>
                                        </p:cTn>
                                        <p:tgtEl>
                                          <p:spTgt spid="264"/>
                                        </p:tgtEl>
                                        <p:attrNameLst>
                                          <p:attrName>style.visibility</p:attrName>
                                        </p:attrNameLst>
                                      </p:cBhvr>
                                      <p:to>
                                        <p:strVal val="visible"/>
                                      </p:to>
                                    </p:set>
                                    <p:animEffect filter="wipe(left)" transition="in">
                                      <p:cBhvr>
                                        <p:cTn dur="500" id="43"/>
                                        <p:tgtEl>
                                          <p:spTgt spid="264"/>
                                        </p:tgtEl>
                                      </p:cBhvr>
                                    </p:animEffect>
                                  </p:childTnLst>
                                </p:cTn>
                              </p:par>
                            </p:childTnLst>
                          </p:cTn>
                        </p:par>
                        <p:par>
                          <p:cTn fill="hold" id="44" nodeType="afterGroup">
                            <p:stCondLst>
                              <p:cond delay="3000"/>
                            </p:stCondLst>
                            <p:childTnLst>
                              <p:par>
                                <p:cTn fill="hold" id="45" nodeType="afterEffect" presetClass="entr" presetID="18" presetSubtype="12">
                                  <p:stCondLst>
                                    <p:cond delay="0"/>
                                  </p:stCondLst>
                                  <p:childTnLst>
                                    <p:set>
                                      <p:cBhvr>
                                        <p:cTn dur="1" fill="hold" id="46">
                                          <p:stCondLst>
                                            <p:cond delay="0"/>
                                          </p:stCondLst>
                                        </p:cTn>
                                        <p:tgtEl>
                                          <p:spTgt spid="290"/>
                                        </p:tgtEl>
                                        <p:attrNameLst>
                                          <p:attrName>style.visibility</p:attrName>
                                        </p:attrNameLst>
                                      </p:cBhvr>
                                      <p:to>
                                        <p:strVal val="visible"/>
                                      </p:to>
                                    </p:set>
                                    <p:animEffect filter="strips(downLeft)" transition="in">
                                      <p:cBhvr>
                                        <p:cTn dur="500" id="47"/>
                                        <p:tgtEl>
                                          <p:spTgt spid="290"/>
                                        </p:tgtEl>
                                      </p:cBhvr>
                                    </p:animEffect>
                                  </p:childTnLst>
                                </p:cTn>
                              </p:par>
                              <p:par>
                                <p:cTn fill="hold" id="48" nodeType="withEffect" presetClass="entr" presetID="18" presetSubtype="12">
                                  <p:stCondLst>
                                    <p:cond delay="0"/>
                                  </p:stCondLst>
                                  <p:childTnLst>
                                    <p:set>
                                      <p:cBhvr>
                                        <p:cTn dur="1" fill="hold" id="49">
                                          <p:stCondLst>
                                            <p:cond delay="0"/>
                                          </p:stCondLst>
                                        </p:cTn>
                                        <p:tgtEl>
                                          <p:spTgt spid="169"/>
                                        </p:tgtEl>
                                        <p:attrNameLst>
                                          <p:attrName>style.visibility</p:attrName>
                                        </p:attrNameLst>
                                      </p:cBhvr>
                                      <p:to>
                                        <p:strVal val="visible"/>
                                      </p:to>
                                    </p:set>
                                    <p:animEffect filter="strips(downLeft)" transition="in">
                                      <p:cBhvr>
                                        <p:cTn dur="500" id="50"/>
                                        <p:tgtEl>
                                          <p:spTgt spid="169"/>
                                        </p:tgtEl>
                                      </p:cBhvr>
                                    </p:animEffect>
                                  </p:childTnLst>
                                </p:cTn>
                              </p:par>
                            </p:childTnLst>
                          </p:cTn>
                        </p:par>
                        <p:par>
                          <p:cTn fill="hold" id="51" nodeType="afterGroup">
                            <p:stCondLst>
                              <p:cond delay="3500"/>
                            </p:stCondLst>
                            <p:childTnLst>
                              <p:par>
                                <p:cTn fill="hold" grpId="0" id="52" nodeType="afterEffect" presetClass="entr" presetID="22" presetSubtype="2">
                                  <p:stCondLst>
                                    <p:cond delay="0"/>
                                  </p:stCondLst>
                                  <p:childTnLst>
                                    <p:set>
                                      <p:cBhvr>
                                        <p:cTn dur="1" fill="hold" id="53">
                                          <p:stCondLst>
                                            <p:cond delay="0"/>
                                          </p:stCondLst>
                                        </p:cTn>
                                        <p:tgtEl>
                                          <p:spTgt spid="265"/>
                                        </p:tgtEl>
                                        <p:attrNameLst>
                                          <p:attrName>style.visibility</p:attrName>
                                        </p:attrNameLst>
                                      </p:cBhvr>
                                      <p:to>
                                        <p:strVal val="visible"/>
                                      </p:to>
                                    </p:set>
                                    <p:animEffect filter="wipe(right)" transition="in">
                                      <p:cBhvr>
                                        <p:cTn dur="500" id="54"/>
                                        <p:tgtEl>
                                          <p:spTgt spid="265"/>
                                        </p:tgtEl>
                                      </p:cBhvr>
                                    </p:animEffect>
                                  </p:childTnLst>
                                </p:cTn>
                              </p:par>
                              <p:par>
                                <p:cTn fill="hold" id="55" nodeType="withEffect" presetClass="entr" presetID="53" presetSubtype="0">
                                  <p:stCondLst>
                                    <p:cond delay="0"/>
                                  </p:stCondLst>
                                  <p:childTnLst>
                                    <p:set>
                                      <p:cBhvr>
                                        <p:cTn dur="1" fill="hold" id="56">
                                          <p:stCondLst>
                                            <p:cond delay="0"/>
                                          </p:stCondLst>
                                        </p:cTn>
                                        <p:tgtEl>
                                          <p:spTgt spid="272"/>
                                        </p:tgtEl>
                                        <p:attrNameLst>
                                          <p:attrName>style.visibility</p:attrName>
                                        </p:attrNameLst>
                                      </p:cBhvr>
                                      <p:to>
                                        <p:strVal val="visible"/>
                                      </p:to>
                                    </p:set>
                                    <p:anim calcmode="lin" valueType="num">
                                      <p:cBhvr>
                                        <p:cTn dur="500" fill="hold" id="57"/>
                                        <p:tgtEl>
                                          <p:spTgt spid="272"/>
                                        </p:tgtEl>
                                        <p:attrNameLst>
                                          <p:attrName>ppt_w</p:attrName>
                                        </p:attrNameLst>
                                      </p:cBhvr>
                                      <p:tavLst>
                                        <p:tav tm="0">
                                          <p:val>
                                            <p:fltVal val="0"/>
                                          </p:val>
                                        </p:tav>
                                        <p:tav tm="100000">
                                          <p:val>
                                            <p:strVal val="#ppt_w"/>
                                          </p:val>
                                        </p:tav>
                                      </p:tavLst>
                                    </p:anim>
                                    <p:anim calcmode="lin" valueType="num">
                                      <p:cBhvr>
                                        <p:cTn dur="500" fill="hold" id="58"/>
                                        <p:tgtEl>
                                          <p:spTgt spid="272"/>
                                        </p:tgtEl>
                                        <p:attrNameLst>
                                          <p:attrName>ppt_h</p:attrName>
                                        </p:attrNameLst>
                                      </p:cBhvr>
                                      <p:tavLst>
                                        <p:tav tm="0">
                                          <p:val>
                                            <p:fltVal val="0"/>
                                          </p:val>
                                        </p:tav>
                                        <p:tav tm="100000">
                                          <p:val>
                                            <p:strVal val="#ppt_h"/>
                                          </p:val>
                                        </p:tav>
                                      </p:tavLst>
                                    </p:anim>
                                    <p:animEffect filter="fade" transition="in">
                                      <p:cBhvr>
                                        <p:cTn dur="500" id="59"/>
                                        <p:tgtEl>
                                          <p:spTgt spid="272"/>
                                        </p:tgtEl>
                                      </p:cBhvr>
                                    </p:animEffect>
                                  </p:childTnLst>
                                </p:cTn>
                              </p:par>
                            </p:childTnLst>
                          </p:cTn>
                        </p:par>
                        <p:par>
                          <p:cTn fill="hold" id="60" nodeType="afterGroup">
                            <p:stCondLst>
                              <p:cond delay="4000"/>
                            </p:stCondLst>
                            <p:childTnLst>
                              <p:par>
                                <p:cTn fill="hold" grpId="0" id="61" nodeType="afterEffect" presetClass="entr" presetID="22" presetSubtype="8">
                                  <p:stCondLst>
                                    <p:cond delay="0"/>
                                  </p:stCondLst>
                                  <p:childTnLst>
                                    <p:set>
                                      <p:cBhvr>
                                        <p:cTn dur="1" fill="hold" id="62">
                                          <p:stCondLst>
                                            <p:cond delay="0"/>
                                          </p:stCondLst>
                                        </p:cTn>
                                        <p:tgtEl>
                                          <p:spTgt spid="266"/>
                                        </p:tgtEl>
                                        <p:attrNameLst>
                                          <p:attrName>style.visibility</p:attrName>
                                        </p:attrNameLst>
                                      </p:cBhvr>
                                      <p:to>
                                        <p:strVal val="visible"/>
                                      </p:to>
                                    </p:set>
                                    <p:animEffect filter="wipe(left)" transition="in">
                                      <p:cBhvr>
                                        <p:cTn dur="500" id="63"/>
                                        <p:tgtEl>
                                          <p:spTgt spid="266"/>
                                        </p:tgtEl>
                                      </p:cBhvr>
                                    </p:animEffect>
                                  </p:childTnLst>
                                </p:cTn>
                              </p:par>
                            </p:childTnLst>
                          </p:cTn>
                        </p:par>
                        <p:par>
                          <p:cTn fill="hold" id="64" nodeType="afterGroup">
                            <p:stCondLst>
                              <p:cond delay="4500"/>
                            </p:stCondLst>
                            <p:childTnLst>
                              <p:par>
                                <p:cTn fill="hold" id="65" nodeType="afterEffect" presetClass="entr" presetID="18" presetSubtype="12">
                                  <p:stCondLst>
                                    <p:cond delay="0"/>
                                  </p:stCondLst>
                                  <p:childTnLst>
                                    <p:set>
                                      <p:cBhvr>
                                        <p:cTn dur="1" fill="hold" id="66">
                                          <p:stCondLst>
                                            <p:cond delay="0"/>
                                          </p:stCondLst>
                                        </p:cTn>
                                        <p:tgtEl>
                                          <p:spTgt spid="310"/>
                                        </p:tgtEl>
                                        <p:attrNameLst>
                                          <p:attrName>style.visibility</p:attrName>
                                        </p:attrNameLst>
                                      </p:cBhvr>
                                      <p:to>
                                        <p:strVal val="visible"/>
                                      </p:to>
                                    </p:set>
                                    <p:animEffect filter="strips(downLeft)" transition="in">
                                      <p:cBhvr>
                                        <p:cTn dur="500" id="67"/>
                                        <p:tgtEl>
                                          <p:spTgt spid="310"/>
                                        </p:tgtEl>
                                      </p:cBhvr>
                                    </p:animEffect>
                                  </p:childTnLst>
                                </p:cTn>
                              </p:par>
                              <p:par>
                                <p:cTn fill="hold" id="68" nodeType="withEffect" presetClass="entr" presetID="18" presetSubtype="12">
                                  <p:stCondLst>
                                    <p:cond delay="0"/>
                                  </p:stCondLst>
                                  <p:childTnLst>
                                    <p:set>
                                      <p:cBhvr>
                                        <p:cTn dur="1" fill="hold" id="69">
                                          <p:stCondLst>
                                            <p:cond delay="0"/>
                                          </p:stCondLst>
                                        </p:cTn>
                                        <p:tgtEl>
                                          <p:spTgt spid="166"/>
                                        </p:tgtEl>
                                        <p:attrNameLst>
                                          <p:attrName>style.visibility</p:attrName>
                                        </p:attrNameLst>
                                      </p:cBhvr>
                                      <p:to>
                                        <p:strVal val="visible"/>
                                      </p:to>
                                    </p:set>
                                    <p:animEffect filter="strips(downLeft)" transition="in">
                                      <p:cBhvr>
                                        <p:cTn dur="500" id="70"/>
                                        <p:tgtEl>
                                          <p:spTgt spid="166"/>
                                        </p:tgtEl>
                                      </p:cBhvr>
                                    </p:animEffect>
                                  </p:childTnLst>
                                </p:cTn>
                              </p:par>
                            </p:childTnLst>
                          </p:cTn>
                        </p:par>
                        <p:par>
                          <p:cTn fill="hold" id="71" nodeType="afterGroup">
                            <p:stCondLst>
                              <p:cond delay="5000"/>
                            </p:stCondLst>
                            <p:childTnLst>
                              <p:par>
                                <p:cTn fill="hold" grpId="0" id="72" nodeType="afterEffect" presetClass="entr" presetID="22" presetSubtype="2">
                                  <p:stCondLst>
                                    <p:cond delay="0"/>
                                  </p:stCondLst>
                                  <p:childTnLst>
                                    <p:set>
                                      <p:cBhvr>
                                        <p:cTn dur="1" fill="hold" id="73">
                                          <p:stCondLst>
                                            <p:cond delay="0"/>
                                          </p:stCondLst>
                                        </p:cTn>
                                        <p:tgtEl>
                                          <p:spTgt spid="267"/>
                                        </p:tgtEl>
                                        <p:attrNameLst>
                                          <p:attrName>style.visibility</p:attrName>
                                        </p:attrNameLst>
                                      </p:cBhvr>
                                      <p:to>
                                        <p:strVal val="visible"/>
                                      </p:to>
                                    </p:set>
                                    <p:animEffect filter="wipe(right)" transition="in">
                                      <p:cBhvr>
                                        <p:cTn dur="500" id="74"/>
                                        <p:tgtEl>
                                          <p:spTgt spid="267"/>
                                        </p:tgtEl>
                                      </p:cBhvr>
                                    </p:animEffect>
                                  </p:childTnLst>
                                </p:cTn>
                              </p:par>
                              <p:par>
                                <p:cTn fill="hold" id="75" nodeType="withEffect" presetClass="entr" presetID="53" presetSubtype="0">
                                  <p:stCondLst>
                                    <p:cond delay="0"/>
                                  </p:stCondLst>
                                  <p:childTnLst>
                                    <p:set>
                                      <p:cBhvr>
                                        <p:cTn dur="1" fill="hold" id="76">
                                          <p:stCondLst>
                                            <p:cond delay="0"/>
                                          </p:stCondLst>
                                        </p:cTn>
                                        <p:tgtEl>
                                          <p:spTgt spid="275"/>
                                        </p:tgtEl>
                                        <p:attrNameLst>
                                          <p:attrName>style.visibility</p:attrName>
                                        </p:attrNameLst>
                                      </p:cBhvr>
                                      <p:to>
                                        <p:strVal val="visible"/>
                                      </p:to>
                                    </p:set>
                                    <p:anim calcmode="lin" valueType="num">
                                      <p:cBhvr>
                                        <p:cTn dur="500" fill="hold" id="77"/>
                                        <p:tgtEl>
                                          <p:spTgt spid="275"/>
                                        </p:tgtEl>
                                        <p:attrNameLst>
                                          <p:attrName>ppt_w</p:attrName>
                                        </p:attrNameLst>
                                      </p:cBhvr>
                                      <p:tavLst>
                                        <p:tav tm="0">
                                          <p:val>
                                            <p:fltVal val="0"/>
                                          </p:val>
                                        </p:tav>
                                        <p:tav tm="100000">
                                          <p:val>
                                            <p:strVal val="#ppt_w"/>
                                          </p:val>
                                        </p:tav>
                                      </p:tavLst>
                                    </p:anim>
                                    <p:anim calcmode="lin" valueType="num">
                                      <p:cBhvr>
                                        <p:cTn dur="500" fill="hold" id="78"/>
                                        <p:tgtEl>
                                          <p:spTgt spid="275"/>
                                        </p:tgtEl>
                                        <p:attrNameLst>
                                          <p:attrName>ppt_h</p:attrName>
                                        </p:attrNameLst>
                                      </p:cBhvr>
                                      <p:tavLst>
                                        <p:tav tm="0">
                                          <p:val>
                                            <p:fltVal val="0"/>
                                          </p:val>
                                        </p:tav>
                                        <p:tav tm="100000">
                                          <p:val>
                                            <p:strVal val="#ppt_h"/>
                                          </p:val>
                                        </p:tav>
                                      </p:tavLst>
                                    </p:anim>
                                    <p:animEffect filter="fade" transition="in">
                                      <p:cBhvr>
                                        <p:cTn dur="500" id="79"/>
                                        <p:tgtEl>
                                          <p:spTgt spid="275"/>
                                        </p:tgtEl>
                                      </p:cBhvr>
                                    </p:animEffect>
                                  </p:childTnLst>
                                </p:cTn>
                              </p:par>
                            </p:childTnLst>
                          </p:cTn>
                        </p:par>
                        <p:par>
                          <p:cTn fill="hold" id="80" nodeType="afterGroup">
                            <p:stCondLst>
                              <p:cond delay="5500"/>
                            </p:stCondLst>
                            <p:childTnLst>
                              <p:par>
                                <p:cTn fill="hold" grpId="0" id="81" nodeType="afterEffect" presetClass="entr" presetID="22" presetSubtype="8">
                                  <p:stCondLst>
                                    <p:cond delay="0"/>
                                  </p:stCondLst>
                                  <p:childTnLst>
                                    <p:set>
                                      <p:cBhvr>
                                        <p:cTn dur="1" fill="hold" id="82">
                                          <p:stCondLst>
                                            <p:cond delay="0"/>
                                          </p:stCondLst>
                                        </p:cTn>
                                        <p:tgtEl>
                                          <p:spTgt spid="268"/>
                                        </p:tgtEl>
                                        <p:attrNameLst>
                                          <p:attrName>style.visibility</p:attrName>
                                        </p:attrNameLst>
                                      </p:cBhvr>
                                      <p:to>
                                        <p:strVal val="visible"/>
                                      </p:to>
                                    </p:set>
                                    <p:animEffect filter="wipe(left)" transition="in">
                                      <p:cBhvr>
                                        <p:cTn dur="500" id="83"/>
                                        <p:tgtEl>
                                          <p:spTgt spid="268"/>
                                        </p:tgtEl>
                                      </p:cBhvr>
                                    </p:animEffect>
                                  </p:childTnLst>
                                </p:cTn>
                              </p:par>
                            </p:childTnLst>
                          </p:cTn>
                        </p:par>
                        <p:par>
                          <p:cTn fill="hold" id="84" nodeType="afterGroup">
                            <p:stCondLst>
                              <p:cond delay="6000"/>
                            </p:stCondLst>
                            <p:childTnLst>
                              <p:par>
                                <p:cTn fill="hold" id="85" nodeType="afterEffect" presetClass="entr" presetID="18" presetSubtype="12">
                                  <p:stCondLst>
                                    <p:cond delay="0"/>
                                  </p:stCondLst>
                                  <p:childTnLst>
                                    <p:set>
                                      <p:cBhvr>
                                        <p:cTn dur="1" fill="hold" id="86">
                                          <p:stCondLst>
                                            <p:cond delay="0"/>
                                          </p:stCondLst>
                                        </p:cTn>
                                        <p:tgtEl>
                                          <p:spTgt spid="305"/>
                                        </p:tgtEl>
                                        <p:attrNameLst>
                                          <p:attrName>style.visibility</p:attrName>
                                        </p:attrNameLst>
                                      </p:cBhvr>
                                      <p:to>
                                        <p:strVal val="visible"/>
                                      </p:to>
                                    </p:set>
                                    <p:animEffect filter="strips(downLeft)" transition="in">
                                      <p:cBhvr>
                                        <p:cTn dur="500" id="87"/>
                                        <p:tgtEl>
                                          <p:spTgt spid="305"/>
                                        </p:tgtEl>
                                      </p:cBhvr>
                                    </p:animEffect>
                                  </p:childTnLst>
                                </p:cTn>
                              </p:par>
                              <p:par>
                                <p:cTn fill="hold" id="88" nodeType="withEffect" presetClass="entr" presetID="18" presetSubtype="12">
                                  <p:stCondLst>
                                    <p:cond delay="0"/>
                                  </p:stCondLst>
                                  <p:childTnLst>
                                    <p:set>
                                      <p:cBhvr>
                                        <p:cTn dur="1" fill="hold" id="89">
                                          <p:stCondLst>
                                            <p:cond delay="0"/>
                                          </p:stCondLst>
                                        </p:cTn>
                                        <p:tgtEl>
                                          <p:spTgt spid="175"/>
                                        </p:tgtEl>
                                        <p:attrNameLst>
                                          <p:attrName>style.visibility</p:attrName>
                                        </p:attrNameLst>
                                      </p:cBhvr>
                                      <p:to>
                                        <p:strVal val="visible"/>
                                      </p:to>
                                    </p:set>
                                    <p:animEffect filter="strips(downLeft)" transition="in">
                                      <p:cBhvr>
                                        <p:cTn dur="500" id="90"/>
                                        <p:tgtEl>
                                          <p:spTgt spid="175"/>
                                        </p:tgtEl>
                                      </p:cBhvr>
                                    </p:animEffect>
                                  </p:childTnLst>
                                </p:cTn>
                              </p:par>
                            </p:childTnLst>
                          </p:cTn>
                        </p:par>
                        <p:par>
                          <p:cTn fill="hold" id="91" nodeType="afterGroup">
                            <p:stCondLst>
                              <p:cond delay="6500"/>
                            </p:stCondLst>
                            <p:childTnLst>
                              <p:par>
                                <p:cTn fill="hold" grpId="0" id="92" nodeType="afterEffect" presetClass="entr" presetID="22" presetSubtype="8">
                                  <p:stCondLst>
                                    <p:cond delay="0"/>
                                  </p:stCondLst>
                                  <p:childTnLst>
                                    <p:set>
                                      <p:cBhvr>
                                        <p:cTn dur="1" fill="hold" id="93">
                                          <p:stCondLst>
                                            <p:cond delay="0"/>
                                          </p:stCondLst>
                                        </p:cTn>
                                        <p:tgtEl>
                                          <p:spTgt spid="260"/>
                                        </p:tgtEl>
                                        <p:attrNameLst>
                                          <p:attrName>style.visibility</p:attrName>
                                        </p:attrNameLst>
                                      </p:cBhvr>
                                      <p:to>
                                        <p:strVal val="visible"/>
                                      </p:to>
                                    </p:set>
                                    <p:animEffect filter="wipe(left)" transition="in">
                                      <p:cBhvr>
                                        <p:cTn dur="500" id="94"/>
                                        <p:tgtEl>
                                          <p:spTgt spid="260"/>
                                        </p:tgtEl>
                                      </p:cBhvr>
                                    </p:animEffect>
                                  </p:childTnLst>
                                </p:cTn>
                              </p:par>
                              <p:par>
                                <p:cTn fill="hold" id="95" nodeType="withEffect" presetClass="entr" presetID="53" presetSubtype="0">
                                  <p:stCondLst>
                                    <p:cond delay="0"/>
                                  </p:stCondLst>
                                  <p:childTnLst>
                                    <p:set>
                                      <p:cBhvr>
                                        <p:cTn dur="1" fill="hold" id="96">
                                          <p:stCondLst>
                                            <p:cond delay="0"/>
                                          </p:stCondLst>
                                        </p:cTn>
                                        <p:tgtEl>
                                          <p:spTgt spid="281"/>
                                        </p:tgtEl>
                                        <p:attrNameLst>
                                          <p:attrName>style.visibility</p:attrName>
                                        </p:attrNameLst>
                                      </p:cBhvr>
                                      <p:to>
                                        <p:strVal val="visible"/>
                                      </p:to>
                                    </p:set>
                                    <p:anim calcmode="lin" valueType="num">
                                      <p:cBhvr>
                                        <p:cTn dur="500" fill="hold" id="97"/>
                                        <p:tgtEl>
                                          <p:spTgt spid="281"/>
                                        </p:tgtEl>
                                        <p:attrNameLst>
                                          <p:attrName>ppt_w</p:attrName>
                                        </p:attrNameLst>
                                      </p:cBhvr>
                                      <p:tavLst>
                                        <p:tav tm="0">
                                          <p:val>
                                            <p:fltVal val="0"/>
                                          </p:val>
                                        </p:tav>
                                        <p:tav tm="100000">
                                          <p:val>
                                            <p:strVal val="#ppt_w"/>
                                          </p:val>
                                        </p:tav>
                                      </p:tavLst>
                                    </p:anim>
                                    <p:anim calcmode="lin" valueType="num">
                                      <p:cBhvr>
                                        <p:cTn dur="500" fill="hold" id="98"/>
                                        <p:tgtEl>
                                          <p:spTgt spid="281"/>
                                        </p:tgtEl>
                                        <p:attrNameLst>
                                          <p:attrName>ppt_h</p:attrName>
                                        </p:attrNameLst>
                                      </p:cBhvr>
                                      <p:tavLst>
                                        <p:tav tm="0">
                                          <p:val>
                                            <p:fltVal val="0"/>
                                          </p:val>
                                        </p:tav>
                                        <p:tav tm="100000">
                                          <p:val>
                                            <p:strVal val="#ppt_h"/>
                                          </p:val>
                                        </p:tav>
                                      </p:tavLst>
                                    </p:anim>
                                    <p:animEffect filter="fade" transition="in">
                                      <p:cBhvr>
                                        <p:cTn dur="500" id="99"/>
                                        <p:tgtEl>
                                          <p:spTgt spid="281"/>
                                        </p:tgtEl>
                                      </p:cBhvr>
                                    </p:animEffect>
                                  </p:childTnLst>
                                </p:cTn>
                              </p:par>
                            </p:childTnLst>
                          </p:cTn>
                        </p:par>
                        <p:par>
                          <p:cTn fill="hold" id="100" nodeType="afterGroup">
                            <p:stCondLst>
                              <p:cond delay="7000"/>
                            </p:stCondLst>
                            <p:childTnLst>
                              <p:par>
                                <p:cTn fill="hold" grpId="0" id="101" nodeType="afterEffect" presetClass="entr" presetID="22" presetSubtype="2">
                                  <p:stCondLst>
                                    <p:cond delay="0"/>
                                  </p:stCondLst>
                                  <p:childTnLst>
                                    <p:set>
                                      <p:cBhvr>
                                        <p:cTn dur="1" fill="hold" id="102">
                                          <p:stCondLst>
                                            <p:cond delay="0"/>
                                          </p:stCondLst>
                                        </p:cTn>
                                        <p:tgtEl>
                                          <p:spTgt spid="278"/>
                                        </p:tgtEl>
                                        <p:attrNameLst>
                                          <p:attrName>style.visibility</p:attrName>
                                        </p:attrNameLst>
                                      </p:cBhvr>
                                      <p:to>
                                        <p:strVal val="visible"/>
                                      </p:to>
                                    </p:set>
                                    <p:animEffect filter="wipe(right)" transition="in">
                                      <p:cBhvr>
                                        <p:cTn dur="500" id="103"/>
                                        <p:tgtEl>
                                          <p:spTgt spid="278"/>
                                        </p:tgtEl>
                                      </p:cBhvr>
                                    </p:animEffect>
                                  </p:childTnLst>
                                </p:cTn>
                              </p:par>
                            </p:childTnLst>
                          </p:cTn>
                        </p:par>
                        <p:par>
                          <p:cTn fill="hold" id="104" nodeType="afterGroup">
                            <p:stCondLst>
                              <p:cond delay="7500"/>
                            </p:stCondLst>
                            <p:childTnLst>
                              <p:par>
                                <p:cTn fill="hold" id="105" nodeType="afterEffect" presetClass="entr" presetID="18" presetSubtype="12">
                                  <p:stCondLst>
                                    <p:cond delay="0"/>
                                  </p:stCondLst>
                                  <p:childTnLst>
                                    <p:set>
                                      <p:cBhvr>
                                        <p:cTn dur="1" fill="hold" id="106">
                                          <p:stCondLst>
                                            <p:cond delay="0"/>
                                          </p:stCondLst>
                                        </p:cTn>
                                        <p:tgtEl>
                                          <p:spTgt spid="300"/>
                                        </p:tgtEl>
                                        <p:attrNameLst>
                                          <p:attrName>style.visibility</p:attrName>
                                        </p:attrNameLst>
                                      </p:cBhvr>
                                      <p:to>
                                        <p:strVal val="visible"/>
                                      </p:to>
                                    </p:set>
                                    <p:animEffect filter="strips(downLeft)" transition="in">
                                      <p:cBhvr>
                                        <p:cTn dur="500" id="107"/>
                                        <p:tgtEl>
                                          <p:spTgt spid="300"/>
                                        </p:tgtEl>
                                      </p:cBhvr>
                                    </p:animEffect>
                                  </p:childTnLst>
                                </p:cTn>
                              </p:par>
                              <p:par>
                                <p:cTn fill="hold" id="108" nodeType="withEffect" presetClass="entr" presetID="18" presetSubtype="12">
                                  <p:stCondLst>
                                    <p:cond delay="0"/>
                                  </p:stCondLst>
                                  <p:childTnLst>
                                    <p:set>
                                      <p:cBhvr>
                                        <p:cTn dur="1" fill="hold" id="109">
                                          <p:stCondLst>
                                            <p:cond delay="0"/>
                                          </p:stCondLst>
                                        </p:cTn>
                                        <p:tgtEl>
                                          <p:spTgt spid="172"/>
                                        </p:tgtEl>
                                        <p:attrNameLst>
                                          <p:attrName>style.visibility</p:attrName>
                                        </p:attrNameLst>
                                      </p:cBhvr>
                                      <p:to>
                                        <p:strVal val="visible"/>
                                      </p:to>
                                    </p:set>
                                    <p:animEffect filter="strips(downLeft)" transition="in">
                                      <p:cBhvr>
                                        <p:cTn dur="500" id="110"/>
                                        <p:tgtEl>
                                          <p:spTgt spid="172"/>
                                        </p:tgtEl>
                                      </p:cBhvr>
                                    </p:animEffect>
                                  </p:childTnLst>
                                </p:cTn>
                              </p:par>
                            </p:childTnLst>
                          </p:cTn>
                        </p:par>
                        <p:par>
                          <p:cTn fill="hold" id="111" nodeType="afterGroup">
                            <p:stCondLst>
                              <p:cond delay="8000"/>
                            </p:stCondLst>
                            <p:childTnLst>
                              <p:par>
                                <p:cTn fill="hold" grpId="0" id="112" nodeType="afterEffect" presetClass="entr" presetID="22" presetSubtype="8">
                                  <p:stCondLst>
                                    <p:cond delay="0"/>
                                  </p:stCondLst>
                                  <p:childTnLst>
                                    <p:set>
                                      <p:cBhvr>
                                        <p:cTn dur="1" fill="hold" id="113">
                                          <p:stCondLst>
                                            <p:cond delay="0"/>
                                          </p:stCondLst>
                                        </p:cTn>
                                        <p:tgtEl>
                                          <p:spTgt spid="261"/>
                                        </p:tgtEl>
                                        <p:attrNameLst>
                                          <p:attrName>style.visibility</p:attrName>
                                        </p:attrNameLst>
                                      </p:cBhvr>
                                      <p:to>
                                        <p:strVal val="visible"/>
                                      </p:to>
                                    </p:set>
                                    <p:animEffect filter="wipe(left)" transition="in">
                                      <p:cBhvr>
                                        <p:cTn dur="500" id="114"/>
                                        <p:tgtEl>
                                          <p:spTgt spid="261"/>
                                        </p:tgtEl>
                                      </p:cBhvr>
                                    </p:animEffect>
                                  </p:childTnLst>
                                </p:cTn>
                              </p:par>
                              <p:par>
                                <p:cTn fill="hold" id="115" nodeType="withEffect" presetClass="entr" presetID="53" presetSubtype="0">
                                  <p:stCondLst>
                                    <p:cond delay="0"/>
                                  </p:stCondLst>
                                  <p:childTnLst>
                                    <p:set>
                                      <p:cBhvr>
                                        <p:cTn dur="1" fill="hold" id="116">
                                          <p:stCondLst>
                                            <p:cond delay="0"/>
                                          </p:stCondLst>
                                        </p:cTn>
                                        <p:tgtEl>
                                          <p:spTgt spid="284"/>
                                        </p:tgtEl>
                                        <p:attrNameLst>
                                          <p:attrName>style.visibility</p:attrName>
                                        </p:attrNameLst>
                                      </p:cBhvr>
                                      <p:to>
                                        <p:strVal val="visible"/>
                                      </p:to>
                                    </p:set>
                                    <p:anim calcmode="lin" valueType="num">
                                      <p:cBhvr>
                                        <p:cTn dur="500" fill="hold" id="117"/>
                                        <p:tgtEl>
                                          <p:spTgt spid="284"/>
                                        </p:tgtEl>
                                        <p:attrNameLst>
                                          <p:attrName>ppt_w</p:attrName>
                                        </p:attrNameLst>
                                      </p:cBhvr>
                                      <p:tavLst>
                                        <p:tav tm="0">
                                          <p:val>
                                            <p:fltVal val="0"/>
                                          </p:val>
                                        </p:tav>
                                        <p:tav tm="100000">
                                          <p:val>
                                            <p:strVal val="#ppt_w"/>
                                          </p:val>
                                        </p:tav>
                                      </p:tavLst>
                                    </p:anim>
                                    <p:anim calcmode="lin" valueType="num">
                                      <p:cBhvr>
                                        <p:cTn dur="500" fill="hold" id="118"/>
                                        <p:tgtEl>
                                          <p:spTgt spid="284"/>
                                        </p:tgtEl>
                                        <p:attrNameLst>
                                          <p:attrName>ppt_h</p:attrName>
                                        </p:attrNameLst>
                                      </p:cBhvr>
                                      <p:tavLst>
                                        <p:tav tm="0">
                                          <p:val>
                                            <p:fltVal val="0"/>
                                          </p:val>
                                        </p:tav>
                                        <p:tav tm="100000">
                                          <p:val>
                                            <p:strVal val="#ppt_h"/>
                                          </p:val>
                                        </p:tav>
                                      </p:tavLst>
                                    </p:anim>
                                    <p:animEffect filter="fade" transition="in">
                                      <p:cBhvr>
                                        <p:cTn dur="500" id="119"/>
                                        <p:tgtEl>
                                          <p:spTgt spid="284"/>
                                        </p:tgtEl>
                                      </p:cBhvr>
                                    </p:animEffect>
                                  </p:childTnLst>
                                </p:cTn>
                              </p:par>
                            </p:childTnLst>
                          </p:cTn>
                        </p:par>
                        <p:par>
                          <p:cTn fill="hold" id="120" nodeType="afterGroup">
                            <p:stCondLst>
                              <p:cond delay="8500"/>
                            </p:stCondLst>
                            <p:childTnLst>
                              <p:par>
                                <p:cTn fill="hold" grpId="0" id="121" nodeType="afterEffect" presetClass="entr" presetID="22" presetSubtype="2">
                                  <p:stCondLst>
                                    <p:cond delay="0"/>
                                  </p:stCondLst>
                                  <p:childTnLst>
                                    <p:set>
                                      <p:cBhvr>
                                        <p:cTn dur="1" fill="hold" id="122">
                                          <p:stCondLst>
                                            <p:cond delay="0"/>
                                          </p:stCondLst>
                                        </p:cTn>
                                        <p:tgtEl>
                                          <p:spTgt spid="279"/>
                                        </p:tgtEl>
                                        <p:attrNameLst>
                                          <p:attrName>style.visibility</p:attrName>
                                        </p:attrNameLst>
                                      </p:cBhvr>
                                      <p:to>
                                        <p:strVal val="visible"/>
                                      </p:to>
                                    </p:set>
                                    <p:animEffect filter="wipe(right)" transition="in">
                                      <p:cBhvr>
                                        <p:cTn dur="500" id="123"/>
                                        <p:tgtEl>
                                          <p:spTgt spid="279"/>
                                        </p:tgtEl>
                                      </p:cBhvr>
                                    </p:animEffect>
                                  </p:childTnLst>
                                </p:cTn>
                              </p:par>
                            </p:childTnLst>
                          </p:cTn>
                        </p:par>
                        <p:par>
                          <p:cTn fill="hold" id="124" nodeType="afterGroup">
                            <p:stCondLst>
                              <p:cond delay="9000"/>
                            </p:stCondLst>
                            <p:childTnLst>
                              <p:par>
                                <p:cTn fill="hold" id="125" nodeType="afterEffect" presetClass="entr" presetID="18" presetSubtype="12">
                                  <p:stCondLst>
                                    <p:cond delay="0"/>
                                  </p:stCondLst>
                                  <p:childTnLst>
                                    <p:set>
                                      <p:cBhvr>
                                        <p:cTn dur="1" fill="hold" id="126">
                                          <p:stCondLst>
                                            <p:cond delay="0"/>
                                          </p:stCondLst>
                                        </p:cTn>
                                        <p:tgtEl>
                                          <p:spTgt spid="295"/>
                                        </p:tgtEl>
                                        <p:attrNameLst>
                                          <p:attrName>style.visibility</p:attrName>
                                        </p:attrNameLst>
                                      </p:cBhvr>
                                      <p:to>
                                        <p:strVal val="visible"/>
                                      </p:to>
                                    </p:set>
                                    <p:animEffect filter="strips(downLeft)" transition="in">
                                      <p:cBhvr>
                                        <p:cTn dur="500" id="127"/>
                                        <p:tgtEl>
                                          <p:spTgt spid="295"/>
                                        </p:tgtEl>
                                      </p:cBhvr>
                                    </p:animEffect>
                                  </p:childTnLst>
                                </p:cTn>
                              </p:par>
                              <p:par>
                                <p:cTn fill="hold" id="128" nodeType="withEffect" presetClass="entr" presetID="18" presetSubtype="12">
                                  <p:stCondLst>
                                    <p:cond delay="0"/>
                                  </p:stCondLst>
                                  <p:childTnLst>
                                    <p:set>
                                      <p:cBhvr>
                                        <p:cTn dur="1" fill="hold" id="129">
                                          <p:stCondLst>
                                            <p:cond delay="0"/>
                                          </p:stCondLst>
                                        </p:cTn>
                                        <p:tgtEl>
                                          <p:spTgt spid="163"/>
                                        </p:tgtEl>
                                        <p:attrNameLst>
                                          <p:attrName>style.visibility</p:attrName>
                                        </p:attrNameLst>
                                      </p:cBhvr>
                                      <p:to>
                                        <p:strVal val="visible"/>
                                      </p:to>
                                    </p:set>
                                    <p:animEffect filter="strips(downLeft)" transition="in">
                                      <p:cBhvr>
                                        <p:cTn dur="500" id="130"/>
                                        <p:tgtEl>
                                          <p:spTgt spid="163"/>
                                        </p:tgtEl>
                                      </p:cBhvr>
                                    </p:animEffect>
                                  </p:childTnLst>
                                </p:cTn>
                              </p:par>
                            </p:childTnLst>
                          </p:cTn>
                        </p:par>
                        <p:par>
                          <p:cTn fill="hold" id="131" nodeType="afterGroup">
                            <p:stCondLst>
                              <p:cond delay="9500"/>
                            </p:stCondLst>
                            <p:childTnLst>
                              <p:par>
                                <p:cTn fill="hold" grpId="0" id="132" nodeType="afterEffect" presetClass="entr" presetID="22" presetSubtype="8">
                                  <p:stCondLst>
                                    <p:cond delay="0"/>
                                  </p:stCondLst>
                                  <p:childTnLst>
                                    <p:set>
                                      <p:cBhvr>
                                        <p:cTn dur="1" fill="hold" id="133">
                                          <p:stCondLst>
                                            <p:cond delay="0"/>
                                          </p:stCondLst>
                                        </p:cTn>
                                        <p:tgtEl>
                                          <p:spTgt spid="262"/>
                                        </p:tgtEl>
                                        <p:attrNameLst>
                                          <p:attrName>style.visibility</p:attrName>
                                        </p:attrNameLst>
                                      </p:cBhvr>
                                      <p:to>
                                        <p:strVal val="visible"/>
                                      </p:to>
                                    </p:set>
                                    <p:animEffect filter="wipe(left)" transition="in">
                                      <p:cBhvr>
                                        <p:cTn dur="500" id="134"/>
                                        <p:tgtEl>
                                          <p:spTgt spid="262"/>
                                        </p:tgtEl>
                                      </p:cBhvr>
                                    </p:animEffect>
                                  </p:childTnLst>
                                </p:cTn>
                              </p:par>
                              <p:par>
                                <p:cTn fill="hold" id="135" nodeType="withEffect" presetClass="entr" presetID="53" presetSubtype="0">
                                  <p:stCondLst>
                                    <p:cond delay="0"/>
                                  </p:stCondLst>
                                  <p:childTnLst>
                                    <p:set>
                                      <p:cBhvr>
                                        <p:cTn dur="1" fill="hold" id="136">
                                          <p:stCondLst>
                                            <p:cond delay="0"/>
                                          </p:stCondLst>
                                        </p:cTn>
                                        <p:tgtEl>
                                          <p:spTgt spid="287"/>
                                        </p:tgtEl>
                                        <p:attrNameLst>
                                          <p:attrName>style.visibility</p:attrName>
                                        </p:attrNameLst>
                                      </p:cBhvr>
                                      <p:to>
                                        <p:strVal val="visible"/>
                                      </p:to>
                                    </p:set>
                                    <p:anim calcmode="lin" valueType="num">
                                      <p:cBhvr>
                                        <p:cTn dur="500" fill="hold" id="137"/>
                                        <p:tgtEl>
                                          <p:spTgt spid="287"/>
                                        </p:tgtEl>
                                        <p:attrNameLst>
                                          <p:attrName>ppt_w</p:attrName>
                                        </p:attrNameLst>
                                      </p:cBhvr>
                                      <p:tavLst>
                                        <p:tav tm="0">
                                          <p:val>
                                            <p:fltVal val="0"/>
                                          </p:val>
                                        </p:tav>
                                        <p:tav tm="100000">
                                          <p:val>
                                            <p:strVal val="#ppt_w"/>
                                          </p:val>
                                        </p:tav>
                                      </p:tavLst>
                                    </p:anim>
                                    <p:anim calcmode="lin" valueType="num">
                                      <p:cBhvr>
                                        <p:cTn dur="500" fill="hold" id="138"/>
                                        <p:tgtEl>
                                          <p:spTgt spid="287"/>
                                        </p:tgtEl>
                                        <p:attrNameLst>
                                          <p:attrName>ppt_h</p:attrName>
                                        </p:attrNameLst>
                                      </p:cBhvr>
                                      <p:tavLst>
                                        <p:tav tm="0">
                                          <p:val>
                                            <p:fltVal val="0"/>
                                          </p:val>
                                        </p:tav>
                                        <p:tav tm="100000">
                                          <p:val>
                                            <p:strVal val="#ppt_h"/>
                                          </p:val>
                                        </p:tav>
                                      </p:tavLst>
                                    </p:anim>
                                    <p:animEffect filter="fade" transition="in">
                                      <p:cBhvr>
                                        <p:cTn dur="500" id="139"/>
                                        <p:tgtEl>
                                          <p:spTgt spid="287"/>
                                        </p:tgtEl>
                                      </p:cBhvr>
                                    </p:animEffect>
                                  </p:childTnLst>
                                </p:cTn>
                              </p:par>
                            </p:childTnLst>
                          </p:cTn>
                        </p:par>
                        <p:par>
                          <p:cTn fill="hold" id="140" nodeType="afterGroup">
                            <p:stCondLst>
                              <p:cond delay="10000"/>
                            </p:stCondLst>
                            <p:childTnLst>
                              <p:par>
                                <p:cTn fill="hold" grpId="0" id="141" nodeType="afterEffect" presetClass="entr" presetID="22" presetSubtype="2">
                                  <p:stCondLst>
                                    <p:cond delay="0"/>
                                  </p:stCondLst>
                                  <p:childTnLst>
                                    <p:set>
                                      <p:cBhvr>
                                        <p:cTn dur="1" fill="hold" id="142">
                                          <p:stCondLst>
                                            <p:cond delay="0"/>
                                          </p:stCondLst>
                                        </p:cTn>
                                        <p:tgtEl>
                                          <p:spTgt spid="280"/>
                                        </p:tgtEl>
                                        <p:attrNameLst>
                                          <p:attrName>style.visibility</p:attrName>
                                        </p:attrNameLst>
                                      </p:cBhvr>
                                      <p:to>
                                        <p:strVal val="visible"/>
                                      </p:to>
                                    </p:set>
                                    <p:animEffect filter="wipe(right)" transition="in">
                                      <p:cBhvr>
                                        <p:cTn dur="500" id="143"/>
                                        <p:tgtEl>
                                          <p:spTgt spid="28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8"/>
      <p:bldP grpId="0" spid="9"/>
      <p:bldP grpId="0" spid="260"/>
      <p:bldP grpId="0" spid="261"/>
      <p:bldP grpId="0" spid="262"/>
      <p:bldP grpId="0" spid="263"/>
      <p:bldP grpId="0" spid="264"/>
      <p:bldP grpId="0" spid="265"/>
      <p:bldP grpId="0" spid="266"/>
      <p:bldP grpId="0" spid="267"/>
      <p:bldP grpId="0" spid="268"/>
      <p:bldP grpId="0" spid="278"/>
      <p:bldP grpId="0" spid="279"/>
      <p:bldP grpId="0" spid="280"/>
      <p:bldP grpId="0" spid="320"/>
    </p:bldLst>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9" name="矩形 28"/>
          <p:cNvSpPr/>
          <p:nvPr/>
        </p:nvSpPr>
        <p:spPr>
          <a:xfrm>
            <a:off x="-388" y="0"/>
            <a:ext cx="12189600" cy="6858000"/>
          </a:xfrm>
          <a:prstGeom prst="rect">
            <a:avLst/>
          </a:prstGeom>
          <a:blipFill dpi="0" rotWithShape="1">
            <a:blip r:embed="rId3">
              <a:extLst>
                <a:ext uri="{28A0092B-C50C-407E-A947-70E740481C1C}">
                  <a14:useLocalDpi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5" name="矩形 24"/>
          <p:cNvSpPr/>
          <p:nvPr/>
        </p:nvSpPr>
        <p:spPr>
          <a:xfrm>
            <a:off x="-388" y="1797669"/>
            <a:ext cx="12189600" cy="3454200"/>
          </a:xfrm>
          <a:prstGeom prst="rect">
            <a:avLst/>
          </a:prstGeom>
          <a:solidFill>
            <a:schemeClr val="tx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3198"/>
          </a:p>
        </p:txBody>
      </p:sp>
      <p:cxnSp>
        <p:nvCxnSpPr>
          <p:cNvPr id="26" name="直接连接符 25"/>
          <p:cNvCxnSpPr/>
          <p:nvPr/>
        </p:nvCxnSpPr>
        <p:spPr>
          <a:xfrm flipH="1">
            <a:off x="4367120" y="2181321"/>
            <a:ext cx="0" cy="2686899"/>
          </a:xfrm>
          <a:prstGeom prst="line">
            <a:avLst/>
          </a:prstGeom>
          <a:ln>
            <a:solidFill>
              <a:schemeClr val="bg1"/>
            </a:solidFill>
            <a:prstDash val="sysDash"/>
          </a:ln>
        </p:spPr>
        <p:style>
          <a:lnRef idx="1">
            <a:schemeClr val="accent1"/>
          </a:lnRef>
          <a:fillRef idx="0">
            <a:schemeClr val="accent1"/>
          </a:fillRef>
          <a:effectRef idx="0">
            <a:schemeClr val="accent1"/>
          </a:effectRef>
          <a:fontRef idx="minor">
            <a:schemeClr val="tx1"/>
          </a:fontRef>
        </p:style>
      </p:cxnSp>
      <p:sp>
        <p:nvSpPr>
          <p:cNvPr id="27" name="TextBox 10"/>
          <p:cNvSpPr txBox="1"/>
          <p:nvPr/>
        </p:nvSpPr>
        <p:spPr>
          <a:xfrm>
            <a:off x="4986246" y="2421350"/>
            <a:ext cx="6004710" cy="497586"/>
          </a:xfrm>
          <a:prstGeom prst="rect">
            <a:avLst/>
          </a:prstGeom>
          <a:noFill/>
        </p:spPr>
        <p:txBody>
          <a:bodyPr rtlCol="0" wrap="square">
            <a:spAutoFit/>
          </a:bodyPr>
          <a:lstStyle/>
          <a:p>
            <a:pPr lvl="0"/>
            <a:r>
              <a:rPr altLang="en-US" b="1" lang="zh-CN" smtClean="0" sz="2665">
                <a:solidFill>
                  <a:prstClr val="white"/>
                </a:solidFill>
                <a:latin charset="-122" panose="020b0503020204020204" pitchFamily="34" typeface="微软雅黑"/>
                <a:ea charset="-122" pitchFamily="34" typeface="微软雅黑"/>
              </a:rPr>
              <a:t>第一部分 | 年度工作概述</a:t>
            </a:r>
          </a:p>
        </p:txBody>
      </p:sp>
      <p:grpSp>
        <p:nvGrpSpPr>
          <p:cNvPr id="3" name="组合 2"/>
          <p:cNvGrpSpPr/>
          <p:nvPr/>
        </p:nvGrpSpPr>
        <p:grpSpPr>
          <a:xfrm>
            <a:off x="1575944" y="2565269"/>
            <a:ext cx="1919001" cy="1919000"/>
            <a:chOff x="1575944" y="2565269"/>
            <a:chExt cx="1919001" cy="1919000"/>
          </a:xfrm>
        </p:grpSpPr>
        <p:sp>
          <p:nvSpPr>
            <p:cNvPr id="30" name="椭圆 29"/>
            <p:cNvSpPr/>
            <p:nvPr/>
          </p:nvSpPr>
          <p:spPr bwMode="auto">
            <a:xfrm>
              <a:off x="1575944" y="2565269"/>
              <a:ext cx="1919001" cy="1919000"/>
            </a:xfrm>
            <a:prstGeom prst="ellipse">
              <a:avLst/>
            </a:prstGeom>
            <a:gradFill flip="none" rotWithShape="1">
              <a:gsLst>
                <a:gs pos="100000">
                  <a:schemeClr val="bg1"/>
                </a:gs>
                <a:gs pos="0">
                  <a:srgbClr val="E0E0E0"/>
                </a:gs>
              </a:gsLst>
              <a:lin ang="8100000" scaled="0"/>
            </a:gradFill>
            <a:ln w="63500">
              <a:gradFill>
                <a:gsLst>
                  <a:gs pos="100000">
                    <a:schemeClr val="bg1">
                      <a:lumMod val="85000"/>
                    </a:schemeClr>
                  </a:gs>
                  <a:gs pos="0">
                    <a:schemeClr val="bg1"/>
                  </a:gs>
                </a:gsLst>
                <a:lin ang="8100000" scaled="0"/>
              </a:gradFill>
            </a:ln>
            <a:effectLst>
              <a:outerShdw algn="tr" blurRad="254000" dir="8100000" dist="2794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sz="3198">
                <a:solidFill>
                  <a:prstClr val="white"/>
                </a:solidFill>
              </a:endParaRPr>
            </a:p>
          </p:txBody>
        </p:sp>
        <p:sp>
          <p:nvSpPr>
            <p:cNvPr id="34" name="KSO_Shape"/>
            <p:cNvSpPr/>
            <p:nvPr/>
          </p:nvSpPr>
          <p:spPr bwMode="auto">
            <a:xfrm>
              <a:off x="1993908" y="3063566"/>
              <a:ext cx="1083072" cy="922406"/>
            </a:xfrm>
            <a:custGeom>
              <a:gdLst>
                <a:gd fmla="*/ 432030 w 2125663" name="T0"/>
                <a:gd fmla="*/ 1344893 h 1811338" name="T1"/>
                <a:gd fmla="*/ 462740 w 2125663" name="T2"/>
                <a:gd fmla="*/ 1477960 h 1811338" name="T3"/>
                <a:gd fmla="*/ 513638 w 2125663" name="T4"/>
                <a:gd fmla="*/ 1557743 h 1811338" name="T5"/>
                <a:gd fmla="*/ 516481 w 2125663" name="T6"/>
                <a:gd fmla="*/ 1336346 h 1811338" name="T7"/>
                <a:gd fmla="*/ 503401 w 2125663" name="T8"/>
                <a:gd fmla="*/ 1310416 h 1811338" name="T9"/>
                <a:gd fmla="*/ 515913 w 2125663" name="T10"/>
                <a:gd fmla="*/ 1250009 h 1811338" name="T11"/>
                <a:gd fmla="*/ 618846 w 2125663" name="T12"/>
                <a:gd fmla="*/ 1242885 h 1811338" name="T13"/>
                <a:gd fmla="*/ 643583 w 2125663" name="T14"/>
                <a:gd fmla="*/ 1263116 h 1811338" name="T15"/>
                <a:gd fmla="*/ 642446 w 2125663" name="T16"/>
                <a:gd fmla="*/ 1324948 h 1811338" name="T17"/>
                <a:gd fmla="*/ 619414 w 2125663" name="T18"/>
                <a:gd fmla="*/ 1342899 h 1811338" name="T19"/>
                <a:gd fmla="*/ 664057 w 2125663" name="T20"/>
                <a:gd fmla="*/ 1524691 h 1811338" name="T21"/>
                <a:gd fmla="*/ 704434 w 2125663" name="T22"/>
                <a:gd fmla="*/ 1417553 h 1811338" name="T23"/>
                <a:gd fmla="*/ 725191 w 2125663" name="T24"/>
                <a:gd fmla="*/ 1259697 h 1811338" name="T25"/>
                <a:gd fmla="*/ 857412 w 2125663" name="T26"/>
                <a:gd fmla="*/ 1192451 h 1811338" name="T27"/>
                <a:gd fmla="*/ 923096 w 2125663" name="T28"/>
                <a:gd fmla="*/ 1212682 h 1811338" name="T29"/>
                <a:gd fmla="*/ 970013 w 2125663" name="T30"/>
                <a:gd fmla="*/ 1259697 h 1811338" name="T31"/>
                <a:gd fmla="*/ 990201 w 2125663" name="T32"/>
                <a:gd fmla="*/ 1325233 h 1811338" name="T33"/>
                <a:gd fmla="*/ 980818 w 2125663" name="T34"/>
                <a:gd fmla="*/ 1537228 h 1811338" name="T35"/>
                <a:gd fmla="*/ 935891 w 2125663" name="T36"/>
                <a:gd fmla="*/ 1570566 h 1811338" name="T37"/>
                <a:gd fmla="*/ 798837 w 2125663" name="T38"/>
                <a:gd fmla="*/ 1607608 h 1811338" name="T39"/>
                <a:gd fmla="*/ 617424 w 2125663" name="T40"/>
                <a:gd fmla="*/ 1622140 h 1811338" name="T41"/>
                <a:gd fmla="*/ 428049 w 2125663" name="T42"/>
                <a:gd fmla="*/ 1615872 h 1811338" name="T43"/>
                <a:gd fmla="*/ 264551 w 2125663" name="T44"/>
                <a:gd fmla="*/ 1588232 h 1811338" name="T45"/>
                <a:gd fmla="*/ 180669 w 2125663" name="T46"/>
                <a:gd fmla="*/ 1549481 h 1811338" name="T47"/>
                <a:gd fmla="*/ 159912 w 2125663" name="T48"/>
                <a:gd fmla="*/ 1517283 h 1811338" name="T49"/>
                <a:gd fmla="*/ 167873 w 2125663" name="T50"/>
                <a:gd fmla="*/ 1284201 h 1811338" name="T51"/>
                <a:gd fmla="*/ 205123 w 2125663" name="T52"/>
                <a:gd fmla="*/ 1228638 h 1811338" name="T53"/>
                <a:gd fmla="*/ 264266 w 2125663" name="T54"/>
                <a:gd fmla="*/ 1196440 h 1811338" name="T55"/>
                <a:gd fmla="*/ 421225 w 2125663" name="T56"/>
                <a:gd fmla="*/ 1183048 h 1811338" name="T57"/>
                <a:gd fmla="*/ 433514 w 2125663" name="T58"/>
                <a:gd fmla="*/ 761303 h 1811338" name="T59"/>
                <a:gd fmla="*/ 391450 w 2125663" name="T60"/>
                <a:gd fmla="*/ 813630 h 1811338" name="T61"/>
                <a:gd fmla="*/ 379229 w 2125663" name="T62"/>
                <a:gd fmla="*/ 902075 h 1811338" name="T63"/>
                <a:gd fmla="*/ 414756 w 2125663" name="T64"/>
                <a:gd fmla="*/ 1016114 h 1811338" name="T65"/>
                <a:gd fmla="*/ 487516 w 2125663" name="T66"/>
                <a:gd fmla="*/ 1099439 h 1811338" name="T67"/>
                <a:gd fmla="*/ 567666 w 2125663" name="T68"/>
                <a:gd fmla="*/ 1135272 h 1811338" name="T69"/>
                <a:gd fmla="*/ 645542 w 2125663" name="T70"/>
                <a:gd fmla="*/ 1111099 h 1811338" name="T71"/>
                <a:gd fmla="*/ 722282 w 2125663" name="T72"/>
                <a:gd fmla="*/ 1035452 h 1811338" name="T73"/>
                <a:gd fmla="*/ 767757 w 2125663" name="T74"/>
                <a:gd fmla="*/ 926248 h 1811338" name="T75"/>
                <a:gd fmla="*/ 666290 w 2125663" name="T76"/>
                <a:gd fmla="*/ 863967 h 1811338" name="T77"/>
                <a:gd fmla="*/ 546918 w 2125663" name="T78"/>
                <a:gd fmla="*/ 832116 h 1811338" name="T79"/>
                <a:gd fmla="*/ 484389 w 2125663" name="T80"/>
                <a:gd fmla="*/ 790595 h 1811338" name="T81"/>
                <a:gd fmla="*/ 452273 w 2125663" name="T82"/>
                <a:gd fmla="*/ 760734 h 1811338" name="T83"/>
                <a:gd fmla="*/ 568234 w 2125663" name="T84"/>
                <a:gd fmla="*/ 587258 h 1811338" name="T85"/>
                <a:gd fmla="*/ 631616 w 2125663" name="T86"/>
                <a:gd fmla="*/ 594937 h 1811338" name="T87"/>
                <a:gd fmla="*/ 705513 w 2125663" name="T88"/>
                <a:gd fmla="*/ 631054 h 1811338" name="T89"/>
                <a:gd fmla="*/ 790210 w 2125663" name="T90"/>
                <a:gd fmla="*/ 732864 h 1811338" name="T91"/>
                <a:gd fmla="*/ 826306 w 2125663" name="T92"/>
                <a:gd fmla="*/ 873920 h 1811338" name="T93"/>
                <a:gd fmla="*/ 818064 w 2125663" name="T94"/>
                <a:gd fmla="*/ 959237 h 1811338" name="T95"/>
                <a:gd fmla="*/ 780831 w 2125663" name="T96"/>
                <a:gd fmla="*/ 1048534 h 1811338" name="T97"/>
                <a:gd fmla="*/ 687607 w 2125663" name="T98"/>
                <a:gd fmla="*/ 1148922 h 1811338" name="T99"/>
                <a:gd fmla="*/ 588983 w 2125663" name="T100"/>
                <a:gd fmla="*/ 1190727 h 1811338" name="T101"/>
                <a:gd fmla="*/ 525033 w 2125663" name="T102"/>
                <a:gd fmla="*/ 1182480 h 1811338" name="T103"/>
                <a:gd fmla="*/ 421293 w 2125663" name="T104"/>
                <a:gd fmla="*/ 1115081 h 1811338" name="T105"/>
                <a:gd fmla="*/ 345406 w 2125663" name="T106"/>
                <a:gd fmla="*/ 1002463 h 1811338" name="T107"/>
                <a:gd fmla="*/ 325511 w 2125663" name="T108"/>
                <a:gd fmla="*/ 929092 h 1811338" name="T109"/>
                <a:gd fmla="*/ 330627 w 2125663" name="T110"/>
                <a:gd fmla="*/ 813915 h 1811338" name="T111"/>
                <a:gd fmla="*/ 388324 w 2125663" name="T112"/>
                <a:gd fmla="*/ 686510 h 1811338" name="T113"/>
                <a:gd fmla="*/ 482400 w 2125663" name="T114"/>
                <a:gd fmla="*/ 608303 h 1811338" name="T115"/>
                <a:gd fmla="*/ 542939 w 2125663" name="T116"/>
                <a:gd fmla="*/ 589534 h 1811338" name="T117"/>
                <a:gd fmla="*/ 0 w 2125663" name="T118"/>
                <a:gd fmla="*/ 0 h 1811338" name="T119"/>
                <a:gd fmla="*/ 174993 w 2125663" name="T120"/>
                <a:gd fmla="*/ 1118883 h 1811338"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b="b" l="0" r="r" t="0"/>
              <a:pathLst>
                <a:path h="1811338" w="2125663">
                  <a:moveTo>
                    <a:pt x="470017" y="1320800"/>
                  </a:moveTo>
                  <a:lnTo>
                    <a:pt x="470335" y="1343069"/>
                  </a:lnTo>
                  <a:lnTo>
                    <a:pt x="471286" y="1364382"/>
                  </a:lnTo>
                  <a:lnTo>
                    <a:pt x="472238" y="1385696"/>
                  </a:lnTo>
                  <a:lnTo>
                    <a:pt x="473190" y="1406374"/>
                  </a:lnTo>
                  <a:lnTo>
                    <a:pt x="474459" y="1426415"/>
                  </a:lnTo>
                  <a:lnTo>
                    <a:pt x="476363" y="1446139"/>
                  </a:lnTo>
                  <a:lnTo>
                    <a:pt x="478267" y="1464908"/>
                  </a:lnTo>
                  <a:lnTo>
                    <a:pt x="480170" y="1483677"/>
                  </a:lnTo>
                  <a:lnTo>
                    <a:pt x="482074" y="1501491"/>
                  </a:lnTo>
                  <a:lnTo>
                    <a:pt x="484612" y="1518988"/>
                  </a:lnTo>
                  <a:lnTo>
                    <a:pt x="487468" y="1535530"/>
                  </a:lnTo>
                  <a:lnTo>
                    <a:pt x="490323" y="1552072"/>
                  </a:lnTo>
                  <a:lnTo>
                    <a:pt x="493179" y="1567660"/>
                  </a:lnTo>
                  <a:lnTo>
                    <a:pt x="496352" y="1582611"/>
                  </a:lnTo>
                  <a:lnTo>
                    <a:pt x="500159" y="1597563"/>
                  </a:lnTo>
                  <a:lnTo>
                    <a:pt x="503649" y="1611560"/>
                  </a:lnTo>
                  <a:lnTo>
                    <a:pt x="507774" y="1624921"/>
                  </a:lnTo>
                  <a:lnTo>
                    <a:pt x="511899" y="1637646"/>
                  </a:lnTo>
                  <a:lnTo>
                    <a:pt x="516341" y="1650052"/>
                  </a:lnTo>
                  <a:lnTo>
                    <a:pt x="520783" y="1661505"/>
                  </a:lnTo>
                  <a:lnTo>
                    <a:pt x="525859" y="1672639"/>
                  </a:lnTo>
                  <a:lnTo>
                    <a:pt x="530936" y="1683137"/>
                  </a:lnTo>
                  <a:lnTo>
                    <a:pt x="536329" y="1692998"/>
                  </a:lnTo>
                  <a:lnTo>
                    <a:pt x="541723" y="1702224"/>
                  </a:lnTo>
                  <a:lnTo>
                    <a:pt x="547752" y="1710813"/>
                  </a:lnTo>
                  <a:lnTo>
                    <a:pt x="553463" y="1718766"/>
                  </a:lnTo>
                  <a:lnTo>
                    <a:pt x="559808" y="1726083"/>
                  </a:lnTo>
                  <a:lnTo>
                    <a:pt x="566154" y="1732763"/>
                  </a:lnTo>
                  <a:lnTo>
                    <a:pt x="573134" y="1739125"/>
                  </a:lnTo>
                  <a:lnTo>
                    <a:pt x="580114" y="1744215"/>
                  </a:lnTo>
                  <a:lnTo>
                    <a:pt x="587412" y="1749305"/>
                  </a:lnTo>
                  <a:lnTo>
                    <a:pt x="594709" y="1753123"/>
                  </a:lnTo>
                  <a:lnTo>
                    <a:pt x="594709" y="1499901"/>
                  </a:lnTo>
                  <a:lnTo>
                    <a:pt x="591537" y="1499264"/>
                  </a:lnTo>
                  <a:lnTo>
                    <a:pt x="588047" y="1498310"/>
                  </a:lnTo>
                  <a:lnTo>
                    <a:pt x="584874" y="1497038"/>
                  </a:lnTo>
                  <a:lnTo>
                    <a:pt x="582018" y="1495765"/>
                  </a:lnTo>
                  <a:lnTo>
                    <a:pt x="579163" y="1494175"/>
                  </a:lnTo>
                  <a:lnTo>
                    <a:pt x="576307" y="1491948"/>
                  </a:lnTo>
                  <a:lnTo>
                    <a:pt x="573769" y="1489721"/>
                  </a:lnTo>
                  <a:lnTo>
                    <a:pt x="571548" y="1487494"/>
                  </a:lnTo>
                  <a:lnTo>
                    <a:pt x="569327" y="1484949"/>
                  </a:lnTo>
                  <a:lnTo>
                    <a:pt x="567106" y="1482404"/>
                  </a:lnTo>
                  <a:lnTo>
                    <a:pt x="565519" y="1479223"/>
                  </a:lnTo>
                  <a:lnTo>
                    <a:pt x="564250" y="1476360"/>
                  </a:lnTo>
                  <a:lnTo>
                    <a:pt x="563298" y="1473179"/>
                  </a:lnTo>
                  <a:lnTo>
                    <a:pt x="562347" y="1469998"/>
                  </a:lnTo>
                  <a:lnTo>
                    <a:pt x="562029" y="1466180"/>
                  </a:lnTo>
                  <a:lnTo>
                    <a:pt x="561712" y="1462999"/>
                  </a:lnTo>
                  <a:lnTo>
                    <a:pt x="561712" y="1425143"/>
                  </a:lnTo>
                  <a:lnTo>
                    <a:pt x="562029" y="1421007"/>
                  </a:lnTo>
                  <a:lnTo>
                    <a:pt x="562664" y="1417508"/>
                  </a:lnTo>
                  <a:lnTo>
                    <a:pt x="563616" y="1414009"/>
                  </a:lnTo>
                  <a:lnTo>
                    <a:pt x="564885" y="1410191"/>
                  </a:lnTo>
                  <a:lnTo>
                    <a:pt x="566154" y="1407010"/>
                  </a:lnTo>
                  <a:lnTo>
                    <a:pt x="568375" y="1403829"/>
                  </a:lnTo>
                  <a:lnTo>
                    <a:pt x="570596" y="1400966"/>
                  </a:lnTo>
                  <a:lnTo>
                    <a:pt x="572817" y="1398103"/>
                  </a:lnTo>
                  <a:lnTo>
                    <a:pt x="575673" y="1395558"/>
                  </a:lnTo>
                  <a:lnTo>
                    <a:pt x="578528" y="1393649"/>
                  </a:lnTo>
                  <a:lnTo>
                    <a:pt x="581701" y="1391741"/>
                  </a:lnTo>
                  <a:lnTo>
                    <a:pt x="584874" y="1390150"/>
                  </a:lnTo>
                  <a:lnTo>
                    <a:pt x="588364" y="1388878"/>
                  </a:lnTo>
                  <a:lnTo>
                    <a:pt x="592171" y="1387605"/>
                  </a:lnTo>
                  <a:lnTo>
                    <a:pt x="595979" y="1386969"/>
                  </a:lnTo>
                  <a:lnTo>
                    <a:pt x="599786" y="1386969"/>
                  </a:lnTo>
                  <a:lnTo>
                    <a:pt x="682597" y="1386969"/>
                  </a:lnTo>
                  <a:lnTo>
                    <a:pt x="686721" y="1386969"/>
                  </a:lnTo>
                  <a:lnTo>
                    <a:pt x="690529" y="1387605"/>
                  </a:lnTo>
                  <a:lnTo>
                    <a:pt x="694019" y="1388878"/>
                  </a:lnTo>
                  <a:lnTo>
                    <a:pt x="697826" y="1390150"/>
                  </a:lnTo>
                  <a:lnTo>
                    <a:pt x="700999" y="1391741"/>
                  </a:lnTo>
                  <a:lnTo>
                    <a:pt x="704172" y="1393649"/>
                  </a:lnTo>
                  <a:lnTo>
                    <a:pt x="707345" y="1395558"/>
                  </a:lnTo>
                  <a:lnTo>
                    <a:pt x="709883" y="1398103"/>
                  </a:lnTo>
                  <a:lnTo>
                    <a:pt x="712104" y="1400966"/>
                  </a:lnTo>
                  <a:lnTo>
                    <a:pt x="714325" y="1403829"/>
                  </a:lnTo>
                  <a:lnTo>
                    <a:pt x="716229" y="1407010"/>
                  </a:lnTo>
                  <a:lnTo>
                    <a:pt x="718132" y="1410191"/>
                  </a:lnTo>
                  <a:lnTo>
                    <a:pt x="719402" y="1414009"/>
                  </a:lnTo>
                  <a:lnTo>
                    <a:pt x="720353" y="1417508"/>
                  </a:lnTo>
                  <a:lnTo>
                    <a:pt x="720671" y="1421007"/>
                  </a:lnTo>
                  <a:lnTo>
                    <a:pt x="720988" y="1425143"/>
                  </a:lnTo>
                  <a:lnTo>
                    <a:pt x="720988" y="1462999"/>
                  </a:lnTo>
                  <a:lnTo>
                    <a:pt x="720988" y="1466180"/>
                  </a:lnTo>
                  <a:lnTo>
                    <a:pt x="720353" y="1469998"/>
                  </a:lnTo>
                  <a:lnTo>
                    <a:pt x="719719" y="1473179"/>
                  </a:lnTo>
                  <a:lnTo>
                    <a:pt x="718450" y="1476360"/>
                  </a:lnTo>
                  <a:lnTo>
                    <a:pt x="716863" y="1479223"/>
                  </a:lnTo>
                  <a:lnTo>
                    <a:pt x="715277" y="1482404"/>
                  </a:lnTo>
                  <a:lnTo>
                    <a:pt x="713373" y="1484949"/>
                  </a:lnTo>
                  <a:lnTo>
                    <a:pt x="711469" y="1487494"/>
                  </a:lnTo>
                  <a:lnTo>
                    <a:pt x="708931" y="1489721"/>
                  </a:lnTo>
                  <a:lnTo>
                    <a:pt x="706710" y="1491948"/>
                  </a:lnTo>
                  <a:lnTo>
                    <a:pt x="703537" y="1494175"/>
                  </a:lnTo>
                  <a:lnTo>
                    <a:pt x="700682" y="1495765"/>
                  </a:lnTo>
                  <a:lnTo>
                    <a:pt x="697826" y="1497038"/>
                  </a:lnTo>
                  <a:lnTo>
                    <a:pt x="694653" y="1498310"/>
                  </a:lnTo>
                  <a:lnTo>
                    <a:pt x="691163" y="1499264"/>
                  </a:lnTo>
                  <a:lnTo>
                    <a:pt x="687991" y="1499901"/>
                  </a:lnTo>
                  <a:lnTo>
                    <a:pt x="687991" y="1753123"/>
                  </a:lnTo>
                  <a:lnTo>
                    <a:pt x="695605" y="1749305"/>
                  </a:lnTo>
                  <a:lnTo>
                    <a:pt x="702586" y="1744215"/>
                  </a:lnTo>
                  <a:lnTo>
                    <a:pt x="709566" y="1739125"/>
                  </a:lnTo>
                  <a:lnTo>
                    <a:pt x="716229" y="1732763"/>
                  </a:lnTo>
                  <a:lnTo>
                    <a:pt x="722892" y="1726083"/>
                  </a:lnTo>
                  <a:lnTo>
                    <a:pt x="729237" y="1718766"/>
                  </a:lnTo>
                  <a:lnTo>
                    <a:pt x="734948" y="1710813"/>
                  </a:lnTo>
                  <a:lnTo>
                    <a:pt x="740977" y="1702224"/>
                  </a:lnTo>
                  <a:lnTo>
                    <a:pt x="746371" y="1692998"/>
                  </a:lnTo>
                  <a:lnTo>
                    <a:pt x="751447" y="1683137"/>
                  </a:lnTo>
                  <a:lnTo>
                    <a:pt x="756841" y="1672639"/>
                  </a:lnTo>
                  <a:lnTo>
                    <a:pt x="761600" y="1661505"/>
                  </a:lnTo>
                  <a:lnTo>
                    <a:pt x="766359" y="1650052"/>
                  </a:lnTo>
                  <a:lnTo>
                    <a:pt x="770801" y="1637646"/>
                  </a:lnTo>
                  <a:lnTo>
                    <a:pt x="774926" y="1624921"/>
                  </a:lnTo>
                  <a:lnTo>
                    <a:pt x="779051" y="1611560"/>
                  </a:lnTo>
                  <a:lnTo>
                    <a:pt x="782541" y="1597563"/>
                  </a:lnTo>
                  <a:lnTo>
                    <a:pt x="786031" y="1582611"/>
                  </a:lnTo>
                  <a:lnTo>
                    <a:pt x="789521" y="1567660"/>
                  </a:lnTo>
                  <a:lnTo>
                    <a:pt x="792377" y="1552072"/>
                  </a:lnTo>
                  <a:lnTo>
                    <a:pt x="795232" y="1535530"/>
                  </a:lnTo>
                  <a:lnTo>
                    <a:pt x="797770" y="1518988"/>
                  </a:lnTo>
                  <a:lnTo>
                    <a:pt x="800626" y="1501491"/>
                  </a:lnTo>
                  <a:lnTo>
                    <a:pt x="802530" y="1483677"/>
                  </a:lnTo>
                  <a:lnTo>
                    <a:pt x="804751" y="1464908"/>
                  </a:lnTo>
                  <a:lnTo>
                    <a:pt x="806337" y="1446139"/>
                  </a:lnTo>
                  <a:lnTo>
                    <a:pt x="807923" y="1426415"/>
                  </a:lnTo>
                  <a:lnTo>
                    <a:pt x="809193" y="1406374"/>
                  </a:lnTo>
                  <a:lnTo>
                    <a:pt x="810779" y="1385696"/>
                  </a:lnTo>
                  <a:lnTo>
                    <a:pt x="811731" y="1364382"/>
                  </a:lnTo>
                  <a:lnTo>
                    <a:pt x="812365" y="1343069"/>
                  </a:lnTo>
                  <a:lnTo>
                    <a:pt x="813000" y="1320800"/>
                  </a:lnTo>
                  <a:lnTo>
                    <a:pt x="840921" y="1322709"/>
                  </a:lnTo>
                  <a:lnTo>
                    <a:pt x="866621" y="1324300"/>
                  </a:lnTo>
                  <a:lnTo>
                    <a:pt x="909771" y="1327481"/>
                  </a:lnTo>
                  <a:lnTo>
                    <a:pt x="938644" y="1330026"/>
                  </a:lnTo>
                  <a:lnTo>
                    <a:pt x="948797" y="1330980"/>
                  </a:lnTo>
                  <a:lnTo>
                    <a:pt x="956729" y="1331298"/>
                  </a:lnTo>
                  <a:lnTo>
                    <a:pt x="964661" y="1331934"/>
                  </a:lnTo>
                  <a:lnTo>
                    <a:pt x="972593" y="1332889"/>
                  </a:lnTo>
                  <a:lnTo>
                    <a:pt x="980208" y="1334161"/>
                  </a:lnTo>
                  <a:lnTo>
                    <a:pt x="987823" y="1335752"/>
                  </a:lnTo>
                  <a:lnTo>
                    <a:pt x="995437" y="1337979"/>
                  </a:lnTo>
                  <a:lnTo>
                    <a:pt x="1002418" y="1340205"/>
                  </a:lnTo>
                  <a:lnTo>
                    <a:pt x="1009715" y="1343387"/>
                  </a:lnTo>
                  <a:lnTo>
                    <a:pt x="1016378" y="1346250"/>
                  </a:lnTo>
                  <a:lnTo>
                    <a:pt x="1023358" y="1349749"/>
                  </a:lnTo>
                  <a:lnTo>
                    <a:pt x="1030021" y="1353885"/>
                  </a:lnTo>
                  <a:lnTo>
                    <a:pt x="1036050" y="1357702"/>
                  </a:lnTo>
                  <a:lnTo>
                    <a:pt x="1042395" y="1361837"/>
                  </a:lnTo>
                  <a:lnTo>
                    <a:pt x="1048106" y="1366927"/>
                  </a:lnTo>
                  <a:lnTo>
                    <a:pt x="1053817" y="1371699"/>
                  </a:lnTo>
                  <a:lnTo>
                    <a:pt x="1059211" y="1377107"/>
                  </a:lnTo>
                  <a:lnTo>
                    <a:pt x="1064605" y="1382197"/>
                  </a:lnTo>
                  <a:lnTo>
                    <a:pt x="1069364" y="1388241"/>
                  </a:lnTo>
                  <a:lnTo>
                    <a:pt x="1073806" y="1393967"/>
                  </a:lnTo>
                  <a:lnTo>
                    <a:pt x="1078248" y="1400012"/>
                  </a:lnTo>
                  <a:lnTo>
                    <a:pt x="1082373" y="1406374"/>
                  </a:lnTo>
                  <a:lnTo>
                    <a:pt x="1085863" y="1413054"/>
                  </a:lnTo>
                  <a:lnTo>
                    <a:pt x="1089670" y="1419735"/>
                  </a:lnTo>
                  <a:lnTo>
                    <a:pt x="1092843" y="1426734"/>
                  </a:lnTo>
                  <a:lnTo>
                    <a:pt x="1095381" y="1433732"/>
                  </a:lnTo>
                  <a:lnTo>
                    <a:pt x="1097920" y="1441049"/>
                  </a:lnTo>
                  <a:lnTo>
                    <a:pt x="1100141" y="1448684"/>
                  </a:lnTo>
                  <a:lnTo>
                    <a:pt x="1101727" y="1456000"/>
                  </a:lnTo>
                  <a:lnTo>
                    <a:pt x="1103314" y="1463635"/>
                  </a:lnTo>
                  <a:lnTo>
                    <a:pt x="1104265" y="1471588"/>
                  </a:lnTo>
                  <a:lnTo>
                    <a:pt x="1104900" y="1479541"/>
                  </a:lnTo>
                  <a:lnTo>
                    <a:pt x="1104900" y="1487494"/>
                  </a:lnTo>
                  <a:lnTo>
                    <a:pt x="1104900" y="1686000"/>
                  </a:lnTo>
                  <a:lnTo>
                    <a:pt x="1104900" y="1690135"/>
                  </a:lnTo>
                  <a:lnTo>
                    <a:pt x="1104265" y="1693953"/>
                  </a:lnTo>
                  <a:lnTo>
                    <a:pt x="1103631" y="1697770"/>
                  </a:lnTo>
                  <a:lnTo>
                    <a:pt x="1102362" y="1701906"/>
                  </a:lnTo>
                  <a:lnTo>
                    <a:pt x="1101093" y="1705405"/>
                  </a:lnTo>
                  <a:lnTo>
                    <a:pt x="1099189" y="1709222"/>
                  </a:lnTo>
                  <a:lnTo>
                    <a:pt x="1096968" y="1713040"/>
                  </a:lnTo>
                  <a:lnTo>
                    <a:pt x="1094430" y="1716221"/>
                  </a:lnTo>
                  <a:lnTo>
                    <a:pt x="1091891" y="1719720"/>
                  </a:lnTo>
                  <a:lnTo>
                    <a:pt x="1089036" y="1722901"/>
                  </a:lnTo>
                  <a:lnTo>
                    <a:pt x="1085546" y="1726719"/>
                  </a:lnTo>
                  <a:lnTo>
                    <a:pt x="1082056" y="1729900"/>
                  </a:lnTo>
                  <a:lnTo>
                    <a:pt x="1078248" y="1732763"/>
                  </a:lnTo>
                  <a:lnTo>
                    <a:pt x="1074124" y="1736262"/>
                  </a:lnTo>
                  <a:lnTo>
                    <a:pt x="1069682" y="1739125"/>
                  </a:lnTo>
                  <a:lnTo>
                    <a:pt x="1065240" y="1741989"/>
                  </a:lnTo>
                  <a:lnTo>
                    <a:pt x="1055404" y="1748033"/>
                  </a:lnTo>
                  <a:lnTo>
                    <a:pt x="1044299" y="1753441"/>
                  </a:lnTo>
                  <a:lnTo>
                    <a:pt x="1032560" y="1758531"/>
                  </a:lnTo>
                  <a:lnTo>
                    <a:pt x="1019868" y="1763939"/>
                  </a:lnTo>
                  <a:lnTo>
                    <a:pt x="1005908" y="1768392"/>
                  </a:lnTo>
                  <a:lnTo>
                    <a:pt x="991630" y="1773164"/>
                  </a:lnTo>
                  <a:lnTo>
                    <a:pt x="976718" y="1777300"/>
                  </a:lnTo>
                  <a:lnTo>
                    <a:pt x="960854" y="1781117"/>
                  </a:lnTo>
                  <a:lnTo>
                    <a:pt x="944038" y="1784934"/>
                  </a:lnTo>
                  <a:lnTo>
                    <a:pt x="927222" y="1788434"/>
                  </a:lnTo>
                  <a:lnTo>
                    <a:pt x="909454" y="1791615"/>
                  </a:lnTo>
                  <a:lnTo>
                    <a:pt x="891369" y="1794796"/>
                  </a:lnTo>
                  <a:lnTo>
                    <a:pt x="872332" y="1797341"/>
                  </a:lnTo>
                  <a:lnTo>
                    <a:pt x="853295" y="1799886"/>
                  </a:lnTo>
                  <a:lnTo>
                    <a:pt x="833941" y="1801795"/>
                  </a:lnTo>
                  <a:lnTo>
                    <a:pt x="813952" y="1804022"/>
                  </a:lnTo>
                  <a:lnTo>
                    <a:pt x="793328" y="1805930"/>
                  </a:lnTo>
                  <a:lnTo>
                    <a:pt x="773022" y="1807203"/>
                  </a:lnTo>
                  <a:lnTo>
                    <a:pt x="752399" y="1808475"/>
                  </a:lnTo>
                  <a:lnTo>
                    <a:pt x="731458" y="1809748"/>
                  </a:lnTo>
                  <a:lnTo>
                    <a:pt x="710200" y="1810384"/>
                  </a:lnTo>
                  <a:lnTo>
                    <a:pt x="688942" y="1811020"/>
                  </a:lnTo>
                  <a:lnTo>
                    <a:pt x="667684" y="1811338"/>
                  </a:lnTo>
                  <a:lnTo>
                    <a:pt x="646427" y="1811338"/>
                  </a:lnTo>
                  <a:lnTo>
                    <a:pt x="625486" y="1811338"/>
                  </a:lnTo>
                  <a:lnTo>
                    <a:pt x="603911" y="1811020"/>
                  </a:lnTo>
                  <a:lnTo>
                    <a:pt x="582653" y="1810384"/>
                  </a:lnTo>
                  <a:lnTo>
                    <a:pt x="561395" y="1809748"/>
                  </a:lnTo>
                  <a:lnTo>
                    <a:pt x="540137" y="1808475"/>
                  </a:lnTo>
                  <a:lnTo>
                    <a:pt x="518879" y="1807203"/>
                  </a:lnTo>
                  <a:lnTo>
                    <a:pt x="498573" y="1805930"/>
                  </a:lnTo>
                  <a:lnTo>
                    <a:pt x="477632" y="1804022"/>
                  </a:lnTo>
                  <a:lnTo>
                    <a:pt x="457326" y="1801795"/>
                  </a:lnTo>
                  <a:lnTo>
                    <a:pt x="437337" y="1799886"/>
                  </a:lnTo>
                  <a:lnTo>
                    <a:pt x="417983" y="1797341"/>
                  </a:lnTo>
                  <a:lnTo>
                    <a:pt x="398629" y="1794796"/>
                  </a:lnTo>
                  <a:lnTo>
                    <a:pt x="379909" y="1791615"/>
                  </a:lnTo>
                  <a:lnTo>
                    <a:pt x="361824" y="1788434"/>
                  </a:lnTo>
                  <a:lnTo>
                    <a:pt x="344056" y="1784934"/>
                  </a:lnTo>
                  <a:lnTo>
                    <a:pt x="327240" y="1781117"/>
                  </a:lnTo>
                  <a:lnTo>
                    <a:pt x="310741" y="1777300"/>
                  </a:lnTo>
                  <a:lnTo>
                    <a:pt x="295195" y="1773164"/>
                  </a:lnTo>
                  <a:lnTo>
                    <a:pt x="280600" y="1768392"/>
                  </a:lnTo>
                  <a:lnTo>
                    <a:pt x="266322" y="1763939"/>
                  </a:lnTo>
                  <a:lnTo>
                    <a:pt x="252996" y="1758531"/>
                  </a:lnTo>
                  <a:lnTo>
                    <a:pt x="240622" y="1753441"/>
                  </a:lnTo>
                  <a:lnTo>
                    <a:pt x="229517" y="1748033"/>
                  </a:lnTo>
                  <a:lnTo>
                    <a:pt x="219047" y="1741989"/>
                  </a:lnTo>
                  <a:lnTo>
                    <a:pt x="214288" y="1739125"/>
                  </a:lnTo>
                  <a:lnTo>
                    <a:pt x="209846" y="1736262"/>
                  </a:lnTo>
                  <a:lnTo>
                    <a:pt x="205404" y="1732763"/>
                  </a:lnTo>
                  <a:lnTo>
                    <a:pt x="201896" y="1729900"/>
                  </a:lnTo>
                  <a:lnTo>
                    <a:pt x="198106" y="1726719"/>
                  </a:lnTo>
                  <a:lnTo>
                    <a:pt x="194299" y="1722901"/>
                  </a:lnTo>
                  <a:lnTo>
                    <a:pt x="191443" y="1719720"/>
                  </a:lnTo>
                  <a:lnTo>
                    <a:pt x="188588" y="1716221"/>
                  </a:lnTo>
                  <a:lnTo>
                    <a:pt x="186367" y="1713040"/>
                  </a:lnTo>
                  <a:lnTo>
                    <a:pt x="183828" y="1709222"/>
                  </a:lnTo>
                  <a:lnTo>
                    <a:pt x="181925" y="1705405"/>
                  </a:lnTo>
                  <a:lnTo>
                    <a:pt x="180338" y="1701906"/>
                  </a:lnTo>
                  <a:lnTo>
                    <a:pt x="179386" y="1697770"/>
                  </a:lnTo>
                  <a:lnTo>
                    <a:pt x="178435" y="1693953"/>
                  </a:lnTo>
                  <a:lnTo>
                    <a:pt x="177800" y="1690135"/>
                  </a:lnTo>
                  <a:lnTo>
                    <a:pt x="177800" y="1686000"/>
                  </a:lnTo>
                  <a:lnTo>
                    <a:pt x="177800" y="1487494"/>
                  </a:lnTo>
                  <a:lnTo>
                    <a:pt x="178117" y="1479541"/>
                  </a:lnTo>
                  <a:lnTo>
                    <a:pt x="178435" y="1471588"/>
                  </a:lnTo>
                  <a:lnTo>
                    <a:pt x="179386" y="1463635"/>
                  </a:lnTo>
                  <a:lnTo>
                    <a:pt x="180973" y="1456000"/>
                  </a:lnTo>
                  <a:lnTo>
                    <a:pt x="182559" y="1448684"/>
                  </a:lnTo>
                  <a:lnTo>
                    <a:pt x="184463" y="1441049"/>
                  </a:lnTo>
                  <a:lnTo>
                    <a:pt x="187318" y="1433732"/>
                  </a:lnTo>
                  <a:lnTo>
                    <a:pt x="190174" y="1426734"/>
                  </a:lnTo>
                  <a:lnTo>
                    <a:pt x="193030" y="1419735"/>
                  </a:lnTo>
                  <a:lnTo>
                    <a:pt x="196520" y="1413054"/>
                  </a:lnTo>
                  <a:lnTo>
                    <a:pt x="200327" y="1406374"/>
                  </a:lnTo>
                  <a:lnTo>
                    <a:pt x="204452" y="1400012"/>
                  </a:lnTo>
                  <a:lnTo>
                    <a:pt x="208576" y="1393967"/>
                  </a:lnTo>
                  <a:lnTo>
                    <a:pt x="213336" y="1388241"/>
                  </a:lnTo>
                  <a:lnTo>
                    <a:pt x="218095" y="1382197"/>
                  </a:lnTo>
                  <a:lnTo>
                    <a:pt x="223489" y="1377107"/>
                  </a:lnTo>
                  <a:lnTo>
                    <a:pt x="228883" y="1371699"/>
                  </a:lnTo>
                  <a:lnTo>
                    <a:pt x="234594" y="1366927"/>
                  </a:lnTo>
                  <a:lnTo>
                    <a:pt x="240305" y="1361837"/>
                  </a:lnTo>
                  <a:lnTo>
                    <a:pt x="246650" y="1357702"/>
                  </a:lnTo>
                  <a:lnTo>
                    <a:pt x="252679" y="1353885"/>
                  </a:lnTo>
                  <a:lnTo>
                    <a:pt x="259659" y="1349749"/>
                  </a:lnTo>
                  <a:lnTo>
                    <a:pt x="266005" y="1346250"/>
                  </a:lnTo>
                  <a:lnTo>
                    <a:pt x="272985" y="1343387"/>
                  </a:lnTo>
                  <a:lnTo>
                    <a:pt x="280282" y="1340205"/>
                  </a:lnTo>
                  <a:lnTo>
                    <a:pt x="287263" y="1337979"/>
                  </a:lnTo>
                  <a:lnTo>
                    <a:pt x="294877" y="1335752"/>
                  </a:lnTo>
                  <a:lnTo>
                    <a:pt x="302492" y="1334161"/>
                  </a:lnTo>
                  <a:lnTo>
                    <a:pt x="310107" y="1332889"/>
                  </a:lnTo>
                  <a:lnTo>
                    <a:pt x="318039" y="1331934"/>
                  </a:lnTo>
                  <a:lnTo>
                    <a:pt x="325971" y="1331298"/>
                  </a:lnTo>
                  <a:lnTo>
                    <a:pt x="333903" y="1330980"/>
                  </a:lnTo>
                  <a:lnTo>
                    <a:pt x="344056" y="1330026"/>
                  </a:lnTo>
                  <a:lnTo>
                    <a:pt x="372929" y="1327481"/>
                  </a:lnTo>
                  <a:lnTo>
                    <a:pt x="415762" y="1324300"/>
                  </a:lnTo>
                  <a:lnTo>
                    <a:pt x="441779" y="1322709"/>
                  </a:lnTo>
                  <a:lnTo>
                    <a:pt x="470017" y="1320800"/>
                  </a:lnTo>
                  <a:close/>
                  <a:moveTo>
                    <a:pt x="1004887" y="995363"/>
                  </a:moveTo>
                  <a:lnTo>
                    <a:pt x="1176337" y="995363"/>
                  </a:lnTo>
                  <a:lnTo>
                    <a:pt x="1176337" y="1265238"/>
                  </a:lnTo>
                  <a:lnTo>
                    <a:pt x="1004887" y="1265238"/>
                  </a:lnTo>
                  <a:lnTo>
                    <a:pt x="1004887" y="995363"/>
                  </a:lnTo>
                  <a:close/>
                  <a:moveTo>
                    <a:pt x="493561" y="847408"/>
                  </a:moveTo>
                  <a:lnTo>
                    <a:pt x="491024" y="847726"/>
                  </a:lnTo>
                  <a:lnTo>
                    <a:pt x="488804" y="848043"/>
                  </a:lnTo>
                  <a:lnTo>
                    <a:pt x="485950" y="848996"/>
                  </a:lnTo>
                  <a:lnTo>
                    <a:pt x="483730" y="849948"/>
                  </a:lnTo>
                  <a:lnTo>
                    <a:pt x="481510" y="851218"/>
                  </a:lnTo>
                  <a:lnTo>
                    <a:pt x="479290" y="852806"/>
                  </a:lnTo>
                  <a:lnTo>
                    <a:pt x="475167" y="856933"/>
                  </a:lnTo>
                  <a:lnTo>
                    <a:pt x="470727" y="861061"/>
                  </a:lnTo>
                  <a:lnTo>
                    <a:pt x="466604" y="865823"/>
                  </a:lnTo>
                  <a:lnTo>
                    <a:pt x="462482" y="871221"/>
                  </a:lnTo>
                  <a:lnTo>
                    <a:pt x="454553" y="882651"/>
                  </a:lnTo>
                  <a:lnTo>
                    <a:pt x="448527" y="890906"/>
                  </a:lnTo>
                  <a:lnTo>
                    <a:pt x="442819" y="899478"/>
                  </a:lnTo>
                  <a:lnTo>
                    <a:pt x="436793" y="908368"/>
                  </a:lnTo>
                  <a:lnTo>
                    <a:pt x="431402" y="917893"/>
                  </a:lnTo>
                  <a:lnTo>
                    <a:pt x="429499" y="926783"/>
                  </a:lnTo>
                  <a:lnTo>
                    <a:pt x="427596" y="935673"/>
                  </a:lnTo>
                  <a:lnTo>
                    <a:pt x="426010" y="945198"/>
                  </a:lnTo>
                  <a:lnTo>
                    <a:pt x="424742" y="954406"/>
                  </a:lnTo>
                  <a:lnTo>
                    <a:pt x="423790" y="963931"/>
                  </a:lnTo>
                  <a:lnTo>
                    <a:pt x="423156" y="973773"/>
                  </a:lnTo>
                  <a:lnTo>
                    <a:pt x="422839" y="982981"/>
                  </a:lnTo>
                  <a:lnTo>
                    <a:pt x="422839" y="992823"/>
                  </a:lnTo>
                  <a:lnTo>
                    <a:pt x="423156" y="1007111"/>
                  </a:lnTo>
                  <a:lnTo>
                    <a:pt x="424107" y="1020764"/>
                  </a:lnTo>
                  <a:lnTo>
                    <a:pt x="426010" y="1034099"/>
                  </a:lnTo>
                  <a:lnTo>
                    <a:pt x="428547" y="1047434"/>
                  </a:lnTo>
                  <a:lnTo>
                    <a:pt x="432036" y="1060769"/>
                  </a:lnTo>
                  <a:lnTo>
                    <a:pt x="435525" y="1073469"/>
                  </a:lnTo>
                  <a:lnTo>
                    <a:pt x="439965" y="1086169"/>
                  </a:lnTo>
                  <a:lnTo>
                    <a:pt x="445039" y="1098551"/>
                  </a:lnTo>
                  <a:lnTo>
                    <a:pt x="450430" y="1110934"/>
                  </a:lnTo>
                  <a:lnTo>
                    <a:pt x="456456" y="1122999"/>
                  </a:lnTo>
                  <a:lnTo>
                    <a:pt x="462799" y="1134429"/>
                  </a:lnTo>
                  <a:lnTo>
                    <a:pt x="469459" y="1145541"/>
                  </a:lnTo>
                  <a:lnTo>
                    <a:pt x="477070" y="1156019"/>
                  </a:lnTo>
                  <a:lnTo>
                    <a:pt x="484364" y="1166496"/>
                  </a:lnTo>
                  <a:lnTo>
                    <a:pt x="492293" y="1176656"/>
                  </a:lnTo>
                  <a:lnTo>
                    <a:pt x="500539" y="1186181"/>
                  </a:lnTo>
                  <a:lnTo>
                    <a:pt x="508784" y="1195389"/>
                  </a:lnTo>
                  <a:lnTo>
                    <a:pt x="517347" y="1204279"/>
                  </a:lnTo>
                  <a:lnTo>
                    <a:pt x="526227" y="1212216"/>
                  </a:lnTo>
                  <a:lnTo>
                    <a:pt x="535107" y="1220184"/>
                  </a:lnTo>
                  <a:lnTo>
                    <a:pt x="543987" y="1227456"/>
                  </a:lnTo>
                  <a:lnTo>
                    <a:pt x="553184" y="1234124"/>
                  </a:lnTo>
                  <a:lnTo>
                    <a:pt x="562381" y="1240474"/>
                  </a:lnTo>
                  <a:lnTo>
                    <a:pt x="571578" y="1245871"/>
                  </a:lnTo>
                  <a:lnTo>
                    <a:pt x="580775" y="1250951"/>
                  </a:lnTo>
                  <a:lnTo>
                    <a:pt x="589655" y="1255079"/>
                  </a:lnTo>
                  <a:lnTo>
                    <a:pt x="598853" y="1258889"/>
                  </a:lnTo>
                  <a:lnTo>
                    <a:pt x="607732" y="1262381"/>
                  </a:lnTo>
                  <a:lnTo>
                    <a:pt x="616612" y="1264604"/>
                  </a:lnTo>
                  <a:lnTo>
                    <a:pt x="624858" y="1266509"/>
                  </a:lnTo>
                  <a:lnTo>
                    <a:pt x="633421" y="1267461"/>
                  </a:lnTo>
                  <a:lnTo>
                    <a:pt x="641349" y="1267779"/>
                  </a:lnTo>
                  <a:lnTo>
                    <a:pt x="649595" y="1267461"/>
                  </a:lnTo>
                  <a:lnTo>
                    <a:pt x="657524" y="1266509"/>
                  </a:lnTo>
                  <a:lnTo>
                    <a:pt x="666404" y="1264604"/>
                  </a:lnTo>
                  <a:lnTo>
                    <a:pt x="674967" y="1262381"/>
                  </a:lnTo>
                  <a:lnTo>
                    <a:pt x="684164" y="1258889"/>
                  </a:lnTo>
                  <a:lnTo>
                    <a:pt x="692726" y="1255079"/>
                  </a:lnTo>
                  <a:lnTo>
                    <a:pt x="701924" y="1250951"/>
                  </a:lnTo>
                  <a:lnTo>
                    <a:pt x="711121" y="1245871"/>
                  </a:lnTo>
                  <a:lnTo>
                    <a:pt x="720318" y="1240474"/>
                  </a:lnTo>
                  <a:lnTo>
                    <a:pt x="729515" y="1234124"/>
                  </a:lnTo>
                  <a:lnTo>
                    <a:pt x="738395" y="1227456"/>
                  </a:lnTo>
                  <a:lnTo>
                    <a:pt x="747592" y="1220184"/>
                  </a:lnTo>
                  <a:lnTo>
                    <a:pt x="756472" y="1212216"/>
                  </a:lnTo>
                  <a:lnTo>
                    <a:pt x="765352" y="1204279"/>
                  </a:lnTo>
                  <a:lnTo>
                    <a:pt x="773915" y="1195389"/>
                  </a:lnTo>
                  <a:lnTo>
                    <a:pt x="782160" y="1186181"/>
                  </a:lnTo>
                  <a:lnTo>
                    <a:pt x="790406" y="1176656"/>
                  </a:lnTo>
                  <a:lnTo>
                    <a:pt x="798652" y="1166496"/>
                  </a:lnTo>
                  <a:lnTo>
                    <a:pt x="805946" y="1156019"/>
                  </a:lnTo>
                  <a:lnTo>
                    <a:pt x="813240" y="1145541"/>
                  </a:lnTo>
                  <a:lnTo>
                    <a:pt x="819900" y="1134429"/>
                  </a:lnTo>
                  <a:lnTo>
                    <a:pt x="826243" y="1122999"/>
                  </a:lnTo>
                  <a:lnTo>
                    <a:pt x="831952" y="1110934"/>
                  </a:lnTo>
                  <a:lnTo>
                    <a:pt x="837660" y="1098551"/>
                  </a:lnTo>
                  <a:lnTo>
                    <a:pt x="842417" y="1086169"/>
                  </a:lnTo>
                  <a:lnTo>
                    <a:pt x="847174" y="1073469"/>
                  </a:lnTo>
                  <a:lnTo>
                    <a:pt x="850980" y="1060769"/>
                  </a:lnTo>
                  <a:lnTo>
                    <a:pt x="853834" y="1047434"/>
                  </a:lnTo>
                  <a:lnTo>
                    <a:pt x="856689" y="1034099"/>
                  </a:lnTo>
                  <a:lnTo>
                    <a:pt x="858592" y="1020764"/>
                  </a:lnTo>
                  <a:lnTo>
                    <a:pt x="859543" y="1007111"/>
                  </a:lnTo>
                  <a:lnTo>
                    <a:pt x="860177" y="992823"/>
                  </a:lnTo>
                  <a:lnTo>
                    <a:pt x="859860" y="984886"/>
                  </a:lnTo>
                  <a:lnTo>
                    <a:pt x="859543" y="976313"/>
                  </a:lnTo>
                  <a:lnTo>
                    <a:pt x="837343" y="975361"/>
                  </a:lnTo>
                  <a:lnTo>
                    <a:pt x="814509" y="973773"/>
                  </a:lnTo>
                  <a:lnTo>
                    <a:pt x="791040" y="970916"/>
                  </a:lnTo>
                  <a:lnTo>
                    <a:pt x="767255" y="968058"/>
                  </a:lnTo>
                  <a:lnTo>
                    <a:pt x="743469" y="964566"/>
                  </a:lnTo>
                  <a:lnTo>
                    <a:pt x="719366" y="960438"/>
                  </a:lnTo>
                  <a:lnTo>
                    <a:pt x="695898" y="955041"/>
                  </a:lnTo>
                  <a:lnTo>
                    <a:pt x="684481" y="952501"/>
                  </a:lnTo>
                  <a:lnTo>
                    <a:pt x="673064" y="949643"/>
                  </a:lnTo>
                  <a:lnTo>
                    <a:pt x="661964" y="946468"/>
                  </a:lnTo>
                  <a:lnTo>
                    <a:pt x="651181" y="943293"/>
                  </a:lnTo>
                  <a:lnTo>
                    <a:pt x="640398" y="940118"/>
                  </a:lnTo>
                  <a:lnTo>
                    <a:pt x="629932" y="936308"/>
                  </a:lnTo>
                  <a:lnTo>
                    <a:pt x="620101" y="932816"/>
                  </a:lnTo>
                  <a:lnTo>
                    <a:pt x="610270" y="929006"/>
                  </a:lnTo>
                  <a:lnTo>
                    <a:pt x="601073" y="924878"/>
                  </a:lnTo>
                  <a:lnTo>
                    <a:pt x="592510" y="921068"/>
                  </a:lnTo>
                  <a:lnTo>
                    <a:pt x="583947" y="916941"/>
                  </a:lnTo>
                  <a:lnTo>
                    <a:pt x="576018" y="912178"/>
                  </a:lnTo>
                  <a:lnTo>
                    <a:pt x="568724" y="907733"/>
                  </a:lnTo>
                  <a:lnTo>
                    <a:pt x="561747" y="903288"/>
                  </a:lnTo>
                  <a:lnTo>
                    <a:pt x="555404" y="898208"/>
                  </a:lnTo>
                  <a:lnTo>
                    <a:pt x="550013" y="893128"/>
                  </a:lnTo>
                  <a:lnTo>
                    <a:pt x="544938" y="887731"/>
                  </a:lnTo>
                  <a:lnTo>
                    <a:pt x="540498" y="882651"/>
                  </a:lnTo>
                  <a:lnTo>
                    <a:pt x="536376" y="876936"/>
                  </a:lnTo>
                  <a:lnTo>
                    <a:pt x="532253" y="872173"/>
                  </a:lnTo>
                  <a:lnTo>
                    <a:pt x="528447" y="867728"/>
                  </a:lnTo>
                  <a:lnTo>
                    <a:pt x="524641" y="863601"/>
                  </a:lnTo>
                  <a:lnTo>
                    <a:pt x="520836" y="860426"/>
                  </a:lnTo>
                  <a:lnTo>
                    <a:pt x="517347" y="857251"/>
                  </a:lnTo>
                  <a:lnTo>
                    <a:pt x="514176" y="854393"/>
                  </a:lnTo>
                  <a:lnTo>
                    <a:pt x="511004" y="852488"/>
                  </a:lnTo>
                  <a:lnTo>
                    <a:pt x="507833" y="850583"/>
                  </a:lnTo>
                  <a:lnTo>
                    <a:pt x="504661" y="849313"/>
                  </a:lnTo>
                  <a:lnTo>
                    <a:pt x="501807" y="848361"/>
                  </a:lnTo>
                  <a:lnTo>
                    <a:pt x="499270" y="847726"/>
                  </a:lnTo>
                  <a:lnTo>
                    <a:pt x="496099" y="847408"/>
                  </a:lnTo>
                  <a:lnTo>
                    <a:pt x="493561" y="847408"/>
                  </a:lnTo>
                  <a:close/>
                  <a:moveTo>
                    <a:pt x="1304925" y="828675"/>
                  </a:moveTo>
                  <a:lnTo>
                    <a:pt x="1476375" y="828675"/>
                  </a:lnTo>
                  <a:lnTo>
                    <a:pt x="1476375" y="1252538"/>
                  </a:lnTo>
                  <a:lnTo>
                    <a:pt x="1304925" y="1252538"/>
                  </a:lnTo>
                  <a:lnTo>
                    <a:pt x="1304925" y="828675"/>
                  </a:lnTo>
                  <a:close/>
                  <a:moveTo>
                    <a:pt x="634055" y="655638"/>
                  </a:moveTo>
                  <a:lnTo>
                    <a:pt x="641349" y="655638"/>
                  </a:lnTo>
                  <a:lnTo>
                    <a:pt x="648644" y="655638"/>
                  </a:lnTo>
                  <a:lnTo>
                    <a:pt x="655938" y="655956"/>
                  </a:lnTo>
                  <a:lnTo>
                    <a:pt x="662915" y="656591"/>
                  </a:lnTo>
                  <a:lnTo>
                    <a:pt x="669892" y="657226"/>
                  </a:lnTo>
                  <a:lnTo>
                    <a:pt x="677187" y="658178"/>
                  </a:lnTo>
                  <a:lnTo>
                    <a:pt x="684164" y="659766"/>
                  </a:lnTo>
                  <a:lnTo>
                    <a:pt x="691141" y="661036"/>
                  </a:lnTo>
                  <a:lnTo>
                    <a:pt x="698118" y="662623"/>
                  </a:lnTo>
                  <a:lnTo>
                    <a:pt x="704778" y="664211"/>
                  </a:lnTo>
                  <a:lnTo>
                    <a:pt x="711438" y="666433"/>
                  </a:lnTo>
                  <a:lnTo>
                    <a:pt x="718415" y="668338"/>
                  </a:lnTo>
                  <a:lnTo>
                    <a:pt x="724758" y="670878"/>
                  </a:lnTo>
                  <a:lnTo>
                    <a:pt x="731418" y="673418"/>
                  </a:lnTo>
                  <a:lnTo>
                    <a:pt x="737761" y="676276"/>
                  </a:lnTo>
                  <a:lnTo>
                    <a:pt x="744421" y="679133"/>
                  </a:lnTo>
                  <a:lnTo>
                    <a:pt x="750446" y="682308"/>
                  </a:lnTo>
                  <a:lnTo>
                    <a:pt x="763132" y="688976"/>
                  </a:lnTo>
                  <a:lnTo>
                    <a:pt x="775500" y="696596"/>
                  </a:lnTo>
                  <a:lnTo>
                    <a:pt x="787235" y="704533"/>
                  </a:lnTo>
                  <a:lnTo>
                    <a:pt x="798652" y="713423"/>
                  </a:lnTo>
                  <a:lnTo>
                    <a:pt x="809435" y="722631"/>
                  </a:lnTo>
                  <a:lnTo>
                    <a:pt x="819900" y="732791"/>
                  </a:lnTo>
                  <a:lnTo>
                    <a:pt x="830049" y="743586"/>
                  </a:lnTo>
                  <a:lnTo>
                    <a:pt x="839880" y="754698"/>
                  </a:lnTo>
                  <a:lnTo>
                    <a:pt x="849394" y="766446"/>
                  </a:lnTo>
                  <a:lnTo>
                    <a:pt x="858274" y="778511"/>
                  </a:lnTo>
                  <a:lnTo>
                    <a:pt x="866520" y="791211"/>
                  </a:lnTo>
                  <a:lnTo>
                    <a:pt x="874449" y="804546"/>
                  </a:lnTo>
                  <a:lnTo>
                    <a:pt x="881743" y="818198"/>
                  </a:lnTo>
                  <a:lnTo>
                    <a:pt x="888403" y="832168"/>
                  </a:lnTo>
                  <a:lnTo>
                    <a:pt x="894746" y="847091"/>
                  </a:lnTo>
                  <a:lnTo>
                    <a:pt x="900137" y="861696"/>
                  </a:lnTo>
                  <a:lnTo>
                    <a:pt x="905529" y="876936"/>
                  </a:lnTo>
                  <a:lnTo>
                    <a:pt x="909651" y="892811"/>
                  </a:lnTo>
                  <a:lnTo>
                    <a:pt x="913457" y="908686"/>
                  </a:lnTo>
                  <a:lnTo>
                    <a:pt x="916946" y="924878"/>
                  </a:lnTo>
                  <a:lnTo>
                    <a:pt x="919166" y="941706"/>
                  </a:lnTo>
                  <a:lnTo>
                    <a:pt x="921068" y="958533"/>
                  </a:lnTo>
                  <a:lnTo>
                    <a:pt x="922020" y="975678"/>
                  </a:lnTo>
                  <a:lnTo>
                    <a:pt x="922337" y="992823"/>
                  </a:lnTo>
                  <a:lnTo>
                    <a:pt x="922337" y="1002031"/>
                  </a:lnTo>
                  <a:lnTo>
                    <a:pt x="922020" y="1010921"/>
                  </a:lnTo>
                  <a:lnTo>
                    <a:pt x="921386" y="1019811"/>
                  </a:lnTo>
                  <a:lnTo>
                    <a:pt x="920434" y="1028384"/>
                  </a:lnTo>
                  <a:lnTo>
                    <a:pt x="919483" y="1037274"/>
                  </a:lnTo>
                  <a:lnTo>
                    <a:pt x="918214" y="1045846"/>
                  </a:lnTo>
                  <a:lnTo>
                    <a:pt x="916628" y="1054419"/>
                  </a:lnTo>
                  <a:lnTo>
                    <a:pt x="915043" y="1062674"/>
                  </a:lnTo>
                  <a:lnTo>
                    <a:pt x="912823" y="1070929"/>
                  </a:lnTo>
                  <a:lnTo>
                    <a:pt x="910603" y="1079501"/>
                  </a:lnTo>
                  <a:lnTo>
                    <a:pt x="908383" y="1087756"/>
                  </a:lnTo>
                  <a:lnTo>
                    <a:pt x="906163" y="1095694"/>
                  </a:lnTo>
                  <a:lnTo>
                    <a:pt x="903309" y="1103631"/>
                  </a:lnTo>
                  <a:lnTo>
                    <a:pt x="900137" y="1111569"/>
                  </a:lnTo>
                  <a:lnTo>
                    <a:pt x="897283" y="1119189"/>
                  </a:lnTo>
                  <a:lnTo>
                    <a:pt x="894111" y="1126809"/>
                  </a:lnTo>
                  <a:lnTo>
                    <a:pt x="887134" y="1141731"/>
                  </a:lnTo>
                  <a:lnTo>
                    <a:pt x="879523" y="1156336"/>
                  </a:lnTo>
                  <a:lnTo>
                    <a:pt x="871277" y="1170624"/>
                  </a:lnTo>
                  <a:lnTo>
                    <a:pt x="862714" y="1184276"/>
                  </a:lnTo>
                  <a:lnTo>
                    <a:pt x="853517" y="1197611"/>
                  </a:lnTo>
                  <a:lnTo>
                    <a:pt x="843686" y="1209994"/>
                  </a:lnTo>
                  <a:lnTo>
                    <a:pt x="833854" y="1222376"/>
                  </a:lnTo>
                  <a:lnTo>
                    <a:pt x="823389" y="1233806"/>
                  </a:lnTo>
                  <a:lnTo>
                    <a:pt x="812606" y="1244919"/>
                  </a:lnTo>
                  <a:lnTo>
                    <a:pt x="801823" y="1255396"/>
                  </a:lnTo>
                  <a:lnTo>
                    <a:pt x="790406" y="1265239"/>
                  </a:lnTo>
                  <a:lnTo>
                    <a:pt x="778989" y="1274446"/>
                  </a:lnTo>
                  <a:lnTo>
                    <a:pt x="767255" y="1282701"/>
                  </a:lnTo>
                  <a:lnTo>
                    <a:pt x="755521" y="1290956"/>
                  </a:lnTo>
                  <a:lnTo>
                    <a:pt x="743786" y="1298259"/>
                  </a:lnTo>
                  <a:lnTo>
                    <a:pt x="732052" y="1304609"/>
                  </a:lnTo>
                  <a:lnTo>
                    <a:pt x="720318" y="1310641"/>
                  </a:lnTo>
                  <a:lnTo>
                    <a:pt x="708584" y="1315721"/>
                  </a:lnTo>
                  <a:lnTo>
                    <a:pt x="696849" y="1320176"/>
                  </a:lnTo>
                  <a:lnTo>
                    <a:pt x="685432" y="1323659"/>
                  </a:lnTo>
                  <a:lnTo>
                    <a:pt x="674015" y="1326516"/>
                  </a:lnTo>
                  <a:lnTo>
                    <a:pt x="662915" y="1328421"/>
                  </a:lnTo>
                  <a:lnTo>
                    <a:pt x="657207" y="1329374"/>
                  </a:lnTo>
                  <a:lnTo>
                    <a:pt x="652132" y="1329691"/>
                  </a:lnTo>
                  <a:lnTo>
                    <a:pt x="646424" y="1330009"/>
                  </a:lnTo>
                  <a:lnTo>
                    <a:pt x="641349" y="1330326"/>
                  </a:lnTo>
                  <a:lnTo>
                    <a:pt x="635958" y="1330009"/>
                  </a:lnTo>
                  <a:lnTo>
                    <a:pt x="630884" y="1329691"/>
                  </a:lnTo>
                  <a:lnTo>
                    <a:pt x="625492" y="1329374"/>
                  </a:lnTo>
                  <a:lnTo>
                    <a:pt x="620101" y="1328421"/>
                  </a:lnTo>
                  <a:lnTo>
                    <a:pt x="609001" y="1326516"/>
                  </a:lnTo>
                  <a:lnTo>
                    <a:pt x="597584" y="1323659"/>
                  </a:lnTo>
                  <a:lnTo>
                    <a:pt x="585850" y="1320176"/>
                  </a:lnTo>
                  <a:lnTo>
                    <a:pt x="574433" y="1315721"/>
                  </a:lnTo>
                  <a:lnTo>
                    <a:pt x="562698" y="1310641"/>
                  </a:lnTo>
                  <a:lnTo>
                    <a:pt x="550647" y="1304609"/>
                  </a:lnTo>
                  <a:lnTo>
                    <a:pt x="538913" y="1298259"/>
                  </a:lnTo>
                  <a:lnTo>
                    <a:pt x="527179" y="1290956"/>
                  </a:lnTo>
                  <a:lnTo>
                    <a:pt x="515444" y="1282701"/>
                  </a:lnTo>
                  <a:lnTo>
                    <a:pt x="503710" y="1274446"/>
                  </a:lnTo>
                  <a:lnTo>
                    <a:pt x="492293" y="1265239"/>
                  </a:lnTo>
                  <a:lnTo>
                    <a:pt x="481193" y="1255396"/>
                  </a:lnTo>
                  <a:lnTo>
                    <a:pt x="470093" y="1244919"/>
                  </a:lnTo>
                  <a:lnTo>
                    <a:pt x="459310" y="1233806"/>
                  </a:lnTo>
                  <a:lnTo>
                    <a:pt x="448845" y="1222376"/>
                  </a:lnTo>
                  <a:lnTo>
                    <a:pt x="438696" y="1209994"/>
                  </a:lnTo>
                  <a:lnTo>
                    <a:pt x="429499" y="1197611"/>
                  </a:lnTo>
                  <a:lnTo>
                    <a:pt x="419985" y="1184276"/>
                  </a:lnTo>
                  <a:lnTo>
                    <a:pt x="411422" y="1170624"/>
                  </a:lnTo>
                  <a:lnTo>
                    <a:pt x="403176" y="1156336"/>
                  </a:lnTo>
                  <a:lnTo>
                    <a:pt x="395565" y="1141731"/>
                  </a:lnTo>
                  <a:lnTo>
                    <a:pt x="388588" y="1126809"/>
                  </a:lnTo>
                  <a:lnTo>
                    <a:pt x="385416" y="1119189"/>
                  </a:lnTo>
                  <a:lnTo>
                    <a:pt x="382245" y="1111569"/>
                  </a:lnTo>
                  <a:lnTo>
                    <a:pt x="379390" y="1103631"/>
                  </a:lnTo>
                  <a:lnTo>
                    <a:pt x="376853" y="1095694"/>
                  </a:lnTo>
                  <a:lnTo>
                    <a:pt x="374316" y="1087756"/>
                  </a:lnTo>
                  <a:lnTo>
                    <a:pt x="372096" y="1079501"/>
                  </a:lnTo>
                  <a:lnTo>
                    <a:pt x="369559" y="1070929"/>
                  </a:lnTo>
                  <a:lnTo>
                    <a:pt x="367656" y="1062674"/>
                  </a:lnTo>
                  <a:lnTo>
                    <a:pt x="366071" y="1054419"/>
                  </a:lnTo>
                  <a:lnTo>
                    <a:pt x="364485" y="1045846"/>
                  </a:lnTo>
                  <a:lnTo>
                    <a:pt x="363216" y="1037274"/>
                  </a:lnTo>
                  <a:lnTo>
                    <a:pt x="362265" y="1028384"/>
                  </a:lnTo>
                  <a:lnTo>
                    <a:pt x="361313" y="1019811"/>
                  </a:lnTo>
                  <a:lnTo>
                    <a:pt x="360996" y="1010921"/>
                  </a:lnTo>
                  <a:lnTo>
                    <a:pt x="360362" y="1002031"/>
                  </a:lnTo>
                  <a:lnTo>
                    <a:pt x="360362" y="992823"/>
                  </a:lnTo>
                  <a:lnTo>
                    <a:pt x="360679" y="975678"/>
                  </a:lnTo>
                  <a:lnTo>
                    <a:pt x="361948" y="958533"/>
                  </a:lnTo>
                  <a:lnTo>
                    <a:pt x="363533" y="941706"/>
                  </a:lnTo>
                  <a:lnTo>
                    <a:pt x="366071" y="924878"/>
                  </a:lnTo>
                  <a:lnTo>
                    <a:pt x="368925" y="908686"/>
                  </a:lnTo>
                  <a:lnTo>
                    <a:pt x="373048" y="892811"/>
                  </a:lnTo>
                  <a:lnTo>
                    <a:pt x="377171" y="876936"/>
                  </a:lnTo>
                  <a:lnTo>
                    <a:pt x="382245" y="861696"/>
                  </a:lnTo>
                  <a:lnTo>
                    <a:pt x="387953" y="847091"/>
                  </a:lnTo>
                  <a:lnTo>
                    <a:pt x="393979" y="832168"/>
                  </a:lnTo>
                  <a:lnTo>
                    <a:pt x="400956" y="818198"/>
                  </a:lnTo>
                  <a:lnTo>
                    <a:pt x="408568" y="804546"/>
                  </a:lnTo>
                  <a:lnTo>
                    <a:pt x="416179" y="791211"/>
                  </a:lnTo>
                  <a:lnTo>
                    <a:pt x="424425" y="778511"/>
                  </a:lnTo>
                  <a:lnTo>
                    <a:pt x="433305" y="766446"/>
                  </a:lnTo>
                  <a:lnTo>
                    <a:pt x="442819" y="754698"/>
                  </a:lnTo>
                  <a:lnTo>
                    <a:pt x="452650" y="743586"/>
                  </a:lnTo>
                  <a:lnTo>
                    <a:pt x="462482" y="732791"/>
                  </a:lnTo>
                  <a:lnTo>
                    <a:pt x="473264" y="722631"/>
                  </a:lnTo>
                  <a:lnTo>
                    <a:pt x="484047" y="713423"/>
                  </a:lnTo>
                  <a:lnTo>
                    <a:pt x="495464" y="704533"/>
                  </a:lnTo>
                  <a:lnTo>
                    <a:pt x="507516" y="696596"/>
                  </a:lnTo>
                  <a:lnTo>
                    <a:pt x="519567" y="688976"/>
                  </a:lnTo>
                  <a:lnTo>
                    <a:pt x="531936" y="682308"/>
                  </a:lnTo>
                  <a:lnTo>
                    <a:pt x="538278" y="679133"/>
                  </a:lnTo>
                  <a:lnTo>
                    <a:pt x="544938" y="676276"/>
                  </a:lnTo>
                  <a:lnTo>
                    <a:pt x="551281" y="673418"/>
                  </a:lnTo>
                  <a:lnTo>
                    <a:pt x="557941" y="670878"/>
                  </a:lnTo>
                  <a:lnTo>
                    <a:pt x="564284" y="668338"/>
                  </a:lnTo>
                  <a:lnTo>
                    <a:pt x="571261" y="666433"/>
                  </a:lnTo>
                  <a:lnTo>
                    <a:pt x="577921" y="664211"/>
                  </a:lnTo>
                  <a:lnTo>
                    <a:pt x="584898" y="662623"/>
                  </a:lnTo>
                  <a:lnTo>
                    <a:pt x="591875" y="661036"/>
                  </a:lnTo>
                  <a:lnTo>
                    <a:pt x="598535" y="659766"/>
                  </a:lnTo>
                  <a:lnTo>
                    <a:pt x="605830" y="658178"/>
                  </a:lnTo>
                  <a:lnTo>
                    <a:pt x="612490" y="657226"/>
                  </a:lnTo>
                  <a:lnTo>
                    <a:pt x="619784" y="656591"/>
                  </a:lnTo>
                  <a:lnTo>
                    <a:pt x="627078" y="655956"/>
                  </a:lnTo>
                  <a:lnTo>
                    <a:pt x="634055" y="655638"/>
                  </a:lnTo>
                  <a:close/>
                  <a:moveTo>
                    <a:pt x="1604962" y="463550"/>
                  </a:moveTo>
                  <a:lnTo>
                    <a:pt x="1776412" y="463550"/>
                  </a:lnTo>
                  <a:lnTo>
                    <a:pt x="1776412" y="1252538"/>
                  </a:lnTo>
                  <a:lnTo>
                    <a:pt x="1604962" y="1252538"/>
                  </a:lnTo>
                  <a:lnTo>
                    <a:pt x="1604962" y="463550"/>
                  </a:lnTo>
                  <a:close/>
                  <a:moveTo>
                    <a:pt x="0" y="0"/>
                  </a:moveTo>
                  <a:lnTo>
                    <a:pt x="2125663" y="0"/>
                  </a:lnTo>
                  <a:lnTo>
                    <a:pt x="2125663" y="171553"/>
                  </a:lnTo>
                  <a:lnTo>
                    <a:pt x="2039621" y="171553"/>
                  </a:lnTo>
                  <a:lnTo>
                    <a:pt x="2039621" y="1577975"/>
                  </a:lnTo>
                  <a:lnTo>
                    <a:pt x="1252220" y="1577975"/>
                  </a:lnTo>
                  <a:lnTo>
                    <a:pt x="1252220" y="1449310"/>
                  </a:lnTo>
                  <a:lnTo>
                    <a:pt x="1911033" y="1449310"/>
                  </a:lnTo>
                  <a:lnTo>
                    <a:pt x="1911033" y="171553"/>
                  </a:lnTo>
                  <a:lnTo>
                    <a:pt x="195263" y="171553"/>
                  </a:lnTo>
                  <a:lnTo>
                    <a:pt x="195263" y="1249164"/>
                  </a:lnTo>
                  <a:lnTo>
                    <a:pt x="66675" y="1249164"/>
                  </a:lnTo>
                  <a:lnTo>
                    <a:pt x="66675" y="171553"/>
                  </a:lnTo>
                  <a:lnTo>
                    <a:pt x="0" y="171553"/>
                  </a:lnTo>
                  <a:lnTo>
                    <a:pt x="0" y="0"/>
                  </a:lnTo>
                  <a:close/>
                </a:path>
              </a:pathLst>
            </a:custGeom>
            <a:solidFill>
              <a:schemeClr val="tx1"/>
            </a:solidFill>
            <a:ln>
              <a:noFill/>
            </a:ln>
            <a:extLst/>
          </p:spPr>
          <p:txBody>
            <a:bodyPr anchor="ctr">
              <a:scene3d>
                <a:camera prst="orthographicFront"/>
                <a:lightRig dir="t" rig="threePt"/>
              </a:scene3d>
              <a:sp3d contourW="12700">
                <a:contourClr>
                  <a:srgbClr val="FFFFFF"/>
                </a:contourClr>
              </a:sp3d>
            </a:bodyPr>
            <a:lstStyle/>
            <a:p>
              <a:pPr algn="ctr">
                <a:defRPr/>
              </a:pPr>
              <a:endParaRPr altLang="en-US" lang="zh-CN">
                <a:solidFill>
                  <a:srgbClr val="FFFFFF"/>
                </a:solidFill>
                <a:ea charset="-122" pitchFamily="34" typeface="微软雅黑"/>
              </a:endParaRPr>
            </a:p>
          </p:txBody>
        </p:sp>
      </p:grpSp>
      <p:sp>
        <p:nvSpPr>
          <p:cNvPr id="65" name="文本框 9"/>
          <p:cNvSpPr txBox="1"/>
          <p:nvPr/>
        </p:nvSpPr>
        <p:spPr>
          <a:xfrm>
            <a:off x="5070890" y="3516044"/>
            <a:ext cx="1815610" cy="304800"/>
          </a:xfrm>
          <a:prstGeom prst="rect">
            <a:avLst/>
          </a:prstGeom>
          <a:noFill/>
        </p:spPr>
        <p:txBody>
          <a:bodyPr bIns="0" lIns="0" rIns="0" rtlCol="0" tIns="0" wrap="square">
            <a:spAutoFit/>
          </a:bodyPr>
          <a:lstStyle/>
          <a:p>
            <a:pPr indent="-228543" lvl="1" marL="228543">
              <a:buFont charset="2" pitchFamily="2" typeface="Wingdings"/>
              <a:buChar char="l"/>
            </a:pPr>
            <a:r>
              <a:rPr altLang="en-US" lang="zh-CN" smtClean="0" sz="2000">
                <a:solidFill>
                  <a:schemeClr val="bg1"/>
                </a:solidFill>
                <a:latin charset="-122" panose="020b0503020204020204" pitchFamily="34" typeface="微软雅黑"/>
                <a:ea charset="-122" pitchFamily="34" typeface="微软雅黑"/>
              </a:rPr>
              <a:t>公司简介</a:t>
            </a:r>
          </a:p>
        </p:txBody>
      </p:sp>
      <p:sp>
        <p:nvSpPr>
          <p:cNvPr id="69" name="文本框 9"/>
          <p:cNvSpPr txBox="1"/>
          <p:nvPr/>
        </p:nvSpPr>
        <p:spPr>
          <a:xfrm>
            <a:off x="5070890" y="4002710"/>
            <a:ext cx="1815610" cy="304800"/>
          </a:xfrm>
          <a:prstGeom prst="rect">
            <a:avLst/>
          </a:prstGeom>
          <a:noFill/>
        </p:spPr>
        <p:txBody>
          <a:bodyPr bIns="0" lIns="0" rIns="0" rtlCol="0" tIns="0" wrap="square">
            <a:spAutoFit/>
          </a:bodyPr>
          <a:lstStyle/>
          <a:p>
            <a:pPr indent="-228543" lvl="1" marL="228543">
              <a:buFont charset="2" pitchFamily="2" typeface="Wingdings"/>
              <a:buChar char="l"/>
            </a:pPr>
            <a:r>
              <a:rPr altLang="en-US" lang="zh-CN" smtClean="0" sz="2000">
                <a:solidFill>
                  <a:schemeClr val="bg1"/>
                </a:solidFill>
                <a:latin charset="-122" panose="020b0503020204020204" pitchFamily="34" typeface="微软雅黑"/>
                <a:ea charset="-122" pitchFamily="34" typeface="微软雅黑"/>
              </a:rPr>
              <a:t>组织架构</a:t>
            </a:r>
          </a:p>
        </p:txBody>
      </p:sp>
      <p:sp>
        <p:nvSpPr>
          <p:cNvPr id="70" name="文本框 9"/>
          <p:cNvSpPr txBox="1"/>
          <p:nvPr/>
        </p:nvSpPr>
        <p:spPr>
          <a:xfrm>
            <a:off x="5070890" y="4489375"/>
            <a:ext cx="1815610" cy="304800"/>
          </a:xfrm>
          <a:prstGeom prst="rect">
            <a:avLst/>
          </a:prstGeom>
          <a:noFill/>
        </p:spPr>
        <p:txBody>
          <a:bodyPr bIns="0" lIns="0" rIns="0" rtlCol="0" tIns="0" wrap="square">
            <a:spAutoFit/>
          </a:bodyPr>
          <a:lstStyle/>
          <a:p>
            <a:pPr indent="-228543" lvl="1" marL="228543">
              <a:buFont charset="2" pitchFamily="2" typeface="Wingdings"/>
              <a:buChar char="l"/>
            </a:pPr>
            <a:r>
              <a:rPr altLang="en-US" lang="zh-CN" smtClean="0" sz="2000">
                <a:solidFill>
                  <a:schemeClr val="bg1"/>
                </a:solidFill>
                <a:latin charset="-122" panose="020b0503020204020204" pitchFamily="34" typeface="微软雅黑"/>
                <a:ea charset="-122" pitchFamily="34" typeface="微软雅黑"/>
              </a:rPr>
              <a:t>重点工作回顾</a:t>
            </a:r>
          </a:p>
        </p:txBody>
      </p:sp>
      <p:sp>
        <p:nvSpPr>
          <p:cNvPr id="71" name="文本框 9"/>
          <p:cNvSpPr txBox="1"/>
          <p:nvPr/>
        </p:nvSpPr>
        <p:spPr>
          <a:xfrm>
            <a:off x="7102524" y="3516044"/>
            <a:ext cx="1815610" cy="304800"/>
          </a:xfrm>
          <a:prstGeom prst="rect">
            <a:avLst/>
          </a:prstGeom>
          <a:noFill/>
        </p:spPr>
        <p:txBody>
          <a:bodyPr bIns="0" lIns="0" rIns="0" rtlCol="0" tIns="0" wrap="square">
            <a:spAutoFit/>
          </a:bodyPr>
          <a:lstStyle/>
          <a:p>
            <a:pPr indent="-228543" lvl="1" marL="228543">
              <a:buFont charset="2" pitchFamily="2" typeface="Wingdings"/>
              <a:buChar char="l"/>
            </a:pPr>
            <a:r>
              <a:rPr altLang="en-US" lang="zh-CN" smtClean="0" sz="2000">
                <a:solidFill>
                  <a:schemeClr val="bg1"/>
                </a:solidFill>
                <a:latin charset="-122" panose="020b0503020204020204" pitchFamily="34" typeface="微软雅黑"/>
                <a:ea charset="-122" pitchFamily="34" typeface="微软雅黑"/>
              </a:rPr>
              <a:t>国际市场分布</a:t>
            </a:r>
          </a:p>
        </p:txBody>
      </p:sp>
      <p:sp>
        <p:nvSpPr>
          <p:cNvPr id="72" name="文本框 9"/>
          <p:cNvSpPr txBox="1"/>
          <p:nvPr/>
        </p:nvSpPr>
        <p:spPr>
          <a:xfrm>
            <a:off x="7102524" y="4002710"/>
            <a:ext cx="1815610" cy="304800"/>
          </a:xfrm>
          <a:prstGeom prst="rect">
            <a:avLst/>
          </a:prstGeom>
          <a:noFill/>
        </p:spPr>
        <p:txBody>
          <a:bodyPr bIns="0" lIns="0" rIns="0" rtlCol="0" tIns="0" wrap="square">
            <a:spAutoFit/>
          </a:bodyPr>
          <a:lstStyle/>
          <a:p>
            <a:pPr indent="-228543" lvl="1" marL="228543">
              <a:buFont charset="2" pitchFamily="2" typeface="Wingdings"/>
              <a:buChar char="l"/>
            </a:pPr>
            <a:r>
              <a:rPr altLang="en-US" lang="zh-CN" smtClean="0" sz="2000">
                <a:solidFill>
                  <a:schemeClr val="bg1"/>
                </a:solidFill>
                <a:latin charset="-122" panose="020b0503020204020204" pitchFamily="34" typeface="微软雅黑"/>
                <a:ea charset="-122" pitchFamily="34" typeface="微软雅黑"/>
              </a:rPr>
              <a:t>团队成员介绍</a:t>
            </a:r>
          </a:p>
        </p:txBody>
      </p:sp>
      <p:sp>
        <p:nvSpPr>
          <p:cNvPr id="73" name="文本框 9"/>
          <p:cNvSpPr txBox="1"/>
          <p:nvPr/>
        </p:nvSpPr>
        <p:spPr>
          <a:xfrm>
            <a:off x="7102524" y="4489375"/>
            <a:ext cx="1815610" cy="304800"/>
          </a:xfrm>
          <a:prstGeom prst="rect">
            <a:avLst/>
          </a:prstGeom>
          <a:noFill/>
        </p:spPr>
        <p:txBody>
          <a:bodyPr bIns="0" lIns="0" rIns="0" rtlCol="0" tIns="0" wrap="square">
            <a:spAutoFit/>
          </a:bodyPr>
          <a:lstStyle/>
          <a:p>
            <a:pPr indent="-228543" lvl="1" marL="228543">
              <a:buFont charset="2" pitchFamily="2" typeface="Wingdings"/>
              <a:buChar char="l"/>
            </a:pPr>
            <a:r>
              <a:rPr altLang="en-US" lang="zh-CN" smtClean="0" sz="2000">
                <a:solidFill>
                  <a:schemeClr val="bg1"/>
                </a:solidFill>
                <a:latin charset="-122" panose="020b0503020204020204" pitchFamily="34" typeface="微软雅黑"/>
                <a:ea charset="-122" pitchFamily="34" typeface="微软雅黑"/>
              </a:rPr>
              <a:t>团队建设情况</a:t>
            </a:r>
          </a:p>
        </p:txBody>
      </p:sp>
      <p:sp>
        <p:nvSpPr>
          <p:cNvPr id="74" name="文本框 9"/>
          <p:cNvSpPr txBox="1"/>
          <p:nvPr/>
        </p:nvSpPr>
        <p:spPr>
          <a:xfrm>
            <a:off x="9134158" y="3516044"/>
            <a:ext cx="1815610" cy="304800"/>
          </a:xfrm>
          <a:prstGeom prst="rect">
            <a:avLst/>
          </a:prstGeom>
          <a:noFill/>
        </p:spPr>
        <p:txBody>
          <a:bodyPr bIns="0" lIns="0" rIns="0" rtlCol="0" tIns="0" wrap="square">
            <a:spAutoFit/>
          </a:bodyPr>
          <a:lstStyle/>
          <a:p>
            <a:pPr indent="-228543" lvl="1" marL="228543">
              <a:buFont charset="2" pitchFamily="2" typeface="Wingdings"/>
              <a:buChar char="l"/>
            </a:pPr>
            <a:r>
              <a:rPr altLang="en-US" lang="zh-CN" smtClean="0" sz="2000">
                <a:solidFill>
                  <a:schemeClr val="bg1"/>
                </a:solidFill>
                <a:latin charset="-122" panose="020b0503020204020204" pitchFamily="34" typeface="微软雅黑"/>
                <a:ea charset="-122" pitchFamily="34" typeface="微软雅黑"/>
              </a:rPr>
              <a:t>国内市场分布</a:t>
            </a:r>
          </a:p>
        </p:txBody>
      </p:sp>
      <p:sp>
        <p:nvSpPr>
          <p:cNvPr id="75" name="文本框 9"/>
          <p:cNvSpPr txBox="1"/>
          <p:nvPr/>
        </p:nvSpPr>
        <p:spPr>
          <a:xfrm>
            <a:off x="9134158" y="4002710"/>
            <a:ext cx="1815610" cy="304800"/>
          </a:xfrm>
          <a:prstGeom prst="rect">
            <a:avLst/>
          </a:prstGeom>
          <a:noFill/>
        </p:spPr>
        <p:txBody>
          <a:bodyPr bIns="0" lIns="0" rIns="0" rtlCol="0" tIns="0" wrap="square">
            <a:spAutoFit/>
          </a:bodyPr>
          <a:lstStyle/>
          <a:p>
            <a:pPr indent="-228543" lvl="1" marL="228543">
              <a:buFont charset="2" pitchFamily="2" typeface="Wingdings"/>
              <a:buChar char="l"/>
            </a:pPr>
            <a:r>
              <a:rPr altLang="en-US" lang="zh-CN" smtClean="0" sz="2000">
                <a:solidFill>
                  <a:schemeClr val="bg1"/>
                </a:solidFill>
                <a:latin charset="-122" panose="020b0503020204020204" pitchFamily="34" typeface="微软雅黑"/>
                <a:ea charset="-122" pitchFamily="34" typeface="微软雅黑"/>
              </a:rPr>
              <a:t>年度工作概述</a:t>
            </a:r>
          </a:p>
        </p:txBody>
      </p:sp>
      <p:sp>
        <p:nvSpPr>
          <p:cNvPr id="35" name="2"/>
          <p:cNvSpPr/>
          <p:nvPr>
            <p:custDataLst>
              <p:tags r:id="rId4"/>
            </p:custDataLst>
          </p:nvPr>
        </p:nvSpPr>
        <p:spPr>
          <a:xfrm>
            <a:off x="7995253" y="106076"/>
            <a:ext cx="1020237" cy="1008449"/>
          </a:xfrm>
          <a:prstGeom prst="ellipse">
            <a:avLst/>
          </a:prstGeom>
          <a:gradFill flip="none" rotWithShape="1">
            <a:gsLst>
              <a:gs pos="100000">
                <a:schemeClr val="bg1"/>
              </a:gs>
              <a:gs pos="0">
                <a:srgbClr val="E0E0E0"/>
              </a:gs>
            </a:gsLst>
            <a:lin ang="8100000" scaled="0"/>
          </a:gradFill>
          <a:ln w="15875">
            <a:gradFill>
              <a:gsLst>
                <a:gs pos="100000">
                  <a:schemeClr val="bg1">
                    <a:lumMod val="85000"/>
                  </a:schemeClr>
                </a:gs>
                <a:gs pos="0">
                  <a:schemeClr val="bg1"/>
                </a:gs>
              </a:gsLst>
              <a:lin ang="8100000" scaled="0"/>
            </a:gradFill>
          </a:ln>
          <a:effectLst>
            <a:outerShdw algn="tr" blurRad="279400" dir="8100000" dist="1016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3199">
              <a:solidFill>
                <a:prstClr val="white"/>
              </a:solidFill>
              <a:sym typeface="+mn-lt"/>
            </a:endParaRPr>
          </a:p>
        </p:txBody>
      </p:sp>
      <p:sp>
        <p:nvSpPr>
          <p:cNvPr id="36" name="1"/>
          <p:cNvSpPr/>
          <p:nvPr>
            <p:custDataLst>
              <p:tags r:id="rId5"/>
            </p:custDataLst>
          </p:nvPr>
        </p:nvSpPr>
        <p:spPr>
          <a:xfrm>
            <a:off x="7027963" y="-379535"/>
            <a:ext cx="694242" cy="694242"/>
          </a:xfrm>
          <a:prstGeom prst="ellipse">
            <a:avLst/>
          </a:prstGeom>
          <a:gradFill flip="none" rotWithShape="1">
            <a:gsLst>
              <a:gs pos="100000">
                <a:schemeClr val="bg1"/>
              </a:gs>
              <a:gs pos="0">
                <a:srgbClr val="E0E0E0"/>
              </a:gs>
            </a:gsLst>
            <a:lin ang="8100000" scaled="0"/>
          </a:gradFill>
          <a:ln w="15875">
            <a:gradFill>
              <a:gsLst>
                <a:gs pos="100000">
                  <a:schemeClr val="bg1">
                    <a:lumMod val="85000"/>
                  </a:schemeClr>
                </a:gs>
                <a:gs pos="0">
                  <a:schemeClr val="bg1"/>
                </a:gs>
              </a:gsLst>
              <a:lin ang="8100000" scaled="0"/>
            </a:gradFill>
          </a:ln>
          <a:effectLst>
            <a:outerShdw algn="tr" blurRad="279400" dir="8100000" dist="1016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3199">
              <a:solidFill>
                <a:prstClr val="white"/>
              </a:solidFill>
              <a:sym typeface="+mn-lt"/>
            </a:endParaRPr>
          </a:p>
        </p:txBody>
      </p:sp>
      <p:sp>
        <p:nvSpPr>
          <p:cNvPr id="37" name="3"/>
          <p:cNvSpPr/>
          <p:nvPr>
            <p:custDataLst>
              <p:tags r:id="rId6"/>
            </p:custDataLst>
          </p:nvPr>
        </p:nvSpPr>
        <p:spPr>
          <a:xfrm>
            <a:off x="9117392" y="-761822"/>
            <a:ext cx="1262890" cy="1248299"/>
          </a:xfrm>
          <a:prstGeom prst="ellipse">
            <a:avLst/>
          </a:prstGeom>
          <a:gradFill flip="none" rotWithShape="1">
            <a:gsLst>
              <a:gs pos="100000">
                <a:schemeClr val="bg1"/>
              </a:gs>
              <a:gs pos="0">
                <a:srgbClr val="E0E0E0"/>
              </a:gs>
            </a:gsLst>
            <a:lin ang="8100000" scaled="0"/>
          </a:gradFill>
          <a:ln w="15875">
            <a:gradFill>
              <a:gsLst>
                <a:gs pos="100000">
                  <a:schemeClr val="bg1">
                    <a:lumMod val="85000"/>
                  </a:schemeClr>
                </a:gs>
                <a:gs pos="0">
                  <a:schemeClr val="bg1"/>
                </a:gs>
              </a:gsLst>
              <a:lin ang="8100000" scaled="0"/>
            </a:gradFill>
          </a:ln>
          <a:effectLst>
            <a:outerShdw algn="tr" blurRad="279400" dir="8100000" dist="1016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3199">
              <a:solidFill>
                <a:prstClr val="white"/>
              </a:solidFill>
              <a:sym typeface="+mn-lt"/>
            </a:endParaRPr>
          </a:p>
        </p:txBody>
      </p:sp>
      <p:sp>
        <p:nvSpPr>
          <p:cNvPr id="38" name="4"/>
          <p:cNvSpPr/>
          <p:nvPr>
            <p:custDataLst>
              <p:tags r:id="rId7"/>
            </p:custDataLst>
          </p:nvPr>
        </p:nvSpPr>
        <p:spPr>
          <a:xfrm>
            <a:off x="10636766" y="-159345"/>
            <a:ext cx="795351" cy="786162"/>
          </a:xfrm>
          <a:prstGeom prst="ellipse">
            <a:avLst/>
          </a:prstGeom>
          <a:gradFill flip="none" rotWithShape="1">
            <a:gsLst>
              <a:gs pos="100000">
                <a:schemeClr val="bg1"/>
              </a:gs>
              <a:gs pos="0">
                <a:srgbClr val="E0E0E0"/>
              </a:gs>
            </a:gsLst>
            <a:lin ang="8100000" scaled="0"/>
          </a:gradFill>
          <a:ln w="15875">
            <a:gradFill>
              <a:gsLst>
                <a:gs pos="100000">
                  <a:schemeClr val="bg1">
                    <a:lumMod val="85000"/>
                  </a:schemeClr>
                </a:gs>
                <a:gs pos="0">
                  <a:schemeClr val="bg1"/>
                </a:gs>
              </a:gsLst>
              <a:lin ang="8100000" scaled="0"/>
            </a:gradFill>
          </a:ln>
          <a:effectLst>
            <a:outerShdw algn="tr" blurRad="279400" dir="8100000" dist="1016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3199">
              <a:solidFill>
                <a:prstClr val="white"/>
              </a:solidFill>
              <a:sym typeface="+mn-lt"/>
            </a:endParaRPr>
          </a:p>
        </p:txBody>
      </p:sp>
      <p:sp>
        <p:nvSpPr>
          <p:cNvPr id="39" name="6"/>
          <p:cNvSpPr/>
          <p:nvPr>
            <p:custDataLst>
              <p:tags r:id="rId8"/>
            </p:custDataLst>
          </p:nvPr>
        </p:nvSpPr>
        <p:spPr>
          <a:xfrm>
            <a:off x="11726385" y="-679849"/>
            <a:ext cx="962423" cy="951303"/>
          </a:xfrm>
          <a:prstGeom prst="ellipse">
            <a:avLst/>
          </a:prstGeom>
          <a:gradFill flip="none" rotWithShape="1">
            <a:gsLst>
              <a:gs pos="100000">
                <a:schemeClr val="bg1"/>
              </a:gs>
              <a:gs pos="0">
                <a:srgbClr val="E0E0E0"/>
              </a:gs>
            </a:gsLst>
            <a:lin ang="8100000" scaled="0"/>
          </a:gradFill>
          <a:ln w="15875">
            <a:gradFill>
              <a:gsLst>
                <a:gs pos="100000">
                  <a:schemeClr val="bg1">
                    <a:lumMod val="85000"/>
                  </a:schemeClr>
                </a:gs>
                <a:gs pos="0">
                  <a:schemeClr val="bg1"/>
                </a:gs>
              </a:gsLst>
              <a:lin ang="8100000" scaled="0"/>
            </a:gradFill>
          </a:ln>
          <a:effectLst>
            <a:outerShdw algn="tr" blurRad="279400" dir="8100000" dist="1016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3199">
              <a:solidFill>
                <a:prstClr val="white"/>
              </a:solidFill>
              <a:sym typeface="+mn-lt"/>
            </a:endParaRPr>
          </a:p>
        </p:txBody>
      </p:sp>
      <p:sp>
        <p:nvSpPr>
          <p:cNvPr id="40" name="5"/>
          <p:cNvSpPr/>
          <p:nvPr>
            <p:custDataLst>
              <p:tags r:id="rId9"/>
            </p:custDataLst>
          </p:nvPr>
        </p:nvSpPr>
        <p:spPr>
          <a:xfrm>
            <a:off x="11527542" y="565591"/>
            <a:ext cx="260340" cy="260340"/>
          </a:xfrm>
          <a:prstGeom prst="ellipse">
            <a:avLst/>
          </a:prstGeom>
          <a:gradFill flip="none" rotWithShape="1">
            <a:gsLst>
              <a:gs pos="100000">
                <a:schemeClr val="bg1"/>
              </a:gs>
              <a:gs pos="0">
                <a:srgbClr val="E0E0E0"/>
              </a:gs>
            </a:gsLst>
            <a:lin ang="8100000" scaled="0"/>
          </a:gradFill>
          <a:ln w="15875">
            <a:gradFill>
              <a:gsLst>
                <a:gs pos="100000">
                  <a:schemeClr val="bg1">
                    <a:lumMod val="85000"/>
                  </a:schemeClr>
                </a:gs>
                <a:gs pos="0">
                  <a:schemeClr val="bg1"/>
                </a:gs>
              </a:gsLst>
              <a:lin ang="8100000" scaled="0"/>
            </a:gradFill>
          </a:ln>
          <a:effectLst>
            <a:outerShdw algn="tr" blurRad="279400" dir="8100000" dist="1016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3199">
              <a:solidFill>
                <a:prstClr val="white"/>
              </a:solidFill>
              <a:sym typeface="+mn-lt"/>
            </a:endParaRPr>
          </a:p>
        </p:txBody>
      </p:sp>
      <p:sp>
        <p:nvSpPr>
          <p:cNvPr id="41" name="8"/>
          <p:cNvSpPr/>
          <p:nvPr>
            <p:custDataLst>
              <p:tags r:id="rId10"/>
            </p:custDataLst>
          </p:nvPr>
        </p:nvSpPr>
        <p:spPr>
          <a:xfrm flipH="1">
            <a:off x="3115939" y="6653207"/>
            <a:ext cx="1020237" cy="1008449"/>
          </a:xfrm>
          <a:prstGeom prst="ellipse">
            <a:avLst/>
          </a:prstGeom>
          <a:gradFill flip="none" rotWithShape="1">
            <a:gsLst>
              <a:gs pos="100000">
                <a:schemeClr val="bg1"/>
              </a:gs>
              <a:gs pos="0">
                <a:srgbClr val="E0E0E0"/>
              </a:gs>
            </a:gsLst>
            <a:lin ang="8100000" scaled="0"/>
          </a:gradFill>
          <a:ln w="15875">
            <a:gradFill>
              <a:gsLst>
                <a:gs pos="100000">
                  <a:schemeClr val="bg1">
                    <a:lumMod val="85000"/>
                  </a:schemeClr>
                </a:gs>
                <a:gs pos="0">
                  <a:schemeClr val="bg1"/>
                </a:gs>
              </a:gsLst>
              <a:lin ang="8100000" scaled="0"/>
            </a:gradFill>
          </a:ln>
          <a:effectLst>
            <a:outerShdw algn="tr" blurRad="279400" dir="8100000" dist="1016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3199">
              <a:solidFill>
                <a:prstClr val="white"/>
              </a:solidFill>
              <a:sym typeface="+mn-lt"/>
            </a:endParaRPr>
          </a:p>
        </p:txBody>
      </p:sp>
      <p:sp>
        <p:nvSpPr>
          <p:cNvPr id="42" name="7"/>
          <p:cNvSpPr/>
          <p:nvPr>
            <p:custDataLst>
              <p:tags r:id="rId11"/>
            </p:custDataLst>
          </p:nvPr>
        </p:nvSpPr>
        <p:spPr>
          <a:xfrm flipH="1">
            <a:off x="4409214" y="6402905"/>
            <a:ext cx="694242" cy="694242"/>
          </a:xfrm>
          <a:prstGeom prst="ellipse">
            <a:avLst/>
          </a:prstGeom>
          <a:gradFill flip="none" rotWithShape="1">
            <a:gsLst>
              <a:gs pos="100000">
                <a:schemeClr val="bg1"/>
              </a:gs>
              <a:gs pos="0">
                <a:srgbClr val="E0E0E0"/>
              </a:gs>
            </a:gsLst>
            <a:lin ang="8100000" scaled="0"/>
          </a:gradFill>
          <a:ln w="15875">
            <a:gradFill>
              <a:gsLst>
                <a:gs pos="100000">
                  <a:schemeClr val="bg1">
                    <a:lumMod val="85000"/>
                  </a:schemeClr>
                </a:gs>
                <a:gs pos="0">
                  <a:schemeClr val="bg1"/>
                </a:gs>
              </a:gsLst>
              <a:lin ang="8100000" scaled="0"/>
            </a:gradFill>
          </a:ln>
          <a:effectLst>
            <a:outerShdw algn="tr" blurRad="279400" dir="8100000" dist="1016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3199">
              <a:solidFill>
                <a:prstClr val="white"/>
              </a:solidFill>
              <a:sym typeface="+mn-lt"/>
            </a:endParaRPr>
          </a:p>
        </p:txBody>
      </p:sp>
      <p:sp>
        <p:nvSpPr>
          <p:cNvPr id="43" name="9"/>
          <p:cNvSpPr/>
          <p:nvPr>
            <p:custDataLst>
              <p:tags r:id="rId12"/>
            </p:custDataLst>
          </p:nvPr>
        </p:nvSpPr>
        <p:spPr>
          <a:xfrm flipH="1">
            <a:off x="1751123" y="6020613"/>
            <a:ext cx="1262890" cy="1248299"/>
          </a:xfrm>
          <a:prstGeom prst="ellipse">
            <a:avLst/>
          </a:prstGeom>
          <a:gradFill flip="none" rotWithShape="1">
            <a:gsLst>
              <a:gs pos="100000">
                <a:schemeClr val="bg1"/>
              </a:gs>
              <a:gs pos="0">
                <a:srgbClr val="E0E0E0"/>
              </a:gs>
            </a:gsLst>
            <a:lin ang="8100000" scaled="0"/>
          </a:gradFill>
          <a:ln w="15875">
            <a:gradFill>
              <a:gsLst>
                <a:gs pos="100000">
                  <a:schemeClr val="bg1">
                    <a:lumMod val="85000"/>
                  </a:schemeClr>
                </a:gs>
                <a:gs pos="0">
                  <a:schemeClr val="bg1"/>
                </a:gs>
              </a:gsLst>
              <a:lin ang="8100000" scaled="0"/>
            </a:gradFill>
          </a:ln>
          <a:effectLst>
            <a:outerShdw algn="tr" blurRad="279400" dir="8100000" dist="1016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3199">
              <a:solidFill>
                <a:prstClr val="white"/>
              </a:solidFill>
              <a:sym typeface="+mn-lt"/>
            </a:endParaRPr>
          </a:p>
        </p:txBody>
      </p:sp>
      <p:sp>
        <p:nvSpPr>
          <p:cNvPr id="44" name="9"/>
          <p:cNvSpPr/>
          <p:nvPr>
            <p:custDataLst>
              <p:tags r:id="rId13"/>
            </p:custDataLst>
          </p:nvPr>
        </p:nvSpPr>
        <p:spPr>
          <a:xfrm flipH="1">
            <a:off x="699313" y="6623094"/>
            <a:ext cx="795351" cy="786162"/>
          </a:xfrm>
          <a:prstGeom prst="ellipse">
            <a:avLst/>
          </a:prstGeom>
          <a:gradFill flip="none" rotWithShape="1">
            <a:gsLst>
              <a:gs pos="100000">
                <a:schemeClr val="bg1"/>
              </a:gs>
              <a:gs pos="0">
                <a:srgbClr val="E0E0E0"/>
              </a:gs>
            </a:gsLst>
            <a:lin ang="8100000" scaled="0"/>
          </a:gradFill>
          <a:ln w="15875">
            <a:gradFill>
              <a:gsLst>
                <a:gs pos="100000">
                  <a:schemeClr val="bg1">
                    <a:lumMod val="85000"/>
                  </a:schemeClr>
                </a:gs>
                <a:gs pos="0">
                  <a:schemeClr val="bg1"/>
                </a:gs>
              </a:gsLst>
              <a:lin ang="8100000" scaled="0"/>
            </a:gradFill>
          </a:ln>
          <a:effectLst>
            <a:outerShdw algn="tr" blurRad="279400" dir="8100000" dist="1016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3199">
              <a:solidFill>
                <a:prstClr val="white"/>
              </a:solidFill>
              <a:sym typeface="+mn-lt"/>
            </a:endParaRPr>
          </a:p>
        </p:txBody>
      </p:sp>
      <p:sp>
        <p:nvSpPr>
          <p:cNvPr id="45" name="11"/>
          <p:cNvSpPr/>
          <p:nvPr>
            <p:custDataLst>
              <p:tags r:id="rId14"/>
            </p:custDataLst>
          </p:nvPr>
        </p:nvSpPr>
        <p:spPr>
          <a:xfrm flipH="1">
            <a:off x="-557395" y="6102590"/>
            <a:ext cx="962423" cy="951303"/>
          </a:xfrm>
          <a:prstGeom prst="ellipse">
            <a:avLst/>
          </a:prstGeom>
          <a:gradFill flip="none" rotWithShape="1">
            <a:gsLst>
              <a:gs pos="100000">
                <a:schemeClr val="bg1"/>
              </a:gs>
              <a:gs pos="0">
                <a:srgbClr val="E0E0E0"/>
              </a:gs>
            </a:gsLst>
            <a:lin ang="8100000" scaled="0"/>
          </a:gradFill>
          <a:ln w="15875">
            <a:gradFill>
              <a:gsLst>
                <a:gs pos="100000">
                  <a:schemeClr val="bg1">
                    <a:lumMod val="85000"/>
                  </a:schemeClr>
                </a:gs>
                <a:gs pos="0">
                  <a:schemeClr val="bg1"/>
                </a:gs>
              </a:gsLst>
              <a:lin ang="8100000" scaled="0"/>
            </a:gradFill>
          </a:ln>
          <a:effectLst>
            <a:outerShdw algn="tr" blurRad="279400" dir="8100000" dist="1016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3199">
              <a:solidFill>
                <a:prstClr val="white"/>
              </a:solidFill>
              <a:sym typeface="+mn-lt"/>
            </a:endParaRPr>
          </a:p>
        </p:txBody>
      </p:sp>
      <p:sp>
        <p:nvSpPr>
          <p:cNvPr id="46" name="10"/>
          <p:cNvSpPr/>
          <p:nvPr>
            <p:custDataLst>
              <p:tags r:id="rId15"/>
            </p:custDataLst>
          </p:nvPr>
        </p:nvSpPr>
        <p:spPr>
          <a:xfrm flipH="1">
            <a:off x="343523" y="7348919"/>
            <a:ext cx="260340" cy="260340"/>
          </a:xfrm>
          <a:prstGeom prst="ellipse">
            <a:avLst/>
          </a:prstGeom>
          <a:gradFill flip="none" rotWithShape="1">
            <a:gsLst>
              <a:gs pos="100000">
                <a:schemeClr val="bg1"/>
              </a:gs>
              <a:gs pos="0">
                <a:srgbClr val="E0E0E0"/>
              </a:gs>
            </a:gsLst>
            <a:lin ang="8100000" scaled="0"/>
          </a:gradFill>
          <a:ln w="15875">
            <a:gradFill>
              <a:gsLst>
                <a:gs pos="100000">
                  <a:schemeClr val="bg1">
                    <a:lumMod val="85000"/>
                  </a:schemeClr>
                </a:gs>
                <a:gs pos="0">
                  <a:schemeClr val="bg1"/>
                </a:gs>
              </a:gsLst>
              <a:lin ang="8100000" scaled="0"/>
            </a:gradFill>
          </a:ln>
          <a:effectLst>
            <a:outerShdw algn="tr" blurRad="279400" dir="8100000" dist="1016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3199">
              <a:solidFill>
                <a:prstClr val="white"/>
              </a:solidFill>
              <a:sym typeface="+mn-lt"/>
            </a:endParaRPr>
          </a:p>
        </p:txBody>
      </p:sp>
    </p:spTree>
    <p:extLst>
      <p:ext uri="{BB962C8B-B14F-4D97-AF65-F5344CB8AC3E}">
        <p14:creationId val="1256156307"/>
      </p:ext>
    </p:extLst>
  </p:cSld>
  <p:clrMapOvr>
    <a:masterClrMapping/>
  </p:clrMapOvr>
  <mc:AlternateContent>
    <mc:Choice Requires="p15">
      <p:transition p14:dur="2000" spd="slow">
        <p15:prstTrans prst="prestig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6" presetSubtype="42">
                                  <p:stCondLst>
                                    <p:cond delay="0"/>
                                  </p:stCondLst>
                                  <p:childTnLst>
                                    <p:set>
                                      <p:cBhvr>
                                        <p:cTn dur="1" fill="hold" id="6">
                                          <p:stCondLst>
                                            <p:cond delay="0"/>
                                          </p:stCondLst>
                                        </p:cTn>
                                        <p:tgtEl>
                                          <p:spTgt spid="25"/>
                                        </p:tgtEl>
                                        <p:attrNameLst>
                                          <p:attrName>style.visibility</p:attrName>
                                        </p:attrNameLst>
                                      </p:cBhvr>
                                      <p:to>
                                        <p:strVal val="visible"/>
                                      </p:to>
                                    </p:set>
                                    <p:animEffect filter="barn(outHorizontal)" transition="in">
                                      <p:cBhvr>
                                        <p:cTn dur="500" id="7"/>
                                        <p:tgtEl>
                                          <p:spTgt spid="25"/>
                                        </p:tgtEl>
                                      </p:cBhvr>
                                    </p:animEffect>
                                  </p:childTnLst>
                                </p:cTn>
                              </p:par>
                            </p:childTnLst>
                          </p:cTn>
                        </p:par>
                        <p:par>
                          <p:cTn fill="hold" id="8" nodeType="afterGroup">
                            <p:stCondLst>
                              <p:cond delay="500"/>
                            </p:stCondLst>
                            <p:childTnLst>
                              <p:par>
                                <p:cTn fill="hold" id="9" nodeType="afterEffect" presetClass="entr" presetID="2" presetSubtype="8">
                                  <p:stCondLst>
                                    <p:cond delay="0"/>
                                  </p:stCondLst>
                                  <p:childTnLst>
                                    <p:set>
                                      <p:cBhvr>
                                        <p:cTn dur="1" fill="hold" id="10">
                                          <p:stCondLst>
                                            <p:cond delay="0"/>
                                          </p:stCondLst>
                                        </p:cTn>
                                        <p:tgtEl>
                                          <p:spTgt spid="3"/>
                                        </p:tgtEl>
                                        <p:attrNameLst>
                                          <p:attrName>style.visibility</p:attrName>
                                        </p:attrNameLst>
                                      </p:cBhvr>
                                      <p:to>
                                        <p:strVal val="visible"/>
                                      </p:to>
                                    </p:set>
                                    <p:anim calcmode="lin" valueType="num">
                                      <p:cBhvr additive="base">
                                        <p:cTn dur="750" fill="hold" id="11"/>
                                        <p:tgtEl>
                                          <p:spTgt spid="3"/>
                                        </p:tgtEl>
                                        <p:attrNameLst>
                                          <p:attrName>ppt_x</p:attrName>
                                        </p:attrNameLst>
                                      </p:cBhvr>
                                      <p:tavLst>
                                        <p:tav tm="0">
                                          <p:val>
                                            <p:strVal val="0-#ppt_w/2"/>
                                          </p:val>
                                        </p:tav>
                                        <p:tav tm="100000">
                                          <p:val>
                                            <p:strVal val="#ppt_x"/>
                                          </p:val>
                                        </p:tav>
                                      </p:tavLst>
                                    </p:anim>
                                    <p:anim calcmode="lin" valueType="num">
                                      <p:cBhvr additive="base">
                                        <p:cTn dur="750" fill="hold" id="12"/>
                                        <p:tgtEl>
                                          <p:spTgt spid="3"/>
                                        </p:tgtEl>
                                        <p:attrNameLst>
                                          <p:attrName>ppt_y</p:attrName>
                                        </p:attrNameLst>
                                      </p:cBhvr>
                                      <p:tavLst>
                                        <p:tav tm="0">
                                          <p:val>
                                            <p:strVal val="#ppt_y"/>
                                          </p:val>
                                        </p:tav>
                                        <p:tav tm="100000">
                                          <p:val>
                                            <p:strVal val="#ppt_y"/>
                                          </p:val>
                                        </p:tav>
                                      </p:tavLst>
                                    </p:anim>
                                  </p:childTnLst>
                                </p:cTn>
                              </p:par>
                            </p:childTnLst>
                          </p:cTn>
                        </p:par>
                        <p:par>
                          <p:cTn fill="hold" id="13" nodeType="afterGroup">
                            <p:stCondLst>
                              <p:cond delay="1250"/>
                            </p:stCondLst>
                            <p:childTnLst>
                              <p:par>
                                <p:cTn fill="hold" id="14" nodeType="afterEffect" presetClass="entr" presetID="16" presetSubtype="42">
                                  <p:stCondLst>
                                    <p:cond delay="0"/>
                                  </p:stCondLst>
                                  <p:childTnLst>
                                    <p:set>
                                      <p:cBhvr>
                                        <p:cTn dur="1" fill="hold" id="15">
                                          <p:stCondLst>
                                            <p:cond delay="0"/>
                                          </p:stCondLst>
                                        </p:cTn>
                                        <p:tgtEl>
                                          <p:spTgt spid="26"/>
                                        </p:tgtEl>
                                        <p:attrNameLst>
                                          <p:attrName>style.visibility</p:attrName>
                                        </p:attrNameLst>
                                      </p:cBhvr>
                                      <p:to>
                                        <p:strVal val="visible"/>
                                      </p:to>
                                    </p:set>
                                    <p:animEffect filter="barn(outHorizontal)" transition="in">
                                      <p:cBhvr>
                                        <p:cTn dur="500" id="16"/>
                                        <p:tgtEl>
                                          <p:spTgt spid="26"/>
                                        </p:tgtEl>
                                      </p:cBhvr>
                                    </p:animEffect>
                                  </p:childTnLst>
                                </p:cTn>
                              </p:par>
                            </p:childTnLst>
                          </p:cTn>
                        </p:par>
                        <p:par>
                          <p:cTn fill="hold" id="17" nodeType="afterGroup">
                            <p:stCondLst>
                              <p:cond delay="1750"/>
                            </p:stCondLst>
                            <p:childTnLst>
                              <p:par>
                                <p:cTn fill="hold" grpId="0" id="18" nodeType="afterEffect" presetClass="entr" presetID="12" presetSubtype="8">
                                  <p:stCondLst>
                                    <p:cond delay="0"/>
                                  </p:stCondLst>
                                  <p:childTnLst>
                                    <p:set>
                                      <p:cBhvr>
                                        <p:cTn dur="1" fill="hold" id="19">
                                          <p:stCondLst>
                                            <p:cond delay="0"/>
                                          </p:stCondLst>
                                        </p:cTn>
                                        <p:tgtEl>
                                          <p:spTgt spid="27"/>
                                        </p:tgtEl>
                                        <p:attrNameLst>
                                          <p:attrName>style.visibility</p:attrName>
                                        </p:attrNameLst>
                                      </p:cBhvr>
                                      <p:to>
                                        <p:strVal val="visible"/>
                                      </p:to>
                                    </p:set>
                                    <p:anim calcmode="lin" valueType="num">
                                      <p:cBhvr additive="base">
                                        <p:cTn dur="500" id="20"/>
                                        <p:tgtEl>
                                          <p:spTgt spid="27"/>
                                        </p:tgtEl>
                                        <p:attrNameLst>
                                          <p:attrName>ppt_x</p:attrName>
                                        </p:attrNameLst>
                                      </p:cBhvr>
                                      <p:tavLst>
                                        <p:tav tm="0">
                                          <p:val>
                                            <p:strVal val="#ppt_x-#ppt_w*1.125000"/>
                                          </p:val>
                                        </p:tav>
                                        <p:tav tm="100000">
                                          <p:val>
                                            <p:strVal val="#ppt_x"/>
                                          </p:val>
                                        </p:tav>
                                      </p:tavLst>
                                    </p:anim>
                                    <p:animEffect filter="wipe(right)" transition="in">
                                      <p:cBhvr>
                                        <p:cTn dur="500" id="21"/>
                                        <p:tgtEl>
                                          <p:spTgt spid="27"/>
                                        </p:tgtEl>
                                      </p:cBhvr>
                                    </p:animEffect>
                                  </p:childTnLst>
                                </p:cTn>
                              </p:par>
                            </p:childTnLst>
                          </p:cTn>
                        </p:par>
                        <p:par>
                          <p:cTn fill="hold" id="22" nodeType="afterGroup">
                            <p:stCondLst>
                              <p:cond delay="2250"/>
                            </p:stCondLst>
                            <p:childTnLst>
                              <p:par>
                                <p:cTn fill="hold" grpId="0" id="23" nodeType="afterEffect" presetClass="entr" presetID="2" presetSubtype="4">
                                  <p:stCondLst>
                                    <p:cond delay="0"/>
                                  </p:stCondLst>
                                  <p:childTnLst>
                                    <p:set>
                                      <p:cBhvr>
                                        <p:cTn dur="1" fill="hold" id="24">
                                          <p:stCondLst>
                                            <p:cond delay="0"/>
                                          </p:stCondLst>
                                        </p:cTn>
                                        <p:tgtEl>
                                          <p:spTgt spid="65"/>
                                        </p:tgtEl>
                                        <p:attrNameLst>
                                          <p:attrName>style.visibility</p:attrName>
                                        </p:attrNameLst>
                                      </p:cBhvr>
                                      <p:to>
                                        <p:strVal val="visible"/>
                                      </p:to>
                                    </p:set>
                                    <p:anim calcmode="lin" valueType="num">
                                      <p:cBhvr additive="base">
                                        <p:cTn dur="500" fill="hold" id="25"/>
                                        <p:tgtEl>
                                          <p:spTgt spid="65"/>
                                        </p:tgtEl>
                                        <p:attrNameLst>
                                          <p:attrName>ppt_x</p:attrName>
                                        </p:attrNameLst>
                                      </p:cBhvr>
                                      <p:tavLst>
                                        <p:tav tm="0">
                                          <p:val>
                                            <p:strVal val="#ppt_x"/>
                                          </p:val>
                                        </p:tav>
                                        <p:tav tm="100000">
                                          <p:val>
                                            <p:strVal val="#ppt_x"/>
                                          </p:val>
                                        </p:tav>
                                      </p:tavLst>
                                    </p:anim>
                                    <p:anim calcmode="lin" valueType="num">
                                      <p:cBhvr additive="base">
                                        <p:cTn dur="500" fill="hold" id="26"/>
                                        <p:tgtEl>
                                          <p:spTgt spid="65"/>
                                        </p:tgtEl>
                                        <p:attrNameLst>
                                          <p:attrName>ppt_y</p:attrName>
                                        </p:attrNameLst>
                                      </p:cBhvr>
                                      <p:tavLst>
                                        <p:tav tm="0">
                                          <p:val>
                                            <p:strVal val="1+#ppt_h/2"/>
                                          </p:val>
                                        </p:tav>
                                        <p:tav tm="100000">
                                          <p:val>
                                            <p:strVal val="#ppt_y"/>
                                          </p:val>
                                        </p:tav>
                                      </p:tavLst>
                                    </p:anim>
                                  </p:childTnLst>
                                </p:cTn>
                              </p:par>
                            </p:childTnLst>
                          </p:cTn>
                        </p:par>
                        <p:par>
                          <p:cTn fill="hold" id="27" nodeType="afterGroup">
                            <p:stCondLst>
                              <p:cond delay="2750"/>
                            </p:stCondLst>
                            <p:childTnLst>
                              <p:par>
                                <p:cTn fill="hold" grpId="0" id="28" nodeType="afterEffect" presetClass="entr" presetID="2" presetSubtype="4">
                                  <p:stCondLst>
                                    <p:cond delay="0"/>
                                  </p:stCondLst>
                                  <p:childTnLst>
                                    <p:set>
                                      <p:cBhvr>
                                        <p:cTn dur="1" fill="hold" id="29">
                                          <p:stCondLst>
                                            <p:cond delay="0"/>
                                          </p:stCondLst>
                                        </p:cTn>
                                        <p:tgtEl>
                                          <p:spTgt spid="71"/>
                                        </p:tgtEl>
                                        <p:attrNameLst>
                                          <p:attrName>style.visibility</p:attrName>
                                        </p:attrNameLst>
                                      </p:cBhvr>
                                      <p:to>
                                        <p:strVal val="visible"/>
                                      </p:to>
                                    </p:set>
                                    <p:anim calcmode="lin" valueType="num">
                                      <p:cBhvr additive="base">
                                        <p:cTn dur="500" fill="hold" id="30"/>
                                        <p:tgtEl>
                                          <p:spTgt spid="71"/>
                                        </p:tgtEl>
                                        <p:attrNameLst>
                                          <p:attrName>ppt_x</p:attrName>
                                        </p:attrNameLst>
                                      </p:cBhvr>
                                      <p:tavLst>
                                        <p:tav tm="0">
                                          <p:val>
                                            <p:strVal val="#ppt_x"/>
                                          </p:val>
                                        </p:tav>
                                        <p:tav tm="100000">
                                          <p:val>
                                            <p:strVal val="#ppt_x"/>
                                          </p:val>
                                        </p:tav>
                                      </p:tavLst>
                                    </p:anim>
                                    <p:anim calcmode="lin" valueType="num">
                                      <p:cBhvr additive="base">
                                        <p:cTn dur="500" fill="hold" id="31"/>
                                        <p:tgtEl>
                                          <p:spTgt spid="71"/>
                                        </p:tgtEl>
                                        <p:attrNameLst>
                                          <p:attrName>ppt_y</p:attrName>
                                        </p:attrNameLst>
                                      </p:cBhvr>
                                      <p:tavLst>
                                        <p:tav tm="0">
                                          <p:val>
                                            <p:strVal val="1+#ppt_h/2"/>
                                          </p:val>
                                        </p:tav>
                                        <p:tav tm="100000">
                                          <p:val>
                                            <p:strVal val="#ppt_y"/>
                                          </p:val>
                                        </p:tav>
                                      </p:tavLst>
                                    </p:anim>
                                  </p:childTnLst>
                                </p:cTn>
                              </p:par>
                            </p:childTnLst>
                          </p:cTn>
                        </p:par>
                        <p:par>
                          <p:cTn fill="hold" id="32" nodeType="afterGroup">
                            <p:stCondLst>
                              <p:cond delay="3250"/>
                            </p:stCondLst>
                            <p:childTnLst>
                              <p:par>
                                <p:cTn fill="hold" grpId="0" id="33" nodeType="afterEffect" presetClass="entr" presetID="2" presetSubtype="4">
                                  <p:stCondLst>
                                    <p:cond delay="0"/>
                                  </p:stCondLst>
                                  <p:childTnLst>
                                    <p:set>
                                      <p:cBhvr>
                                        <p:cTn dur="1" fill="hold" id="34">
                                          <p:stCondLst>
                                            <p:cond delay="0"/>
                                          </p:stCondLst>
                                        </p:cTn>
                                        <p:tgtEl>
                                          <p:spTgt spid="74"/>
                                        </p:tgtEl>
                                        <p:attrNameLst>
                                          <p:attrName>style.visibility</p:attrName>
                                        </p:attrNameLst>
                                      </p:cBhvr>
                                      <p:to>
                                        <p:strVal val="visible"/>
                                      </p:to>
                                    </p:set>
                                    <p:anim calcmode="lin" valueType="num">
                                      <p:cBhvr additive="base">
                                        <p:cTn dur="500" fill="hold" id="35"/>
                                        <p:tgtEl>
                                          <p:spTgt spid="74"/>
                                        </p:tgtEl>
                                        <p:attrNameLst>
                                          <p:attrName>ppt_x</p:attrName>
                                        </p:attrNameLst>
                                      </p:cBhvr>
                                      <p:tavLst>
                                        <p:tav tm="0">
                                          <p:val>
                                            <p:strVal val="#ppt_x"/>
                                          </p:val>
                                        </p:tav>
                                        <p:tav tm="100000">
                                          <p:val>
                                            <p:strVal val="#ppt_x"/>
                                          </p:val>
                                        </p:tav>
                                      </p:tavLst>
                                    </p:anim>
                                    <p:anim calcmode="lin" valueType="num">
                                      <p:cBhvr additive="base">
                                        <p:cTn dur="500" fill="hold" id="36"/>
                                        <p:tgtEl>
                                          <p:spTgt spid="74"/>
                                        </p:tgtEl>
                                        <p:attrNameLst>
                                          <p:attrName>ppt_y</p:attrName>
                                        </p:attrNameLst>
                                      </p:cBhvr>
                                      <p:tavLst>
                                        <p:tav tm="0">
                                          <p:val>
                                            <p:strVal val="1+#ppt_h/2"/>
                                          </p:val>
                                        </p:tav>
                                        <p:tav tm="100000">
                                          <p:val>
                                            <p:strVal val="#ppt_y"/>
                                          </p:val>
                                        </p:tav>
                                      </p:tavLst>
                                    </p:anim>
                                  </p:childTnLst>
                                </p:cTn>
                              </p:par>
                            </p:childTnLst>
                          </p:cTn>
                        </p:par>
                        <p:par>
                          <p:cTn fill="hold" id="37" nodeType="afterGroup">
                            <p:stCondLst>
                              <p:cond delay="3750"/>
                            </p:stCondLst>
                            <p:childTnLst>
                              <p:par>
                                <p:cTn fill="hold" grpId="0" id="38" nodeType="afterEffect" presetClass="entr" presetID="2" presetSubtype="4">
                                  <p:stCondLst>
                                    <p:cond delay="0"/>
                                  </p:stCondLst>
                                  <p:childTnLst>
                                    <p:set>
                                      <p:cBhvr>
                                        <p:cTn dur="1" fill="hold" id="39">
                                          <p:stCondLst>
                                            <p:cond delay="0"/>
                                          </p:stCondLst>
                                        </p:cTn>
                                        <p:tgtEl>
                                          <p:spTgt spid="69"/>
                                        </p:tgtEl>
                                        <p:attrNameLst>
                                          <p:attrName>style.visibility</p:attrName>
                                        </p:attrNameLst>
                                      </p:cBhvr>
                                      <p:to>
                                        <p:strVal val="visible"/>
                                      </p:to>
                                    </p:set>
                                    <p:anim calcmode="lin" valueType="num">
                                      <p:cBhvr additive="base">
                                        <p:cTn dur="500" fill="hold" id="40"/>
                                        <p:tgtEl>
                                          <p:spTgt spid="69"/>
                                        </p:tgtEl>
                                        <p:attrNameLst>
                                          <p:attrName>ppt_x</p:attrName>
                                        </p:attrNameLst>
                                      </p:cBhvr>
                                      <p:tavLst>
                                        <p:tav tm="0">
                                          <p:val>
                                            <p:strVal val="#ppt_x"/>
                                          </p:val>
                                        </p:tav>
                                        <p:tav tm="100000">
                                          <p:val>
                                            <p:strVal val="#ppt_x"/>
                                          </p:val>
                                        </p:tav>
                                      </p:tavLst>
                                    </p:anim>
                                    <p:anim calcmode="lin" valueType="num">
                                      <p:cBhvr additive="base">
                                        <p:cTn dur="500" fill="hold" id="41"/>
                                        <p:tgtEl>
                                          <p:spTgt spid="69"/>
                                        </p:tgtEl>
                                        <p:attrNameLst>
                                          <p:attrName>ppt_y</p:attrName>
                                        </p:attrNameLst>
                                      </p:cBhvr>
                                      <p:tavLst>
                                        <p:tav tm="0">
                                          <p:val>
                                            <p:strVal val="1+#ppt_h/2"/>
                                          </p:val>
                                        </p:tav>
                                        <p:tav tm="100000">
                                          <p:val>
                                            <p:strVal val="#ppt_y"/>
                                          </p:val>
                                        </p:tav>
                                      </p:tavLst>
                                    </p:anim>
                                  </p:childTnLst>
                                </p:cTn>
                              </p:par>
                            </p:childTnLst>
                          </p:cTn>
                        </p:par>
                        <p:par>
                          <p:cTn fill="hold" id="42" nodeType="afterGroup">
                            <p:stCondLst>
                              <p:cond delay="4250"/>
                            </p:stCondLst>
                            <p:childTnLst>
                              <p:par>
                                <p:cTn fill="hold" grpId="0" id="43" nodeType="afterEffect" presetClass="entr" presetID="2" presetSubtype="4">
                                  <p:stCondLst>
                                    <p:cond delay="0"/>
                                  </p:stCondLst>
                                  <p:childTnLst>
                                    <p:set>
                                      <p:cBhvr>
                                        <p:cTn dur="1" fill="hold" id="44">
                                          <p:stCondLst>
                                            <p:cond delay="0"/>
                                          </p:stCondLst>
                                        </p:cTn>
                                        <p:tgtEl>
                                          <p:spTgt spid="72"/>
                                        </p:tgtEl>
                                        <p:attrNameLst>
                                          <p:attrName>style.visibility</p:attrName>
                                        </p:attrNameLst>
                                      </p:cBhvr>
                                      <p:to>
                                        <p:strVal val="visible"/>
                                      </p:to>
                                    </p:set>
                                    <p:anim calcmode="lin" valueType="num">
                                      <p:cBhvr additive="base">
                                        <p:cTn dur="500" fill="hold" id="45"/>
                                        <p:tgtEl>
                                          <p:spTgt spid="72"/>
                                        </p:tgtEl>
                                        <p:attrNameLst>
                                          <p:attrName>ppt_x</p:attrName>
                                        </p:attrNameLst>
                                      </p:cBhvr>
                                      <p:tavLst>
                                        <p:tav tm="0">
                                          <p:val>
                                            <p:strVal val="#ppt_x"/>
                                          </p:val>
                                        </p:tav>
                                        <p:tav tm="100000">
                                          <p:val>
                                            <p:strVal val="#ppt_x"/>
                                          </p:val>
                                        </p:tav>
                                      </p:tavLst>
                                    </p:anim>
                                    <p:anim calcmode="lin" valueType="num">
                                      <p:cBhvr additive="base">
                                        <p:cTn dur="500" fill="hold" id="46"/>
                                        <p:tgtEl>
                                          <p:spTgt spid="72"/>
                                        </p:tgtEl>
                                        <p:attrNameLst>
                                          <p:attrName>ppt_y</p:attrName>
                                        </p:attrNameLst>
                                      </p:cBhvr>
                                      <p:tavLst>
                                        <p:tav tm="0">
                                          <p:val>
                                            <p:strVal val="1+#ppt_h/2"/>
                                          </p:val>
                                        </p:tav>
                                        <p:tav tm="100000">
                                          <p:val>
                                            <p:strVal val="#ppt_y"/>
                                          </p:val>
                                        </p:tav>
                                      </p:tavLst>
                                    </p:anim>
                                  </p:childTnLst>
                                </p:cTn>
                              </p:par>
                            </p:childTnLst>
                          </p:cTn>
                        </p:par>
                        <p:par>
                          <p:cTn fill="hold" id="47" nodeType="afterGroup">
                            <p:stCondLst>
                              <p:cond delay="4750"/>
                            </p:stCondLst>
                            <p:childTnLst>
                              <p:par>
                                <p:cTn fill="hold" grpId="0" id="48" nodeType="afterEffect" presetClass="entr" presetID="2" presetSubtype="4">
                                  <p:stCondLst>
                                    <p:cond delay="0"/>
                                  </p:stCondLst>
                                  <p:childTnLst>
                                    <p:set>
                                      <p:cBhvr>
                                        <p:cTn dur="1" fill="hold" id="49">
                                          <p:stCondLst>
                                            <p:cond delay="0"/>
                                          </p:stCondLst>
                                        </p:cTn>
                                        <p:tgtEl>
                                          <p:spTgt spid="75"/>
                                        </p:tgtEl>
                                        <p:attrNameLst>
                                          <p:attrName>style.visibility</p:attrName>
                                        </p:attrNameLst>
                                      </p:cBhvr>
                                      <p:to>
                                        <p:strVal val="visible"/>
                                      </p:to>
                                    </p:set>
                                    <p:anim calcmode="lin" valueType="num">
                                      <p:cBhvr additive="base">
                                        <p:cTn dur="500" fill="hold" id="50"/>
                                        <p:tgtEl>
                                          <p:spTgt spid="75"/>
                                        </p:tgtEl>
                                        <p:attrNameLst>
                                          <p:attrName>ppt_x</p:attrName>
                                        </p:attrNameLst>
                                      </p:cBhvr>
                                      <p:tavLst>
                                        <p:tav tm="0">
                                          <p:val>
                                            <p:strVal val="#ppt_x"/>
                                          </p:val>
                                        </p:tav>
                                        <p:tav tm="100000">
                                          <p:val>
                                            <p:strVal val="#ppt_x"/>
                                          </p:val>
                                        </p:tav>
                                      </p:tavLst>
                                    </p:anim>
                                    <p:anim calcmode="lin" valueType="num">
                                      <p:cBhvr additive="base">
                                        <p:cTn dur="500" fill="hold" id="51"/>
                                        <p:tgtEl>
                                          <p:spTgt spid="75"/>
                                        </p:tgtEl>
                                        <p:attrNameLst>
                                          <p:attrName>ppt_y</p:attrName>
                                        </p:attrNameLst>
                                      </p:cBhvr>
                                      <p:tavLst>
                                        <p:tav tm="0">
                                          <p:val>
                                            <p:strVal val="1+#ppt_h/2"/>
                                          </p:val>
                                        </p:tav>
                                        <p:tav tm="100000">
                                          <p:val>
                                            <p:strVal val="#ppt_y"/>
                                          </p:val>
                                        </p:tav>
                                      </p:tavLst>
                                    </p:anim>
                                  </p:childTnLst>
                                </p:cTn>
                              </p:par>
                            </p:childTnLst>
                          </p:cTn>
                        </p:par>
                        <p:par>
                          <p:cTn fill="hold" id="52" nodeType="afterGroup">
                            <p:stCondLst>
                              <p:cond delay="5250"/>
                            </p:stCondLst>
                            <p:childTnLst>
                              <p:par>
                                <p:cTn fill="hold" grpId="0" id="53" nodeType="afterEffect" presetClass="entr" presetID="2" presetSubtype="4">
                                  <p:stCondLst>
                                    <p:cond delay="0"/>
                                  </p:stCondLst>
                                  <p:childTnLst>
                                    <p:set>
                                      <p:cBhvr>
                                        <p:cTn dur="1" fill="hold" id="54">
                                          <p:stCondLst>
                                            <p:cond delay="0"/>
                                          </p:stCondLst>
                                        </p:cTn>
                                        <p:tgtEl>
                                          <p:spTgt spid="70"/>
                                        </p:tgtEl>
                                        <p:attrNameLst>
                                          <p:attrName>style.visibility</p:attrName>
                                        </p:attrNameLst>
                                      </p:cBhvr>
                                      <p:to>
                                        <p:strVal val="visible"/>
                                      </p:to>
                                    </p:set>
                                    <p:anim calcmode="lin" valueType="num">
                                      <p:cBhvr additive="base">
                                        <p:cTn dur="500" fill="hold" id="55"/>
                                        <p:tgtEl>
                                          <p:spTgt spid="70"/>
                                        </p:tgtEl>
                                        <p:attrNameLst>
                                          <p:attrName>ppt_x</p:attrName>
                                        </p:attrNameLst>
                                      </p:cBhvr>
                                      <p:tavLst>
                                        <p:tav tm="0">
                                          <p:val>
                                            <p:strVal val="#ppt_x"/>
                                          </p:val>
                                        </p:tav>
                                        <p:tav tm="100000">
                                          <p:val>
                                            <p:strVal val="#ppt_x"/>
                                          </p:val>
                                        </p:tav>
                                      </p:tavLst>
                                    </p:anim>
                                    <p:anim calcmode="lin" valueType="num">
                                      <p:cBhvr additive="base">
                                        <p:cTn dur="500" fill="hold" id="56"/>
                                        <p:tgtEl>
                                          <p:spTgt spid="70"/>
                                        </p:tgtEl>
                                        <p:attrNameLst>
                                          <p:attrName>ppt_y</p:attrName>
                                        </p:attrNameLst>
                                      </p:cBhvr>
                                      <p:tavLst>
                                        <p:tav tm="0">
                                          <p:val>
                                            <p:strVal val="1+#ppt_h/2"/>
                                          </p:val>
                                        </p:tav>
                                        <p:tav tm="100000">
                                          <p:val>
                                            <p:strVal val="#ppt_y"/>
                                          </p:val>
                                        </p:tav>
                                      </p:tavLst>
                                    </p:anim>
                                  </p:childTnLst>
                                </p:cTn>
                              </p:par>
                            </p:childTnLst>
                          </p:cTn>
                        </p:par>
                        <p:par>
                          <p:cTn fill="hold" id="57" nodeType="afterGroup">
                            <p:stCondLst>
                              <p:cond delay="5750"/>
                            </p:stCondLst>
                            <p:childTnLst>
                              <p:par>
                                <p:cTn fill="hold" grpId="0" id="58" nodeType="afterEffect" presetClass="entr" presetID="2" presetSubtype="4">
                                  <p:stCondLst>
                                    <p:cond delay="0"/>
                                  </p:stCondLst>
                                  <p:childTnLst>
                                    <p:set>
                                      <p:cBhvr>
                                        <p:cTn dur="1" fill="hold" id="59">
                                          <p:stCondLst>
                                            <p:cond delay="0"/>
                                          </p:stCondLst>
                                        </p:cTn>
                                        <p:tgtEl>
                                          <p:spTgt spid="73"/>
                                        </p:tgtEl>
                                        <p:attrNameLst>
                                          <p:attrName>style.visibility</p:attrName>
                                        </p:attrNameLst>
                                      </p:cBhvr>
                                      <p:to>
                                        <p:strVal val="visible"/>
                                      </p:to>
                                    </p:set>
                                    <p:anim calcmode="lin" valueType="num">
                                      <p:cBhvr additive="base">
                                        <p:cTn dur="500" fill="hold" id="60"/>
                                        <p:tgtEl>
                                          <p:spTgt spid="73"/>
                                        </p:tgtEl>
                                        <p:attrNameLst>
                                          <p:attrName>ppt_x</p:attrName>
                                        </p:attrNameLst>
                                      </p:cBhvr>
                                      <p:tavLst>
                                        <p:tav tm="0">
                                          <p:val>
                                            <p:strVal val="#ppt_x"/>
                                          </p:val>
                                        </p:tav>
                                        <p:tav tm="100000">
                                          <p:val>
                                            <p:strVal val="#ppt_x"/>
                                          </p:val>
                                        </p:tav>
                                      </p:tavLst>
                                    </p:anim>
                                    <p:anim calcmode="lin" valueType="num">
                                      <p:cBhvr additive="base">
                                        <p:cTn dur="500" fill="hold" id="61"/>
                                        <p:tgtEl>
                                          <p:spTgt spid="73"/>
                                        </p:tgtEl>
                                        <p:attrNameLst>
                                          <p:attrName>ppt_y</p:attrName>
                                        </p:attrNameLst>
                                      </p:cBhvr>
                                      <p:tavLst>
                                        <p:tav tm="0">
                                          <p:val>
                                            <p:strVal val="1+#ppt_h/2"/>
                                          </p:val>
                                        </p:tav>
                                        <p:tav tm="100000">
                                          <p:val>
                                            <p:strVal val="#ppt_y"/>
                                          </p:val>
                                        </p:tav>
                                      </p:tavLst>
                                    </p:anim>
                                  </p:childTnLst>
                                </p:cTn>
                              </p:par>
                            </p:childTnLst>
                          </p:cTn>
                        </p:par>
                        <p:par>
                          <p:cTn fill="hold" id="62" nodeType="afterGroup">
                            <p:stCondLst>
                              <p:cond delay="6250"/>
                            </p:stCondLst>
                            <p:childTnLst>
                              <p:par>
                                <p:cTn fill="hold" grpId="0" id="63" nodeType="afterEffect" presetClass="entr" presetID="23" presetSubtype="528">
                                  <p:stCondLst>
                                    <p:cond delay="218"/>
                                  </p:stCondLst>
                                  <p:childTnLst>
                                    <p:set>
                                      <p:cBhvr>
                                        <p:cTn dur="1" fill="hold" id="64">
                                          <p:stCondLst>
                                            <p:cond delay="0"/>
                                          </p:stCondLst>
                                        </p:cTn>
                                        <p:tgtEl>
                                          <p:spTgt spid="45"/>
                                        </p:tgtEl>
                                        <p:attrNameLst>
                                          <p:attrName>style.visibility</p:attrName>
                                        </p:attrNameLst>
                                      </p:cBhvr>
                                      <p:to>
                                        <p:strVal val="visible"/>
                                      </p:to>
                                    </p:set>
                                    <p:anim calcmode="lin" valueType="num">
                                      <p:cBhvr>
                                        <p:cTn dur="932" fill="hold" id="65"/>
                                        <p:tgtEl>
                                          <p:spTgt spid="45"/>
                                        </p:tgtEl>
                                        <p:attrNameLst>
                                          <p:attrName>ppt_w</p:attrName>
                                        </p:attrNameLst>
                                      </p:cBhvr>
                                      <p:tavLst>
                                        <p:tav tm="0">
                                          <p:val>
                                            <p:fltVal val="0"/>
                                          </p:val>
                                        </p:tav>
                                        <p:tav tm="100000">
                                          <p:val>
                                            <p:strVal val="#ppt_w"/>
                                          </p:val>
                                        </p:tav>
                                      </p:tavLst>
                                    </p:anim>
                                    <p:anim calcmode="lin" valueType="num">
                                      <p:cBhvr>
                                        <p:cTn dur="932" fill="hold" id="66"/>
                                        <p:tgtEl>
                                          <p:spTgt spid="45"/>
                                        </p:tgtEl>
                                        <p:attrNameLst>
                                          <p:attrName>ppt_h</p:attrName>
                                        </p:attrNameLst>
                                      </p:cBhvr>
                                      <p:tavLst>
                                        <p:tav tm="0">
                                          <p:val>
                                            <p:fltVal val="0"/>
                                          </p:val>
                                        </p:tav>
                                        <p:tav tm="100000">
                                          <p:val>
                                            <p:strVal val="#ppt_h"/>
                                          </p:val>
                                        </p:tav>
                                      </p:tavLst>
                                    </p:anim>
                                    <p:anim calcmode="lin" valueType="num">
                                      <p:cBhvr>
                                        <p:cTn dur="932" fill="hold" id="67"/>
                                        <p:tgtEl>
                                          <p:spTgt spid="45"/>
                                        </p:tgtEl>
                                        <p:attrNameLst>
                                          <p:attrName>ppt_x</p:attrName>
                                        </p:attrNameLst>
                                      </p:cBhvr>
                                      <p:tavLst>
                                        <p:tav tm="0">
                                          <p:val>
                                            <p:fltVal val="0.5"/>
                                          </p:val>
                                        </p:tav>
                                        <p:tav tm="100000">
                                          <p:val>
                                            <p:strVal val="#ppt_x"/>
                                          </p:val>
                                        </p:tav>
                                      </p:tavLst>
                                    </p:anim>
                                    <p:anim calcmode="lin" valueType="num">
                                      <p:cBhvr>
                                        <p:cTn dur="932" fill="hold" id="68"/>
                                        <p:tgtEl>
                                          <p:spTgt spid="45"/>
                                        </p:tgtEl>
                                        <p:attrNameLst>
                                          <p:attrName>ppt_y</p:attrName>
                                        </p:attrNameLst>
                                      </p:cBhvr>
                                      <p:tavLst>
                                        <p:tav tm="0">
                                          <p:val>
                                            <p:fltVal val="0.5"/>
                                          </p:val>
                                        </p:tav>
                                        <p:tav tm="100000">
                                          <p:val>
                                            <p:strVal val="#ppt_y"/>
                                          </p:val>
                                        </p:tav>
                                      </p:tavLst>
                                    </p:anim>
                                  </p:childTnLst>
                                </p:cTn>
                              </p:par>
                              <p:par>
                                <p:cTn fill="hold" grpId="1" id="69" nodeType="withEffect" presetClass="emph" presetID="35" presetSubtype="0" repeatCount="3000">
                                  <p:stCondLst>
                                    <p:cond delay="1000"/>
                                  </p:stCondLst>
                                  <p:childTnLst>
                                    <p:anim calcmode="discrete" valueType="str">
                                      <p:cBhvr>
                                        <p:cTn dur="250" fill="hold" id="70"/>
                                        <p:tgtEl>
                                          <p:spTgt spid="45"/>
                                        </p:tgtEl>
                                        <p:attrNameLst>
                                          <p:attrName>style.visibility</p:attrName>
                                        </p:attrNameLst>
                                      </p:cBhvr>
                                      <p:tavLst>
                                        <p:tav tm="0">
                                          <p:val>
                                            <p:strVal val="hidden"/>
                                          </p:val>
                                        </p:tav>
                                        <p:tav tm="50000">
                                          <p:val>
                                            <p:strVal val="visible"/>
                                          </p:val>
                                        </p:tav>
                                      </p:tavLst>
                                    </p:anim>
                                  </p:childTnLst>
                                </p:cTn>
                              </p:par>
                              <p:par>
                                <p:cTn fill="hold" grpId="0" id="71" nodeType="withEffect" presetClass="entr" presetID="23" presetSubtype="528">
                                  <p:stCondLst>
                                    <p:cond delay="318"/>
                                  </p:stCondLst>
                                  <p:childTnLst>
                                    <p:set>
                                      <p:cBhvr>
                                        <p:cTn dur="1" fill="hold" id="72">
                                          <p:stCondLst>
                                            <p:cond delay="0"/>
                                          </p:stCondLst>
                                        </p:cTn>
                                        <p:tgtEl>
                                          <p:spTgt spid="46"/>
                                        </p:tgtEl>
                                        <p:attrNameLst>
                                          <p:attrName>style.visibility</p:attrName>
                                        </p:attrNameLst>
                                      </p:cBhvr>
                                      <p:to>
                                        <p:strVal val="visible"/>
                                      </p:to>
                                    </p:set>
                                    <p:anim calcmode="lin" valueType="num">
                                      <p:cBhvr>
                                        <p:cTn dur="599" fill="hold" id="73"/>
                                        <p:tgtEl>
                                          <p:spTgt spid="46"/>
                                        </p:tgtEl>
                                        <p:attrNameLst>
                                          <p:attrName>ppt_w</p:attrName>
                                        </p:attrNameLst>
                                      </p:cBhvr>
                                      <p:tavLst>
                                        <p:tav tm="0">
                                          <p:val>
                                            <p:fltVal val="0"/>
                                          </p:val>
                                        </p:tav>
                                        <p:tav tm="100000">
                                          <p:val>
                                            <p:strVal val="#ppt_w"/>
                                          </p:val>
                                        </p:tav>
                                      </p:tavLst>
                                    </p:anim>
                                    <p:anim calcmode="lin" valueType="num">
                                      <p:cBhvr>
                                        <p:cTn dur="599" fill="hold" id="74"/>
                                        <p:tgtEl>
                                          <p:spTgt spid="46"/>
                                        </p:tgtEl>
                                        <p:attrNameLst>
                                          <p:attrName>ppt_h</p:attrName>
                                        </p:attrNameLst>
                                      </p:cBhvr>
                                      <p:tavLst>
                                        <p:tav tm="0">
                                          <p:val>
                                            <p:fltVal val="0"/>
                                          </p:val>
                                        </p:tav>
                                        <p:tav tm="100000">
                                          <p:val>
                                            <p:strVal val="#ppt_h"/>
                                          </p:val>
                                        </p:tav>
                                      </p:tavLst>
                                    </p:anim>
                                    <p:anim calcmode="lin" valueType="num">
                                      <p:cBhvr>
                                        <p:cTn dur="599" fill="hold" id="75"/>
                                        <p:tgtEl>
                                          <p:spTgt spid="46"/>
                                        </p:tgtEl>
                                        <p:attrNameLst>
                                          <p:attrName>ppt_x</p:attrName>
                                        </p:attrNameLst>
                                      </p:cBhvr>
                                      <p:tavLst>
                                        <p:tav tm="0">
                                          <p:val>
                                            <p:fltVal val="0.5"/>
                                          </p:val>
                                        </p:tav>
                                        <p:tav tm="100000">
                                          <p:val>
                                            <p:strVal val="#ppt_x"/>
                                          </p:val>
                                        </p:tav>
                                      </p:tavLst>
                                    </p:anim>
                                    <p:anim calcmode="lin" valueType="num">
                                      <p:cBhvr>
                                        <p:cTn dur="599" fill="hold" id="76"/>
                                        <p:tgtEl>
                                          <p:spTgt spid="46"/>
                                        </p:tgtEl>
                                        <p:attrNameLst>
                                          <p:attrName>ppt_y</p:attrName>
                                        </p:attrNameLst>
                                      </p:cBhvr>
                                      <p:tavLst>
                                        <p:tav tm="0">
                                          <p:val>
                                            <p:fltVal val="0.5"/>
                                          </p:val>
                                        </p:tav>
                                        <p:tav tm="100000">
                                          <p:val>
                                            <p:strVal val="#ppt_y"/>
                                          </p:val>
                                        </p:tav>
                                      </p:tavLst>
                                    </p:anim>
                                  </p:childTnLst>
                                </p:cTn>
                              </p:par>
                              <p:par>
                                <p:cTn fill="hold" grpId="1" id="77" nodeType="withEffect" presetClass="emph" presetID="35" presetSubtype="0" repeatCount="3000">
                                  <p:stCondLst>
                                    <p:cond delay="750"/>
                                  </p:stCondLst>
                                  <p:childTnLst>
                                    <p:anim calcmode="discrete" valueType="str">
                                      <p:cBhvr>
                                        <p:cTn dur="250" fill="hold" id="78"/>
                                        <p:tgtEl>
                                          <p:spTgt spid="46"/>
                                        </p:tgtEl>
                                        <p:attrNameLst>
                                          <p:attrName>style.visibility</p:attrName>
                                        </p:attrNameLst>
                                      </p:cBhvr>
                                      <p:tavLst>
                                        <p:tav tm="0">
                                          <p:val>
                                            <p:strVal val="hidden"/>
                                          </p:val>
                                        </p:tav>
                                        <p:tav tm="50000">
                                          <p:val>
                                            <p:strVal val="visible"/>
                                          </p:val>
                                        </p:tav>
                                      </p:tavLst>
                                    </p:anim>
                                  </p:childTnLst>
                                </p:cTn>
                              </p:par>
                              <p:par>
                                <p:cTn fill="hold" grpId="0" id="79" nodeType="withEffect" presetClass="entr" presetID="23" presetSubtype="528">
                                  <p:stCondLst>
                                    <p:cond delay="353"/>
                                  </p:stCondLst>
                                  <p:childTnLst>
                                    <p:set>
                                      <p:cBhvr>
                                        <p:cTn dur="1" fill="hold" id="80">
                                          <p:stCondLst>
                                            <p:cond delay="0"/>
                                          </p:stCondLst>
                                        </p:cTn>
                                        <p:tgtEl>
                                          <p:spTgt spid="44"/>
                                        </p:tgtEl>
                                        <p:attrNameLst>
                                          <p:attrName>style.visibility</p:attrName>
                                        </p:attrNameLst>
                                      </p:cBhvr>
                                      <p:to>
                                        <p:strVal val="visible"/>
                                      </p:to>
                                    </p:set>
                                    <p:anim calcmode="lin" valueType="num">
                                      <p:cBhvr>
                                        <p:cTn dur="1070" fill="hold" id="81"/>
                                        <p:tgtEl>
                                          <p:spTgt spid="44"/>
                                        </p:tgtEl>
                                        <p:attrNameLst>
                                          <p:attrName>ppt_w</p:attrName>
                                        </p:attrNameLst>
                                      </p:cBhvr>
                                      <p:tavLst>
                                        <p:tav tm="0">
                                          <p:val>
                                            <p:fltVal val="0"/>
                                          </p:val>
                                        </p:tav>
                                        <p:tav tm="100000">
                                          <p:val>
                                            <p:strVal val="#ppt_w"/>
                                          </p:val>
                                        </p:tav>
                                      </p:tavLst>
                                    </p:anim>
                                    <p:anim calcmode="lin" valueType="num">
                                      <p:cBhvr>
                                        <p:cTn dur="1070" fill="hold" id="82"/>
                                        <p:tgtEl>
                                          <p:spTgt spid="44"/>
                                        </p:tgtEl>
                                        <p:attrNameLst>
                                          <p:attrName>ppt_h</p:attrName>
                                        </p:attrNameLst>
                                      </p:cBhvr>
                                      <p:tavLst>
                                        <p:tav tm="0">
                                          <p:val>
                                            <p:fltVal val="0"/>
                                          </p:val>
                                        </p:tav>
                                        <p:tav tm="100000">
                                          <p:val>
                                            <p:strVal val="#ppt_h"/>
                                          </p:val>
                                        </p:tav>
                                      </p:tavLst>
                                    </p:anim>
                                    <p:anim calcmode="lin" valueType="num">
                                      <p:cBhvr>
                                        <p:cTn dur="1070" fill="hold" id="83"/>
                                        <p:tgtEl>
                                          <p:spTgt spid="44"/>
                                        </p:tgtEl>
                                        <p:attrNameLst>
                                          <p:attrName>ppt_x</p:attrName>
                                        </p:attrNameLst>
                                      </p:cBhvr>
                                      <p:tavLst>
                                        <p:tav tm="0">
                                          <p:val>
                                            <p:fltVal val="0.5"/>
                                          </p:val>
                                        </p:tav>
                                        <p:tav tm="100000">
                                          <p:val>
                                            <p:strVal val="#ppt_x"/>
                                          </p:val>
                                        </p:tav>
                                      </p:tavLst>
                                    </p:anim>
                                    <p:anim calcmode="lin" valueType="num">
                                      <p:cBhvr>
                                        <p:cTn dur="1070" fill="hold" id="84"/>
                                        <p:tgtEl>
                                          <p:spTgt spid="44"/>
                                        </p:tgtEl>
                                        <p:attrNameLst>
                                          <p:attrName>ppt_y</p:attrName>
                                        </p:attrNameLst>
                                      </p:cBhvr>
                                      <p:tavLst>
                                        <p:tav tm="0">
                                          <p:val>
                                            <p:fltVal val="0.5"/>
                                          </p:val>
                                        </p:tav>
                                        <p:tav tm="100000">
                                          <p:val>
                                            <p:strVal val="#ppt_y"/>
                                          </p:val>
                                        </p:tav>
                                      </p:tavLst>
                                    </p:anim>
                                  </p:childTnLst>
                                </p:cTn>
                              </p:par>
                              <p:par>
                                <p:cTn fill="hold" grpId="1" id="85" nodeType="withEffect" presetClass="emph" presetID="35" presetSubtype="0" repeatCount="3000">
                                  <p:stCondLst>
                                    <p:cond delay="1250"/>
                                  </p:stCondLst>
                                  <p:childTnLst>
                                    <p:anim calcmode="discrete" valueType="str">
                                      <p:cBhvr>
                                        <p:cTn dur="250" fill="hold" id="86"/>
                                        <p:tgtEl>
                                          <p:spTgt spid="44"/>
                                        </p:tgtEl>
                                        <p:attrNameLst>
                                          <p:attrName>style.visibility</p:attrName>
                                        </p:attrNameLst>
                                      </p:cBhvr>
                                      <p:tavLst>
                                        <p:tav tm="0">
                                          <p:val>
                                            <p:strVal val="hidden"/>
                                          </p:val>
                                        </p:tav>
                                        <p:tav tm="50000">
                                          <p:val>
                                            <p:strVal val="visible"/>
                                          </p:val>
                                        </p:tav>
                                      </p:tavLst>
                                    </p:anim>
                                  </p:childTnLst>
                                </p:cTn>
                              </p:par>
                              <p:par>
                                <p:cTn fill="hold" grpId="0" id="87" nodeType="withEffect" presetClass="entr" presetID="23" presetSubtype="528">
                                  <p:stCondLst>
                                    <p:cond delay="320"/>
                                  </p:stCondLst>
                                  <p:childTnLst>
                                    <p:set>
                                      <p:cBhvr>
                                        <p:cTn dur="1" fill="hold" id="88">
                                          <p:stCondLst>
                                            <p:cond delay="0"/>
                                          </p:stCondLst>
                                        </p:cTn>
                                        <p:tgtEl>
                                          <p:spTgt spid="43"/>
                                        </p:tgtEl>
                                        <p:attrNameLst>
                                          <p:attrName>style.visibility</p:attrName>
                                        </p:attrNameLst>
                                      </p:cBhvr>
                                      <p:to>
                                        <p:strVal val="visible"/>
                                      </p:to>
                                    </p:set>
                                    <p:anim calcmode="lin" valueType="num">
                                      <p:cBhvr>
                                        <p:cTn dur="997" fill="hold" id="89"/>
                                        <p:tgtEl>
                                          <p:spTgt spid="43"/>
                                        </p:tgtEl>
                                        <p:attrNameLst>
                                          <p:attrName>ppt_w</p:attrName>
                                        </p:attrNameLst>
                                      </p:cBhvr>
                                      <p:tavLst>
                                        <p:tav tm="0">
                                          <p:val>
                                            <p:fltVal val="0"/>
                                          </p:val>
                                        </p:tav>
                                        <p:tav tm="100000">
                                          <p:val>
                                            <p:strVal val="#ppt_w"/>
                                          </p:val>
                                        </p:tav>
                                      </p:tavLst>
                                    </p:anim>
                                    <p:anim calcmode="lin" valueType="num">
                                      <p:cBhvr>
                                        <p:cTn dur="997" fill="hold" id="90"/>
                                        <p:tgtEl>
                                          <p:spTgt spid="43"/>
                                        </p:tgtEl>
                                        <p:attrNameLst>
                                          <p:attrName>ppt_h</p:attrName>
                                        </p:attrNameLst>
                                      </p:cBhvr>
                                      <p:tavLst>
                                        <p:tav tm="0">
                                          <p:val>
                                            <p:fltVal val="0"/>
                                          </p:val>
                                        </p:tav>
                                        <p:tav tm="100000">
                                          <p:val>
                                            <p:strVal val="#ppt_h"/>
                                          </p:val>
                                        </p:tav>
                                      </p:tavLst>
                                    </p:anim>
                                    <p:anim calcmode="lin" valueType="num">
                                      <p:cBhvr>
                                        <p:cTn dur="997" fill="hold" id="91"/>
                                        <p:tgtEl>
                                          <p:spTgt spid="43"/>
                                        </p:tgtEl>
                                        <p:attrNameLst>
                                          <p:attrName>ppt_x</p:attrName>
                                        </p:attrNameLst>
                                      </p:cBhvr>
                                      <p:tavLst>
                                        <p:tav tm="0">
                                          <p:val>
                                            <p:fltVal val="0.5"/>
                                          </p:val>
                                        </p:tav>
                                        <p:tav tm="100000">
                                          <p:val>
                                            <p:strVal val="#ppt_x"/>
                                          </p:val>
                                        </p:tav>
                                      </p:tavLst>
                                    </p:anim>
                                    <p:anim calcmode="lin" valueType="num">
                                      <p:cBhvr>
                                        <p:cTn dur="997" fill="hold" id="92"/>
                                        <p:tgtEl>
                                          <p:spTgt spid="43"/>
                                        </p:tgtEl>
                                        <p:attrNameLst>
                                          <p:attrName>ppt_y</p:attrName>
                                        </p:attrNameLst>
                                      </p:cBhvr>
                                      <p:tavLst>
                                        <p:tav tm="0">
                                          <p:val>
                                            <p:fltVal val="0.5"/>
                                          </p:val>
                                        </p:tav>
                                        <p:tav tm="100000">
                                          <p:val>
                                            <p:strVal val="#ppt_y"/>
                                          </p:val>
                                        </p:tav>
                                      </p:tavLst>
                                    </p:anim>
                                  </p:childTnLst>
                                </p:cTn>
                              </p:par>
                              <p:par>
                                <p:cTn fill="hold" grpId="1" id="93" nodeType="withEffect" presetClass="emph" presetID="35" presetSubtype="0" repeatCount="3000">
                                  <p:stCondLst>
                                    <p:cond delay="1250"/>
                                  </p:stCondLst>
                                  <p:childTnLst>
                                    <p:anim calcmode="discrete" valueType="str">
                                      <p:cBhvr>
                                        <p:cTn dur="250" fill="hold" id="94"/>
                                        <p:tgtEl>
                                          <p:spTgt spid="43"/>
                                        </p:tgtEl>
                                        <p:attrNameLst>
                                          <p:attrName>style.visibility</p:attrName>
                                        </p:attrNameLst>
                                      </p:cBhvr>
                                      <p:tavLst>
                                        <p:tav tm="0">
                                          <p:val>
                                            <p:strVal val="hidden"/>
                                          </p:val>
                                        </p:tav>
                                        <p:tav tm="50000">
                                          <p:val>
                                            <p:strVal val="visible"/>
                                          </p:val>
                                        </p:tav>
                                      </p:tavLst>
                                    </p:anim>
                                  </p:childTnLst>
                                </p:cTn>
                              </p:par>
                              <p:par>
                                <p:cTn fill="hold" grpId="0" id="95" nodeType="withEffect" presetClass="entr" presetID="23" presetSubtype="528">
                                  <p:stCondLst>
                                    <p:cond delay="579"/>
                                  </p:stCondLst>
                                  <p:childTnLst>
                                    <p:set>
                                      <p:cBhvr>
                                        <p:cTn dur="1" fill="hold" id="96">
                                          <p:stCondLst>
                                            <p:cond delay="0"/>
                                          </p:stCondLst>
                                        </p:cTn>
                                        <p:tgtEl>
                                          <p:spTgt spid="41"/>
                                        </p:tgtEl>
                                        <p:attrNameLst>
                                          <p:attrName>style.visibility</p:attrName>
                                        </p:attrNameLst>
                                      </p:cBhvr>
                                      <p:to>
                                        <p:strVal val="visible"/>
                                      </p:to>
                                    </p:set>
                                    <p:anim calcmode="lin" valueType="num">
                                      <p:cBhvr>
                                        <p:cTn dur="345" fill="hold" id="97"/>
                                        <p:tgtEl>
                                          <p:spTgt spid="41"/>
                                        </p:tgtEl>
                                        <p:attrNameLst>
                                          <p:attrName>ppt_w</p:attrName>
                                        </p:attrNameLst>
                                      </p:cBhvr>
                                      <p:tavLst>
                                        <p:tav tm="0">
                                          <p:val>
                                            <p:fltVal val="0"/>
                                          </p:val>
                                        </p:tav>
                                        <p:tav tm="100000">
                                          <p:val>
                                            <p:strVal val="#ppt_w"/>
                                          </p:val>
                                        </p:tav>
                                      </p:tavLst>
                                    </p:anim>
                                    <p:anim calcmode="lin" valueType="num">
                                      <p:cBhvr>
                                        <p:cTn dur="345" fill="hold" id="98"/>
                                        <p:tgtEl>
                                          <p:spTgt spid="41"/>
                                        </p:tgtEl>
                                        <p:attrNameLst>
                                          <p:attrName>ppt_h</p:attrName>
                                        </p:attrNameLst>
                                      </p:cBhvr>
                                      <p:tavLst>
                                        <p:tav tm="0">
                                          <p:val>
                                            <p:fltVal val="0"/>
                                          </p:val>
                                        </p:tav>
                                        <p:tav tm="100000">
                                          <p:val>
                                            <p:strVal val="#ppt_h"/>
                                          </p:val>
                                        </p:tav>
                                      </p:tavLst>
                                    </p:anim>
                                    <p:anim calcmode="lin" valueType="num">
                                      <p:cBhvr>
                                        <p:cTn dur="345" fill="hold" id="99"/>
                                        <p:tgtEl>
                                          <p:spTgt spid="41"/>
                                        </p:tgtEl>
                                        <p:attrNameLst>
                                          <p:attrName>ppt_x</p:attrName>
                                        </p:attrNameLst>
                                      </p:cBhvr>
                                      <p:tavLst>
                                        <p:tav tm="0">
                                          <p:val>
                                            <p:fltVal val="0.5"/>
                                          </p:val>
                                        </p:tav>
                                        <p:tav tm="100000">
                                          <p:val>
                                            <p:strVal val="#ppt_x"/>
                                          </p:val>
                                        </p:tav>
                                      </p:tavLst>
                                    </p:anim>
                                    <p:anim calcmode="lin" valueType="num">
                                      <p:cBhvr>
                                        <p:cTn dur="345" fill="hold" id="100"/>
                                        <p:tgtEl>
                                          <p:spTgt spid="41"/>
                                        </p:tgtEl>
                                        <p:attrNameLst>
                                          <p:attrName>ppt_y</p:attrName>
                                        </p:attrNameLst>
                                      </p:cBhvr>
                                      <p:tavLst>
                                        <p:tav tm="0">
                                          <p:val>
                                            <p:fltVal val="0.5"/>
                                          </p:val>
                                        </p:tav>
                                        <p:tav tm="100000">
                                          <p:val>
                                            <p:strVal val="#ppt_y"/>
                                          </p:val>
                                        </p:tav>
                                      </p:tavLst>
                                    </p:anim>
                                  </p:childTnLst>
                                </p:cTn>
                              </p:par>
                              <p:par>
                                <p:cTn fill="hold" grpId="1" id="101" nodeType="withEffect" presetClass="emph" presetID="35" presetSubtype="0" repeatCount="3000">
                                  <p:stCondLst>
                                    <p:cond delay="750"/>
                                  </p:stCondLst>
                                  <p:childTnLst>
                                    <p:anim calcmode="discrete" valueType="str">
                                      <p:cBhvr>
                                        <p:cTn dur="250" fill="hold" id="102"/>
                                        <p:tgtEl>
                                          <p:spTgt spid="41"/>
                                        </p:tgtEl>
                                        <p:attrNameLst>
                                          <p:attrName>style.visibility</p:attrName>
                                        </p:attrNameLst>
                                      </p:cBhvr>
                                      <p:tavLst>
                                        <p:tav tm="0">
                                          <p:val>
                                            <p:strVal val="hidden"/>
                                          </p:val>
                                        </p:tav>
                                        <p:tav tm="50000">
                                          <p:val>
                                            <p:strVal val="visible"/>
                                          </p:val>
                                        </p:tav>
                                      </p:tavLst>
                                    </p:anim>
                                  </p:childTnLst>
                                </p:cTn>
                              </p:par>
                              <p:par>
                                <p:cTn fill="hold" grpId="0" id="103" nodeType="withEffect" presetClass="entr" presetID="23" presetSubtype="528">
                                  <p:stCondLst>
                                    <p:cond delay="592"/>
                                  </p:stCondLst>
                                  <p:childTnLst>
                                    <p:set>
                                      <p:cBhvr>
                                        <p:cTn dur="1" fill="hold" id="104">
                                          <p:stCondLst>
                                            <p:cond delay="0"/>
                                          </p:stCondLst>
                                        </p:cTn>
                                        <p:tgtEl>
                                          <p:spTgt spid="42"/>
                                        </p:tgtEl>
                                        <p:attrNameLst>
                                          <p:attrName>style.visibility</p:attrName>
                                        </p:attrNameLst>
                                      </p:cBhvr>
                                      <p:to>
                                        <p:strVal val="visible"/>
                                      </p:to>
                                    </p:set>
                                    <p:anim calcmode="lin" valueType="num">
                                      <p:cBhvr>
                                        <p:cTn dur="1060" fill="hold" id="105"/>
                                        <p:tgtEl>
                                          <p:spTgt spid="42"/>
                                        </p:tgtEl>
                                        <p:attrNameLst>
                                          <p:attrName>ppt_w</p:attrName>
                                        </p:attrNameLst>
                                      </p:cBhvr>
                                      <p:tavLst>
                                        <p:tav tm="0">
                                          <p:val>
                                            <p:fltVal val="0"/>
                                          </p:val>
                                        </p:tav>
                                        <p:tav tm="100000">
                                          <p:val>
                                            <p:strVal val="#ppt_w"/>
                                          </p:val>
                                        </p:tav>
                                      </p:tavLst>
                                    </p:anim>
                                    <p:anim calcmode="lin" valueType="num">
                                      <p:cBhvr>
                                        <p:cTn dur="1060" fill="hold" id="106"/>
                                        <p:tgtEl>
                                          <p:spTgt spid="42"/>
                                        </p:tgtEl>
                                        <p:attrNameLst>
                                          <p:attrName>ppt_h</p:attrName>
                                        </p:attrNameLst>
                                      </p:cBhvr>
                                      <p:tavLst>
                                        <p:tav tm="0">
                                          <p:val>
                                            <p:fltVal val="0"/>
                                          </p:val>
                                        </p:tav>
                                        <p:tav tm="100000">
                                          <p:val>
                                            <p:strVal val="#ppt_h"/>
                                          </p:val>
                                        </p:tav>
                                      </p:tavLst>
                                    </p:anim>
                                    <p:anim calcmode="lin" valueType="num">
                                      <p:cBhvr>
                                        <p:cTn dur="1060" fill="hold" id="107"/>
                                        <p:tgtEl>
                                          <p:spTgt spid="42"/>
                                        </p:tgtEl>
                                        <p:attrNameLst>
                                          <p:attrName>ppt_x</p:attrName>
                                        </p:attrNameLst>
                                      </p:cBhvr>
                                      <p:tavLst>
                                        <p:tav tm="0">
                                          <p:val>
                                            <p:fltVal val="0.5"/>
                                          </p:val>
                                        </p:tav>
                                        <p:tav tm="100000">
                                          <p:val>
                                            <p:strVal val="#ppt_x"/>
                                          </p:val>
                                        </p:tav>
                                      </p:tavLst>
                                    </p:anim>
                                    <p:anim calcmode="lin" valueType="num">
                                      <p:cBhvr>
                                        <p:cTn dur="1060" fill="hold" id="108"/>
                                        <p:tgtEl>
                                          <p:spTgt spid="42"/>
                                        </p:tgtEl>
                                        <p:attrNameLst>
                                          <p:attrName>ppt_y</p:attrName>
                                        </p:attrNameLst>
                                      </p:cBhvr>
                                      <p:tavLst>
                                        <p:tav tm="0">
                                          <p:val>
                                            <p:fltVal val="0.5"/>
                                          </p:val>
                                        </p:tav>
                                        <p:tav tm="100000">
                                          <p:val>
                                            <p:strVal val="#ppt_y"/>
                                          </p:val>
                                        </p:tav>
                                      </p:tavLst>
                                    </p:anim>
                                  </p:childTnLst>
                                </p:cTn>
                              </p:par>
                              <p:par>
                                <p:cTn fill="hold" grpId="1" id="109" nodeType="withEffect" presetClass="emph" presetID="35" presetSubtype="0" repeatCount="3000">
                                  <p:stCondLst>
                                    <p:cond delay="1500"/>
                                  </p:stCondLst>
                                  <p:childTnLst>
                                    <p:anim calcmode="discrete" valueType="str">
                                      <p:cBhvr>
                                        <p:cTn dur="250" fill="hold" id="110"/>
                                        <p:tgtEl>
                                          <p:spTgt spid="42"/>
                                        </p:tgtEl>
                                        <p:attrNameLst>
                                          <p:attrName>style.visibility</p:attrName>
                                        </p:attrNameLst>
                                      </p:cBhvr>
                                      <p:tavLst>
                                        <p:tav tm="0">
                                          <p:val>
                                            <p:strVal val="hidden"/>
                                          </p:val>
                                        </p:tav>
                                        <p:tav tm="50000">
                                          <p:val>
                                            <p:strVal val="visible"/>
                                          </p:val>
                                        </p:tav>
                                      </p:tavLst>
                                    </p:anim>
                                  </p:childTnLst>
                                </p:cTn>
                              </p:par>
                              <p:par>
                                <p:cTn fill="hold" grpId="0" id="111" nodeType="withEffect" presetClass="entr" presetID="23" presetSubtype="528">
                                  <p:stCondLst>
                                    <p:cond delay="500"/>
                                  </p:stCondLst>
                                  <p:childTnLst>
                                    <p:set>
                                      <p:cBhvr>
                                        <p:cTn dur="1" fill="hold" id="112">
                                          <p:stCondLst>
                                            <p:cond delay="0"/>
                                          </p:stCondLst>
                                        </p:cTn>
                                        <p:tgtEl>
                                          <p:spTgt spid="37"/>
                                        </p:tgtEl>
                                        <p:attrNameLst>
                                          <p:attrName>style.visibility</p:attrName>
                                        </p:attrNameLst>
                                      </p:cBhvr>
                                      <p:to>
                                        <p:strVal val="visible"/>
                                      </p:to>
                                    </p:set>
                                    <p:anim calcmode="lin" valueType="num">
                                      <p:cBhvr>
                                        <p:cTn dur="914" fill="hold" id="113"/>
                                        <p:tgtEl>
                                          <p:spTgt spid="37"/>
                                        </p:tgtEl>
                                        <p:attrNameLst>
                                          <p:attrName>ppt_w</p:attrName>
                                        </p:attrNameLst>
                                      </p:cBhvr>
                                      <p:tavLst>
                                        <p:tav tm="0">
                                          <p:val>
                                            <p:fltVal val="0"/>
                                          </p:val>
                                        </p:tav>
                                        <p:tav tm="100000">
                                          <p:val>
                                            <p:strVal val="#ppt_w"/>
                                          </p:val>
                                        </p:tav>
                                      </p:tavLst>
                                    </p:anim>
                                    <p:anim calcmode="lin" valueType="num">
                                      <p:cBhvr>
                                        <p:cTn dur="914" fill="hold" id="114"/>
                                        <p:tgtEl>
                                          <p:spTgt spid="37"/>
                                        </p:tgtEl>
                                        <p:attrNameLst>
                                          <p:attrName>ppt_h</p:attrName>
                                        </p:attrNameLst>
                                      </p:cBhvr>
                                      <p:tavLst>
                                        <p:tav tm="0">
                                          <p:val>
                                            <p:fltVal val="0"/>
                                          </p:val>
                                        </p:tav>
                                        <p:tav tm="100000">
                                          <p:val>
                                            <p:strVal val="#ppt_h"/>
                                          </p:val>
                                        </p:tav>
                                      </p:tavLst>
                                    </p:anim>
                                    <p:anim calcmode="lin" valueType="num">
                                      <p:cBhvr>
                                        <p:cTn dur="914" fill="hold" id="115"/>
                                        <p:tgtEl>
                                          <p:spTgt spid="37"/>
                                        </p:tgtEl>
                                        <p:attrNameLst>
                                          <p:attrName>ppt_x</p:attrName>
                                        </p:attrNameLst>
                                      </p:cBhvr>
                                      <p:tavLst>
                                        <p:tav tm="0">
                                          <p:val>
                                            <p:fltVal val="0.5"/>
                                          </p:val>
                                        </p:tav>
                                        <p:tav tm="100000">
                                          <p:val>
                                            <p:strVal val="#ppt_x"/>
                                          </p:val>
                                        </p:tav>
                                      </p:tavLst>
                                    </p:anim>
                                    <p:anim calcmode="lin" valueType="num">
                                      <p:cBhvr>
                                        <p:cTn dur="914" fill="hold" id="116"/>
                                        <p:tgtEl>
                                          <p:spTgt spid="37"/>
                                        </p:tgtEl>
                                        <p:attrNameLst>
                                          <p:attrName>ppt_y</p:attrName>
                                        </p:attrNameLst>
                                      </p:cBhvr>
                                      <p:tavLst>
                                        <p:tav tm="0">
                                          <p:val>
                                            <p:fltVal val="0.5"/>
                                          </p:val>
                                        </p:tav>
                                        <p:tav tm="100000">
                                          <p:val>
                                            <p:strVal val="#ppt_y"/>
                                          </p:val>
                                        </p:tav>
                                      </p:tavLst>
                                    </p:anim>
                                  </p:childTnLst>
                                </p:cTn>
                              </p:par>
                              <p:par>
                                <p:cTn fill="hold" grpId="1" id="117" nodeType="withEffect" presetClass="emph" presetID="35" presetSubtype="0" repeatCount="3000">
                                  <p:stCondLst>
                                    <p:cond delay="1500"/>
                                  </p:stCondLst>
                                  <p:childTnLst>
                                    <p:anim calcmode="discrete" valueType="str">
                                      <p:cBhvr>
                                        <p:cTn dur="250" fill="hold" id="118"/>
                                        <p:tgtEl>
                                          <p:spTgt spid="37"/>
                                        </p:tgtEl>
                                        <p:attrNameLst>
                                          <p:attrName>style.visibility</p:attrName>
                                        </p:attrNameLst>
                                      </p:cBhvr>
                                      <p:tavLst>
                                        <p:tav tm="0">
                                          <p:val>
                                            <p:strVal val="hidden"/>
                                          </p:val>
                                        </p:tav>
                                        <p:tav tm="50000">
                                          <p:val>
                                            <p:strVal val="visible"/>
                                          </p:val>
                                        </p:tav>
                                      </p:tavLst>
                                    </p:anim>
                                  </p:childTnLst>
                                </p:cTn>
                              </p:par>
                              <p:par>
                                <p:cTn fill="hold" grpId="0" id="119" nodeType="withEffect" presetClass="entr" presetID="23" presetSubtype="528">
                                  <p:stCondLst>
                                    <p:cond delay="361"/>
                                  </p:stCondLst>
                                  <p:childTnLst>
                                    <p:set>
                                      <p:cBhvr>
                                        <p:cTn dur="1" fill="hold" id="120">
                                          <p:stCondLst>
                                            <p:cond delay="0"/>
                                          </p:stCondLst>
                                        </p:cTn>
                                        <p:tgtEl>
                                          <p:spTgt spid="36"/>
                                        </p:tgtEl>
                                        <p:attrNameLst>
                                          <p:attrName>style.visibility</p:attrName>
                                        </p:attrNameLst>
                                      </p:cBhvr>
                                      <p:to>
                                        <p:strVal val="visible"/>
                                      </p:to>
                                    </p:set>
                                    <p:anim calcmode="lin" valueType="num">
                                      <p:cBhvr>
                                        <p:cTn dur="591" fill="hold" id="121"/>
                                        <p:tgtEl>
                                          <p:spTgt spid="36"/>
                                        </p:tgtEl>
                                        <p:attrNameLst>
                                          <p:attrName>ppt_w</p:attrName>
                                        </p:attrNameLst>
                                      </p:cBhvr>
                                      <p:tavLst>
                                        <p:tav tm="0">
                                          <p:val>
                                            <p:fltVal val="0"/>
                                          </p:val>
                                        </p:tav>
                                        <p:tav tm="100000">
                                          <p:val>
                                            <p:strVal val="#ppt_w"/>
                                          </p:val>
                                        </p:tav>
                                      </p:tavLst>
                                    </p:anim>
                                    <p:anim calcmode="lin" valueType="num">
                                      <p:cBhvr>
                                        <p:cTn dur="591" fill="hold" id="122"/>
                                        <p:tgtEl>
                                          <p:spTgt spid="36"/>
                                        </p:tgtEl>
                                        <p:attrNameLst>
                                          <p:attrName>ppt_h</p:attrName>
                                        </p:attrNameLst>
                                      </p:cBhvr>
                                      <p:tavLst>
                                        <p:tav tm="0">
                                          <p:val>
                                            <p:fltVal val="0"/>
                                          </p:val>
                                        </p:tav>
                                        <p:tav tm="100000">
                                          <p:val>
                                            <p:strVal val="#ppt_h"/>
                                          </p:val>
                                        </p:tav>
                                      </p:tavLst>
                                    </p:anim>
                                    <p:anim calcmode="lin" valueType="num">
                                      <p:cBhvr>
                                        <p:cTn dur="591" fill="hold" id="123"/>
                                        <p:tgtEl>
                                          <p:spTgt spid="36"/>
                                        </p:tgtEl>
                                        <p:attrNameLst>
                                          <p:attrName>ppt_x</p:attrName>
                                        </p:attrNameLst>
                                      </p:cBhvr>
                                      <p:tavLst>
                                        <p:tav tm="0">
                                          <p:val>
                                            <p:fltVal val="0.5"/>
                                          </p:val>
                                        </p:tav>
                                        <p:tav tm="100000">
                                          <p:val>
                                            <p:strVal val="#ppt_x"/>
                                          </p:val>
                                        </p:tav>
                                      </p:tavLst>
                                    </p:anim>
                                    <p:anim calcmode="lin" valueType="num">
                                      <p:cBhvr>
                                        <p:cTn dur="591" fill="hold" id="124"/>
                                        <p:tgtEl>
                                          <p:spTgt spid="36"/>
                                        </p:tgtEl>
                                        <p:attrNameLst>
                                          <p:attrName>ppt_y</p:attrName>
                                        </p:attrNameLst>
                                      </p:cBhvr>
                                      <p:tavLst>
                                        <p:tav tm="0">
                                          <p:val>
                                            <p:fltVal val="0.5"/>
                                          </p:val>
                                        </p:tav>
                                        <p:tav tm="100000">
                                          <p:val>
                                            <p:strVal val="#ppt_y"/>
                                          </p:val>
                                        </p:tav>
                                      </p:tavLst>
                                    </p:anim>
                                  </p:childTnLst>
                                </p:cTn>
                              </p:par>
                              <p:par>
                                <p:cTn fill="hold" grpId="1" id="125" nodeType="withEffect" presetClass="emph" presetID="35" presetSubtype="0" repeatCount="3000">
                                  <p:stCondLst>
                                    <p:cond delay="1000"/>
                                  </p:stCondLst>
                                  <p:childTnLst>
                                    <p:anim calcmode="discrete" valueType="str">
                                      <p:cBhvr>
                                        <p:cTn dur="250" fill="hold" id="126"/>
                                        <p:tgtEl>
                                          <p:spTgt spid="36"/>
                                        </p:tgtEl>
                                        <p:attrNameLst>
                                          <p:attrName>style.visibility</p:attrName>
                                        </p:attrNameLst>
                                      </p:cBhvr>
                                      <p:tavLst>
                                        <p:tav tm="0">
                                          <p:val>
                                            <p:strVal val="hidden"/>
                                          </p:val>
                                        </p:tav>
                                        <p:tav tm="50000">
                                          <p:val>
                                            <p:strVal val="visible"/>
                                          </p:val>
                                        </p:tav>
                                      </p:tavLst>
                                    </p:anim>
                                  </p:childTnLst>
                                </p:cTn>
                              </p:par>
                              <p:par>
                                <p:cTn fill="hold" grpId="0" id="127" nodeType="withEffect" presetClass="entr" presetID="23" presetSubtype="528">
                                  <p:stCondLst>
                                    <p:cond delay="311"/>
                                  </p:stCondLst>
                                  <p:childTnLst>
                                    <p:set>
                                      <p:cBhvr>
                                        <p:cTn dur="1" fill="hold" id="128">
                                          <p:stCondLst>
                                            <p:cond delay="0"/>
                                          </p:stCondLst>
                                        </p:cTn>
                                        <p:tgtEl>
                                          <p:spTgt spid="35"/>
                                        </p:tgtEl>
                                        <p:attrNameLst>
                                          <p:attrName>style.visibility</p:attrName>
                                        </p:attrNameLst>
                                      </p:cBhvr>
                                      <p:to>
                                        <p:strVal val="visible"/>
                                      </p:to>
                                    </p:set>
                                    <p:anim calcmode="lin" valueType="num">
                                      <p:cBhvr>
                                        <p:cTn dur="720" fill="hold" id="129"/>
                                        <p:tgtEl>
                                          <p:spTgt spid="35"/>
                                        </p:tgtEl>
                                        <p:attrNameLst>
                                          <p:attrName>ppt_w</p:attrName>
                                        </p:attrNameLst>
                                      </p:cBhvr>
                                      <p:tavLst>
                                        <p:tav tm="0">
                                          <p:val>
                                            <p:fltVal val="0"/>
                                          </p:val>
                                        </p:tav>
                                        <p:tav tm="100000">
                                          <p:val>
                                            <p:strVal val="#ppt_w"/>
                                          </p:val>
                                        </p:tav>
                                      </p:tavLst>
                                    </p:anim>
                                    <p:anim calcmode="lin" valueType="num">
                                      <p:cBhvr>
                                        <p:cTn dur="720" fill="hold" id="130"/>
                                        <p:tgtEl>
                                          <p:spTgt spid="35"/>
                                        </p:tgtEl>
                                        <p:attrNameLst>
                                          <p:attrName>ppt_h</p:attrName>
                                        </p:attrNameLst>
                                      </p:cBhvr>
                                      <p:tavLst>
                                        <p:tav tm="0">
                                          <p:val>
                                            <p:fltVal val="0"/>
                                          </p:val>
                                        </p:tav>
                                        <p:tav tm="100000">
                                          <p:val>
                                            <p:strVal val="#ppt_h"/>
                                          </p:val>
                                        </p:tav>
                                      </p:tavLst>
                                    </p:anim>
                                    <p:anim calcmode="lin" valueType="num">
                                      <p:cBhvr>
                                        <p:cTn dur="720" fill="hold" id="131"/>
                                        <p:tgtEl>
                                          <p:spTgt spid="35"/>
                                        </p:tgtEl>
                                        <p:attrNameLst>
                                          <p:attrName>ppt_x</p:attrName>
                                        </p:attrNameLst>
                                      </p:cBhvr>
                                      <p:tavLst>
                                        <p:tav tm="0">
                                          <p:val>
                                            <p:fltVal val="0.5"/>
                                          </p:val>
                                        </p:tav>
                                        <p:tav tm="100000">
                                          <p:val>
                                            <p:strVal val="#ppt_x"/>
                                          </p:val>
                                        </p:tav>
                                      </p:tavLst>
                                    </p:anim>
                                    <p:anim calcmode="lin" valueType="num">
                                      <p:cBhvr>
                                        <p:cTn dur="720" fill="hold" id="132"/>
                                        <p:tgtEl>
                                          <p:spTgt spid="35"/>
                                        </p:tgtEl>
                                        <p:attrNameLst>
                                          <p:attrName>ppt_y</p:attrName>
                                        </p:attrNameLst>
                                      </p:cBhvr>
                                      <p:tavLst>
                                        <p:tav tm="0">
                                          <p:val>
                                            <p:fltVal val="0.5"/>
                                          </p:val>
                                        </p:tav>
                                        <p:tav tm="100000">
                                          <p:val>
                                            <p:strVal val="#ppt_y"/>
                                          </p:val>
                                        </p:tav>
                                      </p:tavLst>
                                    </p:anim>
                                  </p:childTnLst>
                                </p:cTn>
                              </p:par>
                              <p:par>
                                <p:cTn fill="hold" grpId="1" id="133" nodeType="withEffect" presetClass="emph" presetID="35" presetSubtype="0" repeatCount="3000">
                                  <p:stCondLst>
                                    <p:cond delay="1000"/>
                                  </p:stCondLst>
                                  <p:childTnLst>
                                    <p:anim calcmode="discrete" valueType="str">
                                      <p:cBhvr>
                                        <p:cTn dur="250" fill="hold" id="134"/>
                                        <p:tgtEl>
                                          <p:spTgt spid="35"/>
                                        </p:tgtEl>
                                        <p:attrNameLst>
                                          <p:attrName>style.visibility</p:attrName>
                                        </p:attrNameLst>
                                      </p:cBhvr>
                                      <p:tavLst>
                                        <p:tav tm="0">
                                          <p:val>
                                            <p:strVal val="hidden"/>
                                          </p:val>
                                        </p:tav>
                                        <p:tav tm="50000">
                                          <p:val>
                                            <p:strVal val="visible"/>
                                          </p:val>
                                        </p:tav>
                                      </p:tavLst>
                                    </p:anim>
                                  </p:childTnLst>
                                </p:cTn>
                              </p:par>
                              <p:par>
                                <p:cTn fill="hold" grpId="0" id="135" nodeType="withEffect" presetClass="entr" presetID="23" presetSubtype="528">
                                  <p:stCondLst>
                                    <p:cond delay="265"/>
                                  </p:stCondLst>
                                  <p:childTnLst>
                                    <p:set>
                                      <p:cBhvr>
                                        <p:cTn dur="1" fill="hold" id="136">
                                          <p:stCondLst>
                                            <p:cond delay="0"/>
                                          </p:stCondLst>
                                        </p:cTn>
                                        <p:tgtEl>
                                          <p:spTgt spid="38"/>
                                        </p:tgtEl>
                                        <p:attrNameLst>
                                          <p:attrName>style.visibility</p:attrName>
                                        </p:attrNameLst>
                                      </p:cBhvr>
                                      <p:to>
                                        <p:strVal val="visible"/>
                                      </p:to>
                                    </p:set>
                                    <p:anim calcmode="lin" valueType="num">
                                      <p:cBhvr>
                                        <p:cTn dur="343" fill="hold" id="137"/>
                                        <p:tgtEl>
                                          <p:spTgt spid="38"/>
                                        </p:tgtEl>
                                        <p:attrNameLst>
                                          <p:attrName>ppt_w</p:attrName>
                                        </p:attrNameLst>
                                      </p:cBhvr>
                                      <p:tavLst>
                                        <p:tav tm="0">
                                          <p:val>
                                            <p:fltVal val="0"/>
                                          </p:val>
                                        </p:tav>
                                        <p:tav tm="100000">
                                          <p:val>
                                            <p:strVal val="#ppt_w"/>
                                          </p:val>
                                        </p:tav>
                                      </p:tavLst>
                                    </p:anim>
                                    <p:anim calcmode="lin" valueType="num">
                                      <p:cBhvr>
                                        <p:cTn dur="343" fill="hold" id="138"/>
                                        <p:tgtEl>
                                          <p:spTgt spid="38"/>
                                        </p:tgtEl>
                                        <p:attrNameLst>
                                          <p:attrName>ppt_h</p:attrName>
                                        </p:attrNameLst>
                                      </p:cBhvr>
                                      <p:tavLst>
                                        <p:tav tm="0">
                                          <p:val>
                                            <p:fltVal val="0"/>
                                          </p:val>
                                        </p:tav>
                                        <p:tav tm="100000">
                                          <p:val>
                                            <p:strVal val="#ppt_h"/>
                                          </p:val>
                                        </p:tav>
                                      </p:tavLst>
                                    </p:anim>
                                    <p:anim calcmode="lin" valueType="num">
                                      <p:cBhvr>
                                        <p:cTn dur="343" fill="hold" id="139"/>
                                        <p:tgtEl>
                                          <p:spTgt spid="38"/>
                                        </p:tgtEl>
                                        <p:attrNameLst>
                                          <p:attrName>ppt_x</p:attrName>
                                        </p:attrNameLst>
                                      </p:cBhvr>
                                      <p:tavLst>
                                        <p:tav tm="0">
                                          <p:val>
                                            <p:fltVal val="0.5"/>
                                          </p:val>
                                        </p:tav>
                                        <p:tav tm="100000">
                                          <p:val>
                                            <p:strVal val="#ppt_x"/>
                                          </p:val>
                                        </p:tav>
                                      </p:tavLst>
                                    </p:anim>
                                    <p:anim calcmode="lin" valueType="num">
                                      <p:cBhvr>
                                        <p:cTn dur="343" fill="hold" id="140"/>
                                        <p:tgtEl>
                                          <p:spTgt spid="38"/>
                                        </p:tgtEl>
                                        <p:attrNameLst>
                                          <p:attrName>ppt_y</p:attrName>
                                        </p:attrNameLst>
                                      </p:cBhvr>
                                      <p:tavLst>
                                        <p:tav tm="0">
                                          <p:val>
                                            <p:fltVal val="0.5"/>
                                          </p:val>
                                        </p:tav>
                                        <p:tav tm="100000">
                                          <p:val>
                                            <p:strVal val="#ppt_y"/>
                                          </p:val>
                                        </p:tav>
                                      </p:tavLst>
                                    </p:anim>
                                  </p:childTnLst>
                                </p:cTn>
                              </p:par>
                              <p:par>
                                <p:cTn fill="hold" grpId="1" id="141" nodeType="withEffect" presetClass="emph" presetID="35" presetSubtype="0" repeatCount="3000">
                                  <p:stCondLst>
                                    <p:cond delay="500"/>
                                  </p:stCondLst>
                                  <p:childTnLst>
                                    <p:anim calcmode="discrete" valueType="str">
                                      <p:cBhvr>
                                        <p:cTn dur="250" fill="hold" id="142"/>
                                        <p:tgtEl>
                                          <p:spTgt spid="38"/>
                                        </p:tgtEl>
                                        <p:attrNameLst>
                                          <p:attrName>style.visibility</p:attrName>
                                        </p:attrNameLst>
                                      </p:cBhvr>
                                      <p:tavLst>
                                        <p:tav tm="0">
                                          <p:val>
                                            <p:strVal val="hidden"/>
                                          </p:val>
                                        </p:tav>
                                        <p:tav tm="50000">
                                          <p:val>
                                            <p:strVal val="visible"/>
                                          </p:val>
                                        </p:tav>
                                      </p:tavLst>
                                    </p:anim>
                                  </p:childTnLst>
                                </p:cTn>
                              </p:par>
                              <p:par>
                                <p:cTn fill="hold" grpId="0" id="143" nodeType="withEffect" presetClass="entr" presetID="23" presetSubtype="528">
                                  <p:stCondLst>
                                    <p:cond delay="459"/>
                                  </p:stCondLst>
                                  <p:childTnLst>
                                    <p:set>
                                      <p:cBhvr>
                                        <p:cTn dur="1" fill="hold" id="144">
                                          <p:stCondLst>
                                            <p:cond delay="0"/>
                                          </p:stCondLst>
                                        </p:cTn>
                                        <p:tgtEl>
                                          <p:spTgt spid="40"/>
                                        </p:tgtEl>
                                        <p:attrNameLst>
                                          <p:attrName>style.visibility</p:attrName>
                                        </p:attrNameLst>
                                      </p:cBhvr>
                                      <p:to>
                                        <p:strVal val="visible"/>
                                      </p:to>
                                    </p:set>
                                    <p:anim calcmode="lin" valueType="num">
                                      <p:cBhvr>
                                        <p:cTn dur="774" fill="hold" id="145"/>
                                        <p:tgtEl>
                                          <p:spTgt spid="40"/>
                                        </p:tgtEl>
                                        <p:attrNameLst>
                                          <p:attrName>ppt_w</p:attrName>
                                        </p:attrNameLst>
                                      </p:cBhvr>
                                      <p:tavLst>
                                        <p:tav tm="0">
                                          <p:val>
                                            <p:fltVal val="0"/>
                                          </p:val>
                                        </p:tav>
                                        <p:tav tm="100000">
                                          <p:val>
                                            <p:strVal val="#ppt_w"/>
                                          </p:val>
                                        </p:tav>
                                      </p:tavLst>
                                    </p:anim>
                                    <p:anim calcmode="lin" valueType="num">
                                      <p:cBhvr>
                                        <p:cTn dur="774" fill="hold" id="146"/>
                                        <p:tgtEl>
                                          <p:spTgt spid="40"/>
                                        </p:tgtEl>
                                        <p:attrNameLst>
                                          <p:attrName>ppt_h</p:attrName>
                                        </p:attrNameLst>
                                      </p:cBhvr>
                                      <p:tavLst>
                                        <p:tav tm="0">
                                          <p:val>
                                            <p:fltVal val="0"/>
                                          </p:val>
                                        </p:tav>
                                        <p:tav tm="100000">
                                          <p:val>
                                            <p:strVal val="#ppt_h"/>
                                          </p:val>
                                        </p:tav>
                                      </p:tavLst>
                                    </p:anim>
                                    <p:anim calcmode="lin" valueType="num">
                                      <p:cBhvr>
                                        <p:cTn dur="774" fill="hold" id="147"/>
                                        <p:tgtEl>
                                          <p:spTgt spid="40"/>
                                        </p:tgtEl>
                                        <p:attrNameLst>
                                          <p:attrName>ppt_x</p:attrName>
                                        </p:attrNameLst>
                                      </p:cBhvr>
                                      <p:tavLst>
                                        <p:tav tm="0">
                                          <p:val>
                                            <p:fltVal val="0.5"/>
                                          </p:val>
                                        </p:tav>
                                        <p:tav tm="100000">
                                          <p:val>
                                            <p:strVal val="#ppt_x"/>
                                          </p:val>
                                        </p:tav>
                                      </p:tavLst>
                                    </p:anim>
                                    <p:anim calcmode="lin" valueType="num">
                                      <p:cBhvr>
                                        <p:cTn dur="774" fill="hold" id="148"/>
                                        <p:tgtEl>
                                          <p:spTgt spid="40"/>
                                        </p:tgtEl>
                                        <p:attrNameLst>
                                          <p:attrName>ppt_y</p:attrName>
                                        </p:attrNameLst>
                                      </p:cBhvr>
                                      <p:tavLst>
                                        <p:tav tm="0">
                                          <p:val>
                                            <p:fltVal val="0.5"/>
                                          </p:val>
                                        </p:tav>
                                        <p:tav tm="100000">
                                          <p:val>
                                            <p:strVal val="#ppt_y"/>
                                          </p:val>
                                        </p:tav>
                                      </p:tavLst>
                                    </p:anim>
                                  </p:childTnLst>
                                </p:cTn>
                              </p:par>
                              <p:par>
                                <p:cTn fill="hold" grpId="1" id="149" nodeType="withEffect" presetClass="emph" presetID="35" presetSubtype="0" repeatCount="3000">
                                  <p:stCondLst>
                                    <p:cond delay="1250"/>
                                  </p:stCondLst>
                                  <p:childTnLst>
                                    <p:anim calcmode="discrete" valueType="str">
                                      <p:cBhvr>
                                        <p:cTn dur="250" fill="hold" id="150"/>
                                        <p:tgtEl>
                                          <p:spTgt spid="40"/>
                                        </p:tgtEl>
                                        <p:attrNameLst>
                                          <p:attrName>style.visibility</p:attrName>
                                        </p:attrNameLst>
                                      </p:cBhvr>
                                      <p:tavLst>
                                        <p:tav tm="0">
                                          <p:val>
                                            <p:strVal val="hidden"/>
                                          </p:val>
                                        </p:tav>
                                        <p:tav tm="50000">
                                          <p:val>
                                            <p:strVal val="visible"/>
                                          </p:val>
                                        </p:tav>
                                      </p:tavLst>
                                    </p:anim>
                                  </p:childTnLst>
                                </p:cTn>
                              </p:par>
                              <p:par>
                                <p:cTn fill="hold" grpId="0" id="151" nodeType="withEffect" presetClass="entr" presetID="23" presetSubtype="528">
                                  <p:stCondLst>
                                    <p:cond delay="364"/>
                                  </p:stCondLst>
                                  <p:childTnLst>
                                    <p:set>
                                      <p:cBhvr>
                                        <p:cTn dur="1" fill="hold" id="152">
                                          <p:stCondLst>
                                            <p:cond delay="0"/>
                                          </p:stCondLst>
                                        </p:cTn>
                                        <p:tgtEl>
                                          <p:spTgt spid="39"/>
                                        </p:tgtEl>
                                        <p:attrNameLst>
                                          <p:attrName>style.visibility</p:attrName>
                                        </p:attrNameLst>
                                      </p:cBhvr>
                                      <p:to>
                                        <p:strVal val="visible"/>
                                      </p:to>
                                    </p:set>
                                    <p:anim calcmode="lin" valueType="num">
                                      <p:cBhvr>
                                        <p:cTn dur="675" fill="hold" id="153"/>
                                        <p:tgtEl>
                                          <p:spTgt spid="39"/>
                                        </p:tgtEl>
                                        <p:attrNameLst>
                                          <p:attrName>ppt_w</p:attrName>
                                        </p:attrNameLst>
                                      </p:cBhvr>
                                      <p:tavLst>
                                        <p:tav tm="0">
                                          <p:val>
                                            <p:fltVal val="0"/>
                                          </p:val>
                                        </p:tav>
                                        <p:tav tm="100000">
                                          <p:val>
                                            <p:strVal val="#ppt_w"/>
                                          </p:val>
                                        </p:tav>
                                      </p:tavLst>
                                    </p:anim>
                                    <p:anim calcmode="lin" valueType="num">
                                      <p:cBhvr>
                                        <p:cTn dur="675" fill="hold" id="154"/>
                                        <p:tgtEl>
                                          <p:spTgt spid="39"/>
                                        </p:tgtEl>
                                        <p:attrNameLst>
                                          <p:attrName>ppt_h</p:attrName>
                                        </p:attrNameLst>
                                      </p:cBhvr>
                                      <p:tavLst>
                                        <p:tav tm="0">
                                          <p:val>
                                            <p:fltVal val="0"/>
                                          </p:val>
                                        </p:tav>
                                        <p:tav tm="100000">
                                          <p:val>
                                            <p:strVal val="#ppt_h"/>
                                          </p:val>
                                        </p:tav>
                                      </p:tavLst>
                                    </p:anim>
                                    <p:anim calcmode="lin" valueType="num">
                                      <p:cBhvr>
                                        <p:cTn dur="675" fill="hold" id="155"/>
                                        <p:tgtEl>
                                          <p:spTgt spid="39"/>
                                        </p:tgtEl>
                                        <p:attrNameLst>
                                          <p:attrName>ppt_x</p:attrName>
                                        </p:attrNameLst>
                                      </p:cBhvr>
                                      <p:tavLst>
                                        <p:tav tm="0">
                                          <p:val>
                                            <p:fltVal val="0.5"/>
                                          </p:val>
                                        </p:tav>
                                        <p:tav tm="100000">
                                          <p:val>
                                            <p:strVal val="#ppt_x"/>
                                          </p:val>
                                        </p:tav>
                                      </p:tavLst>
                                    </p:anim>
                                    <p:anim calcmode="lin" valueType="num">
                                      <p:cBhvr>
                                        <p:cTn dur="675" fill="hold" id="156"/>
                                        <p:tgtEl>
                                          <p:spTgt spid="39"/>
                                        </p:tgtEl>
                                        <p:attrNameLst>
                                          <p:attrName>ppt_y</p:attrName>
                                        </p:attrNameLst>
                                      </p:cBhvr>
                                      <p:tavLst>
                                        <p:tav tm="0">
                                          <p:val>
                                            <p:fltVal val="0.5"/>
                                          </p:val>
                                        </p:tav>
                                        <p:tav tm="100000">
                                          <p:val>
                                            <p:strVal val="#ppt_y"/>
                                          </p:val>
                                        </p:tav>
                                      </p:tavLst>
                                    </p:anim>
                                  </p:childTnLst>
                                </p:cTn>
                              </p:par>
                              <p:par>
                                <p:cTn fill="hold" grpId="1" id="157" nodeType="withEffect" presetClass="emph" presetID="35" presetSubtype="0" repeatCount="3000">
                                  <p:stCondLst>
                                    <p:cond delay="1000"/>
                                  </p:stCondLst>
                                  <p:childTnLst>
                                    <p:anim calcmode="discrete" valueType="str">
                                      <p:cBhvr>
                                        <p:cTn dur="250" fill="hold" id="158"/>
                                        <p:tgtEl>
                                          <p:spTgt spid="39"/>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5"/>
      <p:bldP grpId="0" spid="27"/>
      <p:bldP grpId="0" spid="65"/>
      <p:bldP grpId="0" spid="69"/>
      <p:bldP grpId="0" spid="70"/>
      <p:bldP grpId="0" spid="71"/>
      <p:bldP grpId="0" spid="72"/>
      <p:bldP grpId="0" spid="73"/>
      <p:bldP grpId="0" spid="74"/>
      <p:bldP grpId="0" spid="75"/>
      <p:bldP grpId="0" spid="35"/>
      <p:bldP grpId="1" spid="35"/>
      <p:bldP grpId="0" spid="36"/>
      <p:bldP grpId="1" spid="36"/>
      <p:bldP grpId="0" spid="37"/>
      <p:bldP grpId="1" spid="37"/>
      <p:bldP grpId="0" spid="38"/>
      <p:bldP grpId="1" spid="38"/>
      <p:bldP grpId="0" spid="39"/>
      <p:bldP grpId="1" spid="39"/>
      <p:bldP grpId="0" spid="40"/>
      <p:bldP grpId="1" spid="40"/>
      <p:bldP grpId="0" spid="41"/>
      <p:bldP grpId="1" spid="41"/>
      <p:bldP grpId="0" spid="42"/>
      <p:bldP grpId="1" spid="42"/>
      <p:bldP grpId="0" spid="43"/>
      <p:bldP grpId="1" spid="43"/>
      <p:bldP grpId="0" spid="44"/>
      <p:bldP grpId="1" spid="44"/>
      <p:bldP grpId="0" spid="45"/>
      <p:bldP grpId="1" spid="45"/>
      <p:bldP grpId="0" spid="46"/>
      <p:bldP grpId="1" spid="46"/>
    </p:bldLst>
  </p:timing>
</p:sld>
</file>

<file path=ppt/slides/slide4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8" name="TextBox 33"/>
          <p:cNvSpPr txBox="1"/>
          <p:nvPr/>
        </p:nvSpPr>
        <p:spPr>
          <a:xfrm>
            <a:off x="1184888" y="171551"/>
            <a:ext cx="2011680" cy="457200"/>
          </a:xfrm>
          <a:prstGeom prst="rect">
            <a:avLst/>
          </a:prstGeom>
          <a:noFill/>
        </p:spPr>
        <p:txBody>
          <a:bodyPr rtlCol="0" wrap="none">
            <a:spAutoFit/>
          </a:bodyPr>
          <a:lstStyle/>
          <a:p>
            <a:r>
              <a:rPr altLang="en-US" lang="zh-CN" sz="2400">
                <a:solidFill>
                  <a:srgbClr val="3F3F3F"/>
                </a:solidFill>
                <a:latin charset="-122" panose="020b0503020204020204" pitchFamily="34" typeface="微软雅黑"/>
                <a:ea charset="-122" pitchFamily="34" typeface="微软雅黑"/>
              </a:rPr>
              <a:t>计划实施阶段</a:t>
            </a:r>
          </a:p>
        </p:txBody>
      </p:sp>
      <p:sp>
        <p:nvSpPr>
          <p:cNvPr id="9" name="Freeform 40"/>
          <p:cNvSpPr>
            <a:spLocks noEditPoints="1"/>
          </p:cNvSpPr>
          <p:nvPr/>
        </p:nvSpPr>
        <p:spPr bwMode="auto">
          <a:xfrm>
            <a:off x="553476" y="227694"/>
            <a:ext cx="264760" cy="392994"/>
          </a:xfrm>
          <a:custGeom>
            <a:gdLst>
              <a:gd fmla="*/ 173 w 579" name="T0"/>
              <a:gd fmla="*/ 818 h 857" name="T1"/>
              <a:gd fmla="*/ 551 w 579" name="T2"/>
              <a:gd fmla="*/ 818 h 857" name="T3"/>
              <a:gd fmla="*/ 571 w 579" name="T4"/>
              <a:gd fmla="*/ 838 h 857" name="T5"/>
              <a:gd fmla="*/ 551 w 579" name="T6"/>
              <a:gd fmla="*/ 857 h 857" name="T7"/>
              <a:gd fmla="*/ 173 w 579" name="T8"/>
              <a:gd fmla="*/ 857 h 857" name="T9"/>
              <a:gd fmla="*/ 153 w 579" name="T10"/>
              <a:gd fmla="*/ 838 h 857" name="T11"/>
              <a:gd fmla="*/ 173 w 579" name="T12"/>
              <a:gd fmla="*/ 818 h 857" name="T13"/>
              <a:gd fmla="*/ 181 w 579" name="T14"/>
              <a:gd fmla="*/ 632 h 857" name="T15"/>
              <a:gd fmla="*/ 389 w 579" name="T16"/>
              <a:gd fmla="*/ 290 h 857" name="T17"/>
              <a:gd fmla="*/ 462 w 579" name="T18"/>
              <a:gd fmla="*/ 334 h 857" name="T19"/>
              <a:gd fmla="*/ 255 w 579" name="T20"/>
              <a:gd fmla="*/ 676 h 857" name="T21"/>
              <a:gd fmla="*/ 181 w 579" name="T22"/>
              <a:gd fmla="*/ 632 h 857" name="T23"/>
              <a:gd fmla="*/ 35 w 579" name="T24"/>
              <a:gd fmla="*/ 543 h 857" name="T25"/>
              <a:gd fmla="*/ 243 w 579" name="T26"/>
              <a:gd fmla="*/ 201 h 857" name="T27"/>
              <a:gd fmla="*/ 316 w 579" name="T28"/>
              <a:gd fmla="*/ 245 h 857" name="T29"/>
              <a:gd fmla="*/ 108 w 579" name="T30"/>
              <a:gd fmla="*/ 587 h 857" name="T31"/>
              <a:gd fmla="*/ 35 w 579" name="T32"/>
              <a:gd fmla="*/ 543 h 857" name="T33"/>
              <a:gd fmla="*/ 2 w 579" name="T34"/>
              <a:gd fmla="*/ 820 h 857" name="T35"/>
              <a:gd fmla="*/ 22 w 579" name="T36"/>
              <a:gd fmla="*/ 650 h 857" name="T37"/>
              <a:gd fmla="*/ 165 w 579" name="T38"/>
              <a:gd fmla="*/ 736 h 857" name="T39"/>
              <a:gd fmla="*/ 24 w 579" name="T40"/>
              <a:gd fmla="*/ 833 h 857" name="T41"/>
              <a:gd fmla="*/ 2 w 579" name="T42"/>
              <a:gd fmla="*/ 820 h 857" name="T43"/>
              <a:gd fmla="*/ 299 w 579" name="T44"/>
              <a:gd fmla="*/ 106 h 857" name="T45"/>
              <a:gd fmla="*/ 269 w 579" name="T46"/>
              <a:gd fmla="*/ 156 h 857" name="T47"/>
              <a:gd fmla="*/ 488 w 579" name="T48"/>
              <a:gd fmla="*/ 289 h 857" name="T49"/>
              <a:gd fmla="*/ 519 w 579" name="T50"/>
              <a:gd fmla="*/ 239 h 857" name="T51"/>
              <a:gd fmla="*/ 299 w 579" name="T52"/>
              <a:gd fmla="*/ 106 h 857" name="T53"/>
              <a:gd fmla="*/ 346 w 579" name="T54"/>
              <a:gd fmla="*/ 30 h 857" name="T55"/>
              <a:gd fmla="*/ 412 w 579" name="T56"/>
              <a:gd fmla="*/ 14 h 857" name="T57"/>
              <a:gd fmla="*/ 549 w 579" name="T58"/>
              <a:gd fmla="*/ 97 h 857" name="T59"/>
              <a:gd fmla="*/ 566 w 579" name="T60"/>
              <a:gd fmla="*/ 163 h 857" name="T61"/>
              <a:gd fmla="*/ 547 w 579" name="T62"/>
              <a:gd fmla="*/ 194 h 857" name="T63"/>
              <a:gd fmla="*/ 327 w 579" name="T64"/>
              <a:gd fmla="*/ 61 h 857" name="T65"/>
              <a:gd fmla="*/ 346 w 579" name="T66"/>
              <a:gd fmla="*/ 30 h 857" name="T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b="b" l="0" r="r" t="0"/>
            <a:pathLst>
              <a:path h="857" w="579">
                <a:moveTo>
                  <a:pt x="173" y="818"/>
                </a:moveTo>
                <a:lnTo>
                  <a:pt x="551" y="818"/>
                </a:lnTo>
                <a:cubicBezTo>
                  <a:pt x="562" y="818"/>
                  <a:pt x="571" y="827"/>
                  <a:pt x="571" y="838"/>
                </a:cubicBezTo>
                <a:cubicBezTo>
                  <a:pt x="571" y="849"/>
                  <a:pt x="562" y="857"/>
                  <a:pt x="551" y="857"/>
                </a:cubicBezTo>
                <a:lnTo>
                  <a:pt x="173" y="857"/>
                </a:lnTo>
                <a:cubicBezTo>
                  <a:pt x="162" y="857"/>
                  <a:pt x="153" y="849"/>
                  <a:pt x="153" y="838"/>
                </a:cubicBezTo>
                <a:cubicBezTo>
                  <a:pt x="153" y="827"/>
                  <a:pt x="162" y="818"/>
                  <a:pt x="173" y="818"/>
                </a:cubicBezTo>
                <a:close/>
                <a:moveTo>
                  <a:pt x="181" y="632"/>
                </a:moveTo>
                <a:lnTo>
                  <a:pt x="389" y="290"/>
                </a:lnTo>
                <a:lnTo>
                  <a:pt x="462" y="334"/>
                </a:lnTo>
                <a:lnTo>
                  <a:pt x="255" y="676"/>
                </a:lnTo>
                <a:lnTo>
                  <a:pt x="181" y="632"/>
                </a:lnTo>
                <a:close/>
                <a:moveTo>
                  <a:pt x="35" y="543"/>
                </a:moveTo>
                <a:lnTo>
                  <a:pt x="243" y="201"/>
                </a:lnTo>
                <a:lnTo>
                  <a:pt x="316" y="245"/>
                </a:lnTo>
                <a:lnTo>
                  <a:pt x="108" y="587"/>
                </a:lnTo>
                <a:lnTo>
                  <a:pt x="35" y="543"/>
                </a:lnTo>
                <a:close/>
                <a:moveTo>
                  <a:pt x="2" y="820"/>
                </a:moveTo>
                <a:lnTo>
                  <a:pt x="22" y="650"/>
                </a:lnTo>
                <a:lnTo>
                  <a:pt x="165" y="736"/>
                </a:lnTo>
                <a:lnTo>
                  <a:pt x="24" y="833"/>
                </a:lnTo>
                <a:cubicBezTo>
                  <a:pt x="9" y="844"/>
                  <a:pt x="0" y="838"/>
                  <a:pt x="2" y="820"/>
                </a:cubicBezTo>
                <a:close/>
                <a:moveTo>
                  <a:pt x="299" y="106"/>
                </a:moveTo>
                <a:lnTo>
                  <a:pt x="269" y="156"/>
                </a:lnTo>
                <a:lnTo>
                  <a:pt x="488" y="289"/>
                </a:lnTo>
                <a:lnTo>
                  <a:pt x="519" y="239"/>
                </a:lnTo>
                <a:lnTo>
                  <a:pt x="299" y="106"/>
                </a:lnTo>
                <a:close/>
                <a:moveTo>
                  <a:pt x="346" y="30"/>
                </a:moveTo>
                <a:cubicBezTo>
                  <a:pt x="360" y="7"/>
                  <a:pt x="390" y="0"/>
                  <a:pt x="412" y="14"/>
                </a:cubicBezTo>
                <a:lnTo>
                  <a:pt x="549" y="97"/>
                </a:lnTo>
                <a:cubicBezTo>
                  <a:pt x="572" y="110"/>
                  <a:pt x="579" y="140"/>
                  <a:pt x="566" y="163"/>
                </a:cubicBezTo>
                <a:lnTo>
                  <a:pt x="547" y="194"/>
                </a:lnTo>
                <a:lnTo>
                  <a:pt x="327" y="61"/>
                </a:lnTo>
                <a:lnTo>
                  <a:pt x="346" y="30"/>
                </a:lnTo>
                <a:close/>
              </a:path>
            </a:pathLst>
          </a:custGeom>
          <a:solidFill>
            <a:srgbClr val="7F7F7F"/>
          </a:solidFill>
          <a:ln>
            <a:noFill/>
          </a:ln>
        </p:spPr>
        <p:txBody>
          <a:bodyPr anchor="t" anchorCtr="0" bIns="45720" compatLnSpc="1" lIns="91440" numCol="1" rIns="91440" tIns="45720" vert="horz" wrap="square">
            <a:prstTxWarp prst="textNoShape">
              <a:avLst/>
            </a:prstTxWarp>
          </a:bodyPr>
          <a:lstStyle/>
          <a:p>
            <a:endParaRPr altLang="en-US" lang="zh-CN"/>
          </a:p>
        </p:txBody>
      </p:sp>
      <p:cxnSp>
        <p:nvCxnSpPr>
          <p:cNvPr id="10" name="直接连接符 9"/>
          <p:cNvCxnSpPr/>
          <p:nvPr/>
        </p:nvCxnSpPr>
        <p:spPr bwMode="auto">
          <a:xfrm flipH="1">
            <a:off x="985302" y="616159"/>
            <a:ext cx="10746000" cy="0"/>
          </a:xfrm>
          <a:prstGeom prst="line">
            <a:avLst/>
          </a:prstGeom>
          <a:solidFill>
            <a:schemeClr val="accent1"/>
          </a:solidFill>
          <a:ln algn="ctr" cap="flat" cmpd="sng" w="9525">
            <a:solidFill>
              <a:srgbClr val="A6A6A6"/>
            </a:solidFill>
            <a:prstDash val="solid"/>
            <a:round/>
            <a:headEnd len="med" type="none" w="med"/>
            <a:tailEnd len="med" type="none" w="med"/>
          </a:ln>
          <a:effectLst/>
          <a:extLst>
            <a:ext uri="{AF507438-7753-43E0-B8FC-AC1667EBCBE1}">
              <a14:hiddenEffects>
                <a:effectLst>
                  <a:outerShdw algn="ctr" dir="2700000" dist="35921" rotWithShape="0">
                    <a:schemeClr val="bg2"/>
                  </a:outerShdw>
                </a:effectLst>
              </a14:hiddenEffects>
            </a:ext>
          </a:extLst>
        </p:spPr>
      </p:cxnSp>
      <p:cxnSp>
        <p:nvCxnSpPr>
          <p:cNvPr id="57" name="Straight Connector 35"/>
          <p:cNvCxnSpPr/>
          <p:nvPr/>
        </p:nvCxnSpPr>
        <p:spPr>
          <a:xfrm flipH="1" flipV="1" rot="5400000">
            <a:off x="4223919" y="4284163"/>
            <a:ext cx="878495" cy="774730"/>
          </a:xfrm>
          <a:prstGeom prst="bentConnector3">
            <a:avLst>
              <a:gd fmla="val 50000" name="adj1"/>
            </a:avLst>
          </a:prstGeom>
          <a:noFill/>
          <a:ln w="25400">
            <a:solidFill>
              <a:schemeClr val="bg1">
                <a:lumMod val="50000"/>
              </a:schemeClr>
            </a:solidFill>
            <a:miter lim="800000"/>
            <a:headEnd len="med" type="oval" w="med"/>
            <a:tailEnd len="med" type="none" w="med"/>
          </a:ln>
          <a:effectLst>
            <a:outerShdw algn="tr" blurRad="50800" dir="8100000" dist="50800" rotWithShape="0">
              <a:prstClr val="black">
                <a:alpha val="20000"/>
              </a:prstClr>
            </a:outerShdw>
          </a:effectLst>
        </p:spPr>
      </p:cxnSp>
      <p:cxnSp>
        <p:nvCxnSpPr>
          <p:cNvPr id="58" name="Straight Connector 35"/>
          <p:cNvCxnSpPr/>
          <p:nvPr/>
        </p:nvCxnSpPr>
        <p:spPr>
          <a:xfrm flipV="1" rot="16200000">
            <a:off x="7485854" y="4270205"/>
            <a:ext cx="878495" cy="774730"/>
          </a:xfrm>
          <a:prstGeom prst="bentConnector3">
            <a:avLst>
              <a:gd fmla="val 50000" name="adj1"/>
            </a:avLst>
          </a:prstGeom>
          <a:noFill/>
          <a:ln w="25400">
            <a:solidFill>
              <a:schemeClr val="bg1">
                <a:lumMod val="50000"/>
              </a:schemeClr>
            </a:solidFill>
            <a:miter lim="800000"/>
            <a:headEnd len="med" type="oval" w="med"/>
            <a:tailEnd len="med" type="none" w="med"/>
          </a:ln>
          <a:effectLst>
            <a:outerShdw algn="tr" blurRad="50800" dir="8100000" dist="50800" rotWithShape="0">
              <a:prstClr val="black">
                <a:alpha val="20000"/>
              </a:prstClr>
            </a:outerShdw>
          </a:effectLst>
        </p:spPr>
      </p:cxnSp>
      <p:cxnSp>
        <p:nvCxnSpPr>
          <p:cNvPr id="59" name="Straight Connector 35"/>
          <p:cNvCxnSpPr/>
          <p:nvPr/>
        </p:nvCxnSpPr>
        <p:spPr>
          <a:xfrm flipH="1" rot="16200000">
            <a:off x="9129463" y="2222437"/>
            <a:ext cx="878495" cy="816795"/>
          </a:xfrm>
          <a:prstGeom prst="bentConnector3">
            <a:avLst>
              <a:gd fmla="val 50000" name="adj1"/>
            </a:avLst>
          </a:prstGeom>
          <a:noFill/>
          <a:ln w="25400">
            <a:solidFill>
              <a:schemeClr val="bg1">
                <a:lumMod val="50000"/>
              </a:schemeClr>
            </a:solidFill>
            <a:miter lim="800000"/>
            <a:headEnd len="med" type="oval" w="med"/>
            <a:tailEnd len="med" type="none" w="med"/>
          </a:ln>
          <a:effectLst>
            <a:outerShdw algn="tr" blurRad="50800" dir="8100000" dist="50800" rotWithShape="0">
              <a:prstClr val="black">
                <a:alpha val="20000"/>
              </a:prstClr>
            </a:outerShdw>
          </a:effectLst>
        </p:spPr>
      </p:cxnSp>
      <p:cxnSp>
        <p:nvCxnSpPr>
          <p:cNvPr id="60" name="Straight Connector 35"/>
          <p:cNvCxnSpPr/>
          <p:nvPr/>
        </p:nvCxnSpPr>
        <p:spPr>
          <a:xfrm rot="5400000">
            <a:off x="2154494" y="2226772"/>
            <a:ext cx="912177" cy="841806"/>
          </a:xfrm>
          <a:prstGeom prst="bentConnector3">
            <a:avLst>
              <a:gd fmla="val 50000" name="adj1"/>
            </a:avLst>
          </a:prstGeom>
          <a:noFill/>
          <a:ln w="25400">
            <a:solidFill>
              <a:schemeClr val="bg1">
                <a:lumMod val="50000"/>
              </a:schemeClr>
            </a:solidFill>
            <a:miter lim="800000"/>
            <a:headEnd len="med" type="oval" w="med"/>
            <a:tailEnd len="med" type="none" w="med"/>
          </a:ln>
          <a:effectLst>
            <a:outerShdw algn="tr" blurRad="50800" dir="8100000" dist="50800" rotWithShape="0">
              <a:prstClr val="black">
                <a:alpha val="20000"/>
              </a:prstClr>
            </a:outerShdw>
          </a:effectLst>
        </p:spPr>
      </p:cxnSp>
      <p:grpSp>
        <p:nvGrpSpPr>
          <p:cNvPr id="61" name="组合 60"/>
          <p:cNvGrpSpPr/>
          <p:nvPr/>
        </p:nvGrpSpPr>
        <p:grpSpPr>
          <a:xfrm>
            <a:off x="621804" y="3037083"/>
            <a:ext cx="3135746" cy="1177026"/>
            <a:chOff x="2066155" y="1681970"/>
            <a:chExt cx="1450898" cy="774438"/>
          </a:xfrm>
          <a:solidFill>
            <a:schemeClr val="bg1">
              <a:alpha val="30000"/>
            </a:schemeClr>
          </a:solidFill>
          <a:effectLst/>
        </p:grpSpPr>
        <p:sp>
          <p:nvSpPr>
            <p:cNvPr id="62" name="Chevron 17"/>
            <p:cNvSpPr/>
            <p:nvPr/>
          </p:nvSpPr>
          <p:spPr>
            <a:xfrm>
              <a:off x="2066155" y="1681970"/>
              <a:ext cx="1450898" cy="774438"/>
            </a:xfrm>
            <a:prstGeom prst="chevron">
              <a:avLst/>
            </a:prstGeom>
            <a:gradFill>
              <a:gsLst>
                <a:gs pos="0">
                  <a:schemeClr val="bg1"/>
                </a:gs>
                <a:gs pos="51000">
                  <a:schemeClr val="bg1">
                    <a:lumMod val="95000"/>
                  </a:schemeClr>
                </a:gs>
                <a:gs pos="100000">
                  <a:schemeClr val="bg1">
                    <a:lumMod val="85000"/>
                  </a:schemeClr>
                </a:gs>
              </a:gsLst>
              <a:lin ang="18900000" scaled="0"/>
            </a:gradFill>
            <a:ln w="25400">
              <a:gradFill>
                <a:gsLst>
                  <a:gs pos="0">
                    <a:schemeClr val="accent1">
                      <a:lumMod val="5000"/>
                      <a:lumOff val="95000"/>
                    </a:schemeClr>
                  </a:gs>
                  <a:gs pos="54000">
                    <a:schemeClr val="bg1">
                      <a:lumMod val="95000"/>
                    </a:schemeClr>
                  </a:gs>
                  <a:gs pos="100000">
                    <a:schemeClr val="bg1">
                      <a:lumMod val="75000"/>
                    </a:schemeClr>
                  </a:gs>
                </a:gsLst>
                <a:lin ang="8100000" scaled="0"/>
              </a:gradFill>
            </a:ln>
            <a:effectLst>
              <a:outerShdw algn="tr" blurRad="381000" dir="7200000" dist="127000"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eaLnBrk="1" hangingPunct="1">
                <a:lnSpc>
                  <a:spcPct val="130000"/>
                </a:lnSpc>
              </a:pPr>
              <a:endParaRPr altLang="en-US" b="1" lang="zh-CN" sz="3000">
                <a:gradFill>
                  <a:gsLst>
                    <a:gs pos="0">
                      <a:srgbClr val="FF6600"/>
                    </a:gs>
                    <a:gs pos="52000">
                      <a:srgbClr val="FF3300"/>
                    </a:gs>
                    <a:gs pos="100000">
                      <a:srgbClr val="EA2314"/>
                    </a:gs>
                  </a:gsLst>
                  <a:lin ang="18900000" scaled="0"/>
                </a:gradFill>
                <a:latin charset="-122" panose="020b0503020204020204" pitchFamily="34" typeface="微软雅黑"/>
                <a:ea charset="-122" pitchFamily="34" typeface="微软雅黑"/>
              </a:endParaRPr>
            </a:p>
          </p:txBody>
        </p:sp>
        <p:sp>
          <p:nvSpPr>
            <p:cNvPr id="63" name="Rectangle 5"/>
            <p:cNvSpPr/>
            <p:nvPr/>
          </p:nvSpPr>
          <p:spPr bwMode="auto">
            <a:xfrm>
              <a:off x="2711116" y="1917310"/>
              <a:ext cx="512666" cy="3008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eaLnBrk="1" hangingPunct="1">
                <a:buFont charset="0" pitchFamily="34" typeface="Arial"/>
                <a:buNone/>
              </a:pPr>
              <a:r>
                <a:rPr altLang="en-US" b="1" lang="zh-CN" sz="2400">
                  <a:latin charset="-122" panose="020b0503020204020204" pitchFamily="34" typeface="微软雅黑"/>
                  <a:ea charset="-122" pitchFamily="34" typeface="微软雅黑"/>
                </a:rPr>
                <a:t>实施</a:t>
              </a:r>
            </a:p>
          </p:txBody>
        </p:sp>
      </p:grpSp>
      <p:grpSp>
        <p:nvGrpSpPr>
          <p:cNvPr id="64" name="组合 63"/>
          <p:cNvGrpSpPr/>
          <p:nvPr/>
        </p:nvGrpSpPr>
        <p:grpSpPr>
          <a:xfrm>
            <a:off x="3346736" y="3037083"/>
            <a:ext cx="3135746" cy="1177026"/>
            <a:chOff x="3187496" y="1681970"/>
            <a:chExt cx="1450898" cy="774438"/>
          </a:xfrm>
          <a:solidFill>
            <a:srgbClr val="00B0F0">
              <a:alpha val="70000"/>
            </a:srgbClr>
          </a:solidFill>
          <a:effectLst/>
        </p:grpSpPr>
        <p:sp>
          <p:nvSpPr>
            <p:cNvPr id="65" name="Chevron 19"/>
            <p:cNvSpPr/>
            <p:nvPr/>
          </p:nvSpPr>
          <p:spPr>
            <a:xfrm>
              <a:off x="3187496" y="1681970"/>
              <a:ext cx="1450898" cy="774438"/>
            </a:xfrm>
            <a:prstGeom prst="chevron">
              <a:avLst/>
            </a:prstGeom>
            <a:solidFill>
              <a:schemeClr val="tx1"/>
            </a:solidFill>
            <a:ln w="19050">
              <a:gradFill>
                <a:gsLst>
                  <a:gs pos="0">
                    <a:schemeClr val="bg1"/>
                  </a:gs>
                  <a:gs pos="52000">
                    <a:schemeClr val="bg1">
                      <a:lumMod val="95000"/>
                    </a:schemeClr>
                  </a:gs>
                  <a:gs pos="100000">
                    <a:schemeClr val="bg1">
                      <a:lumMod val="75000"/>
                    </a:schemeClr>
                  </a:gs>
                </a:gsLst>
                <a:lin ang="8100000" scaled="0"/>
              </a:gradFill>
              <a:miter lim="800000"/>
            </a:ln>
            <a:effectLst>
              <a:outerShdw algn="ctr" blurRad="330200" dir="8100000" dist="127000" rotWithShape="0">
                <a:srgbClr val="000000">
                  <a:alpha val="38000"/>
                </a:srgbClr>
              </a:outerShdw>
            </a:effectLst>
          </p:spPr>
          <p:txBody>
            <a:bodyPr anchor="ctr"/>
            <a:lstStyle/>
            <a:p>
              <a:pPr algn="ctr" eaLnBrk="1" fontAlgn="auto" hangingPunct="1">
                <a:lnSpc>
                  <a:spcPct val="130000"/>
                </a:lnSpc>
                <a:spcBef>
                  <a:spcPct val="0"/>
                </a:spcBef>
                <a:spcAft>
                  <a:spcPct val="0"/>
                </a:spcAft>
              </a:pPr>
              <a:endParaRPr altLang="en-US" b="1" lang="zh-CN" sz="2000">
                <a:solidFill>
                  <a:srgbClr val="FFFFFF"/>
                </a:solidFill>
                <a:latin charset="-122" panose="020b0503020204020204" pitchFamily="34" typeface="微软雅黑"/>
                <a:ea charset="-122" pitchFamily="34" typeface="微软雅黑"/>
              </a:endParaRPr>
            </a:p>
          </p:txBody>
        </p:sp>
        <p:sp>
          <p:nvSpPr>
            <p:cNvPr id="66" name="Rectangle 5"/>
            <p:cNvSpPr/>
            <p:nvPr/>
          </p:nvSpPr>
          <p:spPr bwMode="auto">
            <a:xfrm>
              <a:off x="3786604" y="1917310"/>
              <a:ext cx="366678" cy="300820"/>
            </a:xfrm>
            <a:prstGeom prst="rect">
              <a:avLst/>
            </a:prstGeom>
            <a:noFill/>
          </p:spPr>
          <p:txBody>
            <a:bodyPr wrap="none">
              <a:spAutoFit/>
            </a:bodyPr>
            <a:lstStyle/>
            <a:p>
              <a:pPr algn="ctr">
                <a:defRPr/>
              </a:pPr>
              <a:r>
                <a:rPr altLang="en-US" b="1" lang="zh-CN" smtClean="0" sz="2400">
                  <a:solidFill>
                    <a:schemeClr val="bg1"/>
                  </a:solidFill>
                  <a:latin charset="-122" panose="020b0503020204020204" pitchFamily="34" typeface="微软雅黑"/>
                  <a:ea charset="-122" pitchFamily="34" typeface="微软雅黑"/>
                  <a:cs charset="0" pitchFamily="34" typeface="Open Sans"/>
                </a:rPr>
                <a:t>调整</a:t>
              </a:r>
            </a:p>
          </p:txBody>
        </p:sp>
      </p:grpSp>
      <p:grpSp>
        <p:nvGrpSpPr>
          <p:cNvPr id="67" name="组合 66"/>
          <p:cNvGrpSpPr/>
          <p:nvPr/>
        </p:nvGrpSpPr>
        <p:grpSpPr>
          <a:xfrm>
            <a:off x="6071668" y="3037083"/>
            <a:ext cx="3135746" cy="1177026"/>
            <a:chOff x="4308837" y="1681970"/>
            <a:chExt cx="1450898" cy="774438"/>
          </a:xfrm>
          <a:solidFill>
            <a:schemeClr val="bg1">
              <a:alpha val="30000"/>
            </a:schemeClr>
          </a:solidFill>
          <a:effectLst/>
        </p:grpSpPr>
        <p:sp>
          <p:nvSpPr>
            <p:cNvPr id="68" name="Chevron 20"/>
            <p:cNvSpPr/>
            <p:nvPr/>
          </p:nvSpPr>
          <p:spPr>
            <a:xfrm>
              <a:off x="4308837" y="1681970"/>
              <a:ext cx="1450898" cy="774438"/>
            </a:xfrm>
            <a:prstGeom prst="chevron">
              <a:avLst/>
            </a:prstGeom>
            <a:gradFill>
              <a:gsLst>
                <a:gs pos="0">
                  <a:schemeClr val="bg1"/>
                </a:gs>
                <a:gs pos="51000">
                  <a:schemeClr val="bg1">
                    <a:lumMod val="95000"/>
                  </a:schemeClr>
                </a:gs>
                <a:gs pos="100000">
                  <a:schemeClr val="bg1">
                    <a:lumMod val="85000"/>
                  </a:schemeClr>
                </a:gs>
              </a:gsLst>
              <a:lin ang="18900000" scaled="0"/>
            </a:gradFill>
            <a:ln w="25400">
              <a:gradFill>
                <a:gsLst>
                  <a:gs pos="0">
                    <a:schemeClr val="accent1">
                      <a:lumMod val="5000"/>
                      <a:lumOff val="95000"/>
                    </a:schemeClr>
                  </a:gs>
                  <a:gs pos="54000">
                    <a:schemeClr val="bg1">
                      <a:lumMod val="95000"/>
                    </a:schemeClr>
                  </a:gs>
                  <a:gs pos="100000">
                    <a:schemeClr val="bg1">
                      <a:lumMod val="75000"/>
                    </a:schemeClr>
                  </a:gs>
                </a:gsLst>
                <a:lin ang="8100000" scaled="0"/>
              </a:gradFill>
            </a:ln>
            <a:effectLst>
              <a:outerShdw algn="tr" blurRad="381000" dir="7200000" dist="127000"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eaLnBrk="1" hangingPunct="1">
                <a:lnSpc>
                  <a:spcPct val="130000"/>
                </a:lnSpc>
              </a:pPr>
              <a:endParaRPr altLang="en-US" b="1" lang="zh-CN" sz="3000">
                <a:gradFill>
                  <a:gsLst>
                    <a:gs pos="0">
                      <a:srgbClr val="FF6600"/>
                    </a:gs>
                    <a:gs pos="52000">
                      <a:srgbClr val="FF3300"/>
                    </a:gs>
                    <a:gs pos="100000">
                      <a:srgbClr val="EA2314"/>
                    </a:gs>
                  </a:gsLst>
                  <a:lin ang="18900000" scaled="0"/>
                </a:gradFill>
                <a:latin charset="-122" panose="020b0503020204020204" pitchFamily="34" typeface="微软雅黑"/>
                <a:ea charset="-122" pitchFamily="34" typeface="微软雅黑"/>
              </a:endParaRPr>
            </a:p>
          </p:txBody>
        </p:sp>
        <p:sp>
          <p:nvSpPr>
            <p:cNvPr id="69" name="Rectangle 5"/>
            <p:cNvSpPr/>
            <p:nvPr/>
          </p:nvSpPr>
          <p:spPr bwMode="auto">
            <a:xfrm>
              <a:off x="4933257" y="1915095"/>
              <a:ext cx="512666" cy="3008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eaLnBrk="1" hangingPunct="1">
                <a:buFont charset="0" pitchFamily="34" typeface="Arial"/>
                <a:buNone/>
              </a:pPr>
              <a:r>
                <a:rPr altLang="en-US" b="1" lang="zh-CN" sz="2400">
                  <a:latin charset="-122" panose="020b0503020204020204" pitchFamily="34" typeface="微软雅黑"/>
                  <a:ea charset="-122" pitchFamily="34" typeface="微软雅黑"/>
                </a:rPr>
                <a:t>深化</a:t>
              </a:r>
            </a:p>
          </p:txBody>
        </p:sp>
      </p:grpSp>
      <p:grpSp>
        <p:nvGrpSpPr>
          <p:cNvPr id="70" name="组合 69"/>
          <p:cNvGrpSpPr/>
          <p:nvPr/>
        </p:nvGrpSpPr>
        <p:grpSpPr>
          <a:xfrm>
            <a:off x="8796600" y="3037083"/>
            <a:ext cx="3135746" cy="1177026"/>
            <a:chOff x="5437301" y="1681970"/>
            <a:chExt cx="1450898" cy="774438"/>
          </a:xfrm>
          <a:solidFill>
            <a:srgbClr val="00B0F0">
              <a:alpha val="70000"/>
            </a:srgbClr>
          </a:solidFill>
          <a:effectLst/>
        </p:grpSpPr>
        <p:sp>
          <p:nvSpPr>
            <p:cNvPr id="96" name="Chevron 20"/>
            <p:cNvSpPr/>
            <p:nvPr/>
          </p:nvSpPr>
          <p:spPr>
            <a:xfrm>
              <a:off x="5437301" y="1681970"/>
              <a:ext cx="1450898" cy="774438"/>
            </a:xfrm>
            <a:prstGeom prst="chevron">
              <a:avLst/>
            </a:prstGeom>
            <a:solidFill>
              <a:schemeClr val="tx1"/>
            </a:solidFill>
            <a:ln w="19050">
              <a:gradFill>
                <a:gsLst>
                  <a:gs pos="0">
                    <a:schemeClr val="bg1"/>
                  </a:gs>
                  <a:gs pos="52000">
                    <a:schemeClr val="bg1">
                      <a:lumMod val="95000"/>
                    </a:schemeClr>
                  </a:gs>
                  <a:gs pos="100000">
                    <a:schemeClr val="bg1">
                      <a:lumMod val="75000"/>
                    </a:schemeClr>
                  </a:gs>
                </a:gsLst>
                <a:lin ang="8100000" scaled="0"/>
              </a:gradFill>
              <a:miter lim="800000"/>
            </a:ln>
            <a:effectLst>
              <a:outerShdw algn="ctr" blurRad="330200" dir="8100000" dist="127000" rotWithShape="0">
                <a:srgbClr val="000000">
                  <a:alpha val="38000"/>
                </a:srgbClr>
              </a:outerShdw>
            </a:effectLst>
          </p:spPr>
          <p:txBody>
            <a:bodyPr anchor="ctr"/>
            <a:lstStyle/>
            <a:p>
              <a:pPr algn="ctr" eaLnBrk="1" fontAlgn="auto" hangingPunct="1">
                <a:lnSpc>
                  <a:spcPct val="130000"/>
                </a:lnSpc>
                <a:spcBef>
                  <a:spcPct val="0"/>
                </a:spcBef>
                <a:spcAft>
                  <a:spcPct val="0"/>
                </a:spcAft>
              </a:pPr>
              <a:endParaRPr altLang="en-US" b="1" lang="zh-CN" sz="2000">
                <a:solidFill>
                  <a:srgbClr val="FFFFFF"/>
                </a:solidFill>
                <a:latin charset="-122" panose="020b0503020204020204" pitchFamily="34" typeface="微软雅黑"/>
                <a:ea charset="-122" pitchFamily="34" typeface="微软雅黑"/>
              </a:endParaRPr>
            </a:p>
          </p:txBody>
        </p:sp>
        <p:sp>
          <p:nvSpPr>
            <p:cNvPr id="97" name="Rectangle 5"/>
            <p:cNvSpPr/>
            <p:nvPr/>
          </p:nvSpPr>
          <p:spPr bwMode="auto">
            <a:xfrm>
              <a:off x="6033062" y="1911825"/>
              <a:ext cx="366678" cy="300820"/>
            </a:xfrm>
            <a:prstGeom prst="rect">
              <a:avLst/>
            </a:prstGeom>
            <a:noFill/>
          </p:spPr>
          <p:txBody>
            <a:bodyPr wrap="none">
              <a:spAutoFit/>
            </a:bodyPr>
            <a:lstStyle/>
            <a:p>
              <a:pPr algn="ctr">
                <a:defRPr/>
              </a:pPr>
              <a:r>
                <a:rPr altLang="en-US" b="1" lang="zh-CN" smtClean="0" sz="2400">
                  <a:solidFill>
                    <a:schemeClr val="bg1"/>
                  </a:solidFill>
                  <a:latin charset="-122" panose="020b0503020204020204" pitchFamily="34" typeface="微软雅黑"/>
                  <a:ea charset="-122" pitchFamily="34" typeface="微软雅黑"/>
                  <a:cs charset="0" pitchFamily="34" typeface="Open Sans"/>
                </a:rPr>
                <a:t>冲刺</a:t>
              </a:r>
            </a:p>
          </p:txBody>
        </p:sp>
      </p:grpSp>
      <p:sp>
        <p:nvSpPr>
          <p:cNvPr id="98" name="Rectangle 4"/>
          <p:cNvSpPr/>
          <p:nvPr/>
        </p:nvSpPr>
        <p:spPr bwMode="auto">
          <a:xfrm>
            <a:off x="1642584" y="1484784"/>
            <a:ext cx="2777800" cy="646176"/>
          </a:xfrm>
          <a:prstGeom prst="rect">
            <a:avLst/>
          </a:prstGeom>
        </p:spPr>
        <p:txBody>
          <a:bodyPr wrap="square">
            <a:spAutoFit/>
          </a:bodyPr>
          <a:lstStyle/>
          <a:p>
            <a:pPr lvl="0">
              <a:lnSpc>
                <a:spcPct val="130000"/>
              </a:lnSpc>
              <a:defRPr/>
            </a:pPr>
            <a:r>
              <a:rPr altLang="en-US" lang="zh-CN" sz="1400">
                <a:solidFill>
                  <a:srgbClr val="3F3F3F"/>
                </a:solidFill>
                <a:latin charset="-122" panose="020b0503020204020204" pitchFamily="34" typeface="微软雅黑"/>
                <a:ea charset="-122" pitchFamily="34" typeface="微软雅黑"/>
              </a:rPr>
              <a:t>点击添加正文、温馨提示正文行距在1.2~1.3之间点击添加正文。</a:t>
            </a:r>
          </a:p>
        </p:txBody>
      </p:sp>
      <p:sp>
        <p:nvSpPr>
          <p:cNvPr id="99" name="Rectangle 4"/>
          <p:cNvSpPr/>
          <p:nvPr/>
        </p:nvSpPr>
        <p:spPr bwMode="auto">
          <a:xfrm>
            <a:off x="2863179" y="5195785"/>
            <a:ext cx="2825243" cy="646176"/>
          </a:xfrm>
          <a:prstGeom prst="rect">
            <a:avLst/>
          </a:prstGeom>
        </p:spPr>
        <p:txBody>
          <a:bodyPr wrap="square">
            <a:spAutoFit/>
          </a:bodyPr>
          <a:lstStyle/>
          <a:p>
            <a:pPr lvl="0">
              <a:lnSpc>
                <a:spcPct val="130000"/>
              </a:lnSpc>
              <a:defRPr/>
            </a:pPr>
            <a:r>
              <a:rPr altLang="en-US" lang="zh-CN" sz="1400">
                <a:solidFill>
                  <a:srgbClr val="3F3F3F"/>
                </a:solidFill>
                <a:latin charset="-122" panose="020b0503020204020204" pitchFamily="34" typeface="微软雅黑"/>
                <a:ea charset="-122" pitchFamily="34" typeface="微软雅黑"/>
              </a:rPr>
              <a:t>点击添加正文、温馨提示正文行距在1.2~1.3之间点击添加正文。</a:t>
            </a:r>
          </a:p>
        </p:txBody>
      </p:sp>
      <p:sp>
        <p:nvSpPr>
          <p:cNvPr id="100" name="Rectangle 4"/>
          <p:cNvSpPr/>
          <p:nvPr/>
        </p:nvSpPr>
        <p:spPr bwMode="auto">
          <a:xfrm>
            <a:off x="6737261" y="5210970"/>
            <a:ext cx="2804516" cy="646176"/>
          </a:xfrm>
          <a:prstGeom prst="rect">
            <a:avLst/>
          </a:prstGeom>
        </p:spPr>
        <p:txBody>
          <a:bodyPr wrap="square">
            <a:spAutoFit/>
          </a:bodyPr>
          <a:lstStyle/>
          <a:p>
            <a:pPr lvl="0">
              <a:lnSpc>
                <a:spcPct val="130000"/>
              </a:lnSpc>
              <a:defRPr/>
            </a:pPr>
            <a:r>
              <a:rPr altLang="en-US" lang="zh-CN" sz="1400">
                <a:solidFill>
                  <a:srgbClr val="3F3F3F"/>
                </a:solidFill>
                <a:latin charset="-122" panose="020b0503020204020204" pitchFamily="34" typeface="微软雅黑"/>
                <a:ea charset="-122" pitchFamily="34" typeface="微软雅黑"/>
              </a:rPr>
              <a:t>点击添加正文、温馨提示正文行距在1.2~1.3之间点击添加正文。</a:t>
            </a:r>
          </a:p>
        </p:txBody>
      </p:sp>
      <p:sp>
        <p:nvSpPr>
          <p:cNvPr id="101" name="Rectangle 4"/>
          <p:cNvSpPr/>
          <p:nvPr/>
        </p:nvSpPr>
        <p:spPr bwMode="auto">
          <a:xfrm>
            <a:off x="7317054" y="1484784"/>
            <a:ext cx="2855887" cy="646176"/>
          </a:xfrm>
          <a:prstGeom prst="rect">
            <a:avLst/>
          </a:prstGeom>
        </p:spPr>
        <p:txBody>
          <a:bodyPr wrap="square">
            <a:spAutoFit/>
          </a:bodyPr>
          <a:lstStyle/>
          <a:p>
            <a:pPr lvl="0">
              <a:lnSpc>
                <a:spcPct val="130000"/>
              </a:lnSpc>
              <a:defRPr/>
            </a:pPr>
            <a:r>
              <a:rPr altLang="en-US" lang="zh-CN" sz="1400">
                <a:solidFill>
                  <a:srgbClr val="3F3F3F"/>
                </a:solidFill>
                <a:latin charset="-122" panose="020b0503020204020204" pitchFamily="34" typeface="微软雅黑"/>
                <a:ea charset="-122" pitchFamily="34" typeface="微软雅黑"/>
              </a:rPr>
              <a:t>点击添加正文、温馨提示正文行距在1.2~1.3之间点击添加正文。</a:t>
            </a:r>
          </a:p>
        </p:txBody>
      </p:sp>
    </p:spTree>
    <p:extLst>
      <p:ext uri="{BB962C8B-B14F-4D97-AF65-F5344CB8AC3E}">
        <p14:creationId val="1419557839"/>
      </p:ext>
    </p:extLst>
  </p:cSld>
  <p:clrMapOvr>
    <a:masterClrMapping/>
  </p:clrMapOvr>
  <mc:AlternateContent>
    <mc:Choice Requires="p15">
      <p:transition p14:dur="1250" spd="slow">
        <p15:prstTrans prst="pageCurlDoubl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 presetSubtype="2">
                                  <p:stCondLst>
                                    <p:cond delay="0"/>
                                  </p:stCondLst>
                                  <p:childTnLst>
                                    <p:set>
                                      <p:cBhvr>
                                        <p:cTn dur="1" fill="hold" id="6">
                                          <p:stCondLst>
                                            <p:cond delay="0"/>
                                          </p:stCondLst>
                                        </p:cTn>
                                        <p:tgtEl>
                                          <p:spTgt spid="9"/>
                                        </p:tgtEl>
                                        <p:attrNameLst>
                                          <p:attrName>style.visibility</p:attrName>
                                        </p:attrNameLst>
                                      </p:cBhvr>
                                      <p:to>
                                        <p:strVal val="visible"/>
                                      </p:to>
                                    </p:set>
                                    <p:anim calcmode="lin" valueType="num">
                                      <p:cBhvr additive="base">
                                        <p:cTn dur="500" fill="hold" id="7"/>
                                        <p:tgtEl>
                                          <p:spTgt spid="9"/>
                                        </p:tgtEl>
                                        <p:attrNameLst>
                                          <p:attrName>ppt_x</p:attrName>
                                        </p:attrNameLst>
                                      </p:cBhvr>
                                      <p:tavLst>
                                        <p:tav tm="0">
                                          <p:val>
                                            <p:strVal val="1+#ppt_w/2"/>
                                          </p:val>
                                        </p:tav>
                                        <p:tav tm="100000">
                                          <p:val>
                                            <p:strVal val="#ppt_x"/>
                                          </p:val>
                                        </p:tav>
                                      </p:tavLst>
                                    </p:anim>
                                    <p:anim calcmode="lin" valueType="num">
                                      <p:cBhvr additive="base">
                                        <p:cTn dur="500" fill="hold" id="8"/>
                                        <p:tgtEl>
                                          <p:spTgt spid="9"/>
                                        </p:tgtEl>
                                        <p:attrNameLst>
                                          <p:attrName>ppt_y</p:attrName>
                                        </p:attrNameLst>
                                      </p:cBhvr>
                                      <p:tavLst>
                                        <p:tav tm="0">
                                          <p:val>
                                            <p:strVal val="#ppt_y"/>
                                          </p:val>
                                        </p:tav>
                                        <p:tav tm="100000">
                                          <p:val>
                                            <p:strVal val="#ppt_y"/>
                                          </p:val>
                                        </p:tav>
                                      </p:tavLst>
                                    </p:anim>
                                  </p:childTnLst>
                                </p:cTn>
                              </p:par>
                              <p:par>
                                <p:cTn fill="hold" id="9" nodeType="withEffect" presetClass="entr" presetID="22" presetSubtype="2">
                                  <p:stCondLst>
                                    <p:cond delay="100"/>
                                  </p:stCondLst>
                                  <p:childTnLst>
                                    <p:set>
                                      <p:cBhvr>
                                        <p:cTn dur="1" fill="hold" id="10">
                                          <p:stCondLst>
                                            <p:cond delay="0"/>
                                          </p:stCondLst>
                                        </p:cTn>
                                        <p:tgtEl>
                                          <p:spTgt spid="10"/>
                                        </p:tgtEl>
                                        <p:attrNameLst>
                                          <p:attrName>style.visibility</p:attrName>
                                        </p:attrNameLst>
                                      </p:cBhvr>
                                      <p:to>
                                        <p:strVal val="visible"/>
                                      </p:to>
                                    </p:set>
                                    <p:animEffect filter="wipe(right)" transition="in">
                                      <p:cBhvr>
                                        <p:cTn dur="500" id="11"/>
                                        <p:tgtEl>
                                          <p:spTgt spid="10"/>
                                        </p:tgtEl>
                                      </p:cBhvr>
                                    </p:animEffect>
                                  </p:childTnLst>
                                </p:cTn>
                              </p:par>
                            </p:childTnLst>
                          </p:cTn>
                        </p:par>
                        <p:par>
                          <p:cTn fill="hold" id="12" nodeType="afterGroup">
                            <p:stCondLst>
                              <p:cond delay="600"/>
                            </p:stCondLst>
                            <p:childTnLst>
                              <p:par>
                                <p:cTn fill="hold" grpId="0" id="13" nodeType="afterEffect" presetClass="entr" presetID="41" presetSubtype="0">
                                  <p:stCondLst>
                                    <p:cond delay="0"/>
                                  </p:stCondLst>
                                  <p:iterate type="lt">
                                    <p:tmPct val="10000"/>
                                  </p:iterate>
                                  <p:childTnLst>
                                    <p:set>
                                      <p:cBhvr>
                                        <p:cTn dur="1" fill="hold" id="14">
                                          <p:stCondLst>
                                            <p:cond delay="0"/>
                                          </p:stCondLst>
                                        </p:cTn>
                                        <p:tgtEl>
                                          <p:spTgt spid="8"/>
                                        </p:tgtEl>
                                        <p:attrNameLst>
                                          <p:attrName>style.visibility</p:attrName>
                                        </p:attrNameLst>
                                      </p:cBhvr>
                                      <p:to>
                                        <p:strVal val="visible"/>
                                      </p:to>
                                    </p:set>
                                    <p:anim calcmode="lin" valueType="num">
                                      <p:cBhvr>
                                        <p:cTn dur="400" fill="hold" id="15"/>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dur="400" fill="hold" id="16"/>
                                        <p:tgtEl>
                                          <p:spTgt spid="8"/>
                                        </p:tgtEl>
                                        <p:attrNameLst>
                                          <p:attrName>ppt_y</p:attrName>
                                        </p:attrNameLst>
                                      </p:cBhvr>
                                      <p:tavLst>
                                        <p:tav tm="0">
                                          <p:val>
                                            <p:strVal val="#ppt_y"/>
                                          </p:val>
                                        </p:tav>
                                        <p:tav tm="100000">
                                          <p:val>
                                            <p:strVal val="#ppt_y"/>
                                          </p:val>
                                        </p:tav>
                                      </p:tavLst>
                                    </p:anim>
                                    <p:anim calcmode="lin" valueType="num">
                                      <p:cBhvr>
                                        <p:cTn dur="400" fill="hold" id="17"/>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dur="400" fill="hold" id="18"/>
                                        <p:tgtEl>
                                          <p:spTgt spid="8"/>
                                        </p:tgtEl>
                                        <p:attrNameLst>
                                          <p:attrName>ppt_w</p:attrName>
                                        </p:attrNameLst>
                                      </p:cBhvr>
                                      <p:tavLst>
                                        <p:tav tm="0">
                                          <p:val>
                                            <p:strVal val="#ppt_w/10"/>
                                          </p:val>
                                        </p:tav>
                                        <p:tav tm="50000">
                                          <p:val>
                                            <p:strVal val="#ppt_w+.01"/>
                                          </p:val>
                                        </p:tav>
                                        <p:tav tm="100000">
                                          <p:val>
                                            <p:strVal val="#ppt_w"/>
                                          </p:val>
                                        </p:tav>
                                      </p:tavLst>
                                    </p:anim>
                                    <p:animEffect filter="fade" transition="in">
                                      <p:cBhvr>
                                        <p:cTn dur="400" id="19" tmFilter="0,0; .5, 1; 1, 1"/>
                                        <p:tgtEl>
                                          <p:spTgt spid="8"/>
                                        </p:tgtEl>
                                      </p:cBhvr>
                                    </p:animEffect>
                                  </p:childTnLst>
                                </p:cTn>
                              </p:par>
                            </p:childTnLst>
                          </p:cTn>
                        </p:par>
                        <p:par>
                          <p:cTn fill="hold" id="20" nodeType="afterGroup">
                            <p:stCondLst>
                              <p:cond delay="1000"/>
                            </p:stCondLst>
                            <p:childTnLst>
                              <p:par>
                                <p:cTn fill="hold" id="21" nodeType="afterEffect" presetClass="entr" presetID="2" presetSubtype="8">
                                  <p:stCondLst>
                                    <p:cond delay="0"/>
                                  </p:stCondLst>
                                  <p:childTnLst>
                                    <p:set>
                                      <p:cBhvr>
                                        <p:cTn dur="1" fill="hold" id="22">
                                          <p:stCondLst>
                                            <p:cond delay="0"/>
                                          </p:stCondLst>
                                        </p:cTn>
                                        <p:tgtEl>
                                          <p:spTgt spid="61"/>
                                        </p:tgtEl>
                                        <p:attrNameLst>
                                          <p:attrName>style.visibility</p:attrName>
                                        </p:attrNameLst>
                                      </p:cBhvr>
                                      <p:to>
                                        <p:strVal val="visible"/>
                                      </p:to>
                                    </p:set>
                                    <p:anim calcmode="lin" valueType="num">
                                      <p:cBhvr additive="base">
                                        <p:cTn dur="500" fill="hold" id="23"/>
                                        <p:tgtEl>
                                          <p:spTgt spid="61"/>
                                        </p:tgtEl>
                                        <p:attrNameLst>
                                          <p:attrName>ppt_x</p:attrName>
                                        </p:attrNameLst>
                                      </p:cBhvr>
                                      <p:tavLst>
                                        <p:tav tm="0">
                                          <p:val>
                                            <p:strVal val="0-#ppt_w/2"/>
                                          </p:val>
                                        </p:tav>
                                        <p:tav tm="100000">
                                          <p:val>
                                            <p:strVal val="#ppt_x"/>
                                          </p:val>
                                        </p:tav>
                                      </p:tavLst>
                                    </p:anim>
                                    <p:anim calcmode="lin" valueType="num">
                                      <p:cBhvr additive="base">
                                        <p:cTn dur="500" fill="hold" id="24"/>
                                        <p:tgtEl>
                                          <p:spTgt spid="61"/>
                                        </p:tgtEl>
                                        <p:attrNameLst>
                                          <p:attrName>ppt_y</p:attrName>
                                        </p:attrNameLst>
                                      </p:cBhvr>
                                      <p:tavLst>
                                        <p:tav tm="0">
                                          <p:val>
                                            <p:strVal val="#ppt_y"/>
                                          </p:val>
                                        </p:tav>
                                        <p:tav tm="100000">
                                          <p:val>
                                            <p:strVal val="#ppt_y"/>
                                          </p:val>
                                        </p:tav>
                                      </p:tavLst>
                                    </p:anim>
                                  </p:childTnLst>
                                </p:cTn>
                              </p:par>
                            </p:childTnLst>
                          </p:cTn>
                        </p:par>
                        <p:par>
                          <p:cTn fill="hold" id="25" nodeType="afterGroup">
                            <p:stCondLst>
                              <p:cond delay="1500"/>
                            </p:stCondLst>
                            <p:childTnLst>
                              <p:par>
                                <p:cTn fill="hold" id="26" nodeType="afterEffect" presetClass="entr" presetID="2" presetSubtype="8">
                                  <p:stCondLst>
                                    <p:cond delay="0"/>
                                  </p:stCondLst>
                                  <p:childTnLst>
                                    <p:set>
                                      <p:cBhvr>
                                        <p:cTn dur="1" fill="hold" id="27">
                                          <p:stCondLst>
                                            <p:cond delay="0"/>
                                          </p:stCondLst>
                                        </p:cTn>
                                        <p:tgtEl>
                                          <p:spTgt spid="64"/>
                                        </p:tgtEl>
                                        <p:attrNameLst>
                                          <p:attrName>style.visibility</p:attrName>
                                        </p:attrNameLst>
                                      </p:cBhvr>
                                      <p:to>
                                        <p:strVal val="visible"/>
                                      </p:to>
                                    </p:set>
                                    <p:anim calcmode="lin" valueType="num">
                                      <p:cBhvr additive="base">
                                        <p:cTn dur="500" fill="hold" id="28"/>
                                        <p:tgtEl>
                                          <p:spTgt spid="64"/>
                                        </p:tgtEl>
                                        <p:attrNameLst>
                                          <p:attrName>ppt_x</p:attrName>
                                        </p:attrNameLst>
                                      </p:cBhvr>
                                      <p:tavLst>
                                        <p:tav tm="0">
                                          <p:val>
                                            <p:strVal val="0-#ppt_w/2"/>
                                          </p:val>
                                        </p:tav>
                                        <p:tav tm="100000">
                                          <p:val>
                                            <p:strVal val="#ppt_x"/>
                                          </p:val>
                                        </p:tav>
                                      </p:tavLst>
                                    </p:anim>
                                    <p:anim calcmode="lin" valueType="num">
                                      <p:cBhvr additive="base">
                                        <p:cTn dur="500" fill="hold" id="29"/>
                                        <p:tgtEl>
                                          <p:spTgt spid="64"/>
                                        </p:tgtEl>
                                        <p:attrNameLst>
                                          <p:attrName>ppt_y</p:attrName>
                                        </p:attrNameLst>
                                      </p:cBhvr>
                                      <p:tavLst>
                                        <p:tav tm="0">
                                          <p:val>
                                            <p:strVal val="#ppt_y"/>
                                          </p:val>
                                        </p:tav>
                                        <p:tav tm="100000">
                                          <p:val>
                                            <p:strVal val="#ppt_y"/>
                                          </p:val>
                                        </p:tav>
                                      </p:tavLst>
                                    </p:anim>
                                  </p:childTnLst>
                                </p:cTn>
                              </p:par>
                            </p:childTnLst>
                          </p:cTn>
                        </p:par>
                        <p:par>
                          <p:cTn fill="hold" id="30" nodeType="afterGroup">
                            <p:stCondLst>
                              <p:cond delay="2000"/>
                            </p:stCondLst>
                            <p:childTnLst>
                              <p:par>
                                <p:cTn fill="hold" id="31" nodeType="afterEffect" presetClass="entr" presetID="2" presetSubtype="8">
                                  <p:stCondLst>
                                    <p:cond delay="0"/>
                                  </p:stCondLst>
                                  <p:childTnLst>
                                    <p:set>
                                      <p:cBhvr>
                                        <p:cTn dur="1" fill="hold" id="32">
                                          <p:stCondLst>
                                            <p:cond delay="0"/>
                                          </p:stCondLst>
                                        </p:cTn>
                                        <p:tgtEl>
                                          <p:spTgt spid="67"/>
                                        </p:tgtEl>
                                        <p:attrNameLst>
                                          <p:attrName>style.visibility</p:attrName>
                                        </p:attrNameLst>
                                      </p:cBhvr>
                                      <p:to>
                                        <p:strVal val="visible"/>
                                      </p:to>
                                    </p:set>
                                    <p:anim calcmode="lin" valueType="num">
                                      <p:cBhvr additive="base">
                                        <p:cTn dur="500" fill="hold" id="33"/>
                                        <p:tgtEl>
                                          <p:spTgt spid="67"/>
                                        </p:tgtEl>
                                        <p:attrNameLst>
                                          <p:attrName>ppt_x</p:attrName>
                                        </p:attrNameLst>
                                      </p:cBhvr>
                                      <p:tavLst>
                                        <p:tav tm="0">
                                          <p:val>
                                            <p:strVal val="0-#ppt_w/2"/>
                                          </p:val>
                                        </p:tav>
                                        <p:tav tm="100000">
                                          <p:val>
                                            <p:strVal val="#ppt_x"/>
                                          </p:val>
                                        </p:tav>
                                      </p:tavLst>
                                    </p:anim>
                                    <p:anim calcmode="lin" valueType="num">
                                      <p:cBhvr additive="base">
                                        <p:cTn dur="500" fill="hold" id="34"/>
                                        <p:tgtEl>
                                          <p:spTgt spid="67"/>
                                        </p:tgtEl>
                                        <p:attrNameLst>
                                          <p:attrName>ppt_y</p:attrName>
                                        </p:attrNameLst>
                                      </p:cBhvr>
                                      <p:tavLst>
                                        <p:tav tm="0">
                                          <p:val>
                                            <p:strVal val="#ppt_y"/>
                                          </p:val>
                                        </p:tav>
                                        <p:tav tm="100000">
                                          <p:val>
                                            <p:strVal val="#ppt_y"/>
                                          </p:val>
                                        </p:tav>
                                      </p:tavLst>
                                    </p:anim>
                                  </p:childTnLst>
                                </p:cTn>
                              </p:par>
                            </p:childTnLst>
                          </p:cTn>
                        </p:par>
                        <p:par>
                          <p:cTn fill="hold" id="35" nodeType="afterGroup">
                            <p:stCondLst>
                              <p:cond delay="2500"/>
                            </p:stCondLst>
                            <p:childTnLst>
                              <p:par>
                                <p:cTn fill="hold" id="36" nodeType="afterEffect" presetClass="entr" presetID="2" presetSubtype="8">
                                  <p:stCondLst>
                                    <p:cond delay="0"/>
                                  </p:stCondLst>
                                  <p:childTnLst>
                                    <p:set>
                                      <p:cBhvr>
                                        <p:cTn dur="1" fill="hold" id="37">
                                          <p:stCondLst>
                                            <p:cond delay="0"/>
                                          </p:stCondLst>
                                        </p:cTn>
                                        <p:tgtEl>
                                          <p:spTgt spid="70"/>
                                        </p:tgtEl>
                                        <p:attrNameLst>
                                          <p:attrName>style.visibility</p:attrName>
                                        </p:attrNameLst>
                                      </p:cBhvr>
                                      <p:to>
                                        <p:strVal val="visible"/>
                                      </p:to>
                                    </p:set>
                                    <p:anim calcmode="lin" valueType="num">
                                      <p:cBhvr additive="base">
                                        <p:cTn dur="500" fill="hold" id="38"/>
                                        <p:tgtEl>
                                          <p:spTgt spid="70"/>
                                        </p:tgtEl>
                                        <p:attrNameLst>
                                          <p:attrName>ppt_x</p:attrName>
                                        </p:attrNameLst>
                                      </p:cBhvr>
                                      <p:tavLst>
                                        <p:tav tm="0">
                                          <p:val>
                                            <p:strVal val="0-#ppt_w/2"/>
                                          </p:val>
                                        </p:tav>
                                        <p:tav tm="100000">
                                          <p:val>
                                            <p:strVal val="#ppt_x"/>
                                          </p:val>
                                        </p:tav>
                                      </p:tavLst>
                                    </p:anim>
                                    <p:anim calcmode="lin" valueType="num">
                                      <p:cBhvr additive="base">
                                        <p:cTn dur="500" fill="hold" id="39"/>
                                        <p:tgtEl>
                                          <p:spTgt spid="70"/>
                                        </p:tgtEl>
                                        <p:attrNameLst>
                                          <p:attrName>ppt_y</p:attrName>
                                        </p:attrNameLst>
                                      </p:cBhvr>
                                      <p:tavLst>
                                        <p:tav tm="0">
                                          <p:val>
                                            <p:strVal val="#ppt_y"/>
                                          </p:val>
                                        </p:tav>
                                        <p:tav tm="100000">
                                          <p:val>
                                            <p:strVal val="#ppt_y"/>
                                          </p:val>
                                        </p:tav>
                                      </p:tavLst>
                                    </p:anim>
                                  </p:childTnLst>
                                </p:cTn>
                              </p:par>
                            </p:childTnLst>
                          </p:cTn>
                        </p:par>
                        <p:par>
                          <p:cTn fill="hold" id="40" nodeType="afterGroup">
                            <p:stCondLst>
                              <p:cond delay="3000"/>
                            </p:stCondLst>
                            <p:childTnLst>
                              <p:par>
                                <p:cTn fill="hold" id="41" nodeType="afterEffect" presetClass="entr" presetID="22" presetSubtype="4">
                                  <p:stCondLst>
                                    <p:cond delay="0"/>
                                  </p:stCondLst>
                                  <p:childTnLst>
                                    <p:set>
                                      <p:cBhvr>
                                        <p:cTn dur="1" fill="hold" id="42">
                                          <p:stCondLst>
                                            <p:cond delay="0"/>
                                          </p:stCondLst>
                                        </p:cTn>
                                        <p:tgtEl>
                                          <p:spTgt spid="60"/>
                                        </p:tgtEl>
                                        <p:attrNameLst>
                                          <p:attrName>style.visibility</p:attrName>
                                        </p:attrNameLst>
                                      </p:cBhvr>
                                      <p:to>
                                        <p:strVal val="visible"/>
                                      </p:to>
                                    </p:set>
                                    <p:animEffect filter="wipe(down)" transition="in">
                                      <p:cBhvr>
                                        <p:cTn dur="500" id="43"/>
                                        <p:tgtEl>
                                          <p:spTgt spid="60"/>
                                        </p:tgtEl>
                                      </p:cBhvr>
                                    </p:animEffect>
                                  </p:childTnLst>
                                </p:cTn>
                              </p:par>
                              <p:par>
                                <p:cTn fill="hold" id="44" nodeType="withEffect" presetClass="entr" presetID="22" presetSubtype="1">
                                  <p:stCondLst>
                                    <p:cond delay="0"/>
                                  </p:stCondLst>
                                  <p:childTnLst>
                                    <p:set>
                                      <p:cBhvr>
                                        <p:cTn dur="1" fill="hold" id="45">
                                          <p:stCondLst>
                                            <p:cond delay="0"/>
                                          </p:stCondLst>
                                        </p:cTn>
                                        <p:tgtEl>
                                          <p:spTgt spid="57"/>
                                        </p:tgtEl>
                                        <p:attrNameLst>
                                          <p:attrName>style.visibility</p:attrName>
                                        </p:attrNameLst>
                                      </p:cBhvr>
                                      <p:to>
                                        <p:strVal val="visible"/>
                                      </p:to>
                                    </p:set>
                                    <p:animEffect filter="wipe(up)" transition="in">
                                      <p:cBhvr>
                                        <p:cTn dur="500" id="46"/>
                                        <p:tgtEl>
                                          <p:spTgt spid="57"/>
                                        </p:tgtEl>
                                      </p:cBhvr>
                                    </p:animEffect>
                                  </p:childTnLst>
                                </p:cTn>
                              </p:par>
                              <p:par>
                                <p:cTn fill="hold" id="47" nodeType="withEffect" presetClass="entr" presetID="22" presetSubtype="1">
                                  <p:stCondLst>
                                    <p:cond delay="0"/>
                                  </p:stCondLst>
                                  <p:childTnLst>
                                    <p:set>
                                      <p:cBhvr>
                                        <p:cTn dur="1" fill="hold" id="48">
                                          <p:stCondLst>
                                            <p:cond delay="0"/>
                                          </p:stCondLst>
                                        </p:cTn>
                                        <p:tgtEl>
                                          <p:spTgt spid="58"/>
                                        </p:tgtEl>
                                        <p:attrNameLst>
                                          <p:attrName>style.visibility</p:attrName>
                                        </p:attrNameLst>
                                      </p:cBhvr>
                                      <p:to>
                                        <p:strVal val="visible"/>
                                      </p:to>
                                    </p:set>
                                    <p:animEffect filter="wipe(up)" transition="in">
                                      <p:cBhvr>
                                        <p:cTn dur="500" id="49"/>
                                        <p:tgtEl>
                                          <p:spTgt spid="58"/>
                                        </p:tgtEl>
                                      </p:cBhvr>
                                    </p:animEffect>
                                  </p:childTnLst>
                                </p:cTn>
                              </p:par>
                              <p:par>
                                <p:cTn fill="hold" id="50" nodeType="withEffect" presetClass="entr" presetID="22" presetSubtype="4">
                                  <p:stCondLst>
                                    <p:cond delay="0"/>
                                  </p:stCondLst>
                                  <p:childTnLst>
                                    <p:set>
                                      <p:cBhvr>
                                        <p:cTn dur="1" fill="hold" id="51">
                                          <p:stCondLst>
                                            <p:cond delay="0"/>
                                          </p:stCondLst>
                                        </p:cTn>
                                        <p:tgtEl>
                                          <p:spTgt spid="59"/>
                                        </p:tgtEl>
                                        <p:attrNameLst>
                                          <p:attrName>style.visibility</p:attrName>
                                        </p:attrNameLst>
                                      </p:cBhvr>
                                      <p:to>
                                        <p:strVal val="visible"/>
                                      </p:to>
                                    </p:set>
                                    <p:animEffect filter="wipe(down)" transition="in">
                                      <p:cBhvr>
                                        <p:cTn dur="500" id="52"/>
                                        <p:tgtEl>
                                          <p:spTgt spid="59"/>
                                        </p:tgtEl>
                                      </p:cBhvr>
                                    </p:animEffect>
                                  </p:childTnLst>
                                </p:cTn>
                              </p:par>
                            </p:childTnLst>
                          </p:cTn>
                        </p:par>
                        <p:par>
                          <p:cTn fill="hold" id="53" nodeType="afterGroup">
                            <p:stCondLst>
                              <p:cond delay="3500"/>
                            </p:stCondLst>
                            <p:childTnLst>
                              <p:par>
                                <p:cTn fill="hold" grpId="0" id="54" nodeType="afterEffect" presetClass="entr" presetID="10" presetSubtype="0">
                                  <p:stCondLst>
                                    <p:cond delay="0"/>
                                  </p:stCondLst>
                                  <p:childTnLst>
                                    <p:set>
                                      <p:cBhvr>
                                        <p:cTn dur="1" fill="hold" id="55">
                                          <p:stCondLst>
                                            <p:cond delay="0"/>
                                          </p:stCondLst>
                                        </p:cTn>
                                        <p:tgtEl>
                                          <p:spTgt spid="98"/>
                                        </p:tgtEl>
                                        <p:attrNameLst>
                                          <p:attrName>style.visibility</p:attrName>
                                        </p:attrNameLst>
                                      </p:cBhvr>
                                      <p:to>
                                        <p:strVal val="visible"/>
                                      </p:to>
                                    </p:set>
                                    <p:animEffect filter="fade" transition="in">
                                      <p:cBhvr>
                                        <p:cTn dur="500" id="56"/>
                                        <p:tgtEl>
                                          <p:spTgt spid="98"/>
                                        </p:tgtEl>
                                      </p:cBhvr>
                                    </p:animEffect>
                                  </p:childTnLst>
                                </p:cTn>
                              </p:par>
                              <p:par>
                                <p:cTn fill="hold" grpId="0" id="57" nodeType="withEffect" presetClass="entr" presetID="10" presetSubtype="0">
                                  <p:stCondLst>
                                    <p:cond delay="0"/>
                                  </p:stCondLst>
                                  <p:childTnLst>
                                    <p:set>
                                      <p:cBhvr>
                                        <p:cTn dur="1" fill="hold" id="58">
                                          <p:stCondLst>
                                            <p:cond delay="0"/>
                                          </p:stCondLst>
                                        </p:cTn>
                                        <p:tgtEl>
                                          <p:spTgt spid="101"/>
                                        </p:tgtEl>
                                        <p:attrNameLst>
                                          <p:attrName>style.visibility</p:attrName>
                                        </p:attrNameLst>
                                      </p:cBhvr>
                                      <p:to>
                                        <p:strVal val="visible"/>
                                      </p:to>
                                    </p:set>
                                    <p:animEffect filter="fade" transition="in">
                                      <p:cBhvr>
                                        <p:cTn dur="500" id="59"/>
                                        <p:tgtEl>
                                          <p:spTgt spid="101"/>
                                        </p:tgtEl>
                                      </p:cBhvr>
                                    </p:animEffect>
                                  </p:childTnLst>
                                </p:cTn>
                              </p:par>
                              <p:par>
                                <p:cTn fill="hold" grpId="0" id="60" nodeType="withEffect" presetClass="entr" presetID="10" presetSubtype="0">
                                  <p:stCondLst>
                                    <p:cond delay="0"/>
                                  </p:stCondLst>
                                  <p:childTnLst>
                                    <p:set>
                                      <p:cBhvr>
                                        <p:cTn dur="1" fill="hold" id="61">
                                          <p:stCondLst>
                                            <p:cond delay="0"/>
                                          </p:stCondLst>
                                        </p:cTn>
                                        <p:tgtEl>
                                          <p:spTgt spid="100"/>
                                        </p:tgtEl>
                                        <p:attrNameLst>
                                          <p:attrName>style.visibility</p:attrName>
                                        </p:attrNameLst>
                                      </p:cBhvr>
                                      <p:to>
                                        <p:strVal val="visible"/>
                                      </p:to>
                                    </p:set>
                                    <p:animEffect filter="fade" transition="in">
                                      <p:cBhvr>
                                        <p:cTn dur="500" id="62"/>
                                        <p:tgtEl>
                                          <p:spTgt spid="100"/>
                                        </p:tgtEl>
                                      </p:cBhvr>
                                    </p:animEffect>
                                  </p:childTnLst>
                                </p:cTn>
                              </p:par>
                              <p:par>
                                <p:cTn fill="hold" grpId="0" id="63" nodeType="withEffect" presetClass="entr" presetID="10" presetSubtype="0">
                                  <p:stCondLst>
                                    <p:cond delay="0"/>
                                  </p:stCondLst>
                                  <p:childTnLst>
                                    <p:set>
                                      <p:cBhvr>
                                        <p:cTn dur="1" fill="hold" id="64">
                                          <p:stCondLst>
                                            <p:cond delay="0"/>
                                          </p:stCondLst>
                                        </p:cTn>
                                        <p:tgtEl>
                                          <p:spTgt spid="99"/>
                                        </p:tgtEl>
                                        <p:attrNameLst>
                                          <p:attrName>style.visibility</p:attrName>
                                        </p:attrNameLst>
                                      </p:cBhvr>
                                      <p:to>
                                        <p:strVal val="visible"/>
                                      </p:to>
                                    </p:set>
                                    <p:animEffect filter="fade" transition="in">
                                      <p:cBhvr>
                                        <p:cTn dur="500" id="65"/>
                                        <p:tgtEl>
                                          <p:spTgt spid="9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8"/>
      <p:bldP grpId="0" spid="9"/>
      <p:bldP grpId="0" spid="98"/>
      <p:bldP grpId="0" spid="99"/>
      <p:bldP grpId="0" spid="100"/>
      <p:bldP grpId="0" spid="101"/>
    </p:bldLst>
  </p:timing>
</p:sld>
</file>

<file path=ppt/slides/slide4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8" name="TextBox 33"/>
          <p:cNvSpPr txBox="1"/>
          <p:nvPr/>
        </p:nvSpPr>
        <p:spPr>
          <a:xfrm>
            <a:off x="1184888" y="171551"/>
            <a:ext cx="2011680" cy="457200"/>
          </a:xfrm>
          <a:prstGeom prst="rect">
            <a:avLst/>
          </a:prstGeom>
          <a:noFill/>
        </p:spPr>
        <p:txBody>
          <a:bodyPr rtlCol="0" wrap="none">
            <a:spAutoFit/>
          </a:bodyPr>
          <a:lstStyle/>
          <a:p>
            <a:r>
              <a:rPr altLang="en-US" lang="zh-CN" sz="2400">
                <a:solidFill>
                  <a:srgbClr val="3F3F3F"/>
                </a:solidFill>
                <a:latin charset="-122" panose="020b0503020204020204" pitchFamily="34" typeface="微软雅黑"/>
                <a:ea charset="-122" pitchFamily="34" typeface="微软雅黑"/>
              </a:rPr>
              <a:t>能力提升计划</a:t>
            </a:r>
          </a:p>
        </p:txBody>
      </p:sp>
      <p:sp>
        <p:nvSpPr>
          <p:cNvPr id="9" name="Freeform 40"/>
          <p:cNvSpPr>
            <a:spLocks noEditPoints="1"/>
          </p:cNvSpPr>
          <p:nvPr/>
        </p:nvSpPr>
        <p:spPr bwMode="auto">
          <a:xfrm>
            <a:off x="553476" y="227694"/>
            <a:ext cx="264760" cy="392994"/>
          </a:xfrm>
          <a:custGeom>
            <a:gdLst>
              <a:gd fmla="*/ 173 w 579" name="T0"/>
              <a:gd fmla="*/ 818 h 857" name="T1"/>
              <a:gd fmla="*/ 551 w 579" name="T2"/>
              <a:gd fmla="*/ 818 h 857" name="T3"/>
              <a:gd fmla="*/ 571 w 579" name="T4"/>
              <a:gd fmla="*/ 838 h 857" name="T5"/>
              <a:gd fmla="*/ 551 w 579" name="T6"/>
              <a:gd fmla="*/ 857 h 857" name="T7"/>
              <a:gd fmla="*/ 173 w 579" name="T8"/>
              <a:gd fmla="*/ 857 h 857" name="T9"/>
              <a:gd fmla="*/ 153 w 579" name="T10"/>
              <a:gd fmla="*/ 838 h 857" name="T11"/>
              <a:gd fmla="*/ 173 w 579" name="T12"/>
              <a:gd fmla="*/ 818 h 857" name="T13"/>
              <a:gd fmla="*/ 181 w 579" name="T14"/>
              <a:gd fmla="*/ 632 h 857" name="T15"/>
              <a:gd fmla="*/ 389 w 579" name="T16"/>
              <a:gd fmla="*/ 290 h 857" name="T17"/>
              <a:gd fmla="*/ 462 w 579" name="T18"/>
              <a:gd fmla="*/ 334 h 857" name="T19"/>
              <a:gd fmla="*/ 255 w 579" name="T20"/>
              <a:gd fmla="*/ 676 h 857" name="T21"/>
              <a:gd fmla="*/ 181 w 579" name="T22"/>
              <a:gd fmla="*/ 632 h 857" name="T23"/>
              <a:gd fmla="*/ 35 w 579" name="T24"/>
              <a:gd fmla="*/ 543 h 857" name="T25"/>
              <a:gd fmla="*/ 243 w 579" name="T26"/>
              <a:gd fmla="*/ 201 h 857" name="T27"/>
              <a:gd fmla="*/ 316 w 579" name="T28"/>
              <a:gd fmla="*/ 245 h 857" name="T29"/>
              <a:gd fmla="*/ 108 w 579" name="T30"/>
              <a:gd fmla="*/ 587 h 857" name="T31"/>
              <a:gd fmla="*/ 35 w 579" name="T32"/>
              <a:gd fmla="*/ 543 h 857" name="T33"/>
              <a:gd fmla="*/ 2 w 579" name="T34"/>
              <a:gd fmla="*/ 820 h 857" name="T35"/>
              <a:gd fmla="*/ 22 w 579" name="T36"/>
              <a:gd fmla="*/ 650 h 857" name="T37"/>
              <a:gd fmla="*/ 165 w 579" name="T38"/>
              <a:gd fmla="*/ 736 h 857" name="T39"/>
              <a:gd fmla="*/ 24 w 579" name="T40"/>
              <a:gd fmla="*/ 833 h 857" name="T41"/>
              <a:gd fmla="*/ 2 w 579" name="T42"/>
              <a:gd fmla="*/ 820 h 857" name="T43"/>
              <a:gd fmla="*/ 299 w 579" name="T44"/>
              <a:gd fmla="*/ 106 h 857" name="T45"/>
              <a:gd fmla="*/ 269 w 579" name="T46"/>
              <a:gd fmla="*/ 156 h 857" name="T47"/>
              <a:gd fmla="*/ 488 w 579" name="T48"/>
              <a:gd fmla="*/ 289 h 857" name="T49"/>
              <a:gd fmla="*/ 519 w 579" name="T50"/>
              <a:gd fmla="*/ 239 h 857" name="T51"/>
              <a:gd fmla="*/ 299 w 579" name="T52"/>
              <a:gd fmla="*/ 106 h 857" name="T53"/>
              <a:gd fmla="*/ 346 w 579" name="T54"/>
              <a:gd fmla="*/ 30 h 857" name="T55"/>
              <a:gd fmla="*/ 412 w 579" name="T56"/>
              <a:gd fmla="*/ 14 h 857" name="T57"/>
              <a:gd fmla="*/ 549 w 579" name="T58"/>
              <a:gd fmla="*/ 97 h 857" name="T59"/>
              <a:gd fmla="*/ 566 w 579" name="T60"/>
              <a:gd fmla="*/ 163 h 857" name="T61"/>
              <a:gd fmla="*/ 547 w 579" name="T62"/>
              <a:gd fmla="*/ 194 h 857" name="T63"/>
              <a:gd fmla="*/ 327 w 579" name="T64"/>
              <a:gd fmla="*/ 61 h 857" name="T65"/>
              <a:gd fmla="*/ 346 w 579" name="T66"/>
              <a:gd fmla="*/ 30 h 857" name="T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b="b" l="0" r="r" t="0"/>
            <a:pathLst>
              <a:path h="857" w="579">
                <a:moveTo>
                  <a:pt x="173" y="818"/>
                </a:moveTo>
                <a:lnTo>
                  <a:pt x="551" y="818"/>
                </a:lnTo>
                <a:cubicBezTo>
                  <a:pt x="562" y="818"/>
                  <a:pt x="571" y="827"/>
                  <a:pt x="571" y="838"/>
                </a:cubicBezTo>
                <a:cubicBezTo>
                  <a:pt x="571" y="849"/>
                  <a:pt x="562" y="857"/>
                  <a:pt x="551" y="857"/>
                </a:cubicBezTo>
                <a:lnTo>
                  <a:pt x="173" y="857"/>
                </a:lnTo>
                <a:cubicBezTo>
                  <a:pt x="162" y="857"/>
                  <a:pt x="153" y="849"/>
                  <a:pt x="153" y="838"/>
                </a:cubicBezTo>
                <a:cubicBezTo>
                  <a:pt x="153" y="827"/>
                  <a:pt x="162" y="818"/>
                  <a:pt x="173" y="818"/>
                </a:cubicBezTo>
                <a:close/>
                <a:moveTo>
                  <a:pt x="181" y="632"/>
                </a:moveTo>
                <a:lnTo>
                  <a:pt x="389" y="290"/>
                </a:lnTo>
                <a:lnTo>
                  <a:pt x="462" y="334"/>
                </a:lnTo>
                <a:lnTo>
                  <a:pt x="255" y="676"/>
                </a:lnTo>
                <a:lnTo>
                  <a:pt x="181" y="632"/>
                </a:lnTo>
                <a:close/>
                <a:moveTo>
                  <a:pt x="35" y="543"/>
                </a:moveTo>
                <a:lnTo>
                  <a:pt x="243" y="201"/>
                </a:lnTo>
                <a:lnTo>
                  <a:pt x="316" y="245"/>
                </a:lnTo>
                <a:lnTo>
                  <a:pt x="108" y="587"/>
                </a:lnTo>
                <a:lnTo>
                  <a:pt x="35" y="543"/>
                </a:lnTo>
                <a:close/>
                <a:moveTo>
                  <a:pt x="2" y="820"/>
                </a:moveTo>
                <a:lnTo>
                  <a:pt x="22" y="650"/>
                </a:lnTo>
                <a:lnTo>
                  <a:pt x="165" y="736"/>
                </a:lnTo>
                <a:lnTo>
                  <a:pt x="24" y="833"/>
                </a:lnTo>
                <a:cubicBezTo>
                  <a:pt x="9" y="844"/>
                  <a:pt x="0" y="838"/>
                  <a:pt x="2" y="820"/>
                </a:cubicBezTo>
                <a:close/>
                <a:moveTo>
                  <a:pt x="299" y="106"/>
                </a:moveTo>
                <a:lnTo>
                  <a:pt x="269" y="156"/>
                </a:lnTo>
                <a:lnTo>
                  <a:pt x="488" y="289"/>
                </a:lnTo>
                <a:lnTo>
                  <a:pt x="519" y="239"/>
                </a:lnTo>
                <a:lnTo>
                  <a:pt x="299" y="106"/>
                </a:lnTo>
                <a:close/>
                <a:moveTo>
                  <a:pt x="346" y="30"/>
                </a:moveTo>
                <a:cubicBezTo>
                  <a:pt x="360" y="7"/>
                  <a:pt x="390" y="0"/>
                  <a:pt x="412" y="14"/>
                </a:cubicBezTo>
                <a:lnTo>
                  <a:pt x="549" y="97"/>
                </a:lnTo>
                <a:cubicBezTo>
                  <a:pt x="572" y="110"/>
                  <a:pt x="579" y="140"/>
                  <a:pt x="566" y="163"/>
                </a:cubicBezTo>
                <a:lnTo>
                  <a:pt x="547" y="194"/>
                </a:lnTo>
                <a:lnTo>
                  <a:pt x="327" y="61"/>
                </a:lnTo>
                <a:lnTo>
                  <a:pt x="346" y="30"/>
                </a:lnTo>
                <a:close/>
              </a:path>
            </a:pathLst>
          </a:custGeom>
          <a:solidFill>
            <a:srgbClr val="7F7F7F"/>
          </a:solidFill>
          <a:ln>
            <a:noFill/>
          </a:ln>
        </p:spPr>
        <p:txBody>
          <a:bodyPr anchor="t" anchorCtr="0" bIns="45720" compatLnSpc="1" lIns="91440" numCol="1" rIns="91440" tIns="45720" vert="horz" wrap="square">
            <a:prstTxWarp prst="textNoShape">
              <a:avLst/>
            </a:prstTxWarp>
          </a:bodyPr>
          <a:lstStyle/>
          <a:p>
            <a:endParaRPr altLang="en-US" lang="zh-CN"/>
          </a:p>
        </p:txBody>
      </p:sp>
      <p:cxnSp>
        <p:nvCxnSpPr>
          <p:cNvPr id="10" name="直接连接符 9"/>
          <p:cNvCxnSpPr/>
          <p:nvPr/>
        </p:nvCxnSpPr>
        <p:spPr bwMode="auto">
          <a:xfrm flipH="1">
            <a:off x="985302" y="616159"/>
            <a:ext cx="10746000" cy="0"/>
          </a:xfrm>
          <a:prstGeom prst="line">
            <a:avLst/>
          </a:prstGeom>
          <a:solidFill>
            <a:schemeClr val="accent1"/>
          </a:solidFill>
          <a:ln algn="ctr" cap="flat" cmpd="sng" w="9525">
            <a:solidFill>
              <a:srgbClr val="A6A6A6"/>
            </a:solidFill>
            <a:prstDash val="solid"/>
            <a:round/>
            <a:headEnd len="med" type="none" w="med"/>
            <a:tailEnd len="med" type="none" w="med"/>
          </a:ln>
          <a:effectLst/>
          <a:extLst>
            <a:ext uri="{AF507438-7753-43E0-B8FC-AC1667EBCBE1}">
              <a14:hiddenEffects>
                <a:effectLst>
                  <a:outerShdw algn="ctr" dir="2700000" dist="35921" rotWithShape="0">
                    <a:schemeClr val="bg2"/>
                  </a:outerShdw>
                </a:effectLst>
              </a14:hiddenEffects>
            </a:ext>
          </a:extLst>
        </p:spPr>
      </p:cxnSp>
      <p:sp>
        <p:nvSpPr>
          <p:cNvPr id="52" name="L-Shape 2"/>
          <p:cNvSpPr/>
          <p:nvPr/>
        </p:nvSpPr>
        <p:spPr>
          <a:xfrm rot="5400000">
            <a:off x="1726737" y="3219154"/>
            <a:ext cx="1325828" cy="2206148"/>
          </a:xfrm>
          <a:prstGeom prst="corner">
            <a:avLst>
              <a:gd fmla="val 16120" name="adj1"/>
              <a:gd fmla="val 16110" name="adj2"/>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p:txBody>
      </p:sp>
      <p:sp>
        <p:nvSpPr>
          <p:cNvPr id="53" name="Isosceles Triangle 5"/>
          <p:cNvSpPr/>
          <p:nvPr/>
        </p:nvSpPr>
        <p:spPr>
          <a:xfrm>
            <a:off x="3121350" y="3056735"/>
            <a:ext cx="375796" cy="375796"/>
          </a:xfrm>
          <a:prstGeom prst="triangle">
            <a:avLst>
              <a:gd fmla="val 100000" name="adj"/>
            </a:avLst>
          </a:prstGeom>
          <a:solidFill>
            <a:schemeClr val="bg1">
              <a:lumMod val="95000"/>
            </a:schemeClr>
          </a:solidFill>
          <a:ln>
            <a:noFill/>
          </a:ln>
          <a:effectLst>
            <a:outerShdw algn="tl" blurRad="152400" dir="8100000" dist="63500" rotWithShape="0">
              <a:prstClr val="black">
                <a:alpha val="30000"/>
              </a:prstClr>
            </a:outerShdw>
          </a:effectLst>
          <a:scene3d>
            <a:camera prst="orthographicFront"/>
            <a:lightRig dir="t" rig="threePt"/>
          </a:scene3d>
          <a:sp3d prstMaterial="softEdge">
            <a:bevelT h="6350" w="38100"/>
          </a:sp3d>
        </p:spPr>
        <p:style>
          <a:lnRef idx="2">
            <a:schemeClr val="accent1">
              <a:shade val="50000"/>
            </a:schemeClr>
          </a:lnRef>
          <a:fillRef idx="1">
            <a:schemeClr val="accent1"/>
          </a:fillRef>
          <a:effectRef idx="0">
            <a:schemeClr val="accent1"/>
          </a:effectRef>
          <a:fontRef idx="minor">
            <a:schemeClr val="lt1"/>
          </a:fontRef>
        </p:style>
        <p:txBody>
          <a:bodyPr/>
          <a:lstStyle/>
          <a:p/>
        </p:txBody>
      </p:sp>
      <p:sp>
        <p:nvSpPr>
          <p:cNvPr id="54" name="L-Shape 6"/>
          <p:cNvSpPr/>
          <p:nvPr/>
        </p:nvSpPr>
        <p:spPr>
          <a:xfrm rot="5400000">
            <a:off x="4164996" y="2615804"/>
            <a:ext cx="1325828" cy="2206148"/>
          </a:xfrm>
          <a:prstGeom prst="corner">
            <a:avLst>
              <a:gd fmla="val 16120" name="adj1"/>
              <a:gd fmla="val 16110" name="adj2"/>
            </a:avLst>
          </a:prstGeom>
          <a:solidFill>
            <a:schemeClr val="tx1"/>
          </a:solidFill>
          <a:ln>
            <a:noFill/>
          </a:ln>
        </p:spPr>
        <p:style>
          <a:lnRef idx="2">
            <a:schemeClr val="accent4">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a:lstStyle/>
          <a:p/>
        </p:txBody>
      </p:sp>
      <p:sp>
        <p:nvSpPr>
          <p:cNvPr id="55" name="Isosceles Triangle 10"/>
          <p:cNvSpPr/>
          <p:nvPr/>
        </p:nvSpPr>
        <p:spPr>
          <a:xfrm>
            <a:off x="5559609" y="2453386"/>
            <a:ext cx="375796" cy="375796"/>
          </a:xfrm>
          <a:prstGeom prst="triangle">
            <a:avLst>
              <a:gd fmla="val 100000" name="adj"/>
            </a:avLst>
          </a:prstGeom>
          <a:solidFill>
            <a:schemeClr val="bg1">
              <a:lumMod val="95000"/>
            </a:schemeClr>
          </a:solidFill>
          <a:ln>
            <a:noFill/>
          </a:ln>
          <a:effectLst>
            <a:outerShdw algn="tl" blurRad="152400" dir="8100000" dist="63500" rotWithShape="0">
              <a:prstClr val="black">
                <a:alpha val="30000"/>
              </a:prstClr>
            </a:outerShdw>
          </a:effectLst>
          <a:scene3d>
            <a:camera prst="orthographicFront"/>
            <a:lightRig dir="t" rig="threePt"/>
          </a:scene3d>
          <a:sp3d prstMaterial="softEdge">
            <a:bevelT h="6350" w="38100"/>
          </a:sp3d>
        </p:spPr>
        <p:style>
          <a:lnRef idx="2">
            <a:schemeClr val="accent1">
              <a:shade val="50000"/>
            </a:schemeClr>
          </a:lnRef>
          <a:fillRef idx="1">
            <a:schemeClr val="accent1"/>
          </a:fillRef>
          <a:effectRef idx="0">
            <a:schemeClr val="accent1"/>
          </a:effectRef>
          <a:fontRef idx="minor">
            <a:schemeClr val="lt1"/>
          </a:fontRef>
        </p:style>
        <p:txBody>
          <a:bodyPr/>
          <a:lstStyle/>
          <a:p/>
        </p:txBody>
      </p:sp>
      <p:sp>
        <p:nvSpPr>
          <p:cNvPr id="56" name="L-Shape 11"/>
          <p:cNvSpPr/>
          <p:nvPr/>
        </p:nvSpPr>
        <p:spPr>
          <a:xfrm rot="5400000">
            <a:off x="6603254" y="2012455"/>
            <a:ext cx="1325828" cy="2206148"/>
          </a:xfrm>
          <a:prstGeom prst="corner">
            <a:avLst>
              <a:gd fmla="val 16120" name="adj1"/>
              <a:gd fmla="val 16110" name="adj2"/>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p:txBody>
      </p:sp>
      <p:sp>
        <p:nvSpPr>
          <p:cNvPr id="57" name="Isosceles Triangle 15"/>
          <p:cNvSpPr/>
          <p:nvPr/>
        </p:nvSpPr>
        <p:spPr>
          <a:xfrm>
            <a:off x="7997867" y="1850036"/>
            <a:ext cx="375796" cy="375796"/>
          </a:xfrm>
          <a:prstGeom prst="triangle">
            <a:avLst>
              <a:gd fmla="val 100000" name="adj"/>
            </a:avLst>
          </a:prstGeom>
          <a:solidFill>
            <a:schemeClr val="bg1">
              <a:lumMod val="95000"/>
            </a:schemeClr>
          </a:solidFill>
          <a:ln>
            <a:noFill/>
          </a:ln>
          <a:effectLst>
            <a:outerShdw algn="tl" blurRad="152400" dir="8100000" dist="63500" rotWithShape="0">
              <a:prstClr val="black">
                <a:alpha val="30000"/>
              </a:prstClr>
            </a:outerShdw>
          </a:effectLst>
          <a:scene3d>
            <a:camera prst="orthographicFront"/>
            <a:lightRig dir="t" rig="threePt"/>
          </a:scene3d>
          <a:sp3d prstMaterial="softEdge">
            <a:bevelT h="6350" w="38100"/>
          </a:sp3d>
        </p:spPr>
        <p:style>
          <a:lnRef idx="2">
            <a:schemeClr val="accent1">
              <a:shade val="50000"/>
            </a:schemeClr>
          </a:lnRef>
          <a:fillRef idx="1">
            <a:schemeClr val="accent1"/>
          </a:fillRef>
          <a:effectRef idx="0">
            <a:schemeClr val="accent1"/>
          </a:effectRef>
          <a:fontRef idx="minor">
            <a:schemeClr val="lt1"/>
          </a:fontRef>
        </p:style>
        <p:txBody>
          <a:bodyPr/>
          <a:lstStyle/>
          <a:p/>
        </p:txBody>
      </p:sp>
      <p:sp>
        <p:nvSpPr>
          <p:cNvPr id="58" name="L-Shape 16"/>
          <p:cNvSpPr/>
          <p:nvPr/>
        </p:nvSpPr>
        <p:spPr>
          <a:xfrm rot="5400000">
            <a:off x="9041512" y="1409107"/>
            <a:ext cx="1325828" cy="2206148"/>
          </a:xfrm>
          <a:prstGeom prst="corner">
            <a:avLst>
              <a:gd fmla="val 16120" name="adj1"/>
              <a:gd fmla="val 16110" name="adj2"/>
            </a:avLst>
          </a:prstGeom>
          <a:solidFill>
            <a:schemeClr val="tx1"/>
          </a:solidFill>
          <a:ln>
            <a:noFill/>
          </a:ln>
        </p:spPr>
        <p:style>
          <a:lnRef idx="2">
            <a:schemeClr val="accent4">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a:lstStyle/>
          <a:p/>
        </p:txBody>
      </p:sp>
      <p:sp>
        <p:nvSpPr>
          <p:cNvPr id="59" name="文本框 78"/>
          <p:cNvSpPr txBox="1"/>
          <p:nvPr/>
        </p:nvSpPr>
        <p:spPr>
          <a:xfrm>
            <a:off x="1835653" y="3952896"/>
            <a:ext cx="1097280" cy="365760"/>
          </a:xfrm>
          <a:prstGeom prst="rect">
            <a:avLst/>
          </a:prstGeom>
          <a:noFill/>
        </p:spPr>
        <p:txBody>
          <a:bodyPr rtlCol="0" wrap="none">
            <a:spAutoFit/>
          </a:bodyPr>
          <a:lstStyle/>
          <a:p>
            <a:r>
              <a:rPr altLang="en-US" b="1" lang="zh-CN">
                <a:solidFill>
                  <a:schemeClr val="tx2"/>
                </a:solidFill>
                <a:latin charset="-122" panose="020b0503020204020204" pitchFamily="34" typeface="微软雅黑"/>
                <a:ea charset="-122" pitchFamily="34" typeface="微软雅黑"/>
              </a:rPr>
              <a:t>培训计划</a:t>
            </a:r>
          </a:p>
        </p:txBody>
      </p:sp>
      <p:sp>
        <p:nvSpPr>
          <p:cNvPr id="60" name="文本框 79"/>
          <p:cNvSpPr txBox="1"/>
          <p:nvPr/>
        </p:nvSpPr>
        <p:spPr>
          <a:xfrm>
            <a:off x="1534498" y="4275718"/>
            <a:ext cx="1920127" cy="1691640"/>
          </a:xfrm>
          <a:prstGeom prst="rect">
            <a:avLst/>
          </a:prstGeom>
          <a:noFill/>
        </p:spPr>
        <p:txBody>
          <a:bodyPr rtlCol="0" wrap="square">
            <a:spAutoFit/>
          </a:bodyPr>
          <a:lstStyle/>
          <a:p>
            <a:pPr>
              <a:lnSpc>
                <a:spcPts val="2100"/>
              </a:lnSpc>
            </a:pPr>
            <a:r>
              <a:rPr altLang="en-US" lang="zh-CN" smtClean="0" sz="1300">
                <a:solidFill>
                  <a:srgbClr val="3F3F3F"/>
                </a:solidFill>
                <a:latin charset="-122" panose="020b0503020204020204" pitchFamily="34" typeface="微软雅黑"/>
                <a:ea charset="-122" pitchFamily="34" typeface="微软雅黑"/>
              </a:rPr>
              <a:t>此处添加详细文本描述，建议与标题相关并符合整体语言风格，语言描述尽量简洁生动。尽量将每页幻灯片的字数控制在200字以内。</a:t>
            </a:r>
          </a:p>
        </p:txBody>
      </p:sp>
      <p:sp>
        <p:nvSpPr>
          <p:cNvPr id="61" name="文本框 81"/>
          <p:cNvSpPr txBox="1"/>
          <p:nvPr/>
        </p:nvSpPr>
        <p:spPr>
          <a:xfrm>
            <a:off x="4425410" y="3343147"/>
            <a:ext cx="1097280" cy="365760"/>
          </a:xfrm>
          <a:prstGeom prst="rect">
            <a:avLst/>
          </a:prstGeom>
          <a:noFill/>
        </p:spPr>
        <p:txBody>
          <a:bodyPr rtlCol="0" wrap="none">
            <a:spAutoFit/>
          </a:bodyPr>
          <a:lstStyle/>
          <a:p>
            <a:r>
              <a:rPr altLang="en-US" b="1" lang="zh-CN">
                <a:latin charset="-122" panose="020b0503020204020204" pitchFamily="34" typeface="微软雅黑"/>
                <a:ea charset="-122" pitchFamily="34" typeface="微软雅黑"/>
              </a:rPr>
              <a:t>定期交流</a:t>
            </a:r>
          </a:p>
        </p:txBody>
      </p:sp>
      <p:sp>
        <p:nvSpPr>
          <p:cNvPr id="62" name="文本框 82"/>
          <p:cNvSpPr txBox="1"/>
          <p:nvPr/>
        </p:nvSpPr>
        <p:spPr>
          <a:xfrm>
            <a:off x="4019346" y="3662349"/>
            <a:ext cx="1920127" cy="1691640"/>
          </a:xfrm>
          <a:prstGeom prst="rect">
            <a:avLst/>
          </a:prstGeom>
          <a:noFill/>
        </p:spPr>
        <p:txBody>
          <a:bodyPr rtlCol="0" wrap="square">
            <a:spAutoFit/>
          </a:bodyPr>
          <a:lstStyle/>
          <a:p>
            <a:pPr>
              <a:lnSpc>
                <a:spcPts val="2100"/>
              </a:lnSpc>
            </a:pPr>
            <a:r>
              <a:rPr altLang="en-US" lang="zh-CN" sz="1300">
                <a:solidFill>
                  <a:srgbClr val="3F3F3F"/>
                </a:solidFill>
                <a:latin charset="-122" panose="020b0503020204020204" pitchFamily="34" typeface="微软雅黑"/>
                <a:ea charset="-122" pitchFamily="34" typeface="微软雅黑"/>
              </a:rPr>
              <a:t>此处添加详细文本描述，建议与标题相关并符合整体语言风格，语言描述尽量简洁生动。尽量将每页幻灯片的字数控制在200字以内。</a:t>
            </a:r>
          </a:p>
        </p:txBody>
      </p:sp>
      <p:sp>
        <p:nvSpPr>
          <p:cNvPr id="63" name="文本框 83"/>
          <p:cNvSpPr txBox="1"/>
          <p:nvPr/>
        </p:nvSpPr>
        <p:spPr>
          <a:xfrm>
            <a:off x="6855179" y="2698576"/>
            <a:ext cx="1097280" cy="365760"/>
          </a:xfrm>
          <a:prstGeom prst="rect">
            <a:avLst/>
          </a:prstGeom>
          <a:noFill/>
        </p:spPr>
        <p:txBody>
          <a:bodyPr rtlCol="0" wrap="none">
            <a:spAutoFit/>
          </a:bodyPr>
          <a:lstStyle/>
          <a:p>
            <a:r>
              <a:rPr altLang="en-US" b="1" lang="zh-CN">
                <a:solidFill>
                  <a:schemeClr val="tx2"/>
                </a:solidFill>
                <a:latin charset="-122" panose="020b0503020204020204" pitchFamily="34" typeface="微软雅黑"/>
                <a:ea charset="-122" pitchFamily="34" typeface="微软雅黑"/>
              </a:rPr>
              <a:t>拓展训练</a:t>
            </a:r>
          </a:p>
        </p:txBody>
      </p:sp>
      <p:sp>
        <p:nvSpPr>
          <p:cNvPr id="64" name="文本框 84"/>
          <p:cNvSpPr txBox="1"/>
          <p:nvPr/>
        </p:nvSpPr>
        <p:spPr>
          <a:xfrm>
            <a:off x="6449114" y="3010440"/>
            <a:ext cx="1920127" cy="1691640"/>
          </a:xfrm>
          <a:prstGeom prst="rect">
            <a:avLst/>
          </a:prstGeom>
          <a:noFill/>
        </p:spPr>
        <p:txBody>
          <a:bodyPr rtlCol="0" wrap="square">
            <a:spAutoFit/>
          </a:bodyPr>
          <a:lstStyle/>
          <a:p>
            <a:pPr>
              <a:lnSpc>
                <a:spcPts val="2100"/>
              </a:lnSpc>
            </a:pPr>
            <a:r>
              <a:rPr altLang="en-US" lang="zh-CN" sz="1300">
                <a:solidFill>
                  <a:srgbClr val="3F3F3F"/>
                </a:solidFill>
                <a:latin charset="-122" panose="020b0503020204020204" pitchFamily="34" typeface="微软雅黑"/>
                <a:ea charset="-122" pitchFamily="34" typeface="微软雅黑"/>
              </a:rPr>
              <a:t>此处添加详细文本描述，建议与标题相关并符合整体语言风格，语言描述尽量简洁生动。尽量将每页幻灯片的字数控制在200字以内。</a:t>
            </a:r>
          </a:p>
        </p:txBody>
      </p:sp>
      <p:sp>
        <p:nvSpPr>
          <p:cNvPr id="65" name="文本框 86"/>
          <p:cNvSpPr txBox="1"/>
          <p:nvPr/>
        </p:nvSpPr>
        <p:spPr>
          <a:xfrm>
            <a:off x="9194876" y="2136248"/>
            <a:ext cx="1325880" cy="365760"/>
          </a:xfrm>
          <a:prstGeom prst="rect">
            <a:avLst/>
          </a:prstGeom>
          <a:noFill/>
        </p:spPr>
        <p:txBody>
          <a:bodyPr rtlCol="0" wrap="none">
            <a:spAutoFit/>
          </a:bodyPr>
          <a:lstStyle/>
          <a:p>
            <a:r>
              <a:rPr altLang="en-US" b="1" lang="zh-CN">
                <a:latin charset="-122" panose="020b0503020204020204" pitchFamily="34" typeface="微软雅黑"/>
                <a:ea charset="-122" pitchFamily="34" typeface="微软雅黑"/>
              </a:rPr>
              <a:t>提高行动力</a:t>
            </a:r>
          </a:p>
        </p:txBody>
      </p:sp>
      <p:sp>
        <p:nvSpPr>
          <p:cNvPr id="66" name="文本框 87"/>
          <p:cNvSpPr txBox="1"/>
          <p:nvPr/>
        </p:nvSpPr>
        <p:spPr>
          <a:xfrm>
            <a:off x="8904224" y="2455448"/>
            <a:ext cx="1920127" cy="1691640"/>
          </a:xfrm>
          <a:prstGeom prst="rect">
            <a:avLst/>
          </a:prstGeom>
          <a:noFill/>
        </p:spPr>
        <p:txBody>
          <a:bodyPr rtlCol="0" wrap="square">
            <a:spAutoFit/>
          </a:bodyPr>
          <a:lstStyle/>
          <a:p>
            <a:pPr>
              <a:lnSpc>
                <a:spcPts val="2100"/>
              </a:lnSpc>
            </a:pPr>
            <a:r>
              <a:rPr altLang="en-US" lang="zh-CN" sz="1300">
                <a:solidFill>
                  <a:srgbClr val="3F3F3F"/>
                </a:solidFill>
                <a:latin charset="-122" panose="020b0503020204020204" pitchFamily="34" typeface="微软雅黑"/>
                <a:ea charset="-122" pitchFamily="34" typeface="微软雅黑"/>
              </a:rPr>
              <a:t>此处添加详细文本描述，建议与标题相关并符合整体语言风格，语言描述尽量简洁生动。尽量将每页幻灯片的字数控制在200字以内。</a:t>
            </a:r>
          </a:p>
        </p:txBody>
      </p:sp>
      <p:sp>
        <p:nvSpPr>
          <p:cNvPr id="67" name="MH_Other_12"/>
          <p:cNvSpPr>
            <a:spLocks noChangeArrowheads="1" noChangeAspect="1"/>
          </p:cNvSpPr>
          <p:nvPr>
            <p:custDataLst>
              <p:tags r:id="rId3"/>
            </p:custDataLst>
          </p:nvPr>
        </p:nvSpPr>
        <p:spPr bwMode="auto">
          <a:xfrm>
            <a:off x="2117735" y="3050772"/>
            <a:ext cx="488608" cy="461653"/>
          </a:xfrm>
          <a:custGeom>
            <a:gdLst>
              <a:gd fmla="*/ 186557 w 1993900" name="T0"/>
              <a:gd fmla="*/ 1472017 h 1873250" name="T1"/>
              <a:gd fmla="*/ 1296550 w 1993900" name="T2"/>
              <a:gd fmla="*/ 576666 h 1873250" name="T3"/>
              <a:gd fmla="*/ 1153710 w 1993900" name="T4"/>
              <a:gd fmla="*/ 1135821 h 1873250" name="T5"/>
              <a:gd fmla="*/ 1097106 w 1993900" name="T6"/>
              <a:gd fmla="*/ 797974 h 1873250" name="T7"/>
              <a:gd fmla="*/ 1032144 w 1993900" name="T8"/>
              <a:gd fmla="*/ 704592 h 1873250" name="T9"/>
              <a:gd fmla="*/ 1078871 w 1993900" name="T10"/>
              <a:gd fmla="*/ 694343 h 1873250" name="T11"/>
              <a:gd fmla="*/ 1116861 w 1993900" name="T12"/>
              <a:gd fmla="*/ 676502 h 1873250" name="T13"/>
              <a:gd fmla="*/ 1146872 w 1993900" name="T14"/>
              <a:gd fmla="*/ 652207 h 1873250" name="T15"/>
              <a:gd fmla="*/ 1168526 w 1993900" name="T16"/>
              <a:gd fmla="*/ 620700 h 1873250" name="T17"/>
              <a:gd fmla="*/ 1184861 w 1993900" name="T18"/>
              <a:gd fmla="*/ 576666 h 1873250" name="T19"/>
              <a:gd fmla="*/ 568770 w 1993900" name="T20"/>
              <a:gd fmla="*/ 1239833 h 1873250" name="T21"/>
              <a:gd fmla="*/ 673241 w 1993900" name="T22"/>
              <a:gd fmla="*/ 791901 h 1873250" name="T23"/>
              <a:gd fmla="*/ 568770 w 1993900" name="T24"/>
              <a:gd fmla="*/ 802909 h 1873250" name="T25"/>
              <a:gd fmla="*/ 609419 w 1993900" name="T26"/>
              <a:gd fmla="*/ 698519 h 1873250" name="T27"/>
              <a:gd fmla="*/ 650068 w 1993900" name="T28"/>
              <a:gd fmla="*/ 682954 h 1873250" name="T29"/>
              <a:gd fmla="*/ 682739 w 1993900" name="T30"/>
              <a:gd fmla="*/ 660938 h 1873250" name="T31"/>
              <a:gd fmla="*/ 707052 w 1993900" name="T32"/>
              <a:gd fmla="*/ 632088 h 1873250" name="T33"/>
              <a:gd fmla="*/ 724147 w 1993900" name="T34"/>
              <a:gd fmla="*/ 596405 h 1873250" name="T35"/>
              <a:gd fmla="*/ 214659 w 1993900" name="T36"/>
              <a:gd fmla="*/ 266708 h 1873250" name="T37"/>
              <a:gd fmla="*/ 171803 w 1993900" name="T38"/>
              <a:gd fmla="*/ 295920 h 1873250" name="T39"/>
              <a:gd fmla="*/ 151323 w 1993900" name="T40"/>
              <a:gd fmla="*/ 344102 h 1873250" name="T41"/>
              <a:gd fmla="*/ 158150 w 1993900" name="T42"/>
              <a:gd fmla="*/ 1583935 h 1873250" name="T43"/>
              <a:gd fmla="*/ 190766 w 1993900" name="T44"/>
              <a:gd fmla="*/ 1623770 h 1873250" name="T45"/>
              <a:gd fmla="*/ 241586 w 1993900" name="T46"/>
              <a:gd fmla="*/ 1639325 h 1873250" name="T47"/>
              <a:gd fmla="*/ 1706270 w 1993900" name="T48"/>
              <a:gd fmla="*/ 1627944 h 1873250" name="T49"/>
              <a:gd fmla="*/ 1743058 w 1993900" name="T50"/>
              <a:gd fmla="*/ 1591902 h 1873250" name="T51"/>
              <a:gd fmla="*/ 1754056 w 1993900" name="T52"/>
              <a:gd fmla="*/ 353207 h 1873250" name="T53"/>
              <a:gd fmla="*/ 1738127 w 1993900" name="T54"/>
              <a:gd fmla="*/ 302749 h 1873250" name="T55"/>
              <a:gd fmla="*/ 1698306 w 1993900" name="T56"/>
              <a:gd fmla="*/ 269743 h 1873250" name="T57"/>
              <a:gd fmla="*/ 1541294 w 1993900" name="T58"/>
              <a:gd fmla="*/ 323995 h 1873250" name="T59"/>
              <a:gd fmla="*/ 334125 w 1993900" name="T60"/>
              <a:gd fmla="*/ 262534 h 1873250" name="T61"/>
              <a:gd fmla="*/ 1334979 w 1993900" name="T62"/>
              <a:gd fmla="*/ 206006 h 1873250" name="T63"/>
              <a:gd fmla="*/ 1663414 w 1993900" name="T64"/>
              <a:gd fmla="*/ 111160 h 1873250" name="T65"/>
              <a:gd fmla="*/ 1735094 w 1993900" name="T66"/>
              <a:gd fmla="*/ 122162 h 1873250" name="T67"/>
              <a:gd fmla="*/ 1798429 w 1993900" name="T68"/>
              <a:gd fmla="*/ 152513 h 1873250" name="T69"/>
              <a:gd fmla="*/ 1849629 w 1993900" name="T70"/>
              <a:gd fmla="*/ 199557 h 1873250" name="T71"/>
              <a:gd fmla="*/ 1886037 w 1993900" name="T72"/>
              <a:gd fmla="*/ 259120 h 1873250" name="T73"/>
              <a:gd fmla="*/ 1903862 w 1993900" name="T74"/>
              <a:gd fmla="*/ 328927 h 1873250" name="T75"/>
              <a:gd fmla="*/ 1902346 w 1993900" name="T76"/>
              <a:gd fmla="*/ 1585453 h 1873250" name="T77"/>
              <a:gd fmla="*/ 1881107 w 1993900" name="T78"/>
              <a:gd fmla="*/ 1653362 h 1873250" name="T79"/>
              <a:gd fmla="*/ 1842044 w 1993900" name="T80"/>
              <a:gd fmla="*/ 1711029 h 1873250" name="T81"/>
              <a:gd fmla="*/ 1788568 w 1993900" name="T82"/>
              <a:gd fmla="*/ 1755417 h 1873250" name="T83"/>
              <a:gd fmla="*/ 1723716 w 1993900" name="T84"/>
              <a:gd fmla="*/ 1782733 h 1873250" name="T85"/>
              <a:gd fmla="*/ 241586 w 1993900" name="T86"/>
              <a:gd fmla="*/ 1790700 h 1873250" name="T87"/>
              <a:gd fmla="*/ 169906 w 1993900" name="T88"/>
              <a:gd fmla="*/ 1779698 h 1873250" name="T89"/>
              <a:gd fmla="*/ 106191 w 1993900" name="T90"/>
              <a:gd fmla="*/ 1748968 h 1873250" name="T91"/>
              <a:gd fmla="*/ 54992 w 1993900" name="T92"/>
              <a:gd fmla="*/ 1702303 h 1873250" name="T93"/>
              <a:gd fmla="*/ 18963 w 1993900" name="T94"/>
              <a:gd fmla="*/ 1642740 h 1873250" name="T95"/>
              <a:gd fmla="*/ 1138 w 1993900" name="T96"/>
              <a:gd fmla="*/ 1573312 h 1873250" name="T97"/>
              <a:gd fmla="*/ 2655 w 1993900" name="T98"/>
              <a:gd fmla="*/ 316408 h 1873250" name="T99"/>
              <a:gd fmla="*/ 23514 w 1993900" name="T100"/>
              <a:gd fmla="*/ 248497 h 1873250" name="T101"/>
              <a:gd fmla="*/ 62577 w 1993900" name="T102"/>
              <a:gd fmla="*/ 190451 h 1873250" name="T103"/>
              <a:gd fmla="*/ 116432 w 1993900" name="T104"/>
              <a:gd fmla="*/ 146064 h 1873250" name="T105"/>
              <a:gd fmla="*/ 181284 w 1993900" name="T106"/>
              <a:gd fmla="*/ 118748 h 1873250" name="T107"/>
              <a:gd fmla="*/ 363706 w 1993900" name="T108"/>
              <a:gd fmla="*/ 111160 h 1873250"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b="b" l="0" r="r" t="0"/>
            <a:pathLst>
              <a:path h="1873250" w="1993900">
                <a:moveTo>
                  <a:pt x="195263" y="1631950"/>
                </a:moveTo>
                <a:lnTo>
                  <a:pt x="1766888" y="1631950"/>
                </a:lnTo>
                <a:lnTo>
                  <a:pt x="1766888" y="1663700"/>
                </a:lnTo>
                <a:lnTo>
                  <a:pt x="195263" y="1663700"/>
                </a:lnTo>
                <a:lnTo>
                  <a:pt x="195263" y="1631950"/>
                </a:lnTo>
                <a:close/>
                <a:moveTo>
                  <a:pt x="195263" y="1539875"/>
                </a:moveTo>
                <a:lnTo>
                  <a:pt x="1766888" y="1539875"/>
                </a:lnTo>
                <a:lnTo>
                  <a:pt x="1766888" y="1570038"/>
                </a:lnTo>
                <a:lnTo>
                  <a:pt x="195263" y="1570038"/>
                </a:lnTo>
                <a:lnTo>
                  <a:pt x="195263" y="1539875"/>
                </a:lnTo>
                <a:close/>
                <a:moveTo>
                  <a:pt x="1240155" y="603250"/>
                </a:moveTo>
                <a:lnTo>
                  <a:pt x="1357056" y="603250"/>
                </a:lnTo>
                <a:lnTo>
                  <a:pt x="1357056" y="1188182"/>
                </a:lnTo>
                <a:lnTo>
                  <a:pt x="1493838" y="1188182"/>
                </a:lnTo>
                <a:lnTo>
                  <a:pt x="1493838" y="1296988"/>
                </a:lnTo>
                <a:lnTo>
                  <a:pt x="1071563" y="1296988"/>
                </a:lnTo>
                <a:lnTo>
                  <a:pt x="1071563" y="1188182"/>
                </a:lnTo>
                <a:lnTo>
                  <a:pt x="1207550" y="1188182"/>
                </a:lnTo>
                <a:lnTo>
                  <a:pt x="1207550" y="820068"/>
                </a:lnTo>
                <a:lnTo>
                  <a:pt x="1201886" y="822053"/>
                </a:lnTo>
                <a:lnTo>
                  <a:pt x="1194826" y="824833"/>
                </a:lnTo>
                <a:lnTo>
                  <a:pt x="1180909" y="828407"/>
                </a:lnTo>
                <a:lnTo>
                  <a:pt x="1165402" y="831981"/>
                </a:lnTo>
                <a:lnTo>
                  <a:pt x="1148304" y="834760"/>
                </a:lnTo>
                <a:lnTo>
                  <a:pt x="1130809" y="837143"/>
                </a:lnTo>
                <a:lnTo>
                  <a:pt x="1111723" y="838732"/>
                </a:lnTo>
                <a:lnTo>
                  <a:pt x="1091842" y="839526"/>
                </a:lnTo>
                <a:lnTo>
                  <a:pt x="1071563" y="839923"/>
                </a:lnTo>
                <a:lnTo>
                  <a:pt x="1071563" y="738265"/>
                </a:lnTo>
                <a:lnTo>
                  <a:pt x="1080311" y="737073"/>
                </a:lnTo>
                <a:lnTo>
                  <a:pt x="1089456" y="735882"/>
                </a:lnTo>
                <a:lnTo>
                  <a:pt x="1097806" y="734294"/>
                </a:lnTo>
                <a:lnTo>
                  <a:pt x="1106156" y="732705"/>
                </a:lnTo>
                <a:lnTo>
                  <a:pt x="1114109" y="730720"/>
                </a:lnTo>
                <a:lnTo>
                  <a:pt x="1121664" y="728734"/>
                </a:lnTo>
                <a:lnTo>
                  <a:pt x="1129218" y="726352"/>
                </a:lnTo>
                <a:lnTo>
                  <a:pt x="1136376" y="723969"/>
                </a:lnTo>
                <a:lnTo>
                  <a:pt x="1143931" y="720792"/>
                </a:lnTo>
                <a:lnTo>
                  <a:pt x="1150690" y="718012"/>
                </a:lnTo>
                <a:lnTo>
                  <a:pt x="1156654" y="714438"/>
                </a:lnTo>
                <a:lnTo>
                  <a:pt x="1163016" y="711262"/>
                </a:lnTo>
                <a:lnTo>
                  <a:pt x="1168981" y="707688"/>
                </a:lnTo>
                <a:lnTo>
                  <a:pt x="1174945" y="704114"/>
                </a:lnTo>
                <a:lnTo>
                  <a:pt x="1180512" y="699746"/>
                </a:lnTo>
                <a:lnTo>
                  <a:pt x="1186079" y="695775"/>
                </a:lnTo>
                <a:lnTo>
                  <a:pt x="1191248" y="691407"/>
                </a:lnTo>
                <a:lnTo>
                  <a:pt x="1195621" y="686641"/>
                </a:lnTo>
                <a:lnTo>
                  <a:pt x="1200393" y="682273"/>
                </a:lnTo>
                <a:lnTo>
                  <a:pt x="1204767" y="677111"/>
                </a:lnTo>
                <a:lnTo>
                  <a:pt x="1208743" y="671551"/>
                </a:lnTo>
                <a:lnTo>
                  <a:pt x="1213117" y="666389"/>
                </a:lnTo>
                <a:lnTo>
                  <a:pt x="1216298" y="661227"/>
                </a:lnTo>
                <a:lnTo>
                  <a:pt x="1220274" y="655270"/>
                </a:lnTo>
                <a:lnTo>
                  <a:pt x="1223057" y="649314"/>
                </a:lnTo>
                <a:lnTo>
                  <a:pt x="1226636" y="643357"/>
                </a:lnTo>
                <a:lnTo>
                  <a:pt x="1229022" y="637003"/>
                </a:lnTo>
                <a:lnTo>
                  <a:pt x="1231407" y="630650"/>
                </a:lnTo>
                <a:lnTo>
                  <a:pt x="1234191" y="623899"/>
                </a:lnTo>
                <a:lnTo>
                  <a:pt x="1236179" y="617148"/>
                </a:lnTo>
                <a:lnTo>
                  <a:pt x="1240155" y="603250"/>
                </a:lnTo>
                <a:close/>
                <a:moveTo>
                  <a:pt x="763507" y="603250"/>
                </a:moveTo>
                <a:lnTo>
                  <a:pt x="880806" y="603250"/>
                </a:lnTo>
                <a:lnTo>
                  <a:pt x="880806" y="1188182"/>
                </a:lnTo>
                <a:lnTo>
                  <a:pt x="1017588" y="1188182"/>
                </a:lnTo>
                <a:lnTo>
                  <a:pt x="1017588" y="1296988"/>
                </a:lnTo>
                <a:lnTo>
                  <a:pt x="595313" y="1296988"/>
                </a:lnTo>
                <a:lnTo>
                  <a:pt x="595313" y="1188182"/>
                </a:lnTo>
                <a:lnTo>
                  <a:pt x="731300" y="1188182"/>
                </a:lnTo>
                <a:lnTo>
                  <a:pt x="731300" y="820068"/>
                </a:lnTo>
                <a:lnTo>
                  <a:pt x="725336" y="822053"/>
                </a:lnTo>
                <a:lnTo>
                  <a:pt x="718576" y="824833"/>
                </a:lnTo>
                <a:lnTo>
                  <a:pt x="704659" y="828407"/>
                </a:lnTo>
                <a:lnTo>
                  <a:pt x="688754" y="831981"/>
                </a:lnTo>
                <a:lnTo>
                  <a:pt x="672054" y="834760"/>
                </a:lnTo>
                <a:lnTo>
                  <a:pt x="654161" y="837143"/>
                </a:lnTo>
                <a:lnTo>
                  <a:pt x="635473" y="838732"/>
                </a:lnTo>
                <a:lnTo>
                  <a:pt x="615592" y="839526"/>
                </a:lnTo>
                <a:lnTo>
                  <a:pt x="595313" y="839923"/>
                </a:lnTo>
                <a:lnTo>
                  <a:pt x="595313" y="738265"/>
                </a:lnTo>
                <a:lnTo>
                  <a:pt x="604061" y="737073"/>
                </a:lnTo>
                <a:lnTo>
                  <a:pt x="612809" y="735882"/>
                </a:lnTo>
                <a:lnTo>
                  <a:pt x="621159" y="734294"/>
                </a:lnTo>
                <a:lnTo>
                  <a:pt x="629906" y="732705"/>
                </a:lnTo>
                <a:lnTo>
                  <a:pt x="637859" y="730720"/>
                </a:lnTo>
                <a:lnTo>
                  <a:pt x="645414" y="728734"/>
                </a:lnTo>
                <a:lnTo>
                  <a:pt x="652968" y="726352"/>
                </a:lnTo>
                <a:lnTo>
                  <a:pt x="660126" y="723969"/>
                </a:lnTo>
                <a:lnTo>
                  <a:pt x="667283" y="720792"/>
                </a:lnTo>
                <a:lnTo>
                  <a:pt x="674042" y="718012"/>
                </a:lnTo>
                <a:lnTo>
                  <a:pt x="680404" y="714438"/>
                </a:lnTo>
                <a:lnTo>
                  <a:pt x="686766" y="711262"/>
                </a:lnTo>
                <a:lnTo>
                  <a:pt x="692731" y="707688"/>
                </a:lnTo>
                <a:lnTo>
                  <a:pt x="698695" y="704114"/>
                </a:lnTo>
                <a:lnTo>
                  <a:pt x="704262" y="699746"/>
                </a:lnTo>
                <a:lnTo>
                  <a:pt x="709431" y="695775"/>
                </a:lnTo>
                <a:lnTo>
                  <a:pt x="714600" y="691407"/>
                </a:lnTo>
                <a:lnTo>
                  <a:pt x="719371" y="686641"/>
                </a:lnTo>
                <a:lnTo>
                  <a:pt x="724143" y="682273"/>
                </a:lnTo>
                <a:lnTo>
                  <a:pt x="728119" y="677111"/>
                </a:lnTo>
                <a:lnTo>
                  <a:pt x="732493" y="671551"/>
                </a:lnTo>
                <a:lnTo>
                  <a:pt x="736469" y="666389"/>
                </a:lnTo>
                <a:lnTo>
                  <a:pt x="740048" y="661227"/>
                </a:lnTo>
                <a:lnTo>
                  <a:pt x="744024" y="655270"/>
                </a:lnTo>
                <a:lnTo>
                  <a:pt x="746807" y="649314"/>
                </a:lnTo>
                <a:lnTo>
                  <a:pt x="749988" y="643357"/>
                </a:lnTo>
                <a:lnTo>
                  <a:pt x="752772" y="637003"/>
                </a:lnTo>
                <a:lnTo>
                  <a:pt x="755157" y="630650"/>
                </a:lnTo>
                <a:lnTo>
                  <a:pt x="757941" y="623899"/>
                </a:lnTo>
                <a:lnTo>
                  <a:pt x="759929" y="617148"/>
                </a:lnTo>
                <a:lnTo>
                  <a:pt x="763507" y="603250"/>
                </a:lnTo>
                <a:close/>
                <a:moveTo>
                  <a:pt x="252860" y="274637"/>
                </a:moveTo>
                <a:lnTo>
                  <a:pt x="243333" y="275431"/>
                </a:lnTo>
                <a:lnTo>
                  <a:pt x="233806" y="276622"/>
                </a:lnTo>
                <a:lnTo>
                  <a:pt x="224676" y="279003"/>
                </a:lnTo>
                <a:lnTo>
                  <a:pt x="216340" y="282178"/>
                </a:lnTo>
                <a:lnTo>
                  <a:pt x="207607" y="286147"/>
                </a:lnTo>
                <a:lnTo>
                  <a:pt x="199668" y="290909"/>
                </a:lnTo>
                <a:lnTo>
                  <a:pt x="192523" y="296465"/>
                </a:lnTo>
                <a:lnTo>
                  <a:pt x="185774" y="302815"/>
                </a:lnTo>
                <a:lnTo>
                  <a:pt x="179820" y="309562"/>
                </a:lnTo>
                <a:lnTo>
                  <a:pt x="174263" y="316706"/>
                </a:lnTo>
                <a:lnTo>
                  <a:pt x="169499" y="324644"/>
                </a:lnTo>
                <a:lnTo>
                  <a:pt x="165530" y="332581"/>
                </a:lnTo>
                <a:lnTo>
                  <a:pt x="162354" y="341312"/>
                </a:lnTo>
                <a:lnTo>
                  <a:pt x="159972" y="350837"/>
                </a:lnTo>
                <a:lnTo>
                  <a:pt x="158385" y="359965"/>
                </a:lnTo>
                <a:lnTo>
                  <a:pt x="157988" y="369490"/>
                </a:lnTo>
                <a:lnTo>
                  <a:pt x="157988" y="1619647"/>
                </a:lnTo>
                <a:lnTo>
                  <a:pt x="158385" y="1629569"/>
                </a:lnTo>
                <a:lnTo>
                  <a:pt x="159972" y="1639094"/>
                </a:lnTo>
                <a:lnTo>
                  <a:pt x="162354" y="1647825"/>
                </a:lnTo>
                <a:lnTo>
                  <a:pt x="165530" y="1656953"/>
                </a:lnTo>
                <a:lnTo>
                  <a:pt x="169499" y="1665288"/>
                </a:lnTo>
                <a:lnTo>
                  <a:pt x="174263" y="1672828"/>
                </a:lnTo>
                <a:lnTo>
                  <a:pt x="179820" y="1679972"/>
                </a:lnTo>
                <a:lnTo>
                  <a:pt x="185774" y="1686719"/>
                </a:lnTo>
                <a:lnTo>
                  <a:pt x="192523" y="1693069"/>
                </a:lnTo>
                <a:lnTo>
                  <a:pt x="199668" y="1698625"/>
                </a:lnTo>
                <a:lnTo>
                  <a:pt x="207607" y="1702991"/>
                </a:lnTo>
                <a:lnTo>
                  <a:pt x="216340" y="1707356"/>
                </a:lnTo>
                <a:lnTo>
                  <a:pt x="224676" y="1710531"/>
                </a:lnTo>
                <a:lnTo>
                  <a:pt x="233806" y="1712913"/>
                </a:lnTo>
                <a:lnTo>
                  <a:pt x="243333" y="1714103"/>
                </a:lnTo>
                <a:lnTo>
                  <a:pt x="252860" y="1714897"/>
                </a:lnTo>
                <a:lnTo>
                  <a:pt x="1741040" y="1714897"/>
                </a:lnTo>
                <a:lnTo>
                  <a:pt x="1750567" y="1714103"/>
                </a:lnTo>
                <a:lnTo>
                  <a:pt x="1759697" y="1712913"/>
                </a:lnTo>
                <a:lnTo>
                  <a:pt x="1769224" y="1710531"/>
                </a:lnTo>
                <a:lnTo>
                  <a:pt x="1777560" y="1707356"/>
                </a:lnTo>
                <a:lnTo>
                  <a:pt x="1785896" y="1702991"/>
                </a:lnTo>
                <a:lnTo>
                  <a:pt x="1794232" y="1698625"/>
                </a:lnTo>
                <a:lnTo>
                  <a:pt x="1801377" y="1693069"/>
                </a:lnTo>
                <a:lnTo>
                  <a:pt x="1808126" y="1686719"/>
                </a:lnTo>
                <a:lnTo>
                  <a:pt x="1813683" y="1679972"/>
                </a:lnTo>
                <a:lnTo>
                  <a:pt x="1819240" y="1672828"/>
                </a:lnTo>
                <a:lnTo>
                  <a:pt x="1824401" y="1665288"/>
                </a:lnTo>
                <a:lnTo>
                  <a:pt x="1828370" y="1656953"/>
                </a:lnTo>
                <a:lnTo>
                  <a:pt x="1831546" y="1647825"/>
                </a:lnTo>
                <a:lnTo>
                  <a:pt x="1833531" y="1639094"/>
                </a:lnTo>
                <a:lnTo>
                  <a:pt x="1835516" y="1629569"/>
                </a:lnTo>
                <a:lnTo>
                  <a:pt x="1835912" y="1619647"/>
                </a:lnTo>
                <a:lnTo>
                  <a:pt x="1835912" y="369490"/>
                </a:lnTo>
                <a:lnTo>
                  <a:pt x="1835516" y="359965"/>
                </a:lnTo>
                <a:lnTo>
                  <a:pt x="1833531" y="350837"/>
                </a:lnTo>
                <a:lnTo>
                  <a:pt x="1831546" y="341312"/>
                </a:lnTo>
                <a:lnTo>
                  <a:pt x="1828370" y="332581"/>
                </a:lnTo>
                <a:lnTo>
                  <a:pt x="1824401" y="324644"/>
                </a:lnTo>
                <a:lnTo>
                  <a:pt x="1819240" y="316706"/>
                </a:lnTo>
                <a:lnTo>
                  <a:pt x="1813683" y="309562"/>
                </a:lnTo>
                <a:lnTo>
                  <a:pt x="1808126" y="302815"/>
                </a:lnTo>
                <a:lnTo>
                  <a:pt x="1801377" y="296465"/>
                </a:lnTo>
                <a:lnTo>
                  <a:pt x="1794232" y="290909"/>
                </a:lnTo>
                <a:lnTo>
                  <a:pt x="1785896" y="286147"/>
                </a:lnTo>
                <a:lnTo>
                  <a:pt x="1777560" y="282178"/>
                </a:lnTo>
                <a:lnTo>
                  <a:pt x="1769224" y="279003"/>
                </a:lnTo>
                <a:lnTo>
                  <a:pt x="1759697" y="276622"/>
                </a:lnTo>
                <a:lnTo>
                  <a:pt x="1750567" y="275431"/>
                </a:lnTo>
                <a:lnTo>
                  <a:pt x="1741040" y="274637"/>
                </a:lnTo>
                <a:lnTo>
                  <a:pt x="1613221" y="274637"/>
                </a:lnTo>
                <a:lnTo>
                  <a:pt x="1613221" y="338931"/>
                </a:lnTo>
                <a:lnTo>
                  <a:pt x="1366316" y="338931"/>
                </a:lnTo>
                <a:lnTo>
                  <a:pt x="1366316" y="274637"/>
                </a:lnTo>
                <a:lnTo>
                  <a:pt x="596622" y="274637"/>
                </a:lnTo>
                <a:lnTo>
                  <a:pt x="596622" y="338931"/>
                </a:lnTo>
                <a:lnTo>
                  <a:pt x="349717" y="338931"/>
                </a:lnTo>
                <a:lnTo>
                  <a:pt x="349717" y="274637"/>
                </a:lnTo>
                <a:lnTo>
                  <a:pt x="252860" y="274637"/>
                </a:lnTo>
                <a:close/>
                <a:moveTo>
                  <a:pt x="442207" y="0"/>
                </a:moveTo>
                <a:lnTo>
                  <a:pt x="565660" y="0"/>
                </a:lnTo>
                <a:lnTo>
                  <a:pt x="565660" y="116284"/>
                </a:lnTo>
                <a:lnTo>
                  <a:pt x="1397278" y="116284"/>
                </a:lnTo>
                <a:lnTo>
                  <a:pt x="1397278" y="215503"/>
                </a:lnTo>
                <a:lnTo>
                  <a:pt x="1397278" y="307975"/>
                </a:lnTo>
                <a:lnTo>
                  <a:pt x="1461188" y="307975"/>
                </a:lnTo>
                <a:lnTo>
                  <a:pt x="1461188" y="0"/>
                </a:lnTo>
                <a:lnTo>
                  <a:pt x="1551296" y="0"/>
                </a:lnTo>
                <a:lnTo>
                  <a:pt x="1551296" y="116284"/>
                </a:lnTo>
                <a:lnTo>
                  <a:pt x="1741040" y="116284"/>
                </a:lnTo>
                <a:lnTo>
                  <a:pt x="1754140" y="116681"/>
                </a:lnTo>
                <a:lnTo>
                  <a:pt x="1766446" y="117475"/>
                </a:lnTo>
                <a:lnTo>
                  <a:pt x="1779148" y="119062"/>
                </a:lnTo>
                <a:lnTo>
                  <a:pt x="1791851" y="121840"/>
                </a:lnTo>
                <a:lnTo>
                  <a:pt x="1804156" y="124222"/>
                </a:lnTo>
                <a:lnTo>
                  <a:pt x="1816065" y="127794"/>
                </a:lnTo>
                <a:lnTo>
                  <a:pt x="1827973" y="131762"/>
                </a:lnTo>
                <a:lnTo>
                  <a:pt x="1839088" y="136525"/>
                </a:lnTo>
                <a:lnTo>
                  <a:pt x="1850600" y="141684"/>
                </a:lnTo>
                <a:lnTo>
                  <a:pt x="1861318" y="147240"/>
                </a:lnTo>
                <a:lnTo>
                  <a:pt x="1872035" y="152797"/>
                </a:lnTo>
                <a:lnTo>
                  <a:pt x="1882356" y="159544"/>
                </a:lnTo>
                <a:lnTo>
                  <a:pt x="1892280" y="167084"/>
                </a:lnTo>
                <a:lnTo>
                  <a:pt x="1901807" y="174228"/>
                </a:lnTo>
                <a:lnTo>
                  <a:pt x="1911334" y="182165"/>
                </a:lnTo>
                <a:lnTo>
                  <a:pt x="1919670" y="190500"/>
                </a:lnTo>
                <a:lnTo>
                  <a:pt x="1928006" y="199231"/>
                </a:lnTo>
                <a:lnTo>
                  <a:pt x="1935945" y="208756"/>
                </a:lnTo>
                <a:lnTo>
                  <a:pt x="1943884" y="218281"/>
                </a:lnTo>
                <a:lnTo>
                  <a:pt x="1951029" y="228203"/>
                </a:lnTo>
                <a:lnTo>
                  <a:pt x="1957380" y="238125"/>
                </a:lnTo>
                <a:lnTo>
                  <a:pt x="1963732" y="249237"/>
                </a:lnTo>
                <a:lnTo>
                  <a:pt x="1968892" y="259953"/>
                </a:lnTo>
                <a:lnTo>
                  <a:pt x="1974052" y="271065"/>
                </a:lnTo>
                <a:lnTo>
                  <a:pt x="1978816" y="282575"/>
                </a:lnTo>
                <a:lnTo>
                  <a:pt x="1982389" y="294084"/>
                </a:lnTo>
                <a:lnTo>
                  <a:pt x="1985961" y="306387"/>
                </a:lnTo>
                <a:lnTo>
                  <a:pt x="1988740" y="318690"/>
                </a:lnTo>
                <a:lnTo>
                  <a:pt x="1991122" y="330994"/>
                </a:lnTo>
                <a:lnTo>
                  <a:pt x="1992709" y="344090"/>
                </a:lnTo>
                <a:lnTo>
                  <a:pt x="1993503" y="356790"/>
                </a:lnTo>
                <a:lnTo>
                  <a:pt x="1993900" y="369490"/>
                </a:lnTo>
                <a:lnTo>
                  <a:pt x="1993900" y="1619647"/>
                </a:lnTo>
                <a:lnTo>
                  <a:pt x="1993503" y="1632744"/>
                </a:lnTo>
                <a:lnTo>
                  <a:pt x="1992709" y="1645841"/>
                </a:lnTo>
                <a:lnTo>
                  <a:pt x="1991122" y="1658541"/>
                </a:lnTo>
                <a:lnTo>
                  <a:pt x="1988740" y="1670844"/>
                </a:lnTo>
                <a:lnTo>
                  <a:pt x="1985961" y="1682750"/>
                </a:lnTo>
                <a:lnTo>
                  <a:pt x="1982389" y="1695053"/>
                </a:lnTo>
                <a:lnTo>
                  <a:pt x="1978816" y="1706960"/>
                </a:lnTo>
                <a:lnTo>
                  <a:pt x="1974052" y="1718469"/>
                </a:lnTo>
                <a:lnTo>
                  <a:pt x="1968892" y="1729581"/>
                </a:lnTo>
                <a:lnTo>
                  <a:pt x="1963732" y="1740694"/>
                </a:lnTo>
                <a:lnTo>
                  <a:pt x="1957380" y="1751410"/>
                </a:lnTo>
                <a:lnTo>
                  <a:pt x="1951029" y="1761331"/>
                </a:lnTo>
                <a:lnTo>
                  <a:pt x="1943884" y="1771650"/>
                </a:lnTo>
                <a:lnTo>
                  <a:pt x="1935945" y="1780778"/>
                </a:lnTo>
                <a:lnTo>
                  <a:pt x="1928006" y="1789906"/>
                </a:lnTo>
                <a:lnTo>
                  <a:pt x="1919670" y="1799035"/>
                </a:lnTo>
                <a:lnTo>
                  <a:pt x="1911334" y="1807369"/>
                </a:lnTo>
                <a:lnTo>
                  <a:pt x="1901807" y="1815306"/>
                </a:lnTo>
                <a:lnTo>
                  <a:pt x="1892280" y="1822847"/>
                </a:lnTo>
                <a:lnTo>
                  <a:pt x="1882356" y="1829594"/>
                </a:lnTo>
                <a:lnTo>
                  <a:pt x="1872035" y="1836341"/>
                </a:lnTo>
                <a:lnTo>
                  <a:pt x="1861318" y="1842294"/>
                </a:lnTo>
                <a:lnTo>
                  <a:pt x="1850600" y="1848247"/>
                </a:lnTo>
                <a:lnTo>
                  <a:pt x="1839088" y="1853406"/>
                </a:lnTo>
                <a:lnTo>
                  <a:pt x="1827973" y="1857375"/>
                </a:lnTo>
                <a:lnTo>
                  <a:pt x="1816065" y="1861741"/>
                </a:lnTo>
                <a:lnTo>
                  <a:pt x="1804156" y="1864916"/>
                </a:lnTo>
                <a:lnTo>
                  <a:pt x="1791851" y="1868091"/>
                </a:lnTo>
                <a:lnTo>
                  <a:pt x="1779148" y="1870075"/>
                </a:lnTo>
                <a:lnTo>
                  <a:pt x="1766446" y="1871663"/>
                </a:lnTo>
                <a:lnTo>
                  <a:pt x="1754140" y="1872456"/>
                </a:lnTo>
                <a:lnTo>
                  <a:pt x="1741040" y="1873250"/>
                </a:lnTo>
                <a:lnTo>
                  <a:pt x="252860" y="1873250"/>
                </a:lnTo>
                <a:lnTo>
                  <a:pt x="239760" y="1872456"/>
                </a:lnTo>
                <a:lnTo>
                  <a:pt x="227058" y="1871663"/>
                </a:lnTo>
                <a:lnTo>
                  <a:pt x="214355" y="1870075"/>
                </a:lnTo>
                <a:lnTo>
                  <a:pt x="201753" y="1868091"/>
                </a:lnTo>
                <a:lnTo>
                  <a:pt x="189744" y="1864916"/>
                </a:lnTo>
                <a:lnTo>
                  <a:pt x="177835" y="1861741"/>
                </a:lnTo>
                <a:lnTo>
                  <a:pt x="165927" y="1857375"/>
                </a:lnTo>
                <a:lnTo>
                  <a:pt x="154018" y="1853406"/>
                </a:lnTo>
                <a:lnTo>
                  <a:pt x="143300" y="1848247"/>
                </a:lnTo>
                <a:lnTo>
                  <a:pt x="132186" y="1842294"/>
                </a:lnTo>
                <a:lnTo>
                  <a:pt x="121865" y="1836341"/>
                </a:lnTo>
                <a:lnTo>
                  <a:pt x="111147" y="1829594"/>
                </a:lnTo>
                <a:lnTo>
                  <a:pt x="101620" y="1822847"/>
                </a:lnTo>
                <a:lnTo>
                  <a:pt x="91696" y="1815306"/>
                </a:lnTo>
                <a:lnTo>
                  <a:pt x="82566" y="1807369"/>
                </a:lnTo>
                <a:lnTo>
                  <a:pt x="74230" y="1799035"/>
                </a:lnTo>
                <a:lnTo>
                  <a:pt x="65497" y="1789906"/>
                </a:lnTo>
                <a:lnTo>
                  <a:pt x="57558" y="1780778"/>
                </a:lnTo>
                <a:lnTo>
                  <a:pt x="50016" y="1771650"/>
                </a:lnTo>
                <a:lnTo>
                  <a:pt x="42871" y="1761331"/>
                </a:lnTo>
                <a:lnTo>
                  <a:pt x="36520" y="1751410"/>
                </a:lnTo>
                <a:lnTo>
                  <a:pt x="30168" y="1740694"/>
                </a:lnTo>
                <a:lnTo>
                  <a:pt x="24611" y="1729581"/>
                </a:lnTo>
                <a:lnTo>
                  <a:pt x="19848" y="1718469"/>
                </a:lnTo>
                <a:lnTo>
                  <a:pt x="15084" y="1706960"/>
                </a:lnTo>
                <a:lnTo>
                  <a:pt x="11115" y="1695053"/>
                </a:lnTo>
                <a:lnTo>
                  <a:pt x="7939" y="1682750"/>
                </a:lnTo>
                <a:lnTo>
                  <a:pt x="4763" y="1670844"/>
                </a:lnTo>
                <a:lnTo>
                  <a:pt x="2779" y="1658541"/>
                </a:lnTo>
                <a:lnTo>
                  <a:pt x="1191" y="1645841"/>
                </a:lnTo>
                <a:lnTo>
                  <a:pt x="0" y="1632744"/>
                </a:lnTo>
                <a:lnTo>
                  <a:pt x="0" y="1619647"/>
                </a:lnTo>
                <a:lnTo>
                  <a:pt x="0" y="369490"/>
                </a:lnTo>
                <a:lnTo>
                  <a:pt x="0" y="356790"/>
                </a:lnTo>
                <a:lnTo>
                  <a:pt x="1191" y="344090"/>
                </a:lnTo>
                <a:lnTo>
                  <a:pt x="2779" y="330994"/>
                </a:lnTo>
                <a:lnTo>
                  <a:pt x="4763" y="318690"/>
                </a:lnTo>
                <a:lnTo>
                  <a:pt x="7939" y="306387"/>
                </a:lnTo>
                <a:lnTo>
                  <a:pt x="11115" y="294084"/>
                </a:lnTo>
                <a:lnTo>
                  <a:pt x="15084" y="282575"/>
                </a:lnTo>
                <a:lnTo>
                  <a:pt x="19848" y="271065"/>
                </a:lnTo>
                <a:lnTo>
                  <a:pt x="24611" y="259953"/>
                </a:lnTo>
                <a:lnTo>
                  <a:pt x="30168" y="249237"/>
                </a:lnTo>
                <a:lnTo>
                  <a:pt x="36520" y="238125"/>
                </a:lnTo>
                <a:lnTo>
                  <a:pt x="42871" y="228203"/>
                </a:lnTo>
                <a:lnTo>
                  <a:pt x="50016" y="218281"/>
                </a:lnTo>
                <a:lnTo>
                  <a:pt x="57558" y="208756"/>
                </a:lnTo>
                <a:lnTo>
                  <a:pt x="65497" y="199231"/>
                </a:lnTo>
                <a:lnTo>
                  <a:pt x="74230" y="190500"/>
                </a:lnTo>
                <a:lnTo>
                  <a:pt x="82566" y="182165"/>
                </a:lnTo>
                <a:lnTo>
                  <a:pt x="91696" y="174228"/>
                </a:lnTo>
                <a:lnTo>
                  <a:pt x="101620" y="167084"/>
                </a:lnTo>
                <a:lnTo>
                  <a:pt x="111147" y="159544"/>
                </a:lnTo>
                <a:lnTo>
                  <a:pt x="121865" y="152797"/>
                </a:lnTo>
                <a:lnTo>
                  <a:pt x="132186" y="147240"/>
                </a:lnTo>
                <a:lnTo>
                  <a:pt x="143300" y="141684"/>
                </a:lnTo>
                <a:lnTo>
                  <a:pt x="154018" y="136525"/>
                </a:lnTo>
                <a:lnTo>
                  <a:pt x="165927" y="131762"/>
                </a:lnTo>
                <a:lnTo>
                  <a:pt x="177835" y="127794"/>
                </a:lnTo>
                <a:lnTo>
                  <a:pt x="189744" y="124222"/>
                </a:lnTo>
                <a:lnTo>
                  <a:pt x="201753" y="121840"/>
                </a:lnTo>
                <a:lnTo>
                  <a:pt x="214355" y="119062"/>
                </a:lnTo>
                <a:lnTo>
                  <a:pt x="227058" y="117475"/>
                </a:lnTo>
                <a:lnTo>
                  <a:pt x="239760" y="116681"/>
                </a:lnTo>
                <a:lnTo>
                  <a:pt x="252860" y="116284"/>
                </a:lnTo>
                <a:lnTo>
                  <a:pt x="380679" y="116284"/>
                </a:lnTo>
                <a:lnTo>
                  <a:pt x="380679" y="215503"/>
                </a:lnTo>
                <a:lnTo>
                  <a:pt x="380679" y="307975"/>
                </a:lnTo>
                <a:lnTo>
                  <a:pt x="442207" y="307975"/>
                </a:lnTo>
                <a:lnTo>
                  <a:pt x="442207" y="0"/>
                </a:lnTo>
                <a:close/>
              </a:path>
            </a:pathLst>
          </a:custGeom>
          <a:solidFill>
            <a:schemeClr val="tx2"/>
          </a:solidFill>
          <a:ln>
            <a:noFill/>
          </a:ln>
          <a:extLst/>
        </p:spPr>
        <p:txBody>
          <a:bodyPr anchor="ctr">
            <a:scene3d>
              <a:camera prst="orthographicFront"/>
              <a:lightRig dir="t" rig="threePt"/>
            </a:scene3d>
            <a:sp3d>
              <a:contourClr>
                <a:srgbClr val="FFFFFF"/>
              </a:contourClr>
            </a:sp3d>
          </a:bodyPr>
          <a:lstStyle/>
          <a:p>
            <a:pPr algn="ctr" eaLnBrk="1" fontAlgn="auto" hangingPunct="1">
              <a:spcBef>
                <a:spcPct val="0"/>
              </a:spcBef>
              <a:spcAft>
                <a:spcPct val="0"/>
              </a:spcAft>
              <a:defRPr/>
            </a:pPr>
            <a:endParaRPr altLang="en-US" lang="zh-CN">
              <a:solidFill>
                <a:schemeClr val="accent1"/>
              </a:solidFill>
              <a:latin typeface="+mn-ea"/>
            </a:endParaRPr>
          </a:p>
        </p:txBody>
      </p:sp>
      <p:sp>
        <p:nvSpPr>
          <p:cNvPr id="68" name="KSO_Shape"/>
          <p:cNvSpPr/>
          <p:nvPr/>
        </p:nvSpPr>
        <p:spPr>
          <a:xfrm>
            <a:off x="4551598" y="2452615"/>
            <a:ext cx="552623" cy="414467"/>
          </a:xfrm>
          <a:custGeom>
            <a:gdLst>
              <a:gd fmla="*/ 577329 w 833225" name="connsiteX0"/>
              <a:gd fmla="*/ 241699 h 624687" name="connsiteY0"/>
              <a:gd fmla="*/ 541325 w 833225" name="connsiteX1"/>
              <a:gd fmla="*/ 277703 h 624687" name="connsiteY1"/>
              <a:gd fmla="*/ 577329 w 833225" name="connsiteX2"/>
              <a:gd fmla="*/ 313707 h 624687" name="connsiteY2"/>
              <a:gd fmla="*/ 613333 w 833225" name="connsiteX3"/>
              <a:gd fmla="*/ 277703 h 624687" name="connsiteY3"/>
              <a:gd fmla="*/ 577329 w 833225" name="connsiteX4"/>
              <a:gd fmla="*/ 241699 h 624687" name="connsiteY4"/>
              <a:gd fmla="*/ 424929 w 833225" name="connsiteX5"/>
              <a:gd fmla="*/ 241699 h 624687" name="connsiteY5"/>
              <a:gd fmla="*/ 388925 w 833225" name="connsiteX6"/>
              <a:gd fmla="*/ 277703 h 624687" name="connsiteY6"/>
              <a:gd fmla="*/ 424929 w 833225" name="connsiteX7"/>
              <a:gd fmla="*/ 313707 h 624687" name="connsiteY7"/>
              <a:gd fmla="*/ 460933 w 833225" name="connsiteX8"/>
              <a:gd fmla="*/ 277703 h 624687" name="connsiteY8"/>
              <a:gd fmla="*/ 424929 w 833225" name="connsiteX9"/>
              <a:gd fmla="*/ 241699 h 624687" name="connsiteY9"/>
              <a:gd fmla="*/ 272529 w 833225" name="connsiteX10"/>
              <a:gd fmla="*/ 241699 h 624687" name="connsiteY10"/>
              <a:gd fmla="*/ 236525 w 833225" name="connsiteX11"/>
              <a:gd fmla="*/ 277703 h 624687" name="connsiteY11"/>
              <a:gd fmla="*/ 272529 w 833225" name="connsiteX12"/>
              <a:gd fmla="*/ 313707 h 624687" name="connsiteY12"/>
              <a:gd fmla="*/ 308533 w 833225" name="connsiteX13"/>
              <a:gd fmla="*/ 277703 h 624687" name="connsiteY13"/>
              <a:gd fmla="*/ 272529 w 833225" name="connsiteX14"/>
              <a:gd fmla="*/ 241699 h 624687" name="connsiteY14"/>
              <a:gd fmla="*/ 429066 w 833225" name="connsiteX15"/>
              <a:gd fmla="*/ 124 h 624687" name="connsiteY15"/>
              <a:gd fmla="*/ 543580 w 833225" name="connsiteX16"/>
              <a:gd fmla="*/ 13237 h 624687" name="connsiteY16"/>
              <a:gd fmla="*/ 789350 w 833225" name="connsiteX17"/>
              <a:gd fmla="*/ 401436 h 624687" name="connsiteY17"/>
              <a:gd fmla="*/ 362652 w 833225" name="connsiteX18"/>
              <a:gd fmla="*/ 552944 h 624687" name="connsiteY18"/>
              <a:gd fmla="*/ 243007 w 833225" name="connsiteX19"/>
              <a:gd fmla="*/ 624687 h 624687" name="connsiteY19"/>
              <a:gd fmla="*/ 211865 w 833225" name="connsiteX20"/>
              <a:gd fmla="*/ 519440 h 624687" name="connsiteY20"/>
              <a:gd fmla="*/ 117966 w 833225" name="connsiteX21"/>
              <a:gd fmla="*/ 84077 h 624687" name="connsiteY21"/>
              <a:gd fmla="*/ 429066 w 833225" name="connsiteX22"/>
              <a:gd fmla="*/ 124 h 624687" name="connsiteY2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b="b" l="l" r="r" t="t"/>
            <a:pathLst>
              <a:path h="624687" w="833225">
                <a:moveTo>
                  <a:pt x="577329" y="241699"/>
                </a:moveTo>
                <a:cubicBezTo>
                  <a:pt x="557445" y="241699"/>
                  <a:pt x="541325" y="257819"/>
                  <a:pt x="541325" y="277703"/>
                </a:cubicBezTo>
                <a:cubicBezTo>
                  <a:pt x="541325" y="297587"/>
                  <a:pt x="557445" y="313707"/>
                  <a:pt x="577329" y="313707"/>
                </a:cubicBezTo>
                <a:cubicBezTo>
                  <a:pt x="597213" y="313707"/>
                  <a:pt x="613333" y="297587"/>
                  <a:pt x="613333" y="277703"/>
                </a:cubicBezTo>
                <a:cubicBezTo>
                  <a:pt x="613333" y="257819"/>
                  <a:pt x="597213" y="241699"/>
                  <a:pt x="577329" y="241699"/>
                </a:cubicBezTo>
                <a:close/>
                <a:moveTo>
                  <a:pt x="424929" y="241699"/>
                </a:moveTo>
                <a:cubicBezTo>
                  <a:pt x="405045" y="241699"/>
                  <a:pt x="388925" y="257819"/>
                  <a:pt x="388925" y="277703"/>
                </a:cubicBezTo>
                <a:cubicBezTo>
                  <a:pt x="388925" y="297587"/>
                  <a:pt x="405045" y="313707"/>
                  <a:pt x="424929" y="313707"/>
                </a:cubicBezTo>
                <a:cubicBezTo>
                  <a:pt x="444813" y="313707"/>
                  <a:pt x="460933" y="297587"/>
                  <a:pt x="460933" y="277703"/>
                </a:cubicBezTo>
                <a:cubicBezTo>
                  <a:pt x="460933" y="257819"/>
                  <a:pt x="444813" y="241699"/>
                  <a:pt x="424929" y="241699"/>
                </a:cubicBezTo>
                <a:close/>
                <a:moveTo>
                  <a:pt x="272529" y="241699"/>
                </a:moveTo>
                <a:cubicBezTo>
                  <a:pt x="252645" y="241699"/>
                  <a:pt x="236525" y="257819"/>
                  <a:pt x="236525" y="277703"/>
                </a:cubicBezTo>
                <a:cubicBezTo>
                  <a:pt x="236525" y="297587"/>
                  <a:pt x="252645" y="313707"/>
                  <a:pt x="272529" y="313707"/>
                </a:cubicBezTo>
                <a:cubicBezTo>
                  <a:pt x="292413" y="313707"/>
                  <a:pt x="308533" y="297587"/>
                  <a:pt x="308533" y="277703"/>
                </a:cubicBezTo>
                <a:cubicBezTo>
                  <a:pt x="308533" y="257819"/>
                  <a:pt x="292413" y="241699"/>
                  <a:pt x="272529" y="241699"/>
                </a:cubicBezTo>
                <a:close/>
                <a:moveTo>
                  <a:pt x="429066" y="124"/>
                </a:moveTo>
                <a:cubicBezTo>
                  <a:pt x="467414" y="891"/>
                  <a:pt x="505944" y="5202"/>
                  <a:pt x="543580" y="13237"/>
                </a:cubicBezTo>
                <a:cubicBezTo>
                  <a:pt x="786614" y="65121"/>
                  <a:pt x="903137" y="249172"/>
                  <a:pt x="789350" y="401436"/>
                </a:cubicBezTo>
                <a:cubicBezTo>
                  <a:pt x="710142" y="507428"/>
                  <a:pt x="538801" y="568267"/>
                  <a:pt x="362652" y="552944"/>
                </a:cubicBezTo>
                <a:lnTo>
                  <a:pt x="243007" y="624687"/>
                </a:lnTo>
                <a:lnTo>
                  <a:pt x="211865" y="519440"/>
                </a:lnTo>
                <a:cubicBezTo>
                  <a:pt x="-26035" y="429957"/>
                  <a:pt x="-72481" y="214611"/>
                  <a:pt x="117966" y="84077"/>
                </a:cubicBezTo>
                <a:cubicBezTo>
                  <a:pt x="200623" y="27423"/>
                  <a:pt x="314022" y="-2176"/>
                  <a:pt x="429066" y="124"/>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en-US">
              <a:solidFill>
                <a:srgbClr val="FFFFFF"/>
              </a:solidFill>
            </a:endParaRPr>
          </a:p>
        </p:txBody>
      </p:sp>
      <p:sp>
        <p:nvSpPr>
          <p:cNvPr id="69" name="KSO_Shape"/>
          <p:cNvSpPr/>
          <p:nvPr/>
        </p:nvSpPr>
        <p:spPr bwMode="auto">
          <a:xfrm>
            <a:off x="6986109" y="1832948"/>
            <a:ext cx="560118" cy="507841"/>
          </a:xfrm>
          <a:custGeom>
            <a:gdLst>
              <a:gd fmla="*/ 489274 w 2228850" name="T0"/>
              <a:gd fmla="*/ 1171178 h 2019300" name="T1"/>
              <a:gd fmla="*/ 683136 w 2228850" name="T2"/>
              <a:gd fmla="*/ 1519238 h 2019300" name="T3"/>
              <a:gd fmla="*/ 1056587 w 2228850" name="T4"/>
              <a:gd fmla="*/ 1377950 h 2019300" name="T5"/>
              <a:gd fmla="*/ 970559 w 2228850" name="T6"/>
              <a:gd fmla="*/ 988219 h 2019300" name="T7"/>
              <a:gd fmla="*/ 1033990 w 2228850" name="T8"/>
              <a:gd fmla="*/ 962025 h 2019300" name="T9"/>
              <a:gd fmla="*/ 1091871 w 2228850" name="T10"/>
              <a:gd fmla="*/ 1437085 h 2019300" name="T11"/>
              <a:gd fmla="*/ 629616 w 2228850" name="T12"/>
              <a:gd fmla="*/ 1562498 h 2019300" name="T13"/>
              <a:gd fmla="*/ 438529 w 2228850" name="T14"/>
              <a:gd fmla="*/ 1123950 h 2019300" name="T15"/>
              <a:gd fmla="*/ 761603 w 2228850" name="T16"/>
              <a:gd fmla="*/ 832840 h 2019300" name="T17"/>
              <a:gd fmla="*/ 421481 w 2228850" name="T18"/>
              <a:gd fmla="*/ 1071482 h 2019300" name="T19"/>
              <a:gd fmla="*/ 410369 w 2228850" name="T20"/>
              <a:gd fmla="*/ 1364523 h 2019300" name="T21"/>
              <a:gd fmla="*/ 723503 w 2228850" name="T22"/>
              <a:gd fmla="*/ 1626196 h 2019300" name="T23"/>
              <a:gd fmla="*/ 1080294 w 2228850" name="T24"/>
              <a:gd fmla="*/ 1505088 h 2019300" name="T25"/>
              <a:gd fmla="*/ 1187053 w 2228850" name="T26"/>
              <a:gd fmla="*/ 1194972 h 2019300" name="T27"/>
              <a:gd fmla="*/ 939403 w 2228850" name="T28"/>
              <a:gd fmla="*/ 861826 h 2019300" name="T29"/>
              <a:gd fmla="*/ 989013 w 2228850" name="T30"/>
              <a:gd fmla="*/ 477060 h 2019300" name="T31"/>
              <a:gd fmla="*/ 1144985 w 2228850" name="T32"/>
              <a:gd fmla="*/ 702599 h 2019300" name="T33"/>
              <a:gd fmla="*/ 1411685 w 2228850" name="T34"/>
              <a:gd fmla="*/ 749454 h 2019300" name="T35"/>
              <a:gd fmla="*/ 1373188 w 2228850" name="T36"/>
              <a:gd fmla="*/ 975390 h 2019300" name="T37"/>
              <a:gd fmla="*/ 1560116 w 2228850" name="T38"/>
              <a:gd fmla="*/ 1219194 h 2019300" name="T39"/>
              <a:gd fmla="*/ 1448991 w 2228850" name="T40"/>
              <a:gd fmla="*/ 1425673 h 2019300" name="T41"/>
              <a:gd fmla="*/ 1267222 w 2228850" name="T42"/>
              <a:gd fmla="*/ 1667095 h 2019300" name="T43"/>
              <a:gd fmla="*/ 1175544 w 2228850" name="T44"/>
              <a:gd fmla="*/ 1906134 h 2019300" name="T45"/>
              <a:gd fmla="*/ 894953 w 2228850" name="T46"/>
              <a:gd fmla="*/ 1860470 h 2019300" name="T47"/>
              <a:gd fmla="*/ 731044 w 2228850" name="T48"/>
              <a:gd fmla="*/ 2017315 h 2019300" name="T49"/>
              <a:gd fmla="*/ 570309 w 2228850" name="T50"/>
              <a:gd fmla="*/ 1831881 h 2019300" name="T51"/>
              <a:gd fmla="*/ 246459 w 2228850" name="T52"/>
              <a:gd fmla="*/ 1787805 h 2019300" name="T53"/>
              <a:gd fmla="*/ 203994 w 2228850" name="T54"/>
              <a:gd fmla="*/ 1546781 h 2019300" name="T55"/>
              <a:gd fmla="*/ 137715 w 2228850" name="T56"/>
              <a:gd fmla="*/ 1259695 h 2019300" name="T57"/>
              <a:gd fmla="*/ 29369 w 2228850" name="T58"/>
              <a:gd fmla="*/ 1034157 h 2019300" name="T59"/>
              <a:gd fmla="*/ 249634 w 2228850" name="T60"/>
              <a:gd fmla="*/ 888430 h 2019300" name="T61"/>
              <a:gd fmla="*/ 288925 w 2228850" name="T62"/>
              <a:gd fmla="*/ 622390 h 2019300" name="T63"/>
              <a:gd fmla="*/ 517128 w 2228850" name="T64"/>
              <a:gd fmla="*/ 653759 h 2019300" name="T65"/>
              <a:gd fmla="*/ 775097 w 2228850" name="T66"/>
              <a:gd fmla="*/ 462766 h 2019300" name="T67"/>
              <a:gd fmla="*/ 1636253 w 2228850" name="T68"/>
              <a:gd fmla="*/ 339029 h 2019300" name="T69"/>
              <a:gd fmla="*/ 1653303 w 2228850" name="T70"/>
              <a:gd fmla="*/ 573804 h 2019300" name="T71"/>
              <a:gd fmla="*/ 1888031 w 2228850" name="T72"/>
              <a:gd fmla="*/ 591283 h 2019300" name="T73"/>
              <a:gd fmla="*/ 1938387 w 2228850" name="T74"/>
              <a:gd fmla="*/ 361275 h 2019300" name="T75"/>
              <a:gd fmla="*/ 1832918 w 2228850" name="T76"/>
              <a:gd fmla="*/ 242894 h 2019300" name="T77"/>
              <a:gd fmla="*/ 1989536 w 2228850" name="T78"/>
              <a:gd fmla="*/ 468135 h 2019300" name="T79"/>
              <a:gd fmla="*/ 1791285 w 2228850" name="T80"/>
              <a:gd fmla="*/ 656829 h 2019300" name="T81"/>
              <a:gd fmla="*/ 1574399 w 2228850" name="T82"/>
              <a:gd fmla="*/ 489587 h 2019300" name="T83"/>
              <a:gd fmla="*/ 1708020 w 2228850" name="T84"/>
              <a:gd fmla="*/ 248853 h 2019300" name="T85"/>
              <a:gd fmla="*/ 1575304 w 2228850" name="T86"/>
              <a:gd fmla="*/ 344885 h 2019300" name="T87"/>
              <a:gd fmla="*/ 1650744 w 2228850" name="T88"/>
              <a:gd fmla="*/ 635794 h 2019300" name="T89"/>
              <a:gd fmla="*/ 1949723 w 2228850" name="T90"/>
              <a:gd fmla="*/ 603250 h 2019300" name="T91"/>
              <a:gd fmla="*/ 1960841 w 2228850" name="T92"/>
              <a:gd fmla="*/ 303213 h 2019300" name="T93"/>
              <a:gd fmla="*/ 1737698 w 2228850" name="T94"/>
              <a:gd fmla="*/ 39687 h 2019300" name="T95"/>
              <a:gd fmla="*/ 1949326 w 2228850" name="T96"/>
              <a:gd fmla="*/ 34131 h 2019300" name="T97"/>
              <a:gd fmla="*/ 2021193 w 2228850" name="T98"/>
              <a:gd fmla="*/ 167481 h 2019300" name="T99"/>
              <a:gd fmla="*/ 2207807 w 2228850" name="T100"/>
              <a:gd fmla="*/ 295275 h 2019300" name="T101"/>
              <a:gd fmla="*/ 2145072 w 2228850" name="T102"/>
              <a:gd fmla="*/ 494904 h 2019300" name="T103"/>
              <a:gd fmla="*/ 2146661 w 2228850" name="T104"/>
              <a:gd fmla="*/ 713979 h 2019300" name="T105"/>
              <a:gd fmla="*/ 1938606 w 2228850" name="T106"/>
              <a:gd fmla="*/ 781447 h 2019300" name="T107"/>
              <a:gd fmla="*/ 1834182 w 2228850" name="T108"/>
              <a:gd fmla="*/ 887413 h 2019300" name="T109"/>
              <a:gd fmla="*/ 1618186 w 2228850" name="T110"/>
              <a:gd fmla="*/ 854076 h 2019300" name="T111"/>
              <a:gd fmla="*/ 1542349 w 2228850" name="T112"/>
              <a:gd fmla="*/ 733822 h 2019300" name="T113"/>
              <a:gd fmla="*/ 1362882 w 2228850" name="T114"/>
              <a:gd fmla="*/ 615157 h 2019300" name="T115"/>
              <a:gd fmla="*/ 1414895 w 2228850" name="T116"/>
              <a:gd fmla="*/ 452835 h 2019300" name="T117"/>
              <a:gd fmla="*/ 1395837 w 2228850" name="T118"/>
              <a:gd fmla="*/ 209947 h 2019300" name="T119"/>
              <a:gd fmla="*/ 1619377 w 2228850" name="T120"/>
              <a:gd fmla="*/ 118269 h 2019300" name="T1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b="b" l="0" r="r" t="0"/>
            <a:pathLst>
              <a:path h="2019300" w="2228850">
                <a:moveTo>
                  <a:pt x="788194" y="927497"/>
                </a:moveTo>
                <a:lnTo>
                  <a:pt x="772732" y="927894"/>
                </a:lnTo>
                <a:lnTo>
                  <a:pt x="756875" y="929085"/>
                </a:lnTo>
                <a:lnTo>
                  <a:pt x="741810" y="931069"/>
                </a:lnTo>
                <a:lnTo>
                  <a:pt x="726745" y="933847"/>
                </a:lnTo>
                <a:lnTo>
                  <a:pt x="711680" y="937022"/>
                </a:lnTo>
                <a:lnTo>
                  <a:pt x="697408" y="940991"/>
                </a:lnTo>
                <a:lnTo>
                  <a:pt x="683136" y="945753"/>
                </a:lnTo>
                <a:lnTo>
                  <a:pt x="669260" y="951706"/>
                </a:lnTo>
                <a:lnTo>
                  <a:pt x="655781" y="957660"/>
                </a:lnTo>
                <a:lnTo>
                  <a:pt x="642698" y="964406"/>
                </a:lnTo>
                <a:lnTo>
                  <a:pt x="630012" y="971947"/>
                </a:lnTo>
                <a:lnTo>
                  <a:pt x="617326" y="979488"/>
                </a:lnTo>
                <a:lnTo>
                  <a:pt x="605432" y="988219"/>
                </a:lnTo>
                <a:lnTo>
                  <a:pt x="593936" y="997347"/>
                </a:lnTo>
                <a:lnTo>
                  <a:pt x="583232" y="1006872"/>
                </a:lnTo>
                <a:lnTo>
                  <a:pt x="572131" y="1016794"/>
                </a:lnTo>
                <a:lnTo>
                  <a:pt x="562220" y="1027510"/>
                </a:lnTo>
                <a:lnTo>
                  <a:pt x="552705" y="1038622"/>
                </a:lnTo>
                <a:lnTo>
                  <a:pt x="543587" y="1050132"/>
                </a:lnTo>
                <a:lnTo>
                  <a:pt x="535262" y="1062038"/>
                </a:lnTo>
                <a:lnTo>
                  <a:pt x="526936" y="1074341"/>
                </a:lnTo>
                <a:lnTo>
                  <a:pt x="519800" y="1087438"/>
                </a:lnTo>
                <a:lnTo>
                  <a:pt x="513061" y="1100535"/>
                </a:lnTo>
                <a:lnTo>
                  <a:pt x="507114" y="1114028"/>
                </a:lnTo>
                <a:lnTo>
                  <a:pt x="501564" y="1127522"/>
                </a:lnTo>
                <a:lnTo>
                  <a:pt x="496806" y="1142207"/>
                </a:lnTo>
                <a:lnTo>
                  <a:pt x="492842" y="1156494"/>
                </a:lnTo>
                <a:lnTo>
                  <a:pt x="489274" y="1171178"/>
                </a:lnTo>
                <a:lnTo>
                  <a:pt x="486499" y="1186260"/>
                </a:lnTo>
                <a:lnTo>
                  <a:pt x="484517" y="1201341"/>
                </a:lnTo>
                <a:lnTo>
                  <a:pt x="483327" y="1216819"/>
                </a:lnTo>
                <a:lnTo>
                  <a:pt x="482931" y="1232694"/>
                </a:lnTo>
                <a:lnTo>
                  <a:pt x="483327" y="1248172"/>
                </a:lnTo>
                <a:lnTo>
                  <a:pt x="484517" y="1263650"/>
                </a:lnTo>
                <a:lnTo>
                  <a:pt x="486499" y="1279129"/>
                </a:lnTo>
                <a:lnTo>
                  <a:pt x="489274" y="1294210"/>
                </a:lnTo>
                <a:lnTo>
                  <a:pt x="492842" y="1308894"/>
                </a:lnTo>
                <a:lnTo>
                  <a:pt x="496806" y="1323579"/>
                </a:lnTo>
                <a:lnTo>
                  <a:pt x="501564" y="1337469"/>
                </a:lnTo>
                <a:lnTo>
                  <a:pt x="507114" y="1351360"/>
                </a:lnTo>
                <a:lnTo>
                  <a:pt x="513061" y="1365250"/>
                </a:lnTo>
                <a:lnTo>
                  <a:pt x="519800" y="1377950"/>
                </a:lnTo>
                <a:lnTo>
                  <a:pt x="526936" y="1390650"/>
                </a:lnTo>
                <a:lnTo>
                  <a:pt x="535262" y="1402954"/>
                </a:lnTo>
                <a:lnTo>
                  <a:pt x="543587" y="1415257"/>
                </a:lnTo>
                <a:lnTo>
                  <a:pt x="552705" y="1426766"/>
                </a:lnTo>
                <a:lnTo>
                  <a:pt x="562220" y="1437879"/>
                </a:lnTo>
                <a:lnTo>
                  <a:pt x="572131" y="1448197"/>
                </a:lnTo>
                <a:lnTo>
                  <a:pt x="583232" y="1458516"/>
                </a:lnTo>
                <a:lnTo>
                  <a:pt x="593936" y="1468041"/>
                </a:lnTo>
                <a:lnTo>
                  <a:pt x="605432" y="1477169"/>
                </a:lnTo>
                <a:lnTo>
                  <a:pt x="617326" y="1485504"/>
                </a:lnTo>
                <a:lnTo>
                  <a:pt x="630012" y="1493441"/>
                </a:lnTo>
                <a:lnTo>
                  <a:pt x="642698" y="1500585"/>
                </a:lnTo>
                <a:lnTo>
                  <a:pt x="655781" y="1507729"/>
                </a:lnTo>
                <a:lnTo>
                  <a:pt x="669260" y="1513682"/>
                </a:lnTo>
                <a:lnTo>
                  <a:pt x="683136" y="1519238"/>
                </a:lnTo>
                <a:lnTo>
                  <a:pt x="697408" y="1524001"/>
                </a:lnTo>
                <a:lnTo>
                  <a:pt x="711680" y="1527969"/>
                </a:lnTo>
                <a:lnTo>
                  <a:pt x="726745" y="1531541"/>
                </a:lnTo>
                <a:lnTo>
                  <a:pt x="741810" y="1534319"/>
                </a:lnTo>
                <a:lnTo>
                  <a:pt x="756875" y="1536304"/>
                </a:lnTo>
                <a:lnTo>
                  <a:pt x="772732" y="1537494"/>
                </a:lnTo>
                <a:lnTo>
                  <a:pt x="788194" y="1537891"/>
                </a:lnTo>
                <a:lnTo>
                  <a:pt x="803655" y="1537494"/>
                </a:lnTo>
                <a:lnTo>
                  <a:pt x="819513" y="1536304"/>
                </a:lnTo>
                <a:lnTo>
                  <a:pt x="834578" y="1534319"/>
                </a:lnTo>
                <a:lnTo>
                  <a:pt x="849643" y="1531541"/>
                </a:lnTo>
                <a:lnTo>
                  <a:pt x="864708" y="1527969"/>
                </a:lnTo>
                <a:lnTo>
                  <a:pt x="878980" y="1524001"/>
                </a:lnTo>
                <a:lnTo>
                  <a:pt x="892855" y="1519238"/>
                </a:lnTo>
                <a:lnTo>
                  <a:pt x="907127" y="1513682"/>
                </a:lnTo>
                <a:lnTo>
                  <a:pt x="920606" y="1507729"/>
                </a:lnTo>
                <a:lnTo>
                  <a:pt x="933689" y="1500585"/>
                </a:lnTo>
                <a:lnTo>
                  <a:pt x="946772" y="1493441"/>
                </a:lnTo>
                <a:lnTo>
                  <a:pt x="958665" y="1485504"/>
                </a:lnTo>
                <a:lnTo>
                  <a:pt x="970559" y="1477169"/>
                </a:lnTo>
                <a:lnTo>
                  <a:pt x="982056" y="1468041"/>
                </a:lnTo>
                <a:lnTo>
                  <a:pt x="993552" y="1458516"/>
                </a:lnTo>
                <a:lnTo>
                  <a:pt x="1003860" y="1448197"/>
                </a:lnTo>
                <a:lnTo>
                  <a:pt x="1014168" y="1437879"/>
                </a:lnTo>
                <a:lnTo>
                  <a:pt x="1023682" y="1426766"/>
                </a:lnTo>
                <a:lnTo>
                  <a:pt x="1032404" y="1415257"/>
                </a:lnTo>
                <a:lnTo>
                  <a:pt x="1041522" y="1402954"/>
                </a:lnTo>
                <a:lnTo>
                  <a:pt x="1049055" y="1390650"/>
                </a:lnTo>
                <a:lnTo>
                  <a:pt x="1056587" y="1377950"/>
                </a:lnTo>
                <a:lnTo>
                  <a:pt x="1063327" y="1365250"/>
                </a:lnTo>
                <a:lnTo>
                  <a:pt x="1069273" y="1351360"/>
                </a:lnTo>
                <a:lnTo>
                  <a:pt x="1074824" y="1337469"/>
                </a:lnTo>
                <a:lnTo>
                  <a:pt x="1079581" y="1323579"/>
                </a:lnTo>
                <a:lnTo>
                  <a:pt x="1083942" y="1308894"/>
                </a:lnTo>
                <a:lnTo>
                  <a:pt x="1087510" y="1294210"/>
                </a:lnTo>
                <a:lnTo>
                  <a:pt x="1089889" y="1279129"/>
                </a:lnTo>
                <a:lnTo>
                  <a:pt x="1091871" y="1263650"/>
                </a:lnTo>
                <a:lnTo>
                  <a:pt x="1093060" y="1248172"/>
                </a:lnTo>
                <a:lnTo>
                  <a:pt x="1093457" y="1232694"/>
                </a:lnTo>
                <a:lnTo>
                  <a:pt x="1093060" y="1216819"/>
                </a:lnTo>
                <a:lnTo>
                  <a:pt x="1091871" y="1201341"/>
                </a:lnTo>
                <a:lnTo>
                  <a:pt x="1089889" y="1186260"/>
                </a:lnTo>
                <a:lnTo>
                  <a:pt x="1087510" y="1171178"/>
                </a:lnTo>
                <a:lnTo>
                  <a:pt x="1083942" y="1156494"/>
                </a:lnTo>
                <a:lnTo>
                  <a:pt x="1079581" y="1142207"/>
                </a:lnTo>
                <a:lnTo>
                  <a:pt x="1074824" y="1127522"/>
                </a:lnTo>
                <a:lnTo>
                  <a:pt x="1069273" y="1114028"/>
                </a:lnTo>
                <a:lnTo>
                  <a:pt x="1063327" y="1100535"/>
                </a:lnTo>
                <a:lnTo>
                  <a:pt x="1056587" y="1087438"/>
                </a:lnTo>
                <a:lnTo>
                  <a:pt x="1049055" y="1074341"/>
                </a:lnTo>
                <a:lnTo>
                  <a:pt x="1041522" y="1062038"/>
                </a:lnTo>
                <a:lnTo>
                  <a:pt x="1032404" y="1050132"/>
                </a:lnTo>
                <a:lnTo>
                  <a:pt x="1023682" y="1038622"/>
                </a:lnTo>
                <a:lnTo>
                  <a:pt x="1014168" y="1027510"/>
                </a:lnTo>
                <a:lnTo>
                  <a:pt x="1003860" y="1016794"/>
                </a:lnTo>
                <a:lnTo>
                  <a:pt x="993552" y="1006872"/>
                </a:lnTo>
                <a:lnTo>
                  <a:pt x="982056" y="997347"/>
                </a:lnTo>
                <a:lnTo>
                  <a:pt x="970559" y="988219"/>
                </a:lnTo>
                <a:lnTo>
                  <a:pt x="958665" y="979488"/>
                </a:lnTo>
                <a:lnTo>
                  <a:pt x="946772" y="971947"/>
                </a:lnTo>
                <a:lnTo>
                  <a:pt x="933689" y="964406"/>
                </a:lnTo>
                <a:lnTo>
                  <a:pt x="920606" y="957660"/>
                </a:lnTo>
                <a:lnTo>
                  <a:pt x="907127" y="951706"/>
                </a:lnTo>
                <a:lnTo>
                  <a:pt x="892855" y="945753"/>
                </a:lnTo>
                <a:lnTo>
                  <a:pt x="878980" y="940991"/>
                </a:lnTo>
                <a:lnTo>
                  <a:pt x="864708" y="937022"/>
                </a:lnTo>
                <a:lnTo>
                  <a:pt x="849643" y="933847"/>
                </a:lnTo>
                <a:lnTo>
                  <a:pt x="834578" y="931069"/>
                </a:lnTo>
                <a:lnTo>
                  <a:pt x="819513" y="929085"/>
                </a:lnTo>
                <a:lnTo>
                  <a:pt x="803655" y="927894"/>
                </a:lnTo>
                <a:lnTo>
                  <a:pt x="788194" y="927497"/>
                </a:lnTo>
                <a:close/>
                <a:moveTo>
                  <a:pt x="788194" y="866775"/>
                </a:moveTo>
                <a:lnTo>
                  <a:pt x="806827" y="867569"/>
                </a:lnTo>
                <a:lnTo>
                  <a:pt x="825460" y="868760"/>
                </a:lnTo>
                <a:lnTo>
                  <a:pt x="843696" y="871141"/>
                </a:lnTo>
                <a:lnTo>
                  <a:pt x="861933" y="874316"/>
                </a:lnTo>
                <a:lnTo>
                  <a:pt x="879773" y="878285"/>
                </a:lnTo>
                <a:lnTo>
                  <a:pt x="896820" y="883444"/>
                </a:lnTo>
                <a:lnTo>
                  <a:pt x="913867" y="889000"/>
                </a:lnTo>
                <a:lnTo>
                  <a:pt x="930518" y="895350"/>
                </a:lnTo>
                <a:lnTo>
                  <a:pt x="947168" y="903288"/>
                </a:lnTo>
                <a:lnTo>
                  <a:pt x="962630" y="911225"/>
                </a:lnTo>
                <a:lnTo>
                  <a:pt x="977695" y="919956"/>
                </a:lnTo>
                <a:lnTo>
                  <a:pt x="992760" y="929481"/>
                </a:lnTo>
                <a:lnTo>
                  <a:pt x="1007032" y="939403"/>
                </a:lnTo>
                <a:lnTo>
                  <a:pt x="1020907" y="950516"/>
                </a:lnTo>
                <a:lnTo>
                  <a:pt x="1033990" y="962025"/>
                </a:lnTo>
                <a:lnTo>
                  <a:pt x="1047073" y="973931"/>
                </a:lnTo>
                <a:lnTo>
                  <a:pt x="1058966" y="986631"/>
                </a:lnTo>
                <a:lnTo>
                  <a:pt x="1070463" y="1000125"/>
                </a:lnTo>
                <a:lnTo>
                  <a:pt x="1081167" y="1014016"/>
                </a:lnTo>
                <a:lnTo>
                  <a:pt x="1091871" y="1027906"/>
                </a:lnTo>
                <a:lnTo>
                  <a:pt x="1100989" y="1042988"/>
                </a:lnTo>
                <a:lnTo>
                  <a:pt x="1109711" y="1058466"/>
                </a:lnTo>
                <a:lnTo>
                  <a:pt x="1118036" y="1073944"/>
                </a:lnTo>
                <a:lnTo>
                  <a:pt x="1125172" y="1090613"/>
                </a:lnTo>
                <a:lnTo>
                  <a:pt x="1131912" y="1106885"/>
                </a:lnTo>
                <a:lnTo>
                  <a:pt x="1137859" y="1123950"/>
                </a:lnTo>
                <a:lnTo>
                  <a:pt x="1142616" y="1141413"/>
                </a:lnTo>
                <a:lnTo>
                  <a:pt x="1146580" y="1158875"/>
                </a:lnTo>
                <a:lnTo>
                  <a:pt x="1149752" y="1176735"/>
                </a:lnTo>
                <a:lnTo>
                  <a:pt x="1152131" y="1195388"/>
                </a:lnTo>
                <a:lnTo>
                  <a:pt x="1153716" y="1213644"/>
                </a:lnTo>
                <a:lnTo>
                  <a:pt x="1154113" y="1232694"/>
                </a:lnTo>
                <a:lnTo>
                  <a:pt x="1153716" y="1251347"/>
                </a:lnTo>
                <a:lnTo>
                  <a:pt x="1152131" y="1270000"/>
                </a:lnTo>
                <a:lnTo>
                  <a:pt x="1149752" y="1288257"/>
                </a:lnTo>
                <a:lnTo>
                  <a:pt x="1146580" y="1306116"/>
                </a:lnTo>
                <a:lnTo>
                  <a:pt x="1142616" y="1324372"/>
                </a:lnTo>
                <a:lnTo>
                  <a:pt x="1137859" y="1341438"/>
                </a:lnTo>
                <a:lnTo>
                  <a:pt x="1131912" y="1358107"/>
                </a:lnTo>
                <a:lnTo>
                  <a:pt x="1125172" y="1375172"/>
                </a:lnTo>
                <a:lnTo>
                  <a:pt x="1118036" y="1391047"/>
                </a:lnTo>
                <a:lnTo>
                  <a:pt x="1109711" y="1406922"/>
                </a:lnTo>
                <a:lnTo>
                  <a:pt x="1100989" y="1422401"/>
                </a:lnTo>
                <a:lnTo>
                  <a:pt x="1091871" y="1437085"/>
                </a:lnTo>
                <a:lnTo>
                  <a:pt x="1081167" y="1451372"/>
                </a:lnTo>
                <a:lnTo>
                  <a:pt x="1070463" y="1465660"/>
                </a:lnTo>
                <a:lnTo>
                  <a:pt x="1058966" y="1478757"/>
                </a:lnTo>
                <a:lnTo>
                  <a:pt x="1047073" y="1491060"/>
                </a:lnTo>
                <a:lnTo>
                  <a:pt x="1033990" y="1503760"/>
                </a:lnTo>
                <a:lnTo>
                  <a:pt x="1020907" y="1514872"/>
                </a:lnTo>
                <a:lnTo>
                  <a:pt x="1007032" y="1525588"/>
                </a:lnTo>
                <a:lnTo>
                  <a:pt x="992760" y="1535907"/>
                </a:lnTo>
                <a:lnTo>
                  <a:pt x="977695" y="1545432"/>
                </a:lnTo>
                <a:lnTo>
                  <a:pt x="962630" y="1554560"/>
                </a:lnTo>
                <a:lnTo>
                  <a:pt x="947168" y="1562498"/>
                </a:lnTo>
                <a:lnTo>
                  <a:pt x="930518" y="1569641"/>
                </a:lnTo>
                <a:lnTo>
                  <a:pt x="913867" y="1576388"/>
                </a:lnTo>
                <a:lnTo>
                  <a:pt x="896820" y="1581944"/>
                </a:lnTo>
                <a:lnTo>
                  <a:pt x="879773" y="1586707"/>
                </a:lnTo>
                <a:lnTo>
                  <a:pt x="861933" y="1590676"/>
                </a:lnTo>
                <a:lnTo>
                  <a:pt x="843696" y="1594248"/>
                </a:lnTo>
                <a:lnTo>
                  <a:pt x="825460" y="1596629"/>
                </a:lnTo>
                <a:lnTo>
                  <a:pt x="806827" y="1598216"/>
                </a:lnTo>
                <a:lnTo>
                  <a:pt x="788194" y="1598613"/>
                </a:lnTo>
                <a:lnTo>
                  <a:pt x="769561" y="1598216"/>
                </a:lnTo>
                <a:lnTo>
                  <a:pt x="750531" y="1596629"/>
                </a:lnTo>
                <a:lnTo>
                  <a:pt x="732295" y="1594248"/>
                </a:lnTo>
                <a:lnTo>
                  <a:pt x="714058" y="1590676"/>
                </a:lnTo>
                <a:lnTo>
                  <a:pt x="696615" y="1586707"/>
                </a:lnTo>
                <a:lnTo>
                  <a:pt x="679568" y="1581944"/>
                </a:lnTo>
                <a:lnTo>
                  <a:pt x="662124" y="1576388"/>
                </a:lnTo>
                <a:lnTo>
                  <a:pt x="645870" y="1569641"/>
                </a:lnTo>
                <a:lnTo>
                  <a:pt x="629616" y="1562498"/>
                </a:lnTo>
                <a:lnTo>
                  <a:pt x="613758" y="1554560"/>
                </a:lnTo>
                <a:lnTo>
                  <a:pt x="598296" y="1545432"/>
                </a:lnTo>
                <a:lnTo>
                  <a:pt x="583628" y="1535907"/>
                </a:lnTo>
                <a:lnTo>
                  <a:pt x="568960" y="1525588"/>
                </a:lnTo>
                <a:lnTo>
                  <a:pt x="555480" y="1514872"/>
                </a:lnTo>
                <a:lnTo>
                  <a:pt x="542398" y="1503760"/>
                </a:lnTo>
                <a:lnTo>
                  <a:pt x="529315" y="1491060"/>
                </a:lnTo>
                <a:lnTo>
                  <a:pt x="517025" y="1478757"/>
                </a:lnTo>
                <a:lnTo>
                  <a:pt x="505925" y="1465660"/>
                </a:lnTo>
                <a:lnTo>
                  <a:pt x="494824" y="1451372"/>
                </a:lnTo>
                <a:lnTo>
                  <a:pt x="484517" y="1437085"/>
                </a:lnTo>
                <a:lnTo>
                  <a:pt x="475002" y="1422401"/>
                </a:lnTo>
                <a:lnTo>
                  <a:pt x="466280" y="1406922"/>
                </a:lnTo>
                <a:lnTo>
                  <a:pt x="458351" y="1391047"/>
                </a:lnTo>
                <a:lnTo>
                  <a:pt x="451215" y="1375172"/>
                </a:lnTo>
                <a:lnTo>
                  <a:pt x="444476" y="1358107"/>
                </a:lnTo>
                <a:lnTo>
                  <a:pt x="438529" y="1341438"/>
                </a:lnTo>
                <a:lnTo>
                  <a:pt x="433375" y="1324372"/>
                </a:lnTo>
                <a:lnTo>
                  <a:pt x="429411" y="1306116"/>
                </a:lnTo>
                <a:lnTo>
                  <a:pt x="426239" y="1288257"/>
                </a:lnTo>
                <a:lnTo>
                  <a:pt x="423861" y="1270000"/>
                </a:lnTo>
                <a:lnTo>
                  <a:pt x="422671" y="1251347"/>
                </a:lnTo>
                <a:lnTo>
                  <a:pt x="422275" y="1232694"/>
                </a:lnTo>
                <a:lnTo>
                  <a:pt x="422671" y="1213644"/>
                </a:lnTo>
                <a:lnTo>
                  <a:pt x="423861" y="1195388"/>
                </a:lnTo>
                <a:lnTo>
                  <a:pt x="426239" y="1176735"/>
                </a:lnTo>
                <a:lnTo>
                  <a:pt x="429411" y="1158875"/>
                </a:lnTo>
                <a:lnTo>
                  <a:pt x="433375" y="1141413"/>
                </a:lnTo>
                <a:lnTo>
                  <a:pt x="438529" y="1123950"/>
                </a:lnTo>
                <a:lnTo>
                  <a:pt x="444476" y="1106885"/>
                </a:lnTo>
                <a:lnTo>
                  <a:pt x="451215" y="1090613"/>
                </a:lnTo>
                <a:lnTo>
                  <a:pt x="458351" y="1073944"/>
                </a:lnTo>
                <a:lnTo>
                  <a:pt x="466280" y="1058466"/>
                </a:lnTo>
                <a:lnTo>
                  <a:pt x="475002" y="1042988"/>
                </a:lnTo>
                <a:lnTo>
                  <a:pt x="484517" y="1027906"/>
                </a:lnTo>
                <a:lnTo>
                  <a:pt x="494824" y="1014016"/>
                </a:lnTo>
                <a:lnTo>
                  <a:pt x="505925" y="1000125"/>
                </a:lnTo>
                <a:lnTo>
                  <a:pt x="517025" y="986631"/>
                </a:lnTo>
                <a:lnTo>
                  <a:pt x="529315" y="973931"/>
                </a:lnTo>
                <a:lnTo>
                  <a:pt x="542398" y="962025"/>
                </a:lnTo>
                <a:lnTo>
                  <a:pt x="555480" y="950516"/>
                </a:lnTo>
                <a:lnTo>
                  <a:pt x="568960" y="939403"/>
                </a:lnTo>
                <a:lnTo>
                  <a:pt x="583628" y="929481"/>
                </a:lnTo>
                <a:lnTo>
                  <a:pt x="598296" y="919956"/>
                </a:lnTo>
                <a:lnTo>
                  <a:pt x="613758" y="911225"/>
                </a:lnTo>
                <a:lnTo>
                  <a:pt x="629616" y="903288"/>
                </a:lnTo>
                <a:lnTo>
                  <a:pt x="645870" y="895350"/>
                </a:lnTo>
                <a:lnTo>
                  <a:pt x="662124" y="889000"/>
                </a:lnTo>
                <a:lnTo>
                  <a:pt x="679568" y="883444"/>
                </a:lnTo>
                <a:lnTo>
                  <a:pt x="696615" y="878285"/>
                </a:lnTo>
                <a:lnTo>
                  <a:pt x="714058" y="874316"/>
                </a:lnTo>
                <a:lnTo>
                  <a:pt x="732295" y="871141"/>
                </a:lnTo>
                <a:lnTo>
                  <a:pt x="750531" y="868760"/>
                </a:lnTo>
                <a:lnTo>
                  <a:pt x="769561" y="867569"/>
                </a:lnTo>
                <a:lnTo>
                  <a:pt x="788194" y="866775"/>
                </a:lnTo>
                <a:close/>
                <a:moveTo>
                  <a:pt x="781447" y="832045"/>
                </a:moveTo>
                <a:lnTo>
                  <a:pt x="771525" y="832443"/>
                </a:lnTo>
                <a:lnTo>
                  <a:pt x="761603" y="832840"/>
                </a:lnTo>
                <a:lnTo>
                  <a:pt x="751284" y="833634"/>
                </a:lnTo>
                <a:lnTo>
                  <a:pt x="741363" y="834428"/>
                </a:lnTo>
                <a:lnTo>
                  <a:pt x="731838" y="836016"/>
                </a:lnTo>
                <a:lnTo>
                  <a:pt x="721916" y="837207"/>
                </a:lnTo>
                <a:lnTo>
                  <a:pt x="711994" y="839193"/>
                </a:lnTo>
                <a:lnTo>
                  <a:pt x="702469" y="841178"/>
                </a:lnTo>
                <a:lnTo>
                  <a:pt x="692944" y="843164"/>
                </a:lnTo>
                <a:lnTo>
                  <a:pt x="683419" y="845546"/>
                </a:lnTo>
                <a:lnTo>
                  <a:pt x="674291" y="848326"/>
                </a:lnTo>
                <a:lnTo>
                  <a:pt x="655637" y="854282"/>
                </a:lnTo>
                <a:lnTo>
                  <a:pt x="637381" y="861429"/>
                </a:lnTo>
                <a:lnTo>
                  <a:pt x="619522" y="868973"/>
                </a:lnTo>
                <a:lnTo>
                  <a:pt x="602456" y="877709"/>
                </a:lnTo>
                <a:lnTo>
                  <a:pt x="585787" y="886842"/>
                </a:lnTo>
                <a:lnTo>
                  <a:pt x="569119" y="896769"/>
                </a:lnTo>
                <a:lnTo>
                  <a:pt x="553641" y="908284"/>
                </a:lnTo>
                <a:lnTo>
                  <a:pt x="538162" y="919799"/>
                </a:lnTo>
                <a:lnTo>
                  <a:pt x="523478" y="931711"/>
                </a:lnTo>
                <a:lnTo>
                  <a:pt x="509587" y="944815"/>
                </a:lnTo>
                <a:lnTo>
                  <a:pt x="496094" y="958712"/>
                </a:lnTo>
                <a:lnTo>
                  <a:pt x="482997" y="973007"/>
                </a:lnTo>
                <a:lnTo>
                  <a:pt x="470694" y="987699"/>
                </a:lnTo>
                <a:lnTo>
                  <a:pt x="459581" y="1003582"/>
                </a:lnTo>
                <a:lnTo>
                  <a:pt x="448866" y="1019465"/>
                </a:lnTo>
                <a:lnTo>
                  <a:pt x="438547" y="1036142"/>
                </a:lnTo>
                <a:lnTo>
                  <a:pt x="434181" y="1045275"/>
                </a:lnTo>
                <a:lnTo>
                  <a:pt x="429816" y="1053613"/>
                </a:lnTo>
                <a:lnTo>
                  <a:pt x="425450" y="1062349"/>
                </a:lnTo>
                <a:lnTo>
                  <a:pt x="421481" y="1071482"/>
                </a:lnTo>
                <a:lnTo>
                  <a:pt x="417512" y="1080217"/>
                </a:lnTo>
                <a:lnTo>
                  <a:pt x="413941" y="1089747"/>
                </a:lnTo>
                <a:lnTo>
                  <a:pt x="410766" y="1098880"/>
                </a:lnTo>
                <a:lnTo>
                  <a:pt x="407591" y="1108410"/>
                </a:lnTo>
                <a:lnTo>
                  <a:pt x="404416" y="1117940"/>
                </a:lnTo>
                <a:lnTo>
                  <a:pt x="402034" y="1127469"/>
                </a:lnTo>
                <a:lnTo>
                  <a:pt x="399256" y="1137396"/>
                </a:lnTo>
                <a:lnTo>
                  <a:pt x="397272" y="1147323"/>
                </a:lnTo>
                <a:lnTo>
                  <a:pt x="395287" y="1157250"/>
                </a:lnTo>
                <a:lnTo>
                  <a:pt x="392906" y="1167177"/>
                </a:lnTo>
                <a:lnTo>
                  <a:pt x="391319" y="1177104"/>
                </a:lnTo>
                <a:lnTo>
                  <a:pt x="390128" y="1187825"/>
                </a:lnTo>
                <a:lnTo>
                  <a:pt x="389334" y="1197752"/>
                </a:lnTo>
                <a:lnTo>
                  <a:pt x="388541" y="1208076"/>
                </a:lnTo>
                <a:lnTo>
                  <a:pt x="388144" y="1218003"/>
                </a:lnTo>
                <a:lnTo>
                  <a:pt x="387747" y="1228724"/>
                </a:lnTo>
                <a:lnTo>
                  <a:pt x="387747" y="1238650"/>
                </a:lnTo>
                <a:lnTo>
                  <a:pt x="388144" y="1248577"/>
                </a:lnTo>
                <a:lnTo>
                  <a:pt x="388541" y="1258504"/>
                </a:lnTo>
                <a:lnTo>
                  <a:pt x="389334" y="1268431"/>
                </a:lnTo>
                <a:lnTo>
                  <a:pt x="390525" y="1278755"/>
                </a:lnTo>
                <a:lnTo>
                  <a:pt x="391716" y="1288285"/>
                </a:lnTo>
                <a:lnTo>
                  <a:pt x="393303" y="1297815"/>
                </a:lnTo>
                <a:lnTo>
                  <a:pt x="395287" y="1307742"/>
                </a:lnTo>
                <a:lnTo>
                  <a:pt x="397272" y="1317668"/>
                </a:lnTo>
                <a:lnTo>
                  <a:pt x="399653" y="1326801"/>
                </a:lnTo>
                <a:lnTo>
                  <a:pt x="402034" y="1336331"/>
                </a:lnTo>
                <a:lnTo>
                  <a:pt x="404416" y="1345464"/>
                </a:lnTo>
                <a:lnTo>
                  <a:pt x="410369" y="1364523"/>
                </a:lnTo>
                <a:lnTo>
                  <a:pt x="417512" y="1382392"/>
                </a:lnTo>
                <a:lnTo>
                  <a:pt x="425053" y="1399863"/>
                </a:lnTo>
                <a:lnTo>
                  <a:pt x="433387" y="1417334"/>
                </a:lnTo>
                <a:lnTo>
                  <a:pt x="443309" y="1434011"/>
                </a:lnTo>
                <a:lnTo>
                  <a:pt x="453231" y="1450291"/>
                </a:lnTo>
                <a:lnTo>
                  <a:pt x="463947" y="1466174"/>
                </a:lnTo>
                <a:lnTo>
                  <a:pt x="475456" y="1481660"/>
                </a:lnTo>
                <a:lnTo>
                  <a:pt x="488156" y="1495955"/>
                </a:lnTo>
                <a:lnTo>
                  <a:pt x="501253" y="1510250"/>
                </a:lnTo>
                <a:lnTo>
                  <a:pt x="514747" y="1523750"/>
                </a:lnTo>
                <a:lnTo>
                  <a:pt x="529034" y="1536457"/>
                </a:lnTo>
                <a:lnTo>
                  <a:pt x="544116" y="1548766"/>
                </a:lnTo>
                <a:lnTo>
                  <a:pt x="559594" y="1560281"/>
                </a:lnTo>
                <a:lnTo>
                  <a:pt x="575469" y="1571002"/>
                </a:lnTo>
                <a:lnTo>
                  <a:pt x="592534" y="1580532"/>
                </a:lnTo>
                <a:lnTo>
                  <a:pt x="601266" y="1585297"/>
                </a:lnTo>
                <a:lnTo>
                  <a:pt x="609600" y="1589665"/>
                </a:lnTo>
                <a:lnTo>
                  <a:pt x="618331" y="1594430"/>
                </a:lnTo>
                <a:lnTo>
                  <a:pt x="627856" y="1598401"/>
                </a:lnTo>
                <a:lnTo>
                  <a:pt x="636587" y="1601974"/>
                </a:lnTo>
                <a:lnTo>
                  <a:pt x="645716" y="1605548"/>
                </a:lnTo>
                <a:lnTo>
                  <a:pt x="655241" y="1609122"/>
                </a:lnTo>
                <a:lnTo>
                  <a:pt x="664369" y="1612298"/>
                </a:lnTo>
                <a:lnTo>
                  <a:pt x="674291" y="1615078"/>
                </a:lnTo>
                <a:lnTo>
                  <a:pt x="683816" y="1617857"/>
                </a:lnTo>
                <a:lnTo>
                  <a:pt x="693738" y="1620240"/>
                </a:lnTo>
                <a:lnTo>
                  <a:pt x="703263" y="1622622"/>
                </a:lnTo>
                <a:lnTo>
                  <a:pt x="713184" y="1624607"/>
                </a:lnTo>
                <a:lnTo>
                  <a:pt x="723503" y="1626196"/>
                </a:lnTo>
                <a:lnTo>
                  <a:pt x="733822" y="1627784"/>
                </a:lnTo>
                <a:lnTo>
                  <a:pt x="743744" y="1628975"/>
                </a:lnTo>
                <a:lnTo>
                  <a:pt x="754063" y="1630167"/>
                </a:lnTo>
                <a:lnTo>
                  <a:pt x="764778" y="1630961"/>
                </a:lnTo>
                <a:lnTo>
                  <a:pt x="774700" y="1631358"/>
                </a:lnTo>
                <a:lnTo>
                  <a:pt x="784622" y="1631755"/>
                </a:lnTo>
                <a:lnTo>
                  <a:pt x="794941" y="1631755"/>
                </a:lnTo>
                <a:lnTo>
                  <a:pt x="804863" y="1631358"/>
                </a:lnTo>
                <a:lnTo>
                  <a:pt x="815181" y="1630564"/>
                </a:lnTo>
                <a:lnTo>
                  <a:pt x="825103" y="1630167"/>
                </a:lnTo>
                <a:lnTo>
                  <a:pt x="834628" y="1628975"/>
                </a:lnTo>
                <a:lnTo>
                  <a:pt x="844550" y="1627784"/>
                </a:lnTo>
                <a:lnTo>
                  <a:pt x="854472" y="1626196"/>
                </a:lnTo>
                <a:lnTo>
                  <a:pt x="864394" y="1624607"/>
                </a:lnTo>
                <a:lnTo>
                  <a:pt x="873919" y="1622622"/>
                </a:lnTo>
                <a:lnTo>
                  <a:pt x="883444" y="1620240"/>
                </a:lnTo>
                <a:lnTo>
                  <a:pt x="892572" y="1617857"/>
                </a:lnTo>
                <a:lnTo>
                  <a:pt x="902494" y="1615078"/>
                </a:lnTo>
                <a:lnTo>
                  <a:pt x="920750" y="1609122"/>
                </a:lnTo>
                <a:lnTo>
                  <a:pt x="938609" y="1602371"/>
                </a:lnTo>
                <a:lnTo>
                  <a:pt x="956469" y="1594827"/>
                </a:lnTo>
                <a:lnTo>
                  <a:pt x="973931" y="1586091"/>
                </a:lnTo>
                <a:lnTo>
                  <a:pt x="990600" y="1576561"/>
                </a:lnTo>
                <a:lnTo>
                  <a:pt x="1006872" y="1566635"/>
                </a:lnTo>
                <a:lnTo>
                  <a:pt x="1022747" y="1555914"/>
                </a:lnTo>
                <a:lnTo>
                  <a:pt x="1038225" y="1544001"/>
                </a:lnTo>
                <a:lnTo>
                  <a:pt x="1052910" y="1531692"/>
                </a:lnTo>
                <a:lnTo>
                  <a:pt x="1066800" y="1518588"/>
                </a:lnTo>
                <a:lnTo>
                  <a:pt x="1080294" y="1505088"/>
                </a:lnTo>
                <a:lnTo>
                  <a:pt x="1093391" y="1490396"/>
                </a:lnTo>
                <a:lnTo>
                  <a:pt x="1105297" y="1475704"/>
                </a:lnTo>
                <a:lnTo>
                  <a:pt x="1116806" y="1460218"/>
                </a:lnTo>
                <a:lnTo>
                  <a:pt x="1127125" y="1443938"/>
                </a:lnTo>
                <a:lnTo>
                  <a:pt x="1137444" y="1427261"/>
                </a:lnTo>
                <a:lnTo>
                  <a:pt x="1142206" y="1418923"/>
                </a:lnTo>
                <a:lnTo>
                  <a:pt x="1146572" y="1410187"/>
                </a:lnTo>
                <a:lnTo>
                  <a:pt x="1150938" y="1401054"/>
                </a:lnTo>
                <a:lnTo>
                  <a:pt x="1154906" y="1392319"/>
                </a:lnTo>
                <a:lnTo>
                  <a:pt x="1158478" y="1383186"/>
                </a:lnTo>
                <a:lnTo>
                  <a:pt x="1162050" y="1374053"/>
                </a:lnTo>
                <a:lnTo>
                  <a:pt x="1165622" y="1364920"/>
                </a:lnTo>
                <a:lnTo>
                  <a:pt x="1168797" y="1354993"/>
                </a:lnTo>
                <a:lnTo>
                  <a:pt x="1171575" y="1345861"/>
                </a:lnTo>
                <a:lnTo>
                  <a:pt x="1174353" y="1335934"/>
                </a:lnTo>
                <a:lnTo>
                  <a:pt x="1177131" y="1326404"/>
                </a:lnTo>
                <a:lnTo>
                  <a:pt x="1179513" y="1316874"/>
                </a:lnTo>
                <a:lnTo>
                  <a:pt x="1181497" y="1306550"/>
                </a:lnTo>
                <a:lnTo>
                  <a:pt x="1183085" y="1296623"/>
                </a:lnTo>
                <a:lnTo>
                  <a:pt x="1184672" y="1286299"/>
                </a:lnTo>
                <a:lnTo>
                  <a:pt x="1185863" y="1276373"/>
                </a:lnTo>
                <a:lnTo>
                  <a:pt x="1187053" y="1265652"/>
                </a:lnTo>
                <a:lnTo>
                  <a:pt x="1187847" y="1255328"/>
                </a:lnTo>
                <a:lnTo>
                  <a:pt x="1188244" y="1245401"/>
                </a:lnTo>
                <a:lnTo>
                  <a:pt x="1188641" y="1235474"/>
                </a:lnTo>
                <a:lnTo>
                  <a:pt x="1188641" y="1225150"/>
                </a:lnTo>
                <a:lnTo>
                  <a:pt x="1188244" y="1214826"/>
                </a:lnTo>
                <a:lnTo>
                  <a:pt x="1187847" y="1204899"/>
                </a:lnTo>
                <a:lnTo>
                  <a:pt x="1187053" y="1194972"/>
                </a:lnTo>
                <a:lnTo>
                  <a:pt x="1185863" y="1185442"/>
                </a:lnTo>
                <a:lnTo>
                  <a:pt x="1184672" y="1175118"/>
                </a:lnTo>
                <a:lnTo>
                  <a:pt x="1183085" y="1165589"/>
                </a:lnTo>
                <a:lnTo>
                  <a:pt x="1181497" y="1156059"/>
                </a:lnTo>
                <a:lnTo>
                  <a:pt x="1179513" y="1146529"/>
                </a:lnTo>
                <a:lnTo>
                  <a:pt x="1177131" y="1136999"/>
                </a:lnTo>
                <a:lnTo>
                  <a:pt x="1174353" y="1127072"/>
                </a:lnTo>
                <a:lnTo>
                  <a:pt x="1171575" y="1117940"/>
                </a:lnTo>
                <a:lnTo>
                  <a:pt x="1165622" y="1099674"/>
                </a:lnTo>
                <a:lnTo>
                  <a:pt x="1158875" y="1081012"/>
                </a:lnTo>
                <a:lnTo>
                  <a:pt x="1151335" y="1063540"/>
                </a:lnTo>
                <a:lnTo>
                  <a:pt x="1143000" y="1046466"/>
                </a:lnTo>
                <a:lnTo>
                  <a:pt x="1133475" y="1029392"/>
                </a:lnTo>
                <a:lnTo>
                  <a:pt x="1123156" y="1013112"/>
                </a:lnTo>
                <a:lnTo>
                  <a:pt x="1112441" y="997626"/>
                </a:lnTo>
                <a:lnTo>
                  <a:pt x="1100931" y="982140"/>
                </a:lnTo>
                <a:lnTo>
                  <a:pt x="1088628" y="967448"/>
                </a:lnTo>
                <a:lnTo>
                  <a:pt x="1075135" y="953550"/>
                </a:lnTo>
                <a:lnTo>
                  <a:pt x="1061641" y="939653"/>
                </a:lnTo>
                <a:lnTo>
                  <a:pt x="1047353" y="926946"/>
                </a:lnTo>
                <a:lnTo>
                  <a:pt x="1032272" y="915034"/>
                </a:lnTo>
                <a:lnTo>
                  <a:pt x="1016794" y="903519"/>
                </a:lnTo>
                <a:lnTo>
                  <a:pt x="1000522" y="892798"/>
                </a:lnTo>
                <a:lnTo>
                  <a:pt x="983456" y="882871"/>
                </a:lnTo>
                <a:lnTo>
                  <a:pt x="975122" y="878106"/>
                </a:lnTo>
                <a:lnTo>
                  <a:pt x="966391" y="873738"/>
                </a:lnTo>
                <a:lnTo>
                  <a:pt x="957659" y="869371"/>
                </a:lnTo>
                <a:lnTo>
                  <a:pt x="948928" y="865400"/>
                </a:lnTo>
                <a:lnTo>
                  <a:pt x="939403" y="861826"/>
                </a:lnTo>
                <a:lnTo>
                  <a:pt x="930275" y="858252"/>
                </a:lnTo>
                <a:lnTo>
                  <a:pt x="921147" y="854282"/>
                </a:lnTo>
                <a:lnTo>
                  <a:pt x="911622" y="851105"/>
                </a:lnTo>
                <a:lnTo>
                  <a:pt x="902494" y="848326"/>
                </a:lnTo>
                <a:lnTo>
                  <a:pt x="892175" y="845546"/>
                </a:lnTo>
                <a:lnTo>
                  <a:pt x="882650" y="843164"/>
                </a:lnTo>
                <a:lnTo>
                  <a:pt x="872728" y="840781"/>
                </a:lnTo>
                <a:lnTo>
                  <a:pt x="863203" y="838796"/>
                </a:lnTo>
                <a:lnTo>
                  <a:pt x="852488" y="837207"/>
                </a:lnTo>
                <a:lnTo>
                  <a:pt x="842566" y="835619"/>
                </a:lnTo>
                <a:lnTo>
                  <a:pt x="832247" y="834428"/>
                </a:lnTo>
                <a:lnTo>
                  <a:pt x="822325" y="833237"/>
                </a:lnTo>
                <a:lnTo>
                  <a:pt x="812006" y="832840"/>
                </a:lnTo>
                <a:lnTo>
                  <a:pt x="801688" y="832045"/>
                </a:lnTo>
                <a:lnTo>
                  <a:pt x="791369" y="832045"/>
                </a:lnTo>
                <a:lnTo>
                  <a:pt x="781447" y="832045"/>
                </a:lnTo>
                <a:close/>
                <a:moveTo>
                  <a:pt x="802481" y="444500"/>
                </a:moveTo>
                <a:lnTo>
                  <a:pt x="823913" y="445294"/>
                </a:lnTo>
                <a:lnTo>
                  <a:pt x="844947" y="446486"/>
                </a:lnTo>
                <a:lnTo>
                  <a:pt x="866775" y="448471"/>
                </a:lnTo>
                <a:lnTo>
                  <a:pt x="887413" y="450853"/>
                </a:lnTo>
                <a:lnTo>
                  <a:pt x="908844" y="453633"/>
                </a:lnTo>
                <a:lnTo>
                  <a:pt x="929878" y="457207"/>
                </a:lnTo>
                <a:lnTo>
                  <a:pt x="950913" y="461177"/>
                </a:lnTo>
                <a:lnTo>
                  <a:pt x="971550" y="465545"/>
                </a:lnTo>
                <a:lnTo>
                  <a:pt x="977106" y="467530"/>
                </a:lnTo>
                <a:lnTo>
                  <a:pt x="981869" y="470310"/>
                </a:lnTo>
                <a:lnTo>
                  <a:pt x="985838" y="473487"/>
                </a:lnTo>
                <a:lnTo>
                  <a:pt x="989013" y="477060"/>
                </a:lnTo>
                <a:lnTo>
                  <a:pt x="991791" y="481428"/>
                </a:lnTo>
                <a:lnTo>
                  <a:pt x="992981" y="483413"/>
                </a:lnTo>
                <a:lnTo>
                  <a:pt x="993378" y="485796"/>
                </a:lnTo>
                <a:lnTo>
                  <a:pt x="993775" y="488575"/>
                </a:lnTo>
                <a:lnTo>
                  <a:pt x="993775" y="490561"/>
                </a:lnTo>
                <a:lnTo>
                  <a:pt x="993775" y="492943"/>
                </a:lnTo>
                <a:lnTo>
                  <a:pt x="993378" y="495326"/>
                </a:lnTo>
                <a:lnTo>
                  <a:pt x="989409" y="520341"/>
                </a:lnTo>
                <a:lnTo>
                  <a:pt x="985838" y="546151"/>
                </a:lnTo>
                <a:lnTo>
                  <a:pt x="978297" y="596580"/>
                </a:lnTo>
                <a:lnTo>
                  <a:pt x="977503" y="600948"/>
                </a:lnTo>
                <a:lnTo>
                  <a:pt x="977106" y="605316"/>
                </a:lnTo>
                <a:lnTo>
                  <a:pt x="977900" y="609683"/>
                </a:lnTo>
                <a:lnTo>
                  <a:pt x="979488" y="613654"/>
                </a:lnTo>
                <a:lnTo>
                  <a:pt x="981472" y="617625"/>
                </a:lnTo>
                <a:lnTo>
                  <a:pt x="983853" y="620801"/>
                </a:lnTo>
                <a:lnTo>
                  <a:pt x="987028" y="623581"/>
                </a:lnTo>
                <a:lnTo>
                  <a:pt x="990600" y="626361"/>
                </a:lnTo>
                <a:lnTo>
                  <a:pt x="1005681" y="631920"/>
                </a:lnTo>
                <a:lnTo>
                  <a:pt x="1020366" y="637479"/>
                </a:lnTo>
                <a:lnTo>
                  <a:pt x="1034653" y="643435"/>
                </a:lnTo>
                <a:lnTo>
                  <a:pt x="1049338" y="649391"/>
                </a:lnTo>
                <a:lnTo>
                  <a:pt x="1063625" y="656141"/>
                </a:lnTo>
                <a:lnTo>
                  <a:pt x="1077516" y="662891"/>
                </a:lnTo>
                <a:lnTo>
                  <a:pt x="1091803" y="670039"/>
                </a:lnTo>
                <a:lnTo>
                  <a:pt x="1105297" y="677583"/>
                </a:lnTo>
                <a:lnTo>
                  <a:pt x="1118791" y="685525"/>
                </a:lnTo>
                <a:lnTo>
                  <a:pt x="1132285" y="693863"/>
                </a:lnTo>
                <a:lnTo>
                  <a:pt x="1144985" y="702599"/>
                </a:lnTo>
                <a:lnTo>
                  <a:pt x="1157685" y="711335"/>
                </a:lnTo>
                <a:lnTo>
                  <a:pt x="1170385" y="720864"/>
                </a:lnTo>
                <a:lnTo>
                  <a:pt x="1183085" y="730394"/>
                </a:lnTo>
                <a:lnTo>
                  <a:pt x="1195388" y="739924"/>
                </a:lnTo>
                <a:lnTo>
                  <a:pt x="1207294" y="749851"/>
                </a:lnTo>
                <a:lnTo>
                  <a:pt x="1211263" y="751836"/>
                </a:lnTo>
                <a:lnTo>
                  <a:pt x="1215231" y="753028"/>
                </a:lnTo>
                <a:lnTo>
                  <a:pt x="1219597" y="753425"/>
                </a:lnTo>
                <a:lnTo>
                  <a:pt x="1224360" y="753425"/>
                </a:lnTo>
                <a:lnTo>
                  <a:pt x="1228328" y="752630"/>
                </a:lnTo>
                <a:lnTo>
                  <a:pt x="1232297" y="751042"/>
                </a:lnTo>
                <a:lnTo>
                  <a:pt x="1236266" y="748660"/>
                </a:lnTo>
                <a:lnTo>
                  <a:pt x="1239441" y="745880"/>
                </a:lnTo>
                <a:lnTo>
                  <a:pt x="1320006" y="681554"/>
                </a:lnTo>
                <a:lnTo>
                  <a:pt x="1321594" y="679966"/>
                </a:lnTo>
                <a:lnTo>
                  <a:pt x="1323181" y="678774"/>
                </a:lnTo>
                <a:lnTo>
                  <a:pt x="1325166" y="677583"/>
                </a:lnTo>
                <a:lnTo>
                  <a:pt x="1327547" y="676789"/>
                </a:lnTo>
                <a:lnTo>
                  <a:pt x="1329531" y="676392"/>
                </a:lnTo>
                <a:lnTo>
                  <a:pt x="1331913" y="675995"/>
                </a:lnTo>
                <a:lnTo>
                  <a:pt x="1336675" y="675995"/>
                </a:lnTo>
                <a:lnTo>
                  <a:pt x="1341835" y="676789"/>
                </a:lnTo>
                <a:lnTo>
                  <a:pt x="1346597" y="678774"/>
                </a:lnTo>
                <a:lnTo>
                  <a:pt x="1351360" y="681554"/>
                </a:lnTo>
                <a:lnTo>
                  <a:pt x="1355725" y="685128"/>
                </a:lnTo>
                <a:lnTo>
                  <a:pt x="1370410" y="700614"/>
                </a:lnTo>
                <a:lnTo>
                  <a:pt x="1384300" y="716497"/>
                </a:lnTo>
                <a:lnTo>
                  <a:pt x="1397794" y="733174"/>
                </a:lnTo>
                <a:lnTo>
                  <a:pt x="1411685" y="749454"/>
                </a:lnTo>
                <a:lnTo>
                  <a:pt x="1424385" y="766925"/>
                </a:lnTo>
                <a:lnTo>
                  <a:pt x="1436688" y="783999"/>
                </a:lnTo>
                <a:lnTo>
                  <a:pt x="1448594" y="801471"/>
                </a:lnTo>
                <a:lnTo>
                  <a:pt x="1460103" y="819736"/>
                </a:lnTo>
                <a:lnTo>
                  <a:pt x="1462485" y="824898"/>
                </a:lnTo>
                <a:lnTo>
                  <a:pt x="1464072" y="830060"/>
                </a:lnTo>
                <a:lnTo>
                  <a:pt x="1464866" y="835619"/>
                </a:lnTo>
                <a:lnTo>
                  <a:pt x="1464469" y="840384"/>
                </a:lnTo>
                <a:lnTo>
                  <a:pt x="1463278" y="845149"/>
                </a:lnTo>
                <a:lnTo>
                  <a:pt x="1462485" y="847134"/>
                </a:lnTo>
                <a:lnTo>
                  <a:pt x="1461294" y="849120"/>
                </a:lnTo>
                <a:lnTo>
                  <a:pt x="1460103" y="851105"/>
                </a:lnTo>
                <a:lnTo>
                  <a:pt x="1458516" y="852693"/>
                </a:lnTo>
                <a:lnTo>
                  <a:pt x="1456532" y="853885"/>
                </a:lnTo>
                <a:lnTo>
                  <a:pt x="1454944" y="855076"/>
                </a:lnTo>
                <a:lnTo>
                  <a:pt x="1434307" y="871356"/>
                </a:lnTo>
                <a:lnTo>
                  <a:pt x="1413669" y="886445"/>
                </a:lnTo>
                <a:lnTo>
                  <a:pt x="1393032" y="901931"/>
                </a:lnTo>
                <a:lnTo>
                  <a:pt x="1372394" y="917020"/>
                </a:lnTo>
                <a:lnTo>
                  <a:pt x="1368822" y="919402"/>
                </a:lnTo>
                <a:lnTo>
                  <a:pt x="1365647" y="922579"/>
                </a:lnTo>
                <a:lnTo>
                  <a:pt x="1362869" y="925755"/>
                </a:lnTo>
                <a:lnTo>
                  <a:pt x="1361281" y="929726"/>
                </a:lnTo>
                <a:lnTo>
                  <a:pt x="1360091" y="933697"/>
                </a:lnTo>
                <a:lnTo>
                  <a:pt x="1359297" y="938065"/>
                </a:lnTo>
                <a:lnTo>
                  <a:pt x="1359694" y="942432"/>
                </a:lnTo>
                <a:lnTo>
                  <a:pt x="1360488" y="946800"/>
                </a:lnTo>
                <a:lnTo>
                  <a:pt x="1366838" y="961492"/>
                </a:lnTo>
                <a:lnTo>
                  <a:pt x="1373188" y="975390"/>
                </a:lnTo>
                <a:lnTo>
                  <a:pt x="1379141" y="989684"/>
                </a:lnTo>
                <a:lnTo>
                  <a:pt x="1384697" y="1004773"/>
                </a:lnTo>
                <a:lnTo>
                  <a:pt x="1390253" y="1019068"/>
                </a:lnTo>
                <a:lnTo>
                  <a:pt x="1395413" y="1033760"/>
                </a:lnTo>
                <a:lnTo>
                  <a:pt x="1400175" y="1048849"/>
                </a:lnTo>
                <a:lnTo>
                  <a:pt x="1404938" y="1063937"/>
                </a:lnTo>
                <a:lnTo>
                  <a:pt x="1408510" y="1079026"/>
                </a:lnTo>
                <a:lnTo>
                  <a:pt x="1412082" y="1094512"/>
                </a:lnTo>
                <a:lnTo>
                  <a:pt x="1415257" y="1109601"/>
                </a:lnTo>
                <a:lnTo>
                  <a:pt x="1418035" y="1125087"/>
                </a:lnTo>
                <a:lnTo>
                  <a:pt x="1420416" y="1140573"/>
                </a:lnTo>
                <a:lnTo>
                  <a:pt x="1422400" y="1156059"/>
                </a:lnTo>
                <a:lnTo>
                  <a:pt x="1424385" y="1171545"/>
                </a:lnTo>
                <a:lnTo>
                  <a:pt x="1425575" y="1187428"/>
                </a:lnTo>
                <a:lnTo>
                  <a:pt x="1427163" y="1191398"/>
                </a:lnTo>
                <a:lnTo>
                  <a:pt x="1429147" y="1195369"/>
                </a:lnTo>
                <a:lnTo>
                  <a:pt x="1431925" y="1198546"/>
                </a:lnTo>
                <a:lnTo>
                  <a:pt x="1435100" y="1201722"/>
                </a:lnTo>
                <a:lnTo>
                  <a:pt x="1438672" y="1204105"/>
                </a:lnTo>
                <a:lnTo>
                  <a:pt x="1442641" y="1205693"/>
                </a:lnTo>
                <a:lnTo>
                  <a:pt x="1446610" y="1206884"/>
                </a:lnTo>
                <a:lnTo>
                  <a:pt x="1451769" y="1206884"/>
                </a:lnTo>
                <a:lnTo>
                  <a:pt x="1476772" y="1209267"/>
                </a:lnTo>
                <a:lnTo>
                  <a:pt x="1502569" y="1212046"/>
                </a:lnTo>
                <a:lnTo>
                  <a:pt x="1527969" y="1214826"/>
                </a:lnTo>
                <a:lnTo>
                  <a:pt x="1553766" y="1218003"/>
                </a:lnTo>
                <a:lnTo>
                  <a:pt x="1555750" y="1218003"/>
                </a:lnTo>
                <a:lnTo>
                  <a:pt x="1558132" y="1218400"/>
                </a:lnTo>
                <a:lnTo>
                  <a:pt x="1560116" y="1219194"/>
                </a:lnTo>
                <a:lnTo>
                  <a:pt x="1562497" y="1219988"/>
                </a:lnTo>
                <a:lnTo>
                  <a:pt x="1564482" y="1221179"/>
                </a:lnTo>
                <a:lnTo>
                  <a:pt x="1566069" y="1222767"/>
                </a:lnTo>
                <a:lnTo>
                  <a:pt x="1569641" y="1226341"/>
                </a:lnTo>
                <a:lnTo>
                  <a:pt x="1572419" y="1230709"/>
                </a:lnTo>
                <a:lnTo>
                  <a:pt x="1574404" y="1235474"/>
                </a:lnTo>
                <a:lnTo>
                  <a:pt x="1575991" y="1240636"/>
                </a:lnTo>
                <a:lnTo>
                  <a:pt x="1576388" y="1246195"/>
                </a:lnTo>
                <a:lnTo>
                  <a:pt x="1575594" y="1267240"/>
                </a:lnTo>
                <a:lnTo>
                  <a:pt x="1574404" y="1289079"/>
                </a:lnTo>
                <a:lnTo>
                  <a:pt x="1572419" y="1310124"/>
                </a:lnTo>
                <a:lnTo>
                  <a:pt x="1570038" y="1331169"/>
                </a:lnTo>
                <a:lnTo>
                  <a:pt x="1567260" y="1352214"/>
                </a:lnTo>
                <a:lnTo>
                  <a:pt x="1563688" y="1373656"/>
                </a:lnTo>
                <a:lnTo>
                  <a:pt x="1559719" y="1394304"/>
                </a:lnTo>
                <a:lnTo>
                  <a:pt x="1555353" y="1415349"/>
                </a:lnTo>
                <a:lnTo>
                  <a:pt x="1553369" y="1420511"/>
                </a:lnTo>
                <a:lnTo>
                  <a:pt x="1550591" y="1425276"/>
                </a:lnTo>
                <a:lnTo>
                  <a:pt x="1547416" y="1429644"/>
                </a:lnTo>
                <a:lnTo>
                  <a:pt x="1543447" y="1432820"/>
                </a:lnTo>
                <a:lnTo>
                  <a:pt x="1539082" y="1435203"/>
                </a:lnTo>
                <a:lnTo>
                  <a:pt x="1536700" y="1435997"/>
                </a:lnTo>
                <a:lnTo>
                  <a:pt x="1534716" y="1436791"/>
                </a:lnTo>
                <a:lnTo>
                  <a:pt x="1532335" y="1437188"/>
                </a:lnTo>
                <a:lnTo>
                  <a:pt x="1530350" y="1437188"/>
                </a:lnTo>
                <a:lnTo>
                  <a:pt x="1527969" y="1436791"/>
                </a:lnTo>
                <a:lnTo>
                  <a:pt x="1525588" y="1436394"/>
                </a:lnTo>
                <a:lnTo>
                  <a:pt x="1474788" y="1429644"/>
                </a:lnTo>
                <a:lnTo>
                  <a:pt x="1448991" y="1425673"/>
                </a:lnTo>
                <a:lnTo>
                  <a:pt x="1423988" y="1421702"/>
                </a:lnTo>
                <a:lnTo>
                  <a:pt x="1419622" y="1420908"/>
                </a:lnTo>
                <a:lnTo>
                  <a:pt x="1415257" y="1420908"/>
                </a:lnTo>
                <a:lnTo>
                  <a:pt x="1410891" y="1421702"/>
                </a:lnTo>
                <a:lnTo>
                  <a:pt x="1406922" y="1422893"/>
                </a:lnTo>
                <a:lnTo>
                  <a:pt x="1402953" y="1424879"/>
                </a:lnTo>
                <a:lnTo>
                  <a:pt x="1399382" y="1427658"/>
                </a:lnTo>
                <a:lnTo>
                  <a:pt x="1396603" y="1430835"/>
                </a:lnTo>
                <a:lnTo>
                  <a:pt x="1394222" y="1434408"/>
                </a:lnTo>
                <a:lnTo>
                  <a:pt x="1388666" y="1449100"/>
                </a:lnTo>
                <a:lnTo>
                  <a:pt x="1383110" y="1464189"/>
                </a:lnTo>
                <a:lnTo>
                  <a:pt x="1377156" y="1478484"/>
                </a:lnTo>
                <a:lnTo>
                  <a:pt x="1371203" y="1492381"/>
                </a:lnTo>
                <a:lnTo>
                  <a:pt x="1364456" y="1507073"/>
                </a:lnTo>
                <a:lnTo>
                  <a:pt x="1357313" y="1520971"/>
                </a:lnTo>
                <a:lnTo>
                  <a:pt x="1350169" y="1534869"/>
                </a:lnTo>
                <a:lnTo>
                  <a:pt x="1343025" y="1548766"/>
                </a:lnTo>
                <a:lnTo>
                  <a:pt x="1335088" y="1561870"/>
                </a:lnTo>
                <a:lnTo>
                  <a:pt x="1326753" y="1574973"/>
                </a:lnTo>
                <a:lnTo>
                  <a:pt x="1318022" y="1588077"/>
                </a:lnTo>
                <a:lnTo>
                  <a:pt x="1308894" y="1601180"/>
                </a:lnTo>
                <a:lnTo>
                  <a:pt x="1299766" y="1613886"/>
                </a:lnTo>
                <a:lnTo>
                  <a:pt x="1290241" y="1626196"/>
                </a:lnTo>
                <a:lnTo>
                  <a:pt x="1280716" y="1638902"/>
                </a:lnTo>
                <a:lnTo>
                  <a:pt x="1270794" y="1650814"/>
                </a:lnTo>
                <a:lnTo>
                  <a:pt x="1268810" y="1654785"/>
                </a:lnTo>
                <a:lnTo>
                  <a:pt x="1267619" y="1658756"/>
                </a:lnTo>
                <a:lnTo>
                  <a:pt x="1266825" y="1663124"/>
                </a:lnTo>
                <a:lnTo>
                  <a:pt x="1267222" y="1667095"/>
                </a:lnTo>
                <a:lnTo>
                  <a:pt x="1268016" y="1671462"/>
                </a:lnTo>
                <a:lnTo>
                  <a:pt x="1269603" y="1675433"/>
                </a:lnTo>
                <a:lnTo>
                  <a:pt x="1271588" y="1679007"/>
                </a:lnTo>
                <a:lnTo>
                  <a:pt x="1274763" y="1682580"/>
                </a:lnTo>
                <a:lnTo>
                  <a:pt x="1339056" y="1762790"/>
                </a:lnTo>
                <a:lnTo>
                  <a:pt x="1340644" y="1764378"/>
                </a:lnTo>
                <a:lnTo>
                  <a:pt x="1341835" y="1766363"/>
                </a:lnTo>
                <a:lnTo>
                  <a:pt x="1343025" y="1768349"/>
                </a:lnTo>
                <a:lnTo>
                  <a:pt x="1343819" y="1770334"/>
                </a:lnTo>
                <a:lnTo>
                  <a:pt x="1344216" y="1772717"/>
                </a:lnTo>
                <a:lnTo>
                  <a:pt x="1344613" y="1774702"/>
                </a:lnTo>
                <a:lnTo>
                  <a:pt x="1344613" y="1779864"/>
                </a:lnTo>
                <a:lnTo>
                  <a:pt x="1343819" y="1785026"/>
                </a:lnTo>
                <a:lnTo>
                  <a:pt x="1341835" y="1789791"/>
                </a:lnTo>
                <a:lnTo>
                  <a:pt x="1339056" y="1794556"/>
                </a:lnTo>
                <a:lnTo>
                  <a:pt x="1335485" y="1798923"/>
                </a:lnTo>
                <a:lnTo>
                  <a:pt x="1320006" y="1813218"/>
                </a:lnTo>
                <a:lnTo>
                  <a:pt x="1303735" y="1827513"/>
                </a:lnTo>
                <a:lnTo>
                  <a:pt x="1287463" y="1841013"/>
                </a:lnTo>
                <a:lnTo>
                  <a:pt x="1271191" y="1854514"/>
                </a:lnTo>
                <a:lnTo>
                  <a:pt x="1253728" y="1867220"/>
                </a:lnTo>
                <a:lnTo>
                  <a:pt x="1236663" y="1879927"/>
                </a:lnTo>
                <a:lnTo>
                  <a:pt x="1218406" y="1891442"/>
                </a:lnTo>
                <a:lnTo>
                  <a:pt x="1200547" y="1902957"/>
                </a:lnTo>
                <a:lnTo>
                  <a:pt x="1195388" y="1905340"/>
                </a:lnTo>
                <a:lnTo>
                  <a:pt x="1190228" y="1906928"/>
                </a:lnTo>
                <a:lnTo>
                  <a:pt x="1185069" y="1907325"/>
                </a:lnTo>
                <a:lnTo>
                  <a:pt x="1179910" y="1906928"/>
                </a:lnTo>
                <a:lnTo>
                  <a:pt x="1175544" y="1906134"/>
                </a:lnTo>
                <a:lnTo>
                  <a:pt x="1172766" y="1904943"/>
                </a:lnTo>
                <a:lnTo>
                  <a:pt x="1170781" y="1903751"/>
                </a:lnTo>
                <a:lnTo>
                  <a:pt x="1169194" y="1902560"/>
                </a:lnTo>
                <a:lnTo>
                  <a:pt x="1167606" y="1900972"/>
                </a:lnTo>
                <a:lnTo>
                  <a:pt x="1166019" y="1899383"/>
                </a:lnTo>
                <a:lnTo>
                  <a:pt x="1164828" y="1897398"/>
                </a:lnTo>
                <a:lnTo>
                  <a:pt x="1149350" y="1877147"/>
                </a:lnTo>
                <a:lnTo>
                  <a:pt x="1133872" y="1856499"/>
                </a:lnTo>
                <a:lnTo>
                  <a:pt x="1103313" y="1815204"/>
                </a:lnTo>
                <a:lnTo>
                  <a:pt x="1100931" y="1811630"/>
                </a:lnTo>
                <a:lnTo>
                  <a:pt x="1097756" y="1808453"/>
                </a:lnTo>
                <a:lnTo>
                  <a:pt x="1094581" y="1806071"/>
                </a:lnTo>
                <a:lnTo>
                  <a:pt x="1090613" y="1804085"/>
                </a:lnTo>
                <a:lnTo>
                  <a:pt x="1086644" y="1802894"/>
                </a:lnTo>
                <a:lnTo>
                  <a:pt x="1081881" y="1802497"/>
                </a:lnTo>
                <a:lnTo>
                  <a:pt x="1077516" y="1802497"/>
                </a:lnTo>
                <a:lnTo>
                  <a:pt x="1073150" y="1803291"/>
                </a:lnTo>
                <a:lnTo>
                  <a:pt x="1058863" y="1810042"/>
                </a:lnTo>
                <a:lnTo>
                  <a:pt x="1044972" y="1815998"/>
                </a:lnTo>
                <a:lnTo>
                  <a:pt x="1029891" y="1821954"/>
                </a:lnTo>
                <a:lnTo>
                  <a:pt x="1015603" y="1828307"/>
                </a:lnTo>
                <a:lnTo>
                  <a:pt x="1000919" y="1833469"/>
                </a:lnTo>
                <a:lnTo>
                  <a:pt x="985838" y="1838631"/>
                </a:lnTo>
                <a:lnTo>
                  <a:pt x="971153" y="1843396"/>
                </a:lnTo>
                <a:lnTo>
                  <a:pt x="956469" y="1847764"/>
                </a:lnTo>
                <a:lnTo>
                  <a:pt x="940991" y="1851337"/>
                </a:lnTo>
                <a:lnTo>
                  <a:pt x="925909" y="1854911"/>
                </a:lnTo>
                <a:lnTo>
                  <a:pt x="910431" y="1857691"/>
                </a:lnTo>
                <a:lnTo>
                  <a:pt x="894953" y="1860470"/>
                </a:lnTo>
                <a:lnTo>
                  <a:pt x="879475" y="1863250"/>
                </a:lnTo>
                <a:lnTo>
                  <a:pt x="863997" y="1865235"/>
                </a:lnTo>
                <a:lnTo>
                  <a:pt x="848122" y="1867220"/>
                </a:lnTo>
                <a:lnTo>
                  <a:pt x="832644" y="1868412"/>
                </a:lnTo>
                <a:lnTo>
                  <a:pt x="828675" y="1870397"/>
                </a:lnTo>
                <a:lnTo>
                  <a:pt x="824706" y="1872382"/>
                </a:lnTo>
                <a:lnTo>
                  <a:pt x="821531" y="1875162"/>
                </a:lnTo>
                <a:lnTo>
                  <a:pt x="818753" y="1878339"/>
                </a:lnTo>
                <a:lnTo>
                  <a:pt x="816372" y="1881912"/>
                </a:lnTo>
                <a:lnTo>
                  <a:pt x="814388" y="1885883"/>
                </a:lnTo>
                <a:lnTo>
                  <a:pt x="813594" y="1889854"/>
                </a:lnTo>
                <a:lnTo>
                  <a:pt x="813197" y="1894222"/>
                </a:lnTo>
                <a:lnTo>
                  <a:pt x="810816" y="1920031"/>
                </a:lnTo>
                <a:lnTo>
                  <a:pt x="808038" y="1945444"/>
                </a:lnTo>
                <a:lnTo>
                  <a:pt x="804863" y="1970857"/>
                </a:lnTo>
                <a:lnTo>
                  <a:pt x="801688" y="1996270"/>
                </a:lnTo>
                <a:lnTo>
                  <a:pt x="801688" y="1998652"/>
                </a:lnTo>
                <a:lnTo>
                  <a:pt x="801291" y="2001035"/>
                </a:lnTo>
                <a:lnTo>
                  <a:pt x="800497" y="2003020"/>
                </a:lnTo>
                <a:lnTo>
                  <a:pt x="799703" y="2005005"/>
                </a:lnTo>
                <a:lnTo>
                  <a:pt x="798513" y="2007388"/>
                </a:lnTo>
                <a:lnTo>
                  <a:pt x="797322" y="2009373"/>
                </a:lnTo>
                <a:lnTo>
                  <a:pt x="793750" y="2012550"/>
                </a:lnTo>
                <a:lnTo>
                  <a:pt x="789384" y="2018329"/>
                </a:lnTo>
                <a:lnTo>
                  <a:pt x="784622" y="2017315"/>
                </a:lnTo>
                <a:lnTo>
                  <a:pt x="779463" y="2018903"/>
                </a:lnTo>
                <a:lnTo>
                  <a:pt x="773906" y="2019300"/>
                </a:lnTo>
                <a:lnTo>
                  <a:pt x="752078" y="2018506"/>
                </a:lnTo>
                <a:lnTo>
                  <a:pt x="731044" y="2017315"/>
                </a:lnTo>
                <a:lnTo>
                  <a:pt x="709613" y="2018727"/>
                </a:lnTo>
                <a:lnTo>
                  <a:pt x="688578" y="2013344"/>
                </a:lnTo>
                <a:lnTo>
                  <a:pt x="667147" y="2010167"/>
                </a:lnTo>
                <a:lnTo>
                  <a:pt x="646509" y="2006197"/>
                </a:lnTo>
                <a:lnTo>
                  <a:pt x="625475" y="2002226"/>
                </a:lnTo>
                <a:lnTo>
                  <a:pt x="604441" y="1997858"/>
                </a:lnTo>
                <a:lnTo>
                  <a:pt x="599281" y="1995873"/>
                </a:lnTo>
                <a:lnTo>
                  <a:pt x="594519" y="1993093"/>
                </a:lnTo>
                <a:lnTo>
                  <a:pt x="590550" y="1989917"/>
                </a:lnTo>
                <a:lnTo>
                  <a:pt x="586978" y="1986343"/>
                </a:lnTo>
                <a:lnTo>
                  <a:pt x="584597" y="1981975"/>
                </a:lnTo>
                <a:lnTo>
                  <a:pt x="583803" y="1979990"/>
                </a:lnTo>
                <a:lnTo>
                  <a:pt x="583009" y="1977607"/>
                </a:lnTo>
                <a:lnTo>
                  <a:pt x="583009" y="1975622"/>
                </a:lnTo>
                <a:lnTo>
                  <a:pt x="582612" y="1973239"/>
                </a:lnTo>
                <a:lnTo>
                  <a:pt x="583009" y="1970857"/>
                </a:lnTo>
                <a:lnTo>
                  <a:pt x="583406" y="1968872"/>
                </a:lnTo>
                <a:lnTo>
                  <a:pt x="586581" y="1943062"/>
                </a:lnTo>
                <a:lnTo>
                  <a:pt x="590153" y="1918046"/>
                </a:lnTo>
                <a:lnTo>
                  <a:pt x="598091" y="1866823"/>
                </a:lnTo>
                <a:lnTo>
                  <a:pt x="598884" y="1862456"/>
                </a:lnTo>
                <a:lnTo>
                  <a:pt x="598884" y="1858088"/>
                </a:lnTo>
                <a:lnTo>
                  <a:pt x="598487" y="1853720"/>
                </a:lnTo>
                <a:lnTo>
                  <a:pt x="596900" y="1849749"/>
                </a:lnTo>
                <a:lnTo>
                  <a:pt x="594916" y="1846175"/>
                </a:lnTo>
                <a:lnTo>
                  <a:pt x="592137" y="1842602"/>
                </a:lnTo>
                <a:lnTo>
                  <a:pt x="588962" y="1839822"/>
                </a:lnTo>
                <a:lnTo>
                  <a:pt x="585391" y="1837440"/>
                </a:lnTo>
                <a:lnTo>
                  <a:pt x="570309" y="1831881"/>
                </a:lnTo>
                <a:lnTo>
                  <a:pt x="556022" y="1826322"/>
                </a:lnTo>
                <a:lnTo>
                  <a:pt x="541734" y="1820366"/>
                </a:lnTo>
                <a:lnTo>
                  <a:pt x="527050" y="1814012"/>
                </a:lnTo>
                <a:lnTo>
                  <a:pt x="512762" y="1807659"/>
                </a:lnTo>
                <a:lnTo>
                  <a:pt x="498872" y="1800909"/>
                </a:lnTo>
                <a:lnTo>
                  <a:pt x="484584" y="1793762"/>
                </a:lnTo>
                <a:lnTo>
                  <a:pt x="471091" y="1786217"/>
                </a:lnTo>
                <a:lnTo>
                  <a:pt x="457597" y="1778276"/>
                </a:lnTo>
                <a:lnTo>
                  <a:pt x="444500" y="1769540"/>
                </a:lnTo>
                <a:lnTo>
                  <a:pt x="431006" y="1760804"/>
                </a:lnTo>
                <a:lnTo>
                  <a:pt x="418306" y="1752069"/>
                </a:lnTo>
                <a:lnTo>
                  <a:pt x="406003" y="1742936"/>
                </a:lnTo>
                <a:lnTo>
                  <a:pt x="392906" y="1733803"/>
                </a:lnTo>
                <a:lnTo>
                  <a:pt x="381000" y="1723479"/>
                </a:lnTo>
                <a:lnTo>
                  <a:pt x="369094" y="1713552"/>
                </a:lnTo>
                <a:lnTo>
                  <a:pt x="365125" y="1711567"/>
                </a:lnTo>
                <a:lnTo>
                  <a:pt x="360759" y="1710376"/>
                </a:lnTo>
                <a:lnTo>
                  <a:pt x="356791" y="1709979"/>
                </a:lnTo>
                <a:lnTo>
                  <a:pt x="352425" y="1709979"/>
                </a:lnTo>
                <a:lnTo>
                  <a:pt x="347662" y="1710773"/>
                </a:lnTo>
                <a:lnTo>
                  <a:pt x="343694" y="1712361"/>
                </a:lnTo>
                <a:lnTo>
                  <a:pt x="340122" y="1714744"/>
                </a:lnTo>
                <a:lnTo>
                  <a:pt x="336947" y="1717523"/>
                </a:lnTo>
                <a:lnTo>
                  <a:pt x="256778" y="1782246"/>
                </a:lnTo>
                <a:lnTo>
                  <a:pt x="254794" y="1783835"/>
                </a:lnTo>
                <a:lnTo>
                  <a:pt x="252809" y="1785026"/>
                </a:lnTo>
                <a:lnTo>
                  <a:pt x="250825" y="1786217"/>
                </a:lnTo>
                <a:lnTo>
                  <a:pt x="248840" y="1787011"/>
                </a:lnTo>
                <a:lnTo>
                  <a:pt x="246459" y="1787805"/>
                </a:lnTo>
                <a:lnTo>
                  <a:pt x="244475" y="1787805"/>
                </a:lnTo>
                <a:lnTo>
                  <a:pt x="239712" y="1788202"/>
                </a:lnTo>
                <a:lnTo>
                  <a:pt x="234553" y="1787011"/>
                </a:lnTo>
                <a:lnTo>
                  <a:pt x="229790" y="1785423"/>
                </a:lnTo>
                <a:lnTo>
                  <a:pt x="225028" y="1782643"/>
                </a:lnTo>
                <a:lnTo>
                  <a:pt x="222647" y="1780658"/>
                </a:lnTo>
                <a:lnTo>
                  <a:pt x="220662" y="1779070"/>
                </a:lnTo>
                <a:lnTo>
                  <a:pt x="205978" y="1762790"/>
                </a:lnTo>
                <a:lnTo>
                  <a:pt x="192087" y="1746907"/>
                </a:lnTo>
                <a:lnTo>
                  <a:pt x="178197" y="1731024"/>
                </a:lnTo>
                <a:lnTo>
                  <a:pt x="165100" y="1713949"/>
                </a:lnTo>
                <a:lnTo>
                  <a:pt x="152003" y="1696875"/>
                </a:lnTo>
                <a:lnTo>
                  <a:pt x="139700" y="1679404"/>
                </a:lnTo>
                <a:lnTo>
                  <a:pt x="127794" y="1661933"/>
                </a:lnTo>
                <a:lnTo>
                  <a:pt x="116284" y="1644064"/>
                </a:lnTo>
                <a:lnTo>
                  <a:pt x="113506" y="1638902"/>
                </a:lnTo>
                <a:lnTo>
                  <a:pt x="112315" y="1633343"/>
                </a:lnTo>
                <a:lnTo>
                  <a:pt x="111522" y="1628181"/>
                </a:lnTo>
                <a:lnTo>
                  <a:pt x="111919" y="1623019"/>
                </a:lnTo>
                <a:lnTo>
                  <a:pt x="113109" y="1618651"/>
                </a:lnTo>
                <a:lnTo>
                  <a:pt x="113903" y="1616269"/>
                </a:lnTo>
                <a:lnTo>
                  <a:pt x="115094" y="1614284"/>
                </a:lnTo>
                <a:lnTo>
                  <a:pt x="116284" y="1612695"/>
                </a:lnTo>
                <a:lnTo>
                  <a:pt x="117872" y="1610710"/>
                </a:lnTo>
                <a:lnTo>
                  <a:pt x="119856" y="1609519"/>
                </a:lnTo>
                <a:lnTo>
                  <a:pt x="121840" y="1608327"/>
                </a:lnTo>
                <a:lnTo>
                  <a:pt x="162322" y="1576958"/>
                </a:lnTo>
                <a:lnTo>
                  <a:pt x="183356" y="1561870"/>
                </a:lnTo>
                <a:lnTo>
                  <a:pt x="203994" y="1546781"/>
                </a:lnTo>
                <a:lnTo>
                  <a:pt x="207565" y="1544001"/>
                </a:lnTo>
                <a:lnTo>
                  <a:pt x="211137" y="1540825"/>
                </a:lnTo>
                <a:lnTo>
                  <a:pt x="213519" y="1537648"/>
                </a:lnTo>
                <a:lnTo>
                  <a:pt x="215503" y="1533677"/>
                </a:lnTo>
                <a:lnTo>
                  <a:pt x="216694" y="1529707"/>
                </a:lnTo>
                <a:lnTo>
                  <a:pt x="217090" y="1525339"/>
                </a:lnTo>
                <a:lnTo>
                  <a:pt x="217090" y="1520971"/>
                </a:lnTo>
                <a:lnTo>
                  <a:pt x="216297" y="1516603"/>
                </a:lnTo>
                <a:lnTo>
                  <a:pt x="209153" y="1502705"/>
                </a:lnTo>
                <a:lnTo>
                  <a:pt x="202803" y="1488014"/>
                </a:lnTo>
                <a:lnTo>
                  <a:pt x="196850" y="1473719"/>
                </a:lnTo>
                <a:lnTo>
                  <a:pt x="191294" y="1459027"/>
                </a:lnTo>
                <a:lnTo>
                  <a:pt x="186134" y="1444335"/>
                </a:lnTo>
                <a:lnTo>
                  <a:pt x="180975" y="1429644"/>
                </a:lnTo>
                <a:lnTo>
                  <a:pt x="176212" y="1414952"/>
                </a:lnTo>
                <a:lnTo>
                  <a:pt x="171847" y="1399466"/>
                </a:lnTo>
                <a:lnTo>
                  <a:pt x="167878" y="1384377"/>
                </a:lnTo>
                <a:lnTo>
                  <a:pt x="164703" y="1369288"/>
                </a:lnTo>
                <a:lnTo>
                  <a:pt x="161131" y="1353802"/>
                </a:lnTo>
                <a:lnTo>
                  <a:pt x="158353" y="1338713"/>
                </a:lnTo>
                <a:lnTo>
                  <a:pt x="155972" y="1323227"/>
                </a:lnTo>
                <a:lnTo>
                  <a:pt x="153987" y="1307344"/>
                </a:lnTo>
                <a:lnTo>
                  <a:pt x="152003" y="1291859"/>
                </a:lnTo>
                <a:lnTo>
                  <a:pt x="150812" y="1276373"/>
                </a:lnTo>
                <a:lnTo>
                  <a:pt x="149225" y="1272402"/>
                </a:lnTo>
                <a:lnTo>
                  <a:pt x="146844" y="1268034"/>
                </a:lnTo>
                <a:lnTo>
                  <a:pt x="144462" y="1264857"/>
                </a:lnTo>
                <a:lnTo>
                  <a:pt x="141287" y="1262078"/>
                </a:lnTo>
                <a:lnTo>
                  <a:pt x="137715" y="1259695"/>
                </a:lnTo>
                <a:lnTo>
                  <a:pt x="133747" y="1257710"/>
                </a:lnTo>
                <a:lnTo>
                  <a:pt x="129778" y="1256916"/>
                </a:lnTo>
                <a:lnTo>
                  <a:pt x="125015" y="1256519"/>
                </a:lnTo>
                <a:lnTo>
                  <a:pt x="99219" y="1254136"/>
                </a:lnTo>
                <a:lnTo>
                  <a:pt x="74215" y="1251357"/>
                </a:lnTo>
                <a:lnTo>
                  <a:pt x="22622" y="1245401"/>
                </a:lnTo>
                <a:lnTo>
                  <a:pt x="20240" y="1245401"/>
                </a:lnTo>
                <a:lnTo>
                  <a:pt x="18256" y="1245004"/>
                </a:lnTo>
                <a:lnTo>
                  <a:pt x="15875" y="1244209"/>
                </a:lnTo>
                <a:lnTo>
                  <a:pt x="13890" y="1243415"/>
                </a:lnTo>
                <a:lnTo>
                  <a:pt x="11906" y="1242224"/>
                </a:lnTo>
                <a:lnTo>
                  <a:pt x="9922" y="1241033"/>
                </a:lnTo>
                <a:lnTo>
                  <a:pt x="6747" y="1237459"/>
                </a:lnTo>
                <a:lnTo>
                  <a:pt x="3969" y="1233488"/>
                </a:lnTo>
                <a:lnTo>
                  <a:pt x="1984" y="1228724"/>
                </a:lnTo>
                <a:lnTo>
                  <a:pt x="397" y="1222767"/>
                </a:lnTo>
                <a:lnTo>
                  <a:pt x="0" y="1219988"/>
                </a:lnTo>
                <a:lnTo>
                  <a:pt x="0" y="1217208"/>
                </a:lnTo>
                <a:lnTo>
                  <a:pt x="794" y="1196163"/>
                </a:lnTo>
                <a:lnTo>
                  <a:pt x="1984" y="1174721"/>
                </a:lnTo>
                <a:lnTo>
                  <a:pt x="3572" y="1153676"/>
                </a:lnTo>
                <a:lnTo>
                  <a:pt x="6350" y="1132631"/>
                </a:lnTo>
                <a:lnTo>
                  <a:pt x="9128" y="1111189"/>
                </a:lnTo>
                <a:lnTo>
                  <a:pt x="12700" y="1090541"/>
                </a:lnTo>
                <a:lnTo>
                  <a:pt x="16669" y="1069099"/>
                </a:lnTo>
                <a:lnTo>
                  <a:pt x="21034" y="1048451"/>
                </a:lnTo>
                <a:lnTo>
                  <a:pt x="23019" y="1043289"/>
                </a:lnTo>
                <a:lnTo>
                  <a:pt x="25797" y="1038127"/>
                </a:lnTo>
                <a:lnTo>
                  <a:pt x="29369" y="1034157"/>
                </a:lnTo>
                <a:lnTo>
                  <a:pt x="32940" y="1030583"/>
                </a:lnTo>
                <a:lnTo>
                  <a:pt x="37306" y="1028201"/>
                </a:lnTo>
                <a:lnTo>
                  <a:pt x="39290" y="1027406"/>
                </a:lnTo>
                <a:lnTo>
                  <a:pt x="41672" y="1026612"/>
                </a:lnTo>
                <a:lnTo>
                  <a:pt x="44053" y="1026612"/>
                </a:lnTo>
                <a:lnTo>
                  <a:pt x="46037" y="1026215"/>
                </a:lnTo>
                <a:lnTo>
                  <a:pt x="48419" y="1026612"/>
                </a:lnTo>
                <a:lnTo>
                  <a:pt x="50800" y="1027009"/>
                </a:lnTo>
                <a:lnTo>
                  <a:pt x="101600" y="1033760"/>
                </a:lnTo>
                <a:lnTo>
                  <a:pt x="127000" y="1037730"/>
                </a:lnTo>
                <a:lnTo>
                  <a:pt x="152400" y="1042098"/>
                </a:lnTo>
                <a:lnTo>
                  <a:pt x="156765" y="1042892"/>
                </a:lnTo>
                <a:lnTo>
                  <a:pt x="161131" y="1042892"/>
                </a:lnTo>
                <a:lnTo>
                  <a:pt x="165497" y="1042495"/>
                </a:lnTo>
                <a:lnTo>
                  <a:pt x="169862" y="1040907"/>
                </a:lnTo>
                <a:lnTo>
                  <a:pt x="173434" y="1038525"/>
                </a:lnTo>
                <a:lnTo>
                  <a:pt x="177006" y="1035745"/>
                </a:lnTo>
                <a:lnTo>
                  <a:pt x="179784" y="1032568"/>
                </a:lnTo>
                <a:lnTo>
                  <a:pt x="182165" y="1028995"/>
                </a:lnTo>
                <a:lnTo>
                  <a:pt x="187325" y="1014303"/>
                </a:lnTo>
                <a:lnTo>
                  <a:pt x="192881" y="1000008"/>
                </a:lnTo>
                <a:lnTo>
                  <a:pt x="198834" y="985316"/>
                </a:lnTo>
                <a:lnTo>
                  <a:pt x="205184" y="971022"/>
                </a:lnTo>
                <a:lnTo>
                  <a:pt x="211931" y="957124"/>
                </a:lnTo>
                <a:lnTo>
                  <a:pt x="218678" y="942432"/>
                </a:lnTo>
                <a:lnTo>
                  <a:pt x="225822" y="928932"/>
                </a:lnTo>
                <a:lnTo>
                  <a:pt x="233362" y="915034"/>
                </a:lnTo>
                <a:lnTo>
                  <a:pt x="241300" y="901931"/>
                </a:lnTo>
                <a:lnTo>
                  <a:pt x="249634" y="888430"/>
                </a:lnTo>
                <a:lnTo>
                  <a:pt x="258762" y="875327"/>
                </a:lnTo>
                <a:lnTo>
                  <a:pt x="267494" y="862620"/>
                </a:lnTo>
                <a:lnTo>
                  <a:pt x="276622" y="849517"/>
                </a:lnTo>
                <a:lnTo>
                  <a:pt x="286147" y="837207"/>
                </a:lnTo>
                <a:lnTo>
                  <a:pt x="295672" y="825295"/>
                </a:lnTo>
                <a:lnTo>
                  <a:pt x="305990" y="812986"/>
                </a:lnTo>
                <a:lnTo>
                  <a:pt x="307975" y="809015"/>
                </a:lnTo>
                <a:lnTo>
                  <a:pt x="309165" y="804647"/>
                </a:lnTo>
                <a:lnTo>
                  <a:pt x="309562" y="800279"/>
                </a:lnTo>
                <a:lnTo>
                  <a:pt x="309562" y="796309"/>
                </a:lnTo>
                <a:lnTo>
                  <a:pt x="308769" y="791941"/>
                </a:lnTo>
                <a:lnTo>
                  <a:pt x="307181" y="787970"/>
                </a:lnTo>
                <a:lnTo>
                  <a:pt x="304800" y="784396"/>
                </a:lnTo>
                <a:lnTo>
                  <a:pt x="301625" y="780823"/>
                </a:lnTo>
                <a:lnTo>
                  <a:pt x="237331" y="700614"/>
                </a:lnTo>
                <a:lnTo>
                  <a:pt x="235744" y="699025"/>
                </a:lnTo>
                <a:lnTo>
                  <a:pt x="234553" y="697437"/>
                </a:lnTo>
                <a:lnTo>
                  <a:pt x="233362" y="695452"/>
                </a:lnTo>
                <a:lnTo>
                  <a:pt x="232569" y="693069"/>
                </a:lnTo>
                <a:lnTo>
                  <a:pt x="231775" y="691084"/>
                </a:lnTo>
                <a:lnTo>
                  <a:pt x="231775" y="688701"/>
                </a:lnTo>
                <a:lnTo>
                  <a:pt x="231775" y="683936"/>
                </a:lnTo>
                <a:lnTo>
                  <a:pt x="232569" y="678774"/>
                </a:lnTo>
                <a:lnTo>
                  <a:pt x="234156" y="674010"/>
                </a:lnTo>
                <a:lnTo>
                  <a:pt x="236934" y="668848"/>
                </a:lnTo>
                <a:lnTo>
                  <a:pt x="240506" y="664480"/>
                </a:lnTo>
                <a:lnTo>
                  <a:pt x="256778" y="650185"/>
                </a:lnTo>
                <a:lnTo>
                  <a:pt x="272653" y="636287"/>
                </a:lnTo>
                <a:lnTo>
                  <a:pt x="288925" y="622390"/>
                </a:lnTo>
                <a:lnTo>
                  <a:pt x="305594" y="609286"/>
                </a:lnTo>
                <a:lnTo>
                  <a:pt x="322659" y="596183"/>
                </a:lnTo>
                <a:lnTo>
                  <a:pt x="339725" y="583874"/>
                </a:lnTo>
                <a:lnTo>
                  <a:pt x="357584" y="571961"/>
                </a:lnTo>
                <a:lnTo>
                  <a:pt x="375841" y="560446"/>
                </a:lnTo>
                <a:lnTo>
                  <a:pt x="381000" y="558064"/>
                </a:lnTo>
                <a:lnTo>
                  <a:pt x="386159" y="556475"/>
                </a:lnTo>
                <a:lnTo>
                  <a:pt x="391319" y="556078"/>
                </a:lnTo>
                <a:lnTo>
                  <a:pt x="396478" y="556475"/>
                </a:lnTo>
                <a:lnTo>
                  <a:pt x="401241" y="557667"/>
                </a:lnTo>
                <a:lnTo>
                  <a:pt x="403225" y="558461"/>
                </a:lnTo>
                <a:lnTo>
                  <a:pt x="405606" y="559652"/>
                </a:lnTo>
                <a:lnTo>
                  <a:pt x="407194" y="560843"/>
                </a:lnTo>
                <a:lnTo>
                  <a:pt x="408781" y="562431"/>
                </a:lnTo>
                <a:lnTo>
                  <a:pt x="410369" y="564020"/>
                </a:lnTo>
                <a:lnTo>
                  <a:pt x="411559" y="566005"/>
                </a:lnTo>
                <a:lnTo>
                  <a:pt x="427037" y="586653"/>
                </a:lnTo>
                <a:lnTo>
                  <a:pt x="442912" y="606904"/>
                </a:lnTo>
                <a:lnTo>
                  <a:pt x="457994" y="627552"/>
                </a:lnTo>
                <a:lnTo>
                  <a:pt x="472678" y="648200"/>
                </a:lnTo>
                <a:lnTo>
                  <a:pt x="475456" y="652170"/>
                </a:lnTo>
                <a:lnTo>
                  <a:pt x="478234" y="654950"/>
                </a:lnTo>
                <a:lnTo>
                  <a:pt x="481806" y="657729"/>
                </a:lnTo>
                <a:lnTo>
                  <a:pt x="486172" y="659318"/>
                </a:lnTo>
                <a:lnTo>
                  <a:pt x="490141" y="660509"/>
                </a:lnTo>
                <a:lnTo>
                  <a:pt x="494506" y="661303"/>
                </a:lnTo>
                <a:lnTo>
                  <a:pt x="498872" y="660906"/>
                </a:lnTo>
                <a:lnTo>
                  <a:pt x="503237" y="660112"/>
                </a:lnTo>
                <a:lnTo>
                  <a:pt x="517128" y="653759"/>
                </a:lnTo>
                <a:lnTo>
                  <a:pt x="531416" y="647406"/>
                </a:lnTo>
                <a:lnTo>
                  <a:pt x="546100" y="641449"/>
                </a:lnTo>
                <a:lnTo>
                  <a:pt x="560387" y="635890"/>
                </a:lnTo>
                <a:lnTo>
                  <a:pt x="575072" y="630331"/>
                </a:lnTo>
                <a:lnTo>
                  <a:pt x="590153" y="625566"/>
                </a:lnTo>
                <a:lnTo>
                  <a:pt x="604837" y="620404"/>
                </a:lnTo>
                <a:lnTo>
                  <a:pt x="619919" y="615640"/>
                </a:lnTo>
                <a:lnTo>
                  <a:pt x="635397" y="612066"/>
                </a:lnTo>
                <a:lnTo>
                  <a:pt x="650478" y="608492"/>
                </a:lnTo>
                <a:lnTo>
                  <a:pt x="665956" y="605713"/>
                </a:lnTo>
                <a:lnTo>
                  <a:pt x="681434" y="602933"/>
                </a:lnTo>
                <a:lnTo>
                  <a:pt x="696913" y="600154"/>
                </a:lnTo>
                <a:lnTo>
                  <a:pt x="711994" y="598168"/>
                </a:lnTo>
                <a:lnTo>
                  <a:pt x="727869" y="596580"/>
                </a:lnTo>
                <a:lnTo>
                  <a:pt x="743347" y="594992"/>
                </a:lnTo>
                <a:lnTo>
                  <a:pt x="747713" y="593403"/>
                </a:lnTo>
                <a:lnTo>
                  <a:pt x="751284" y="591418"/>
                </a:lnTo>
                <a:lnTo>
                  <a:pt x="754856" y="588638"/>
                </a:lnTo>
                <a:lnTo>
                  <a:pt x="757634" y="585462"/>
                </a:lnTo>
                <a:lnTo>
                  <a:pt x="760016" y="582285"/>
                </a:lnTo>
                <a:lnTo>
                  <a:pt x="762397" y="577917"/>
                </a:lnTo>
                <a:lnTo>
                  <a:pt x="763191" y="573550"/>
                </a:lnTo>
                <a:lnTo>
                  <a:pt x="763588" y="569182"/>
                </a:lnTo>
                <a:lnTo>
                  <a:pt x="765969" y="543769"/>
                </a:lnTo>
                <a:lnTo>
                  <a:pt x="768747" y="517959"/>
                </a:lnTo>
                <a:lnTo>
                  <a:pt x="771525" y="492943"/>
                </a:lnTo>
                <a:lnTo>
                  <a:pt x="774700" y="467133"/>
                </a:lnTo>
                <a:lnTo>
                  <a:pt x="774700" y="464751"/>
                </a:lnTo>
                <a:lnTo>
                  <a:pt x="775097" y="462766"/>
                </a:lnTo>
                <a:lnTo>
                  <a:pt x="775891" y="460383"/>
                </a:lnTo>
                <a:lnTo>
                  <a:pt x="776684" y="458398"/>
                </a:lnTo>
                <a:lnTo>
                  <a:pt x="777875" y="456412"/>
                </a:lnTo>
                <a:lnTo>
                  <a:pt x="779066" y="454824"/>
                </a:lnTo>
                <a:lnTo>
                  <a:pt x="782638" y="451250"/>
                </a:lnTo>
                <a:lnTo>
                  <a:pt x="786606" y="448471"/>
                </a:lnTo>
                <a:lnTo>
                  <a:pt x="791369" y="446486"/>
                </a:lnTo>
                <a:lnTo>
                  <a:pt x="796925" y="444897"/>
                </a:lnTo>
                <a:lnTo>
                  <a:pt x="802481" y="444500"/>
                </a:lnTo>
                <a:close/>
                <a:moveTo>
                  <a:pt x="1780579" y="266729"/>
                </a:moveTo>
                <a:lnTo>
                  <a:pt x="1770667" y="267126"/>
                </a:lnTo>
                <a:lnTo>
                  <a:pt x="1761944" y="267921"/>
                </a:lnTo>
                <a:lnTo>
                  <a:pt x="1752824" y="269113"/>
                </a:lnTo>
                <a:lnTo>
                  <a:pt x="1744101" y="270304"/>
                </a:lnTo>
                <a:lnTo>
                  <a:pt x="1735378" y="272688"/>
                </a:lnTo>
                <a:lnTo>
                  <a:pt x="1727052" y="275071"/>
                </a:lnTo>
                <a:lnTo>
                  <a:pt x="1718329" y="277852"/>
                </a:lnTo>
                <a:lnTo>
                  <a:pt x="1710399" y="281030"/>
                </a:lnTo>
                <a:lnTo>
                  <a:pt x="1702469" y="284605"/>
                </a:lnTo>
                <a:lnTo>
                  <a:pt x="1694539" y="288578"/>
                </a:lnTo>
                <a:lnTo>
                  <a:pt x="1687005" y="292550"/>
                </a:lnTo>
                <a:lnTo>
                  <a:pt x="1679472" y="297317"/>
                </a:lnTo>
                <a:lnTo>
                  <a:pt x="1672731" y="302482"/>
                </a:lnTo>
                <a:lnTo>
                  <a:pt x="1665991" y="308043"/>
                </a:lnTo>
                <a:lnTo>
                  <a:pt x="1659250" y="313605"/>
                </a:lnTo>
                <a:lnTo>
                  <a:pt x="1653303" y="319563"/>
                </a:lnTo>
                <a:lnTo>
                  <a:pt x="1647355" y="325919"/>
                </a:lnTo>
                <a:lnTo>
                  <a:pt x="1641804" y="332275"/>
                </a:lnTo>
                <a:lnTo>
                  <a:pt x="1636253" y="339029"/>
                </a:lnTo>
                <a:lnTo>
                  <a:pt x="1631098" y="346179"/>
                </a:lnTo>
                <a:lnTo>
                  <a:pt x="1626340" y="353727"/>
                </a:lnTo>
                <a:lnTo>
                  <a:pt x="1621979" y="361275"/>
                </a:lnTo>
                <a:lnTo>
                  <a:pt x="1618014" y="368822"/>
                </a:lnTo>
                <a:lnTo>
                  <a:pt x="1614445" y="376767"/>
                </a:lnTo>
                <a:lnTo>
                  <a:pt x="1611273" y="384712"/>
                </a:lnTo>
                <a:lnTo>
                  <a:pt x="1608498" y="393055"/>
                </a:lnTo>
                <a:lnTo>
                  <a:pt x="1606119" y="401794"/>
                </a:lnTo>
                <a:lnTo>
                  <a:pt x="1604136" y="410534"/>
                </a:lnTo>
                <a:lnTo>
                  <a:pt x="1602550" y="419273"/>
                </a:lnTo>
                <a:lnTo>
                  <a:pt x="1601361" y="428410"/>
                </a:lnTo>
                <a:lnTo>
                  <a:pt x="1600568" y="437547"/>
                </a:lnTo>
                <a:lnTo>
                  <a:pt x="1600171" y="447081"/>
                </a:lnTo>
                <a:lnTo>
                  <a:pt x="1600568" y="456218"/>
                </a:lnTo>
                <a:lnTo>
                  <a:pt x="1601361" y="465354"/>
                </a:lnTo>
                <a:lnTo>
                  <a:pt x="1602550" y="474094"/>
                </a:lnTo>
                <a:lnTo>
                  <a:pt x="1604136" y="482833"/>
                </a:lnTo>
                <a:lnTo>
                  <a:pt x="1606119" y="491970"/>
                </a:lnTo>
                <a:lnTo>
                  <a:pt x="1608498" y="500312"/>
                </a:lnTo>
                <a:lnTo>
                  <a:pt x="1611273" y="508655"/>
                </a:lnTo>
                <a:lnTo>
                  <a:pt x="1614445" y="516997"/>
                </a:lnTo>
                <a:lnTo>
                  <a:pt x="1618014" y="524545"/>
                </a:lnTo>
                <a:lnTo>
                  <a:pt x="1621979" y="532490"/>
                </a:lnTo>
                <a:lnTo>
                  <a:pt x="1626340" y="540435"/>
                </a:lnTo>
                <a:lnTo>
                  <a:pt x="1631098" y="547585"/>
                </a:lnTo>
                <a:lnTo>
                  <a:pt x="1636253" y="554338"/>
                </a:lnTo>
                <a:lnTo>
                  <a:pt x="1641804" y="561092"/>
                </a:lnTo>
                <a:lnTo>
                  <a:pt x="1647355" y="567845"/>
                </a:lnTo>
                <a:lnTo>
                  <a:pt x="1653303" y="573804"/>
                </a:lnTo>
                <a:lnTo>
                  <a:pt x="1659250" y="580160"/>
                </a:lnTo>
                <a:lnTo>
                  <a:pt x="1665991" y="585721"/>
                </a:lnTo>
                <a:lnTo>
                  <a:pt x="1672731" y="591283"/>
                </a:lnTo>
                <a:lnTo>
                  <a:pt x="1679472" y="596050"/>
                </a:lnTo>
                <a:lnTo>
                  <a:pt x="1687005" y="600817"/>
                </a:lnTo>
                <a:lnTo>
                  <a:pt x="1694539" y="605186"/>
                </a:lnTo>
                <a:lnTo>
                  <a:pt x="1702469" y="609159"/>
                </a:lnTo>
                <a:lnTo>
                  <a:pt x="1710399" y="612734"/>
                </a:lnTo>
                <a:lnTo>
                  <a:pt x="1718329" y="615912"/>
                </a:lnTo>
                <a:lnTo>
                  <a:pt x="1727052" y="618693"/>
                </a:lnTo>
                <a:lnTo>
                  <a:pt x="1735378" y="621076"/>
                </a:lnTo>
                <a:lnTo>
                  <a:pt x="1744101" y="623063"/>
                </a:lnTo>
                <a:lnTo>
                  <a:pt x="1752824" y="624652"/>
                </a:lnTo>
                <a:lnTo>
                  <a:pt x="1761944" y="626241"/>
                </a:lnTo>
                <a:lnTo>
                  <a:pt x="1770667" y="626638"/>
                </a:lnTo>
                <a:lnTo>
                  <a:pt x="1780579" y="627035"/>
                </a:lnTo>
                <a:lnTo>
                  <a:pt x="1789699" y="626638"/>
                </a:lnTo>
                <a:lnTo>
                  <a:pt x="1798819" y="626241"/>
                </a:lnTo>
                <a:lnTo>
                  <a:pt x="1807542" y="624652"/>
                </a:lnTo>
                <a:lnTo>
                  <a:pt x="1816265" y="623063"/>
                </a:lnTo>
                <a:lnTo>
                  <a:pt x="1825384" y="621076"/>
                </a:lnTo>
                <a:lnTo>
                  <a:pt x="1833711" y="618693"/>
                </a:lnTo>
                <a:lnTo>
                  <a:pt x="1842037" y="615912"/>
                </a:lnTo>
                <a:lnTo>
                  <a:pt x="1850364" y="612734"/>
                </a:lnTo>
                <a:lnTo>
                  <a:pt x="1858294" y="609159"/>
                </a:lnTo>
                <a:lnTo>
                  <a:pt x="1866224" y="605186"/>
                </a:lnTo>
                <a:lnTo>
                  <a:pt x="1873757" y="600817"/>
                </a:lnTo>
                <a:lnTo>
                  <a:pt x="1880894" y="596050"/>
                </a:lnTo>
                <a:lnTo>
                  <a:pt x="1888031" y="591283"/>
                </a:lnTo>
                <a:lnTo>
                  <a:pt x="1894772" y="585721"/>
                </a:lnTo>
                <a:lnTo>
                  <a:pt x="1901116" y="580160"/>
                </a:lnTo>
                <a:lnTo>
                  <a:pt x="1907460" y="573804"/>
                </a:lnTo>
                <a:lnTo>
                  <a:pt x="1913804" y="567845"/>
                </a:lnTo>
                <a:lnTo>
                  <a:pt x="1919355" y="561092"/>
                </a:lnTo>
                <a:lnTo>
                  <a:pt x="1924509" y="554338"/>
                </a:lnTo>
                <a:lnTo>
                  <a:pt x="1929664" y="547585"/>
                </a:lnTo>
                <a:lnTo>
                  <a:pt x="1934026" y="540435"/>
                </a:lnTo>
                <a:lnTo>
                  <a:pt x="1938387" y="532490"/>
                </a:lnTo>
                <a:lnTo>
                  <a:pt x="1942352" y="524545"/>
                </a:lnTo>
                <a:lnTo>
                  <a:pt x="1945921" y="516997"/>
                </a:lnTo>
                <a:lnTo>
                  <a:pt x="1949093" y="508655"/>
                </a:lnTo>
                <a:lnTo>
                  <a:pt x="1951868" y="500312"/>
                </a:lnTo>
                <a:lnTo>
                  <a:pt x="1954247" y="491970"/>
                </a:lnTo>
                <a:lnTo>
                  <a:pt x="1957023" y="482833"/>
                </a:lnTo>
                <a:lnTo>
                  <a:pt x="1958212" y="474094"/>
                </a:lnTo>
                <a:lnTo>
                  <a:pt x="1959402" y="465354"/>
                </a:lnTo>
                <a:lnTo>
                  <a:pt x="1960195" y="456218"/>
                </a:lnTo>
                <a:lnTo>
                  <a:pt x="1960591" y="447081"/>
                </a:lnTo>
                <a:lnTo>
                  <a:pt x="1960195" y="437547"/>
                </a:lnTo>
                <a:lnTo>
                  <a:pt x="1959402" y="428410"/>
                </a:lnTo>
                <a:lnTo>
                  <a:pt x="1958212" y="419273"/>
                </a:lnTo>
                <a:lnTo>
                  <a:pt x="1957023" y="410534"/>
                </a:lnTo>
                <a:lnTo>
                  <a:pt x="1954247" y="401794"/>
                </a:lnTo>
                <a:lnTo>
                  <a:pt x="1951868" y="393055"/>
                </a:lnTo>
                <a:lnTo>
                  <a:pt x="1949093" y="384712"/>
                </a:lnTo>
                <a:lnTo>
                  <a:pt x="1945921" y="376767"/>
                </a:lnTo>
                <a:lnTo>
                  <a:pt x="1942352" y="368822"/>
                </a:lnTo>
                <a:lnTo>
                  <a:pt x="1938387" y="361275"/>
                </a:lnTo>
                <a:lnTo>
                  <a:pt x="1934026" y="353727"/>
                </a:lnTo>
                <a:lnTo>
                  <a:pt x="1929664" y="346179"/>
                </a:lnTo>
                <a:lnTo>
                  <a:pt x="1924509" y="339029"/>
                </a:lnTo>
                <a:lnTo>
                  <a:pt x="1919355" y="332275"/>
                </a:lnTo>
                <a:lnTo>
                  <a:pt x="1913804" y="325919"/>
                </a:lnTo>
                <a:lnTo>
                  <a:pt x="1907460" y="319563"/>
                </a:lnTo>
                <a:lnTo>
                  <a:pt x="1901116" y="313605"/>
                </a:lnTo>
                <a:lnTo>
                  <a:pt x="1894772" y="308043"/>
                </a:lnTo>
                <a:lnTo>
                  <a:pt x="1888031" y="302482"/>
                </a:lnTo>
                <a:lnTo>
                  <a:pt x="1880894" y="297317"/>
                </a:lnTo>
                <a:lnTo>
                  <a:pt x="1873757" y="292550"/>
                </a:lnTo>
                <a:lnTo>
                  <a:pt x="1866224" y="288578"/>
                </a:lnTo>
                <a:lnTo>
                  <a:pt x="1858294" y="284605"/>
                </a:lnTo>
                <a:lnTo>
                  <a:pt x="1850364" y="281030"/>
                </a:lnTo>
                <a:lnTo>
                  <a:pt x="1842037" y="277852"/>
                </a:lnTo>
                <a:lnTo>
                  <a:pt x="1833711" y="275071"/>
                </a:lnTo>
                <a:lnTo>
                  <a:pt x="1825384" y="272688"/>
                </a:lnTo>
                <a:lnTo>
                  <a:pt x="1816265" y="270304"/>
                </a:lnTo>
                <a:lnTo>
                  <a:pt x="1807542" y="269113"/>
                </a:lnTo>
                <a:lnTo>
                  <a:pt x="1798819" y="267921"/>
                </a:lnTo>
                <a:lnTo>
                  <a:pt x="1789699" y="267126"/>
                </a:lnTo>
                <a:lnTo>
                  <a:pt x="1780579" y="266729"/>
                </a:lnTo>
                <a:close/>
                <a:moveTo>
                  <a:pt x="1769477" y="236538"/>
                </a:moveTo>
                <a:lnTo>
                  <a:pt x="1780579" y="236538"/>
                </a:lnTo>
                <a:lnTo>
                  <a:pt x="1791285" y="236538"/>
                </a:lnTo>
                <a:lnTo>
                  <a:pt x="1801594" y="237333"/>
                </a:lnTo>
                <a:lnTo>
                  <a:pt x="1812300" y="238922"/>
                </a:lnTo>
                <a:lnTo>
                  <a:pt x="1823005" y="240511"/>
                </a:lnTo>
                <a:lnTo>
                  <a:pt x="1832918" y="242894"/>
                </a:lnTo>
                <a:lnTo>
                  <a:pt x="1842830" y="245675"/>
                </a:lnTo>
                <a:lnTo>
                  <a:pt x="1852346" y="248853"/>
                </a:lnTo>
                <a:lnTo>
                  <a:pt x="1861862" y="252825"/>
                </a:lnTo>
                <a:lnTo>
                  <a:pt x="1871775" y="256798"/>
                </a:lnTo>
                <a:lnTo>
                  <a:pt x="1880498" y="261962"/>
                </a:lnTo>
                <a:lnTo>
                  <a:pt x="1889221" y="267126"/>
                </a:lnTo>
                <a:lnTo>
                  <a:pt x="1897944" y="272291"/>
                </a:lnTo>
                <a:lnTo>
                  <a:pt x="1905874" y="278249"/>
                </a:lnTo>
                <a:lnTo>
                  <a:pt x="1914200" y="284208"/>
                </a:lnTo>
                <a:lnTo>
                  <a:pt x="1921734" y="290961"/>
                </a:lnTo>
                <a:lnTo>
                  <a:pt x="1929268" y="297715"/>
                </a:lnTo>
                <a:lnTo>
                  <a:pt x="1936008" y="305660"/>
                </a:lnTo>
                <a:lnTo>
                  <a:pt x="1942352" y="313207"/>
                </a:lnTo>
                <a:lnTo>
                  <a:pt x="1948696" y="320755"/>
                </a:lnTo>
                <a:lnTo>
                  <a:pt x="1954644" y="329097"/>
                </a:lnTo>
                <a:lnTo>
                  <a:pt x="1960195" y="337440"/>
                </a:lnTo>
                <a:lnTo>
                  <a:pt x="1965349" y="346179"/>
                </a:lnTo>
                <a:lnTo>
                  <a:pt x="1970107" y="355713"/>
                </a:lnTo>
                <a:lnTo>
                  <a:pt x="1974072" y="364850"/>
                </a:lnTo>
                <a:lnTo>
                  <a:pt x="1978037" y="374384"/>
                </a:lnTo>
                <a:lnTo>
                  <a:pt x="1981209" y="384315"/>
                </a:lnTo>
                <a:lnTo>
                  <a:pt x="1983985" y="393849"/>
                </a:lnTo>
                <a:lnTo>
                  <a:pt x="1986364" y="404575"/>
                </a:lnTo>
                <a:lnTo>
                  <a:pt x="1988346" y="414903"/>
                </a:lnTo>
                <a:lnTo>
                  <a:pt x="1989536" y="425232"/>
                </a:lnTo>
                <a:lnTo>
                  <a:pt x="1990329" y="435958"/>
                </a:lnTo>
                <a:lnTo>
                  <a:pt x="1990725" y="447081"/>
                </a:lnTo>
                <a:lnTo>
                  <a:pt x="1990329" y="457807"/>
                </a:lnTo>
                <a:lnTo>
                  <a:pt x="1989536" y="468135"/>
                </a:lnTo>
                <a:lnTo>
                  <a:pt x="1988346" y="478861"/>
                </a:lnTo>
                <a:lnTo>
                  <a:pt x="1986364" y="489587"/>
                </a:lnTo>
                <a:lnTo>
                  <a:pt x="1983985" y="499518"/>
                </a:lnTo>
                <a:lnTo>
                  <a:pt x="1981209" y="509449"/>
                </a:lnTo>
                <a:lnTo>
                  <a:pt x="1978037" y="518983"/>
                </a:lnTo>
                <a:lnTo>
                  <a:pt x="1974072" y="528517"/>
                </a:lnTo>
                <a:lnTo>
                  <a:pt x="1970107" y="538051"/>
                </a:lnTo>
                <a:lnTo>
                  <a:pt x="1965349" y="547188"/>
                </a:lnTo>
                <a:lnTo>
                  <a:pt x="1960195" y="555927"/>
                </a:lnTo>
                <a:lnTo>
                  <a:pt x="1954644" y="564270"/>
                </a:lnTo>
                <a:lnTo>
                  <a:pt x="1948696" y="572612"/>
                </a:lnTo>
                <a:lnTo>
                  <a:pt x="1942352" y="580954"/>
                </a:lnTo>
                <a:lnTo>
                  <a:pt x="1936008" y="588502"/>
                </a:lnTo>
                <a:lnTo>
                  <a:pt x="1929268" y="595652"/>
                </a:lnTo>
                <a:lnTo>
                  <a:pt x="1921734" y="602406"/>
                </a:lnTo>
                <a:lnTo>
                  <a:pt x="1914200" y="609159"/>
                </a:lnTo>
                <a:lnTo>
                  <a:pt x="1905874" y="615118"/>
                </a:lnTo>
                <a:lnTo>
                  <a:pt x="1897944" y="621076"/>
                </a:lnTo>
                <a:lnTo>
                  <a:pt x="1889221" y="627035"/>
                </a:lnTo>
                <a:lnTo>
                  <a:pt x="1880498" y="631802"/>
                </a:lnTo>
                <a:lnTo>
                  <a:pt x="1871775" y="636569"/>
                </a:lnTo>
                <a:lnTo>
                  <a:pt x="1861862" y="640542"/>
                </a:lnTo>
                <a:lnTo>
                  <a:pt x="1852346" y="644514"/>
                </a:lnTo>
                <a:lnTo>
                  <a:pt x="1842830" y="647692"/>
                </a:lnTo>
                <a:lnTo>
                  <a:pt x="1832918" y="650473"/>
                </a:lnTo>
                <a:lnTo>
                  <a:pt x="1823005" y="652856"/>
                </a:lnTo>
                <a:lnTo>
                  <a:pt x="1812300" y="654843"/>
                </a:lnTo>
                <a:lnTo>
                  <a:pt x="1801594" y="656034"/>
                </a:lnTo>
                <a:lnTo>
                  <a:pt x="1791285" y="656829"/>
                </a:lnTo>
                <a:lnTo>
                  <a:pt x="1780579" y="657226"/>
                </a:lnTo>
                <a:lnTo>
                  <a:pt x="1769477" y="656829"/>
                </a:lnTo>
                <a:lnTo>
                  <a:pt x="1758772" y="656034"/>
                </a:lnTo>
                <a:lnTo>
                  <a:pt x="1748463" y="654843"/>
                </a:lnTo>
                <a:lnTo>
                  <a:pt x="1738154" y="652856"/>
                </a:lnTo>
                <a:lnTo>
                  <a:pt x="1727845" y="650473"/>
                </a:lnTo>
                <a:lnTo>
                  <a:pt x="1717536" y="647692"/>
                </a:lnTo>
                <a:lnTo>
                  <a:pt x="1708020" y="644514"/>
                </a:lnTo>
                <a:lnTo>
                  <a:pt x="1698504" y="640542"/>
                </a:lnTo>
                <a:lnTo>
                  <a:pt x="1689384" y="636569"/>
                </a:lnTo>
                <a:lnTo>
                  <a:pt x="1680265" y="631802"/>
                </a:lnTo>
                <a:lnTo>
                  <a:pt x="1671145" y="627035"/>
                </a:lnTo>
                <a:lnTo>
                  <a:pt x="1662819" y="621076"/>
                </a:lnTo>
                <a:lnTo>
                  <a:pt x="1654492" y="615118"/>
                </a:lnTo>
                <a:lnTo>
                  <a:pt x="1646562" y="609159"/>
                </a:lnTo>
                <a:lnTo>
                  <a:pt x="1639028" y="602406"/>
                </a:lnTo>
                <a:lnTo>
                  <a:pt x="1631495" y="595652"/>
                </a:lnTo>
                <a:lnTo>
                  <a:pt x="1624358" y="588502"/>
                </a:lnTo>
                <a:lnTo>
                  <a:pt x="1618014" y="580954"/>
                </a:lnTo>
                <a:lnTo>
                  <a:pt x="1611670" y="572612"/>
                </a:lnTo>
                <a:lnTo>
                  <a:pt x="1606119" y="564270"/>
                </a:lnTo>
                <a:lnTo>
                  <a:pt x="1600568" y="555927"/>
                </a:lnTo>
                <a:lnTo>
                  <a:pt x="1595413" y="547188"/>
                </a:lnTo>
                <a:lnTo>
                  <a:pt x="1591052" y="538051"/>
                </a:lnTo>
                <a:lnTo>
                  <a:pt x="1586294" y="528517"/>
                </a:lnTo>
                <a:lnTo>
                  <a:pt x="1582725" y="518983"/>
                </a:lnTo>
                <a:lnTo>
                  <a:pt x="1579553" y="509449"/>
                </a:lnTo>
                <a:lnTo>
                  <a:pt x="1576381" y="499518"/>
                </a:lnTo>
                <a:lnTo>
                  <a:pt x="1574399" y="489587"/>
                </a:lnTo>
                <a:lnTo>
                  <a:pt x="1572416" y="478861"/>
                </a:lnTo>
                <a:lnTo>
                  <a:pt x="1571227" y="468135"/>
                </a:lnTo>
                <a:lnTo>
                  <a:pt x="1570434" y="457807"/>
                </a:lnTo>
                <a:lnTo>
                  <a:pt x="1570037" y="447081"/>
                </a:lnTo>
                <a:lnTo>
                  <a:pt x="1570434" y="435958"/>
                </a:lnTo>
                <a:lnTo>
                  <a:pt x="1571227" y="425232"/>
                </a:lnTo>
                <a:lnTo>
                  <a:pt x="1572416" y="414903"/>
                </a:lnTo>
                <a:lnTo>
                  <a:pt x="1574399" y="404575"/>
                </a:lnTo>
                <a:lnTo>
                  <a:pt x="1576381" y="393849"/>
                </a:lnTo>
                <a:lnTo>
                  <a:pt x="1579553" y="384315"/>
                </a:lnTo>
                <a:lnTo>
                  <a:pt x="1582725" y="374384"/>
                </a:lnTo>
                <a:lnTo>
                  <a:pt x="1586294" y="364850"/>
                </a:lnTo>
                <a:lnTo>
                  <a:pt x="1591052" y="355713"/>
                </a:lnTo>
                <a:lnTo>
                  <a:pt x="1595413" y="346179"/>
                </a:lnTo>
                <a:lnTo>
                  <a:pt x="1600568" y="337440"/>
                </a:lnTo>
                <a:lnTo>
                  <a:pt x="1606119" y="329097"/>
                </a:lnTo>
                <a:lnTo>
                  <a:pt x="1611670" y="320755"/>
                </a:lnTo>
                <a:lnTo>
                  <a:pt x="1618014" y="313207"/>
                </a:lnTo>
                <a:lnTo>
                  <a:pt x="1624358" y="305660"/>
                </a:lnTo>
                <a:lnTo>
                  <a:pt x="1631495" y="297715"/>
                </a:lnTo>
                <a:lnTo>
                  <a:pt x="1639028" y="290961"/>
                </a:lnTo>
                <a:lnTo>
                  <a:pt x="1646562" y="284208"/>
                </a:lnTo>
                <a:lnTo>
                  <a:pt x="1654492" y="278249"/>
                </a:lnTo>
                <a:lnTo>
                  <a:pt x="1662819" y="272291"/>
                </a:lnTo>
                <a:lnTo>
                  <a:pt x="1671145" y="267126"/>
                </a:lnTo>
                <a:lnTo>
                  <a:pt x="1680265" y="261962"/>
                </a:lnTo>
                <a:lnTo>
                  <a:pt x="1689384" y="256798"/>
                </a:lnTo>
                <a:lnTo>
                  <a:pt x="1698504" y="252825"/>
                </a:lnTo>
                <a:lnTo>
                  <a:pt x="1708020" y="248853"/>
                </a:lnTo>
                <a:lnTo>
                  <a:pt x="1717536" y="245675"/>
                </a:lnTo>
                <a:lnTo>
                  <a:pt x="1727845" y="242894"/>
                </a:lnTo>
                <a:lnTo>
                  <a:pt x="1738154" y="240511"/>
                </a:lnTo>
                <a:lnTo>
                  <a:pt x="1748463" y="238922"/>
                </a:lnTo>
                <a:lnTo>
                  <a:pt x="1758772" y="237333"/>
                </a:lnTo>
                <a:lnTo>
                  <a:pt x="1769477" y="236538"/>
                </a:lnTo>
                <a:close/>
                <a:moveTo>
                  <a:pt x="1775815" y="217488"/>
                </a:moveTo>
                <a:lnTo>
                  <a:pt x="1764301" y="218281"/>
                </a:lnTo>
                <a:lnTo>
                  <a:pt x="1752786" y="219472"/>
                </a:lnTo>
                <a:lnTo>
                  <a:pt x="1741669" y="221059"/>
                </a:lnTo>
                <a:lnTo>
                  <a:pt x="1730154" y="223441"/>
                </a:lnTo>
                <a:lnTo>
                  <a:pt x="1718243" y="226219"/>
                </a:lnTo>
                <a:lnTo>
                  <a:pt x="1707125" y="229791"/>
                </a:lnTo>
                <a:lnTo>
                  <a:pt x="1696405" y="233759"/>
                </a:lnTo>
                <a:lnTo>
                  <a:pt x="1685684" y="238125"/>
                </a:lnTo>
                <a:lnTo>
                  <a:pt x="1674964" y="243285"/>
                </a:lnTo>
                <a:lnTo>
                  <a:pt x="1665038" y="248841"/>
                </a:lnTo>
                <a:lnTo>
                  <a:pt x="1655509" y="254794"/>
                </a:lnTo>
                <a:lnTo>
                  <a:pt x="1646376" y="261541"/>
                </a:lnTo>
                <a:lnTo>
                  <a:pt x="1637641" y="268288"/>
                </a:lnTo>
                <a:lnTo>
                  <a:pt x="1628906" y="275035"/>
                </a:lnTo>
                <a:lnTo>
                  <a:pt x="1620568" y="282575"/>
                </a:lnTo>
                <a:lnTo>
                  <a:pt x="1613024" y="290513"/>
                </a:lnTo>
                <a:lnTo>
                  <a:pt x="1605877" y="298847"/>
                </a:lnTo>
                <a:lnTo>
                  <a:pt x="1598730" y="307578"/>
                </a:lnTo>
                <a:lnTo>
                  <a:pt x="1592377" y="316707"/>
                </a:lnTo>
                <a:lnTo>
                  <a:pt x="1586025" y="325835"/>
                </a:lnTo>
                <a:lnTo>
                  <a:pt x="1580466" y="334963"/>
                </a:lnTo>
                <a:lnTo>
                  <a:pt x="1575304" y="344885"/>
                </a:lnTo>
                <a:lnTo>
                  <a:pt x="1570937" y="355203"/>
                </a:lnTo>
                <a:lnTo>
                  <a:pt x="1566569" y="365125"/>
                </a:lnTo>
                <a:lnTo>
                  <a:pt x="1562995" y="375444"/>
                </a:lnTo>
                <a:lnTo>
                  <a:pt x="1559819" y="385763"/>
                </a:lnTo>
                <a:lnTo>
                  <a:pt x="1557039" y="396875"/>
                </a:lnTo>
                <a:lnTo>
                  <a:pt x="1555054" y="407988"/>
                </a:lnTo>
                <a:lnTo>
                  <a:pt x="1553466" y="418703"/>
                </a:lnTo>
                <a:lnTo>
                  <a:pt x="1552275" y="429816"/>
                </a:lnTo>
                <a:lnTo>
                  <a:pt x="1551481" y="440929"/>
                </a:lnTo>
                <a:lnTo>
                  <a:pt x="1551481" y="452438"/>
                </a:lnTo>
                <a:lnTo>
                  <a:pt x="1552275" y="463947"/>
                </a:lnTo>
                <a:lnTo>
                  <a:pt x="1553466" y="475060"/>
                </a:lnTo>
                <a:lnTo>
                  <a:pt x="1555054" y="486569"/>
                </a:lnTo>
                <a:lnTo>
                  <a:pt x="1557437" y="498079"/>
                </a:lnTo>
                <a:lnTo>
                  <a:pt x="1560216" y="509588"/>
                </a:lnTo>
                <a:lnTo>
                  <a:pt x="1563789" y="520700"/>
                </a:lnTo>
                <a:lnTo>
                  <a:pt x="1567760" y="531416"/>
                </a:lnTo>
                <a:lnTo>
                  <a:pt x="1572525" y="542529"/>
                </a:lnTo>
                <a:lnTo>
                  <a:pt x="1577290" y="552847"/>
                </a:lnTo>
                <a:lnTo>
                  <a:pt x="1582848" y="562769"/>
                </a:lnTo>
                <a:lnTo>
                  <a:pt x="1589201" y="572294"/>
                </a:lnTo>
                <a:lnTo>
                  <a:pt x="1595554" y="581819"/>
                </a:lnTo>
                <a:lnTo>
                  <a:pt x="1602304" y="590550"/>
                </a:lnTo>
                <a:lnTo>
                  <a:pt x="1609451" y="598885"/>
                </a:lnTo>
                <a:lnTo>
                  <a:pt x="1616995" y="607219"/>
                </a:lnTo>
                <a:lnTo>
                  <a:pt x="1624936" y="614760"/>
                </a:lnTo>
                <a:lnTo>
                  <a:pt x="1632877" y="621904"/>
                </a:lnTo>
                <a:lnTo>
                  <a:pt x="1642009" y="629047"/>
                </a:lnTo>
                <a:lnTo>
                  <a:pt x="1650744" y="635794"/>
                </a:lnTo>
                <a:lnTo>
                  <a:pt x="1659876" y="641747"/>
                </a:lnTo>
                <a:lnTo>
                  <a:pt x="1669405" y="647304"/>
                </a:lnTo>
                <a:lnTo>
                  <a:pt x="1678935" y="652066"/>
                </a:lnTo>
                <a:lnTo>
                  <a:pt x="1689258" y="656829"/>
                </a:lnTo>
                <a:lnTo>
                  <a:pt x="1699581" y="661194"/>
                </a:lnTo>
                <a:lnTo>
                  <a:pt x="1709905" y="664766"/>
                </a:lnTo>
                <a:lnTo>
                  <a:pt x="1720228" y="667941"/>
                </a:lnTo>
                <a:lnTo>
                  <a:pt x="1731345" y="670719"/>
                </a:lnTo>
                <a:lnTo>
                  <a:pt x="1742066" y="673101"/>
                </a:lnTo>
                <a:lnTo>
                  <a:pt x="1753183" y="674688"/>
                </a:lnTo>
                <a:lnTo>
                  <a:pt x="1764301" y="675879"/>
                </a:lnTo>
                <a:lnTo>
                  <a:pt x="1775815" y="676276"/>
                </a:lnTo>
                <a:lnTo>
                  <a:pt x="1786932" y="676276"/>
                </a:lnTo>
                <a:lnTo>
                  <a:pt x="1798447" y="675879"/>
                </a:lnTo>
                <a:lnTo>
                  <a:pt x="1809564" y="674688"/>
                </a:lnTo>
                <a:lnTo>
                  <a:pt x="1821476" y="673101"/>
                </a:lnTo>
                <a:lnTo>
                  <a:pt x="1832593" y="670322"/>
                </a:lnTo>
                <a:lnTo>
                  <a:pt x="1844108" y="667544"/>
                </a:lnTo>
                <a:lnTo>
                  <a:pt x="1855225" y="663972"/>
                </a:lnTo>
                <a:lnTo>
                  <a:pt x="1866740" y="660004"/>
                </a:lnTo>
                <a:lnTo>
                  <a:pt x="1877063" y="655241"/>
                </a:lnTo>
                <a:lnTo>
                  <a:pt x="1887386" y="650479"/>
                </a:lnTo>
                <a:lnTo>
                  <a:pt x="1897313" y="644922"/>
                </a:lnTo>
                <a:lnTo>
                  <a:pt x="1906842" y="638969"/>
                </a:lnTo>
                <a:lnTo>
                  <a:pt x="1916371" y="632619"/>
                </a:lnTo>
                <a:lnTo>
                  <a:pt x="1925503" y="625872"/>
                </a:lnTo>
                <a:lnTo>
                  <a:pt x="1933841" y="618332"/>
                </a:lnTo>
                <a:lnTo>
                  <a:pt x="1941782" y="610791"/>
                </a:lnTo>
                <a:lnTo>
                  <a:pt x="1949723" y="603250"/>
                </a:lnTo>
                <a:lnTo>
                  <a:pt x="1957267" y="594916"/>
                </a:lnTo>
                <a:lnTo>
                  <a:pt x="1964017" y="586185"/>
                </a:lnTo>
                <a:lnTo>
                  <a:pt x="1970370" y="577057"/>
                </a:lnTo>
                <a:lnTo>
                  <a:pt x="1976326" y="567929"/>
                </a:lnTo>
                <a:lnTo>
                  <a:pt x="1981884" y="558404"/>
                </a:lnTo>
                <a:lnTo>
                  <a:pt x="1987046" y="548879"/>
                </a:lnTo>
                <a:lnTo>
                  <a:pt x="1991811" y="538957"/>
                </a:lnTo>
                <a:lnTo>
                  <a:pt x="1995781" y="528638"/>
                </a:lnTo>
                <a:lnTo>
                  <a:pt x="1999752" y="518319"/>
                </a:lnTo>
                <a:lnTo>
                  <a:pt x="2003325" y="507604"/>
                </a:lnTo>
                <a:lnTo>
                  <a:pt x="2005708" y="496888"/>
                </a:lnTo>
                <a:lnTo>
                  <a:pt x="2008090" y="485775"/>
                </a:lnTo>
                <a:lnTo>
                  <a:pt x="2009678" y="475060"/>
                </a:lnTo>
                <a:lnTo>
                  <a:pt x="2010869" y="463947"/>
                </a:lnTo>
                <a:lnTo>
                  <a:pt x="2011266" y="452835"/>
                </a:lnTo>
                <a:lnTo>
                  <a:pt x="2011266" y="441325"/>
                </a:lnTo>
                <a:lnTo>
                  <a:pt x="2010869" y="429816"/>
                </a:lnTo>
                <a:lnTo>
                  <a:pt x="2009678" y="418703"/>
                </a:lnTo>
                <a:lnTo>
                  <a:pt x="2007693" y="407194"/>
                </a:lnTo>
                <a:lnTo>
                  <a:pt x="2005311" y="395288"/>
                </a:lnTo>
                <a:lnTo>
                  <a:pt x="2002531" y="384175"/>
                </a:lnTo>
                <a:lnTo>
                  <a:pt x="1998561" y="373063"/>
                </a:lnTo>
                <a:lnTo>
                  <a:pt x="1994590" y="361950"/>
                </a:lnTo>
                <a:lnTo>
                  <a:pt x="1990223" y="351632"/>
                </a:lnTo>
                <a:lnTo>
                  <a:pt x="1985061" y="340916"/>
                </a:lnTo>
                <a:lnTo>
                  <a:pt x="1979899" y="330994"/>
                </a:lnTo>
                <a:lnTo>
                  <a:pt x="1973943" y="321469"/>
                </a:lnTo>
                <a:lnTo>
                  <a:pt x="1967591" y="312341"/>
                </a:lnTo>
                <a:lnTo>
                  <a:pt x="1960841" y="303213"/>
                </a:lnTo>
                <a:lnTo>
                  <a:pt x="1953297" y="294482"/>
                </a:lnTo>
                <a:lnTo>
                  <a:pt x="1945753" y="286544"/>
                </a:lnTo>
                <a:lnTo>
                  <a:pt x="1937812" y="279003"/>
                </a:lnTo>
                <a:lnTo>
                  <a:pt x="1929474" y="271860"/>
                </a:lnTo>
                <a:lnTo>
                  <a:pt x="1921136" y="264716"/>
                </a:lnTo>
                <a:lnTo>
                  <a:pt x="1912004" y="258366"/>
                </a:lnTo>
                <a:lnTo>
                  <a:pt x="1902474" y="252017"/>
                </a:lnTo>
                <a:lnTo>
                  <a:pt x="1893342" y="246460"/>
                </a:lnTo>
                <a:lnTo>
                  <a:pt x="1883416" y="241300"/>
                </a:lnTo>
                <a:lnTo>
                  <a:pt x="1873490" y="236935"/>
                </a:lnTo>
                <a:lnTo>
                  <a:pt x="1863166" y="232569"/>
                </a:lnTo>
                <a:lnTo>
                  <a:pt x="1852843" y="228997"/>
                </a:lnTo>
                <a:lnTo>
                  <a:pt x="1842123" y="225822"/>
                </a:lnTo>
                <a:lnTo>
                  <a:pt x="1831402" y="223044"/>
                </a:lnTo>
                <a:lnTo>
                  <a:pt x="1820682" y="221059"/>
                </a:lnTo>
                <a:lnTo>
                  <a:pt x="1809564" y="219472"/>
                </a:lnTo>
                <a:lnTo>
                  <a:pt x="1798447" y="218281"/>
                </a:lnTo>
                <a:lnTo>
                  <a:pt x="1787330" y="217488"/>
                </a:lnTo>
                <a:lnTo>
                  <a:pt x="1775815" y="217488"/>
                </a:lnTo>
                <a:close/>
                <a:moveTo>
                  <a:pt x="1712287" y="0"/>
                </a:moveTo>
                <a:lnTo>
                  <a:pt x="1715860" y="0"/>
                </a:lnTo>
                <a:lnTo>
                  <a:pt x="1718640" y="397"/>
                </a:lnTo>
                <a:lnTo>
                  <a:pt x="1721816" y="1191"/>
                </a:lnTo>
                <a:lnTo>
                  <a:pt x="1724198" y="2778"/>
                </a:lnTo>
                <a:lnTo>
                  <a:pt x="1726978" y="4366"/>
                </a:lnTo>
                <a:lnTo>
                  <a:pt x="1728566" y="6350"/>
                </a:lnTo>
                <a:lnTo>
                  <a:pt x="1729757" y="8731"/>
                </a:lnTo>
                <a:lnTo>
                  <a:pt x="1730551" y="11112"/>
                </a:lnTo>
                <a:lnTo>
                  <a:pt x="1737698" y="39687"/>
                </a:lnTo>
                <a:lnTo>
                  <a:pt x="1744448" y="68262"/>
                </a:lnTo>
                <a:lnTo>
                  <a:pt x="1744845" y="70644"/>
                </a:lnTo>
                <a:lnTo>
                  <a:pt x="1746036" y="73025"/>
                </a:lnTo>
                <a:lnTo>
                  <a:pt x="1747227" y="75406"/>
                </a:lnTo>
                <a:lnTo>
                  <a:pt x="1748816" y="77391"/>
                </a:lnTo>
                <a:lnTo>
                  <a:pt x="1750801" y="78978"/>
                </a:lnTo>
                <a:lnTo>
                  <a:pt x="1752786" y="80169"/>
                </a:lnTo>
                <a:lnTo>
                  <a:pt x="1755168" y="80962"/>
                </a:lnTo>
                <a:lnTo>
                  <a:pt x="1757551" y="81756"/>
                </a:lnTo>
                <a:lnTo>
                  <a:pt x="1775815" y="80962"/>
                </a:lnTo>
                <a:lnTo>
                  <a:pt x="1793682" y="81359"/>
                </a:lnTo>
                <a:lnTo>
                  <a:pt x="1811550" y="82153"/>
                </a:lnTo>
                <a:lnTo>
                  <a:pt x="1829814" y="84137"/>
                </a:lnTo>
                <a:lnTo>
                  <a:pt x="1847284" y="86916"/>
                </a:lnTo>
                <a:lnTo>
                  <a:pt x="1865152" y="90487"/>
                </a:lnTo>
                <a:lnTo>
                  <a:pt x="1882225" y="94853"/>
                </a:lnTo>
                <a:lnTo>
                  <a:pt x="1899298" y="100012"/>
                </a:lnTo>
                <a:lnTo>
                  <a:pt x="1902077" y="100409"/>
                </a:lnTo>
                <a:lnTo>
                  <a:pt x="1904460" y="100012"/>
                </a:lnTo>
                <a:lnTo>
                  <a:pt x="1906842" y="99616"/>
                </a:lnTo>
                <a:lnTo>
                  <a:pt x="1908827" y="98425"/>
                </a:lnTo>
                <a:lnTo>
                  <a:pt x="1911606" y="97234"/>
                </a:lnTo>
                <a:lnTo>
                  <a:pt x="1913195" y="95250"/>
                </a:lnTo>
                <a:lnTo>
                  <a:pt x="1914783" y="93266"/>
                </a:lnTo>
                <a:lnTo>
                  <a:pt x="1915974" y="91281"/>
                </a:lnTo>
                <a:lnTo>
                  <a:pt x="1944165" y="39687"/>
                </a:lnTo>
                <a:lnTo>
                  <a:pt x="1945356" y="37306"/>
                </a:lnTo>
                <a:lnTo>
                  <a:pt x="1947341" y="35322"/>
                </a:lnTo>
                <a:lnTo>
                  <a:pt x="1949326" y="34131"/>
                </a:lnTo>
                <a:lnTo>
                  <a:pt x="1952106" y="32941"/>
                </a:lnTo>
                <a:lnTo>
                  <a:pt x="1954885" y="32147"/>
                </a:lnTo>
                <a:lnTo>
                  <a:pt x="1958061" y="32147"/>
                </a:lnTo>
                <a:lnTo>
                  <a:pt x="1961238" y="32544"/>
                </a:lnTo>
                <a:lnTo>
                  <a:pt x="1964414" y="33734"/>
                </a:lnTo>
                <a:lnTo>
                  <a:pt x="1975532" y="38894"/>
                </a:lnTo>
                <a:lnTo>
                  <a:pt x="1986252" y="44053"/>
                </a:lnTo>
                <a:lnTo>
                  <a:pt x="1996972" y="50006"/>
                </a:lnTo>
                <a:lnTo>
                  <a:pt x="2008090" y="55959"/>
                </a:lnTo>
                <a:lnTo>
                  <a:pt x="2018413" y="61912"/>
                </a:lnTo>
                <a:lnTo>
                  <a:pt x="2028737" y="68659"/>
                </a:lnTo>
                <a:lnTo>
                  <a:pt x="2039060" y="75803"/>
                </a:lnTo>
                <a:lnTo>
                  <a:pt x="2049383" y="82550"/>
                </a:lnTo>
                <a:lnTo>
                  <a:pt x="2051765" y="84931"/>
                </a:lnTo>
                <a:lnTo>
                  <a:pt x="2053751" y="87312"/>
                </a:lnTo>
                <a:lnTo>
                  <a:pt x="2054942" y="90091"/>
                </a:lnTo>
                <a:lnTo>
                  <a:pt x="2055736" y="92472"/>
                </a:lnTo>
                <a:lnTo>
                  <a:pt x="2056133" y="95250"/>
                </a:lnTo>
                <a:lnTo>
                  <a:pt x="2056133" y="98028"/>
                </a:lnTo>
                <a:lnTo>
                  <a:pt x="2055339" y="100409"/>
                </a:lnTo>
                <a:lnTo>
                  <a:pt x="2054148" y="102791"/>
                </a:lnTo>
                <a:lnTo>
                  <a:pt x="2038663" y="128191"/>
                </a:lnTo>
                <a:lnTo>
                  <a:pt x="2023575" y="153194"/>
                </a:lnTo>
                <a:lnTo>
                  <a:pt x="2021987" y="155178"/>
                </a:lnTo>
                <a:lnTo>
                  <a:pt x="2021193" y="157559"/>
                </a:lnTo>
                <a:lnTo>
                  <a:pt x="2020398" y="159941"/>
                </a:lnTo>
                <a:lnTo>
                  <a:pt x="2020398" y="162322"/>
                </a:lnTo>
                <a:lnTo>
                  <a:pt x="2020398" y="164703"/>
                </a:lnTo>
                <a:lnTo>
                  <a:pt x="2021193" y="167481"/>
                </a:lnTo>
                <a:lnTo>
                  <a:pt x="2022384" y="169863"/>
                </a:lnTo>
                <a:lnTo>
                  <a:pt x="2023575" y="171847"/>
                </a:lnTo>
                <a:lnTo>
                  <a:pt x="2036678" y="184150"/>
                </a:lnTo>
                <a:lnTo>
                  <a:pt x="2049383" y="196850"/>
                </a:lnTo>
                <a:lnTo>
                  <a:pt x="2061295" y="210344"/>
                </a:lnTo>
                <a:lnTo>
                  <a:pt x="2072809" y="224234"/>
                </a:lnTo>
                <a:lnTo>
                  <a:pt x="2083133" y="238919"/>
                </a:lnTo>
                <a:lnTo>
                  <a:pt x="2092662" y="253603"/>
                </a:lnTo>
                <a:lnTo>
                  <a:pt x="2102191" y="269478"/>
                </a:lnTo>
                <a:lnTo>
                  <a:pt x="2110529" y="284956"/>
                </a:lnTo>
                <a:lnTo>
                  <a:pt x="2112514" y="286941"/>
                </a:lnTo>
                <a:lnTo>
                  <a:pt x="2114102" y="288528"/>
                </a:lnTo>
                <a:lnTo>
                  <a:pt x="2116485" y="289719"/>
                </a:lnTo>
                <a:lnTo>
                  <a:pt x="2118867" y="290513"/>
                </a:lnTo>
                <a:lnTo>
                  <a:pt x="2121249" y="290910"/>
                </a:lnTo>
                <a:lnTo>
                  <a:pt x="2123632" y="291307"/>
                </a:lnTo>
                <a:lnTo>
                  <a:pt x="2126014" y="290910"/>
                </a:lnTo>
                <a:lnTo>
                  <a:pt x="2128396" y="290116"/>
                </a:lnTo>
                <a:lnTo>
                  <a:pt x="2156984" y="281781"/>
                </a:lnTo>
                <a:lnTo>
                  <a:pt x="2185572" y="273844"/>
                </a:lnTo>
                <a:lnTo>
                  <a:pt x="2187954" y="273447"/>
                </a:lnTo>
                <a:lnTo>
                  <a:pt x="2190733" y="273050"/>
                </a:lnTo>
                <a:lnTo>
                  <a:pt x="2193116" y="273844"/>
                </a:lnTo>
                <a:lnTo>
                  <a:pt x="2195498" y="274638"/>
                </a:lnTo>
                <a:lnTo>
                  <a:pt x="2197880" y="276225"/>
                </a:lnTo>
                <a:lnTo>
                  <a:pt x="2200263" y="278210"/>
                </a:lnTo>
                <a:lnTo>
                  <a:pt x="2202248" y="280988"/>
                </a:lnTo>
                <a:lnTo>
                  <a:pt x="2203439" y="283766"/>
                </a:lnTo>
                <a:lnTo>
                  <a:pt x="2207807" y="295275"/>
                </a:lnTo>
                <a:lnTo>
                  <a:pt x="2211777" y="307182"/>
                </a:lnTo>
                <a:lnTo>
                  <a:pt x="2215350" y="318691"/>
                </a:lnTo>
                <a:lnTo>
                  <a:pt x="2218527" y="330200"/>
                </a:lnTo>
                <a:lnTo>
                  <a:pt x="2221703" y="342107"/>
                </a:lnTo>
                <a:lnTo>
                  <a:pt x="2224086" y="354410"/>
                </a:lnTo>
                <a:lnTo>
                  <a:pt x="2226468" y="366316"/>
                </a:lnTo>
                <a:lnTo>
                  <a:pt x="2228850" y="378222"/>
                </a:lnTo>
                <a:lnTo>
                  <a:pt x="2228850" y="381397"/>
                </a:lnTo>
                <a:lnTo>
                  <a:pt x="2228453" y="384572"/>
                </a:lnTo>
                <a:lnTo>
                  <a:pt x="2227659" y="387350"/>
                </a:lnTo>
                <a:lnTo>
                  <a:pt x="2226468" y="390128"/>
                </a:lnTo>
                <a:lnTo>
                  <a:pt x="2224880" y="392113"/>
                </a:lnTo>
                <a:lnTo>
                  <a:pt x="2222894" y="393700"/>
                </a:lnTo>
                <a:lnTo>
                  <a:pt x="2220512" y="394891"/>
                </a:lnTo>
                <a:lnTo>
                  <a:pt x="2217733" y="396082"/>
                </a:lnTo>
                <a:lnTo>
                  <a:pt x="2189542" y="403225"/>
                </a:lnTo>
                <a:lnTo>
                  <a:pt x="2160557" y="409972"/>
                </a:lnTo>
                <a:lnTo>
                  <a:pt x="2158175" y="410766"/>
                </a:lnTo>
                <a:lnTo>
                  <a:pt x="2155793" y="411560"/>
                </a:lnTo>
                <a:lnTo>
                  <a:pt x="2153808" y="412750"/>
                </a:lnTo>
                <a:lnTo>
                  <a:pt x="2151822" y="414338"/>
                </a:lnTo>
                <a:lnTo>
                  <a:pt x="2150234" y="416322"/>
                </a:lnTo>
                <a:lnTo>
                  <a:pt x="2149043" y="418307"/>
                </a:lnTo>
                <a:lnTo>
                  <a:pt x="2148249" y="420688"/>
                </a:lnTo>
                <a:lnTo>
                  <a:pt x="2147852" y="423069"/>
                </a:lnTo>
                <a:lnTo>
                  <a:pt x="2148249" y="440929"/>
                </a:lnTo>
                <a:lnTo>
                  <a:pt x="2147852" y="459185"/>
                </a:lnTo>
                <a:lnTo>
                  <a:pt x="2147058" y="477044"/>
                </a:lnTo>
                <a:lnTo>
                  <a:pt x="2145072" y="494904"/>
                </a:lnTo>
                <a:lnTo>
                  <a:pt x="2142293" y="512763"/>
                </a:lnTo>
                <a:lnTo>
                  <a:pt x="2138323" y="530225"/>
                </a:lnTo>
                <a:lnTo>
                  <a:pt x="2133955" y="547688"/>
                </a:lnTo>
                <a:lnTo>
                  <a:pt x="2128793" y="564754"/>
                </a:lnTo>
                <a:lnTo>
                  <a:pt x="2128396" y="567135"/>
                </a:lnTo>
                <a:lnTo>
                  <a:pt x="2128793" y="569913"/>
                </a:lnTo>
                <a:lnTo>
                  <a:pt x="2129190" y="572294"/>
                </a:lnTo>
                <a:lnTo>
                  <a:pt x="2130382" y="574279"/>
                </a:lnTo>
                <a:lnTo>
                  <a:pt x="2131573" y="576263"/>
                </a:lnTo>
                <a:lnTo>
                  <a:pt x="2133558" y="578247"/>
                </a:lnTo>
                <a:lnTo>
                  <a:pt x="2135543" y="580232"/>
                </a:lnTo>
                <a:lnTo>
                  <a:pt x="2137926" y="581025"/>
                </a:lnTo>
                <a:lnTo>
                  <a:pt x="2189542" y="609600"/>
                </a:lnTo>
                <a:lnTo>
                  <a:pt x="2191924" y="610791"/>
                </a:lnTo>
                <a:lnTo>
                  <a:pt x="2193910" y="612379"/>
                </a:lnTo>
                <a:lnTo>
                  <a:pt x="2195498" y="614760"/>
                </a:lnTo>
                <a:lnTo>
                  <a:pt x="2196292" y="617141"/>
                </a:lnTo>
                <a:lnTo>
                  <a:pt x="2197086" y="619919"/>
                </a:lnTo>
                <a:lnTo>
                  <a:pt x="2197086" y="623094"/>
                </a:lnTo>
                <a:lnTo>
                  <a:pt x="2196689" y="626666"/>
                </a:lnTo>
                <a:lnTo>
                  <a:pt x="2195498" y="629841"/>
                </a:lnTo>
                <a:lnTo>
                  <a:pt x="2190336" y="640557"/>
                </a:lnTo>
                <a:lnTo>
                  <a:pt x="2184778" y="651669"/>
                </a:lnTo>
                <a:lnTo>
                  <a:pt x="2178822" y="662385"/>
                </a:lnTo>
                <a:lnTo>
                  <a:pt x="2173263" y="673101"/>
                </a:lnTo>
                <a:lnTo>
                  <a:pt x="2166910" y="683816"/>
                </a:lnTo>
                <a:lnTo>
                  <a:pt x="2160557" y="693738"/>
                </a:lnTo>
                <a:lnTo>
                  <a:pt x="2153808" y="704057"/>
                </a:lnTo>
                <a:lnTo>
                  <a:pt x="2146661" y="713979"/>
                </a:lnTo>
                <a:lnTo>
                  <a:pt x="2144278" y="716360"/>
                </a:lnTo>
                <a:lnTo>
                  <a:pt x="2141896" y="718741"/>
                </a:lnTo>
                <a:lnTo>
                  <a:pt x="2138720" y="719932"/>
                </a:lnTo>
                <a:lnTo>
                  <a:pt x="2136337" y="721122"/>
                </a:lnTo>
                <a:lnTo>
                  <a:pt x="2133558" y="721519"/>
                </a:lnTo>
                <a:lnTo>
                  <a:pt x="2130779" y="721122"/>
                </a:lnTo>
                <a:lnTo>
                  <a:pt x="2128396" y="720329"/>
                </a:lnTo>
                <a:lnTo>
                  <a:pt x="2126014" y="719138"/>
                </a:lnTo>
                <a:lnTo>
                  <a:pt x="2101000" y="703660"/>
                </a:lnTo>
                <a:lnTo>
                  <a:pt x="2075589" y="688579"/>
                </a:lnTo>
                <a:lnTo>
                  <a:pt x="2073603" y="686991"/>
                </a:lnTo>
                <a:lnTo>
                  <a:pt x="2071221" y="686197"/>
                </a:lnTo>
                <a:lnTo>
                  <a:pt x="2068839" y="685801"/>
                </a:lnTo>
                <a:lnTo>
                  <a:pt x="2066456" y="685404"/>
                </a:lnTo>
                <a:lnTo>
                  <a:pt x="2064074" y="685801"/>
                </a:lnTo>
                <a:lnTo>
                  <a:pt x="2061692" y="686197"/>
                </a:lnTo>
                <a:lnTo>
                  <a:pt x="2059309" y="687388"/>
                </a:lnTo>
                <a:lnTo>
                  <a:pt x="2057324" y="688579"/>
                </a:lnTo>
                <a:lnTo>
                  <a:pt x="2044619" y="701676"/>
                </a:lnTo>
                <a:lnTo>
                  <a:pt x="2031913" y="713979"/>
                </a:lnTo>
                <a:lnTo>
                  <a:pt x="2018413" y="726282"/>
                </a:lnTo>
                <a:lnTo>
                  <a:pt x="2004913" y="737791"/>
                </a:lnTo>
                <a:lnTo>
                  <a:pt x="1989826" y="748110"/>
                </a:lnTo>
                <a:lnTo>
                  <a:pt x="1974738" y="757635"/>
                </a:lnTo>
                <a:lnTo>
                  <a:pt x="1959650" y="767160"/>
                </a:lnTo>
                <a:lnTo>
                  <a:pt x="1943371" y="775494"/>
                </a:lnTo>
                <a:lnTo>
                  <a:pt x="1941385" y="777082"/>
                </a:lnTo>
                <a:lnTo>
                  <a:pt x="1939797" y="779066"/>
                </a:lnTo>
                <a:lnTo>
                  <a:pt x="1938606" y="781447"/>
                </a:lnTo>
                <a:lnTo>
                  <a:pt x="1937812" y="783432"/>
                </a:lnTo>
                <a:lnTo>
                  <a:pt x="1937415" y="785813"/>
                </a:lnTo>
                <a:lnTo>
                  <a:pt x="1937018" y="788591"/>
                </a:lnTo>
                <a:lnTo>
                  <a:pt x="1937415" y="790972"/>
                </a:lnTo>
                <a:lnTo>
                  <a:pt x="1938209" y="793354"/>
                </a:lnTo>
                <a:lnTo>
                  <a:pt x="1946547" y="821532"/>
                </a:lnTo>
                <a:lnTo>
                  <a:pt x="1954488" y="849710"/>
                </a:lnTo>
                <a:lnTo>
                  <a:pt x="1955282" y="852488"/>
                </a:lnTo>
                <a:lnTo>
                  <a:pt x="1955282" y="854869"/>
                </a:lnTo>
                <a:lnTo>
                  <a:pt x="1954885" y="858044"/>
                </a:lnTo>
                <a:lnTo>
                  <a:pt x="1953694" y="860426"/>
                </a:lnTo>
                <a:lnTo>
                  <a:pt x="1952106" y="862807"/>
                </a:lnTo>
                <a:lnTo>
                  <a:pt x="1950120" y="864791"/>
                </a:lnTo>
                <a:lnTo>
                  <a:pt x="1947341" y="866776"/>
                </a:lnTo>
                <a:lnTo>
                  <a:pt x="1944562" y="868363"/>
                </a:lnTo>
                <a:lnTo>
                  <a:pt x="1933047" y="872332"/>
                </a:lnTo>
                <a:lnTo>
                  <a:pt x="1921533" y="876301"/>
                </a:lnTo>
                <a:lnTo>
                  <a:pt x="1910018" y="879873"/>
                </a:lnTo>
                <a:lnTo>
                  <a:pt x="1898107" y="883444"/>
                </a:lnTo>
                <a:lnTo>
                  <a:pt x="1886195" y="886223"/>
                </a:lnTo>
                <a:lnTo>
                  <a:pt x="1874284" y="889001"/>
                </a:lnTo>
                <a:lnTo>
                  <a:pt x="1861975" y="891382"/>
                </a:lnTo>
                <a:lnTo>
                  <a:pt x="1850064" y="893366"/>
                </a:lnTo>
                <a:lnTo>
                  <a:pt x="1846887" y="893763"/>
                </a:lnTo>
                <a:lnTo>
                  <a:pt x="1843711" y="893366"/>
                </a:lnTo>
                <a:lnTo>
                  <a:pt x="1840931" y="892176"/>
                </a:lnTo>
                <a:lnTo>
                  <a:pt x="1838152" y="890985"/>
                </a:lnTo>
                <a:lnTo>
                  <a:pt x="1836167" y="889398"/>
                </a:lnTo>
                <a:lnTo>
                  <a:pt x="1834182" y="887413"/>
                </a:lnTo>
                <a:lnTo>
                  <a:pt x="1832990" y="885032"/>
                </a:lnTo>
                <a:lnTo>
                  <a:pt x="1832593" y="882651"/>
                </a:lnTo>
                <a:lnTo>
                  <a:pt x="1825049" y="853679"/>
                </a:lnTo>
                <a:lnTo>
                  <a:pt x="1818300" y="825501"/>
                </a:lnTo>
                <a:lnTo>
                  <a:pt x="1817902" y="823119"/>
                </a:lnTo>
                <a:lnTo>
                  <a:pt x="1816711" y="820738"/>
                </a:lnTo>
                <a:lnTo>
                  <a:pt x="1815520" y="818357"/>
                </a:lnTo>
                <a:lnTo>
                  <a:pt x="1813535" y="816769"/>
                </a:lnTo>
                <a:lnTo>
                  <a:pt x="1811947" y="815182"/>
                </a:lnTo>
                <a:lnTo>
                  <a:pt x="1809564" y="813991"/>
                </a:lnTo>
                <a:lnTo>
                  <a:pt x="1807182" y="812801"/>
                </a:lnTo>
                <a:lnTo>
                  <a:pt x="1804800" y="812404"/>
                </a:lnTo>
                <a:lnTo>
                  <a:pt x="1786932" y="813197"/>
                </a:lnTo>
                <a:lnTo>
                  <a:pt x="1769065" y="812801"/>
                </a:lnTo>
                <a:lnTo>
                  <a:pt x="1751198" y="812007"/>
                </a:lnTo>
                <a:lnTo>
                  <a:pt x="1733331" y="810022"/>
                </a:lnTo>
                <a:lnTo>
                  <a:pt x="1715463" y="806847"/>
                </a:lnTo>
                <a:lnTo>
                  <a:pt x="1697993" y="803276"/>
                </a:lnTo>
                <a:lnTo>
                  <a:pt x="1680523" y="798513"/>
                </a:lnTo>
                <a:lnTo>
                  <a:pt x="1663053" y="793354"/>
                </a:lnTo>
                <a:lnTo>
                  <a:pt x="1660670" y="793354"/>
                </a:lnTo>
                <a:lnTo>
                  <a:pt x="1658288" y="793751"/>
                </a:lnTo>
                <a:lnTo>
                  <a:pt x="1655906" y="794147"/>
                </a:lnTo>
                <a:lnTo>
                  <a:pt x="1653523" y="795338"/>
                </a:lnTo>
                <a:lnTo>
                  <a:pt x="1651538" y="796529"/>
                </a:lnTo>
                <a:lnTo>
                  <a:pt x="1649553" y="798116"/>
                </a:lnTo>
                <a:lnTo>
                  <a:pt x="1648362" y="800101"/>
                </a:lnTo>
                <a:lnTo>
                  <a:pt x="1647171" y="802482"/>
                </a:lnTo>
                <a:lnTo>
                  <a:pt x="1618186" y="854076"/>
                </a:lnTo>
                <a:lnTo>
                  <a:pt x="1616995" y="856854"/>
                </a:lnTo>
                <a:lnTo>
                  <a:pt x="1615406" y="858838"/>
                </a:lnTo>
                <a:lnTo>
                  <a:pt x="1613024" y="860029"/>
                </a:lnTo>
                <a:lnTo>
                  <a:pt x="1610642" y="861219"/>
                </a:lnTo>
                <a:lnTo>
                  <a:pt x="1607862" y="861616"/>
                </a:lnTo>
                <a:lnTo>
                  <a:pt x="1604686" y="861616"/>
                </a:lnTo>
                <a:lnTo>
                  <a:pt x="1601510" y="861219"/>
                </a:lnTo>
                <a:lnTo>
                  <a:pt x="1598333" y="860426"/>
                </a:lnTo>
                <a:lnTo>
                  <a:pt x="1587216" y="854869"/>
                </a:lnTo>
                <a:lnTo>
                  <a:pt x="1576098" y="849313"/>
                </a:lnTo>
                <a:lnTo>
                  <a:pt x="1565378" y="843757"/>
                </a:lnTo>
                <a:lnTo>
                  <a:pt x="1555054" y="837804"/>
                </a:lnTo>
                <a:lnTo>
                  <a:pt x="1544334" y="831454"/>
                </a:lnTo>
                <a:lnTo>
                  <a:pt x="1533613" y="825104"/>
                </a:lnTo>
                <a:lnTo>
                  <a:pt x="1523687" y="818357"/>
                </a:lnTo>
                <a:lnTo>
                  <a:pt x="1513761" y="811213"/>
                </a:lnTo>
                <a:lnTo>
                  <a:pt x="1511379" y="808832"/>
                </a:lnTo>
                <a:lnTo>
                  <a:pt x="1509393" y="806451"/>
                </a:lnTo>
                <a:lnTo>
                  <a:pt x="1507805" y="803672"/>
                </a:lnTo>
                <a:lnTo>
                  <a:pt x="1507011" y="800894"/>
                </a:lnTo>
                <a:lnTo>
                  <a:pt x="1506614" y="798116"/>
                </a:lnTo>
                <a:lnTo>
                  <a:pt x="1507011" y="795735"/>
                </a:lnTo>
                <a:lnTo>
                  <a:pt x="1507408" y="793354"/>
                </a:lnTo>
                <a:lnTo>
                  <a:pt x="1508996" y="790972"/>
                </a:lnTo>
                <a:lnTo>
                  <a:pt x="1523687" y="765969"/>
                </a:lnTo>
                <a:lnTo>
                  <a:pt x="1539172" y="740569"/>
                </a:lnTo>
                <a:lnTo>
                  <a:pt x="1540363" y="738585"/>
                </a:lnTo>
                <a:lnTo>
                  <a:pt x="1541554" y="736204"/>
                </a:lnTo>
                <a:lnTo>
                  <a:pt x="1542349" y="733822"/>
                </a:lnTo>
                <a:lnTo>
                  <a:pt x="1542746" y="731441"/>
                </a:lnTo>
                <a:lnTo>
                  <a:pt x="1542349" y="729060"/>
                </a:lnTo>
                <a:lnTo>
                  <a:pt x="1541554" y="726679"/>
                </a:lnTo>
                <a:lnTo>
                  <a:pt x="1540363" y="724297"/>
                </a:lnTo>
                <a:lnTo>
                  <a:pt x="1539172" y="722313"/>
                </a:lnTo>
                <a:lnTo>
                  <a:pt x="1526069" y="709613"/>
                </a:lnTo>
                <a:lnTo>
                  <a:pt x="1513364" y="696913"/>
                </a:lnTo>
                <a:lnTo>
                  <a:pt x="1501849" y="683419"/>
                </a:lnTo>
                <a:lnTo>
                  <a:pt x="1489938" y="669529"/>
                </a:lnTo>
                <a:lnTo>
                  <a:pt x="1479615" y="654844"/>
                </a:lnTo>
                <a:lnTo>
                  <a:pt x="1470085" y="640160"/>
                </a:lnTo>
                <a:lnTo>
                  <a:pt x="1460953" y="624285"/>
                </a:lnTo>
                <a:lnTo>
                  <a:pt x="1452218" y="608410"/>
                </a:lnTo>
                <a:lnTo>
                  <a:pt x="1450630" y="606822"/>
                </a:lnTo>
                <a:lnTo>
                  <a:pt x="1448247" y="605235"/>
                </a:lnTo>
                <a:lnTo>
                  <a:pt x="1446262" y="604044"/>
                </a:lnTo>
                <a:lnTo>
                  <a:pt x="1443880" y="602854"/>
                </a:lnTo>
                <a:lnTo>
                  <a:pt x="1441498" y="602457"/>
                </a:lnTo>
                <a:lnTo>
                  <a:pt x="1439115" y="602457"/>
                </a:lnTo>
                <a:lnTo>
                  <a:pt x="1436733" y="602854"/>
                </a:lnTo>
                <a:lnTo>
                  <a:pt x="1433954" y="603647"/>
                </a:lnTo>
                <a:lnTo>
                  <a:pt x="1406160" y="611982"/>
                </a:lnTo>
                <a:lnTo>
                  <a:pt x="1377572" y="619522"/>
                </a:lnTo>
                <a:lnTo>
                  <a:pt x="1375190" y="620316"/>
                </a:lnTo>
                <a:lnTo>
                  <a:pt x="1372411" y="620713"/>
                </a:lnTo>
                <a:lnTo>
                  <a:pt x="1369631" y="619919"/>
                </a:lnTo>
                <a:lnTo>
                  <a:pt x="1367249" y="619126"/>
                </a:lnTo>
                <a:lnTo>
                  <a:pt x="1364867" y="617538"/>
                </a:lnTo>
                <a:lnTo>
                  <a:pt x="1362882" y="615157"/>
                </a:lnTo>
                <a:lnTo>
                  <a:pt x="1360896" y="612775"/>
                </a:lnTo>
                <a:lnTo>
                  <a:pt x="1359308" y="609600"/>
                </a:lnTo>
                <a:lnTo>
                  <a:pt x="1354941" y="598488"/>
                </a:lnTo>
                <a:lnTo>
                  <a:pt x="1350970" y="586979"/>
                </a:lnTo>
                <a:lnTo>
                  <a:pt x="1347397" y="575072"/>
                </a:lnTo>
                <a:lnTo>
                  <a:pt x="1343823" y="563166"/>
                </a:lnTo>
                <a:lnTo>
                  <a:pt x="1341044" y="551657"/>
                </a:lnTo>
                <a:lnTo>
                  <a:pt x="1338264" y="539750"/>
                </a:lnTo>
                <a:lnTo>
                  <a:pt x="1335882" y="527447"/>
                </a:lnTo>
                <a:lnTo>
                  <a:pt x="1333897" y="515541"/>
                </a:lnTo>
                <a:lnTo>
                  <a:pt x="1333500" y="512366"/>
                </a:lnTo>
                <a:lnTo>
                  <a:pt x="1333897" y="509191"/>
                </a:lnTo>
                <a:lnTo>
                  <a:pt x="1335088" y="506413"/>
                </a:lnTo>
                <a:lnTo>
                  <a:pt x="1336279" y="503635"/>
                </a:lnTo>
                <a:lnTo>
                  <a:pt x="1337867" y="501650"/>
                </a:lnTo>
                <a:lnTo>
                  <a:pt x="1339853" y="499666"/>
                </a:lnTo>
                <a:lnTo>
                  <a:pt x="1342235" y="498475"/>
                </a:lnTo>
                <a:lnTo>
                  <a:pt x="1345014" y="498079"/>
                </a:lnTo>
                <a:lnTo>
                  <a:pt x="1373602" y="490538"/>
                </a:lnTo>
                <a:lnTo>
                  <a:pt x="1401793" y="483394"/>
                </a:lnTo>
                <a:lnTo>
                  <a:pt x="1404969" y="482997"/>
                </a:lnTo>
                <a:lnTo>
                  <a:pt x="1407351" y="482204"/>
                </a:lnTo>
                <a:lnTo>
                  <a:pt x="1409336" y="481013"/>
                </a:lnTo>
                <a:lnTo>
                  <a:pt x="1411322" y="479029"/>
                </a:lnTo>
                <a:lnTo>
                  <a:pt x="1412513" y="477441"/>
                </a:lnTo>
                <a:lnTo>
                  <a:pt x="1414101" y="475060"/>
                </a:lnTo>
                <a:lnTo>
                  <a:pt x="1414895" y="473075"/>
                </a:lnTo>
                <a:lnTo>
                  <a:pt x="1415292" y="470297"/>
                </a:lnTo>
                <a:lnTo>
                  <a:pt x="1414895" y="452835"/>
                </a:lnTo>
                <a:lnTo>
                  <a:pt x="1414895" y="434579"/>
                </a:lnTo>
                <a:lnTo>
                  <a:pt x="1416086" y="416719"/>
                </a:lnTo>
                <a:lnTo>
                  <a:pt x="1417675" y="398860"/>
                </a:lnTo>
                <a:lnTo>
                  <a:pt x="1420454" y="381000"/>
                </a:lnTo>
                <a:lnTo>
                  <a:pt x="1424424" y="363538"/>
                </a:lnTo>
                <a:lnTo>
                  <a:pt x="1428792" y="346075"/>
                </a:lnTo>
                <a:lnTo>
                  <a:pt x="1433954" y="329010"/>
                </a:lnTo>
                <a:lnTo>
                  <a:pt x="1434351" y="326232"/>
                </a:lnTo>
                <a:lnTo>
                  <a:pt x="1433954" y="323850"/>
                </a:lnTo>
                <a:lnTo>
                  <a:pt x="1433160" y="321469"/>
                </a:lnTo>
                <a:lnTo>
                  <a:pt x="1432365" y="319485"/>
                </a:lnTo>
                <a:lnTo>
                  <a:pt x="1430777" y="317103"/>
                </a:lnTo>
                <a:lnTo>
                  <a:pt x="1429189" y="315516"/>
                </a:lnTo>
                <a:lnTo>
                  <a:pt x="1427204" y="313928"/>
                </a:lnTo>
                <a:lnTo>
                  <a:pt x="1424821" y="312738"/>
                </a:lnTo>
                <a:lnTo>
                  <a:pt x="1373205" y="284163"/>
                </a:lnTo>
                <a:lnTo>
                  <a:pt x="1370823" y="282972"/>
                </a:lnTo>
                <a:lnTo>
                  <a:pt x="1369234" y="280988"/>
                </a:lnTo>
                <a:lnTo>
                  <a:pt x="1367646" y="279003"/>
                </a:lnTo>
                <a:lnTo>
                  <a:pt x="1366455" y="276225"/>
                </a:lnTo>
                <a:lnTo>
                  <a:pt x="1366058" y="273447"/>
                </a:lnTo>
                <a:lnTo>
                  <a:pt x="1366058" y="270669"/>
                </a:lnTo>
                <a:lnTo>
                  <a:pt x="1366455" y="267494"/>
                </a:lnTo>
                <a:lnTo>
                  <a:pt x="1367249" y="264319"/>
                </a:lnTo>
                <a:lnTo>
                  <a:pt x="1372411" y="252810"/>
                </a:lnTo>
                <a:lnTo>
                  <a:pt x="1377969" y="242094"/>
                </a:lnTo>
                <a:lnTo>
                  <a:pt x="1383528" y="231378"/>
                </a:lnTo>
                <a:lnTo>
                  <a:pt x="1389484" y="220663"/>
                </a:lnTo>
                <a:lnTo>
                  <a:pt x="1395837" y="209947"/>
                </a:lnTo>
                <a:lnTo>
                  <a:pt x="1402190" y="199628"/>
                </a:lnTo>
                <a:lnTo>
                  <a:pt x="1409336" y="189706"/>
                </a:lnTo>
                <a:lnTo>
                  <a:pt x="1416483" y="179784"/>
                </a:lnTo>
                <a:lnTo>
                  <a:pt x="1418469" y="177403"/>
                </a:lnTo>
                <a:lnTo>
                  <a:pt x="1421248" y="175419"/>
                </a:lnTo>
                <a:lnTo>
                  <a:pt x="1423630" y="173831"/>
                </a:lnTo>
                <a:lnTo>
                  <a:pt x="1426410" y="173038"/>
                </a:lnTo>
                <a:lnTo>
                  <a:pt x="1429189" y="172641"/>
                </a:lnTo>
                <a:lnTo>
                  <a:pt x="1431571" y="173038"/>
                </a:lnTo>
                <a:lnTo>
                  <a:pt x="1434351" y="173831"/>
                </a:lnTo>
                <a:lnTo>
                  <a:pt x="1436336" y="175022"/>
                </a:lnTo>
                <a:lnTo>
                  <a:pt x="1462144" y="189706"/>
                </a:lnTo>
                <a:lnTo>
                  <a:pt x="1486761" y="205184"/>
                </a:lnTo>
                <a:lnTo>
                  <a:pt x="1489144" y="206375"/>
                </a:lnTo>
                <a:lnTo>
                  <a:pt x="1491526" y="207566"/>
                </a:lnTo>
                <a:lnTo>
                  <a:pt x="1493908" y="207963"/>
                </a:lnTo>
                <a:lnTo>
                  <a:pt x="1496688" y="208359"/>
                </a:lnTo>
                <a:lnTo>
                  <a:pt x="1499070" y="207963"/>
                </a:lnTo>
                <a:lnTo>
                  <a:pt x="1501452" y="207169"/>
                </a:lnTo>
                <a:lnTo>
                  <a:pt x="1503835" y="206375"/>
                </a:lnTo>
                <a:lnTo>
                  <a:pt x="1505820" y="205184"/>
                </a:lnTo>
                <a:lnTo>
                  <a:pt x="1518128" y="192088"/>
                </a:lnTo>
                <a:lnTo>
                  <a:pt x="1530834" y="179784"/>
                </a:lnTo>
                <a:lnTo>
                  <a:pt x="1544731" y="167878"/>
                </a:lnTo>
                <a:lnTo>
                  <a:pt x="1558231" y="155972"/>
                </a:lnTo>
                <a:lnTo>
                  <a:pt x="1572922" y="145653"/>
                </a:lnTo>
                <a:lnTo>
                  <a:pt x="1587613" y="136128"/>
                </a:lnTo>
                <a:lnTo>
                  <a:pt x="1603495" y="127000"/>
                </a:lnTo>
                <a:lnTo>
                  <a:pt x="1619377" y="118269"/>
                </a:lnTo>
                <a:lnTo>
                  <a:pt x="1620965" y="116284"/>
                </a:lnTo>
                <a:lnTo>
                  <a:pt x="1622553" y="114300"/>
                </a:lnTo>
                <a:lnTo>
                  <a:pt x="1623745" y="112316"/>
                </a:lnTo>
                <a:lnTo>
                  <a:pt x="1624936" y="109934"/>
                </a:lnTo>
                <a:lnTo>
                  <a:pt x="1625333" y="107553"/>
                </a:lnTo>
                <a:lnTo>
                  <a:pt x="1625333" y="105172"/>
                </a:lnTo>
                <a:lnTo>
                  <a:pt x="1624936" y="102791"/>
                </a:lnTo>
                <a:lnTo>
                  <a:pt x="1624142" y="100409"/>
                </a:lnTo>
                <a:lnTo>
                  <a:pt x="1615803" y="71834"/>
                </a:lnTo>
                <a:lnTo>
                  <a:pt x="1608260" y="44053"/>
                </a:lnTo>
                <a:lnTo>
                  <a:pt x="1607465" y="41275"/>
                </a:lnTo>
                <a:lnTo>
                  <a:pt x="1607465" y="38894"/>
                </a:lnTo>
                <a:lnTo>
                  <a:pt x="1607862" y="36116"/>
                </a:lnTo>
                <a:lnTo>
                  <a:pt x="1609054" y="33734"/>
                </a:lnTo>
                <a:lnTo>
                  <a:pt x="1610245" y="31353"/>
                </a:lnTo>
                <a:lnTo>
                  <a:pt x="1612627" y="28972"/>
                </a:lnTo>
                <a:lnTo>
                  <a:pt x="1615009" y="26987"/>
                </a:lnTo>
                <a:lnTo>
                  <a:pt x="1617789" y="25400"/>
                </a:lnTo>
                <a:lnTo>
                  <a:pt x="1629303" y="21034"/>
                </a:lnTo>
                <a:lnTo>
                  <a:pt x="1641215" y="17066"/>
                </a:lnTo>
                <a:lnTo>
                  <a:pt x="1652729" y="13494"/>
                </a:lnTo>
                <a:lnTo>
                  <a:pt x="1664641" y="10319"/>
                </a:lnTo>
                <a:lnTo>
                  <a:pt x="1676155" y="7541"/>
                </a:lnTo>
                <a:lnTo>
                  <a:pt x="1688464" y="4762"/>
                </a:lnTo>
                <a:lnTo>
                  <a:pt x="1700375" y="2381"/>
                </a:lnTo>
                <a:lnTo>
                  <a:pt x="1712287" y="0"/>
                </a:lnTo>
                <a:close/>
              </a:path>
            </a:pathLst>
          </a:custGeom>
          <a:solidFill>
            <a:schemeClr val="tx2"/>
          </a:solidFill>
          <a:ln>
            <a:noFill/>
          </a:ln>
          <a:extLst/>
        </p:spPr>
        <p:txBody>
          <a:bodyPr anchor="ctr">
            <a:scene3d>
              <a:camera prst="orthographicFront"/>
              <a:lightRig dir="t" rig="threePt"/>
            </a:scene3d>
            <a:sp3d>
              <a:contourClr>
                <a:srgbClr val="FFFFFF"/>
              </a:contourClr>
            </a:sp3d>
          </a:bodyPr>
          <a:lstStyle/>
          <a:p>
            <a:pPr algn="ctr">
              <a:defRPr/>
            </a:pPr>
            <a:endParaRPr altLang="en-US" lang="zh-CN">
              <a:solidFill>
                <a:srgbClr val="FFFFFF"/>
              </a:solidFill>
            </a:endParaRPr>
          </a:p>
        </p:txBody>
      </p:sp>
      <p:sp>
        <p:nvSpPr>
          <p:cNvPr id="70" name="MH_Other_11"/>
          <p:cNvSpPr>
            <a:spLocks noChangeAspect="1"/>
          </p:cNvSpPr>
          <p:nvPr>
            <p:custDataLst>
              <p:tags r:id="rId4"/>
            </p:custDataLst>
          </p:nvPr>
        </p:nvSpPr>
        <p:spPr bwMode="auto">
          <a:xfrm>
            <a:off x="9437103" y="1201288"/>
            <a:ext cx="534646" cy="527325"/>
          </a:xfrm>
          <a:custGeom>
            <a:gdLst>
              <a:gd fmla="*/ 615878 w 2390775" name="T0"/>
              <a:gd fmla="*/ 1467970 h 2365376" name="T1"/>
              <a:gd fmla="*/ 587250 w 2390775" name="T2"/>
              <a:gd fmla="*/ 1401697 h 2365376" name="T3"/>
              <a:gd fmla="*/ 1282649 w 2390775" name="T4"/>
              <a:gd fmla="*/ 1393474 h 2365376" name="T5"/>
              <a:gd fmla="*/ 1180915 w 2390775" name="T6"/>
              <a:gd fmla="*/ 1446870 h 2365376" name="T7"/>
              <a:gd fmla="*/ 1210073 w 2390775" name="T8"/>
              <a:gd fmla="*/ 1382167 h 2365376" name="T9"/>
              <a:gd fmla="*/ 653657 w 2390775" name="T10"/>
              <a:gd fmla="*/ 1314699 h 2365376" name="T11"/>
              <a:gd fmla="*/ 646041 w 2390775" name="T12"/>
              <a:gd fmla="*/ 1180275 h 2365376" name="T13"/>
              <a:gd fmla="*/ 589870 w 2390775" name="T14"/>
              <a:gd fmla="*/ 1105327 h 2365376" name="T15"/>
              <a:gd fmla="*/ 599516 w 2390775" name="T16"/>
              <a:gd fmla="*/ 1141280 h 2365376" name="T17"/>
              <a:gd fmla="*/ 579914 w 2390775" name="T18"/>
              <a:gd fmla="*/ 1158779 h 2365376" name="T19"/>
              <a:gd fmla="*/ 541333 w 2390775" name="T20"/>
              <a:gd fmla="*/ 1105965 h 2365376" name="T21"/>
              <a:gd fmla="*/ 1137260 w 2390775" name="T22"/>
              <a:gd fmla="*/ 1009231 h 2365376" name="T23"/>
              <a:gd fmla="*/ 1143562 w 2390775" name="T24"/>
              <a:gd fmla="*/ 1026145 h 2365376" name="T25"/>
              <a:gd fmla="*/ 1096615 w 2390775" name="T26"/>
              <a:gd fmla="*/ 1069549 h 2365376" name="T27"/>
              <a:gd fmla="*/ 1102602 w 2390775" name="T28"/>
              <a:gd fmla="*/ 1001572 h 2365376" name="T29"/>
              <a:gd fmla="*/ 972739 w 2390775" name="T30"/>
              <a:gd fmla="*/ 835988 h 2365376" name="T31"/>
              <a:gd fmla="*/ 989500 w 2390775" name="T32"/>
              <a:gd fmla="*/ 1138672 h 2365376" name="T33"/>
              <a:gd fmla="*/ 639427 w 2390775" name="T34"/>
              <a:gd fmla="*/ 1423644 h 2365376" name="T35"/>
              <a:gd fmla="*/ 599898 w 2390775" name="T36"/>
              <a:gd fmla="*/ 1003302 h 2365376" name="T37"/>
              <a:gd fmla="*/ 529694 w 2390775" name="T38"/>
              <a:gd fmla="*/ 1090596 h 2365376" name="T39"/>
              <a:gd fmla="*/ 602428 w 2390775" name="T40"/>
              <a:gd fmla="*/ 868249 h 2365376" name="T41"/>
              <a:gd fmla="*/ 861740 w 2390775" name="T42"/>
              <a:gd fmla="*/ 924231 h 2365376" name="T43"/>
              <a:gd fmla="*/ 755609 w 2390775" name="T44"/>
              <a:gd fmla="*/ 542052 h 2365376" name="T45"/>
              <a:gd fmla="*/ 929665 w 2390775" name="T46"/>
              <a:gd fmla="*/ 525915 h 2365376" name="T47"/>
              <a:gd fmla="*/ 909019 w 2390775" name="T48"/>
              <a:gd fmla="*/ 571798 h 2365376" name="T49"/>
              <a:gd fmla="*/ 936652 w 2390775" name="T50"/>
              <a:gd fmla="*/ 586353 h 2365376" name="T51"/>
              <a:gd fmla="*/ 928394 w 2390775" name="T52"/>
              <a:gd fmla="*/ 688879 h 2365376" name="T53"/>
              <a:gd fmla="*/ 840414 w 2390775" name="T54"/>
              <a:gd fmla="*/ 772101 h 2365376" name="T55"/>
              <a:gd fmla="*/ 742269 w 2390775" name="T56"/>
              <a:gd fmla="*/ 675588 h 2365376" name="T57"/>
              <a:gd fmla="*/ 738139 w 2390775" name="T58"/>
              <a:gd fmla="*/ 608504 h 2365376" name="T59"/>
              <a:gd fmla="*/ 761643 w 2390775" name="T60"/>
              <a:gd fmla="*/ 510093 h 2365376" name="T61"/>
              <a:gd fmla="*/ 617010 w 2390775" name="T62"/>
              <a:gd fmla="*/ 449064 h 2365376" name="T63"/>
              <a:gd fmla="*/ 350272 w 2390775" name="T64"/>
              <a:gd fmla="*/ 638327 h 2365376" name="T65"/>
              <a:gd fmla="*/ 215163 w 2390775" name="T66"/>
              <a:gd fmla="*/ 939947 h 2365376" name="T67"/>
              <a:gd fmla="*/ 256613 w 2390775" name="T68"/>
              <a:gd fmla="*/ 1277331 h 2365376" name="T69"/>
              <a:gd fmla="*/ 458486 w 2390775" name="T70"/>
              <a:gd fmla="*/ 1534008 h 2365376" name="T71"/>
              <a:gd fmla="*/ 767308 w 2390775" name="T72"/>
              <a:gd fmla="*/ 1655225 h 2365376" name="T73"/>
              <a:gd fmla="*/ 1101127 w 2390775" name="T74"/>
              <a:gd fmla="*/ 1596674 h 2365376" name="T75"/>
              <a:gd fmla="*/ 1347614 w 2390775" name="T76"/>
              <a:gd fmla="*/ 1383040 h 2365376" name="T77"/>
              <a:gd fmla="*/ 1453614 w 2390775" name="T78"/>
              <a:gd fmla="*/ 1066861 h 2365376" name="T79"/>
              <a:gd fmla="*/ 1378939 w 2390775" name="T80"/>
              <a:gd fmla="*/ 738024 h 2365376" name="T81"/>
              <a:gd fmla="*/ 1153652 w 2390775" name="T82"/>
              <a:gd fmla="*/ 501602 h 2365376" name="T83"/>
              <a:gd fmla="*/ 831224 w 2390775" name="T84"/>
              <a:gd fmla="*/ 411085 h 2365376" name="T85"/>
              <a:gd fmla="*/ 989432 w 2390775" name="T86"/>
              <a:gd fmla="*/ 315187 h 2365376" name="T87"/>
              <a:gd fmla="*/ 1471649 w 2390775" name="T88"/>
              <a:gd fmla="*/ 671876 h 2365376" name="T89"/>
              <a:gd fmla="*/ 1554866 w 2390775" name="T90"/>
              <a:gd fmla="*/ 1171938 h 2365376" name="T91"/>
              <a:gd fmla="*/ 1239716 w 2390775" name="T92"/>
              <a:gd fmla="*/ 1647313 h 2365376" name="T93"/>
              <a:gd fmla="*/ 646121 w 2390775" name="T94"/>
              <a:gd fmla="*/ 1748275 h 2365376" name="T95"/>
              <a:gd fmla="*/ 110112 w 2390775" name="T96"/>
              <a:gd fmla="*/ 1186813 h 2365376" name="T97"/>
              <a:gd fmla="*/ 251551 w 2390775" name="T98"/>
              <a:gd fmla="*/ 580725 h 2365376" name="T99"/>
              <a:gd fmla="*/ 1549044 w 2390775" name="T100"/>
              <a:gd fmla="*/ 160116 h 2365376" name="T101"/>
              <a:gd fmla="*/ 1461002 w 2390775" name="T102"/>
              <a:gd fmla="*/ 284475 h 2365376" name="T103"/>
              <a:gd fmla="*/ 1550307 w 2390775" name="T104"/>
              <a:gd fmla="*/ 426554 h 2365376" name="T105"/>
              <a:gd fmla="*/ 1719764 w 2390775" name="T106"/>
              <a:gd fmla="*/ 380038 h 2365376" name="T107"/>
              <a:gd fmla="*/ 1735543 w 2390775" name="T108"/>
              <a:gd fmla="*/ 232579 h 2365376" name="T109"/>
              <a:gd fmla="*/ 1705909 w 2390775" name="T110"/>
              <a:gd fmla="*/ 94508 h 2365376" name="T111"/>
              <a:gd fmla="*/ 1774050 w 2390775" name="T112"/>
              <a:gd fmla="*/ 148403 h 2365376" name="T113"/>
              <a:gd fmla="*/ 1781614 w 2390775" name="T114"/>
              <a:gd fmla="*/ 428769 h 2365376" name="T115"/>
              <a:gd fmla="*/ 1600166 w 2390775" name="T116"/>
              <a:gd fmla="*/ 516104 h 2365376" name="T117"/>
              <a:gd fmla="*/ 1452167 w 2390775" name="T118"/>
              <a:gd fmla="*/ 455349 h 2365376" name="T119"/>
              <a:gd fmla="*/ 1310478 w 2390775" name="T120"/>
              <a:gd fmla="*/ 259477 h 2365376" name="T121"/>
              <a:gd fmla="*/ 1562614 w 2390775" name="T122"/>
              <a:gd fmla="*/ 74046 h 236537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 fmla="*/ 0 60000 65536" name="T183"/>
              <a:gd fmla="*/ 0 60000 65536" name="T184"/>
              <a:gd fmla="*/ 0 60000 65536" name="T185"/>
            </a:gd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b="b" l="0" r="r" t="0"/>
            <a:pathLst>
              <a:path h="2365376" w="2390775">
                <a:moveTo>
                  <a:pt x="761351" y="1739900"/>
                </a:moveTo>
                <a:lnTo>
                  <a:pt x="791690" y="1805294"/>
                </a:lnTo>
                <a:lnTo>
                  <a:pt x="794883" y="1808051"/>
                </a:lnTo>
                <a:lnTo>
                  <a:pt x="797278" y="1811991"/>
                </a:lnTo>
                <a:lnTo>
                  <a:pt x="800871" y="1817112"/>
                </a:lnTo>
                <a:lnTo>
                  <a:pt x="803266" y="1822233"/>
                </a:lnTo>
                <a:lnTo>
                  <a:pt x="804065" y="1825384"/>
                </a:lnTo>
                <a:lnTo>
                  <a:pt x="804863" y="1828536"/>
                </a:lnTo>
                <a:lnTo>
                  <a:pt x="804863" y="1831687"/>
                </a:lnTo>
                <a:lnTo>
                  <a:pt x="804863" y="1834839"/>
                </a:lnTo>
                <a:lnTo>
                  <a:pt x="804065" y="1837990"/>
                </a:lnTo>
                <a:lnTo>
                  <a:pt x="802867" y="1841142"/>
                </a:lnTo>
                <a:lnTo>
                  <a:pt x="801670" y="1842718"/>
                </a:lnTo>
                <a:lnTo>
                  <a:pt x="799674" y="1844687"/>
                </a:lnTo>
                <a:lnTo>
                  <a:pt x="797278" y="1845475"/>
                </a:lnTo>
                <a:lnTo>
                  <a:pt x="794484" y="1845869"/>
                </a:lnTo>
                <a:lnTo>
                  <a:pt x="790891" y="1846263"/>
                </a:lnTo>
                <a:lnTo>
                  <a:pt x="787698" y="1845869"/>
                </a:lnTo>
                <a:lnTo>
                  <a:pt x="784105" y="1845475"/>
                </a:lnTo>
                <a:lnTo>
                  <a:pt x="780512" y="1844293"/>
                </a:lnTo>
                <a:lnTo>
                  <a:pt x="776520" y="1842718"/>
                </a:lnTo>
                <a:lnTo>
                  <a:pt x="772927" y="1841142"/>
                </a:lnTo>
                <a:lnTo>
                  <a:pt x="768935" y="1839172"/>
                </a:lnTo>
                <a:lnTo>
                  <a:pt x="765343" y="1836809"/>
                </a:lnTo>
                <a:lnTo>
                  <a:pt x="761750" y="1834051"/>
                </a:lnTo>
                <a:lnTo>
                  <a:pt x="758955" y="1831294"/>
                </a:lnTo>
                <a:lnTo>
                  <a:pt x="756161" y="1827748"/>
                </a:lnTo>
                <a:lnTo>
                  <a:pt x="754165" y="1824597"/>
                </a:lnTo>
                <a:lnTo>
                  <a:pt x="748975" y="1815536"/>
                </a:lnTo>
                <a:lnTo>
                  <a:pt x="745782" y="1808839"/>
                </a:lnTo>
                <a:lnTo>
                  <a:pt x="743387" y="1803718"/>
                </a:lnTo>
                <a:lnTo>
                  <a:pt x="742588" y="1799385"/>
                </a:lnTo>
                <a:lnTo>
                  <a:pt x="742588" y="1795051"/>
                </a:lnTo>
                <a:lnTo>
                  <a:pt x="743387" y="1790718"/>
                </a:lnTo>
                <a:lnTo>
                  <a:pt x="746181" y="1778112"/>
                </a:lnTo>
                <a:lnTo>
                  <a:pt x="746979" y="1774173"/>
                </a:lnTo>
                <a:lnTo>
                  <a:pt x="746979" y="1772203"/>
                </a:lnTo>
                <a:lnTo>
                  <a:pt x="746181" y="1771021"/>
                </a:lnTo>
                <a:lnTo>
                  <a:pt x="745383" y="1770627"/>
                </a:lnTo>
                <a:lnTo>
                  <a:pt x="742987" y="1770627"/>
                </a:lnTo>
                <a:lnTo>
                  <a:pt x="742189" y="1770233"/>
                </a:lnTo>
                <a:lnTo>
                  <a:pt x="741790" y="1769839"/>
                </a:lnTo>
                <a:lnTo>
                  <a:pt x="738596" y="1761961"/>
                </a:lnTo>
                <a:lnTo>
                  <a:pt x="736999" y="1758021"/>
                </a:lnTo>
                <a:lnTo>
                  <a:pt x="736600" y="1756052"/>
                </a:lnTo>
                <a:lnTo>
                  <a:pt x="736600" y="1754476"/>
                </a:lnTo>
                <a:lnTo>
                  <a:pt x="742189" y="1750536"/>
                </a:lnTo>
                <a:lnTo>
                  <a:pt x="747379" y="1747385"/>
                </a:lnTo>
                <a:lnTo>
                  <a:pt x="750971" y="1745021"/>
                </a:lnTo>
                <a:lnTo>
                  <a:pt x="754165" y="1743839"/>
                </a:lnTo>
                <a:lnTo>
                  <a:pt x="758556" y="1741870"/>
                </a:lnTo>
                <a:lnTo>
                  <a:pt x="759754" y="1741870"/>
                </a:lnTo>
                <a:lnTo>
                  <a:pt x="761351" y="1739900"/>
                </a:lnTo>
                <a:close/>
                <a:moveTo>
                  <a:pt x="1554438" y="1730375"/>
                </a:moveTo>
                <a:lnTo>
                  <a:pt x="1565575" y="1730375"/>
                </a:lnTo>
                <a:lnTo>
                  <a:pt x="1575916" y="1730375"/>
                </a:lnTo>
                <a:lnTo>
                  <a:pt x="1586258" y="1731163"/>
                </a:lnTo>
                <a:lnTo>
                  <a:pt x="1591031" y="1731951"/>
                </a:lnTo>
                <a:lnTo>
                  <a:pt x="1595008" y="1733133"/>
                </a:lnTo>
                <a:lnTo>
                  <a:pt x="1598986" y="1734314"/>
                </a:lnTo>
                <a:lnTo>
                  <a:pt x="1602168" y="1735890"/>
                </a:lnTo>
                <a:lnTo>
                  <a:pt x="1605350" y="1737860"/>
                </a:lnTo>
                <a:lnTo>
                  <a:pt x="1607339" y="1739830"/>
                </a:lnTo>
                <a:lnTo>
                  <a:pt x="1608929" y="1741799"/>
                </a:lnTo>
                <a:lnTo>
                  <a:pt x="1609725" y="1744951"/>
                </a:lnTo>
                <a:lnTo>
                  <a:pt x="1609725" y="1747708"/>
                </a:lnTo>
                <a:lnTo>
                  <a:pt x="1608929" y="1751648"/>
                </a:lnTo>
                <a:lnTo>
                  <a:pt x="1607339" y="1755193"/>
                </a:lnTo>
                <a:lnTo>
                  <a:pt x="1604554" y="1759920"/>
                </a:lnTo>
                <a:lnTo>
                  <a:pt x="1600577" y="1764648"/>
                </a:lnTo>
                <a:lnTo>
                  <a:pt x="1595804" y="1769769"/>
                </a:lnTo>
                <a:lnTo>
                  <a:pt x="1589042" y="1776072"/>
                </a:lnTo>
                <a:lnTo>
                  <a:pt x="1582678" y="1781193"/>
                </a:lnTo>
                <a:lnTo>
                  <a:pt x="1576314" y="1786314"/>
                </a:lnTo>
                <a:lnTo>
                  <a:pt x="1570348" y="1790647"/>
                </a:lnTo>
                <a:lnTo>
                  <a:pt x="1563586" y="1794193"/>
                </a:lnTo>
                <a:lnTo>
                  <a:pt x="1557222" y="1797738"/>
                </a:lnTo>
                <a:lnTo>
                  <a:pt x="1550461" y="1800496"/>
                </a:lnTo>
                <a:lnTo>
                  <a:pt x="1544097" y="1802466"/>
                </a:lnTo>
                <a:lnTo>
                  <a:pt x="1537733" y="1804829"/>
                </a:lnTo>
                <a:lnTo>
                  <a:pt x="1530971" y="1806799"/>
                </a:lnTo>
                <a:lnTo>
                  <a:pt x="1524607" y="1807981"/>
                </a:lnTo>
                <a:lnTo>
                  <a:pt x="1518243" y="1809163"/>
                </a:lnTo>
                <a:lnTo>
                  <a:pt x="1505117" y="1811132"/>
                </a:lnTo>
                <a:lnTo>
                  <a:pt x="1491992" y="1812314"/>
                </a:lnTo>
                <a:lnTo>
                  <a:pt x="1486026" y="1813102"/>
                </a:lnTo>
                <a:lnTo>
                  <a:pt x="1483241" y="1813890"/>
                </a:lnTo>
                <a:lnTo>
                  <a:pt x="1482048" y="1814678"/>
                </a:lnTo>
                <a:lnTo>
                  <a:pt x="1481253" y="1815072"/>
                </a:lnTo>
                <a:lnTo>
                  <a:pt x="1480855" y="1815859"/>
                </a:lnTo>
                <a:lnTo>
                  <a:pt x="1480855" y="1817041"/>
                </a:lnTo>
                <a:lnTo>
                  <a:pt x="1481253" y="1818617"/>
                </a:lnTo>
                <a:lnTo>
                  <a:pt x="1482048" y="1819799"/>
                </a:lnTo>
                <a:lnTo>
                  <a:pt x="1482048" y="1821375"/>
                </a:lnTo>
                <a:lnTo>
                  <a:pt x="1482048" y="1821769"/>
                </a:lnTo>
                <a:lnTo>
                  <a:pt x="1480855" y="1822556"/>
                </a:lnTo>
                <a:lnTo>
                  <a:pt x="1471309" y="1830829"/>
                </a:lnTo>
                <a:lnTo>
                  <a:pt x="1465343" y="1834375"/>
                </a:lnTo>
                <a:lnTo>
                  <a:pt x="1463354" y="1835556"/>
                </a:lnTo>
                <a:lnTo>
                  <a:pt x="1461365" y="1836738"/>
                </a:lnTo>
                <a:lnTo>
                  <a:pt x="1452615" y="1830041"/>
                </a:lnTo>
                <a:lnTo>
                  <a:pt x="1445853" y="1824132"/>
                </a:lnTo>
                <a:lnTo>
                  <a:pt x="1440285" y="1819405"/>
                </a:lnTo>
                <a:lnTo>
                  <a:pt x="1437103" y="1815072"/>
                </a:lnTo>
                <a:lnTo>
                  <a:pt x="1434716" y="1812314"/>
                </a:lnTo>
                <a:lnTo>
                  <a:pt x="1433125" y="1810344"/>
                </a:lnTo>
                <a:lnTo>
                  <a:pt x="1432330" y="1808375"/>
                </a:lnTo>
                <a:lnTo>
                  <a:pt x="1428750" y="1806799"/>
                </a:lnTo>
                <a:lnTo>
                  <a:pt x="1512675" y="1734314"/>
                </a:lnTo>
                <a:lnTo>
                  <a:pt x="1518641" y="1733527"/>
                </a:lnTo>
                <a:lnTo>
                  <a:pt x="1533755" y="1731951"/>
                </a:lnTo>
                <a:lnTo>
                  <a:pt x="1543699" y="1731163"/>
                </a:lnTo>
                <a:lnTo>
                  <a:pt x="1554438" y="1730375"/>
                </a:lnTo>
                <a:close/>
                <a:moveTo>
                  <a:pt x="588962" y="1535113"/>
                </a:moveTo>
                <a:lnTo>
                  <a:pt x="694496" y="1535113"/>
                </a:lnTo>
                <a:lnTo>
                  <a:pt x="694496" y="1557872"/>
                </a:lnTo>
                <a:lnTo>
                  <a:pt x="694894" y="1558271"/>
                </a:lnTo>
                <a:lnTo>
                  <a:pt x="696885" y="1560268"/>
                </a:lnTo>
                <a:lnTo>
                  <a:pt x="698478" y="1560667"/>
                </a:lnTo>
                <a:lnTo>
                  <a:pt x="700469" y="1561466"/>
                </a:lnTo>
                <a:lnTo>
                  <a:pt x="704053" y="1561865"/>
                </a:lnTo>
                <a:lnTo>
                  <a:pt x="707239" y="1561865"/>
                </a:lnTo>
                <a:lnTo>
                  <a:pt x="711222" y="1561865"/>
                </a:lnTo>
                <a:lnTo>
                  <a:pt x="714407" y="1561466"/>
                </a:lnTo>
                <a:lnTo>
                  <a:pt x="716797" y="1560667"/>
                </a:lnTo>
                <a:lnTo>
                  <a:pt x="718390" y="1560268"/>
                </a:lnTo>
                <a:lnTo>
                  <a:pt x="720381" y="1558271"/>
                </a:lnTo>
                <a:lnTo>
                  <a:pt x="720779" y="1557872"/>
                </a:lnTo>
                <a:lnTo>
                  <a:pt x="720779" y="1535113"/>
                </a:lnTo>
                <a:lnTo>
                  <a:pt x="820737" y="1535113"/>
                </a:lnTo>
                <a:lnTo>
                  <a:pt x="820737" y="1644117"/>
                </a:lnTo>
                <a:lnTo>
                  <a:pt x="820339" y="1648908"/>
                </a:lnTo>
                <a:lnTo>
                  <a:pt x="819144" y="1652901"/>
                </a:lnTo>
                <a:lnTo>
                  <a:pt x="816755" y="1656894"/>
                </a:lnTo>
                <a:lnTo>
                  <a:pt x="814365" y="1660088"/>
                </a:lnTo>
                <a:lnTo>
                  <a:pt x="810781" y="1663283"/>
                </a:lnTo>
                <a:lnTo>
                  <a:pt x="806799" y="1665279"/>
                </a:lnTo>
                <a:lnTo>
                  <a:pt x="802418" y="1666477"/>
                </a:lnTo>
                <a:lnTo>
                  <a:pt x="797639" y="1666876"/>
                </a:lnTo>
                <a:lnTo>
                  <a:pt x="612060" y="1666876"/>
                </a:lnTo>
                <a:lnTo>
                  <a:pt x="607281" y="1666477"/>
                </a:lnTo>
                <a:lnTo>
                  <a:pt x="602901" y="1665279"/>
                </a:lnTo>
                <a:lnTo>
                  <a:pt x="598918" y="1663283"/>
                </a:lnTo>
                <a:lnTo>
                  <a:pt x="595732" y="1660088"/>
                </a:lnTo>
                <a:lnTo>
                  <a:pt x="592546" y="1656894"/>
                </a:lnTo>
                <a:lnTo>
                  <a:pt x="590555" y="1652901"/>
                </a:lnTo>
                <a:lnTo>
                  <a:pt x="589360" y="1648908"/>
                </a:lnTo>
                <a:lnTo>
                  <a:pt x="588962" y="1644117"/>
                </a:lnTo>
                <a:lnTo>
                  <a:pt x="588962" y="1535113"/>
                </a:lnTo>
                <a:close/>
                <a:moveTo>
                  <a:pt x="612060" y="1476375"/>
                </a:moveTo>
                <a:lnTo>
                  <a:pt x="797639" y="1476375"/>
                </a:lnTo>
                <a:lnTo>
                  <a:pt x="802418" y="1476769"/>
                </a:lnTo>
                <a:lnTo>
                  <a:pt x="806799" y="1477950"/>
                </a:lnTo>
                <a:lnTo>
                  <a:pt x="810781" y="1480312"/>
                </a:lnTo>
                <a:lnTo>
                  <a:pt x="814365" y="1483068"/>
                </a:lnTo>
                <a:lnTo>
                  <a:pt x="816755" y="1486611"/>
                </a:lnTo>
                <a:lnTo>
                  <a:pt x="819144" y="1490155"/>
                </a:lnTo>
                <a:lnTo>
                  <a:pt x="820339" y="1494485"/>
                </a:lnTo>
                <a:lnTo>
                  <a:pt x="820737" y="1498816"/>
                </a:lnTo>
                <a:lnTo>
                  <a:pt x="820737" y="1525588"/>
                </a:lnTo>
                <a:lnTo>
                  <a:pt x="588962" y="1525588"/>
                </a:lnTo>
                <a:lnTo>
                  <a:pt x="588962" y="1498816"/>
                </a:lnTo>
                <a:lnTo>
                  <a:pt x="589360" y="1494485"/>
                </a:lnTo>
                <a:lnTo>
                  <a:pt x="590555" y="1490155"/>
                </a:lnTo>
                <a:lnTo>
                  <a:pt x="592546" y="1486611"/>
                </a:lnTo>
                <a:lnTo>
                  <a:pt x="595732" y="1483068"/>
                </a:lnTo>
                <a:lnTo>
                  <a:pt x="598918" y="1480312"/>
                </a:lnTo>
                <a:lnTo>
                  <a:pt x="602901" y="1477950"/>
                </a:lnTo>
                <a:lnTo>
                  <a:pt x="607281" y="1476769"/>
                </a:lnTo>
                <a:lnTo>
                  <a:pt x="612060" y="1476375"/>
                </a:lnTo>
                <a:close/>
                <a:moveTo>
                  <a:pt x="725449" y="1381125"/>
                </a:moveTo>
                <a:lnTo>
                  <a:pt x="730525" y="1381524"/>
                </a:lnTo>
                <a:lnTo>
                  <a:pt x="732087" y="1381524"/>
                </a:lnTo>
                <a:lnTo>
                  <a:pt x="734430" y="1382322"/>
                </a:lnTo>
                <a:lnTo>
                  <a:pt x="737554" y="1384317"/>
                </a:lnTo>
                <a:lnTo>
                  <a:pt x="740287" y="1386312"/>
                </a:lnTo>
                <a:lnTo>
                  <a:pt x="743411" y="1389505"/>
                </a:lnTo>
                <a:lnTo>
                  <a:pt x="746535" y="1393096"/>
                </a:lnTo>
                <a:lnTo>
                  <a:pt x="749659" y="1397486"/>
                </a:lnTo>
                <a:lnTo>
                  <a:pt x="755906" y="1407063"/>
                </a:lnTo>
                <a:lnTo>
                  <a:pt x="761373" y="1417837"/>
                </a:lnTo>
                <a:lnTo>
                  <a:pt x="766059" y="1427813"/>
                </a:lnTo>
                <a:lnTo>
                  <a:pt x="769182" y="1437390"/>
                </a:lnTo>
                <a:lnTo>
                  <a:pt x="770744" y="1441780"/>
                </a:lnTo>
                <a:lnTo>
                  <a:pt x="771525" y="1445770"/>
                </a:lnTo>
                <a:lnTo>
                  <a:pt x="771525" y="1448164"/>
                </a:lnTo>
                <a:lnTo>
                  <a:pt x="771525" y="1450159"/>
                </a:lnTo>
                <a:lnTo>
                  <a:pt x="770744" y="1451357"/>
                </a:lnTo>
                <a:lnTo>
                  <a:pt x="769182" y="1452155"/>
                </a:lnTo>
                <a:lnTo>
                  <a:pt x="768011" y="1452155"/>
                </a:lnTo>
                <a:lnTo>
                  <a:pt x="766449" y="1450958"/>
                </a:lnTo>
                <a:lnTo>
                  <a:pt x="764887" y="1449760"/>
                </a:lnTo>
                <a:lnTo>
                  <a:pt x="762544" y="1448563"/>
                </a:lnTo>
                <a:lnTo>
                  <a:pt x="759030" y="1444174"/>
                </a:lnTo>
                <a:lnTo>
                  <a:pt x="755516" y="1439784"/>
                </a:lnTo>
                <a:lnTo>
                  <a:pt x="753173" y="1434996"/>
                </a:lnTo>
                <a:lnTo>
                  <a:pt x="752392" y="1433400"/>
                </a:lnTo>
                <a:lnTo>
                  <a:pt x="752392" y="1431404"/>
                </a:lnTo>
                <a:lnTo>
                  <a:pt x="752001" y="1428611"/>
                </a:lnTo>
                <a:lnTo>
                  <a:pt x="750830" y="1426616"/>
                </a:lnTo>
                <a:lnTo>
                  <a:pt x="748878" y="1425419"/>
                </a:lnTo>
                <a:lnTo>
                  <a:pt x="746925" y="1425020"/>
                </a:lnTo>
                <a:lnTo>
                  <a:pt x="746144" y="1425419"/>
                </a:lnTo>
                <a:lnTo>
                  <a:pt x="745363" y="1425818"/>
                </a:lnTo>
                <a:lnTo>
                  <a:pt x="744582" y="1426616"/>
                </a:lnTo>
                <a:lnTo>
                  <a:pt x="743411" y="1427414"/>
                </a:lnTo>
                <a:lnTo>
                  <a:pt x="742630" y="1428611"/>
                </a:lnTo>
                <a:lnTo>
                  <a:pt x="742240" y="1430207"/>
                </a:lnTo>
                <a:lnTo>
                  <a:pt x="741849" y="1432602"/>
                </a:lnTo>
                <a:lnTo>
                  <a:pt x="741849" y="1434597"/>
                </a:lnTo>
                <a:lnTo>
                  <a:pt x="741459" y="1439385"/>
                </a:lnTo>
                <a:lnTo>
                  <a:pt x="740678" y="1443376"/>
                </a:lnTo>
                <a:lnTo>
                  <a:pt x="739897" y="1445371"/>
                </a:lnTo>
                <a:lnTo>
                  <a:pt x="739116" y="1446967"/>
                </a:lnTo>
                <a:lnTo>
                  <a:pt x="737944" y="1448164"/>
                </a:lnTo>
                <a:lnTo>
                  <a:pt x="735992" y="1449361"/>
                </a:lnTo>
                <a:lnTo>
                  <a:pt x="734430" y="1450558"/>
                </a:lnTo>
                <a:lnTo>
                  <a:pt x="732868" y="1452155"/>
                </a:lnTo>
                <a:lnTo>
                  <a:pt x="730525" y="1452953"/>
                </a:lnTo>
                <a:lnTo>
                  <a:pt x="727792" y="1453352"/>
                </a:lnTo>
                <a:lnTo>
                  <a:pt x="721935" y="1454150"/>
                </a:lnTo>
                <a:lnTo>
                  <a:pt x="715297" y="1454150"/>
                </a:lnTo>
                <a:lnTo>
                  <a:pt x="712173" y="1453751"/>
                </a:lnTo>
                <a:lnTo>
                  <a:pt x="709049" y="1452953"/>
                </a:lnTo>
                <a:lnTo>
                  <a:pt x="706706" y="1452155"/>
                </a:lnTo>
                <a:lnTo>
                  <a:pt x="703973" y="1450558"/>
                </a:lnTo>
                <a:lnTo>
                  <a:pt x="701240" y="1448962"/>
                </a:lnTo>
                <a:lnTo>
                  <a:pt x="699287" y="1447366"/>
                </a:lnTo>
                <a:lnTo>
                  <a:pt x="694992" y="1442977"/>
                </a:lnTo>
                <a:lnTo>
                  <a:pt x="691478" y="1438188"/>
                </a:lnTo>
                <a:lnTo>
                  <a:pt x="687963" y="1432602"/>
                </a:lnTo>
                <a:lnTo>
                  <a:pt x="685230" y="1427015"/>
                </a:lnTo>
                <a:lnTo>
                  <a:pt x="682497" y="1421029"/>
                </a:lnTo>
                <a:lnTo>
                  <a:pt x="680544" y="1415044"/>
                </a:lnTo>
                <a:lnTo>
                  <a:pt x="678982" y="1409058"/>
                </a:lnTo>
                <a:lnTo>
                  <a:pt x="676249" y="1399082"/>
                </a:lnTo>
                <a:lnTo>
                  <a:pt x="675078" y="1392298"/>
                </a:lnTo>
                <a:lnTo>
                  <a:pt x="674687" y="1389106"/>
                </a:lnTo>
                <a:lnTo>
                  <a:pt x="674687" y="1388707"/>
                </a:lnTo>
                <a:lnTo>
                  <a:pt x="675078" y="1388308"/>
                </a:lnTo>
                <a:lnTo>
                  <a:pt x="676249" y="1387909"/>
                </a:lnTo>
                <a:lnTo>
                  <a:pt x="679373" y="1387111"/>
                </a:lnTo>
                <a:lnTo>
                  <a:pt x="683278" y="1385913"/>
                </a:lnTo>
                <a:lnTo>
                  <a:pt x="689525" y="1384716"/>
                </a:lnTo>
                <a:lnTo>
                  <a:pt x="698897" y="1383120"/>
                </a:lnTo>
                <a:lnTo>
                  <a:pt x="715297" y="1381524"/>
                </a:lnTo>
                <a:lnTo>
                  <a:pt x="725449" y="1381125"/>
                </a:lnTo>
                <a:close/>
                <a:moveTo>
                  <a:pt x="1433588" y="1247775"/>
                </a:moveTo>
                <a:lnTo>
                  <a:pt x="1439124" y="1247775"/>
                </a:lnTo>
                <a:lnTo>
                  <a:pt x="1444264" y="1248175"/>
                </a:lnTo>
                <a:lnTo>
                  <a:pt x="1448614" y="1248976"/>
                </a:lnTo>
                <a:lnTo>
                  <a:pt x="1451382" y="1249776"/>
                </a:lnTo>
                <a:lnTo>
                  <a:pt x="1453359" y="1250977"/>
                </a:lnTo>
                <a:lnTo>
                  <a:pt x="1454150" y="1252178"/>
                </a:lnTo>
                <a:lnTo>
                  <a:pt x="1454150" y="1253779"/>
                </a:lnTo>
                <a:lnTo>
                  <a:pt x="1453359" y="1255380"/>
                </a:lnTo>
                <a:lnTo>
                  <a:pt x="1452173" y="1256981"/>
                </a:lnTo>
                <a:lnTo>
                  <a:pt x="1450196" y="1258582"/>
                </a:lnTo>
                <a:lnTo>
                  <a:pt x="1447428" y="1260183"/>
                </a:lnTo>
                <a:lnTo>
                  <a:pt x="1441892" y="1262985"/>
                </a:lnTo>
                <a:lnTo>
                  <a:pt x="1435565" y="1264986"/>
                </a:lnTo>
                <a:lnTo>
                  <a:pt x="1432402" y="1265387"/>
                </a:lnTo>
                <a:lnTo>
                  <a:pt x="1429634" y="1265787"/>
                </a:lnTo>
                <a:lnTo>
                  <a:pt x="1427261" y="1265787"/>
                </a:lnTo>
                <a:lnTo>
                  <a:pt x="1425284" y="1265387"/>
                </a:lnTo>
                <a:lnTo>
                  <a:pt x="1423703" y="1264986"/>
                </a:lnTo>
                <a:lnTo>
                  <a:pt x="1422516" y="1264586"/>
                </a:lnTo>
                <a:lnTo>
                  <a:pt x="1420539" y="1264586"/>
                </a:lnTo>
                <a:lnTo>
                  <a:pt x="1419353" y="1264986"/>
                </a:lnTo>
                <a:lnTo>
                  <a:pt x="1418562" y="1265787"/>
                </a:lnTo>
                <a:lnTo>
                  <a:pt x="1417376" y="1266588"/>
                </a:lnTo>
                <a:lnTo>
                  <a:pt x="1416980" y="1267388"/>
                </a:lnTo>
                <a:lnTo>
                  <a:pt x="1416585" y="1268589"/>
                </a:lnTo>
                <a:lnTo>
                  <a:pt x="1416190" y="1269790"/>
                </a:lnTo>
                <a:lnTo>
                  <a:pt x="1416585" y="1270990"/>
                </a:lnTo>
                <a:lnTo>
                  <a:pt x="1416585" y="1272191"/>
                </a:lnTo>
                <a:lnTo>
                  <a:pt x="1417376" y="1273392"/>
                </a:lnTo>
                <a:lnTo>
                  <a:pt x="1418562" y="1274993"/>
                </a:lnTo>
                <a:lnTo>
                  <a:pt x="1419748" y="1276194"/>
                </a:lnTo>
                <a:lnTo>
                  <a:pt x="1422121" y="1277395"/>
                </a:lnTo>
                <a:lnTo>
                  <a:pt x="1424098" y="1278596"/>
                </a:lnTo>
                <a:lnTo>
                  <a:pt x="1428843" y="1280597"/>
                </a:lnTo>
                <a:lnTo>
                  <a:pt x="1430820" y="1282198"/>
                </a:lnTo>
                <a:lnTo>
                  <a:pt x="1432402" y="1283799"/>
                </a:lnTo>
                <a:lnTo>
                  <a:pt x="1433588" y="1285000"/>
                </a:lnTo>
                <a:lnTo>
                  <a:pt x="1435170" y="1287001"/>
                </a:lnTo>
                <a:lnTo>
                  <a:pt x="1436356" y="1289003"/>
                </a:lnTo>
                <a:lnTo>
                  <a:pt x="1436751" y="1291404"/>
                </a:lnTo>
                <a:lnTo>
                  <a:pt x="1437542" y="1293406"/>
                </a:lnTo>
                <a:lnTo>
                  <a:pt x="1437542" y="1296608"/>
                </a:lnTo>
                <a:lnTo>
                  <a:pt x="1437542" y="1299009"/>
                </a:lnTo>
                <a:lnTo>
                  <a:pt x="1437147" y="1302612"/>
                </a:lnTo>
                <a:lnTo>
                  <a:pt x="1436356" y="1305414"/>
                </a:lnTo>
                <a:lnTo>
                  <a:pt x="1435170" y="1309416"/>
                </a:lnTo>
                <a:lnTo>
                  <a:pt x="1431611" y="1317422"/>
                </a:lnTo>
                <a:lnTo>
                  <a:pt x="1430029" y="1320624"/>
                </a:lnTo>
                <a:lnTo>
                  <a:pt x="1428052" y="1323826"/>
                </a:lnTo>
                <a:lnTo>
                  <a:pt x="1425680" y="1326628"/>
                </a:lnTo>
                <a:lnTo>
                  <a:pt x="1423307" y="1328629"/>
                </a:lnTo>
                <a:lnTo>
                  <a:pt x="1420539" y="1331431"/>
                </a:lnTo>
                <a:lnTo>
                  <a:pt x="1417771" y="1333032"/>
                </a:lnTo>
                <a:lnTo>
                  <a:pt x="1414608" y="1334633"/>
                </a:lnTo>
                <a:lnTo>
                  <a:pt x="1411445" y="1336635"/>
                </a:lnTo>
                <a:lnTo>
                  <a:pt x="1404722" y="1338636"/>
                </a:lnTo>
                <a:lnTo>
                  <a:pt x="1397605" y="1340237"/>
                </a:lnTo>
                <a:lnTo>
                  <a:pt x="1390487" y="1341038"/>
                </a:lnTo>
                <a:lnTo>
                  <a:pt x="1383370" y="1341438"/>
                </a:lnTo>
                <a:lnTo>
                  <a:pt x="1376252" y="1341438"/>
                </a:lnTo>
                <a:lnTo>
                  <a:pt x="1369530" y="1341038"/>
                </a:lnTo>
                <a:lnTo>
                  <a:pt x="1358063" y="1339437"/>
                </a:lnTo>
                <a:lnTo>
                  <a:pt x="1350154" y="1338236"/>
                </a:lnTo>
                <a:lnTo>
                  <a:pt x="1347386" y="1337435"/>
                </a:lnTo>
                <a:lnTo>
                  <a:pt x="1347386" y="1337835"/>
                </a:lnTo>
                <a:lnTo>
                  <a:pt x="1346991" y="1337435"/>
                </a:lnTo>
                <a:lnTo>
                  <a:pt x="1346200" y="1337035"/>
                </a:lnTo>
                <a:lnTo>
                  <a:pt x="1346200" y="1334633"/>
                </a:lnTo>
                <a:lnTo>
                  <a:pt x="1346991" y="1331831"/>
                </a:lnTo>
                <a:lnTo>
                  <a:pt x="1347782" y="1326228"/>
                </a:lnTo>
                <a:lnTo>
                  <a:pt x="1349363" y="1318623"/>
                </a:lnTo>
                <a:lnTo>
                  <a:pt x="1351736" y="1307415"/>
                </a:lnTo>
                <a:lnTo>
                  <a:pt x="1355295" y="1296608"/>
                </a:lnTo>
                <a:lnTo>
                  <a:pt x="1357667" y="1287402"/>
                </a:lnTo>
                <a:lnTo>
                  <a:pt x="1361621" y="1275794"/>
                </a:lnTo>
                <a:lnTo>
                  <a:pt x="1363994" y="1270190"/>
                </a:lnTo>
                <a:lnTo>
                  <a:pt x="1364785" y="1268589"/>
                </a:lnTo>
                <a:lnTo>
                  <a:pt x="1366762" y="1265787"/>
                </a:lnTo>
                <a:lnTo>
                  <a:pt x="1369925" y="1262985"/>
                </a:lnTo>
                <a:lnTo>
                  <a:pt x="1373484" y="1260183"/>
                </a:lnTo>
                <a:lnTo>
                  <a:pt x="1378229" y="1258182"/>
                </a:lnTo>
                <a:lnTo>
                  <a:pt x="1383765" y="1256181"/>
                </a:lnTo>
                <a:lnTo>
                  <a:pt x="1389301" y="1253779"/>
                </a:lnTo>
                <a:lnTo>
                  <a:pt x="1395628" y="1252578"/>
                </a:lnTo>
                <a:lnTo>
                  <a:pt x="1401954" y="1250977"/>
                </a:lnTo>
                <a:lnTo>
                  <a:pt x="1415399" y="1248976"/>
                </a:lnTo>
                <a:lnTo>
                  <a:pt x="1428052" y="1248175"/>
                </a:lnTo>
                <a:lnTo>
                  <a:pt x="1433588" y="1247775"/>
                </a:lnTo>
                <a:close/>
                <a:moveTo>
                  <a:pt x="1155700" y="965200"/>
                </a:moveTo>
                <a:lnTo>
                  <a:pt x="1161653" y="965597"/>
                </a:lnTo>
                <a:lnTo>
                  <a:pt x="1167209" y="966787"/>
                </a:lnTo>
                <a:lnTo>
                  <a:pt x="1172766" y="968770"/>
                </a:lnTo>
                <a:lnTo>
                  <a:pt x="1177925" y="971944"/>
                </a:lnTo>
                <a:lnTo>
                  <a:pt x="1182687" y="975514"/>
                </a:lnTo>
                <a:lnTo>
                  <a:pt x="1187450" y="980274"/>
                </a:lnTo>
                <a:lnTo>
                  <a:pt x="1192213" y="985431"/>
                </a:lnTo>
                <a:lnTo>
                  <a:pt x="1196181" y="991381"/>
                </a:lnTo>
                <a:lnTo>
                  <a:pt x="1200150" y="998125"/>
                </a:lnTo>
                <a:lnTo>
                  <a:pt x="1204119" y="1005265"/>
                </a:lnTo>
                <a:lnTo>
                  <a:pt x="1207691" y="1012802"/>
                </a:lnTo>
                <a:lnTo>
                  <a:pt x="1211659" y="1021133"/>
                </a:lnTo>
                <a:lnTo>
                  <a:pt x="1214437" y="1029860"/>
                </a:lnTo>
                <a:lnTo>
                  <a:pt x="1217613" y="1038984"/>
                </a:lnTo>
                <a:lnTo>
                  <a:pt x="1220787" y="1048504"/>
                </a:lnTo>
                <a:lnTo>
                  <a:pt x="1225947" y="1068338"/>
                </a:lnTo>
                <a:lnTo>
                  <a:pt x="1230313" y="1089363"/>
                </a:lnTo>
                <a:lnTo>
                  <a:pt x="1234678" y="1111180"/>
                </a:lnTo>
                <a:lnTo>
                  <a:pt x="1237853" y="1133792"/>
                </a:lnTo>
                <a:lnTo>
                  <a:pt x="1241028" y="1155609"/>
                </a:lnTo>
                <a:lnTo>
                  <a:pt x="1243013" y="1177824"/>
                </a:lnTo>
                <a:lnTo>
                  <a:pt x="1245394" y="1198848"/>
                </a:lnTo>
                <a:lnTo>
                  <a:pt x="1246981" y="1219476"/>
                </a:lnTo>
                <a:lnTo>
                  <a:pt x="1246187" y="1186551"/>
                </a:lnTo>
                <a:lnTo>
                  <a:pt x="1342231" y="1244467"/>
                </a:lnTo>
                <a:lnTo>
                  <a:pt x="1323181" y="1340465"/>
                </a:lnTo>
                <a:lnTo>
                  <a:pt x="1248966" y="1309524"/>
                </a:lnTo>
                <a:lnTo>
                  <a:pt x="1245394" y="1284929"/>
                </a:lnTo>
                <a:lnTo>
                  <a:pt x="1239441" y="1242087"/>
                </a:lnTo>
                <a:lnTo>
                  <a:pt x="1231106" y="1373787"/>
                </a:lnTo>
                <a:lnTo>
                  <a:pt x="1230709" y="1379737"/>
                </a:lnTo>
                <a:lnTo>
                  <a:pt x="1230313" y="1386084"/>
                </a:lnTo>
                <a:lnTo>
                  <a:pt x="1230709" y="1392431"/>
                </a:lnTo>
                <a:lnTo>
                  <a:pt x="1232297" y="1399968"/>
                </a:lnTo>
                <a:lnTo>
                  <a:pt x="1234281" y="1407902"/>
                </a:lnTo>
                <a:lnTo>
                  <a:pt x="1237059" y="1417422"/>
                </a:lnTo>
                <a:lnTo>
                  <a:pt x="1241822" y="1428133"/>
                </a:lnTo>
                <a:lnTo>
                  <a:pt x="1247775" y="1440430"/>
                </a:lnTo>
                <a:lnTo>
                  <a:pt x="1231106" y="1440430"/>
                </a:lnTo>
                <a:lnTo>
                  <a:pt x="1242219" y="1446380"/>
                </a:lnTo>
                <a:lnTo>
                  <a:pt x="1256109" y="1453124"/>
                </a:lnTo>
                <a:lnTo>
                  <a:pt x="1287066" y="1467405"/>
                </a:lnTo>
                <a:lnTo>
                  <a:pt x="1313259" y="1479305"/>
                </a:lnTo>
                <a:lnTo>
                  <a:pt x="1323975" y="1483669"/>
                </a:lnTo>
                <a:lnTo>
                  <a:pt x="1501775" y="1720491"/>
                </a:lnTo>
                <a:lnTo>
                  <a:pt x="1401763" y="1798638"/>
                </a:lnTo>
                <a:lnTo>
                  <a:pt x="1210469" y="1576494"/>
                </a:lnTo>
                <a:lnTo>
                  <a:pt x="1080294" y="1561816"/>
                </a:lnTo>
                <a:lnTo>
                  <a:pt x="1080294" y="1563800"/>
                </a:lnTo>
                <a:lnTo>
                  <a:pt x="1080294" y="1567370"/>
                </a:lnTo>
                <a:lnTo>
                  <a:pt x="1079500" y="1575700"/>
                </a:lnTo>
                <a:lnTo>
                  <a:pt x="1077516" y="1587601"/>
                </a:lnTo>
                <a:lnTo>
                  <a:pt x="1074341" y="1601088"/>
                </a:lnTo>
                <a:lnTo>
                  <a:pt x="1066403" y="1633220"/>
                </a:lnTo>
                <a:lnTo>
                  <a:pt x="1056878" y="1669318"/>
                </a:lnTo>
                <a:lnTo>
                  <a:pt x="1046956" y="1703830"/>
                </a:lnTo>
                <a:lnTo>
                  <a:pt x="1038622" y="1733582"/>
                </a:lnTo>
                <a:lnTo>
                  <a:pt x="1030288" y="1762540"/>
                </a:lnTo>
                <a:lnTo>
                  <a:pt x="802481" y="1785548"/>
                </a:lnTo>
                <a:lnTo>
                  <a:pt x="770731" y="1731201"/>
                </a:lnTo>
                <a:lnTo>
                  <a:pt x="904081" y="1706210"/>
                </a:lnTo>
                <a:lnTo>
                  <a:pt x="903685" y="1489619"/>
                </a:lnTo>
                <a:lnTo>
                  <a:pt x="871935" y="1482479"/>
                </a:lnTo>
                <a:lnTo>
                  <a:pt x="869950" y="1471768"/>
                </a:lnTo>
                <a:lnTo>
                  <a:pt x="867966" y="1461851"/>
                </a:lnTo>
                <a:lnTo>
                  <a:pt x="866378" y="1453124"/>
                </a:lnTo>
                <a:lnTo>
                  <a:pt x="864791" y="1445190"/>
                </a:lnTo>
                <a:lnTo>
                  <a:pt x="863600" y="1428926"/>
                </a:lnTo>
                <a:lnTo>
                  <a:pt x="862806" y="1413455"/>
                </a:lnTo>
                <a:lnTo>
                  <a:pt x="862013" y="1373787"/>
                </a:lnTo>
                <a:lnTo>
                  <a:pt x="860822" y="1346812"/>
                </a:lnTo>
                <a:lnTo>
                  <a:pt x="858044" y="1312697"/>
                </a:lnTo>
                <a:lnTo>
                  <a:pt x="854472" y="1175444"/>
                </a:lnTo>
                <a:lnTo>
                  <a:pt x="843756" y="1181791"/>
                </a:lnTo>
                <a:lnTo>
                  <a:pt x="818753" y="1197658"/>
                </a:lnTo>
                <a:lnTo>
                  <a:pt x="802878" y="1208369"/>
                </a:lnTo>
                <a:lnTo>
                  <a:pt x="786606" y="1219476"/>
                </a:lnTo>
                <a:lnTo>
                  <a:pt x="770731" y="1230980"/>
                </a:lnTo>
                <a:lnTo>
                  <a:pt x="756841" y="1242087"/>
                </a:lnTo>
                <a:lnTo>
                  <a:pt x="754460" y="1250021"/>
                </a:lnTo>
                <a:lnTo>
                  <a:pt x="752872" y="1258351"/>
                </a:lnTo>
                <a:lnTo>
                  <a:pt x="752078" y="1266681"/>
                </a:lnTo>
                <a:lnTo>
                  <a:pt x="751285" y="1275805"/>
                </a:lnTo>
                <a:lnTo>
                  <a:pt x="751285" y="1284532"/>
                </a:lnTo>
                <a:lnTo>
                  <a:pt x="751681" y="1292863"/>
                </a:lnTo>
                <a:lnTo>
                  <a:pt x="752078" y="1301590"/>
                </a:lnTo>
                <a:lnTo>
                  <a:pt x="752872" y="1310317"/>
                </a:lnTo>
                <a:lnTo>
                  <a:pt x="754856" y="1325788"/>
                </a:lnTo>
                <a:lnTo>
                  <a:pt x="756444" y="1339275"/>
                </a:lnTo>
                <a:lnTo>
                  <a:pt x="758031" y="1350382"/>
                </a:lnTo>
                <a:lnTo>
                  <a:pt x="758031" y="1354349"/>
                </a:lnTo>
                <a:lnTo>
                  <a:pt x="756841" y="1357523"/>
                </a:lnTo>
                <a:lnTo>
                  <a:pt x="727869" y="1355539"/>
                </a:lnTo>
                <a:lnTo>
                  <a:pt x="715566" y="1354746"/>
                </a:lnTo>
                <a:lnTo>
                  <a:pt x="709613" y="1354746"/>
                </a:lnTo>
                <a:lnTo>
                  <a:pt x="704453" y="1355143"/>
                </a:lnTo>
                <a:lnTo>
                  <a:pt x="698897" y="1355539"/>
                </a:lnTo>
                <a:lnTo>
                  <a:pt x="693341" y="1356729"/>
                </a:lnTo>
                <a:lnTo>
                  <a:pt x="687785" y="1357919"/>
                </a:lnTo>
                <a:lnTo>
                  <a:pt x="682228" y="1359903"/>
                </a:lnTo>
                <a:lnTo>
                  <a:pt x="677069" y="1361886"/>
                </a:lnTo>
                <a:lnTo>
                  <a:pt x="671116" y="1364663"/>
                </a:lnTo>
                <a:lnTo>
                  <a:pt x="664766" y="1367836"/>
                </a:lnTo>
                <a:lnTo>
                  <a:pt x="658416" y="1372200"/>
                </a:lnTo>
                <a:lnTo>
                  <a:pt x="657225" y="1367043"/>
                </a:lnTo>
                <a:lnTo>
                  <a:pt x="655241" y="1361093"/>
                </a:lnTo>
                <a:lnTo>
                  <a:pt x="654050" y="1355143"/>
                </a:lnTo>
                <a:lnTo>
                  <a:pt x="653256" y="1348399"/>
                </a:lnTo>
                <a:lnTo>
                  <a:pt x="651669" y="1333325"/>
                </a:lnTo>
                <a:lnTo>
                  <a:pt x="650875" y="1316267"/>
                </a:lnTo>
                <a:lnTo>
                  <a:pt x="650875" y="1296830"/>
                </a:lnTo>
                <a:lnTo>
                  <a:pt x="651272" y="1274615"/>
                </a:lnTo>
                <a:lnTo>
                  <a:pt x="652066" y="1251211"/>
                </a:lnTo>
                <a:lnTo>
                  <a:pt x="653653" y="1225029"/>
                </a:lnTo>
                <a:lnTo>
                  <a:pt x="660797" y="1208369"/>
                </a:lnTo>
                <a:lnTo>
                  <a:pt x="667147" y="1194881"/>
                </a:lnTo>
                <a:lnTo>
                  <a:pt x="670322" y="1188931"/>
                </a:lnTo>
                <a:lnTo>
                  <a:pt x="673497" y="1183774"/>
                </a:lnTo>
                <a:lnTo>
                  <a:pt x="680244" y="1174254"/>
                </a:lnTo>
                <a:lnTo>
                  <a:pt x="687388" y="1164733"/>
                </a:lnTo>
                <a:lnTo>
                  <a:pt x="696119" y="1155213"/>
                </a:lnTo>
                <a:lnTo>
                  <a:pt x="706438" y="1143312"/>
                </a:lnTo>
                <a:lnTo>
                  <a:pt x="718741" y="1129031"/>
                </a:lnTo>
                <a:lnTo>
                  <a:pt x="738585" y="1108007"/>
                </a:lnTo>
                <a:lnTo>
                  <a:pt x="756047" y="1088966"/>
                </a:lnTo>
                <a:lnTo>
                  <a:pt x="785416" y="1057231"/>
                </a:lnTo>
                <a:lnTo>
                  <a:pt x="797719" y="1043744"/>
                </a:lnTo>
                <a:lnTo>
                  <a:pt x="809228" y="1032240"/>
                </a:lnTo>
                <a:lnTo>
                  <a:pt x="820738" y="1021926"/>
                </a:lnTo>
                <a:lnTo>
                  <a:pt x="831056" y="1012802"/>
                </a:lnTo>
                <a:lnTo>
                  <a:pt x="836613" y="1008439"/>
                </a:lnTo>
                <a:lnTo>
                  <a:pt x="842169" y="1004869"/>
                </a:lnTo>
                <a:lnTo>
                  <a:pt x="848122" y="1000902"/>
                </a:lnTo>
                <a:lnTo>
                  <a:pt x="854075" y="997331"/>
                </a:lnTo>
                <a:lnTo>
                  <a:pt x="860028" y="994555"/>
                </a:lnTo>
                <a:lnTo>
                  <a:pt x="866378" y="991381"/>
                </a:lnTo>
                <a:lnTo>
                  <a:pt x="873125" y="988208"/>
                </a:lnTo>
                <a:lnTo>
                  <a:pt x="880269" y="985828"/>
                </a:lnTo>
                <a:lnTo>
                  <a:pt x="895350" y="980274"/>
                </a:lnTo>
                <a:lnTo>
                  <a:pt x="912416" y="975117"/>
                </a:lnTo>
                <a:lnTo>
                  <a:pt x="932260" y="970753"/>
                </a:lnTo>
                <a:lnTo>
                  <a:pt x="954881" y="965597"/>
                </a:lnTo>
                <a:lnTo>
                  <a:pt x="963613" y="965993"/>
                </a:lnTo>
                <a:lnTo>
                  <a:pt x="979488" y="966787"/>
                </a:lnTo>
                <a:lnTo>
                  <a:pt x="1004491" y="968373"/>
                </a:lnTo>
                <a:lnTo>
                  <a:pt x="1089819" y="1240103"/>
                </a:lnTo>
                <a:lnTo>
                  <a:pt x="1081484" y="1159179"/>
                </a:lnTo>
                <a:lnTo>
                  <a:pt x="1077516" y="1013199"/>
                </a:lnTo>
                <a:lnTo>
                  <a:pt x="1071959" y="999315"/>
                </a:lnTo>
                <a:lnTo>
                  <a:pt x="1083072" y="980671"/>
                </a:lnTo>
                <a:lnTo>
                  <a:pt x="1107281" y="980671"/>
                </a:lnTo>
                <a:lnTo>
                  <a:pt x="1117600" y="999315"/>
                </a:lnTo>
                <a:lnTo>
                  <a:pt x="1112837" y="1015579"/>
                </a:lnTo>
                <a:lnTo>
                  <a:pt x="1142206" y="1228203"/>
                </a:lnTo>
                <a:lnTo>
                  <a:pt x="1137841" y="971944"/>
                </a:lnTo>
                <a:lnTo>
                  <a:pt x="1146572" y="967580"/>
                </a:lnTo>
                <a:lnTo>
                  <a:pt x="1148953" y="966390"/>
                </a:lnTo>
                <a:lnTo>
                  <a:pt x="1149350" y="965597"/>
                </a:lnTo>
                <a:lnTo>
                  <a:pt x="1155700" y="965200"/>
                </a:lnTo>
                <a:close/>
                <a:moveTo>
                  <a:pt x="931148" y="736601"/>
                </a:moveTo>
                <a:lnTo>
                  <a:pt x="929554" y="751285"/>
                </a:lnTo>
                <a:lnTo>
                  <a:pt x="928757" y="762794"/>
                </a:lnTo>
                <a:lnTo>
                  <a:pt x="929155" y="762794"/>
                </a:lnTo>
                <a:lnTo>
                  <a:pt x="929554" y="751285"/>
                </a:lnTo>
                <a:lnTo>
                  <a:pt x="930351" y="746126"/>
                </a:lnTo>
                <a:lnTo>
                  <a:pt x="931148" y="741363"/>
                </a:lnTo>
                <a:lnTo>
                  <a:pt x="931148" y="736601"/>
                </a:lnTo>
                <a:close/>
                <a:moveTo>
                  <a:pt x="949086" y="679054"/>
                </a:moveTo>
                <a:lnTo>
                  <a:pt x="948289" y="679847"/>
                </a:lnTo>
                <a:lnTo>
                  <a:pt x="945499" y="681435"/>
                </a:lnTo>
                <a:lnTo>
                  <a:pt x="943904" y="683419"/>
                </a:lnTo>
                <a:lnTo>
                  <a:pt x="941911" y="686991"/>
                </a:lnTo>
                <a:lnTo>
                  <a:pt x="945897" y="682625"/>
                </a:lnTo>
                <a:lnTo>
                  <a:pt x="948289" y="681038"/>
                </a:lnTo>
                <a:lnTo>
                  <a:pt x="950282" y="679054"/>
                </a:lnTo>
                <a:lnTo>
                  <a:pt x="949086" y="679054"/>
                </a:lnTo>
                <a:close/>
                <a:moveTo>
                  <a:pt x="1038375" y="620713"/>
                </a:moveTo>
                <a:lnTo>
                  <a:pt x="1049138" y="620713"/>
                </a:lnTo>
                <a:lnTo>
                  <a:pt x="1059502" y="621110"/>
                </a:lnTo>
                <a:lnTo>
                  <a:pt x="1069866" y="622300"/>
                </a:lnTo>
                <a:lnTo>
                  <a:pt x="1079432" y="623491"/>
                </a:lnTo>
                <a:lnTo>
                  <a:pt x="1088999" y="625872"/>
                </a:lnTo>
                <a:lnTo>
                  <a:pt x="1098167" y="627857"/>
                </a:lnTo>
                <a:lnTo>
                  <a:pt x="1106937" y="630238"/>
                </a:lnTo>
                <a:lnTo>
                  <a:pt x="1115307" y="633413"/>
                </a:lnTo>
                <a:lnTo>
                  <a:pt x="1123678" y="636191"/>
                </a:lnTo>
                <a:lnTo>
                  <a:pt x="1130853" y="639763"/>
                </a:lnTo>
                <a:lnTo>
                  <a:pt x="1138028" y="642938"/>
                </a:lnTo>
                <a:lnTo>
                  <a:pt x="1144805" y="646510"/>
                </a:lnTo>
                <a:lnTo>
                  <a:pt x="1156365" y="652860"/>
                </a:lnTo>
                <a:lnTo>
                  <a:pt x="1166729" y="659607"/>
                </a:lnTo>
                <a:lnTo>
                  <a:pt x="1174701" y="664766"/>
                </a:lnTo>
                <a:lnTo>
                  <a:pt x="1180680" y="669529"/>
                </a:lnTo>
                <a:lnTo>
                  <a:pt x="1185862" y="673497"/>
                </a:lnTo>
                <a:lnTo>
                  <a:pt x="1185862" y="676275"/>
                </a:lnTo>
                <a:lnTo>
                  <a:pt x="1185862" y="684213"/>
                </a:lnTo>
                <a:lnTo>
                  <a:pt x="1185065" y="688975"/>
                </a:lnTo>
                <a:lnTo>
                  <a:pt x="1183869" y="694532"/>
                </a:lnTo>
                <a:lnTo>
                  <a:pt x="1182274" y="700088"/>
                </a:lnTo>
                <a:lnTo>
                  <a:pt x="1180281" y="704850"/>
                </a:lnTo>
                <a:lnTo>
                  <a:pt x="1179086" y="707629"/>
                </a:lnTo>
                <a:lnTo>
                  <a:pt x="1177093" y="710010"/>
                </a:lnTo>
                <a:lnTo>
                  <a:pt x="1175498" y="711994"/>
                </a:lnTo>
                <a:lnTo>
                  <a:pt x="1173505" y="713979"/>
                </a:lnTo>
                <a:lnTo>
                  <a:pt x="1170715" y="715963"/>
                </a:lnTo>
                <a:lnTo>
                  <a:pt x="1168323" y="717154"/>
                </a:lnTo>
                <a:lnTo>
                  <a:pt x="1165533" y="718344"/>
                </a:lnTo>
                <a:lnTo>
                  <a:pt x="1161945" y="719138"/>
                </a:lnTo>
                <a:lnTo>
                  <a:pt x="1158756" y="719535"/>
                </a:lnTo>
                <a:lnTo>
                  <a:pt x="1154770" y="719535"/>
                </a:lnTo>
                <a:lnTo>
                  <a:pt x="1150784" y="719138"/>
                </a:lnTo>
                <a:lnTo>
                  <a:pt x="1146001" y="718344"/>
                </a:lnTo>
                <a:lnTo>
                  <a:pt x="1140819" y="717154"/>
                </a:lnTo>
                <a:lnTo>
                  <a:pt x="1135238" y="715566"/>
                </a:lnTo>
                <a:lnTo>
                  <a:pt x="1129259" y="712788"/>
                </a:lnTo>
                <a:lnTo>
                  <a:pt x="1123678" y="710010"/>
                </a:lnTo>
                <a:lnTo>
                  <a:pt x="1120091" y="708819"/>
                </a:lnTo>
                <a:lnTo>
                  <a:pt x="1114112" y="707629"/>
                </a:lnTo>
                <a:lnTo>
                  <a:pt x="1098964" y="704850"/>
                </a:lnTo>
                <a:lnTo>
                  <a:pt x="1083418" y="702072"/>
                </a:lnTo>
                <a:lnTo>
                  <a:pt x="1077439" y="700882"/>
                </a:lnTo>
                <a:lnTo>
                  <a:pt x="1073852" y="700088"/>
                </a:lnTo>
                <a:lnTo>
                  <a:pt x="1104545" y="714772"/>
                </a:lnTo>
                <a:lnTo>
                  <a:pt x="1118895" y="721122"/>
                </a:lnTo>
                <a:lnTo>
                  <a:pt x="1125671" y="723504"/>
                </a:lnTo>
                <a:lnTo>
                  <a:pt x="1132448" y="725885"/>
                </a:lnTo>
                <a:lnTo>
                  <a:pt x="1138826" y="728266"/>
                </a:lnTo>
                <a:lnTo>
                  <a:pt x="1144805" y="729457"/>
                </a:lnTo>
                <a:lnTo>
                  <a:pt x="1150784" y="730647"/>
                </a:lnTo>
                <a:lnTo>
                  <a:pt x="1155966" y="731044"/>
                </a:lnTo>
                <a:lnTo>
                  <a:pt x="1161148" y="730647"/>
                </a:lnTo>
                <a:lnTo>
                  <a:pt x="1165931" y="729457"/>
                </a:lnTo>
                <a:lnTo>
                  <a:pt x="1170316" y="727869"/>
                </a:lnTo>
                <a:lnTo>
                  <a:pt x="1174302" y="725091"/>
                </a:lnTo>
                <a:lnTo>
                  <a:pt x="1175498" y="735410"/>
                </a:lnTo>
                <a:lnTo>
                  <a:pt x="1175897" y="744935"/>
                </a:lnTo>
                <a:lnTo>
                  <a:pt x="1175498" y="753666"/>
                </a:lnTo>
                <a:lnTo>
                  <a:pt x="1175099" y="762397"/>
                </a:lnTo>
                <a:lnTo>
                  <a:pt x="1176694" y="761207"/>
                </a:lnTo>
                <a:lnTo>
                  <a:pt x="1177491" y="760413"/>
                </a:lnTo>
                <a:lnTo>
                  <a:pt x="1178687" y="760016"/>
                </a:lnTo>
                <a:lnTo>
                  <a:pt x="1179086" y="760413"/>
                </a:lnTo>
                <a:lnTo>
                  <a:pt x="1179484" y="761207"/>
                </a:lnTo>
                <a:lnTo>
                  <a:pt x="1179883" y="763985"/>
                </a:lnTo>
                <a:lnTo>
                  <a:pt x="1180281" y="767954"/>
                </a:lnTo>
                <a:lnTo>
                  <a:pt x="1180281" y="773113"/>
                </a:lnTo>
                <a:lnTo>
                  <a:pt x="1179086" y="785813"/>
                </a:lnTo>
                <a:lnTo>
                  <a:pt x="1177491" y="800498"/>
                </a:lnTo>
                <a:lnTo>
                  <a:pt x="1175498" y="814388"/>
                </a:lnTo>
                <a:lnTo>
                  <a:pt x="1173505" y="826294"/>
                </a:lnTo>
                <a:lnTo>
                  <a:pt x="1171911" y="833438"/>
                </a:lnTo>
                <a:lnTo>
                  <a:pt x="1170715" y="834629"/>
                </a:lnTo>
                <a:lnTo>
                  <a:pt x="1170316" y="834232"/>
                </a:lnTo>
                <a:lnTo>
                  <a:pt x="1169519" y="842169"/>
                </a:lnTo>
                <a:lnTo>
                  <a:pt x="1168323" y="849710"/>
                </a:lnTo>
                <a:lnTo>
                  <a:pt x="1166729" y="856854"/>
                </a:lnTo>
                <a:lnTo>
                  <a:pt x="1165134" y="863998"/>
                </a:lnTo>
                <a:lnTo>
                  <a:pt x="1162742" y="870744"/>
                </a:lnTo>
                <a:lnTo>
                  <a:pt x="1160351" y="877491"/>
                </a:lnTo>
                <a:lnTo>
                  <a:pt x="1157959" y="883841"/>
                </a:lnTo>
                <a:lnTo>
                  <a:pt x="1154770" y="890191"/>
                </a:lnTo>
                <a:lnTo>
                  <a:pt x="1151980" y="896541"/>
                </a:lnTo>
                <a:lnTo>
                  <a:pt x="1148791" y="902098"/>
                </a:lnTo>
                <a:lnTo>
                  <a:pt x="1145602" y="907654"/>
                </a:lnTo>
                <a:lnTo>
                  <a:pt x="1141616" y="913210"/>
                </a:lnTo>
                <a:lnTo>
                  <a:pt x="1138028" y="918370"/>
                </a:lnTo>
                <a:lnTo>
                  <a:pt x="1134042" y="923529"/>
                </a:lnTo>
                <a:lnTo>
                  <a:pt x="1126070" y="932260"/>
                </a:lnTo>
                <a:lnTo>
                  <a:pt x="1117699" y="940595"/>
                </a:lnTo>
                <a:lnTo>
                  <a:pt x="1108531" y="947738"/>
                </a:lnTo>
                <a:lnTo>
                  <a:pt x="1099762" y="954088"/>
                </a:lnTo>
                <a:lnTo>
                  <a:pt x="1090593" y="959248"/>
                </a:lnTo>
                <a:lnTo>
                  <a:pt x="1081027" y="963216"/>
                </a:lnTo>
                <a:lnTo>
                  <a:pt x="1077041" y="964804"/>
                </a:lnTo>
                <a:lnTo>
                  <a:pt x="1072257" y="966391"/>
                </a:lnTo>
                <a:lnTo>
                  <a:pt x="1067474" y="967185"/>
                </a:lnTo>
                <a:lnTo>
                  <a:pt x="1063488" y="967979"/>
                </a:lnTo>
                <a:lnTo>
                  <a:pt x="1059103" y="968376"/>
                </a:lnTo>
                <a:lnTo>
                  <a:pt x="1054719" y="968376"/>
                </a:lnTo>
                <a:lnTo>
                  <a:pt x="1051530" y="968376"/>
                </a:lnTo>
                <a:lnTo>
                  <a:pt x="1047543" y="967979"/>
                </a:lnTo>
                <a:lnTo>
                  <a:pt x="1043956" y="967185"/>
                </a:lnTo>
                <a:lnTo>
                  <a:pt x="1039970" y="965995"/>
                </a:lnTo>
                <a:lnTo>
                  <a:pt x="1031998" y="962820"/>
                </a:lnTo>
                <a:lnTo>
                  <a:pt x="1023627" y="958851"/>
                </a:lnTo>
                <a:lnTo>
                  <a:pt x="1014857" y="953295"/>
                </a:lnTo>
                <a:lnTo>
                  <a:pt x="1006088" y="947341"/>
                </a:lnTo>
                <a:lnTo>
                  <a:pt x="997318" y="939801"/>
                </a:lnTo>
                <a:lnTo>
                  <a:pt x="988549" y="931863"/>
                </a:lnTo>
                <a:lnTo>
                  <a:pt x="979779" y="922338"/>
                </a:lnTo>
                <a:lnTo>
                  <a:pt x="971807" y="912813"/>
                </a:lnTo>
                <a:lnTo>
                  <a:pt x="963835" y="902098"/>
                </a:lnTo>
                <a:lnTo>
                  <a:pt x="956660" y="890985"/>
                </a:lnTo>
                <a:lnTo>
                  <a:pt x="949883" y="878682"/>
                </a:lnTo>
                <a:lnTo>
                  <a:pt x="943904" y="865982"/>
                </a:lnTo>
                <a:lnTo>
                  <a:pt x="941512" y="859632"/>
                </a:lnTo>
                <a:lnTo>
                  <a:pt x="938722" y="852885"/>
                </a:lnTo>
                <a:lnTo>
                  <a:pt x="936729" y="846138"/>
                </a:lnTo>
                <a:lnTo>
                  <a:pt x="934736" y="839391"/>
                </a:lnTo>
                <a:lnTo>
                  <a:pt x="933540" y="843757"/>
                </a:lnTo>
                <a:lnTo>
                  <a:pt x="931547" y="847329"/>
                </a:lnTo>
                <a:lnTo>
                  <a:pt x="929554" y="849710"/>
                </a:lnTo>
                <a:lnTo>
                  <a:pt x="928757" y="850107"/>
                </a:lnTo>
                <a:lnTo>
                  <a:pt x="927960" y="850504"/>
                </a:lnTo>
                <a:lnTo>
                  <a:pt x="926764" y="850107"/>
                </a:lnTo>
                <a:lnTo>
                  <a:pt x="925568" y="849710"/>
                </a:lnTo>
                <a:lnTo>
                  <a:pt x="924372" y="848123"/>
                </a:lnTo>
                <a:lnTo>
                  <a:pt x="923575" y="846535"/>
                </a:lnTo>
                <a:lnTo>
                  <a:pt x="921582" y="842963"/>
                </a:lnTo>
                <a:lnTo>
                  <a:pt x="920386" y="837407"/>
                </a:lnTo>
                <a:lnTo>
                  <a:pt x="918791" y="831057"/>
                </a:lnTo>
                <a:lnTo>
                  <a:pt x="917596" y="823516"/>
                </a:lnTo>
                <a:lnTo>
                  <a:pt x="917197" y="815182"/>
                </a:lnTo>
                <a:lnTo>
                  <a:pt x="916798" y="806054"/>
                </a:lnTo>
                <a:lnTo>
                  <a:pt x="917197" y="798116"/>
                </a:lnTo>
                <a:lnTo>
                  <a:pt x="917596" y="790576"/>
                </a:lnTo>
                <a:lnTo>
                  <a:pt x="918393" y="783829"/>
                </a:lnTo>
                <a:lnTo>
                  <a:pt x="919987" y="777479"/>
                </a:lnTo>
                <a:lnTo>
                  <a:pt x="921183" y="772319"/>
                </a:lnTo>
                <a:lnTo>
                  <a:pt x="922379" y="767954"/>
                </a:lnTo>
                <a:lnTo>
                  <a:pt x="924372" y="764779"/>
                </a:lnTo>
                <a:lnTo>
                  <a:pt x="925169" y="763588"/>
                </a:lnTo>
                <a:lnTo>
                  <a:pt x="926365" y="763191"/>
                </a:lnTo>
                <a:lnTo>
                  <a:pt x="923176" y="759619"/>
                </a:lnTo>
                <a:lnTo>
                  <a:pt x="920785" y="756444"/>
                </a:lnTo>
                <a:lnTo>
                  <a:pt x="918393" y="752476"/>
                </a:lnTo>
                <a:lnTo>
                  <a:pt x="916798" y="748507"/>
                </a:lnTo>
                <a:lnTo>
                  <a:pt x="915204" y="744538"/>
                </a:lnTo>
                <a:lnTo>
                  <a:pt x="914407" y="739776"/>
                </a:lnTo>
                <a:lnTo>
                  <a:pt x="913609" y="735807"/>
                </a:lnTo>
                <a:lnTo>
                  <a:pt x="913211" y="731044"/>
                </a:lnTo>
                <a:lnTo>
                  <a:pt x="912812" y="727076"/>
                </a:lnTo>
                <a:lnTo>
                  <a:pt x="912812" y="721916"/>
                </a:lnTo>
                <a:lnTo>
                  <a:pt x="913609" y="712391"/>
                </a:lnTo>
                <a:lnTo>
                  <a:pt x="915204" y="703263"/>
                </a:lnTo>
                <a:lnTo>
                  <a:pt x="917197" y="694135"/>
                </a:lnTo>
                <a:lnTo>
                  <a:pt x="920386" y="685007"/>
                </a:lnTo>
                <a:lnTo>
                  <a:pt x="923575" y="676672"/>
                </a:lnTo>
                <a:lnTo>
                  <a:pt x="927162" y="668735"/>
                </a:lnTo>
                <a:lnTo>
                  <a:pt x="930750" y="661988"/>
                </a:lnTo>
                <a:lnTo>
                  <a:pt x="934337" y="656035"/>
                </a:lnTo>
                <a:lnTo>
                  <a:pt x="937526" y="651272"/>
                </a:lnTo>
                <a:lnTo>
                  <a:pt x="940715" y="647700"/>
                </a:lnTo>
                <a:lnTo>
                  <a:pt x="943107" y="646113"/>
                </a:lnTo>
                <a:lnTo>
                  <a:pt x="955862" y="639763"/>
                </a:lnTo>
                <a:lnTo>
                  <a:pt x="968219" y="634604"/>
                </a:lnTo>
                <a:lnTo>
                  <a:pt x="980178" y="630238"/>
                </a:lnTo>
                <a:lnTo>
                  <a:pt x="992535" y="627063"/>
                </a:lnTo>
                <a:lnTo>
                  <a:pt x="1004493" y="624285"/>
                </a:lnTo>
                <a:lnTo>
                  <a:pt x="1016053" y="622300"/>
                </a:lnTo>
                <a:lnTo>
                  <a:pt x="1027214" y="621110"/>
                </a:lnTo>
                <a:lnTo>
                  <a:pt x="1038375" y="620713"/>
                </a:lnTo>
                <a:close/>
                <a:moveTo>
                  <a:pt x="1043186" y="515586"/>
                </a:moveTo>
                <a:lnTo>
                  <a:pt x="1022934" y="515983"/>
                </a:lnTo>
                <a:lnTo>
                  <a:pt x="1002682" y="516777"/>
                </a:lnTo>
                <a:lnTo>
                  <a:pt x="982827" y="518364"/>
                </a:lnTo>
                <a:lnTo>
                  <a:pt x="962972" y="519952"/>
                </a:lnTo>
                <a:lnTo>
                  <a:pt x="943514" y="521937"/>
                </a:lnTo>
                <a:lnTo>
                  <a:pt x="924056" y="525113"/>
                </a:lnTo>
                <a:lnTo>
                  <a:pt x="904598" y="527891"/>
                </a:lnTo>
                <a:lnTo>
                  <a:pt x="885140" y="531861"/>
                </a:lnTo>
                <a:lnTo>
                  <a:pt x="866476" y="535830"/>
                </a:lnTo>
                <a:lnTo>
                  <a:pt x="847812" y="540594"/>
                </a:lnTo>
                <a:lnTo>
                  <a:pt x="829148" y="545754"/>
                </a:lnTo>
                <a:lnTo>
                  <a:pt x="810485" y="550914"/>
                </a:lnTo>
                <a:lnTo>
                  <a:pt x="792218" y="556869"/>
                </a:lnTo>
                <a:lnTo>
                  <a:pt x="774348" y="563220"/>
                </a:lnTo>
                <a:lnTo>
                  <a:pt x="756082" y="569968"/>
                </a:lnTo>
                <a:lnTo>
                  <a:pt x="738609" y="577113"/>
                </a:lnTo>
                <a:lnTo>
                  <a:pt x="721137" y="585449"/>
                </a:lnTo>
                <a:lnTo>
                  <a:pt x="704061" y="593388"/>
                </a:lnTo>
                <a:lnTo>
                  <a:pt x="686986" y="601724"/>
                </a:lnTo>
                <a:lnTo>
                  <a:pt x="670308" y="610457"/>
                </a:lnTo>
                <a:lnTo>
                  <a:pt x="653630" y="619587"/>
                </a:lnTo>
                <a:lnTo>
                  <a:pt x="637745" y="629114"/>
                </a:lnTo>
                <a:lnTo>
                  <a:pt x="621861" y="639037"/>
                </a:lnTo>
                <a:lnTo>
                  <a:pt x="605977" y="649755"/>
                </a:lnTo>
                <a:lnTo>
                  <a:pt x="590490" y="660473"/>
                </a:lnTo>
                <a:lnTo>
                  <a:pt x="575400" y="671190"/>
                </a:lnTo>
                <a:lnTo>
                  <a:pt x="559913" y="682702"/>
                </a:lnTo>
                <a:lnTo>
                  <a:pt x="545617" y="694610"/>
                </a:lnTo>
                <a:lnTo>
                  <a:pt x="531322" y="706519"/>
                </a:lnTo>
                <a:lnTo>
                  <a:pt x="517026" y="719221"/>
                </a:lnTo>
                <a:lnTo>
                  <a:pt x="503525" y="731924"/>
                </a:lnTo>
                <a:lnTo>
                  <a:pt x="490023" y="745023"/>
                </a:lnTo>
                <a:lnTo>
                  <a:pt x="476919" y="758520"/>
                </a:lnTo>
                <a:lnTo>
                  <a:pt x="464212" y="772413"/>
                </a:lnTo>
                <a:lnTo>
                  <a:pt x="451504" y="786306"/>
                </a:lnTo>
                <a:lnTo>
                  <a:pt x="439591" y="800596"/>
                </a:lnTo>
                <a:lnTo>
                  <a:pt x="427678" y="815680"/>
                </a:lnTo>
                <a:lnTo>
                  <a:pt x="416162" y="830368"/>
                </a:lnTo>
                <a:lnTo>
                  <a:pt x="405441" y="845452"/>
                </a:lnTo>
                <a:lnTo>
                  <a:pt x="394322" y="860933"/>
                </a:lnTo>
                <a:lnTo>
                  <a:pt x="383997" y="876811"/>
                </a:lnTo>
                <a:lnTo>
                  <a:pt x="374070" y="892689"/>
                </a:lnTo>
                <a:lnTo>
                  <a:pt x="364539" y="908964"/>
                </a:lnTo>
                <a:lnTo>
                  <a:pt x="355009" y="925636"/>
                </a:lnTo>
                <a:lnTo>
                  <a:pt x="346272" y="941911"/>
                </a:lnTo>
                <a:lnTo>
                  <a:pt x="337933" y="959377"/>
                </a:lnTo>
                <a:lnTo>
                  <a:pt x="329594" y="976048"/>
                </a:lnTo>
                <a:lnTo>
                  <a:pt x="322049" y="993911"/>
                </a:lnTo>
                <a:lnTo>
                  <a:pt x="314901" y="1011377"/>
                </a:lnTo>
                <a:lnTo>
                  <a:pt x="308151" y="1029240"/>
                </a:lnTo>
                <a:lnTo>
                  <a:pt x="301797" y="1047500"/>
                </a:lnTo>
                <a:lnTo>
                  <a:pt x="295840" y="1065362"/>
                </a:lnTo>
                <a:lnTo>
                  <a:pt x="290678" y="1084019"/>
                </a:lnTo>
                <a:lnTo>
                  <a:pt x="285516" y="1102676"/>
                </a:lnTo>
                <a:lnTo>
                  <a:pt x="280751" y="1121729"/>
                </a:lnTo>
                <a:lnTo>
                  <a:pt x="276780" y="1140783"/>
                </a:lnTo>
                <a:lnTo>
                  <a:pt x="272809" y="1159440"/>
                </a:lnTo>
                <a:lnTo>
                  <a:pt x="270029" y="1178890"/>
                </a:lnTo>
                <a:lnTo>
                  <a:pt x="266852" y="1198341"/>
                </a:lnTo>
                <a:lnTo>
                  <a:pt x="264867" y="1218188"/>
                </a:lnTo>
                <a:lnTo>
                  <a:pt x="263278" y="1237639"/>
                </a:lnTo>
                <a:lnTo>
                  <a:pt x="261690" y="1257883"/>
                </a:lnTo>
                <a:lnTo>
                  <a:pt x="260896" y="1277731"/>
                </a:lnTo>
                <a:lnTo>
                  <a:pt x="260498" y="1297975"/>
                </a:lnTo>
                <a:lnTo>
                  <a:pt x="260896" y="1318220"/>
                </a:lnTo>
                <a:lnTo>
                  <a:pt x="261690" y="1338067"/>
                </a:lnTo>
                <a:lnTo>
                  <a:pt x="263278" y="1357915"/>
                </a:lnTo>
                <a:lnTo>
                  <a:pt x="264867" y="1377763"/>
                </a:lnTo>
                <a:lnTo>
                  <a:pt x="266852" y="1397213"/>
                </a:lnTo>
                <a:lnTo>
                  <a:pt x="270029" y="1416664"/>
                </a:lnTo>
                <a:lnTo>
                  <a:pt x="272809" y="1436114"/>
                </a:lnTo>
                <a:lnTo>
                  <a:pt x="276780" y="1455168"/>
                </a:lnTo>
                <a:lnTo>
                  <a:pt x="280751" y="1474222"/>
                </a:lnTo>
                <a:lnTo>
                  <a:pt x="285516" y="1493275"/>
                </a:lnTo>
                <a:lnTo>
                  <a:pt x="290678" y="1511535"/>
                </a:lnTo>
                <a:lnTo>
                  <a:pt x="295840" y="1530192"/>
                </a:lnTo>
                <a:lnTo>
                  <a:pt x="301797" y="1548452"/>
                </a:lnTo>
                <a:lnTo>
                  <a:pt x="308151" y="1566314"/>
                </a:lnTo>
                <a:lnTo>
                  <a:pt x="314901" y="1584177"/>
                </a:lnTo>
                <a:lnTo>
                  <a:pt x="322049" y="1602040"/>
                </a:lnTo>
                <a:lnTo>
                  <a:pt x="329594" y="1619109"/>
                </a:lnTo>
                <a:lnTo>
                  <a:pt x="337933" y="1636575"/>
                </a:lnTo>
                <a:lnTo>
                  <a:pt x="346272" y="1653247"/>
                </a:lnTo>
                <a:lnTo>
                  <a:pt x="355009" y="1670316"/>
                </a:lnTo>
                <a:lnTo>
                  <a:pt x="364539" y="1686591"/>
                </a:lnTo>
                <a:lnTo>
                  <a:pt x="374070" y="1703262"/>
                </a:lnTo>
                <a:lnTo>
                  <a:pt x="383997" y="1719140"/>
                </a:lnTo>
                <a:lnTo>
                  <a:pt x="394322" y="1734622"/>
                </a:lnTo>
                <a:lnTo>
                  <a:pt x="405441" y="1750500"/>
                </a:lnTo>
                <a:lnTo>
                  <a:pt x="416162" y="1765584"/>
                </a:lnTo>
                <a:lnTo>
                  <a:pt x="427678" y="1780271"/>
                </a:lnTo>
                <a:lnTo>
                  <a:pt x="439591" y="1794958"/>
                </a:lnTo>
                <a:lnTo>
                  <a:pt x="451504" y="1809248"/>
                </a:lnTo>
                <a:lnTo>
                  <a:pt x="464212" y="1823142"/>
                </a:lnTo>
                <a:lnTo>
                  <a:pt x="476919" y="1837035"/>
                </a:lnTo>
                <a:lnTo>
                  <a:pt x="490023" y="1850531"/>
                </a:lnTo>
                <a:lnTo>
                  <a:pt x="503525" y="1863631"/>
                </a:lnTo>
                <a:lnTo>
                  <a:pt x="517026" y="1876333"/>
                </a:lnTo>
                <a:lnTo>
                  <a:pt x="531322" y="1889035"/>
                </a:lnTo>
                <a:lnTo>
                  <a:pt x="545617" y="1900944"/>
                </a:lnTo>
                <a:lnTo>
                  <a:pt x="559913" y="1912852"/>
                </a:lnTo>
                <a:lnTo>
                  <a:pt x="575400" y="1923967"/>
                </a:lnTo>
                <a:lnTo>
                  <a:pt x="590490" y="1935479"/>
                </a:lnTo>
                <a:lnTo>
                  <a:pt x="605977" y="1945799"/>
                </a:lnTo>
                <a:lnTo>
                  <a:pt x="621861" y="1956517"/>
                </a:lnTo>
                <a:lnTo>
                  <a:pt x="637745" y="1966044"/>
                </a:lnTo>
                <a:lnTo>
                  <a:pt x="653630" y="1975968"/>
                </a:lnTo>
                <a:lnTo>
                  <a:pt x="670308" y="1985097"/>
                </a:lnTo>
                <a:lnTo>
                  <a:pt x="686986" y="1994227"/>
                </a:lnTo>
                <a:lnTo>
                  <a:pt x="704061" y="2002563"/>
                </a:lnTo>
                <a:lnTo>
                  <a:pt x="721137" y="2010502"/>
                </a:lnTo>
                <a:lnTo>
                  <a:pt x="738609" y="2018044"/>
                </a:lnTo>
                <a:lnTo>
                  <a:pt x="756082" y="2025189"/>
                </a:lnTo>
                <a:lnTo>
                  <a:pt x="774348" y="2032335"/>
                </a:lnTo>
                <a:lnTo>
                  <a:pt x="792218" y="2038686"/>
                </a:lnTo>
                <a:lnTo>
                  <a:pt x="810485" y="2044640"/>
                </a:lnTo>
                <a:lnTo>
                  <a:pt x="829148" y="2050197"/>
                </a:lnTo>
                <a:lnTo>
                  <a:pt x="847812" y="2055358"/>
                </a:lnTo>
                <a:lnTo>
                  <a:pt x="866476" y="2059724"/>
                </a:lnTo>
                <a:lnTo>
                  <a:pt x="885140" y="2064091"/>
                </a:lnTo>
                <a:lnTo>
                  <a:pt x="904598" y="2067266"/>
                </a:lnTo>
                <a:lnTo>
                  <a:pt x="924056" y="2070839"/>
                </a:lnTo>
                <a:lnTo>
                  <a:pt x="943514" y="2073220"/>
                </a:lnTo>
                <a:lnTo>
                  <a:pt x="962972" y="2075999"/>
                </a:lnTo>
                <a:lnTo>
                  <a:pt x="982827" y="2077587"/>
                </a:lnTo>
                <a:lnTo>
                  <a:pt x="1002682" y="2078778"/>
                </a:lnTo>
                <a:lnTo>
                  <a:pt x="1022934" y="2079572"/>
                </a:lnTo>
                <a:lnTo>
                  <a:pt x="1043186" y="2079572"/>
                </a:lnTo>
                <a:lnTo>
                  <a:pt x="1063041" y="2079572"/>
                </a:lnTo>
                <a:lnTo>
                  <a:pt x="1083293" y="2078778"/>
                </a:lnTo>
                <a:lnTo>
                  <a:pt x="1103148" y="2077587"/>
                </a:lnTo>
                <a:lnTo>
                  <a:pt x="1122606" y="2075999"/>
                </a:lnTo>
                <a:lnTo>
                  <a:pt x="1142064" y="2073220"/>
                </a:lnTo>
                <a:lnTo>
                  <a:pt x="1161919" y="2070839"/>
                </a:lnTo>
                <a:lnTo>
                  <a:pt x="1180980" y="2067266"/>
                </a:lnTo>
                <a:lnTo>
                  <a:pt x="1200438" y="2064091"/>
                </a:lnTo>
                <a:lnTo>
                  <a:pt x="1219499" y="2059724"/>
                </a:lnTo>
                <a:lnTo>
                  <a:pt x="1237766" y="2055358"/>
                </a:lnTo>
                <a:lnTo>
                  <a:pt x="1256827" y="2050197"/>
                </a:lnTo>
                <a:lnTo>
                  <a:pt x="1275093" y="2044640"/>
                </a:lnTo>
                <a:lnTo>
                  <a:pt x="1293757" y="2038686"/>
                </a:lnTo>
                <a:lnTo>
                  <a:pt x="1311627" y="2032335"/>
                </a:lnTo>
                <a:lnTo>
                  <a:pt x="1329496" y="2025189"/>
                </a:lnTo>
                <a:lnTo>
                  <a:pt x="1347366" y="2018044"/>
                </a:lnTo>
                <a:lnTo>
                  <a:pt x="1364441" y="2010502"/>
                </a:lnTo>
                <a:lnTo>
                  <a:pt x="1381914" y="2002563"/>
                </a:lnTo>
                <a:lnTo>
                  <a:pt x="1398592" y="1994227"/>
                </a:lnTo>
                <a:lnTo>
                  <a:pt x="1415667" y="1985097"/>
                </a:lnTo>
                <a:lnTo>
                  <a:pt x="1431949" y="1975968"/>
                </a:lnTo>
                <a:lnTo>
                  <a:pt x="1447833" y="1966044"/>
                </a:lnTo>
                <a:lnTo>
                  <a:pt x="1464114" y="1956517"/>
                </a:lnTo>
                <a:lnTo>
                  <a:pt x="1479998" y="1945799"/>
                </a:lnTo>
                <a:lnTo>
                  <a:pt x="1495088" y="1935479"/>
                </a:lnTo>
                <a:lnTo>
                  <a:pt x="1510575" y="1923967"/>
                </a:lnTo>
                <a:lnTo>
                  <a:pt x="1525665" y="1912852"/>
                </a:lnTo>
                <a:lnTo>
                  <a:pt x="1539960" y="1900944"/>
                </a:lnTo>
                <a:lnTo>
                  <a:pt x="1554256" y="1889035"/>
                </a:lnTo>
                <a:lnTo>
                  <a:pt x="1568551" y="1876333"/>
                </a:lnTo>
                <a:lnTo>
                  <a:pt x="1582053" y="1863631"/>
                </a:lnTo>
                <a:lnTo>
                  <a:pt x="1595555" y="1850531"/>
                </a:lnTo>
                <a:lnTo>
                  <a:pt x="1608659" y="1837035"/>
                </a:lnTo>
                <a:lnTo>
                  <a:pt x="1621763" y="1823142"/>
                </a:lnTo>
                <a:lnTo>
                  <a:pt x="1634073" y="1809248"/>
                </a:lnTo>
                <a:lnTo>
                  <a:pt x="1646383" y="1794958"/>
                </a:lnTo>
                <a:lnTo>
                  <a:pt x="1657899" y="1780271"/>
                </a:lnTo>
                <a:lnTo>
                  <a:pt x="1669415" y="1765584"/>
                </a:lnTo>
                <a:lnTo>
                  <a:pt x="1680534" y="1750500"/>
                </a:lnTo>
                <a:lnTo>
                  <a:pt x="1691256" y="1734622"/>
                </a:lnTo>
                <a:lnTo>
                  <a:pt x="1701581" y="1719140"/>
                </a:lnTo>
                <a:lnTo>
                  <a:pt x="1711508" y="1703262"/>
                </a:lnTo>
                <a:lnTo>
                  <a:pt x="1721436" y="1686591"/>
                </a:lnTo>
                <a:lnTo>
                  <a:pt x="1730569" y="1670316"/>
                </a:lnTo>
                <a:lnTo>
                  <a:pt x="1739305" y="1653247"/>
                </a:lnTo>
                <a:lnTo>
                  <a:pt x="1748041" y="1636575"/>
                </a:lnTo>
                <a:lnTo>
                  <a:pt x="1755983" y="1619109"/>
                </a:lnTo>
                <a:lnTo>
                  <a:pt x="1763529" y="1602040"/>
                </a:lnTo>
                <a:lnTo>
                  <a:pt x="1770676" y="1584177"/>
                </a:lnTo>
                <a:lnTo>
                  <a:pt x="1777427" y="1566314"/>
                </a:lnTo>
                <a:lnTo>
                  <a:pt x="1783781" y="1548452"/>
                </a:lnTo>
                <a:lnTo>
                  <a:pt x="1789737" y="1530192"/>
                </a:lnTo>
                <a:lnTo>
                  <a:pt x="1795694" y="1511535"/>
                </a:lnTo>
                <a:lnTo>
                  <a:pt x="1800459" y="1493275"/>
                </a:lnTo>
                <a:lnTo>
                  <a:pt x="1804827" y="1474222"/>
                </a:lnTo>
                <a:lnTo>
                  <a:pt x="1809195" y="1455168"/>
                </a:lnTo>
                <a:lnTo>
                  <a:pt x="1812769" y="1436114"/>
                </a:lnTo>
                <a:lnTo>
                  <a:pt x="1816343" y="1416664"/>
                </a:lnTo>
                <a:lnTo>
                  <a:pt x="1818726" y="1397213"/>
                </a:lnTo>
                <a:lnTo>
                  <a:pt x="1820711" y="1377763"/>
                </a:lnTo>
                <a:lnTo>
                  <a:pt x="1823094" y="1357915"/>
                </a:lnTo>
                <a:lnTo>
                  <a:pt x="1824285" y="1338067"/>
                </a:lnTo>
                <a:lnTo>
                  <a:pt x="1824682" y="1318220"/>
                </a:lnTo>
                <a:lnTo>
                  <a:pt x="1825079" y="1297975"/>
                </a:lnTo>
                <a:lnTo>
                  <a:pt x="1824682" y="1277731"/>
                </a:lnTo>
                <a:lnTo>
                  <a:pt x="1824285" y="1257883"/>
                </a:lnTo>
                <a:lnTo>
                  <a:pt x="1823094" y="1237639"/>
                </a:lnTo>
                <a:lnTo>
                  <a:pt x="1820711" y="1218188"/>
                </a:lnTo>
                <a:lnTo>
                  <a:pt x="1818726" y="1198341"/>
                </a:lnTo>
                <a:lnTo>
                  <a:pt x="1816343" y="1178890"/>
                </a:lnTo>
                <a:lnTo>
                  <a:pt x="1812769" y="1159440"/>
                </a:lnTo>
                <a:lnTo>
                  <a:pt x="1809195" y="1140783"/>
                </a:lnTo>
                <a:lnTo>
                  <a:pt x="1804827" y="1121729"/>
                </a:lnTo>
                <a:lnTo>
                  <a:pt x="1800459" y="1102676"/>
                </a:lnTo>
                <a:lnTo>
                  <a:pt x="1795694" y="1084019"/>
                </a:lnTo>
                <a:lnTo>
                  <a:pt x="1789737" y="1065362"/>
                </a:lnTo>
                <a:lnTo>
                  <a:pt x="1783781" y="1047500"/>
                </a:lnTo>
                <a:lnTo>
                  <a:pt x="1777427" y="1029240"/>
                </a:lnTo>
                <a:lnTo>
                  <a:pt x="1770676" y="1011377"/>
                </a:lnTo>
                <a:lnTo>
                  <a:pt x="1763529" y="993911"/>
                </a:lnTo>
                <a:lnTo>
                  <a:pt x="1755983" y="976048"/>
                </a:lnTo>
                <a:lnTo>
                  <a:pt x="1748041" y="959377"/>
                </a:lnTo>
                <a:lnTo>
                  <a:pt x="1739305" y="941911"/>
                </a:lnTo>
                <a:lnTo>
                  <a:pt x="1730569" y="925636"/>
                </a:lnTo>
                <a:lnTo>
                  <a:pt x="1721436" y="908964"/>
                </a:lnTo>
                <a:lnTo>
                  <a:pt x="1711508" y="892689"/>
                </a:lnTo>
                <a:lnTo>
                  <a:pt x="1701581" y="876811"/>
                </a:lnTo>
                <a:lnTo>
                  <a:pt x="1691256" y="860933"/>
                </a:lnTo>
                <a:lnTo>
                  <a:pt x="1680534" y="845452"/>
                </a:lnTo>
                <a:lnTo>
                  <a:pt x="1669415" y="830368"/>
                </a:lnTo>
                <a:lnTo>
                  <a:pt x="1657899" y="815680"/>
                </a:lnTo>
                <a:lnTo>
                  <a:pt x="1646383" y="800596"/>
                </a:lnTo>
                <a:lnTo>
                  <a:pt x="1634073" y="786306"/>
                </a:lnTo>
                <a:lnTo>
                  <a:pt x="1621763" y="772413"/>
                </a:lnTo>
                <a:lnTo>
                  <a:pt x="1608659" y="758520"/>
                </a:lnTo>
                <a:lnTo>
                  <a:pt x="1595555" y="745023"/>
                </a:lnTo>
                <a:lnTo>
                  <a:pt x="1582053" y="731924"/>
                </a:lnTo>
                <a:lnTo>
                  <a:pt x="1568551" y="719221"/>
                </a:lnTo>
                <a:lnTo>
                  <a:pt x="1554256" y="706519"/>
                </a:lnTo>
                <a:lnTo>
                  <a:pt x="1539960" y="694610"/>
                </a:lnTo>
                <a:lnTo>
                  <a:pt x="1525665" y="682702"/>
                </a:lnTo>
                <a:lnTo>
                  <a:pt x="1510575" y="671190"/>
                </a:lnTo>
                <a:lnTo>
                  <a:pt x="1495088" y="660473"/>
                </a:lnTo>
                <a:lnTo>
                  <a:pt x="1479998" y="649755"/>
                </a:lnTo>
                <a:lnTo>
                  <a:pt x="1464114" y="639037"/>
                </a:lnTo>
                <a:lnTo>
                  <a:pt x="1447833" y="629114"/>
                </a:lnTo>
                <a:lnTo>
                  <a:pt x="1431949" y="619587"/>
                </a:lnTo>
                <a:lnTo>
                  <a:pt x="1415667" y="610457"/>
                </a:lnTo>
                <a:lnTo>
                  <a:pt x="1398592" y="601724"/>
                </a:lnTo>
                <a:lnTo>
                  <a:pt x="1381914" y="593388"/>
                </a:lnTo>
                <a:lnTo>
                  <a:pt x="1364441" y="585449"/>
                </a:lnTo>
                <a:lnTo>
                  <a:pt x="1347366" y="577113"/>
                </a:lnTo>
                <a:lnTo>
                  <a:pt x="1329496" y="569968"/>
                </a:lnTo>
                <a:lnTo>
                  <a:pt x="1311627" y="563220"/>
                </a:lnTo>
                <a:lnTo>
                  <a:pt x="1293757" y="556869"/>
                </a:lnTo>
                <a:lnTo>
                  <a:pt x="1275093" y="550914"/>
                </a:lnTo>
                <a:lnTo>
                  <a:pt x="1256827" y="545754"/>
                </a:lnTo>
                <a:lnTo>
                  <a:pt x="1237766" y="540594"/>
                </a:lnTo>
                <a:lnTo>
                  <a:pt x="1219499" y="535830"/>
                </a:lnTo>
                <a:lnTo>
                  <a:pt x="1200438" y="531861"/>
                </a:lnTo>
                <a:lnTo>
                  <a:pt x="1180980" y="527891"/>
                </a:lnTo>
                <a:lnTo>
                  <a:pt x="1161919" y="525113"/>
                </a:lnTo>
                <a:lnTo>
                  <a:pt x="1142064" y="521937"/>
                </a:lnTo>
                <a:lnTo>
                  <a:pt x="1122606" y="519952"/>
                </a:lnTo>
                <a:lnTo>
                  <a:pt x="1103148" y="518364"/>
                </a:lnTo>
                <a:lnTo>
                  <a:pt x="1083293" y="516777"/>
                </a:lnTo>
                <a:lnTo>
                  <a:pt x="1063041" y="515983"/>
                </a:lnTo>
                <a:lnTo>
                  <a:pt x="1043186" y="515586"/>
                </a:lnTo>
                <a:close/>
                <a:moveTo>
                  <a:pt x="803734" y="280988"/>
                </a:moveTo>
                <a:lnTo>
                  <a:pt x="862902" y="391340"/>
                </a:lnTo>
                <a:lnTo>
                  <a:pt x="884743" y="387371"/>
                </a:lnTo>
                <a:lnTo>
                  <a:pt x="906980" y="383798"/>
                </a:lnTo>
                <a:lnTo>
                  <a:pt x="929218" y="380622"/>
                </a:lnTo>
                <a:lnTo>
                  <a:pt x="951456" y="378241"/>
                </a:lnTo>
                <a:lnTo>
                  <a:pt x="974488" y="376256"/>
                </a:lnTo>
                <a:lnTo>
                  <a:pt x="997122" y="374668"/>
                </a:lnTo>
                <a:lnTo>
                  <a:pt x="1019757" y="373874"/>
                </a:lnTo>
                <a:lnTo>
                  <a:pt x="1043186" y="373477"/>
                </a:lnTo>
                <a:lnTo>
                  <a:pt x="1059865" y="373874"/>
                </a:lnTo>
                <a:lnTo>
                  <a:pt x="1076940" y="374271"/>
                </a:lnTo>
                <a:lnTo>
                  <a:pt x="1093618" y="375462"/>
                </a:lnTo>
                <a:lnTo>
                  <a:pt x="1110693" y="376256"/>
                </a:lnTo>
                <a:lnTo>
                  <a:pt x="1127372" y="377844"/>
                </a:lnTo>
                <a:lnTo>
                  <a:pt x="1144050" y="379432"/>
                </a:lnTo>
                <a:lnTo>
                  <a:pt x="1160331" y="381019"/>
                </a:lnTo>
                <a:lnTo>
                  <a:pt x="1176612" y="383798"/>
                </a:lnTo>
                <a:lnTo>
                  <a:pt x="1193291" y="386180"/>
                </a:lnTo>
                <a:lnTo>
                  <a:pt x="1209572" y="388958"/>
                </a:lnTo>
                <a:lnTo>
                  <a:pt x="1225853" y="392134"/>
                </a:lnTo>
                <a:lnTo>
                  <a:pt x="1241737" y="395310"/>
                </a:lnTo>
                <a:lnTo>
                  <a:pt x="1257621" y="399279"/>
                </a:lnTo>
                <a:lnTo>
                  <a:pt x="1273505" y="403249"/>
                </a:lnTo>
                <a:lnTo>
                  <a:pt x="1289389" y="407218"/>
                </a:lnTo>
                <a:lnTo>
                  <a:pt x="1304876" y="411982"/>
                </a:lnTo>
                <a:lnTo>
                  <a:pt x="1370398" y="304805"/>
                </a:lnTo>
                <a:lnTo>
                  <a:pt x="1611439" y="417142"/>
                </a:lnTo>
                <a:lnTo>
                  <a:pt x="1570140" y="539800"/>
                </a:lnTo>
                <a:lnTo>
                  <a:pt x="1592775" y="555678"/>
                </a:lnTo>
                <a:lnTo>
                  <a:pt x="1614615" y="572747"/>
                </a:lnTo>
                <a:lnTo>
                  <a:pt x="1636059" y="589815"/>
                </a:lnTo>
                <a:lnTo>
                  <a:pt x="1656708" y="608075"/>
                </a:lnTo>
                <a:lnTo>
                  <a:pt x="1676960" y="626732"/>
                </a:lnTo>
                <a:lnTo>
                  <a:pt x="1696815" y="645389"/>
                </a:lnTo>
                <a:lnTo>
                  <a:pt x="1715876" y="665236"/>
                </a:lnTo>
                <a:lnTo>
                  <a:pt x="1734540" y="685481"/>
                </a:lnTo>
                <a:lnTo>
                  <a:pt x="1752410" y="706519"/>
                </a:lnTo>
                <a:lnTo>
                  <a:pt x="1769882" y="728351"/>
                </a:lnTo>
                <a:lnTo>
                  <a:pt x="1786560" y="750184"/>
                </a:lnTo>
                <a:lnTo>
                  <a:pt x="1802841" y="772413"/>
                </a:lnTo>
                <a:lnTo>
                  <a:pt x="1818329" y="795436"/>
                </a:lnTo>
                <a:lnTo>
                  <a:pt x="1832624" y="818856"/>
                </a:lnTo>
                <a:lnTo>
                  <a:pt x="1846920" y="842673"/>
                </a:lnTo>
                <a:lnTo>
                  <a:pt x="1860024" y="866887"/>
                </a:lnTo>
                <a:lnTo>
                  <a:pt x="1994642" y="834337"/>
                </a:lnTo>
                <a:lnTo>
                  <a:pt x="2085975" y="1084019"/>
                </a:lnTo>
                <a:lnTo>
                  <a:pt x="1954931" y="1149516"/>
                </a:lnTo>
                <a:lnTo>
                  <a:pt x="1958108" y="1167776"/>
                </a:lnTo>
                <a:lnTo>
                  <a:pt x="1960491" y="1185638"/>
                </a:lnTo>
                <a:lnTo>
                  <a:pt x="1962476" y="1204295"/>
                </a:lnTo>
                <a:lnTo>
                  <a:pt x="1964462" y="1222952"/>
                </a:lnTo>
                <a:lnTo>
                  <a:pt x="1965653" y="1241212"/>
                </a:lnTo>
                <a:lnTo>
                  <a:pt x="1966447" y="1259868"/>
                </a:lnTo>
                <a:lnTo>
                  <a:pt x="1967242" y="1278922"/>
                </a:lnTo>
                <a:lnTo>
                  <a:pt x="1967242" y="1297975"/>
                </a:lnTo>
                <a:lnTo>
                  <a:pt x="1967242" y="1315441"/>
                </a:lnTo>
                <a:lnTo>
                  <a:pt x="1966845" y="1332907"/>
                </a:lnTo>
                <a:lnTo>
                  <a:pt x="1966050" y="1349976"/>
                </a:lnTo>
                <a:lnTo>
                  <a:pt x="1964859" y="1367839"/>
                </a:lnTo>
                <a:lnTo>
                  <a:pt x="1962873" y="1385305"/>
                </a:lnTo>
                <a:lnTo>
                  <a:pt x="1961285" y="1401977"/>
                </a:lnTo>
                <a:lnTo>
                  <a:pt x="1959300" y="1419442"/>
                </a:lnTo>
                <a:lnTo>
                  <a:pt x="1957314" y="1436114"/>
                </a:lnTo>
                <a:lnTo>
                  <a:pt x="1954137" y="1453183"/>
                </a:lnTo>
                <a:lnTo>
                  <a:pt x="1951357" y="1469855"/>
                </a:lnTo>
                <a:lnTo>
                  <a:pt x="1947784" y="1486527"/>
                </a:lnTo>
                <a:lnTo>
                  <a:pt x="1944210" y="1503199"/>
                </a:lnTo>
                <a:lnTo>
                  <a:pt x="1940239" y="1519871"/>
                </a:lnTo>
                <a:lnTo>
                  <a:pt x="1935871" y="1535749"/>
                </a:lnTo>
                <a:lnTo>
                  <a:pt x="1931899" y="1552024"/>
                </a:lnTo>
                <a:lnTo>
                  <a:pt x="1926737" y="1568299"/>
                </a:lnTo>
                <a:lnTo>
                  <a:pt x="2061355" y="1650468"/>
                </a:lnTo>
                <a:lnTo>
                  <a:pt x="1949372" y="1891020"/>
                </a:lnTo>
                <a:lnTo>
                  <a:pt x="1791723" y="1838623"/>
                </a:lnTo>
                <a:lnTo>
                  <a:pt x="1776633" y="1859264"/>
                </a:lnTo>
                <a:lnTo>
                  <a:pt x="1761146" y="1879112"/>
                </a:lnTo>
                <a:lnTo>
                  <a:pt x="1744468" y="1898165"/>
                </a:lnTo>
                <a:lnTo>
                  <a:pt x="1728186" y="1917219"/>
                </a:lnTo>
                <a:lnTo>
                  <a:pt x="1710714" y="1935876"/>
                </a:lnTo>
                <a:lnTo>
                  <a:pt x="1693241" y="1954135"/>
                </a:lnTo>
                <a:lnTo>
                  <a:pt x="1674975" y="1971204"/>
                </a:lnTo>
                <a:lnTo>
                  <a:pt x="1655914" y="1988670"/>
                </a:lnTo>
                <a:lnTo>
                  <a:pt x="1636853" y="2004945"/>
                </a:lnTo>
                <a:lnTo>
                  <a:pt x="1616998" y="2021220"/>
                </a:lnTo>
                <a:lnTo>
                  <a:pt x="1597143" y="2036701"/>
                </a:lnTo>
                <a:lnTo>
                  <a:pt x="1576494" y="2051388"/>
                </a:lnTo>
                <a:lnTo>
                  <a:pt x="1555844" y="2066075"/>
                </a:lnTo>
                <a:lnTo>
                  <a:pt x="1534401" y="2079572"/>
                </a:lnTo>
                <a:lnTo>
                  <a:pt x="1512957" y="2093068"/>
                </a:lnTo>
                <a:lnTo>
                  <a:pt x="1491117" y="2105770"/>
                </a:lnTo>
                <a:lnTo>
                  <a:pt x="1531621" y="2274474"/>
                </a:lnTo>
                <a:lnTo>
                  <a:pt x="1281844" y="2365376"/>
                </a:lnTo>
                <a:lnTo>
                  <a:pt x="1202821" y="2207787"/>
                </a:lnTo>
                <a:lnTo>
                  <a:pt x="1183363" y="2210962"/>
                </a:lnTo>
                <a:lnTo>
                  <a:pt x="1163508" y="2213741"/>
                </a:lnTo>
                <a:lnTo>
                  <a:pt x="1144050" y="2216123"/>
                </a:lnTo>
                <a:lnTo>
                  <a:pt x="1124195" y="2218504"/>
                </a:lnTo>
                <a:lnTo>
                  <a:pt x="1103943" y="2219695"/>
                </a:lnTo>
                <a:lnTo>
                  <a:pt x="1083690" y="2220886"/>
                </a:lnTo>
                <a:lnTo>
                  <a:pt x="1063438" y="2221680"/>
                </a:lnTo>
                <a:lnTo>
                  <a:pt x="1043186" y="2221680"/>
                </a:lnTo>
                <a:lnTo>
                  <a:pt x="1013007" y="2221283"/>
                </a:lnTo>
                <a:lnTo>
                  <a:pt x="983224" y="2220092"/>
                </a:lnTo>
                <a:lnTo>
                  <a:pt x="954235" y="2217711"/>
                </a:lnTo>
                <a:lnTo>
                  <a:pt x="924850" y="2214535"/>
                </a:lnTo>
                <a:lnTo>
                  <a:pt x="895862" y="2210565"/>
                </a:lnTo>
                <a:lnTo>
                  <a:pt x="867270" y="2205405"/>
                </a:lnTo>
                <a:lnTo>
                  <a:pt x="839076" y="2199451"/>
                </a:lnTo>
                <a:lnTo>
                  <a:pt x="810882" y="2192703"/>
                </a:lnTo>
                <a:lnTo>
                  <a:pt x="715180" y="2341162"/>
                </a:lnTo>
                <a:lnTo>
                  <a:pt x="474536" y="2229222"/>
                </a:lnTo>
                <a:lnTo>
                  <a:pt x="524968" y="2062900"/>
                </a:lnTo>
                <a:lnTo>
                  <a:pt x="504716" y="2049006"/>
                </a:lnTo>
                <a:lnTo>
                  <a:pt x="484464" y="2033525"/>
                </a:lnTo>
                <a:lnTo>
                  <a:pt x="465006" y="2018441"/>
                </a:lnTo>
                <a:lnTo>
                  <a:pt x="445945" y="2002960"/>
                </a:lnTo>
                <a:lnTo>
                  <a:pt x="427281" y="1986288"/>
                </a:lnTo>
                <a:lnTo>
                  <a:pt x="408617" y="1969616"/>
                </a:lnTo>
                <a:lnTo>
                  <a:pt x="390748" y="1952151"/>
                </a:lnTo>
                <a:lnTo>
                  <a:pt x="373672" y="1934685"/>
                </a:lnTo>
                <a:lnTo>
                  <a:pt x="356597" y="1916028"/>
                </a:lnTo>
                <a:lnTo>
                  <a:pt x="340316" y="1897371"/>
                </a:lnTo>
                <a:lnTo>
                  <a:pt x="324432" y="1878715"/>
                </a:lnTo>
                <a:lnTo>
                  <a:pt x="308548" y="1858867"/>
                </a:lnTo>
                <a:lnTo>
                  <a:pt x="293855" y="1839020"/>
                </a:lnTo>
                <a:lnTo>
                  <a:pt x="279559" y="1818775"/>
                </a:lnTo>
                <a:lnTo>
                  <a:pt x="265661" y="1797737"/>
                </a:lnTo>
                <a:lnTo>
                  <a:pt x="252556" y="1776301"/>
                </a:lnTo>
                <a:lnTo>
                  <a:pt x="91333" y="1811630"/>
                </a:lnTo>
                <a:lnTo>
                  <a:pt x="0" y="1562345"/>
                </a:lnTo>
                <a:lnTo>
                  <a:pt x="138191" y="1488512"/>
                </a:lnTo>
                <a:lnTo>
                  <a:pt x="133426" y="1465092"/>
                </a:lnTo>
                <a:lnTo>
                  <a:pt x="129852" y="1441672"/>
                </a:lnTo>
                <a:lnTo>
                  <a:pt x="126278" y="1418251"/>
                </a:lnTo>
                <a:lnTo>
                  <a:pt x="123498" y="1394434"/>
                </a:lnTo>
                <a:lnTo>
                  <a:pt x="121513" y="1370220"/>
                </a:lnTo>
                <a:lnTo>
                  <a:pt x="119527" y="1346403"/>
                </a:lnTo>
                <a:lnTo>
                  <a:pt x="118733" y="1322189"/>
                </a:lnTo>
                <a:lnTo>
                  <a:pt x="118336" y="1297975"/>
                </a:lnTo>
                <a:lnTo>
                  <a:pt x="118733" y="1269395"/>
                </a:lnTo>
                <a:lnTo>
                  <a:pt x="119924" y="1240418"/>
                </a:lnTo>
                <a:lnTo>
                  <a:pt x="122704" y="1211837"/>
                </a:lnTo>
                <a:lnTo>
                  <a:pt x="125484" y="1184051"/>
                </a:lnTo>
                <a:lnTo>
                  <a:pt x="129455" y="1155867"/>
                </a:lnTo>
                <a:lnTo>
                  <a:pt x="134220" y="1128478"/>
                </a:lnTo>
                <a:lnTo>
                  <a:pt x="139780" y="1101088"/>
                </a:lnTo>
                <a:lnTo>
                  <a:pt x="146133" y="1074095"/>
                </a:lnTo>
                <a:lnTo>
                  <a:pt x="24223" y="995896"/>
                </a:lnTo>
                <a:lnTo>
                  <a:pt x="136603" y="755344"/>
                </a:lnTo>
                <a:lnTo>
                  <a:pt x="268043" y="794642"/>
                </a:lnTo>
                <a:lnTo>
                  <a:pt x="283530" y="772017"/>
                </a:lnTo>
                <a:lnTo>
                  <a:pt x="299017" y="750184"/>
                </a:lnTo>
                <a:lnTo>
                  <a:pt x="315696" y="728351"/>
                </a:lnTo>
                <a:lnTo>
                  <a:pt x="332771" y="707313"/>
                </a:lnTo>
                <a:lnTo>
                  <a:pt x="350243" y="686274"/>
                </a:lnTo>
                <a:lnTo>
                  <a:pt x="368907" y="666824"/>
                </a:lnTo>
                <a:lnTo>
                  <a:pt x="387571" y="646976"/>
                </a:lnTo>
                <a:lnTo>
                  <a:pt x="407426" y="627923"/>
                </a:lnTo>
                <a:lnTo>
                  <a:pt x="427281" y="609266"/>
                </a:lnTo>
                <a:lnTo>
                  <a:pt x="447930" y="591403"/>
                </a:lnTo>
                <a:lnTo>
                  <a:pt x="468977" y="574334"/>
                </a:lnTo>
                <a:lnTo>
                  <a:pt x="490420" y="557662"/>
                </a:lnTo>
                <a:lnTo>
                  <a:pt x="512261" y="541784"/>
                </a:lnTo>
                <a:lnTo>
                  <a:pt x="535293" y="526303"/>
                </a:lnTo>
                <a:lnTo>
                  <a:pt x="557928" y="511616"/>
                </a:lnTo>
                <a:lnTo>
                  <a:pt x="581754" y="497723"/>
                </a:lnTo>
                <a:lnTo>
                  <a:pt x="554354" y="371890"/>
                </a:lnTo>
                <a:lnTo>
                  <a:pt x="803734" y="280988"/>
                </a:lnTo>
                <a:close/>
                <a:moveTo>
                  <a:pt x="2013752" y="186531"/>
                </a:moveTo>
                <a:lnTo>
                  <a:pt x="2001871" y="186928"/>
                </a:lnTo>
                <a:lnTo>
                  <a:pt x="1989594" y="188119"/>
                </a:lnTo>
                <a:lnTo>
                  <a:pt x="1978109" y="190103"/>
                </a:lnTo>
                <a:lnTo>
                  <a:pt x="1966624" y="192881"/>
                </a:lnTo>
                <a:lnTo>
                  <a:pt x="1955139" y="196453"/>
                </a:lnTo>
                <a:lnTo>
                  <a:pt x="1944050" y="200819"/>
                </a:lnTo>
                <a:lnTo>
                  <a:pt x="1932962" y="205978"/>
                </a:lnTo>
                <a:lnTo>
                  <a:pt x="1922269" y="211534"/>
                </a:lnTo>
                <a:lnTo>
                  <a:pt x="1914348" y="216297"/>
                </a:lnTo>
                <a:lnTo>
                  <a:pt x="1906823" y="221853"/>
                </a:lnTo>
                <a:lnTo>
                  <a:pt x="1899695" y="227409"/>
                </a:lnTo>
                <a:lnTo>
                  <a:pt x="1892962" y="233363"/>
                </a:lnTo>
                <a:lnTo>
                  <a:pt x="1886230" y="239713"/>
                </a:lnTo>
                <a:lnTo>
                  <a:pt x="1880289" y="246063"/>
                </a:lnTo>
                <a:lnTo>
                  <a:pt x="1874349" y="252809"/>
                </a:lnTo>
                <a:lnTo>
                  <a:pt x="1869200" y="259953"/>
                </a:lnTo>
                <a:lnTo>
                  <a:pt x="1864052" y="267097"/>
                </a:lnTo>
                <a:lnTo>
                  <a:pt x="1859300" y="274241"/>
                </a:lnTo>
                <a:lnTo>
                  <a:pt x="1855339" y="281781"/>
                </a:lnTo>
                <a:lnTo>
                  <a:pt x="1850983" y="289719"/>
                </a:lnTo>
                <a:lnTo>
                  <a:pt x="1847419" y="297656"/>
                </a:lnTo>
                <a:lnTo>
                  <a:pt x="1844646" y="305594"/>
                </a:lnTo>
                <a:lnTo>
                  <a:pt x="1841874" y="313928"/>
                </a:lnTo>
                <a:lnTo>
                  <a:pt x="1839102" y="322263"/>
                </a:lnTo>
                <a:lnTo>
                  <a:pt x="1837518" y="330597"/>
                </a:lnTo>
                <a:lnTo>
                  <a:pt x="1835934" y="339328"/>
                </a:lnTo>
                <a:lnTo>
                  <a:pt x="1834350" y="348059"/>
                </a:lnTo>
                <a:lnTo>
                  <a:pt x="1833557" y="356791"/>
                </a:lnTo>
                <a:lnTo>
                  <a:pt x="1833557" y="365125"/>
                </a:lnTo>
                <a:lnTo>
                  <a:pt x="1833557" y="373856"/>
                </a:lnTo>
                <a:lnTo>
                  <a:pt x="1833953" y="382984"/>
                </a:lnTo>
                <a:lnTo>
                  <a:pt x="1835142" y="391716"/>
                </a:lnTo>
                <a:lnTo>
                  <a:pt x="1836726" y="400050"/>
                </a:lnTo>
                <a:lnTo>
                  <a:pt x="1838310" y="409178"/>
                </a:lnTo>
                <a:lnTo>
                  <a:pt x="1840290" y="417513"/>
                </a:lnTo>
                <a:lnTo>
                  <a:pt x="1843458" y="426244"/>
                </a:lnTo>
                <a:lnTo>
                  <a:pt x="1846230" y="434578"/>
                </a:lnTo>
                <a:lnTo>
                  <a:pt x="1850191" y="443310"/>
                </a:lnTo>
                <a:lnTo>
                  <a:pt x="1853755" y="451247"/>
                </a:lnTo>
                <a:lnTo>
                  <a:pt x="1858507" y="459581"/>
                </a:lnTo>
                <a:lnTo>
                  <a:pt x="1864844" y="469503"/>
                </a:lnTo>
                <a:lnTo>
                  <a:pt x="1871973" y="479028"/>
                </a:lnTo>
                <a:lnTo>
                  <a:pt x="1879497" y="488156"/>
                </a:lnTo>
                <a:lnTo>
                  <a:pt x="1887418" y="496888"/>
                </a:lnTo>
                <a:lnTo>
                  <a:pt x="1896527" y="504428"/>
                </a:lnTo>
                <a:lnTo>
                  <a:pt x="1905239" y="511969"/>
                </a:lnTo>
                <a:lnTo>
                  <a:pt x="1914744" y="518716"/>
                </a:lnTo>
                <a:lnTo>
                  <a:pt x="1924645" y="524669"/>
                </a:lnTo>
                <a:lnTo>
                  <a:pt x="1934942" y="529828"/>
                </a:lnTo>
                <a:lnTo>
                  <a:pt x="1945635" y="534988"/>
                </a:lnTo>
                <a:lnTo>
                  <a:pt x="1956723" y="538956"/>
                </a:lnTo>
                <a:lnTo>
                  <a:pt x="1967812" y="542131"/>
                </a:lnTo>
                <a:lnTo>
                  <a:pt x="1979297" y="545306"/>
                </a:lnTo>
                <a:lnTo>
                  <a:pt x="1990782" y="546894"/>
                </a:lnTo>
                <a:lnTo>
                  <a:pt x="2002267" y="548085"/>
                </a:lnTo>
                <a:lnTo>
                  <a:pt x="2014544" y="548481"/>
                </a:lnTo>
                <a:lnTo>
                  <a:pt x="2026425" y="548085"/>
                </a:lnTo>
                <a:lnTo>
                  <a:pt x="2038306" y="546894"/>
                </a:lnTo>
                <a:lnTo>
                  <a:pt x="2049791" y="544910"/>
                </a:lnTo>
                <a:lnTo>
                  <a:pt x="2061672" y="542131"/>
                </a:lnTo>
                <a:lnTo>
                  <a:pt x="2073157" y="538560"/>
                </a:lnTo>
                <a:lnTo>
                  <a:pt x="2084246" y="534194"/>
                </a:lnTo>
                <a:lnTo>
                  <a:pt x="2095335" y="529035"/>
                </a:lnTo>
                <a:lnTo>
                  <a:pt x="2106028" y="523081"/>
                </a:lnTo>
                <a:lnTo>
                  <a:pt x="2113552" y="518716"/>
                </a:lnTo>
                <a:lnTo>
                  <a:pt x="2121077" y="513556"/>
                </a:lnTo>
                <a:lnTo>
                  <a:pt x="2128206" y="508000"/>
                </a:lnTo>
                <a:lnTo>
                  <a:pt x="2134938" y="502047"/>
                </a:lnTo>
                <a:lnTo>
                  <a:pt x="2141275" y="496491"/>
                </a:lnTo>
                <a:lnTo>
                  <a:pt x="2147215" y="490141"/>
                </a:lnTo>
                <a:lnTo>
                  <a:pt x="2153156" y="483394"/>
                </a:lnTo>
                <a:lnTo>
                  <a:pt x="2158304" y="476647"/>
                </a:lnTo>
                <a:lnTo>
                  <a:pt x="2163452" y="469503"/>
                </a:lnTo>
                <a:lnTo>
                  <a:pt x="2168601" y="461566"/>
                </a:lnTo>
                <a:lnTo>
                  <a:pt x="2172957" y="454025"/>
                </a:lnTo>
                <a:lnTo>
                  <a:pt x="2176917" y="446485"/>
                </a:lnTo>
                <a:lnTo>
                  <a:pt x="2180482" y="438150"/>
                </a:lnTo>
                <a:lnTo>
                  <a:pt x="2183650" y="430213"/>
                </a:lnTo>
                <a:lnTo>
                  <a:pt x="2186818" y="421481"/>
                </a:lnTo>
                <a:lnTo>
                  <a:pt x="2189195" y="412750"/>
                </a:lnTo>
                <a:lnTo>
                  <a:pt x="2191175" y="404019"/>
                </a:lnTo>
                <a:lnTo>
                  <a:pt x="2192363" y="395288"/>
                </a:lnTo>
                <a:lnTo>
                  <a:pt x="2193947" y="386159"/>
                </a:lnTo>
                <a:lnTo>
                  <a:pt x="2194739" y="377428"/>
                </a:lnTo>
                <a:lnTo>
                  <a:pt x="2194739" y="368697"/>
                </a:lnTo>
                <a:lnTo>
                  <a:pt x="2194739" y="359569"/>
                </a:lnTo>
                <a:lnTo>
                  <a:pt x="2194343" y="351234"/>
                </a:lnTo>
                <a:lnTo>
                  <a:pt x="2192759" y="342503"/>
                </a:lnTo>
                <a:lnTo>
                  <a:pt x="2191571" y="333375"/>
                </a:lnTo>
                <a:lnTo>
                  <a:pt x="2189591" y="325041"/>
                </a:lnTo>
                <a:lnTo>
                  <a:pt x="2187610" y="316706"/>
                </a:lnTo>
                <a:lnTo>
                  <a:pt x="2184838" y="308372"/>
                </a:lnTo>
                <a:lnTo>
                  <a:pt x="2181670" y="299641"/>
                </a:lnTo>
                <a:lnTo>
                  <a:pt x="2178106" y="291703"/>
                </a:lnTo>
                <a:lnTo>
                  <a:pt x="2174145" y="283766"/>
                </a:lnTo>
                <a:lnTo>
                  <a:pt x="2169789" y="275828"/>
                </a:lnTo>
                <a:lnTo>
                  <a:pt x="2163452" y="265509"/>
                </a:lnTo>
                <a:lnTo>
                  <a:pt x="2156324" y="255984"/>
                </a:lnTo>
                <a:lnTo>
                  <a:pt x="2148799" y="247253"/>
                </a:lnTo>
                <a:lnTo>
                  <a:pt x="2140879" y="238522"/>
                </a:lnTo>
                <a:lnTo>
                  <a:pt x="2131770" y="230584"/>
                </a:lnTo>
                <a:lnTo>
                  <a:pt x="2123057" y="223441"/>
                </a:lnTo>
                <a:lnTo>
                  <a:pt x="2113552" y="216694"/>
                </a:lnTo>
                <a:lnTo>
                  <a:pt x="2103255" y="210344"/>
                </a:lnTo>
                <a:lnTo>
                  <a:pt x="2093355" y="204788"/>
                </a:lnTo>
                <a:lnTo>
                  <a:pt x="2082662" y="200422"/>
                </a:lnTo>
                <a:lnTo>
                  <a:pt x="2071969" y="196056"/>
                </a:lnTo>
                <a:lnTo>
                  <a:pt x="2060484" y="192881"/>
                </a:lnTo>
                <a:lnTo>
                  <a:pt x="2048999" y="190103"/>
                </a:lnTo>
                <a:lnTo>
                  <a:pt x="2037118" y="188119"/>
                </a:lnTo>
                <a:lnTo>
                  <a:pt x="2025633" y="186928"/>
                </a:lnTo>
                <a:lnTo>
                  <a:pt x="2013752" y="186531"/>
                </a:lnTo>
                <a:close/>
                <a:moveTo>
                  <a:pt x="2066028" y="0"/>
                </a:moveTo>
                <a:lnTo>
                  <a:pt x="2156324" y="23812"/>
                </a:lnTo>
                <a:lnTo>
                  <a:pt x="2146027" y="100013"/>
                </a:lnTo>
                <a:lnTo>
                  <a:pt x="2140916" y="118533"/>
                </a:lnTo>
                <a:lnTo>
                  <a:pt x="2134542" y="115094"/>
                </a:lnTo>
                <a:lnTo>
                  <a:pt x="2132671" y="114357"/>
                </a:lnTo>
                <a:lnTo>
                  <a:pt x="2132562" y="114300"/>
                </a:lnTo>
                <a:lnTo>
                  <a:pt x="2123453" y="110728"/>
                </a:lnTo>
                <a:lnTo>
                  <a:pt x="2132671" y="114357"/>
                </a:lnTo>
                <a:lnTo>
                  <a:pt x="2140879" y="118666"/>
                </a:lnTo>
                <a:lnTo>
                  <a:pt x="2140916" y="118533"/>
                </a:lnTo>
                <a:lnTo>
                  <a:pt x="2144839" y="120650"/>
                </a:lnTo>
                <a:lnTo>
                  <a:pt x="2153552" y="125413"/>
                </a:lnTo>
                <a:lnTo>
                  <a:pt x="2167413" y="133747"/>
                </a:lnTo>
                <a:lnTo>
                  <a:pt x="2174145" y="138113"/>
                </a:lnTo>
                <a:lnTo>
                  <a:pt x="2180878" y="142875"/>
                </a:lnTo>
                <a:lnTo>
                  <a:pt x="2181274" y="143272"/>
                </a:lnTo>
                <a:lnTo>
                  <a:pt x="2187610" y="148034"/>
                </a:lnTo>
                <a:lnTo>
                  <a:pt x="2193947" y="153194"/>
                </a:lnTo>
                <a:lnTo>
                  <a:pt x="2205432" y="163909"/>
                </a:lnTo>
                <a:lnTo>
                  <a:pt x="2212560" y="170656"/>
                </a:lnTo>
                <a:lnTo>
                  <a:pt x="2221273" y="180181"/>
                </a:lnTo>
                <a:lnTo>
                  <a:pt x="2226433" y="186128"/>
                </a:lnTo>
                <a:lnTo>
                  <a:pt x="2226422" y="186134"/>
                </a:lnTo>
                <a:lnTo>
                  <a:pt x="2229194" y="189309"/>
                </a:lnTo>
                <a:lnTo>
                  <a:pt x="2226433" y="186128"/>
                </a:lnTo>
                <a:lnTo>
                  <a:pt x="2244639" y="175419"/>
                </a:lnTo>
                <a:lnTo>
                  <a:pt x="2315925" y="143669"/>
                </a:lnTo>
                <a:lnTo>
                  <a:pt x="2363053" y="224234"/>
                </a:lnTo>
                <a:lnTo>
                  <a:pt x="2302064" y="270669"/>
                </a:lnTo>
                <a:lnTo>
                  <a:pt x="2280282" y="283369"/>
                </a:lnTo>
                <a:lnTo>
                  <a:pt x="2284242" y="296466"/>
                </a:lnTo>
                <a:lnTo>
                  <a:pt x="2287015" y="309166"/>
                </a:lnTo>
                <a:lnTo>
                  <a:pt x="2289787" y="322263"/>
                </a:lnTo>
                <a:lnTo>
                  <a:pt x="2291371" y="335359"/>
                </a:lnTo>
                <a:lnTo>
                  <a:pt x="2292559" y="348456"/>
                </a:lnTo>
                <a:lnTo>
                  <a:pt x="2293351" y="361553"/>
                </a:lnTo>
                <a:lnTo>
                  <a:pt x="2293351" y="374650"/>
                </a:lnTo>
                <a:lnTo>
                  <a:pt x="2292559" y="387350"/>
                </a:lnTo>
                <a:lnTo>
                  <a:pt x="2318301" y="394097"/>
                </a:lnTo>
                <a:lnTo>
                  <a:pt x="2390775" y="422275"/>
                </a:lnTo>
                <a:lnTo>
                  <a:pt x="2367409" y="512763"/>
                </a:lnTo>
                <a:lnTo>
                  <a:pt x="2291371" y="502047"/>
                </a:lnTo>
                <a:lnTo>
                  <a:pt x="2262857" y="494506"/>
                </a:lnTo>
                <a:lnTo>
                  <a:pt x="2256916" y="506016"/>
                </a:lnTo>
                <a:lnTo>
                  <a:pt x="2250183" y="517128"/>
                </a:lnTo>
                <a:lnTo>
                  <a:pt x="2243451" y="527447"/>
                </a:lnTo>
                <a:lnTo>
                  <a:pt x="2235926" y="537766"/>
                </a:lnTo>
                <a:lnTo>
                  <a:pt x="2228006" y="547688"/>
                </a:lnTo>
                <a:lnTo>
                  <a:pt x="2219293" y="557610"/>
                </a:lnTo>
                <a:lnTo>
                  <a:pt x="2210580" y="566738"/>
                </a:lnTo>
                <a:lnTo>
                  <a:pt x="2201075" y="575469"/>
                </a:lnTo>
                <a:lnTo>
                  <a:pt x="2216125" y="601266"/>
                </a:lnTo>
                <a:lnTo>
                  <a:pt x="2247807" y="671910"/>
                </a:lnTo>
                <a:lnTo>
                  <a:pt x="2167413" y="719932"/>
                </a:lnTo>
                <a:lnTo>
                  <a:pt x="2121077" y="658416"/>
                </a:lnTo>
                <a:lnTo>
                  <a:pt x="2105632" y="632222"/>
                </a:lnTo>
                <a:lnTo>
                  <a:pt x="2110780" y="629841"/>
                </a:lnTo>
                <a:lnTo>
                  <a:pt x="2115929" y="627857"/>
                </a:lnTo>
                <a:lnTo>
                  <a:pt x="2104048" y="632222"/>
                </a:lnTo>
                <a:lnTo>
                  <a:pt x="2092563" y="635794"/>
                </a:lnTo>
                <a:lnTo>
                  <a:pt x="2083058" y="638969"/>
                </a:lnTo>
                <a:lnTo>
                  <a:pt x="2067217" y="642541"/>
                </a:lnTo>
                <a:lnTo>
                  <a:pt x="2059296" y="643732"/>
                </a:lnTo>
                <a:lnTo>
                  <a:pt x="2050583" y="644922"/>
                </a:lnTo>
                <a:lnTo>
                  <a:pt x="2048999" y="644922"/>
                </a:lnTo>
                <a:lnTo>
                  <a:pt x="2033554" y="646907"/>
                </a:lnTo>
                <a:lnTo>
                  <a:pt x="2018505" y="647303"/>
                </a:lnTo>
                <a:lnTo>
                  <a:pt x="2014544" y="647700"/>
                </a:lnTo>
                <a:lnTo>
                  <a:pt x="2008208" y="647303"/>
                </a:lnTo>
                <a:lnTo>
                  <a:pt x="2002617" y="647117"/>
                </a:lnTo>
                <a:lnTo>
                  <a:pt x="1994743" y="646510"/>
                </a:lnTo>
                <a:lnTo>
                  <a:pt x="1984842" y="645716"/>
                </a:lnTo>
                <a:lnTo>
                  <a:pt x="1996327" y="646907"/>
                </a:lnTo>
                <a:lnTo>
                  <a:pt x="2002617" y="647117"/>
                </a:lnTo>
                <a:lnTo>
                  <a:pt x="2005039" y="647303"/>
                </a:lnTo>
                <a:lnTo>
                  <a:pt x="1994347" y="687785"/>
                </a:lnTo>
                <a:lnTo>
                  <a:pt x="1970189" y="747713"/>
                </a:lnTo>
                <a:lnTo>
                  <a:pt x="1879497" y="724297"/>
                </a:lnTo>
                <a:lnTo>
                  <a:pt x="1886230" y="662385"/>
                </a:lnTo>
                <a:lnTo>
                  <a:pt x="1896923" y="621507"/>
                </a:lnTo>
                <a:lnTo>
                  <a:pt x="1904447" y="625078"/>
                </a:lnTo>
                <a:lnTo>
                  <a:pt x="1893754" y="619919"/>
                </a:lnTo>
                <a:lnTo>
                  <a:pt x="1883061" y="614363"/>
                </a:lnTo>
                <a:lnTo>
                  <a:pt x="1874745" y="609997"/>
                </a:lnTo>
                <a:lnTo>
                  <a:pt x="1860884" y="601663"/>
                </a:lnTo>
                <a:lnTo>
                  <a:pt x="1854151" y="596900"/>
                </a:lnTo>
                <a:lnTo>
                  <a:pt x="1847419" y="592535"/>
                </a:lnTo>
                <a:lnTo>
                  <a:pt x="1846627" y="592138"/>
                </a:lnTo>
                <a:lnTo>
                  <a:pt x="1840290" y="586978"/>
                </a:lnTo>
                <a:lnTo>
                  <a:pt x="1834350" y="581819"/>
                </a:lnTo>
                <a:lnTo>
                  <a:pt x="1822469" y="571103"/>
                </a:lnTo>
                <a:lnTo>
                  <a:pt x="1815736" y="564356"/>
                </a:lnTo>
                <a:lnTo>
                  <a:pt x="1809516" y="557841"/>
                </a:lnTo>
                <a:lnTo>
                  <a:pt x="1805439" y="553244"/>
                </a:lnTo>
                <a:lnTo>
                  <a:pt x="1799103" y="545703"/>
                </a:lnTo>
                <a:lnTo>
                  <a:pt x="1807023" y="555228"/>
                </a:lnTo>
                <a:lnTo>
                  <a:pt x="1809516" y="557841"/>
                </a:lnTo>
                <a:lnTo>
                  <a:pt x="1811776" y="560388"/>
                </a:lnTo>
                <a:lnTo>
                  <a:pt x="1779697" y="579438"/>
                </a:lnTo>
                <a:lnTo>
                  <a:pt x="1720292" y="604044"/>
                </a:lnTo>
                <a:lnTo>
                  <a:pt x="1673164" y="523875"/>
                </a:lnTo>
                <a:lnTo>
                  <a:pt x="1721480" y="484585"/>
                </a:lnTo>
                <a:lnTo>
                  <a:pt x="1752767" y="465931"/>
                </a:lnTo>
                <a:lnTo>
                  <a:pt x="1748410" y="452835"/>
                </a:lnTo>
                <a:lnTo>
                  <a:pt x="1744450" y="439341"/>
                </a:lnTo>
                <a:lnTo>
                  <a:pt x="1741282" y="425847"/>
                </a:lnTo>
                <a:lnTo>
                  <a:pt x="1738510" y="412353"/>
                </a:lnTo>
                <a:lnTo>
                  <a:pt x="1736530" y="398860"/>
                </a:lnTo>
                <a:lnTo>
                  <a:pt x="1735737" y="385366"/>
                </a:lnTo>
                <a:lnTo>
                  <a:pt x="1734945" y="371475"/>
                </a:lnTo>
                <a:lnTo>
                  <a:pt x="1735341" y="357981"/>
                </a:lnTo>
                <a:lnTo>
                  <a:pt x="1704451" y="350441"/>
                </a:lnTo>
                <a:lnTo>
                  <a:pt x="1644650" y="325438"/>
                </a:lnTo>
                <a:lnTo>
                  <a:pt x="1668412" y="235347"/>
                </a:lnTo>
                <a:lnTo>
                  <a:pt x="1730193" y="242094"/>
                </a:lnTo>
                <a:lnTo>
                  <a:pt x="1760687" y="250031"/>
                </a:lnTo>
                <a:lnTo>
                  <a:pt x="1766628" y="237331"/>
                </a:lnTo>
                <a:lnTo>
                  <a:pt x="1773361" y="225028"/>
                </a:lnTo>
                <a:lnTo>
                  <a:pt x="1781281" y="213519"/>
                </a:lnTo>
                <a:lnTo>
                  <a:pt x="1789202" y="201713"/>
                </a:lnTo>
                <a:lnTo>
                  <a:pt x="1797915" y="190500"/>
                </a:lnTo>
                <a:lnTo>
                  <a:pt x="1807023" y="179784"/>
                </a:lnTo>
                <a:lnTo>
                  <a:pt x="1816924" y="169069"/>
                </a:lnTo>
                <a:lnTo>
                  <a:pt x="1827221" y="159544"/>
                </a:lnTo>
                <a:lnTo>
                  <a:pt x="1812964" y="135334"/>
                </a:lnTo>
                <a:lnTo>
                  <a:pt x="1788410" y="75406"/>
                </a:lnTo>
                <a:lnTo>
                  <a:pt x="1868804" y="27781"/>
                </a:lnTo>
                <a:lnTo>
                  <a:pt x="1907219" y="76994"/>
                </a:lnTo>
                <a:lnTo>
                  <a:pt x="1923061" y="102791"/>
                </a:lnTo>
                <a:lnTo>
                  <a:pt x="1917516" y="105172"/>
                </a:lnTo>
                <a:lnTo>
                  <a:pt x="1912368" y="107156"/>
                </a:lnTo>
                <a:lnTo>
                  <a:pt x="1924249" y="102791"/>
                </a:lnTo>
                <a:lnTo>
                  <a:pt x="1935734" y="99219"/>
                </a:lnTo>
                <a:lnTo>
                  <a:pt x="1945239" y="96044"/>
                </a:lnTo>
                <a:lnTo>
                  <a:pt x="1961080" y="92869"/>
                </a:lnTo>
                <a:lnTo>
                  <a:pt x="1969001" y="91281"/>
                </a:lnTo>
                <a:lnTo>
                  <a:pt x="1977317" y="89694"/>
                </a:lnTo>
                <a:lnTo>
                  <a:pt x="1979297" y="89694"/>
                </a:lnTo>
                <a:lnTo>
                  <a:pt x="1994347" y="88106"/>
                </a:lnTo>
                <a:lnTo>
                  <a:pt x="2009792" y="87709"/>
                </a:lnTo>
                <a:lnTo>
                  <a:pt x="2013752" y="87709"/>
                </a:lnTo>
                <a:lnTo>
                  <a:pt x="2019693" y="87709"/>
                </a:lnTo>
                <a:lnTo>
                  <a:pt x="2031970" y="88503"/>
                </a:lnTo>
                <a:lnTo>
                  <a:pt x="2043455" y="89297"/>
                </a:lnTo>
                <a:lnTo>
                  <a:pt x="2034346" y="88503"/>
                </a:lnTo>
                <a:lnTo>
                  <a:pt x="2038306" y="72628"/>
                </a:lnTo>
                <a:lnTo>
                  <a:pt x="2066028" y="0"/>
                </a:lnTo>
                <a:close/>
              </a:path>
            </a:pathLst>
          </a:custGeom>
          <a:solidFill>
            <a:schemeClr val="tx1"/>
          </a:solidFill>
          <a:ln>
            <a:noFill/>
          </a:ln>
          <a:extLst/>
        </p:spPr>
        <p:txBody>
          <a:bodyPr anchor="ctr">
            <a:scene3d>
              <a:camera prst="orthographicFront"/>
              <a:lightRig dir="t" rig="threePt"/>
            </a:scene3d>
            <a:sp3d>
              <a:contourClr>
                <a:srgbClr val="FFFFFF"/>
              </a:contourClr>
            </a:sp3d>
          </a:bodyPr>
          <a:lstStyle/>
          <a:p>
            <a:pPr algn="ctr" eaLnBrk="1" fontAlgn="auto" hangingPunct="1">
              <a:spcBef>
                <a:spcPct val="0"/>
              </a:spcBef>
              <a:spcAft>
                <a:spcPct val="0"/>
              </a:spcAft>
              <a:defRPr/>
            </a:pPr>
            <a:endParaRPr altLang="en-US" lang="zh-CN">
              <a:solidFill>
                <a:schemeClr val="accent1"/>
              </a:solidFill>
              <a:latin typeface="+mn-ea"/>
            </a:endParaRPr>
          </a:p>
        </p:txBody>
      </p:sp>
    </p:spTree>
    <p:extLst>
      <p:ext uri="{BB962C8B-B14F-4D97-AF65-F5344CB8AC3E}">
        <p14:creationId val="3857916225"/>
      </p:ext>
    </p:extLst>
  </p:cSld>
  <p:clrMapOvr>
    <a:masterClrMapping/>
  </p:clrMapOvr>
  <mc:AlternateContent>
    <mc:Choice Requires="p15">
      <p:transition p14:dur="1250" spd="slow">
        <p15:prstTrans prst="pageCurlDoubl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 presetSubtype="2">
                                  <p:stCondLst>
                                    <p:cond delay="0"/>
                                  </p:stCondLst>
                                  <p:childTnLst>
                                    <p:set>
                                      <p:cBhvr>
                                        <p:cTn dur="1" fill="hold" id="6">
                                          <p:stCondLst>
                                            <p:cond delay="0"/>
                                          </p:stCondLst>
                                        </p:cTn>
                                        <p:tgtEl>
                                          <p:spTgt spid="9"/>
                                        </p:tgtEl>
                                        <p:attrNameLst>
                                          <p:attrName>style.visibility</p:attrName>
                                        </p:attrNameLst>
                                      </p:cBhvr>
                                      <p:to>
                                        <p:strVal val="visible"/>
                                      </p:to>
                                    </p:set>
                                    <p:anim calcmode="lin" valueType="num">
                                      <p:cBhvr additive="base">
                                        <p:cTn dur="500" fill="hold" id="7"/>
                                        <p:tgtEl>
                                          <p:spTgt spid="9"/>
                                        </p:tgtEl>
                                        <p:attrNameLst>
                                          <p:attrName>ppt_x</p:attrName>
                                        </p:attrNameLst>
                                      </p:cBhvr>
                                      <p:tavLst>
                                        <p:tav tm="0">
                                          <p:val>
                                            <p:strVal val="1+#ppt_w/2"/>
                                          </p:val>
                                        </p:tav>
                                        <p:tav tm="100000">
                                          <p:val>
                                            <p:strVal val="#ppt_x"/>
                                          </p:val>
                                        </p:tav>
                                      </p:tavLst>
                                    </p:anim>
                                    <p:anim calcmode="lin" valueType="num">
                                      <p:cBhvr additive="base">
                                        <p:cTn dur="500" fill="hold" id="8"/>
                                        <p:tgtEl>
                                          <p:spTgt spid="9"/>
                                        </p:tgtEl>
                                        <p:attrNameLst>
                                          <p:attrName>ppt_y</p:attrName>
                                        </p:attrNameLst>
                                      </p:cBhvr>
                                      <p:tavLst>
                                        <p:tav tm="0">
                                          <p:val>
                                            <p:strVal val="#ppt_y"/>
                                          </p:val>
                                        </p:tav>
                                        <p:tav tm="100000">
                                          <p:val>
                                            <p:strVal val="#ppt_y"/>
                                          </p:val>
                                        </p:tav>
                                      </p:tavLst>
                                    </p:anim>
                                  </p:childTnLst>
                                </p:cTn>
                              </p:par>
                              <p:par>
                                <p:cTn fill="hold" id="9" nodeType="withEffect" presetClass="entr" presetID="22" presetSubtype="2">
                                  <p:stCondLst>
                                    <p:cond delay="100"/>
                                  </p:stCondLst>
                                  <p:childTnLst>
                                    <p:set>
                                      <p:cBhvr>
                                        <p:cTn dur="1" fill="hold" id="10">
                                          <p:stCondLst>
                                            <p:cond delay="0"/>
                                          </p:stCondLst>
                                        </p:cTn>
                                        <p:tgtEl>
                                          <p:spTgt spid="10"/>
                                        </p:tgtEl>
                                        <p:attrNameLst>
                                          <p:attrName>style.visibility</p:attrName>
                                        </p:attrNameLst>
                                      </p:cBhvr>
                                      <p:to>
                                        <p:strVal val="visible"/>
                                      </p:to>
                                    </p:set>
                                    <p:animEffect filter="wipe(right)" transition="in">
                                      <p:cBhvr>
                                        <p:cTn dur="500" id="11"/>
                                        <p:tgtEl>
                                          <p:spTgt spid="10"/>
                                        </p:tgtEl>
                                      </p:cBhvr>
                                    </p:animEffect>
                                  </p:childTnLst>
                                </p:cTn>
                              </p:par>
                            </p:childTnLst>
                          </p:cTn>
                        </p:par>
                        <p:par>
                          <p:cTn fill="hold" id="12" nodeType="afterGroup">
                            <p:stCondLst>
                              <p:cond delay="600"/>
                            </p:stCondLst>
                            <p:childTnLst>
                              <p:par>
                                <p:cTn fill="hold" grpId="0" id="13" nodeType="afterEffect" presetClass="entr" presetID="41" presetSubtype="0">
                                  <p:stCondLst>
                                    <p:cond delay="0"/>
                                  </p:stCondLst>
                                  <p:iterate type="lt">
                                    <p:tmPct val="10000"/>
                                  </p:iterate>
                                  <p:childTnLst>
                                    <p:set>
                                      <p:cBhvr>
                                        <p:cTn dur="1" fill="hold" id="14">
                                          <p:stCondLst>
                                            <p:cond delay="0"/>
                                          </p:stCondLst>
                                        </p:cTn>
                                        <p:tgtEl>
                                          <p:spTgt spid="8"/>
                                        </p:tgtEl>
                                        <p:attrNameLst>
                                          <p:attrName>style.visibility</p:attrName>
                                        </p:attrNameLst>
                                      </p:cBhvr>
                                      <p:to>
                                        <p:strVal val="visible"/>
                                      </p:to>
                                    </p:set>
                                    <p:anim calcmode="lin" valueType="num">
                                      <p:cBhvr>
                                        <p:cTn dur="400" fill="hold" id="15"/>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dur="400" fill="hold" id="16"/>
                                        <p:tgtEl>
                                          <p:spTgt spid="8"/>
                                        </p:tgtEl>
                                        <p:attrNameLst>
                                          <p:attrName>ppt_y</p:attrName>
                                        </p:attrNameLst>
                                      </p:cBhvr>
                                      <p:tavLst>
                                        <p:tav tm="0">
                                          <p:val>
                                            <p:strVal val="#ppt_y"/>
                                          </p:val>
                                        </p:tav>
                                        <p:tav tm="100000">
                                          <p:val>
                                            <p:strVal val="#ppt_y"/>
                                          </p:val>
                                        </p:tav>
                                      </p:tavLst>
                                    </p:anim>
                                    <p:anim calcmode="lin" valueType="num">
                                      <p:cBhvr>
                                        <p:cTn dur="400" fill="hold" id="17"/>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dur="400" fill="hold" id="18"/>
                                        <p:tgtEl>
                                          <p:spTgt spid="8"/>
                                        </p:tgtEl>
                                        <p:attrNameLst>
                                          <p:attrName>ppt_w</p:attrName>
                                        </p:attrNameLst>
                                      </p:cBhvr>
                                      <p:tavLst>
                                        <p:tav tm="0">
                                          <p:val>
                                            <p:strVal val="#ppt_w/10"/>
                                          </p:val>
                                        </p:tav>
                                        <p:tav tm="50000">
                                          <p:val>
                                            <p:strVal val="#ppt_w+.01"/>
                                          </p:val>
                                        </p:tav>
                                        <p:tav tm="100000">
                                          <p:val>
                                            <p:strVal val="#ppt_w"/>
                                          </p:val>
                                        </p:tav>
                                      </p:tavLst>
                                    </p:anim>
                                    <p:animEffect filter="fade" transition="in">
                                      <p:cBhvr>
                                        <p:cTn dur="400" id="19" tmFilter="0,0; .5, 1; 1, 1"/>
                                        <p:tgtEl>
                                          <p:spTgt spid="8"/>
                                        </p:tgtEl>
                                      </p:cBhvr>
                                    </p:animEffect>
                                  </p:childTnLst>
                                </p:cTn>
                              </p:par>
                            </p:childTnLst>
                          </p:cTn>
                        </p:par>
                        <p:par>
                          <p:cTn fill="hold" id="20" nodeType="afterGroup">
                            <p:stCondLst>
                              <p:cond delay="1000"/>
                            </p:stCondLst>
                            <p:childTnLst>
                              <p:par>
                                <p:cTn fill="hold" id="21" nodeType="afterEffect" presetClass="entr" presetID="10" presetSubtype="0">
                                  <p:stCondLst>
                                    <p:cond delay="0"/>
                                  </p:stCondLst>
                                  <p:childTnLst>
                                    <p:set>
                                      <p:cBhvr>
                                        <p:cTn dur="1" fill="hold" id="22">
                                          <p:stCondLst>
                                            <p:cond delay="0"/>
                                          </p:stCondLst>
                                        </p:cTn>
                                        <p:tgtEl>
                                          <p:spTgt spid="52"/>
                                        </p:tgtEl>
                                        <p:attrNameLst>
                                          <p:attrName>style.visibility</p:attrName>
                                        </p:attrNameLst>
                                      </p:cBhvr>
                                      <p:to>
                                        <p:strVal val="visible"/>
                                      </p:to>
                                    </p:set>
                                    <p:animEffect filter="fade" transition="in">
                                      <p:cBhvr>
                                        <p:cTn dur="500" id="23"/>
                                        <p:tgtEl>
                                          <p:spTgt spid="52"/>
                                        </p:tgtEl>
                                      </p:cBhvr>
                                    </p:animEffect>
                                  </p:childTnLst>
                                </p:cTn>
                              </p:par>
                              <p:par>
                                <p:cTn fill="hold" id="24" nodeType="withEffect" presetClass="entr" presetID="10" presetSubtype="0">
                                  <p:stCondLst>
                                    <p:cond delay="100"/>
                                  </p:stCondLst>
                                  <p:childTnLst>
                                    <p:set>
                                      <p:cBhvr>
                                        <p:cTn dur="1" fill="hold" id="25">
                                          <p:stCondLst>
                                            <p:cond delay="0"/>
                                          </p:stCondLst>
                                        </p:cTn>
                                        <p:tgtEl>
                                          <p:spTgt spid="53"/>
                                        </p:tgtEl>
                                        <p:attrNameLst>
                                          <p:attrName>style.visibility</p:attrName>
                                        </p:attrNameLst>
                                      </p:cBhvr>
                                      <p:to>
                                        <p:strVal val="visible"/>
                                      </p:to>
                                    </p:set>
                                    <p:animEffect filter="fade" transition="in">
                                      <p:cBhvr>
                                        <p:cTn dur="500" id="26"/>
                                        <p:tgtEl>
                                          <p:spTgt spid="53"/>
                                        </p:tgtEl>
                                      </p:cBhvr>
                                    </p:animEffect>
                                  </p:childTnLst>
                                </p:cTn>
                              </p:par>
                              <p:par>
                                <p:cTn fill="hold" id="27" nodeType="withEffect" presetClass="entr" presetID="10" presetSubtype="0">
                                  <p:stCondLst>
                                    <p:cond delay="200"/>
                                  </p:stCondLst>
                                  <p:childTnLst>
                                    <p:set>
                                      <p:cBhvr>
                                        <p:cTn dur="1" fill="hold" id="28">
                                          <p:stCondLst>
                                            <p:cond delay="0"/>
                                          </p:stCondLst>
                                        </p:cTn>
                                        <p:tgtEl>
                                          <p:spTgt spid="54"/>
                                        </p:tgtEl>
                                        <p:attrNameLst>
                                          <p:attrName>style.visibility</p:attrName>
                                        </p:attrNameLst>
                                      </p:cBhvr>
                                      <p:to>
                                        <p:strVal val="visible"/>
                                      </p:to>
                                    </p:set>
                                    <p:animEffect filter="fade" transition="in">
                                      <p:cBhvr>
                                        <p:cTn dur="500" id="29"/>
                                        <p:tgtEl>
                                          <p:spTgt spid="54"/>
                                        </p:tgtEl>
                                      </p:cBhvr>
                                    </p:animEffect>
                                  </p:childTnLst>
                                </p:cTn>
                              </p:par>
                              <p:par>
                                <p:cTn fill="hold" id="30" nodeType="withEffect" presetClass="entr" presetID="10" presetSubtype="0">
                                  <p:stCondLst>
                                    <p:cond delay="300"/>
                                  </p:stCondLst>
                                  <p:childTnLst>
                                    <p:set>
                                      <p:cBhvr>
                                        <p:cTn dur="1" fill="hold" id="31">
                                          <p:stCondLst>
                                            <p:cond delay="0"/>
                                          </p:stCondLst>
                                        </p:cTn>
                                        <p:tgtEl>
                                          <p:spTgt spid="55"/>
                                        </p:tgtEl>
                                        <p:attrNameLst>
                                          <p:attrName>style.visibility</p:attrName>
                                        </p:attrNameLst>
                                      </p:cBhvr>
                                      <p:to>
                                        <p:strVal val="visible"/>
                                      </p:to>
                                    </p:set>
                                    <p:animEffect filter="fade" transition="in">
                                      <p:cBhvr>
                                        <p:cTn dur="500" id="32"/>
                                        <p:tgtEl>
                                          <p:spTgt spid="55"/>
                                        </p:tgtEl>
                                      </p:cBhvr>
                                    </p:animEffect>
                                  </p:childTnLst>
                                </p:cTn>
                              </p:par>
                              <p:par>
                                <p:cTn fill="hold" id="33" nodeType="withEffect" presetClass="entr" presetID="10" presetSubtype="0">
                                  <p:stCondLst>
                                    <p:cond delay="400"/>
                                  </p:stCondLst>
                                  <p:childTnLst>
                                    <p:set>
                                      <p:cBhvr>
                                        <p:cTn dur="1" fill="hold" id="34">
                                          <p:stCondLst>
                                            <p:cond delay="0"/>
                                          </p:stCondLst>
                                        </p:cTn>
                                        <p:tgtEl>
                                          <p:spTgt spid="56"/>
                                        </p:tgtEl>
                                        <p:attrNameLst>
                                          <p:attrName>style.visibility</p:attrName>
                                        </p:attrNameLst>
                                      </p:cBhvr>
                                      <p:to>
                                        <p:strVal val="visible"/>
                                      </p:to>
                                    </p:set>
                                    <p:animEffect filter="fade" transition="in">
                                      <p:cBhvr>
                                        <p:cTn dur="500" id="35"/>
                                        <p:tgtEl>
                                          <p:spTgt spid="56"/>
                                        </p:tgtEl>
                                      </p:cBhvr>
                                    </p:animEffect>
                                  </p:childTnLst>
                                </p:cTn>
                              </p:par>
                              <p:par>
                                <p:cTn fill="hold" id="36" nodeType="withEffect" presetClass="entr" presetID="10" presetSubtype="0">
                                  <p:stCondLst>
                                    <p:cond delay="500"/>
                                  </p:stCondLst>
                                  <p:childTnLst>
                                    <p:set>
                                      <p:cBhvr>
                                        <p:cTn dur="1" fill="hold" id="37">
                                          <p:stCondLst>
                                            <p:cond delay="0"/>
                                          </p:stCondLst>
                                        </p:cTn>
                                        <p:tgtEl>
                                          <p:spTgt spid="57"/>
                                        </p:tgtEl>
                                        <p:attrNameLst>
                                          <p:attrName>style.visibility</p:attrName>
                                        </p:attrNameLst>
                                      </p:cBhvr>
                                      <p:to>
                                        <p:strVal val="visible"/>
                                      </p:to>
                                    </p:set>
                                    <p:animEffect filter="fade" transition="in">
                                      <p:cBhvr>
                                        <p:cTn dur="500" id="38"/>
                                        <p:tgtEl>
                                          <p:spTgt spid="57"/>
                                        </p:tgtEl>
                                      </p:cBhvr>
                                    </p:animEffect>
                                  </p:childTnLst>
                                </p:cTn>
                              </p:par>
                              <p:par>
                                <p:cTn fill="hold" id="39" nodeType="withEffect" presetClass="entr" presetID="10" presetSubtype="0">
                                  <p:stCondLst>
                                    <p:cond delay="600"/>
                                  </p:stCondLst>
                                  <p:childTnLst>
                                    <p:set>
                                      <p:cBhvr>
                                        <p:cTn dur="1" fill="hold" id="40">
                                          <p:stCondLst>
                                            <p:cond delay="0"/>
                                          </p:stCondLst>
                                        </p:cTn>
                                        <p:tgtEl>
                                          <p:spTgt spid="58"/>
                                        </p:tgtEl>
                                        <p:attrNameLst>
                                          <p:attrName>style.visibility</p:attrName>
                                        </p:attrNameLst>
                                      </p:cBhvr>
                                      <p:to>
                                        <p:strVal val="visible"/>
                                      </p:to>
                                    </p:set>
                                    <p:animEffect filter="fade" transition="in">
                                      <p:cBhvr>
                                        <p:cTn dur="500" id="41"/>
                                        <p:tgtEl>
                                          <p:spTgt spid="58"/>
                                        </p:tgtEl>
                                      </p:cBhvr>
                                    </p:animEffect>
                                  </p:childTnLst>
                                </p:cTn>
                              </p:par>
                              <p:par>
                                <p:cTn fill="hold" grpId="0" id="42" nodeType="withEffect" presetClass="entr" presetID="10" presetSubtype="0">
                                  <p:stCondLst>
                                    <p:cond delay="700"/>
                                  </p:stCondLst>
                                  <p:childTnLst>
                                    <p:set>
                                      <p:cBhvr>
                                        <p:cTn dur="1" fill="hold" id="43">
                                          <p:stCondLst>
                                            <p:cond delay="0"/>
                                          </p:stCondLst>
                                        </p:cTn>
                                        <p:tgtEl>
                                          <p:spTgt spid="67"/>
                                        </p:tgtEl>
                                        <p:attrNameLst>
                                          <p:attrName>style.visibility</p:attrName>
                                        </p:attrNameLst>
                                      </p:cBhvr>
                                      <p:to>
                                        <p:strVal val="visible"/>
                                      </p:to>
                                    </p:set>
                                    <p:animEffect filter="fade" transition="in">
                                      <p:cBhvr>
                                        <p:cTn dur="500" id="44"/>
                                        <p:tgtEl>
                                          <p:spTgt spid="67"/>
                                        </p:tgtEl>
                                      </p:cBhvr>
                                    </p:animEffect>
                                  </p:childTnLst>
                                </p:cTn>
                              </p:par>
                              <p:par>
                                <p:cTn fill="hold" grpId="0" id="45" nodeType="withEffect" presetClass="entr" presetID="10" presetSubtype="0">
                                  <p:stCondLst>
                                    <p:cond delay="800"/>
                                  </p:stCondLst>
                                  <p:childTnLst>
                                    <p:set>
                                      <p:cBhvr>
                                        <p:cTn dur="1" fill="hold" id="46">
                                          <p:stCondLst>
                                            <p:cond delay="0"/>
                                          </p:stCondLst>
                                        </p:cTn>
                                        <p:tgtEl>
                                          <p:spTgt spid="59"/>
                                        </p:tgtEl>
                                        <p:attrNameLst>
                                          <p:attrName>style.visibility</p:attrName>
                                        </p:attrNameLst>
                                      </p:cBhvr>
                                      <p:to>
                                        <p:strVal val="visible"/>
                                      </p:to>
                                    </p:set>
                                    <p:animEffect filter="fade" transition="in">
                                      <p:cBhvr>
                                        <p:cTn dur="500" id="47"/>
                                        <p:tgtEl>
                                          <p:spTgt spid="59"/>
                                        </p:tgtEl>
                                      </p:cBhvr>
                                    </p:animEffect>
                                  </p:childTnLst>
                                </p:cTn>
                              </p:par>
                              <p:par>
                                <p:cTn fill="hold" grpId="0" id="48" nodeType="withEffect" presetClass="entr" presetID="10" presetSubtype="0">
                                  <p:stCondLst>
                                    <p:cond delay="900"/>
                                  </p:stCondLst>
                                  <p:childTnLst>
                                    <p:set>
                                      <p:cBhvr>
                                        <p:cTn dur="1" fill="hold" id="49">
                                          <p:stCondLst>
                                            <p:cond delay="0"/>
                                          </p:stCondLst>
                                        </p:cTn>
                                        <p:tgtEl>
                                          <p:spTgt spid="60"/>
                                        </p:tgtEl>
                                        <p:attrNameLst>
                                          <p:attrName>style.visibility</p:attrName>
                                        </p:attrNameLst>
                                      </p:cBhvr>
                                      <p:to>
                                        <p:strVal val="visible"/>
                                      </p:to>
                                    </p:set>
                                    <p:animEffect filter="fade" transition="in">
                                      <p:cBhvr>
                                        <p:cTn dur="500" id="50"/>
                                        <p:tgtEl>
                                          <p:spTgt spid="60"/>
                                        </p:tgtEl>
                                      </p:cBhvr>
                                    </p:animEffect>
                                  </p:childTnLst>
                                </p:cTn>
                              </p:par>
                              <p:par>
                                <p:cTn fill="hold" grpId="0" id="51" nodeType="withEffect" presetClass="entr" presetID="10" presetSubtype="0">
                                  <p:stCondLst>
                                    <p:cond delay="1000"/>
                                  </p:stCondLst>
                                  <p:childTnLst>
                                    <p:set>
                                      <p:cBhvr>
                                        <p:cTn dur="1" fill="hold" id="52">
                                          <p:stCondLst>
                                            <p:cond delay="0"/>
                                          </p:stCondLst>
                                        </p:cTn>
                                        <p:tgtEl>
                                          <p:spTgt spid="68"/>
                                        </p:tgtEl>
                                        <p:attrNameLst>
                                          <p:attrName>style.visibility</p:attrName>
                                        </p:attrNameLst>
                                      </p:cBhvr>
                                      <p:to>
                                        <p:strVal val="visible"/>
                                      </p:to>
                                    </p:set>
                                    <p:animEffect filter="fade" transition="in">
                                      <p:cBhvr>
                                        <p:cTn dur="500" id="53"/>
                                        <p:tgtEl>
                                          <p:spTgt spid="68"/>
                                        </p:tgtEl>
                                      </p:cBhvr>
                                    </p:animEffect>
                                  </p:childTnLst>
                                </p:cTn>
                              </p:par>
                              <p:par>
                                <p:cTn fill="hold" grpId="0" id="54" nodeType="withEffect" presetClass="entr" presetID="10" presetSubtype="0">
                                  <p:stCondLst>
                                    <p:cond delay="1100"/>
                                  </p:stCondLst>
                                  <p:childTnLst>
                                    <p:set>
                                      <p:cBhvr>
                                        <p:cTn dur="1" fill="hold" id="55">
                                          <p:stCondLst>
                                            <p:cond delay="0"/>
                                          </p:stCondLst>
                                        </p:cTn>
                                        <p:tgtEl>
                                          <p:spTgt spid="61"/>
                                        </p:tgtEl>
                                        <p:attrNameLst>
                                          <p:attrName>style.visibility</p:attrName>
                                        </p:attrNameLst>
                                      </p:cBhvr>
                                      <p:to>
                                        <p:strVal val="visible"/>
                                      </p:to>
                                    </p:set>
                                    <p:animEffect filter="fade" transition="in">
                                      <p:cBhvr>
                                        <p:cTn dur="500" id="56"/>
                                        <p:tgtEl>
                                          <p:spTgt spid="61"/>
                                        </p:tgtEl>
                                      </p:cBhvr>
                                    </p:animEffect>
                                  </p:childTnLst>
                                </p:cTn>
                              </p:par>
                              <p:par>
                                <p:cTn fill="hold" grpId="0" id="57" nodeType="withEffect" presetClass="entr" presetID="10" presetSubtype="0">
                                  <p:stCondLst>
                                    <p:cond delay="1200"/>
                                  </p:stCondLst>
                                  <p:childTnLst>
                                    <p:set>
                                      <p:cBhvr>
                                        <p:cTn dur="1" fill="hold" id="58">
                                          <p:stCondLst>
                                            <p:cond delay="0"/>
                                          </p:stCondLst>
                                        </p:cTn>
                                        <p:tgtEl>
                                          <p:spTgt spid="62"/>
                                        </p:tgtEl>
                                        <p:attrNameLst>
                                          <p:attrName>style.visibility</p:attrName>
                                        </p:attrNameLst>
                                      </p:cBhvr>
                                      <p:to>
                                        <p:strVal val="visible"/>
                                      </p:to>
                                    </p:set>
                                    <p:animEffect filter="fade" transition="in">
                                      <p:cBhvr>
                                        <p:cTn dur="500" id="59"/>
                                        <p:tgtEl>
                                          <p:spTgt spid="62"/>
                                        </p:tgtEl>
                                      </p:cBhvr>
                                    </p:animEffect>
                                  </p:childTnLst>
                                </p:cTn>
                              </p:par>
                              <p:par>
                                <p:cTn fill="hold" grpId="0" id="60" nodeType="withEffect" presetClass="entr" presetID="10" presetSubtype="0">
                                  <p:stCondLst>
                                    <p:cond delay="1300"/>
                                  </p:stCondLst>
                                  <p:childTnLst>
                                    <p:set>
                                      <p:cBhvr>
                                        <p:cTn dur="1" fill="hold" id="61">
                                          <p:stCondLst>
                                            <p:cond delay="0"/>
                                          </p:stCondLst>
                                        </p:cTn>
                                        <p:tgtEl>
                                          <p:spTgt spid="63"/>
                                        </p:tgtEl>
                                        <p:attrNameLst>
                                          <p:attrName>style.visibility</p:attrName>
                                        </p:attrNameLst>
                                      </p:cBhvr>
                                      <p:to>
                                        <p:strVal val="visible"/>
                                      </p:to>
                                    </p:set>
                                    <p:animEffect filter="fade" transition="in">
                                      <p:cBhvr>
                                        <p:cTn dur="500" id="62"/>
                                        <p:tgtEl>
                                          <p:spTgt spid="63"/>
                                        </p:tgtEl>
                                      </p:cBhvr>
                                    </p:animEffect>
                                  </p:childTnLst>
                                </p:cTn>
                              </p:par>
                              <p:par>
                                <p:cTn fill="hold" grpId="0" id="63" nodeType="withEffect" presetClass="entr" presetID="10" presetSubtype="0">
                                  <p:stCondLst>
                                    <p:cond delay="1400"/>
                                  </p:stCondLst>
                                  <p:childTnLst>
                                    <p:set>
                                      <p:cBhvr>
                                        <p:cTn dur="1" fill="hold" id="64">
                                          <p:stCondLst>
                                            <p:cond delay="0"/>
                                          </p:stCondLst>
                                        </p:cTn>
                                        <p:tgtEl>
                                          <p:spTgt spid="64"/>
                                        </p:tgtEl>
                                        <p:attrNameLst>
                                          <p:attrName>style.visibility</p:attrName>
                                        </p:attrNameLst>
                                      </p:cBhvr>
                                      <p:to>
                                        <p:strVal val="visible"/>
                                      </p:to>
                                    </p:set>
                                    <p:animEffect filter="fade" transition="in">
                                      <p:cBhvr>
                                        <p:cTn dur="500" id="65"/>
                                        <p:tgtEl>
                                          <p:spTgt spid="64"/>
                                        </p:tgtEl>
                                      </p:cBhvr>
                                    </p:animEffect>
                                  </p:childTnLst>
                                </p:cTn>
                              </p:par>
                              <p:par>
                                <p:cTn fill="hold" grpId="0" id="66" nodeType="withEffect" presetClass="entr" presetID="10" presetSubtype="0">
                                  <p:stCondLst>
                                    <p:cond delay="1500"/>
                                  </p:stCondLst>
                                  <p:childTnLst>
                                    <p:set>
                                      <p:cBhvr>
                                        <p:cTn dur="1" fill="hold" id="67">
                                          <p:stCondLst>
                                            <p:cond delay="0"/>
                                          </p:stCondLst>
                                        </p:cTn>
                                        <p:tgtEl>
                                          <p:spTgt spid="69"/>
                                        </p:tgtEl>
                                        <p:attrNameLst>
                                          <p:attrName>style.visibility</p:attrName>
                                        </p:attrNameLst>
                                      </p:cBhvr>
                                      <p:to>
                                        <p:strVal val="visible"/>
                                      </p:to>
                                    </p:set>
                                    <p:animEffect filter="fade" transition="in">
                                      <p:cBhvr>
                                        <p:cTn dur="500" id="68"/>
                                        <p:tgtEl>
                                          <p:spTgt spid="69"/>
                                        </p:tgtEl>
                                      </p:cBhvr>
                                    </p:animEffect>
                                  </p:childTnLst>
                                </p:cTn>
                              </p:par>
                              <p:par>
                                <p:cTn fill="hold" grpId="0" id="69" nodeType="withEffect" presetClass="entr" presetID="10" presetSubtype="0">
                                  <p:stCondLst>
                                    <p:cond delay="1600"/>
                                  </p:stCondLst>
                                  <p:childTnLst>
                                    <p:set>
                                      <p:cBhvr>
                                        <p:cTn dur="1" fill="hold" id="70">
                                          <p:stCondLst>
                                            <p:cond delay="0"/>
                                          </p:stCondLst>
                                        </p:cTn>
                                        <p:tgtEl>
                                          <p:spTgt spid="65"/>
                                        </p:tgtEl>
                                        <p:attrNameLst>
                                          <p:attrName>style.visibility</p:attrName>
                                        </p:attrNameLst>
                                      </p:cBhvr>
                                      <p:to>
                                        <p:strVal val="visible"/>
                                      </p:to>
                                    </p:set>
                                    <p:animEffect filter="fade" transition="in">
                                      <p:cBhvr>
                                        <p:cTn dur="500" id="71"/>
                                        <p:tgtEl>
                                          <p:spTgt spid="65"/>
                                        </p:tgtEl>
                                      </p:cBhvr>
                                    </p:animEffect>
                                  </p:childTnLst>
                                </p:cTn>
                              </p:par>
                              <p:par>
                                <p:cTn fill="hold" grpId="0" id="72" nodeType="withEffect" presetClass="entr" presetID="10" presetSubtype="0">
                                  <p:stCondLst>
                                    <p:cond delay="1700"/>
                                  </p:stCondLst>
                                  <p:childTnLst>
                                    <p:set>
                                      <p:cBhvr>
                                        <p:cTn dur="1" fill="hold" id="73">
                                          <p:stCondLst>
                                            <p:cond delay="0"/>
                                          </p:stCondLst>
                                        </p:cTn>
                                        <p:tgtEl>
                                          <p:spTgt spid="66"/>
                                        </p:tgtEl>
                                        <p:attrNameLst>
                                          <p:attrName>style.visibility</p:attrName>
                                        </p:attrNameLst>
                                      </p:cBhvr>
                                      <p:to>
                                        <p:strVal val="visible"/>
                                      </p:to>
                                    </p:set>
                                    <p:animEffect filter="fade" transition="in">
                                      <p:cBhvr>
                                        <p:cTn dur="500" id="74"/>
                                        <p:tgtEl>
                                          <p:spTgt spid="66"/>
                                        </p:tgtEl>
                                      </p:cBhvr>
                                    </p:animEffect>
                                  </p:childTnLst>
                                </p:cTn>
                              </p:par>
                              <p:par>
                                <p:cTn fill="hold" grpId="0" id="75" nodeType="withEffect" presetClass="entr" presetID="10" presetSubtype="0">
                                  <p:stCondLst>
                                    <p:cond delay="1800"/>
                                  </p:stCondLst>
                                  <p:childTnLst>
                                    <p:set>
                                      <p:cBhvr>
                                        <p:cTn dur="1" fill="hold" id="76">
                                          <p:stCondLst>
                                            <p:cond delay="0"/>
                                          </p:stCondLst>
                                        </p:cTn>
                                        <p:tgtEl>
                                          <p:spTgt spid="70"/>
                                        </p:tgtEl>
                                        <p:attrNameLst>
                                          <p:attrName>style.visibility</p:attrName>
                                        </p:attrNameLst>
                                      </p:cBhvr>
                                      <p:to>
                                        <p:strVal val="visible"/>
                                      </p:to>
                                    </p:set>
                                    <p:animEffect filter="fade" transition="in">
                                      <p:cBhvr>
                                        <p:cTn dur="500" id="77"/>
                                        <p:tgtEl>
                                          <p:spTgt spid="7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8"/>
      <p:bldP grpId="0" spid="9"/>
      <p:bldP grpId="0" spid="59"/>
      <p:bldP grpId="0" spid="60"/>
      <p:bldP grpId="0" spid="61"/>
      <p:bldP grpId="0" spid="62"/>
      <p:bldP grpId="0" spid="63"/>
      <p:bldP grpId="0" spid="64"/>
      <p:bldP grpId="0" spid="65"/>
      <p:bldP grpId="0" spid="66"/>
      <p:bldP grpId="0" spid="67"/>
      <p:bldP grpId="0" spid="68"/>
      <p:bldP grpId="0" spid="69"/>
      <p:bldP grpId="0" spid="70"/>
    </p:bldLst>
  </p:timing>
</p:sld>
</file>

<file path=ppt/slides/slide4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8" name="TextBox 33"/>
          <p:cNvSpPr txBox="1"/>
          <p:nvPr/>
        </p:nvSpPr>
        <p:spPr>
          <a:xfrm>
            <a:off x="1184888" y="171551"/>
            <a:ext cx="1700530" cy="457200"/>
          </a:xfrm>
          <a:prstGeom prst="rect">
            <a:avLst/>
          </a:prstGeom>
          <a:noFill/>
        </p:spPr>
        <p:txBody>
          <a:bodyPr rtlCol="0" wrap="none">
            <a:spAutoFit/>
          </a:bodyPr>
          <a:lstStyle/>
          <a:p>
            <a:r>
              <a:rPr altLang="zh-CN" lang="en-US" sz="2400">
                <a:solidFill>
                  <a:srgbClr val="3F3F3F"/>
                </a:solidFill>
                <a:latin charset="-122" panose="020b0503020204020204" pitchFamily="34" typeface="微软雅黑"/>
                <a:ea charset="-122" pitchFamily="34" typeface="微软雅黑"/>
              </a:rPr>
              <a:t>SWOT分析</a:t>
            </a:r>
          </a:p>
        </p:txBody>
      </p:sp>
      <p:sp>
        <p:nvSpPr>
          <p:cNvPr id="9" name="Freeform 40"/>
          <p:cNvSpPr>
            <a:spLocks noEditPoints="1"/>
          </p:cNvSpPr>
          <p:nvPr/>
        </p:nvSpPr>
        <p:spPr bwMode="auto">
          <a:xfrm>
            <a:off x="553476" y="227694"/>
            <a:ext cx="264760" cy="392994"/>
          </a:xfrm>
          <a:custGeom>
            <a:gdLst>
              <a:gd fmla="*/ 173 w 579" name="T0"/>
              <a:gd fmla="*/ 818 h 857" name="T1"/>
              <a:gd fmla="*/ 551 w 579" name="T2"/>
              <a:gd fmla="*/ 818 h 857" name="T3"/>
              <a:gd fmla="*/ 571 w 579" name="T4"/>
              <a:gd fmla="*/ 838 h 857" name="T5"/>
              <a:gd fmla="*/ 551 w 579" name="T6"/>
              <a:gd fmla="*/ 857 h 857" name="T7"/>
              <a:gd fmla="*/ 173 w 579" name="T8"/>
              <a:gd fmla="*/ 857 h 857" name="T9"/>
              <a:gd fmla="*/ 153 w 579" name="T10"/>
              <a:gd fmla="*/ 838 h 857" name="T11"/>
              <a:gd fmla="*/ 173 w 579" name="T12"/>
              <a:gd fmla="*/ 818 h 857" name="T13"/>
              <a:gd fmla="*/ 181 w 579" name="T14"/>
              <a:gd fmla="*/ 632 h 857" name="T15"/>
              <a:gd fmla="*/ 389 w 579" name="T16"/>
              <a:gd fmla="*/ 290 h 857" name="T17"/>
              <a:gd fmla="*/ 462 w 579" name="T18"/>
              <a:gd fmla="*/ 334 h 857" name="T19"/>
              <a:gd fmla="*/ 255 w 579" name="T20"/>
              <a:gd fmla="*/ 676 h 857" name="T21"/>
              <a:gd fmla="*/ 181 w 579" name="T22"/>
              <a:gd fmla="*/ 632 h 857" name="T23"/>
              <a:gd fmla="*/ 35 w 579" name="T24"/>
              <a:gd fmla="*/ 543 h 857" name="T25"/>
              <a:gd fmla="*/ 243 w 579" name="T26"/>
              <a:gd fmla="*/ 201 h 857" name="T27"/>
              <a:gd fmla="*/ 316 w 579" name="T28"/>
              <a:gd fmla="*/ 245 h 857" name="T29"/>
              <a:gd fmla="*/ 108 w 579" name="T30"/>
              <a:gd fmla="*/ 587 h 857" name="T31"/>
              <a:gd fmla="*/ 35 w 579" name="T32"/>
              <a:gd fmla="*/ 543 h 857" name="T33"/>
              <a:gd fmla="*/ 2 w 579" name="T34"/>
              <a:gd fmla="*/ 820 h 857" name="T35"/>
              <a:gd fmla="*/ 22 w 579" name="T36"/>
              <a:gd fmla="*/ 650 h 857" name="T37"/>
              <a:gd fmla="*/ 165 w 579" name="T38"/>
              <a:gd fmla="*/ 736 h 857" name="T39"/>
              <a:gd fmla="*/ 24 w 579" name="T40"/>
              <a:gd fmla="*/ 833 h 857" name="T41"/>
              <a:gd fmla="*/ 2 w 579" name="T42"/>
              <a:gd fmla="*/ 820 h 857" name="T43"/>
              <a:gd fmla="*/ 299 w 579" name="T44"/>
              <a:gd fmla="*/ 106 h 857" name="T45"/>
              <a:gd fmla="*/ 269 w 579" name="T46"/>
              <a:gd fmla="*/ 156 h 857" name="T47"/>
              <a:gd fmla="*/ 488 w 579" name="T48"/>
              <a:gd fmla="*/ 289 h 857" name="T49"/>
              <a:gd fmla="*/ 519 w 579" name="T50"/>
              <a:gd fmla="*/ 239 h 857" name="T51"/>
              <a:gd fmla="*/ 299 w 579" name="T52"/>
              <a:gd fmla="*/ 106 h 857" name="T53"/>
              <a:gd fmla="*/ 346 w 579" name="T54"/>
              <a:gd fmla="*/ 30 h 857" name="T55"/>
              <a:gd fmla="*/ 412 w 579" name="T56"/>
              <a:gd fmla="*/ 14 h 857" name="T57"/>
              <a:gd fmla="*/ 549 w 579" name="T58"/>
              <a:gd fmla="*/ 97 h 857" name="T59"/>
              <a:gd fmla="*/ 566 w 579" name="T60"/>
              <a:gd fmla="*/ 163 h 857" name="T61"/>
              <a:gd fmla="*/ 547 w 579" name="T62"/>
              <a:gd fmla="*/ 194 h 857" name="T63"/>
              <a:gd fmla="*/ 327 w 579" name="T64"/>
              <a:gd fmla="*/ 61 h 857" name="T65"/>
              <a:gd fmla="*/ 346 w 579" name="T66"/>
              <a:gd fmla="*/ 30 h 857" name="T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b="b" l="0" r="r" t="0"/>
            <a:pathLst>
              <a:path h="857" w="579">
                <a:moveTo>
                  <a:pt x="173" y="818"/>
                </a:moveTo>
                <a:lnTo>
                  <a:pt x="551" y="818"/>
                </a:lnTo>
                <a:cubicBezTo>
                  <a:pt x="562" y="818"/>
                  <a:pt x="571" y="827"/>
                  <a:pt x="571" y="838"/>
                </a:cubicBezTo>
                <a:cubicBezTo>
                  <a:pt x="571" y="849"/>
                  <a:pt x="562" y="857"/>
                  <a:pt x="551" y="857"/>
                </a:cubicBezTo>
                <a:lnTo>
                  <a:pt x="173" y="857"/>
                </a:lnTo>
                <a:cubicBezTo>
                  <a:pt x="162" y="857"/>
                  <a:pt x="153" y="849"/>
                  <a:pt x="153" y="838"/>
                </a:cubicBezTo>
                <a:cubicBezTo>
                  <a:pt x="153" y="827"/>
                  <a:pt x="162" y="818"/>
                  <a:pt x="173" y="818"/>
                </a:cubicBezTo>
                <a:close/>
                <a:moveTo>
                  <a:pt x="181" y="632"/>
                </a:moveTo>
                <a:lnTo>
                  <a:pt x="389" y="290"/>
                </a:lnTo>
                <a:lnTo>
                  <a:pt x="462" y="334"/>
                </a:lnTo>
                <a:lnTo>
                  <a:pt x="255" y="676"/>
                </a:lnTo>
                <a:lnTo>
                  <a:pt x="181" y="632"/>
                </a:lnTo>
                <a:close/>
                <a:moveTo>
                  <a:pt x="35" y="543"/>
                </a:moveTo>
                <a:lnTo>
                  <a:pt x="243" y="201"/>
                </a:lnTo>
                <a:lnTo>
                  <a:pt x="316" y="245"/>
                </a:lnTo>
                <a:lnTo>
                  <a:pt x="108" y="587"/>
                </a:lnTo>
                <a:lnTo>
                  <a:pt x="35" y="543"/>
                </a:lnTo>
                <a:close/>
                <a:moveTo>
                  <a:pt x="2" y="820"/>
                </a:moveTo>
                <a:lnTo>
                  <a:pt x="22" y="650"/>
                </a:lnTo>
                <a:lnTo>
                  <a:pt x="165" y="736"/>
                </a:lnTo>
                <a:lnTo>
                  <a:pt x="24" y="833"/>
                </a:lnTo>
                <a:cubicBezTo>
                  <a:pt x="9" y="844"/>
                  <a:pt x="0" y="838"/>
                  <a:pt x="2" y="820"/>
                </a:cubicBezTo>
                <a:close/>
                <a:moveTo>
                  <a:pt x="299" y="106"/>
                </a:moveTo>
                <a:lnTo>
                  <a:pt x="269" y="156"/>
                </a:lnTo>
                <a:lnTo>
                  <a:pt x="488" y="289"/>
                </a:lnTo>
                <a:lnTo>
                  <a:pt x="519" y="239"/>
                </a:lnTo>
                <a:lnTo>
                  <a:pt x="299" y="106"/>
                </a:lnTo>
                <a:close/>
                <a:moveTo>
                  <a:pt x="346" y="30"/>
                </a:moveTo>
                <a:cubicBezTo>
                  <a:pt x="360" y="7"/>
                  <a:pt x="390" y="0"/>
                  <a:pt x="412" y="14"/>
                </a:cubicBezTo>
                <a:lnTo>
                  <a:pt x="549" y="97"/>
                </a:lnTo>
                <a:cubicBezTo>
                  <a:pt x="572" y="110"/>
                  <a:pt x="579" y="140"/>
                  <a:pt x="566" y="163"/>
                </a:cubicBezTo>
                <a:lnTo>
                  <a:pt x="547" y="194"/>
                </a:lnTo>
                <a:lnTo>
                  <a:pt x="327" y="61"/>
                </a:lnTo>
                <a:lnTo>
                  <a:pt x="346" y="30"/>
                </a:lnTo>
                <a:close/>
              </a:path>
            </a:pathLst>
          </a:custGeom>
          <a:solidFill>
            <a:srgbClr val="7F7F7F"/>
          </a:solidFill>
          <a:ln>
            <a:noFill/>
          </a:ln>
        </p:spPr>
        <p:txBody>
          <a:bodyPr anchor="t" anchorCtr="0" bIns="45720" compatLnSpc="1" lIns="91440" numCol="1" rIns="91440" tIns="45720" vert="horz" wrap="square">
            <a:prstTxWarp prst="textNoShape">
              <a:avLst/>
            </a:prstTxWarp>
          </a:bodyPr>
          <a:lstStyle/>
          <a:p>
            <a:endParaRPr altLang="en-US" lang="zh-CN"/>
          </a:p>
        </p:txBody>
      </p:sp>
      <p:cxnSp>
        <p:nvCxnSpPr>
          <p:cNvPr id="10" name="直接连接符 9"/>
          <p:cNvCxnSpPr/>
          <p:nvPr/>
        </p:nvCxnSpPr>
        <p:spPr bwMode="auto">
          <a:xfrm flipH="1">
            <a:off x="985302" y="616159"/>
            <a:ext cx="10746000" cy="0"/>
          </a:xfrm>
          <a:prstGeom prst="line">
            <a:avLst/>
          </a:prstGeom>
          <a:solidFill>
            <a:schemeClr val="accent1"/>
          </a:solidFill>
          <a:ln algn="ctr" cap="flat" cmpd="sng" w="9525">
            <a:solidFill>
              <a:srgbClr val="A6A6A6"/>
            </a:solidFill>
            <a:prstDash val="solid"/>
            <a:round/>
            <a:headEnd len="med" type="none" w="med"/>
            <a:tailEnd len="med" type="none" w="med"/>
          </a:ln>
          <a:effectLst/>
          <a:extLst>
            <a:ext uri="{AF507438-7753-43E0-B8FC-AC1667EBCBE1}">
              <a14:hiddenEffects>
                <a:effectLst>
                  <a:outerShdw algn="ctr" dir="2700000" dist="35921" rotWithShape="0">
                    <a:schemeClr val="bg2"/>
                  </a:outerShdw>
                </a:effectLst>
              </a14:hiddenEffects>
            </a:ext>
          </a:extLst>
        </p:spPr>
      </p:cxnSp>
      <p:grpSp>
        <p:nvGrpSpPr>
          <p:cNvPr id="5" name="组合 4"/>
          <p:cNvGrpSpPr/>
          <p:nvPr/>
        </p:nvGrpSpPr>
        <p:grpSpPr>
          <a:xfrm>
            <a:off x="4369389" y="1772816"/>
            <a:ext cx="1596026" cy="1597342"/>
            <a:chOff x="304800" y="673100"/>
            <a:chExt cx="4000500" cy="4000500"/>
          </a:xfrm>
          <a:effectLst>
            <a:outerShdw algn="tr" blurRad="444500" dir="8100000" dist="254000" rotWithShape="0">
              <a:prstClr val="black">
                <a:alpha val="50000"/>
              </a:prstClr>
            </a:outerShdw>
          </a:effectLst>
        </p:grpSpPr>
        <p:sp>
          <p:nvSpPr>
            <p:cNvPr id="6" name="同心圆 5"/>
            <p:cNvSpPr/>
            <p:nvPr/>
          </p:nvSpPr>
          <p:spPr>
            <a:xfrm>
              <a:off x="304800" y="673100"/>
              <a:ext cx="4000500" cy="4000500"/>
            </a:xfrm>
            <a:prstGeom prst="donut">
              <a:avLst>
                <a:gd fmla="val 4879" name="adj"/>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7" name="椭圆 6"/>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11" name="TextBox 26"/>
          <p:cNvSpPr txBox="1"/>
          <p:nvPr/>
        </p:nvSpPr>
        <p:spPr>
          <a:xfrm>
            <a:off x="4364203" y="2099028"/>
            <a:ext cx="1676256" cy="975360"/>
          </a:xfrm>
          <a:prstGeom prst="rect">
            <a:avLst/>
          </a:prstGeom>
          <a:noFill/>
        </p:spPr>
        <p:txBody>
          <a:bodyPr bIns="0" lIns="0" rIns="0" rtlCol="0" tIns="0" wrap="square">
            <a:spAutoFit/>
          </a:bodyPr>
          <a:lstStyle/>
          <a:p>
            <a:pPr algn="ctr"/>
            <a:r>
              <a:rPr altLang="zh-CN" b="1" lang="en-US" sz="6400">
                <a:latin charset="-122" panose="020b0503020204020204" pitchFamily="34" typeface="微软雅黑"/>
                <a:ea charset="-122" pitchFamily="34" typeface="微软雅黑"/>
              </a:rPr>
              <a:t>S</a:t>
            </a:r>
          </a:p>
        </p:txBody>
      </p:sp>
      <p:grpSp>
        <p:nvGrpSpPr>
          <p:cNvPr id="12" name="Group 21"/>
          <p:cNvGrpSpPr/>
          <p:nvPr/>
        </p:nvGrpSpPr>
        <p:grpSpPr>
          <a:xfrm>
            <a:off x="1106417" y="1779807"/>
            <a:ext cx="3047625" cy="1527786"/>
            <a:chOff x="642910" y="1778920"/>
            <a:chExt cx="2286016" cy="1145044"/>
          </a:xfrm>
        </p:grpSpPr>
        <p:sp>
          <p:nvSpPr>
            <p:cNvPr id="13" name="Rectangle 88"/>
            <p:cNvSpPr/>
            <p:nvPr/>
          </p:nvSpPr>
          <p:spPr>
            <a:xfrm>
              <a:off x="642910" y="2076244"/>
              <a:ext cx="2286016" cy="839522"/>
            </a:xfrm>
            <a:prstGeom prst="rect">
              <a:avLst/>
            </a:prstGeom>
          </p:spPr>
          <p:txBody>
            <a:bodyPr wrap="square">
              <a:spAutoFit/>
            </a:bodyPr>
            <a:lstStyle/>
            <a:p>
              <a:pPr>
                <a:lnSpc>
                  <a:spcPct val="150000"/>
                </a:lnSpc>
              </a:pPr>
              <a:r>
                <a:rPr altLang="en-US" lang="zh-CN" sz="1500">
                  <a:solidFill>
                    <a:srgbClr val="3F3F3F"/>
                  </a:solidFill>
                  <a:latin charset="-122" panose="020b0503020204020204" pitchFamily="34" typeface="微软雅黑"/>
                  <a:ea charset="-122" pitchFamily="34" typeface="微软雅黑"/>
                  <a:cs charset="0" pitchFamily="34" typeface="Open Sans Light"/>
                </a:rPr>
                <a:t>此处添加详细文本描述，建议与标题相关并符合整体语言风格，语言描述尽量简洁生动。</a:t>
              </a:r>
            </a:p>
          </p:txBody>
        </p:sp>
        <p:sp>
          <p:nvSpPr>
            <p:cNvPr id="14" name="Rectangle 89"/>
            <p:cNvSpPr/>
            <p:nvPr/>
          </p:nvSpPr>
          <p:spPr>
            <a:xfrm>
              <a:off x="642910" y="1778920"/>
              <a:ext cx="1928826" cy="274130"/>
            </a:xfrm>
            <a:prstGeom prst="rect">
              <a:avLst/>
            </a:prstGeom>
          </p:spPr>
          <p:txBody>
            <a:bodyPr wrap="square">
              <a:spAutoFit/>
            </a:bodyPr>
            <a:lstStyle/>
            <a:p>
              <a:r>
                <a:rPr altLang="en-US" b="1" lang="zh-CN" smtClean="0">
                  <a:latin charset="-122" panose="020b0503020204020204" pitchFamily="34" typeface="微软雅黑"/>
                  <a:ea charset="-122" pitchFamily="34" typeface="微软雅黑"/>
                  <a:cs charset="0" pitchFamily="34" typeface="Open Sans"/>
                </a:rPr>
                <a:t>优势</a:t>
              </a:r>
            </a:p>
          </p:txBody>
        </p:sp>
      </p:grpSp>
      <p:grpSp>
        <p:nvGrpSpPr>
          <p:cNvPr id="15" name="Group 22"/>
          <p:cNvGrpSpPr/>
          <p:nvPr/>
        </p:nvGrpSpPr>
        <p:grpSpPr>
          <a:xfrm>
            <a:off x="1106417" y="3695501"/>
            <a:ext cx="3047625" cy="1593203"/>
            <a:chOff x="642910" y="3214692"/>
            <a:chExt cx="2286016" cy="1194073"/>
          </a:xfrm>
        </p:grpSpPr>
        <p:sp>
          <p:nvSpPr>
            <p:cNvPr id="16" name="Rectangle 90"/>
            <p:cNvSpPr/>
            <p:nvPr/>
          </p:nvSpPr>
          <p:spPr>
            <a:xfrm>
              <a:off x="642910" y="3561045"/>
              <a:ext cx="2286016" cy="839522"/>
            </a:xfrm>
            <a:prstGeom prst="rect">
              <a:avLst/>
            </a:prstGeom>
          </p:spPr>
          <p:txBody>
            <a:bodyPr wrap="square">
              <a:spAutoFit/>
            </a:bodyPr>
            <a:lstStyle/>
            <a:p>
              <a:pPr>
                <a:lnSpc>
                  <a:spcPct val="150000"/>
                </a:lnSpc>
              </a:pPr>
              <a:r>
                <a:rPr altLang="en-US" lang="zh-CN" sz="1500">
                  <a:solidFill>
                    <a:srgbClr val="3F3F3F"/>
                  </a:solidFill>
                  <a:latin charset="-122" panose="020b0503020204020204" pitchFamily="34" typeface="微软雅黑"/>
                  <a:ea charset="-122" pitchFamily="34" typeface="微软雅黑"/>
                  <a:cs charset="0" pitchFamily="34" typeface="Open Sans Light"/>
                </a:rPr>
                <a:t>此处添加详细文本描述，建议与标题相关并符合整体语言风格，语言描述尽量简洁生动。</a:t>
              </a:r>
            </a:p>
          </p:txBody>
        </p:sp>
        <p:sp>
          <p:nvSpPr>
            <p:cNvPr id="17" name="Rectangle 91"/>
            <p:cNvSpPr/>
            <p:nvPr/>
          </p:nvSpPr>
          <p:spPr>
            <a:xfrm>
              <a:off x="642910" y="3214692"/>
              <a:ext cx="1928826" cy="274130"/>
            </a:xfrm>
            <a:prstGeom prst="rect">
              <a:avLst/>
            </a:prstGeom>
          </p:spPr>
          <p:txBody>
            <a:bodyPr wrap="square">
              <a:spAutoFit/>
            </a:bodyPr>
            <a:lstStyle/>
            <a:p>
              <a:r>
                <a:rPr altLang="en-US" b="1" lang="zh-CN" smtClean="0">
                  <a:solidFill>
                    <a:schemeClr val="tx2"/>
                  </a:solidFill>
                  <a:latin charset="-122" panose="020b0503020204020204" pitchFamily="34" typeface="微软雅黑"/>
                  <a:ea charset="-122" pitchFamily="34" typeface="微软雅黑"/>
                  <a:cs charset="0" pitchFamily="34" typeface="Open Sans"/>
                </a:rPr>
                <a:t>机会</a:t>
              </a:r>
            </a:p>
          </p:txBody>
        </p:sp>
      </p:grpSp>
      <p:grpSp>
        <p:nvGrpSpPr>
          <p:cNvPr id="18" name="Group 23"/>
          <p:cNvGrpSpPr/>
          <p:nvPr/>
        </p:nvGrpSpPr>
        <p:grpSpPr>
          <a:xfrm>
            <a:off x="8110484" y="3695501"/>
            <a:ext cx="3063833" cy="1593203"/>
            <a:chOff x="6202916" y="3214692"/>
            <a:chExt cx="2298174" cy="1194073"/>
          </a:xfrm>
        </p:grpSpPr>
        <p:sp>
          <p:nvSpPr>
            <p:cNvPr id="19" name="Rectangle 92"/>
            <p:cNvSpPr/>
            <p:nvPr/>
          </p:nvSpPr>
          <p:spPr>
            <a:xfrm>
              <a:off x="6215075" y="3561045"/>
              <a:ext cx="2286016" cy="839522"/>
            </a:xfrm>
            <a:prstGeom prst="rect">
              <a:avLst/>
            </a:prstGeom>
          </p:spPr>
          <p:txBody>
            <a:bodyPr wrap="square">
              <a:spAutoFit/>
            </a:bodyPr>
            <a:lstStyle/>
            <a:p>
              <a:pPr>
                <a:lnSpc>
                  <a:spcPct val="150000"/>
                </a:lnSpc>
              </a:pPr>
              <a:r>
                <a:rPr altLang="en-US" lang="zh-CN" sz="1500">
                  <a:solidFill>
                    <a:srgbClr val="3F3F3F"/>
                  </a:solidFill>
                  <a:latin charset="-122" panose="020b0503020204020204" pitchFamily="34" typeface="微软雅黑"/>
                  <a:ea charset="-122" pitchFamily="34" typeface="微软雅黑"/>
                  <a:cs charset="0" pitchFamily="34" typeface="Open Sans Light"/>
                </a:rPr>
                <a:t>此处添加详细文本描述，建议与标题相关并符合整体语言风格，语言描述尽量简洁生动。</a:t>
              </a:r>
            </a:p>
          </p:txBody>
        </p:sp>
        <p:sp>
          <p:nvSpPr>
            <p:cNvPr id="20" name="Rectangle 93"/>
            <p:cNvSpPr/>
            <p:nvPr/>
          </p:nvSpPr>
          <p:spPr>
            <a:xfrm>
              <a:off x="6202917" y="3214692"/>
              <a:ext cx="1928826" cy="274130"/>
            </a:xfrm>
            <a:prstGeom prst="rect">
              <a:avLst/>
            </a:prstGeom>
          </p:spPr>
          <p:txBody>
            <a:bodyPr wrap="square">
              <a:spAutoFit/>
            </a:bodyPr>
            <a:lstStyle/>
            <a:p>
              <a:r>
                <a:rPr altLang="en-US" b="1" lang="zh-CN" smtClean="0">
                  <a:latin charset="-122" panose="020b0503020204020204" pitchFamily="34" typeface="微软雅黑"/>
                  <a:ea charset="-122" pitchFamily="34" typeface="微软雅黑"/>
                  <a:cs charset="0" pitchFamily="34" typeface="Open Sans"/>
                </a:rPr>
                <a:t>风险</a:t>
              </a:r>
            </a:p>
          </p:txBody>
        </p:sp>
      </p:grpSp>
      <p:grpSp>
        <p:nvGrpSpPr>
          <p:cNvPr id="21" name="Group 24"/>
          <p:cNvGrpSpPr/>
          <p:nvPr/>
        </p:nvGrpSpPr>
        <p:grpSpPr>
          <a:xfrm>
            <a:off x="8110484" y="1779808"/>
            <a:ext cx="3063833" cy="1521703"/>
            <a:chOff x="6202916" y="1778920"/>
            <a:chExt cx="2298174" cy="1140485"/>
          </a:xfrm>
        </p:grpSpPr>
        <p:sp>
          <p:nvSpPr>
            <p:cNvPr id="22" name="Rectangle 94"/>
            <p:cNvSpPr/>
            <p:nvPr/>
          </p:nvSpPr>
          <p:spPr>
            <a:xfrm>
              <a:off x="6215075" y="2071684"/>
              <a:ext cx="2286016" cy="839522"/>
            </a:xfrm>
            <a:prstGeom prst="rect">
              <a:avLst/>
            </a:prstGeom>
          </p:spPr>
          <p:txBody>
            <a:bodyPr wrap="square">
              <a:spAutoFit/>
            </a:bodyPr>
            <a:lstStyle/>
            <a:p>
              <a:pPr>
                <a:lnSpc>
                  <a:spcPct val="150000"/>
                </a:lnSpc>
              </a:pPr>
              <a:r>
                <a:rPr altLang="en-US" lang="zh-CN" sz="1500">
                  <a:solidFill>
                    <a:srgbClr val="3F3F3F"/>
                  </a:solidFill>
                  <a:latin charset="-122" panose="020b0503020204020204" pitchFamily="34" typeface="微软雅黑"/>
                  <a:ea charset="-122" pitchFamily="34" typeface="微软雅黑"/>
                  <a:cs charset="0" pitchFamily="34" typeface="Open Sans Light"/>
                </a:rPr>
                <a:t>此处添加详细文本描述，建议与标题相关并符合整体语言风格，语言描述尽量简洁生动。</a:t>
              </a:r>
            </a:p>
          </p:txBody>
        </p:sp>
        <p:sp>
          <p:nvSpPr>
            <p:cNvPr id="23" name="Rectangle 95"/>
            <p:cNvSpPr/>
            <p:nvPr/>
          </p:nvSpPr>
          <p:spPr>
            <a:xfrm>
              <a:off x="6202917" y="1778920"/>
              <a:ext cx="1928826" cy="274130"/>
            </a:xfrm>
            <a:prstGeom prst="rect">
              <a:avLst/>
            </a:prstGeom>
          </p:spPr>
          <p:txBody>
            <a:bodyPr wrap="square">
              <a:spAutoFit/>
            </a:bodyPr>
            <a:lstStyle/>
            <a:p>
              <a:r>
                <a:rPr altLang="en-US" b="1" lang="zh-CN" smtClean="0">
                  <a:solidFill>
                    <a:schemeClr val="tx2"/>
                  </a:solidFill>
                  <a:latin charset="-122" panose="020b0503020204020204" pitchFamily="34" typeface="微软雅黑"/>
                  <a:ea charset="-122" pitchFamily="34" typeface="微软雅黑"/>
                  <a:cs charset="0" pitchFamily="34" typeface="Open Sans"/>
                </a:rPr>
                <a:t>劣势</a:t>
              </a:r>
            </a:p>
          </p:txBody>
        </p:sp>
      </p:grpSp>
      <p:grpSp>
        <p:nvGrpSpPr>
          <p:cNvPr id="24" name="组合 23"/>
          <p:cNvGrpSpPr/>
          <p:nvPr/>
        </p:nvGrpSpPr>
        <p:grpSpPr>
          <a:xfrm>
            <a:off x="6239308" y="1772816"/>
            <a:ext cx="1596026" cy="1597342"/>
            <a:chOff x="304800" y="673100"/>
            <a:chExt cx="4000500" cy="4000500"/>
          </a:xfrm>
          <a:effectLst>
            <a:outerShdw algn="tr" blurRad="444500" dir="8100000" dist="254000" rotWithShape="0">
              <a:prstClr val="black">
                <a:alpha val="50000"/>
              </a:prstClr>
            </a:outerShdw>
          </a:effectLst>
        </p:grpSpPr>
        <p:sp>
          <p:nvSpPr>
            <p:cNvPr id="25" name="同心圆 24"/>
            <p:cNvSpPr/>
            <p:nvPr/>
          </p:nvSpPr>
          <p:spPr>
            <a:xfrm>
              <a:off x="304800" y="673100"/>
              <a:ext cx="4000500" cy="4000500"/>
            </a:xfrm>
            <a:prstGeom prst="donut">
              <a:avLst>
                <a:gd fmla="val 4879" name="adj"/>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26" name="椭圆 25"/>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27" name="TextBox 45"/>
          <p:cNvSpPr txBox="1"/>
          <p:nvPr/>
        </p:nvSpPr>
        <p:spPr>
          <a:xfrm>
            <a:off x="6234124" y="2099028"/>
            <a:ext cx="1676256" cy="975360"/>
          </a:xfrm>
          <a:prstGeom prst="rect">
            <a:avLst/>
          </a:prstGeom>
          <a:noFill/>
        </p:spPr>
        <p:txBody>
          <a:bodyPr bIns="0" lIns="0" rIns="0" rtlCol="0" tIns="0" wrap="square">
            <a:spAutoFit/>
          </a:bodyPr>
          <a:lstStyle/>
          <a:p>
            <a:pPr algn="ctr"/>
            <a:r>
              <a:rPr altLang="zh-CN" b="1" lang="en-US" sz="6400">
                <a:solidFill>
                  <a:schemeClr val="tx2"/>
                </a:solidFill>
                <a:latin charset="-122" panose="020b0503020204020204" pitchFamily="34" typeface="微软雅黑"/>
                <a:ea charset="-122" pitchFamily="34" typeface="微软雅黑"/>
              </a:rPr>
              <a:t>W</a:t>
            </a:r>
          </a:p>
        </p:txBody>
      </p:sp>
      <p:grpSp>
        <p:nvGrpSpPr>
          <p:cNvPr id="28" name="组合 27"/>
          <p:cNvGrpSpPr/>
          <p:nvPr/>
        </p:nvGrpSpPr>
        <p:grpSpPr>
          <a:xfrm>
            <a:off x="4409401" y="3687493"/>
            <a:ext cx="1596026" cy="1597342"/>
            <a:chOff x="304800" y="673100"/>
            <a:chExt cx="4000500" cy="4000500"/>
          </a:xfrm>
          <a:effectLst>
            <a:outerShdw algn="tr" blurRad="444500" dir="8100000" dist="254000" rotWithShape="0">
              <a:prstClr val="black">
                <a:alpha val="50000"/>
              </a:prstClr>
            </a:outerShdw>
          </a:effectLst>
        </p:grpSpPr>
        <p:sp>
          <p:nvSpPr>
            <p:cNvPr id="29" name="同心圆 28"/>
            <p:cNvSpPr/>
            <p:nvPr/>
          </p:nvSpPr>
          <p:spPr>
            <a:xfrm>
              <a:off x="304800" y="673100"/>
              <a:ext cx="4000500" cy="4000500"/>
            </a:xfrm>
            <a:prstGeom prst="donut">
              <a:avLst>
                <a:gd fmla="val 4879" name="adj"/>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30" name="椭圆 29"/>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31" name="TextBox 49"/>
          <p:cNvSpPr txBox="1"/>
          <p:nvPr/>
        </p:nvSpPr>
        <p:spPr>
          <a:xfrm>
            <a:off x="4358681" y="4010630"/>
            <a:ext cx="1676256" cy="975360"/>
          </a:xfrm>
          <a:prstGeom prst="rect">
            <a:avLst/>
          </a:prstGeom>
          <a:noFill/>
        </p:spPr>
        <p:txBody>
          <a:bodyPr bIns="0" lIns="0" rIns="0" rtlCol="0" tIns="0" wrap="square">
            <a:spAutoFit/>
          </a:bodyPr>
          <a:lstStyle/>
          <a:p>
            <a:pPr algn="ctr"/>
            <a:r>
              <a:rPr altLang="zh-CN" b="1" lang="en-US" sz="6400">
                <a:solidFill>
                  <a:schemeClr val="tx2"/>
                </a:solidFill>
                <a:latin charset="-122" panose="020b0503020204020204" pitchFamily="34" typeface="微软雅黑"/>
                <a:ea charset="-122" pitchFamily="34" typeface="微软雅黑"/>
              </a:rPr>
              <a:t>O</a:t>
            </a:r>
          </a:p>
        </p:txBody>
      </p:sp>
      <p:grpSp>
        <p:nvGrpSpPr>
          <p:cNvPr id="32" name="组合 31"/>
          <p:cNvGrpSpPr/>
          <p:nvPr/>
        </p:nvGrpSpPr>
        <p:grpSpPr>
          <a:xfrm>
            <a:off x="6239308" y="3687493"/>
            <a:ext cx="1596026" cy="1597342"/>
            <a:chOff x="304800" y="673100"/>
            <a:chExt cx="4000500" cy="4000500"/>
          </a:xfrm>
          <a:effectLst>
            <a:outerShdw algn="tr" blurRad="444500" dir="8100000" dist="254000" rotWithShape="0">
              <a:prstClr val="black">
                <a:alpha val="50000"/>
              </a:prstClr>
            </a:outerShdw>
          </a:effectLst>
        </p:grpSpPr>
        <p:sp>
          <p:nvSpPr>
            <p:cNvPr id="33" name="同心圆 32"/>
            <p:cNvSpPr/>
            <p:nvPr/>
          </p:nvSpPr>
          <p:spPr>
            <a:xfrm>
              <a:off x="304800" y="673100"/>
              <a:ext cx="4000500" cy="4000500"/>
            </a:xfrm>
            <a:prstGeom prst="donut">
              <a:avLst>
                <a:gd fmla="val 4879" name="adj"/>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34" name="椭圆 33"/>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35" name="TextBox 53"/>
          <p:cNvSpPr txBox="1"/>
          <p:nvPr/>
        </p:nvSpPr>
        <p:spPr>
          <a:xfrm>
            <a:off x="6211689" y="4013704"/>
            <a:ext cx="1676256" cy="975360"/>
          </a:xfrm>
          <a:prstGeom prst="rect">
            <a:avLst/>
          </a:prstGeom>
          <a:noFill/>
        </p:spPr>
        <p:txBody>
          <a:bodyPr bIns="0" lIns="0" rIns="0" rtlCol="0" tIns="0" wrap="square">
            <a:spAutoFit/>
          </a:bodyPr>
          <a:lstStyle/>
          <a:p>
            <a:pPr algn="ctr"/>
            <a:r>
              <a:rPr altLang="zh-CN" b="1" lang="en-US" sz="6400">
                <a:latin charset="-122" panose="020b0503020204020204" pitchFamily="34" typeface="微软雅黑"/>
                <a:ea charset="-122" pitchFamily="34" typeface="微软雅黑"/>
              </a:rPr>
              <a:t>T</a:t>
            </a:r>
          </a:p>
        </p:txBody>
      </p:sp>
    </p:spTree>
    <p:extLst>
      <p:ext uri="{BB962C8B-B14F-4D97-AF65-F5344CB8AC3E}">
        <p14:creationId val="376801461"/>
      </p:ext>
    </p:extLst>
  </p:cSld>
  <p:clrMapOvr>
    <a:masterClrMapping/>
  </p:clrMapOvr>
  <mc:AlternateContent>
    <mc:Choice Requires="p15">
      <p:transition p14:dur="1250" spd="slow">
        <p15:prstTrans prst="pageCurlDoubl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 presetSubtype="2">
                                  <p:stCondLst>
                                    <p:cond delay="0"/>
                                  </p:stCondLst>
                                  <p:childTnLst>
                                    <p:set>
                                      <p:cBhvr>
                                        <p:cTn dur="1" fill="hold" id="6">
                                          <p:stCondLst>
                                            <p:cond delay="0"/>
                                          </p:stCondLst>
                                        </p:cTn>
                                        <p:tgtEl>
                                          <p:spTgt spid="9"/>
                                        </p:tgtEl>
                                        <p:attrNameLst>
                                          <p:attrName>style.visibility</p:attrName>
                                        </p:attrNameLst>
                                      </p:cBhvr>
                                      <p:to>
                                        <p:strVal val="visible"/>
                                      </p:to>
                                    </p:set>
                                    <p:anim calcmode="lin" valueType="num">
                                      <p:cBhvr additive="base">
                                        <p:cTn dur="500" fill="hold" id="7"/>
                                        <p:tgtEl>
                                          <p:spTgt spid="9"/>
                                        </p:tgtEl>
                                        <p:attrNameLst>
                                          <p:attrName>ppt_x</p:attrName>
                                        </p:attrNameLst>
                                      </p:cBhvr>
                                      <p:tavLst>
                                        <p:tav tm="0">
                                          <p:val>
                                            <p:strVal val="1+#ppt_w/2"/>
                                          </p:val>
                                        </p:tav>
                                        <p:tav tm="100000">
                                          <p:val>
                                            <p:strVal val="#ppt_x"/>
                                          </p:val>
                                        </p:tav>
                                      </p:tavLst>
                                    </p:anim>
                                    <p:anim calcmode="lin" valueType="num">
                                      <p:cBhvr additive="base">
                                        <p:cTn dur="500" fill="hold" id="8"/>
                                        <p:tgtEl>
                                          <p:spTgt spid="9"/>
                                        </p:tgtEl>
                                        <p:attrNameLst>
                                          <p:attrName>ppt_y</p:attrName>
                                        </p:attrNameLst>
                                      </p:cBhvr>
                                      <p:tavLst>
                                        <p:tav tm="0">
                                          <p:val>
                                            <p:strVal val="#ppt_y"/>
                                          </p:val>
                                        </p:tav>
                                        <p:tav tm="100000">
                                          <p:val>
                                            <p:strVal val="#ppt_y"/>
                                          </p:val>
                                        </p:tav>
                                      </p:tavLst>
                                    </p:anim>
                                  </p:childTnLst>
                                </p:cTn>
                              </p:par>
                              <p:par>
                                <p:cTn fill="hold" id="9" nodeType="withEffect" presetClass="entr" presetID="22" presetSubtype="2">
                                  <p:stCondLst>
                                    <p:cond delay="100"/>
                                  </p:stCondLst>
                                  <p:childTnLst>
                                    <p:set>
                                      <p:cBhvr>
                                        <p:cTn dur="1" fill="hold" id="10">
                                          <p:stCondLst>
                                            <p:cond delay="0"/>
                                          </p:stCondLst>
                                        </p:cTn>
                                        <p:tgtEl>
                                          <p:spTgt spid="10"/>
                                        </p:tgtEl>
                                        <p:attrNameLst>
                                          <p:attrName>style.visibility</p:attrName>
                                        </p:attrNameLst>
                                      </p:cBhvr>
                                      <p:to>
                                        <p:strVal val="visible"/>
                                      </p:to>
                                    </p:set>
                                    <p:animEffect filter="wipe(right)" transition="in">
                                      <p:cBhvr>
                                        <p:cTn dur="500" id="11"/>
                                        <p:tgtEl>
                                          <p:spTgt spid="10"/>
                                        </p:tgtEl>
                                      </p:cBhvr>
                                    </p:animEffect>
                                  </p:childTnLst>
                                </p:cTn>
                              </p:par>
                            </p:childTnLst>
                          </p:cTn>
                        </p:par>
                        <p:par>
                          <p:cTn fill="hold" id="12" nodeType="afterGroup">
                            <p:stCondLst>
                              <p:cond delay="600"/>
                            </p:stCondLst>
                            <p:childTnLst>
                              <p:par>
                                <p:cTn fill="hold" grpId="0" id="13" nodeType="afterEffect" presetClass="entr" presetID="41" presetSubtype="0">
                                  <p:stCondLst>
                                    <p:cond delay="0"/>
                                  </p:stCondLst>
                                  <p:iterate type="lt">
                                    <p:tmPct val="10000"/>
                                  </p:iterate>
                                  <p:childTnLst>
                                    <p:set>
                                      <p:cBhvr>
                                        <p:cTn dur="1" fill="hold" id="14">
                                          <p:stCondLst>
                                            <p:cond delay="0"/>
                                          </p:stCondLst>
                                        </p:cTn>
                                        <p:tgtEl>
                                          <p:spTgt spid="8"/>
                                        </p:tgtEl>
                                        <p:attrNameLst>
                                          <p:attrName>style.visibility</p:attrName>
                                        </p:attrNameLst>
                                      </p:cBhvr>
                                      <p:to>
                                        <p:strVal val="visible"/>
                                      </p:to>
                                    </p:set>
                                    <p:anim calcmode="lin" valueType="num">
                                      <p:cBhvr>
                                        <p:cTn dur="400" fill="hold" id="15"/>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dur="400" fill="hold" id="16"/>
                                        <p:tgtEl>
                                          <p:spTgt spid="8"/>
                                        </p:tgtEl>
                                        <p:attrNameLst>
                                          <p:attrName>ppt_y</p:attrName>
                                        </p:attrNameLst>
                                      </p:cBhvr>
                                      <p:tavLst>
                                        <p:tav tm="0">
                                          <p:val>
                                            <p:strVal val="#ppt_y"/>
                                          </p:val>
                                        </p:tav>
                                        <p:tav tm="100000">
                                          <p:val>
                                            <p:strVal val="#ppt_y"/>
                                          </p:val>
                                        </p:tav>
                                      </p:tavLst>
                                    </p:anim>
                                    <p:anim calcmode="lin" valueType="num">
                                      <p:cBhvr>
                                        <p:cTn dur="400" fill="hold" id="17"/>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dur="400" fill="hold" id="18"/>
                                        <p:tgtEl>
                                          <p:spTgt spid="8"/>
                                        </p:tgtEl>
                                        <p:attrNameLst>
                                          <p:attrName>ppt_w</p:attrName>
                                        </p:attrNameLst>
                                      </p:cBhvr>
                                      <p:tavLst>
                                        <p:tav tm="0">
                                          <p:val>
                                            <p:strVal val="#ppt_w/10"/>
                                          </p:val>
                                        </p:tav>
                                        <p:tav tm="50000">
                                          <p:val>
                                            <p:strVal val="#ppt_w+.01"/>
                                          </p:val>
                                        </p:tav>
                                        <p:tav tm="100000">
                                          <p:val>
                                            <p:strVal val="#ppt_w"/>
                                          </p:val>
                                        </p:tav>
                                      </p:tavLst>
                                    </p:anim>
                                    <p:animEffect filter="fade" transition="in">
                                      <p:cBhvr>
                                        <p:cTn dur="400" id="19" tmFilter="0,0; .5, 1; 1, 1"/>
                                        <p:tgtEl>
                                          <p:spTgt spid="8"/>
                                        </p:tgtEl>
                                      </p:cBhvr>
                                    </p:animEffect>
                                  </p:childTnLst>
                                </p:cTn>
                              </p:par>
                            </p:childTnLst>
                          </p:cTn>
                        </p:par>
                        <p:par>
                          <p:cTn fill="hold" id="20" nodeType="afterGroup">
                            <p:stCondLst>
                              <p:cond delay="1000"/>
                            </p:stCondLst>
                            <p:childTnLst>
                              <p:par>
                                <p:cTn fill="hold" id="21" nodeType="afterEffect" presetClass="entr" presetID="53" presetSubtype="0">
                                  <p:stCondLst>
                                    <p:cond delay="0"/>
                                  </p:stCondLst>
                                  <p:childTnLst>
                                    <p:set>
                                      <p:cBhvr>
                                        <p:cTn dur="1" fill="hold" id="22">
                                          <p:stCondLst>
                                            <p:cond delay="0"/>
                                          </p:stCondLst>
                                        </p:cTn>
                                        <p:tgtEl>
                                          <p:spTgt spid="5"/>
                                        </p:tgtEl>
                                        <p:attrNameLst>
                                          <p:attrName>style.visibility</p:attrName>
                                        </p:attrNameLst>
                                      </p:cBhvr>
                                      <p:to>
                                        <p:strVal val="visible"/>
                                      </p:to>
                                    </p:set>
                                    <p:anim calcmode="lin" valueType="num">
                                      <p:cBhvr>
                                        <p:cTn dur="500" fill="hold" id="23"/>
                                        <p:tgtEl>
                                          <p:spTgt spid="5"/>
                                        </p:tgtEl>
                                        <p:attrNameLst>
                                          <p:attrName>ppt_w</p:attrName>
                                        </p:attrNameLst>
                                      </p:cBhvr>
                                      <p:tavLst>
                                        <p:tav tm="0">
                                          <p:val>
                                            <p:fltVal val="0"/>
                                          </p:val>
                                        </p:tav>
                                        <p:tav tm="100000">
                                          <p:val>
                                            <p:strVal val="#ppt_w"/>
                                          </p:val>
                                        </p:tav>
                                      </p:tavLst>
                                    </p:anim>
                                    <p:anim calcmode="lin" valueType="num">
                                      <p:cBhvr>
                                        <p:cTn dur="500" fill="hold" id="24"/>
                                        <p:tgtEl>
                                          <p:spTgt spid="5"/>
                                        </p:tgtEl>
                                        <p:attrNameLst>
                                          <p:attrName>ppt_h</p:attrName>
                                        </p:attrNameLst>
                                      </p:cBhvr>
                                      <p:tavLst>
                                        <p:tav tm="0">
                                          <p:val>
                                            <p:fltVal val="0"/>
                                          </p:val>
                                        </p:tav>
                                        <p:tav tm="100000">
                                          <p:val>
                                            <p:strVal val="#ppt_h"/>
                                          </p:val>
                                        </p:tav>
                                      </p:tavLst>
                                    </p:anim>
                                    <p:animEffect filter="fade" transition="in">
                                      <p:cBhvr>
                                        <p:cTn dur="500" id="25"/>
                                        <p:tgtEl>
                                          <p:spTgt spid="5"/>
                                        </p:tgtEl>
                                      </p:cBhvr>
                                    </p:animEffect>
                                    <p:anim calcmode="lin" valueType="num">
                                      <p:cBhvr>
                                        <p:cTn dur="500" fill="hold" id="26"/>
                                        <p:tgtEl>
                                          <p:spTgt spid="5"/>
                                        </p:tgtEl>
                                        <p:attrNameLst>
                                          <p:attrName>ppt_x</p:attrName>
                                        </p:attrNameLst>
                                      </p:cBhvr>
                                      <p:tavLst>
                                        <p:tav tm="0">
                                          <p:val>
                                            <p:fltVal val="0.5"/>
                                          </p:val>
                                        </p:tav>
                                        <p:tav tm="100000">
                                          <p:val>
                                            <p:strVal val="#ppt_x"/>
                                          </p:val>
                                        </p:tav>
                                      </p:tavLst>
                                    </p:anim>
                                    <p:anim calcmode="lin" valueType="num">
                                      <p:cBhvr>
                                        <p:cTn dur="500" fill="hold" id="27"/>
                                        <p:tgtEl>
                                          <p:spTgt spid="5"/>
                                        </p:tgtEl>
                                        <p:attrNameLst>
                                          <p:attrName>ppt_y</p:attrName>
                                        </p:attrNameLst>
                                      </p:cBhvr>
                                      <p:tavLst>
                                        <p:tav tm="0">
                                          <p:val>
                                            <p:fltVal val="0.5"/>
                                          </p:val>
                                        </p:tav>
                                        <p:tav tm="100000">
                                          <p:val>
                                            <p:strVal val="#ppt_y"/>
                                          </p:val>
                                        </p:tav>
                                      </p:tavLst>
                                    </p:anim>
                                  </p:childTnLst>
                                </p:cTn>
                              </p:par>
                              <p:par>
                                <p:cTn fill="hold" id="28" nodeType="withEffect" presetClass="entr" presetID="53" presetSubtype="0">
                                  <p:stCondLst>
                                    <p:cond delay="250"/>
                                  </p:stCondLst>
                                  <p:childTnLst>
                                    <p:set>
                                      <p:cBhvr>
                                        <p:cTn dur="1" fill="hold" id="29">
                                          <p:stCondLst>
                                            <p:cond delay="0"/>
                                          </p:stCondLst>
                                        </p:cTn>
                                        <p:tgtEl>
                                          <p:spTgt spid="24"/>
                                        </p:tgtEl>
                                        <p:attrNameLst>
                                          <p:attrName>style.visibility</p:attrName>
                                        </p:attrNameLst>
                                      </p:cBhvr>
                                      <p:to>
                                        <p:strVal val="visible"/>
                                      </p:to>
                                    </p:set>
                                    <p:anim calcmode="lin" valueType="num">
                                      <p:cBhvr>
                                        <p:cTn dur="500" fill="hold" id="30"/>
                                        <p:tgtEl>
                                          <p:spTgt spid="24"/>
                                        </p:tgtEl>
                                        <p:attrNameLst>
                                          <p:attrName>ppt_w</p:attrName>
                                        </p:attrNameLst>
                                      </p:cBhvr>
                                      <p:tavLst>
                                        <p:tav tm="0">
                                          <p:val>
                                            <p:fltVal val="0"/>
                                          </p:val>
                                        </p:tav>
                                        <p:tav tm="100000">
                                          <p:val>
                                            <p:strVal val="#ppt_w"/>
                                          </p:val>
                                        </p:tav>
                                      </p:tavLst>
                                    </p:anim>
                                    <p:anim calcmode="lin" valueType="num">
                                      <p:cBhvr>
                                        <p:cTn dur="500" fill="hold" id="31"/>
                                        <p:tgtEl>
                                          <p:spTgt spid="24"/>
                                        </p:tgtEl>
                                        <p:attrNameLst>
                                          <p:attrName>ppt_h</p:attrName>
                                        </p:attrNameLst>
                                      </p:cBhvr>
                                      <p:tavLst>
                                        <p:tav tm="0">
                                          <p:val>
                                            <p:fltVal val="0"/>
                                          </p:val>
                                        </p:tav>
                                        <p:tav tm="100000">
                                          <p:val>
                                            <p:strVal val="#ppt_h"/>
                                          </p:val>
                                        </p:tav>
                                      </p:tavLst>
                                    </p:anim>
                                    <p:animEffect filter="fade" transition="in">
                                      <p:cBhvr>
                                        <p:cTn dur="500" id="32"/>
                                        <p:tgtEl>
                                          <p:spTgt spid="24"/>
                                        </p:tgtEl>
                                      </p:cBhvr>
                                    </p:animEffect>
                                    <p:anim calcmode="lin" valueType="num">
                                      <p:cBhvr>
                                        <p:cTn dur="500" fill="hold" id="33"/>
                                        <p:tgtEl>
                                          <p:spTgt spid="24"/>
                                        </p:tgtEl>
                                        <p:attrNameLst>
                                          <p:attrName>ppt_x</p:attrName>
                                        </p:attrNameLst>
                                      </p:cBhvr>
                                      <p:tavLst>
                                        <p:tav tm="0">
                                          <p:val>
                                            <p:fltVal val="0.5"/>
                                          </p:val>
                                        </p:tav>
                                        <p:tav tm="100000">
                                          <p:val>
                                            <p:strVal val="#ppt_x"/>
                                          </p:val>
                                        </p:tav>
                                      </p:tavLst>
                                    </p:anim>
                                    <p:anim calcmode="lin" valueType="num">
                                      <p:cBhvr>
                                        <p:cTn dur="500" fill="hold" id="34"/>
                                        <p:tgtEl>
                                          <p:spTgt spid="24"/>
                                        </p:tgtEl>
                                        <p:attrNameLst>
                                          <p:attrName>ppt_y</p:attrName>
                                        </p:attrNameLst>
                                      </p:cBhvr>
                                      <p:tavLst>
                                        <p:tav tm="0">
                                          <p:val>
                                            <p:fltVal val="0.5"/>
                                          </p:val>
                                        </p:tav>
                                        <p:tav tm="100000">
                                          <p:val>
                                            <p:strVal val="#ppt_y"/>
                                          </p:val>
                                        </p:tav>
                                      </p:tavLst>
                                    </p:anim>
                                  </p:childTnLst>
                                </p:cTn>
                              </p:par>
                              <p:par>
                                <p:cTn fill="hold" id="35" nodeType="withEffect" presetClass="entr" presetID="53" presetSubtype="0">
                                  <p:stCondLst>
                                    <p:cond delay="500"/>
                                  </p:stCondLst>
                                  <p:childTnLst>
                                    <p:set>
                                      <p:cBhvr>
                                        <p:cTn dur="1" fill="hold" id="36">
                                          <p:stCondLst>
                                            <p:cond delay="0"/>
                                          </p:stCondLst>
                                        </p:cTn>
                                        <p:tgtEl>
                                          <p:spTgt spid="28"/>
                                        </p:tgtEl>
                                        <p:attrNameLst>
                                          <p:attrName>style.visibility</p:attrName>
                                        </p:attrNameLst>
                                      </p:cBhvr>
                                      <p:to>
                                        <p:strVal val="visible"/>
                                      </p:to>
                                    </p:set>
                                    <p:anim calcmode="lin" valueType="num">
                                      <p:cBhvr>
                                        <p:cTn dur="500" fill="hold" id="37"/>
                                        <p:tgtEl>
                                          <p:spTgt spid="28"/>
                                        </p:tgtEl>
                                        <p:attrNameLst>
                                          <p:attrName>ppt_w</p:attrName>
                                        </p:attrNameLst>
                                      </p:cBhvr>
                                      <p:tavLst>
                                        <p:tav tm="0">
                                          <p:val>
                                            <p:fltVal val="0"/>
                                          </p:val>
                                        </p:tav>
                                        <p:tav tm="100000">
                                          <p:val>
                                            <p:strVal val="#ppt_w"/>
                                          </p:val>
                                        </p:tav>
                                      </p:tavLst>
                                    </p:anim>
                                    <p:anim calcmode="lin" valueType="num">
                                      <p:cBhvr>
                                        <p:cTn dur="500" fill="hold" id="38"/>
                                        <p:tgtEl>
                                          <p:spTgt spid="28"/>
                                        </p:tgtEl>
                                        <p:attrNameLst>
                                          <p:attrName>ppt_h</p:attrName>
                                        </p:attrNameLst>
                                      </p:cBhvr>
                                      <p:tavLst>
                                        <p:tav tm="0">
                                          <p:val>
                                            <p:fltVal val="0"/>
                                          </p:val>
                                        </p:tav>
                                        <p:tav tm="100000">
                                          <p:val>
                                            <p:strVal val="#ppt_h"/>
                                          </p:val>
                                        </p:tav>
                                      </p:tavLst>
                                    </p:anim>
                                    <p:animEffect filter="fade" transition="in">
                                      <p:cBhvr>
                                        <p:cTn dur="500" id="39"/>
                                        <p:tgtEl>
                                          <p:spTgt spid="28"/>
                                        </p:tgtEl>
                                      </p:cBhvr>
                                    </p:animEffect>
                                    <p:anim calcmode="lin" valueType="num">
                                      <p:cBhvr>
                                        <p:cTn dur="500" fill="hold" id="40"/>
                                        <p:tgtEl>
                                          <p:spTgt spid="28"/>
                                        </p:tgtEl>
                                        <p:attrNameLst>
                                          <p:attrName>ppt_x</p:attrName>
                                        </p:attrNameLst>
                                      </p:cBhvr>
                                      <p:tavLst>
                                        <p:tav tm="0">
                                          <p:val>
                                            <p:fltVal val="0.5"/>
                                          </p:val>
                                        </p:tav>
                                        <p:tav tm="100000">
                                          <p:val>
                                            <p:strVal val="#ppt_x"/>
                                          </p:val>
                                        </p:tav>
                                      </p:tavLst>
                                    </p:anim>
                                    <p:anim calcmode="lin" valueType="num">
                                      <p:cBhvr>
                                        <p:cTn dur="500" fill="hold" id="41"/>
                                        <p:tgtEl>
                                          <p:spTgt spid="28"/>
                                        </p:tgtEl>
                                        <p:attrNameLst>
                                          <p:attrName>ppt_y</p:attrName>
                                        </p:attrNameLst>
                                      </p:cBhvr>
                                      <p:tavLst>
                                        <p:tav tm="0">
                                          <p:val>
                                            <p:fltVal val="0.5"/>
                                          </p:val>
                                        </p:tav>
                                        <p:tav tm="100000">
                                          <p:val>
                                            <p:strVal val="#ppt_y"/>
                                          </p:val>
                                        </p:tav>
                                      </p:tavLst>
                                    </p:anim>
                                  </p:childTnLst>
                                </p:cTn>
                              </p:par>
                              <p:par>
                                <p:cTn fill="hold" id="42" nodeType="withEffect" presetClass="entr" presetID="53" presetSubtype="0">
                                  <p:stCondLst>
                                    <p:cond delay="750"/>
                                  </p:stCondLst>
                                  <p:childTnLst>
                                    <p:set>
                                      <p:cBhvr>
                                        <p:cTn dur="1" fill="hold" id="43">
                                          <p:stCondLst>
                                            <p:cond delay="0"/>
                                          </p:stCondLst>
                                        </p:cTn>
                                        <p:tgtEl>
                                          <p:spTgt spid="32"/>
                                        </p:tgtEl>
                                        <p:attrNameLst>
                                          <p:attrName>style.visibility</p:attrName>
                                        </p:attrNameLst>
                                      </p:cBhvr>
                                      <p:to>
                                        <p:strVal val="visible"/>
                                      </p:to>
                                    </p:set>
                                    <p:anim calcmode="lin" valueType="num">
                                      <p:cBhvr>
                                        <p:cTn dur="500" fill="hold" id="44"/>
                                        <p:tgtEl>
                                          <p:spTgt spid="32"/>
                                        </p:tgtEl>
                                        <p:attrNameLst>
                                          <p:attrName>ppt_w</p:attrName>
                                        </p:attrNameLst>
                                      </p:cBhvr>
                                      <p:tavLst>
                                        <p:tav tm="0">
                                          <p:val>
                                            <p:fltVal val="0"/>
                                          </p:val>
                                        </p:tav>
                                        <p:tav tm="100000">
                                          <p:val>
                                            <p:strVal val="#ppt_w"/>
                                          </p:val>
                                        </p:tav>
                                      </p:tavLst>
                                    </p:anim>
                                    <p:anim calcmode="lin" valueType="num">
                                      <p:cBhvr>
                                        <p:cTn dur="500" fill="hold" id="45"/>
                                        <p:tgtEl>
                                          <p:spTgt spid="32"/>
                                        </p:tgtEl>
                                        <p:attrNameLst>
                                          <p:attrName>ppt_h</p:attrName>
                                        </p:attrNameLst>
                                      </p:cBhvr>
                                      <p:tavLst>
                                        <p:tav tm="0">
                                          <p:val>
                                            <p:fltVal val="0"/>
                                          </p:val>
                                        </p:tav>
                                        <p:tav tm="100000">
                                          <p:val>
                                            <p:strVal val="#ppt_h"/>
                                          </p:val>
                                        </p:tav>
                                      </p:tavLst>
                                    </p:anim>
                                    <p:animEffect filter="fade" transition="in">
                                      <p:cBhvr>
                                        <p:cTn dur="500" id="46"/>
                                        <p:tgtEl>
                                          <p:spTgt spid="32"/>
                                        </p:tgtEl>
                                      </p:cBhvr>
                                    </p:animEffect>
                                    <p:anim calcmode="lin" valueType="num">
                                      <p:cBhvr>
                                        <p:cTn dur="500" fill="hold" id="47"/>
                                        <p:tgtEl>
                                          <p:spTgt spid="32"/>
                                        </p:tgtEl>
                                        <p:attrNameLst>
                                          <p:attrName>ppt_x</p:attrName>
                                        </p:attrNameLst>
                                      </p:cBhvr>
                                      <p:tavLst>
                                        <p:tav tm="0">
                                          <p:val>
                                            <p:fltVal val="0.5"/>
                                          </p:val>
                                        </p:tav>
                                        <p:tav tm="100000">
                                          <p:val>
                                            <p:strVal val="#ppt_x"/>
                                          </p:val>
                                        </p:tav>
                                      </p:tavLst>
                                    </p:anim>
                                    <p:anim calcmode="lin" valueType="num">
                                      <p:cBhvr>
                                        <p:cTn dur="500" fill="hold" id="48"/>
                                        <p:tgtEl>
                                          <p:spTgt spid="32"/>
                                        </p:tgtEl>
                                        <p:attrNameLst>
                                          <p:attrName>ppt_y</p:attrName>
                                        </p:attrNameLst>
                                      </p:cBhvr>
                                      <p:tavLst>
                                        <p:tav tm="0">
                                          <p:val>
                                            <p:fltVal val="0.5"/>
                                          </p:val>
                                        </p:tav>
                                        <p:tav tm="100000">
                                          <p:val>
                                            <p:strVal val="#ppt_y"/>
                                          </p:val>
                                        </p:tav>
                                      </p:tavLst>
                                    </p:anim>
                                  </p:childTnLst>
                                </p:cTn>
                              </p:par>
                            </p:childTnLst>
                          </p:cTn>
                        </p:par>
                        <p:par>
                          <p:cTn fill="hold" id="49" nodeType="afterGroup">
                            <p:stCondLst>
                              <p:cond delay="2250"/>
                            </p:stCondLst>
                            <p:childTnLst>
                              <p:par>
                                <p:cTn fill="hold" grpId="0" id="50" nodeType="afterEffect" presetClass="entr" presetID="42" presetSubtype="0">
                                  <p:stCondLst>
                                    <p:cond delay="0"/>
                                  </p:stCondLst>
                                  <p:childTnLst>
                                    <p:set>
                                      <p:cBhvr>
                                        <p:cTn dur="1" fill="hold" id="51">
                                          <p:stCondLst>
                                            <p:cond delay="0"/>
                                          </p:stCondLst>
                                        </p:cTn>
                                        <p:tgtEl>
                                          <p:spTgt spid="11"/>
                                        </p:tgtEl>
                                        <p:attrNameLst>
                                          <p:attrName>style.visibility</p:attrName>
                                        </p:attrNameLst>
                                      </p:cBhvr>
                                      <p:to>
                                        <p:strVal val="visible"/>
                                      </p:to>
                                    </p:set>
                                    <p:animEffect filter="fade" transition="in">
                                      <p:cBhvr>
                                        <p:cTn dur="500" id="52"/>
                                        <p:tgtEl>
                                          <p:spTgt spid="11"/>
                                        </p:tgtEl>
                                      </p:cBhvr>
                                    </p:animEffect>
                                    <p:anim calcmode="lin" valueType="num">
                                      <p:cBhvr>
                                        <p:cTn dur="500" fill="hold" id="53"/>
                                        <p:tgtEl>
                                          <p:spTgt spid="11"/>
                                        </p:tgtEl>
                                        <p:attrNameLst>
                                          <p:attrName>ppt_x</p:attrName>
                                        </p:attrNameLst>
                                      </p:cBhvr>
                                      <p:tavLst>
                                        <p:tav tm="0">
                                          <p:val>
                                            <p:strVal val="#ppt_x"/>
                                          </p:val>
                                        </p:tav>
                                        <p:tav tm="100000">
                                          <p:val>
                                            <p:strVal val="#ppt_x"/>
                                          </p:val>
                                        </p:tav>
                                      </p:tavLst>
                                    </p:anim>
                                    <p:anim calcmode="lin" valueType="num">
                                      <p:cBhvr>
                                        <p:cTn dur="500" fill="hold" id="54"/>
                                        <p:tgtEl>
                                          <p:spTgt spid="11"/>
                                        </p:tgtEl>
                                        <p:attrNameLst>
                                          <p:attrName>ppt_y</p:attrName>
                                        </p:attrNameLst>
                                      </p:cBhvr>
                                      <p:tavLst>
                                        <p:tav tm="0">
                                          <p:val>
                                            <p:strVal val="#ppt_y+.1"/>
                                          </p:val>
                                        </p:tav>
                                        <p:tav tm="100000">
                                          <p:val>
                                            <p:strVal val="#ppt_y"/>
                                          </p:val>
                                        </p:tav>
                                      </p:tavLst>
                                    </p:anim>
                                  </p:childTnLst>
                                </p:cTn>
                              </p:par>
                              <p:par>
                                <p:cTn fill="hold" grpId="0" id="55" nodeType="withEffect" presetClass="entr" presetID="42" presetSubtype="0">
                                  <p:stCondLst>
                                    <p:cond delay="250"/>
                                  </p:stCondLst>
                                  <p:childTnLst>
                                    <p:set>
                                      <p:cBhvr>
                                        <p:cTn dur="1" fill="hold" id="56">
                                          <p:stCondLst>
                                            <p:cond delay="0"/>
                                          </p:stCondLst>
                                        </p:cTn>
                                        <p:tgtEl>
                                          <p:spTgt spid="27"/>
                                        </p:tgtEl>
                                        <p:attrNameLst>
                                          <p:attrName>style.visibility</p:attrName>
                                        </p:attrNameLst>
                                      </p:cBhvr>
                                      <p:to>
                                        <p:strVal val="visible"/>
                                      </p:to>
                                    </p:set>
                                    <p:animEffect filter="fade" transition="in">
                                      <p:cBhvr>
                                        <p:cTn dur="500" id="57"/>
                                        <p:tgtEl>
                                          <p:spTgt spid="27"/>
                                        </p:tgtEl>
                                      </p:cBhvr>
                                    </p:animEffect>
                                    <p:anim calcmode="lin" valueType="num">
                                      <p:cBhvr>
                                        <p:cTn dur="500" fill="hold" id="58"/>
                                        <p:tgtEl>
                                          <p:spTgt spid="27"/>
                                        </p:tgtEl>
                                        <p:attrNameLst>
                                          <p:attrName>ppt_x</p:attrName>
                                        </p:attrNameLst>
                                      </p:cBhvr>
                                      <p:tavLst>
                                        <p:tav tm="0">
                                          <p:val>
                                            <p:strVal val="#ppt_x"/>
                                          </p:val>
                                        </p:tav>
                                        <p:tav tm="100000">
                                          <p:val>
                                            <p:strVal val="#ppt_x"/>
                                          </p:val>
                                        </p:tav>
                                      </p:tavLst>
                                    </p:anim>
                                    <p:anim calcmode="lin" valueType="num">
                                      <p:cBhvr>
                                        <p:cTn dur="500" fill="hold" id="59"/>
                                        <p:tgtEl>
                                          <p:spTgt spid="27"/>
                                        </p:tgtEl>
                                        <p:attrNameLst>
                                          <p:attrName>ppt_y</p:attrName>
                                        </p:attrNameLst>
                                      </p:cBhvr>
                                      <p:tavLst>
                                        <p:tav tm="0">
                                          <p:val>
                                            <p:strVal val="#ppt_y+.1"/>
                                          </p:val>
                                        </p:tav>
                                        <p:tav tm="100000">
                                          <p:val>
                                            <p:strVal val="#ppt_y"/>
                                          </p:val>
                                        </p:tav>
                                      </p:tavLst>
                                    </p:anim>
                                  </p:childTnLst>
                                </p:cTn>
                              </p:par>
                              <p:par>
                                <p:cTn fill="hold" grpId="0" id="60" nodeType="withEffect" presetClass="entr" presetID="42" presetSubtype="0">
                                  <p:stCondLst>
                                    <p:cond delay="500"/>
                                  </p:stCondLst>
                                  <p:childTnLst>
                                    <p:set>
                                      <p:cBhvr>
                                        <p:cTn dur="1" fill="hold" id="61">
                                          <p:stCondLst>
                                            <p:cond delay="0"/>
                                          </p:stCondLst>
                                        </p:cTn>
                                        <p:tgtEl>
                                          <p:spTgt spid="31"/>
                                        </p:tgtEl>
                                        <p:attrNameLst>
                                          <p:attrName>style.visibility</p:attrName>
                                        </p:attrNameLst>
                                      </p:cBhvr>
                                      <p:to>
                                        <p:strVal val="visible"/>
                                      </p:to>
                                    </p:set>
                                    <p:animEffect filter="fade" transition="in">
                                      <p:cBhvr>
                                        <p:cTn dur="500" id="62"/>
                                        <p:tgtEl>
                                          <p:spTgt spid="31"/>
                                        </p:tgtEl>
                                      </p:cBhvr>
                                    </p:animEffect>
                                    <p:anim calcmode="lin" valueType="num">
                                      <p:cBhvr>
                                        <p:cTn dur="500" fill="hold" id="63"/>
                                        <p:tgtEl>
                                          <p:spTgt spid="31"/>
                                        </p:tgtEl>
                                        <p:attrNameLst>
                                          <p:attrName>ppt_x</p:attrName>
                                        </p:attrNameLst>
                                      </p:cBhvr>
                                      <p:tavLst>
                                        <p:tav tm="0">
                                          <p:val>
                                            <p:strVal val="#ppt_x"/>
                                          </p:val>
                                        </p:tav>
                                        <p:tav tm="100000">
                                          <p:val>
                                            <p:strVal val="#ppt_x"/>
                                          </p:val>
                                        </p:tav>
                                      </p:tavLst>
                                    </p:anim>
                                    <p:anim calcmode="lin" valueType="num">
                                      <p:cBhvr>
                                        <p:cTn dur="500" fill="hold" id="64"/>
                                        <p:tgtEl>
                                          <p:spTgt spid="31"/>
                                        </p:tgtEl>
                                        <p:attrNameLst>
                                          <p:attrName>ppt_y</p:attrName>
                                        </p:attrNameLst>
                                      </p:cBhvr>
                                      <p:tavLst>
                                        <p:tav tm="0">
                                          <p:val>
                                            <p:strVal val="#ppt_y+.1"/>
                                          </p:val>
                                        </p:tav>
                                        <p:tav tm="100000">
                                          <p:val>
                                            <p:strVal val="#ppt_y"/>
                                          </p:val>
                                        </p:tav>
                                      </p:tavLst>
                                    </p:anim>
                                  </p:childTnLst>
                                </p:cTn>
                              </p:par>
                              <p:par>
                                <p:cTn fill="hold" grpId="0" id="65" nodeType="withEffect" presetClass="entr" presetID="42" presetSubtype="0">
                                  <p:stCondLst>
                                    <p:cond delay="750"/>
                                  </p:stCondLst>
                                  <p:childTnLst>
                                    <p:set>
                                      <p:cBhvr>
                                        <p:cTn dur="1" fill="hold" id="66">
                                          <p:stCondLst>
                                            <p:cond delay="0"/>
                                          </p:stCondLst>
                                        </p:cTn>
                                        <p:tgtEl>
                                          <p:spTgt spid="35"/>
                                        </p:tgtEl>
                                        <p:attrNameLst>
                                          <p:attrName>style.visibility</p:attrName>
                                        </p:attrNameLst>
                                      </p:cBhvr>
                                      <p:to>
                                        <p:strVal val="visible"/>
                                      </p:to>
                                    </p:set>
                                    <p:animEffect filter="fade" transition="in">
                                      <p:cBhvr>
                                        <p:cTn dur="500" id="67"/>
                                        <p:tgtEl>
                                          <p:spTgt spid="35"/>
                                        </p:tgtEl>
                                      </p:cBhvr>
                                    </p:animEffect>
                                    <p:anim calcmode="lin" valueType="num">
                                      <p:cBhvr>
                                        <p:cTn dur="500" fill="hold" id="68"/>
                                        <p:tgtEl>
                                          <p:spTgt spid="35"/>
                                        </p:tgtEl>
                                        <p:attrNameLst>
                                          <p:attrName>ppt_x</p:attrName>
                                        </p:attrNameLst>
                                      </p:cBhvr>
                                      <p:tavLst>
                                        <p:tav tm="0">
                                          <p:val>
                                            <p:strVal val="#ppt_x"/>
                                          </p:val>
                                        </p:tav>
                                        <p:tav tm="100000">
                                          <p:val>
                                            <p:strVal val="#ppt_x"/>
                                          </p:val>
                                        </p:tav>
                                      </p:tavLst>
                                    </p:anim>
                                    <p:anim calcmode="lin" valueType="num">
                                      <p:cBhvr>
                                        <p:cTn dur="500" fill="hold" id="69"/>
                                        <p:tgtEl>
                                          <p:spTgt spid="35"/>
                                        </p:tgtEl>
                                        <p:attrNameLst>
                                          <p:attrName>ppt_y</p:attrName>
                                        </p:attrNameLst>
                                      </p:cBhvr>
                                      <p:tavLst>
                                        <p:tav tm="0">
                                          <p:val>
                                            <p:strVal val="#ppt_y+.1"/>
                                          </p:val>
                                        </p:tav>
                                        <p:tav tm="100000">
                                          <p:val>
                                            <p:strVal val="#ppt_y"/>
                                          </p:val>
                                        </p:tav>
                                      </p:tavLst>
                                    </p:anim>
                                  </p:childTnLst>
                                </p:cTn>
                              </p:par>
                            </p:childTnLst>
                          </p:cTn>
                        </p:par>
                        <p:par>
                          <p:cTn fill="hold" id="70" nodeType="afterGroup">
                            <p:stCondLst>
                              <p:cond delay="3500"/>
                            </p:stCondLst>
                            <p:childTnLst>
                              <p:par>
                                <p:cTn fill="hold" id="71" nodeType="afterEffect" presetClass="entr" presetID="12" presetSubtype="2">
                                  <p:stCondLst>
                                    <p:cond delay="0"/>
                                  </p:stCondLst>
                                  <p:childTnLst>
                                    <p:set>
                                      <p:cBhvr>
                                        <p:cTn dur="1" fill="hold" id="72">
                                          <p:stCondLst>
                                            <p:cond delay="0"/>
                                          </p:stCondLst>
                                        </p:cTn>
                                        <p:tgtEl>
                                          <p:spTgt spid="12"/>
                                        </p:tgtEl>
                                        <p:attrNameLst>
                                          <p:attrName>style.visibility</p:attrName>
                                        </p:attrNameLst>
                                      </p:cBhvr>
                                      <p:to>
                                        <p:strVal val="visible"/>
                                      </p:to>
                                    </p:set>
                                    <p:animEffect filter="slide(fromRight)" transition="in">
                                      <p:cBhvr>
                                        <p:cTn dur="500" id="73"/>
                                        <p:tgtEl>
                                          <p:spTgt spid="12"/>
                                        </p:tgtEl>
                                      </p:cBhvr>
                                    </p:animEffect>
                                  </p:childTnLst>
                                </p:cTn>
                              </p:par>
                              <p:par>
                                <p:cTn fill="hold" id="74" nodeType="withEffect" presetClass="entr" presetID="12" presetSubtype="8">
                                  <p:stCondLst>
                                    <p:cond delay="0"/>
                                  </p:stCondLst>
                                  <p:childTnLst>
                                    <p:set>
                                      <p:cBhvr>
                                        <p:cTn dur="1" fill="hold" id="75">
                                          <p:stCondLst>
                                            <p:cond delay="0"/>
                                          </p:stCondLst>
                                        </p:cTn>
                                        <p:tgtEl>
                                          <p:spTgt spid="21"/>
                                        </p:tgtEl>
                                        <p:attrNameLst>
                                          <p:attrName>style.visibility</p:attrName>
                                        </p:attrNameLst>
                                      </p:cBhvr>
                                      <p:to>
                                        <p:strVal val="visible"/>
                                      </p:to>
                                    </p:set>
                                    <p:animEffect filter="slide(fromLeft)" transition="in">
                                      <p:cBhvr>
                                        <p:cTn dur="500" id="76"/>
                                        <p:tgtEl>
                                          <p:spTgt spid="21"/>
                                        </p:tgtEl>
                                      </p:cBhvr>
                                    </p:animEffect>
                                  </p:childTnLst>
                                </p:cTn>
                              </p:par>
                              <p:par>
                                <p:cTn fill="hold" id="77" nodeType="withEffect" presetClass="entr" presetID="12" presetSubtype="2">
                                  <p:stCondLst>
                                    <p:cond delay="0"/>
                                  </p:stCondLst>
                                  <p:childTnLst>
                                    <p:set>
                                      <p:cBhvr>
                                        <p:cTn dur="1" fill="hold" id="78">
                                          <p:stCondLst>
                                            <p:cond delay="0"/>
                                          </p:stCondLst>
                                        </p:cTn>
                                        <p:tgtEl>
                                          <p:spTgt spid="15"/>
                                        </p:tgtEl>
                                        <p:attrNameLst>
                                          <p:attrName>style.visibility</p:attrName>
                                        </p:attrNameLst>
                                      </p:cBhvr>
                                      <p:to>
                                        <p:strVal val="visible"/>
                                      </p:to>
                                    </p:set>
                                    <p:animEffect filter="slide(fromRight)" transition="in">
                                      <p:cBhvr>
                                        <p:cTn dur="500" id="79"/>
                                        <p:tgtEl>
                                          <p:spTgt spid="15"/>
                                        </p:tgtEl>
                                      </p:cBhvr>
                                    </p:animEffect>
                                  </p:childTnLst>
                                </p:cTn>
                              </p:par>
                              <p:par>
                                <p:cTn fill="hold" id="80" nodeType="withEffect" presetClass="entr" presetID="12" presetSubtype="8">
                                  <p:stCondLst>
                                    <p:cond delay="0"/>
                                  </p:stCondLst>
                                  <p:childTnLst>
                                    <p:set>
                                      <p:cBhvr>
                                        <p:cTn dur="1" fill="hold" id="81">
                                          <p:stCondLst>
                                            <p:cond delay="0"/>
                                          </p:stCondLst>
                                        </p:cTn>
                                        <p:tgtEl>
                                          <p:spTgt spid="18"/>
                                        </p:tgtEl>
                                        <p:attrNameLst>
                                          <p:attrName>style.visibility</p:attrName>
                                        </p:attrNameLst>
                                      </p:cBhvr>
                                      <p:to>
                                        <p:strVal val="visible"/>
                                      </p:to>
                                    </p:set>
                                    <p:animEffect filter="slide(fromLeft)" transition="in">
                                      <p:cBhvr>
                                        <p:cTn dur="500" id="82"/>
                                        <p:tgtEl>
                                          <p:spTgt spid="1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8"/>
      <p:bldP grpId="0" spid="9"/>
      <p:bldP grpId="0" spid="11"/>
      <p:bldP grpId="0" spid="27"/>
      <p:bldP grpId="0" spid="31"/>
      <p:bldP grpId="0" spid="35"/>
    </p:bldLst>
  </p:timing>
</p:sld>
</file>

<file path=ppt/slides/slide4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8" name="TextBox 33"/>
          <p:cNvSpPr txBox="1"/>
          <p:nvPr/>
        </p:nvSpPr>
        <p:spPr>
          <a:xfrm>
            <a:off x="1184888" y="171551"/>
            <a:ext cx="1706880" cy="457200"/>
          </a:xfrm>
          <a:prstGeom prst="rect">
            <a:avLst/>
          </a:prstGeom>
          <a:noFill/>
        </p:spPr>
        <p:txBody>
          <a:bodyPr rtlCol="0" wrap="none">
            <a:spAutoFit/>
          </a:bodyPr>
          <a:lstStyle/>
          <a:p>
            <a:r>
              <a:rPr altLang="en-US" lang="zh-CN" sz="2400">
                <a:solidFill>
                  <a:srgbClr val="3F3F3F"/>
                </a:solidFill>
                <a:latin charset="-122" panose="020b0503020204020204" pitchFamily="34" typeface="微软雅黑"/>
                <a:ea charset="-122" pitchFamily="34" typeface="微软雅黑"/>
              </a:rPr>
              <a:t>可行性分析</a:t>
            </a:r>
          </a:p>
        </p:txBody>
      </p:sp>
      <p:sp>
        <p:nvSpPr>
          <p:cNvPr id="9" name="Freeform 40"/>
          <p:cNvSpPr>
            <a:spLocks noEditPoints="1"/>
          </p:cNvSpPr>
          <p:nvPr/>
        </p:nvSpPr>
        <p:spPr bwMode="auto">
          <a:xfrm>
            <a:off x="553476" y="227694"/>
            <a:ext cx="264760" cy="392994"/>
          </a:xfrm>
          <a:custGeom>
            <a:gdLst>
              <a:gd fmla="*/ 173 w 579" name="T0"/>
              <a:gd fmla="*/ 818 h 857" name="T1"/>
              <a:gd fmla="*/ 551 w 579" name="T2"/>
              <a:gd fmla="*/ 818 h 857" name="T3"/>
              <a:gd fmla="*/ 571 w 579" name="T4"/>
              <a:gd fmla="*/ 838 h 857" name="T5"/>
              <a:gd fmla="*/ 551 w 579" name="T6"/>
              <a:gd fmla="*/ 857 h 857" name="T7"/>
              <a:gd fmla="*/ 173 w 579" name="T8"/>
              <a:gd fmla="*/ 857 h 857" name="T9"/>
              <a:gd fmla="*/ 153 w 579" name="T10"/>
              <a:gd fmla="*/ 838 h 857" name="T11"/>
              <a:gd fmla="*/ 173 w 579" name="T12"/>
              <a:gd fmla="*/ 818 h 857" name="T13"/>
              <a:gd fmla="*/ 181 w 579" name="T14"/>
              <a:gd fmla="*/ 632 h 857" name="T15"/>
              <a:gd fmla="*/ 389 w 579" name="T16"/>
              <a:gd fmla="*/ 290 h 857" name="T17"/>
              <a:gd fmla="*/ 462 w 579" name="T18"/>
              <a:gd fmla="*/ 334 h 857" name="T19"/>
              <a:gd fmla="*/ 255 w 579" name="T20"/>
              <a:gd fmla="*/ 676 h 857" name="T21"/>
              <a:gd fmla="*/ 181 w 579" name="T22"/>
              <a:gd fmla="*/ 632 h 857" name="T23"/>
              <a:gd fmla="*/ 35 w 579" name="T24"/>
              <a:gd fmla="*/ 543 h 857" name="T25"/>
              <a:gd fmla="*/ 243 w 579" name="T26"/>
              <a:gd fmla="*/ 201 h 857" name="T27"/>
              <a:gd fmla="*/ 316 w 579" name="T28"/>
              <a:gd fmla="*/ 245 h 857" name="T29"/>
              <a:gd fmla="*/ 108 w 579" name="T30"/>
              <a:gd fmla="*/ 587 h 857" name="T31"/>
              <a:gd fmla="*/ 35 w 579" name="T32"/>
              <a:gd fmla="*/ 543 h 857" name="T33"/>
              <a:gd fmla="*/ 2 w 579" name="T34"/>
              <a:gd fmla="*/ 820 h 857" name="T35"/>
              <a:gd fmla="*/ 22 w 579" name="T36"/>
              <a:gd fmla="*/ 650 h 857" name="T37"/>
              <a:gd fmla="*/ 165 w 579" name="T38"/>
              <a:gd fmla="*/ 736 h 857" name="T39"/>
              <a:gd fmla="*/ 24 w 579" name="T40"/>
              <a:gd fmla="*/ 833 h 857" name="T41"/>
              <a:gd fmla="*/ 2 w 579" name="T42"/>
              <a:gd fmla="*/ 820 h 857" name="T43"/>
              <a:gd fmla="*/ 299 w 579" name="T44"/>
              <a:gd fmla="*/ 106 h 857" name="T45"/>
              <a:gd fmla="*/ 269 w 579" name="T46"/>
              <a:gd fmla="*/ 156 h 857" name="T47"/>
              <a:gd fmla="*/ 488 w 579" name="T48"/>
              <a:gd fmla="*/ 289 h 857" name="T49"/>
              <a:gd fmla="*/ 519 w 579" name="T50"/>
              <a:gd fmla="*/ 239 h 857" name="T51"/>
              <a:gd fmla="*/ 299 w 579" name="T52"/>
              <a:gd fmla="*/ 106 h 857" name="T53"/>
              <a:gd fmla="*/ 346 w 579" name="T54"/>
              <a:gd fmla="*/ 30 h 857" name="T55"/>
              <a:gd fmla="*/ 412 w 579" name="T56"/>
              <a:gd fmla="*/ 14 h 857" name="T57"/>
              <a:gd fmla="*/ 549 w 579" name="T58"/>
              <a:gd fmla="*/ 97 h 857" name="T59"/>
              <a:gd fmla="*/ 566 w 579" name="T60"/>
              <a:gd fmla="*/ 163 h 857" name="T61"/>
              <a:gd fmla="*/ 547 w 579" name="T62"/>
              <a:gd fmla="*/ 194 h 857" name="T63"/>
              <a:gd fmla="*/ 327 w 579" name="T64"/>
              <a:gd fmla="*/ 61 h 857" name="T65"/>
              <a:gd fmla="*/ 346 w 579" name="T66"/>
              <a:gd fmla="*/ 30 h 857" name="T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b="b" l="0" r="r" t="0"/>
            <a:pathLst>
              <a:path h="857" w="579">
                <a:moveTo>
                  <a:pt x="173" y="818"/>
                </a:moveTo>
                <a:lnTo>
                  <a:pt x="551" y="818"/>
                </a:lnTo>
                <a:cubicBezTo>
                  <a:pt x="562" y="818"/>
                  <a:pt x="571" y="827"/>
                  <a:pt x="571" y="838"/>
                </a:cubicBezTo>
                <a:cubicBezTo>
                  <a:pt x="571" y="849"/>
                  <a:pt x="562" y="857"/>
                  <a:pt x="551" y="857"/>
                </a:cubicBezTo>
                <a:lnTo>
                  <a:pt x="173" y="857"/>
                </a:lnTo>
                <a:cubicBezTo>
                  <a:pt x="162" y="857"/>
                  <a:pt x="153" y="849"/>
                  <a:pt x="153" y="838"/>
                </a:cubicBezTo>
                <a:cubicBezTo>
                  <a:pt x="153" y="827"/>
                  <a:pt x="162" y="818"/>
                  <a:pt x="173" y="818"/>
                </a:cubicBezTo>
                <a:close/>
                <a:moveTo>
                  <a:pt x="181" y="632"/>
                </a:moveTo>
                <a:lnTo>
                  <a:pt x="389" y="290"/>
                </a:lnTo>
                <a:lnTo>
                  <a:pt x="462" y="334"/>
                </a:lnTo>
                <a:lnTo>
                  <a:pt x="255" y="676"/>
                </a:lnTo>
                <a:lnTo>
                  <a:pt x="181" y="632"/>
                </a:lnTo>
                <a:close/>
                <a:moveTo>
                  <a:pt x="35" y="543"/>
                </a:moveTo>
                <a:lnTo>
                  <a:pt x="243" y="201"/>
                </a:lnTo>
                <a:lnTo>
                  <a:pt x="316" y="245"/>
                </a:lnTo>
                <a:lnTo>
                  <a:pt x="108" y="587"/>
                </a:lnTo>
                <a:lnTo>
                  <a:pt x="35" y="543"/>
                </a:lnTo>
                <a:close/>
                <a:moveTo>
                  <a:pt x="2" y="820"/>
                </a:moveTo>
                <a:lnTo>
                  <a:pt x="22" y="650"/>
                </a:lnTo>
                <a:lnTo>
                  <a:pt x="165" y="736"/>
                </a:lnTo>
                <a:lnTo>
                  <a:pt x="24" y="833"/>
                </a:lnTo>
                <a:cubicBezTo>
                  <a:pt x="9" y="844"/>
                  <a:pt x="0" y="838"/>
                  <a:pt x="2" y="820"/>
                </a:cubicBezTo>
                <a:close/>
                <a:moveTo>
                  <a:pt x="299" y="106"/>
                </a:moveTo>
                <a:lnTo>
                  <a:pt x="269" y="156"/>
                </a:lnTo>
                <a:lnTo>
                  <a:pt x="488" y="289"/>
                </a:lnTo>
                <a:lnTo>
                  <a:pt x="519" y="239"/>
                </a:lnTo>
                <a:lnTo>
                  <a:pt x="299" y="106"/>
                </a:lnTo>
                <a:close/>
                <a:moveTo>
                  <a:pt x="346" y="30"/>
                </a:moveTo>
                <a:cubicBezTo>
                  <a:pt x="360" y="7"/>
                  <a:pt x="390" y="0"/>
                  <a:pt x="412" y="14"/>
                </a:cubicBezTo>
                <a:lnTo>
                  <a:pt x="549" y="97"/>
                </a:lnTo>
                <a:cubicBezTo>
                  <a:pt x="572" y="110"/>
                  <a:pt x="579" y="140"/>
                  <a:pt x="566" y="163"/>
                </a:cubicBezTo>
                <a:lnTo>
                  <a:pt x="547" y="194"/>
                </a:lnTo>
                <a:lnTo>
                  <a:pt x="327" y="61"/>
                </a:lnTo>
                <a:lnTo>
                  <a:pt x="346" y="30"/>
                </a:lnTo>
                <a:close/>
              </a:path>
            </a:pathLst>
          </a:custGeom>
          <a:solidFill>
            <a:srgbClr val="7F7F7F"/>
          </a:solidFill>
          <a:ln>
            <a:noFill/>
          </a:ln>
        </p:spPr>
        <p:txBody>
          <a:bodyPr anchor="t" anchorCtr="0" bIns="45720" compatLnSpc="1" lIns="91440" numCol="1" rIns="91440" tIns="45720" vert="horz" wrap="square">
            <a:prstTxWarp prst="textNoShape">
              <a:avLst/>
            </a:prstTxWarp>
          </a:bodyPr>
          <a:lstStyle/>
          <a:p>
            <a:endParaRPr altLang="en-US" lang="zh-CN"/>
          </a:p>
        </p:txBody>
      </p:sp>
      <p:cxnSp>
        <p:nvCxnSpPr>
          <p:cNvPr id="10" name="直接连接符 9"/>
          <p:cNvCxnSpPr/>
          <p:nvPr/>
        </p:nvCxnSpPr>
        <p:spPr bwMode="auto">
          <a:xfrm flipH="1">
            <a:off x="985302" y="616159"/>
            <a:ext cx="10746000" cy="0"/>
          </a:xfrm>
          <a:prstGeom prst="line">
            <a:avLst/>
          </a:prstGeom>
          <a:solidFill>
            <a:schemeClr val="accent1"/>
          </a:solidFill>
          <a:ln algn="ctr" cap="flat" cmpd="sng" w="9525">
            <a:solidFill>
              <a:srgbClr val="A6A6A6"/>
            </a:solidFill>
            <a:prstDash val="solid"/>
            <a:round/>
            <a:headEnd len="med" type="none" w="med"/>
            <a:tailEnd len="med" type="none" w="med"/>
          </a:ln>
          <a:effectLst/>
          <a:extLst>
            <a:ext uri="{AF507438-7753-43E0-B8FC-AC1667EBCBE1}">
              <a14:hiddenEffects>
                <a:effectLst>
                  <a:outerShdw algn="ctr" dir="2700000" dist="35921" rotWithShape="0">
                    <a:schemeClr val="bg2"/>
                  </a:outerShdw>
                </a:effectLst>
              </a14:hiddenEffects>
            </a:ext>
          </a:extLst>
        </p:spPr>
      </p:cxnSp>
      <p:cxnSp>
        <p:nvCxnSpPr>
          <p:cNvPr id="92" name="直接连接符 91"/>
          <p:cNvCxnSpPr/>
          <p:nvPr/>
        </p:nvCxnSpPr>
        <p:spPr>
          <a:xfrm flipH="1">
            <a:off x="3951222" y="2661115"/>
            <a:ext cx="0" cy="361779"/>
          </a:xfrm>
          <a:prstGeom prst="line">
            <a:avLst/>
          </a:prstGeom>
          <a:ln w="12700">
            <a:solidFill>
              <a:schemeClr val="bg1">
                <a:lumMod val="65000"/>
              </a:schemeClr>
            </a:solidFill>
            <a:headEnd type="stealth"/>
          </a:ln>
        </p:spPr>
        <p:style>
          <a:lnRef idx="1">
            <a:schemeClr val="accent1"/>
          </a:lnRef>
          <a:fillRef idx="0">
            <a:schemeClr val="accent1"/>
          </a:fillRef>
          <a:effectRef idx="0">
            <a:schemeClr val="accent1"/>
          </a:effectRef>
          <a:fontRef idx="minor">
            <a:schemeClr val="tx1"/>
          </a:fontRef>
        </p:style>
      </p:cxnSp>
      <p:cxnSp>
        <p:nvCxnSpPr>
          <p:cNvPr id="93" name="直接连接符 92"/>
          <p:cNvCxnSpPr/>
          <p:nvPr/>
        </p:nvCxnSpPr>
        <p:spPr>
          <a:xfrm flipH="1">
            <a:off x="2031509" y="1813428"/>
            <a:ext cx="0" cy="1213699"/>
          </a:xfrm>
          <a:prstGeom prst="line">
            <a:avLst/>
          </a:prstGeom>
          <a:ln w="12700">
            <a:solidFill>
              <a:schemeClr val="bg1">
                <a:lumMod val="65000"/>
              </a:schemeClr>
            </a:solidFill>
            <a:headEnd type="stealth"/>
          </a:ln>
        </p:spPr>
        <p:style>
          <a:lnRef idx="1">
            <a:schemeClr val="accent1"/>
          </a:lnRef>
          <a:fillRef idx="0">
            <a:schemeClr val="accent1"/>
          </a:fillRef>
          <a:effectRef idx="0">
            <a:schemeClr val="accent1"/>
          </a:effectRef>
          <a:fontRef idx="minor">
            <a:schemeClr val="tx1"/>
          </a:fontRef>
        </p:style>
      </p:cxnSp>
      <p:cxnSp>
        <p:nvCxnSpPr>
          <p:cNvPr id="94" name="直接连接符 93"/>
          <p:cNvCxnSpPr/>
          <p:nvPr/>
        </p:nvCxnSpPr>
        <p:spPr>
          <a:xfrm flipH="1" flipV="1">
            <a:off x="4911079" y="4199784"/>
            <a:ext cx="38747" cy="1261096"/>
          </a:xfrm>
          <a:prstGeom prst="line">
            <a:avLst/>
          </a:prstGeom>
          <a:ln w="12700">
            <a:solidFill>
              <a:schemeClr val="bg1">
                <a:lumMod val="65000"/>
              </a:schemeClr>
            </a:solidFill>
            <a:headEnd type="stealth"/>
          </a:ln>
        </p:spPr>
        <p:style>
          <a:lnRef idx="1">
            <a:schemeClr val="accent1"/>
          </a:lnRef>
          <a:fillRef idx="0">
            <a:schemeClr val="accent1"/>
          </a:fillRef>
          <a:effectRef idx="0">
            <a:schemeClr val="accent1"/>
          </a:effectRef>
          <a:fontRef idx="minor">
            <a:schemeClr val="tx1"/>
          </a:fontRef>
        </p:style>
      </p:cxnSp>
      <p:cxnSp>
        <p:nvCxnSpPr>
          <p:cNvPr id="95" name="直接连接符 94"/>
          <p:cNvCxnSpPr/>
          <p:nvPr/>
        </p:nvCxnSpPr>
        <p:spPr>
          <a:xfrm flipH="1" flipV="1">
            <a:off x="2895380" y="4199783"/>
            <a:ext cx="0" cy="493213"/>
          </a:xfrm>
          <a:prstGeom prst="line">
            <a:avLst/>
          </a:prstGeom>
          <a:ln w="12700">
            <a:solidFill>
              <a:schemeClr val="bg1">
                <a:lumMod val="65000"/>
              </a:schemeClr>
            </a:solidFill>
            <a:headEnd type="stealth"/>
          </a:ln>
        </p:spPr>
        <p:style>
          <a:lnRef idx="1">
            <a:schemeClr val="accent1"/>
          </a:lnRef>
          <a:fillRef idx="0">
            <a:schemeClr val="accent1"/>
          </a:fillRef>
          <a:effectRef idx="0">
            <a:schemeClr val="accent1"/>
          </a:effectRef>
          <a:fontRef idx="minor">
            <a:schemeClr val="tx1"/>
          </a:fontRef>
        </p:style>
      </p:cxnSp>
      <p:grpSp>
        <p:nvGrpSpPr>
          <p:cNvPr id="97" name="组合 96"/>
          <p:cNvGrpSpPr/>
          <p:nvPr/>
        </p:nvGrpSpPr>
        <p:grpSpPr>
          <a:xfrm>
            <a:off x="527244" y="1221333"/>
            <a:ext cx="3103046" cy="592095"/>
            <a:chOff x="814328" y="3219334"/>
            <a:chExt cx="2266827" cy="432536"/>
          </a:xfrm>
        </p:grpSpPr>
        <p:grpSp>
          <p:nvGrpSpPr>
            <p:cNvPr id="98" name="组合 97"/>
            <p:cNvGrpSpPr/>
            <p:nvPr/>
          </p:nvGrpSpPr>
          <p:grpSpPr>
            <a:xfrm>
              <a:off x="814328" y="3219334"/>
              <a:ext cx="2266827" cy="432536"/>
              <a:chOff x="2173927" y="3285519"/>
              <a:chExt cx="2876394" cy="548848"/>
            </a:xfrm>
          </p:grpSpPr>
          <p:grpSp>
            <p:nvGrpSpPr>
              <p:cNvPr id="100" name="组合 99"/>
              <p:cNvGrpSpPr/>
              <p:nvPr/>
            </p:nvGrpSpPr>
            <p:grpSpPr>
              <a:xfrm>
                <a:off x="2173927" y="3285519"/>
                <a:ext cx="2876394" cy="548848"/>
                <a:chOff x="4304043" y="1286668"/>
                <a:chExt cx="6414044" cy="2757793"/>
              </a:xfrm>
              <a:effectLst>
                <a:outerShdw algn="tr" blurRad="381000" dir="8100000" dist="254000" rotWithShape="0">
                  <a:prstClr val="black">
                    <a:alpha val="40000"/>
                  </a:prstClr>
                </a:outerShdw>
              </a:effectLst>
            </p:grpSpPr>
            <p:sp>
              <p:nvSpPr>
                <p:cNvPr id="102" name="圆角矩形 101"/>
                <p:cNvSpPr/>
                <p:nvPr/>
              </p:nvSpPr>
              <p:spPr>
                <a:xfrm>
                  <a:off x="4304043" y="1286668"/>
                  <a:ext cx="64140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3" name="圆角矩形 102"/>
                <p:cNvSpPr/>
                <p:nvPr/>
              </p:nvSpPr>
              <p:spPr>
                <a:xfrm>
                  <a:off x="4351923" y="1373339"/>
                  <a:ext cx="6323887" cy="2584450"/>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101" name="椭圆 100"/>
              <p:cNvSpPr/>
              <p:nvPr/>
            </p:nvSpPr>
            <p:spPr>
              <a:xfrm>
                <a:off x="2270357" y="3351544"/>
                <a:ext cx="394740" cy="394741"/>
              </a:xfrm>
              <a:prstGeom prst="ellipse">
                <a:avLst/>
              </a:prstGeom>
              <a:solidFill>
                <a:schemeClr val="tx1"/>
              </a:solidFill>
              <a:ln>
                <a:noFill/>
              </a:ln>
              <a:effectLst>
                <a:outerShdw algn="tr" blurRad="88900" dir="8100000" dist="63500" rotWithShape="0">
                  <a:prstClr val="black">
                    <a:alpha val="57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mtClean="0">
                    <a:solidFill>
                      <a:schemeClr val="bg1"/>
                    </a:solidFill>
                  </a:rPr>
                  <a:t>1</a:t>
                </a:r>
              </a:p>
            </p:txBody>
          </p:sp>
        </p:grpSp>
        <p:sp>
          <p:nvSpPr>
            <p:cNvPr id="99" name="TextBox 88"/>
            <p:cNvSpPr txBox="1"/>
            <p:nvPr/>
          </p:nvSpPr>
          <p:spPr>
            <a:xfrm>
              <a:off x="1139540" y="3319207"/>
              <a:ext cx="1926672" cy="192937"/>
            </a:xfrm>
            <a:prstGeom prst="rect">
              <a:avLst/>
            </a:prstGeom>
            <a:noFill/>
          </p:spPr>
          <p:txBody>
            <a:bodyPr bIns="0" lIns="0" rIns="0" rtlCol="0" tIns="0" wrap="square">
              <a:spAutoFit/>
            </a:bodyPr>
            <a:lstStyle>
              <a:defPPr>
                <a:defRPr lang="zh-CN"/>
              </a:defPPr>
              <a:lvl1pPr algn="ctr">
                <a:defRPr b="1" sz="1400">
                  <a:solidFill>
                    <a:schemeClr val="bg1"/>
                  </a:solidFill>
                  <a:latin charset="-122" panose="020b0503020204020204" pitchFamily="34" typeface="微软雅黑"/>
                  <a:ea charset="-122" pitchFamily="34" typeface="微软雅黑"/>
                </a:defRPr>
              </a:lvl1pPr>
            </a:lstStyle>
            <a:p>
              <a:r>
                <a:rPr altLang="en-US" lang="zh-CN" sz="1733">
                  <a:solidFill>
                    <a:srgbClr val="3F3F3F"/>
                  </a:solidFill>
                  <a:latin typeface="+mn-ea"/>
                </a:rPr>
                <a:t>专业的团队人员</a:t>
              </a:r>
            </a:p>
          </p:txBody>
        </p:sp>
      </p:grpSp>
      <p:grpSp>
        <p:nvGrpSpPr>
          <p:cNvPr id="104" name="组合 103"/>
          <p:cNvGrpSpPr/>
          <p:nvPr/>
        </p:nvGrpSpPr>
        <p:grpSpPr>
          <a:xfrm>
            <a:off x="1359610" y="4692998"/>
            <a:ext cx="3103046" cy="592095"/>
            <a:chOff x="814325" y="3219334"/>
            <a:chExt cx="2266826" cy="432536"/>
          </a:xfrm>
        </p:grpSpPr>
        <p:grpSp>
          <p:nvGrpSpPr>
            <p:cNvPr id="105" name="组合 104"/>
            <p:cNvGrpSpPr/>
            <p:nvPr/>
          </p:nvGrpSpPr>
          <p:grpSpPr>
            <a:xfrm>
              <a:off x="814325" y="3219334"/>
              <a:ext cx="2266826" cy="432536"/>
              <a:chOff x="2173923" y="3285519"/>
              <a:chExt cx="2876392" cy="548848"/>
            </a:xfrm>
          </p:grpSpPr>
          <p:grpSp>
            <p:nvGrpSpPr>
              <p:cNvPr id="107" name="组合 106"/>
              <p:cNvGrpSpPr/>
              <p:nvPr/>
            </p:nvGrpSpPr>
            <p:grpSpPr>
              <a:xfrm>
                <a:off x="2173923" y="3285519"/>
                <a:ext cx="2876392" cy="548848"/>
                <a:chOff x="4304035" y="1286668"/>
                <a:chExt cx="6414035" cy="2757793"/>
              </a:xfrm>
              <a:effectLst>
                <a:outerShdw algn="tr" blurRad="381000" dir="8100000" dist="254000" rotWithShape="0">
                  <a:prstClr val="black">
                    <a:alpha val="40000"/>
                  </a:prstClr>
                </a:outerShdw>
              </a:effectLst>
            </p:grpSpPr>
            <p:sp>
              <p:nvSpPr>
                <p:cNvPr id="109" name="圆角矩形 108"/>
                <p:cNvSpPr/>
                <p:nvPr/>
              </p:nvSpPr>
              <p:spPr>
                <a:xfrm>
                  <a:off x="4304035" y="1286668"/>
                  <a:ext cx="6414035"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0" name="圆角矩形 109"/>
                <p:cNvSpPr/>
                <p:nvPr/>
              </p:nvSpPr>
              <p:spPr>
                <a:xfrm>
                  <a:off x="4351922" y="1373339"/>
                  <a:ext cx="6323878" cy="2584450"/>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108" name="椭圆 107"/>
              <p:cNvSpPr/>
              <p:nvPr/>
            </p:nvSpPr>
            <p:spPr>
              <a:xfrm>
                <a:off x="2288027" y="3372244"/>
                <a:ext cx="392760" cy="392761"/>
              </a:xfrm>
              <a:prstGeom prst="ellipse">
                <a:avLst/>
              </a:prstGeom>
              <a:solidFill>
                <a:schemeClr val="tx2"/>
              </a:solidFill>
              <a:ln>
                <a:noFill/>
              </a:ln>
              <a:effectLst>
                <a:outerShdw algn="tr" blurRad="88900" dir="8100000" dist="63500" rotWithShape="0">
                  <a:prstClr val="black">
                    <a:alpha val="57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mtClean="0">
                    <a:solidFill>
                      <a:schemeClr val="bg1"/>
                    </a:solidFill>
                  </a:rPr>
                  <a:t>2</a:t>
                </a:r>
              </a:p>
            </p:txBody>
          </p:sp>
        </p:grpSp>
        <p:sp>
          <p:nvSpPr>
            <p:cNvPr id="106" name="TextBox 95"/>
            <p:cNvSpPr txBox="1"/>
            <p:nvPr/>
          </p:nvSpPr>
          <p:spPr>
            <a:xfrm>
              <a:off x="1249617" y="3331792"/>
              <a:ext cx="1808518" cy="192937"/>
            </a:xfrm>
            <a:prstGeom prst="rect">
              <a:avLst/>
            </a:prstGeom>
            <a:noFill/>
          </p:spPr>
          <p:txBody>
            <a:bodyPr bIns="0" lIns="0" rIns="0" rtlCol="0" tIns="0" wrap="square">
              <a:spAutoFit/>
            </a:bodyPr>
            <a:lstStyle>
              <a:defPPr>
                <a:defRPr lang="zh-CN"/>
              </a:defPPr>
              <a:lvl1pPr algn="ctr">
                <a:defRPr b="1" sz="1400">
                  <a:solidFill>
                    <a:schemeClr val="bg1"/>
                  </a:solidFill>
                  <a:latin charset="-122" panose="020b0503020204020204" pitchFamily="34" typeface="微软雅黑"/>
                  <a:ea charset="-122" pitchFamily="34" typeface="微软雅黑"/>
                </a:defRPr>
              </a:lvl1pPr>
            </a:lstStyle>
            <a:p>
              <a:r>
                <a:rPr altLang="en-US" lang="zh-CN" sz="1733">
                  <a:solidFill>
                    <a:srgbClr val="3F3F3F"/>
                  </a:solidFill>
                </a:rPr>
                <a:t>强大的执行力</a:t>
              </a:r>
            </a:p>
          </p:txBody>
        </p:sp>
      </p:grpSp>
      <p:grpSp>
        <p:nvGrpSpPr>
          <p:cNvPr id="111" name="组合 110"/>
          <p:cNvGrpSpPr/>
          <p:nvPr/>
        </p:nvGrpSpPr>
        <p:grpSpPr>
          <a:xfrm>
            <a:off x="2638929" y="2069020"/>
            <a:ext cx="3103046" cy="592095"/>
            <a:chOff x="814328" y="3219334"/>
            <a:chExt cx="2266829" cy="432536"/>
          </a:xfrm>
        </p:grpSpPr>
        <p:grpSp>
          <p:nvGrpSpPr>
            <p:cNvPr id="112" name="组合 111"/>
            <p:cNvGrpSpPr/>
            <p:nvPr/>
          </p:nvGrpSpPr>
          <p:grpSpPr>
            <a:xfrm>
              <a:off x="814328" y="3219334"/>
              <a:ext cx="2266829" cy="432536"/>
              <a:chOff x="2173927" y="3285519"/>
              <a:chExt cx="2876396" cy="548848"/>
            </a:xfrm>
          </p:grpSpPr>
          <p:grpSp>
            <p:nvGrpSpPr>
              <p:cNvPr id="114" name="组合 113"/>
              <p:cNvGrpSpPr/>
              <p:nvPr/>
            </p:nvGrpSpPr>
            <p:grpSpPr>
              <a:xfrm>
                <a:off x="2173927" y="3285519"/>
                <a:ext cx="2876396" cy="548848"/>
                <a:chOff x="4304043" y="1286668"/>
                <a:chExt cx="6414045" cy="2757793"/>
              </a:xfrm>
              <a:effectLst>
                <a:outerShdw algn="tr" blurRad="381000" dir="8100000" dist="254000" rotWithShape="0">
                  <a:prstClr val="black">
                    <a:alpha val="40000"/>
                  </a:prstClr>
                </a:outerShdw>
              </a:effectLst>
            </p:grpSpPr>
            <p:sp>
              <p:nvSpPr>
                <p:cNvPr id="116" name="圆角矩形 115"/>
                <p:cNvSpPr/>
                <p:nvPr/>
              </p:nvSpPr>
              <p:spPr>
                <a:xfrm>
                  <a:off x="4304043" y="1286668"/>
                  <a:ext cx="6414045"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7" name="圆角矩形 116"/>
                <p:cNvSpPr/>
                <p:nvPr/>
              </p:nvSpPr>
              <p:spPr>
                <a:xfrm>
                  <a:off x="4351923" y="1373339"/>
                  <a:ext cx="6323888" cy="2584450"/>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115" name="椭圆 114"/>
              <p:cNvSpPr/>
              <p:nvPr/>
            </p:nvSpPr>
            <p:spPr>
              <a:xfrm>
                <a:off x="2307129" y="3376773"/>
                <a:ext cx="392761" cy="392761"/>
              </a:xfrm>
              <a:prstGeom prst="ellipse">
                <a:avLst/>
              </a:prstGeom>
              <a:solidFill>
                <a:schemeClr val="tx1"/>
              </a:solidFill>
              <a:ln>
                <a:noFill/>
              </a:ln>
              <a:effectLst>
                <a:outerShdw algn="tr" blurRad="88900" dir="8100000" dist="63500" rotWithShape="0">
                  <a:prstClr val="black">
                    <a:alpha val="57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mtClean="0">
                    <a:solidFill>
                      <a:schemeClr val="bg1"/>
                    </a:solidFill>
                  </a:rPr>
                  <a:t>3</a:t>
                </a:r>
              </a:p>
            </p:txBody>
          </p:sp>
        </p:grpSp>
        <p:sp>
          <p:nvSpPr>
            <p:cNvPr id="113" name="TextBox 102"/>
            <p:cNvSpPr txBox="1"/>
            <p:nvPr/>
          </p:nvSpPr>
          <p:spPr>
            <a:xfrm>
              <a:off x="1183671" y="3331792"/>
              <a:ext cx="1847692" cy="192937"/>
            </a:xfrm>
            <a:prstGeom prst="rect">
              <a:avLst/>
            </a:prstGeom>
            <a:noFill/>
          </p:spPr>
          <p:txBody>
            <a:bodyPr bIns="0" lIns="0" rIns="0" rtlCol="0" tIns="0" wrap="square">
              <a:spAutoFit/>
            </a:bodyPr>
            <a:lstStyle>
              <a:defPPr>
                <a:defRPr lang="zh-CN"/>
              </a:defPPr>
              <a:lvl1pPr algn="ctr">
                <a:defRPr b="1" sz="1400">
                  <a:solidFill>
                    <a:schemeClr val="bg1"/>
                  </a:solidFill>
                  <a:latin charset="-122" panose="020b0503020204020204" pitchFamily="34" typeface="微软雅黑"/>
                  <a:ea charset="-122" pitchFamily="34" typeface="微软雅黑"/>
                </a:defRPr>
              </a:lvl1pPr>
            </a:lstStyle>
            <a:p>
              <a:r>
                <a:rPr altLang="en-US" lang="zh-CN" sz="1733">
                  <a:solidFill>
                    <a:srgbClr val="3F3F3F"/>
                  </a:solidFill>
                </a:rPr>
                <a:t>精准的营销能力</a:t>
              </a:r>
            </a:p>
          </p:txBody>
        </p:sp>
      </p:grpSp>
      <p:grpSp>
        <p:nvGrpSpPr>
          <p:cNvPr id="118" name="组合 117"/>
          <p:cNvGrpSpPr/>
          <p:nvPr/>
        </p:nvGrpSpPr>
        <p:grpSpPr>
          <a:xfrm>
            <a:off x="3663266" y="5460882"/>
            <a:ext cx="3103046" cy="592095"/>
            <a:chOff x="814328" y="3219334"/>
            <a:chExt cx="2266828" cy="432536"/>
          </a:xfrm>
        </p:grpSpPr>
        <p:grpSp>
          <p:nvGrpSpPr>
            <p:cNvPr id="119" name="组合 118"/>
            <p:cNvGrpSpPr/>
            <p:nvPr/>
          </p:nvGrpSpPr>
          <p:grpSpPr>
            <a:xfrm>
              <a:off x="814328" y="3219334"/>
              <a:ext cx="2266828" cy="432536"/>
              <a:chOff x="2173927" y="3285519"/>
              <a:chExt cx="2876395" cy="548848"/>
            </a:xfrm>
          </p:grpSpPr>
          <p:grpSp>
            <p:nvGrpSpPr>
              <p:cNvPr id="121" name="组合 120"/>
              <p:cNvGrpSpPr/>
              <p:nvPr/>
            </p:nvGrpSpPr>
            <p:grpSpPr>
              <a:xfrm>
                <a:off x="2173927" y="3285519"/>
                <a:ext cx="2876395" cy="548848"/>
                <a:chOff x="4304043" y="1286668"/>
                <a:chExt cx="6414045" cy="2757793"/>
              </a:xfrm>
              <a:effectLst>
                <a:outerShdw algn="tr" blurRad="381000" dir="8100000" dist="254000" rotWithShape="0">
                  <a:prstClr val="black">
                    <a:alpha val="40000"/>
                  </a:prstClr>
                </a:outerShdw>
              </a:effectLst>
            </p:grpSpPr>
            <p:sp>
              <p:nvSpPr>
                <p:cNvPr id="123" name="圆角矩形 122"/>
                <p:cNvSpPr/>
                <p:nvPr/>
              </p:nvSpPr>
              <p:spPr>
                <a:xfrm>
                  <a:off x="4304043" y="1286668"/>
                  <a:ext cx="6414045"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4" name="圆角矩形 123"/>
                <p:cNvSpPr/>
                <p:nvPr/>
              </p:nvSpPr>
              <p:spPr>
                <a:xfrm>
                  <a:off x="4351923" y="1373339"/>
                  <a:ext cx="6323888" cy="2584450"/>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122" name="椭圆 121"/>
              <p:cNvSpPr/>
              <p:nvPr/>
            </p:nvSpPr>
            <p:spPr>
              <a:xfrm>
                <a:off x="2280388" y="3389371"/>
                <a:ext cx="392761" cy="392761"/>
              </a:xfrm>
              <a:prstGeom prst="ellipse">
                <a:avLst/>
              </a:prstGeom>
              <a:solidFill>
                <a:schemeClr val="tx2"/>
              </a:solidFill>
              <a:ln>
                <a:noFill/>
              </a:ln>
              <a:effectLst>
                <a:outerShdw algn="tr" blurRad="88900" dir="8100000" dist="63500" rotWithShape="0">
                  <a:prstClr val="black">
                    <a:alpha val="57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mtClean="0">
                    <a:solidFill>
                      <a:schemeClr val="bg1"/>
                    </a:solidFill>
                  </a:rPr>
                  <a:t>4</a:t>
                </a:r>
              </a:p>
            </p:txBody>
          </p:sp>
        </p:grpSp>
        <p:sp>
          <p:nvSpPr>
            <p:cNvPr id="120" name="TextBox 109"/>
            <p:cNvSpPr txBox="1"/>
            <p:nvPr/>
          </p:nvSpPr>
          <p:spPr>
            <a:xfrm>
              <a:off x="1085352" y="3345963"/>
              <a:ext cx="1926671" cy="192937"/>
            </a:xfrm>
            <a:prstGeom prst="rect">
              <a:avLst/>
            </a:prstGeom>
            <a:noFill/>
          </p:spPr>
          <p:txBody>
            <a:bodyPr bIns="0" lIns="0" rIns="0" rtlCol="0" tIns="0" wrap="square">
              <a:spAutoFit/>
            </a:bodyPr>
            <a:lstStyle>
              <a:defPPr>
                <a:defRPr lang="zh-CN"/>
              </a:defPPr>
              <a:lvl1pPr algn="ctr">
                <a:defRPr b="1" sz="1400">
                  <a:solidFill>
                    <a:schemeClr val="bg1"/>
                  </a:solidFill>
                  <a:latin charset="-122" panose="020b0503020204020204" pitchFamily="34" typeface="微软雅黑"/>
                  <a:ea charset="-122" pitchFamily="34" typeface="微软雅黑"/>
                </a:defRPr>
              </a:lvl1pPr>
            </a:lstStyle>
            <a:p>
              <a:r>
                <a:rPr altLang="en-US" lang="zh-CN" sz="1733">
                  <a:solidFill>
                    <a:srgbClr val="3F3F3F"/>
                  </a:solidFill>
                </a:rPr>
                <a:t>丰富的产品运营经验</a:t>
              </a:r>
            </a:p>
          </p:txBody>
        </p:sp>
      </p:grpSp>
      <p:grpSp>
        <p:nvGrpSpPr>
          <p:cNvPr id="131" name="组合 130"/>
          <p:cNvGrpSpPr/>
          <p:nvPr/>
        </p:nvGrpSpPr>
        <p:grpSpPr>
          <a:xfrm>
            <a:off x="8782012" y="3253210"/>
            <a:ext cx="2294250" cy="731607"/>
            <a:chOff x="4304043" y="1286668"/>
            <a:chExt cx="3837944" cy="2757793"/>
          </a:xfrm>
          <a:effectLst>
            <a:outerShdw algn="tr" blurRad="381000" dir="8100000" dist="254000" rotWithShape="0">
              <a:prstClr val="black">
                <a:alpha val="40000"/>
              </a:prstClr>
            </a:outerShdw>
          </a:effectLst>
        </p:grpSpPr>
        <p:sp>
          <p:nvSpPr>
            <p:cNvPr id="132" name="圆角矩形 131"/>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latin charset="-122" panose="020b0503020204020204" pitchFamily="34" typeface="微软雅黑"/>
                <a:ea charset="-122" pitchFamily="34" typeface="微软雅黑"/>
              </a:endParaRPr>
            </a:p>
          </p:txBody>
        </p:sp>
        <p:sp>
          <p:nvSpPr>
            <p:cNvPr id="133" name="圆角矩形 132"/>
            <p:cNvSpPr/>
            <p:nvPr/>
          </p:nvSpPr>
          <p:spPr>
            <a:xfrm>
              <a:off x="4351930" y="1373339"/>
              <a:ext cx="3742172" cy="2584451"/>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mtClean="0">
                  <a:solidFill>
                    <a:srgbClr val="3F3F3F"/>
                  </a:solidFill>
                  <a:latin charset="-122" panose="020b0503020204020204" pitchFamily="34" typeface="微软雅黑"/>
                  <a:ea charset="-122" pitchFamily="34" typeface="微软雅黑"/>
                </a:rPr>
                <a:t>增强产品价值</a:t>
              </a:r>
            </a:p>
          </p:txBody>
        </p:sp>
      </p:grpSp>
      <p:grpSp>
        <p:nvGrpSpPr>
          <p:cNvPr id="134" name="组合 133"/>
          <p:cNvGrpSpPr/>
          <p:nvPr/>
        </p:nvGrpSpPr>
        <p:grpSpPr>
          <a:xfrm>
            <a:off x="8719619" y="1813425"/>
            <a:ext cx="2294250" cy="731607"/>
            <a:chOff x="4304043" y="1286668"/>
            <a:chExt cx="3837944" cy="2757793"/>
          </a:xfrm>
          <a:effectLst>
            <a:outerShdw algn="tr" blurRad="381000" dir="8100000" dist="254000" rotWithShape="0">
              <a:prstClr val="black">
                <a:alpha val="40000"/>
              </a:prstClr>
            </a:outerShdw>
          </a:effectLst>
        </p:grpSpPr>
        <p:sp>
          <p:nvSpPr>
            <p:cNvPr id="135" name="圆角矩形 134"/>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latin charset="-122" panose="020b0503020204020204" pitchFamily="34" typeface="微软雅黑"/>
                <a:ea charset="-122" pitchFamily="34" typeface="微软雅黑"/>
              </a:endParaRPr>
            </a:p>
          </p:txBody>
        </p:sp>
        <p:sp>
          <p:nvSpPr>
            <p:cNvPr id="136" name="圆角矩形 135"/>
            <p:cNvSpPr/>
            <p:nvPr/>
          </p:nvSpPr>
          <p:spPr>
            <a:xfrm>
              <a:off x="4351930" y="1373339"/>
              <a:ext cx="3742172" cy="2584451"/>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mtClean="0">
                  <a:solidFill>
                    <a:srgbClr val="3F3F3F"/>
                  </a:solidFill>
                  <a:latin charset="-122" panose="020b0503020204020204" pitchFamily="34" typeface="微软雅黑"/>
                  <a:ea charset="-122" pitchFamily="34" typeface="微软雅黑"/>
                </a:rPr>
                <a:t>提高市场份额</a:t>
              </a:r>
            </a:p>
          </p:txBody>
        </p:sp>
      </p:grpSp>
      <p:grpSp>
        <p:nvGrpSpPr>
          <p:cNvPr id="137" name="组合 136"/>
          <p:cNvGrpSpPr/>
          <p:nvPr/>
        </p:nvGrpSpPr>
        <p:grpSpPr>
          <a:xfrm>
            <a:off x="8810638" y="4692995"/>
            <a:ext cx="2294250" cy="731607"/>
            <a:chOff x="4304043" y="1286668"/>
            <a:chExt cx="3837944" cy="2757793"/>
          </a:xfrm>
          <a:effectLst>
            <a:outerShdw algn="tr" blurRad="381000" dir="8100000" dist="254000" rotWithShape="0">
              <a:prstClr val="black">
                <a:alpha val="40000"/>
              </a:prstClr>
            </a:outerShdw>
          </a:effectLst>
        </p:grpSpPr>
        <p:sp>
          <p:nvSpPr>
            <p:cNvPr id="138" name="圆角矩形 137"/>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latin charset="-122" panose="020b0503020204020204" pitchFamily="34" typeface="微软雅黑"/>
                <a:ea charset="-122" pitchFamily="34" typeface="微软雅黑"/>
              </a:endParaRPr>
            </a:p>
          </p:txBody>
        </p:sp>
        <p:sp>
          <p:nvSpPr>
            <p:cNvPr id="139" name="圆角矩形 138"/>
            <p:cNvSpPr/>
            <p:nvPr/>
          </p:nvSpPr>
          <p:spPr>
            <a:xfrm>
              <a:off x="4351930" y="1373339"/>
              <a:ext cx="3742172" cy="2584451"/>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mtClean="0">
                  <a:solidFill>
                    <a:srgbClr val="3F3F3F"/>
                  </a:solidFill>
                  <a:latin charset="-122" panose="020b0503020204020204" pitchFamily="34" typeface="微软雅黑"/>
                  <a:ea charset="-122" pitchFamily="34" typeface="微软雅黑"/>
                </a:rPr>
                <a:t>增加公司收入</a:t>
              </a:r>
            </a:p>
          </p:txBody>
        </p:sp>
      </p:grpSp>
      <p:sp>
        <p:nvSpPr>
          <p:cNvPr id="88" name="燕尾形 87"/>
          <p:cNvSpPr/>
          <p:nvPr/>
        </p:nvSpPr>
        <p:spPr>
          <a:xfrm>
            <a:off x="1743552" y="3035591"/>
            <a:ext cx="1089047" cy="1183322"/>
          </a:xfrm>
          <a:prstGeom prst="chevron">
            <a:avLst>
              <a:gd fmla="val 54429" name="adj"/>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60939" lIns="121876" rIns="121876" tIns="60939"/>
          <a:lstStyle/>
          <a:p>
            <a:pPr algn="ctr" defTabSz="1218805" fontAlgn="auto">
              <a:spcBef>
                <a:spcPct val="0"/>
              </a:spcBef>
              <a:spcAft>
                <a:spcPct val="0"/>
              </a:spcAft>
              <a:defRPr/>
            </a:pPr>
            <a:endParaRPr altLang="en-US" lang="zh-CN" sz="3318"/>
          </a:p>
        </p:txBody>
      </p:sp>
      <p:sp>
        <p:nvSpPr>
          <p:cNvPr id="89" name="燕尾形 88"/>
          <p:cNvSpPr/>
          <p:nvPr/>
        </p:nvSpPr>
        <p:spPr>
          <a:xfrm>
            <a:off x="2703415" y="3035591"/>
            <a:ext cx="1090672" cy="1183322"/>
          </a:xfrm>
          <a:prstGeom prst="chevron">
            <a:avLst>
              <a:gd fmla="val 54429" name="adj"/>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60939" lIns="121876" rIns="121876" tIns="60939"/>
          <a:lstStyle/>
          <a:p>
            <a:pPr algn="ctr" defTabSz="1218805" fontAlgn="auto">
              <a:spcBef>
                <a:spcPct val="0"/>
              </a:spcBef>
              <a:spcAft>
                <a:spcPct val="0"/>
              </a:spcAft>
              <a:defRPr/>
            </a:pPr>
            <a:endParaRPr altLang="en-US" lang="zh-CN" sz="3318"/>
          </a:p>
        </p:txBody>
      </p:sp>
      <p:sp>
        <p:nvSpPr>
          <p:cNvPr id="90" name="燕尾形 89"/>
          <p:cNvSpPr/>
          <p:nvPr/>
        </p:nvSpPr>
        <p:spPr>
          <a:xfrm>
            <a:off x="3663271" y="3035591"/>
            <a:ext cx="1090672" cy="1183322"/>
          </a:xfrm>
          <a:prstGeom prst="chevron">
            <a:avLst>
              <a:gd fmla="val 54429" name="adj"/>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60939" lIns="121876" rIns="121876" tIns="60939"/>
          <a:lstStyle/>
          <a:p>
            <a:pPr algn="ctr" defTabSz="1218805" fontAlgn="auto">
              <a:spcBef>
                <a:spcPct val="0"/>
              </a:spcBef>
              <a:spcAft>
                <a:spcPct val="0"/>
              </a:spcAft>
              <a:defRPr/>
            </a:pPr>
            <a:endParaRPr altLang="en-US" lang="zh-CN" sz="3318"/>
          </a:p>
        </p:txBody>
      </p:sp>
      <p:sp>
        <p:nvSpPr>
          <p:cNvPr id="91" name="燕尾形 90"/>
          <p:cNvSpPr/>
          <p:nvPr/>
        </p:nvSpPr>
        <p:spPr>
          <a:xfrm>
            <a:off x="4588298" y="3035591"/>
            <a:ext cx="1090672" cy="1183322"/>
          </a:xfrm>
          <a:prstGeom prst="chevron">
            <a:avLst>
              <a:gd fmla="val 54429" name="adj"/>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60939" lIns="121876" rIns="121876" tIns="60939"/>
          <a:lstStyle/>
          <a:p>
            <a:pPr algn="ctr" defTabSz="1218805" fontAlgn="auto">
              <a:spcBef>
                <a:spcPct val="0"/>
              </a:spcBef>
              <a:spcAft>
                <a:spcPct val="0"/>
              </a:spcAft>
              <a:defRPr/>
            </a:pPr>
            <a:endParaRPr altLang="en-US" lang="zh-CN" sz="3318"/>
          </a:p>
        </p:txBody>
      </p:sp>
      <p:sp>
        <p:nvSpPr>
          <p:cNvPr id="96" name="五边形 95"/>
          <p:cNvSpPr/>
          <p:nvPr/>
        </p:nvSpPr>
        <p:spPr>
          <a:xfrm>
            <a:off x="-48670" y="3025705"/>
            <a:ext cx="7870823" cy="1189999"/>
          </a:xfrm>
          <a:prstGeom prst="homePlate">
            <a:avLst>
              <a:gd fmla="val 47961" name="adj"/>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anchor="ctr" bIns="60939" lIns="121876" rIns="121876" tIns="60939"/>
          <a:lstStyle/>
          <a:p>
            <a:pPr algn="ctr" defTabSz="1218805" fontAlgn="auto">
              <a:spcBef>
                <a:spcPct val="0"/>
              </a:spcBef>
              <a:spcAft>
                <a:spcPct val="0"/>
              </a:spcAft>
              <a:defRPr/>
            </a:pPr>
            <a:endParaRPr altLang="en-US" lang="zh-CN" sz="3318"/>
          </a:p>
        </p:txBody>
      </p:sp>
      <p:grpSp>
        <p:nvGrpSpPr>
          <p:cNvPr id="125" name="组合 124"/>
          <p:cNvGrpSpPr>
            <a:grpSpLocks noChangeAspect="1"/>
          </p:cNvGrpSpPr>
          <p:nvPr/>
        </p:nvGrpSpPr>
        <p:grpSpPr>
          <a:xfrm rot="19800000">
            <a:off x="5649044" y="2564185"/>
            <a:ext cx="2264611" cy="2160513"/>
            <a:chOff x="3197225" y="3458369"/>
            <a:chExt cx="533400" cy="487363"/>
          </a:xfrm>
          <a:solidFill>
            <a:schemeClr val="tx1"/>
          </a:solidFill>
          <a:scene3d>
            <a:camera prst="orthographicFront">
              <a:rot lat="0" lon="0" rev="21300000"/>
            </a:camera>
            <a:lightRig dir="t" rig="threePt"/>
          </a:scene3d>
        </p:grpSpPr>
        <p:sp>
          <p:nvSpPr>
            <p:cNvPr id="126" name="Oval 312"/>
            <p:cNvSpPr>
              <a:spLocks noChangeArrowheads="1"/>
            </p:cNvSpPr>
            <p:nvPr/>
          </p:nvSpPr>
          <p:spPr bwMode="auto">
            <a:xfrm>
              <a:off x="3568700" y="3458369"/>
              <a:ext cx="93663" cy="88900"/>
            </a:xfrm>
            <a:prstGeom prst="ellipse">
              <a:avLst/>
            </a:prstGeom>
            <a:grpFill/>
            <a:ln>
              <a:noFill/>
            </a:ln>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8805" fontAlgn="auto">
                <a:spcBef>
                  <a:spcPct val="0"/>
                </a:spcBef>
                <a:spcAft>
                  <a:spcPct val="0"/>
                </a:spcAft>
                <a:defRPr/>
              </a:pPr>
              <a:endParaRPr altLang="en-US" lang="zh-CN" sz="3318">
                <a:solidFill>
                  <a:schemeClr val="tx1">
                    <a:lumMod val="75000"/>
                    <a:lumOff val="25000"/>
                  </a:schemeClr>
                </a:solidFill>
              </a:endParaRPr>
            </a:p>
          </p:txBody>
        </p:sp>
        <p:sp>
          <p:nvSpPr>
            <p:cNvPr id="127" name="Freeform 313"/>
            <p:cNvSpPr/>
            <p:nvPr/>
          </p:nvSpPr>
          <p:spPr bwMode="auto">
            <a:xfrm>
              <a:off x="3197225" y="3513932"/>
              <a:ext cx="533400" cy="431800"/>
            </a:xfrm>
            <a:custGeom>
              <a:gdLst>
                <a:gd fmla="*/ 7 w 142" name="T0"/>
                <a:gd fmla="*/ 60 h 115" name="T1"/>
                <a:gd fmla="*/ 9 w 142" name="T2"/>
                <a:gd fmla="*/ 60 h 115" name="T3"/>
                <a:gd fmla="*/ 36 w 142" name="T4"/>
                <a:gd fmla="*/ 60 h 115" name="T5"/>
                <a:gd fmla="*/ 77 w 142" name="T6"/>
                <a:gd fmla="*/ 12 h 115" name="T7"/>
                <a:gd fmla="*/ 67 w 142" name="T8"/>
                <a:gd fmla="*/ 12 h 115" name="T9"/>
                <a:gd fmla="*/ 48 w 142" name="T10"/>
                <a:gd fmla="*/ 34 h 115" name="T11"/>
                <a:gd fmla="*/ 43 w 142" name="T12"/>
                <a:gd fmla="*/ 36 h 115" name="T13"/>
                <a:gd fmla="*/ 37 w 142" name="T14"/>
                <a:gd fmla="*/ 30 h 115" name="T15"/>
                <a:gd fmla="*/ 39 w 142" name="T16"/>
                <a:gd fmla="*/ 25 h 115" name="T17"/>
                <a:gd fmla="*/ 59 w 142" name="T18"/>
                <a:gd fmla="*/ 2 h 115" name="T19"/>
                <a:gd fmla="*/ 64 w 142" name="T20"/>
                <a:gd fmla="*/ 0 h 115" name="T21"/>
                <a:gd fmla="*/ 93 w 142" name="T22"/>
                <a:gd fmla="*/ 0 h 115" name="T23"/>
                <a:gd fmla="*/ 114 w 142" name="T24"/>
                <a:gd fmla="*/ 15 h 115" name="T25"/>
                <a:gd fmla="*/ 114 w 142" name="T26"/>
                <a:gd fmla="*/ 32 h 115" name="T27"/>
                <a:gd fmla="*/ 135 w 142" name="T28"/>
                <a:gd fmla="*/ 32 h 115" name="T29"/>
                <a:gd fmla="*/ 139 w 142" name="T30"/>
                <a:gd fmla="*/ 34 h 115" name="T31"/>
                <a:gd fmla="*/ 139 w 142" name="T32"/>
                <a:gd fmla="*/ 43 h 115" name="T33"/>
                <a:gd fmla="*/ 135 w 142" name="T34"/>
                <a:gd fmla="*/ 45 h 115" name="T35"/>
                <a:gd fmla="*/ 109 w 142" name="T36"/>
                <a:gd fmla="*/ 45 h 115" name="T37"/>
                <a:gd fmla="*/ 101 w 142" name="T38"/>
                <a:gd fmla="*/ 38 h 115" name="T39"/>
                <a:gd fmla="*/ 101 w 142" name="T40"/>
                <a:gd fmla="*/ 27 h 115" name="T41"/>
                <a:gd fmla="*/ 86 w 142" name="T42"/>
                <a:gd fmla="*/ 45 h 115" name="T43"/>
                <a:gd fmla="*/ 100 w 142" name="T44"/>
                <a:gd fmla="*/ 59 h 115" name="T45"/>
                <a:gd fmla="*/ 101 w 142" name="T46"/>
                <a:gd fmla="*/ 69 h 115" name="T47"/>
                <a:gd fmla="*/ 92 w 142" name="T48"/>
                <a:gd fmla="*/ 109 h 115" name="T49"/>
                <a:gd fmla="*/ 85 w 142" name="T50"/>
                <a:gd fmla="*/ 115 h 115" name="T51"/>
                <a:gd fmla="*/ 77 w 142" name="T52"/>
                <a:gd fmla="*/ 108 h 115" name="T53"/>
                <a:gd fmla="*/ 77 w 142" name="T54"/>
                <a:gd fmla="*/ 106 h 115" name="T55"/>
                <a:gd fmla="*/ 85 w 142" name="T56"/>
                <a:gd fmla="*/ 72 h 115" name="T57"/>
                <a:gd fmla="*/ 66 w 142" name="T58"/>
                <a:gd fmla="*/ 54 h 115" name="T59"/>
                <a:gd fmla="*/ 50 w 142" name="T60"/>
                <a:gd fmla="*/ 72 h 115" name="T61"/>
                <a:gd fmla="*/ 41 w 142" name="T62"/>
                <a:gd fmla="*/ 75 h 115" name="T63"/>
                <a:gd fmla="*/ 8 w 142" name="T64"/>
                <a:gd fmla="*/ 75 h 115" name="T65"/>
                <a:gd fmla="*/ 1 w 142" name="T66"/>
                <a:gd fmla="*/ 69 h 115" name="T67"/>
                <a:gd fmla="*/ 7 w 142" name="T68"/>
                <a:gd fmla="*/ 60 h 115"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115" w="142">
                  <a:moveTo>
                    <a:pt x="7" y="60"/>
                  </a:moveTo>
                  <a:cubicBezTo>
                    <a:pt x="7" y="60"/>
                    <a:pt x="8" y="60"/>
                    <a:pt x="9" y="60"/>
                  </a:cubicBezTo>
                  <a:cubicBezTo>
                    <a:pt x="36" y="60"/>
                    <a:pt x="36" y="60"/>
                    <a:pt x="36" y="60"/>
                  </a:cubicBezTo>
                  <a:cubicBezTo>
                    <a:pt x="77" y="12"/>
                    <a:pt x="77" y="12"/>
                    <a:pt x="77" y="12"/>
                  </a:cubicBezTo>
                  <a:cubicBezTo>
                    <a:pt x="67" y="12"/>
                    <a:pt x="67" y="12"/>
                    <a:pt x="67" y="12"/>
                  </a:cubicBezTo>
                  <a:cubicBezTo>
                    <a:pt x="48" y="34"/>
                    <a:pt x="48" y="34"/>
                    <a:pt x="48" y="34"/>
                  </a:cubicBezTo>
                  <a:cubicBezTo>
                    <a:pt x="47" y="35"/>
                    <a:pt x="45" y="36"/>
                    <a:pt x="43" y="36"/>
                  </a:cubicBezTo>
                  <a:cubicBezTo>
                    <a:pt x="40" y="36"/>
                    <a:pt x="37" y="33"/>
                    <a:pt x="37" y="30"/>
                  </a:cubicBezTo>
                  <a:cubicBezTo>
                    <a:pt x="37" y="28"/>
                    <a:pt x="38" y="26"/>
                    <a:pt x="39" y="25"/>
                  </a:cubicBezTo>
                  <a:cubicBezTo>
                    <a:pt x="59" y="2"/>
                    <a:pt x="59" y="2"/>
                    <a:pt x="59" y="2"/>
                  </a:cubicBezTo>
                  <a:cubicBezTo>
                    <a:pt x="61" y="1"/>
                    <a:pt x="62" y="0"/>
                    <a:pt x="64" y="0"/>
                  </a:cubicBezTo>
                  <a:cubicBezTo>
                    <a:pt x="93" y="0"/>
                    <a:pt x="93" y="0"/>
                    <a:pt x="93" y="0"/>
                  </a:cubicBezTo>
                  <a:cubicBezTo>
                    <a:pt x="93" y="0"/>
                    <a:pt x="112" y="14"/>
                    <a:pt x="114" y="15"/>
                  </a:cubicBezTo>
                  <a:cubicBezTo>
                    <a:pt x="114" y="32"/>
                    <a:pt x="114" y="32"/>
                    <a:pt x="114" y="32"/>
                  </a:cubicBezTo>
                  <a:cubicBezTo>
                    <a:pt x="135" y="32"/>
                    <a:pt x="135" y="32"/>
                    <a:pt x="135" y="32"/>
                  </a:cubicBezTo>
                  <a:cubicBezTo>
                    <a:pt x="137" y="32"/>
                    <a:pt x="138" y="33"/>
                    <a:pt x="139" y="34"/>
                  </a:cubicBezTo>
                  <a:cubicBezTo>
                    <a:pt x="142" y="36"/>
                    <a:pt x="142" y="40"/>
                    <a:pt x="139" y="43"/>
                  </a:cubicBezTo>
                  <a:cubicBezTo>
                    <a:pt x="138" y="44"/>
                    <a:pt x="137" y="44"/>
                    <a:pt x="135" y="45"/>
                  </a:cubicBezTo>
                  <a:cubicBezTo>
                    <a:pt x="109" y="45"/>
                    <a:pt x="109" y="45"/>
                    <a:pt x="109" y="45"/>
                  </a:cubicBezTo>
                  <a:cubicBezTo>
                    <a:pt x="101" y="44"/>
                    <a:pt x="101" y="38"/>
                    <a:pt x="101" y="38"/>
                  </a:cubicBezTo>
                  <a:cubicBezTo>
                    <a:pt x="101" y="27"/>
                    <a:pt x="101" y="27"/>
                    <a:pt x="101" y="27"/>
                  </a:cubicBezTo>
                  <a:cubicBezTo>
                    <a:pt x="86" y="45"/>
                    <a:pt x="86" y="45"/>
                    <a:pt x="86" y="45"/>
                  </a:cubicBezTo>
                  <a:cubicBezTo>
                    <a:pt x="100" y="59"/>
                    <a:pt x="100" y="59"/>
                    <a:pt x="100" y="59"/>
                  </a:cubicBezTo>
                  <a:cubicBezTo>
                    <a:pt x="100" y="59"/>
                    <a:pt x="103" y="62"/>
                    <a:pt x="101" y="69"/>
                  </a:cubicBezTo>
                  <a:cubicBezTo>
                    <a:pt x="92" y="109"/>
                    <a:pt x="92" y="109"/>
                    <a:pt x="92" y="109"/>
                  </a:cubicBezTo>
                  <a:cubicBezTo>
                    <a:pt x="92" y="113"/>
                    <a:pt x="88" y="115"/>
                    <a:pt x="85" y="115"/>
                  </a:cubicBezTo>
                  <a:cubicBezTo>
                    <a:pt x="80" y="115"/>
                    <a:pt x="77" y="112"/>
                    <a:pt x="77" y="108"/>
                  </a:cubicBezTo>
                  <a:cubicBezTo>
                    <a:pt x="77" y="107"/>
                    <a:pt x="77" y="106"/>
                    <a:pt x="77" y="106"/>
                  </a:cubicBezTo>
                  <a:cubicBezTo>
                    <a:pt x="85" y="72"/>
                    <a:pt x="85" y="72"/>
                    <a:pt x="85" y="72"/>
                  </a:cubicBezTo>
                  <a:cubicBezTo>
                    <a:pt x="66" y="54"/>
                    <a:pt x="66" y="54"/>
                    <a:pt x="66" y="54"/>
                  </a:cubicBezTo>
                  <a:cubicBezTo>
                    <a:pt x="50" y="72"/>
                    <a:pt x="50" y="72"/>
                    <a:pt x="50" y="72"/>
                  </a:cubicBezTo>
                  <a:cubicBezTo>
                    <a:pt x="50" y="72"/>
                    <a:pt x="48" y="75"/>
                    <a:pt x="41" y="75"/>
                  </a:cubicBezTo>
                  <a:cubicBezTo>
                    <a:pt x="8" y="75"/>
                    <a:pt x="8" y="75"/>
                    <a:pt x="8" y="75"/>
                  </a:cubicBezTo>
                  <a:cubicBezTo>
                    <a:pt x="5" y="75"/>
                    <a:pt x="2" y="73"/>
                    <a:pt x="1" y="69"/>
                  </a:cubicBezTo>
                  <a:cubicBezTo>
                    <a:pt x="0" y="65"/>
                    <a:pt x="2" y="61"/>
                    <a:pt x="7" y="60"/>
                  </a:cubicBezTo>
                  <a:close/>
                </a:path>
              </a:pathLst>
            </a:custGeom>
            <a:grpFill/>
            <a:ln>
              <a:noFill/>
            </a:ln>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8805" fontAlgn="auto">
                <a:spcBef>
                  <a:spcPct val="0"/>
                </a:spcBef>
                <a:spcAft>
                  <a:spcPct val="0"/>
                </a:spcAft>
                <a:defRPr/>
              </a:pPr>
              <a:endParaRPr altLang="en-US" lang="zh-CN" sz="3318">
                <a:solidFill>
                  <a:schemeClr val="tx1">
                    <a:lumMod val="75000"/>
                    <a:lumOff val="25000"/>
                  </a:schemeClr>
                </a:solidFill>
              </a:endParaRPr>
            </a:p>
          </p:txBody>
        </p:sp>
      </p:grpSp>
      <p:sp>
        <p:nvSpPr>
          <p:cNvPr id="128" name="Freeform 18"/>
          <p:cNvSpPr>
            <a:spLocks noEditPoints="1"/>
          </p:cNvSpPr>
          <p:nvPr/>
        </p:nvSpPr>
        <p:spPr bwMode="auto">
          <a:xfrm rot="5400000">
            <a:off x="7911703" y="4832173"/>
            <a:ext cx="658113" cy="453259"/>
          </a:xfrm>
          <a:custGeom>
            <a:gdLst>
              <a:gd fmla="*/ 153 w 611" name="T0"/>
              <a:gd fmla="*/ 610 h 610" name="T1"/>
              <a:gd fmla="*/ 153 w 611" name="T2"/>
              <a:gd fmla="*/ 305 h 610" name="T3"/>
              <a:gd fmla="*/ 0 w 611" name="T4"/>
              <a:gd fmla="*/ 305 h 610" name="T5"/>
              <a:gd fmla="*/ 305 w 611" name="T6"/>
              <a:gd fmla="*/ 0 h 610" name="T7"/>
              <a:gd fmla="*/ 611 w 611" name="T8"/>
              <a:gd fmla="*/ 305 h 610" name="T9"/>
              <a:gd fmla="*/ 458 w 611" name="T10"/>
              <a:gd fmla="*/ 305 h 610" name="T11"/>
              <a:gd fmla="*/ 458 w 611" name="T12"/>
              <a:gd fmla="*/ 610 h 610" name="T13"/>
              <a:gd fmla="*/ 153 w 611" name="T14"/>
              <a:gd fmla="*/ 610 h 610" name="T15"/>
              <a:gd fmla="*/ 305 w 611" name="T16"/>
              <a:gd fmla="*/ 610 h 610"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610" w="611">
                <a:moveTo>
                  <a:pt x="153" y="610"/>
                </a:moveTo>
                <a:lnTo>
                  <a:pt x="153" y="305"/>
                </a:lnTo>
                <a:lnTo>
                  <a:pt x="0" y="305"/>
                </a:lnTo>
                <a:lnTo>
                  <a:pt x="305" y="0"/>
                </a:lnTo>
                <a:lnTo>
                  <a:pt x="611" y="305"/>
                </a:lnTo>
                <a:lnTo>
                  <a:pt x="458" y="305"/>
                </a:lnTo>
                <a:lnTo>
                  <a:pt x="458" y="610"/>
                </a:lnTo>
                <a:lnTo>
                  <a:pt x="153" y="610"/>
                </a:lnTo>
                <a:close/>
                <a:moveTo>
                  <a:pt x="305" y="610"/>
                </a:moveTo>
              </a:path>
            </a:pathLst>
          </a:custGeom>
          <a:solidFill>
            <a:schemeClr val="tx2"/>
          </a:solidFill>
          <a:ln>
            <a:noFill/>
          </a:ln>
        </p:spPr>
        <p:txBody>
          <a:bodyPr anchor="t" anchorCtr="0" bIns="60944" compatLnSpc="1" lIns="121888" numCol="1" rIns="121888" tIns="60944" vert="horz" wrap="square">
            <a:prstTxWarp prst="textNoShape">
              <a:avLst/>
            </a:prstTxWarp>
          </a:bodyPr>
          <a:lstStyle/>
          <a:p>
            <a:endParaRPr altLang="en-US" lang="zh-CN">
              <a:solidFill>
                <a:schemeClr val="accent1"/>
              </a:solidFill>
            </a:endParaRPr>
          </a:p>
        </p:txBody>
      </p:sp>
      <p:sp>
        <p:nvSpPr>
          <p:cNvPr id="129" name="Freeform 19"/>
          <p:cNvSpPr>
            <a:spLocks noEditPoints="1"/>
          </p:cNvSpPr>
          <p:nvPr/>
        </p:nvSpPr>
        <p:spPr bwMode="auto">
          <a:xfrm rot="5400000">
            <a:off x="7911703" y="3392388"/>
            <a:ext cx="658113" cy="453259"/>
          </a:xfrm>
          <a:custGeom>
            <a:gdLst>
              <a:gd fmla="*/ 153 w 611" name="T0"/>
              <a:gd fmla="*/ 610 h 610" name="T1"/>
              <a:gd fmla="*/ 153 w 611" name="T2"/>
              <a:gd fmla="*/ 305 h 610" name="T3"/>
              <a:gd fmla="*/ 0 w 611" name="T4"/>
              <a:gd fmla="*/ 305 h 610" name="T5"/>
              <a:gd fmla="*/ 305 w 611" name="T6"/>
              <a:gd fmla="*/ 0 h 610" name="T7"/>
              <a:gd fmla="*/ 611 w 611" name="T8"/>
              <a:gd fmla="*/ 305 h 610" name="T9"/>
              <a:gd fmla="*/ 458 w 611" name="T10"/>
              <a:gd fmla="*/ 305 h 610" name="T11"/>
              <a:gd fmla="*/ 458 w 611" name="T12"/>
              <a:gd fmla="*/ 610 h 610" name="T13"/>
              <a:gd fmla="*/ 153 w 611" name="T14"/>
              <a:gd fmla="*/ 610 h 610" name="T15"/>
              <a:gd fmla="*/ 305 w 611" name="T16"/>
              <a:gd fmla="*/ 610 h 610"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610" w="611">
                <a:moveTo>
                  <a:pt x="153" y="610"/>
                </a:moveTo>
                <a:lnTo>
                  <a:pt x="153" y="305"/>
                </a:lnTo>
                <a:lnTo>
                  <a:pt x="0" y="305"/>
                </a:lnTo>
                <a:lnTo>
                  <a:pt x="305" y="0"/>
                </a:lnTo>
                <a:lnTo>
                  <a:pt x="611" y="305"/>
                </a:lnTo>
                <a:lnTo>
                  <a:pt x="458" y="305"/>
                </a:lnTo>
                <a:lnTo>
                  <a:pt x="458" y="610"/>
                </a:lnTo>
                <a:lnTo>
                  <a:pt x="153" y="610"/>
                </a:lnTo>
                <a:close/>
                <a:moveTo>
                  <a:pt x="305" y="610"/>
                </a:moveTo>
              </a:path>
            </a:pathLst>
          </a:custGeom>
          <a:solidFill>
            <a:schemeClr val="tx2"/>
          </a:solidFill>
          <a:ln>
            <a:noFill/>
          </a:ln>
        </p:spPr>
        <p:txBody>
          <a:bodyPr anchor="t" anchorCtr="0" bIns="60944" compatLnSpc="1" lIns="121888" numCol="1" rIns="121888" tIns="60944" vert="horz" wrap="square">
            <a:prstTxWarp prst="textNoShape">
              <a:avLst/>
            </a:prstTxWarp>
          </a:bodyPr>
          <a:lstStyle/>
          <a:p>
            <a:endParaRPr altLang="en-US" lang="zh-CN">
              <a:solidFill>
                <a:schemeClr val="accent1"/>
              </a:solidFill>
            </a:endParaRPr>
          </a:p>
        </p:txBody>
      </p:sp>
      <p:sp>
        <p:nvSpPr>
          <p:cNvPr id="130" name="Freeform 20"/>
          <p:cNvSpPr>
            <a:spLocks noEditPoints="1"/>
          </p:cNvSpPr>
          <p:nvPr/>
        </p:nvSpPr>
        <p:spPr bwMode="auto">
          <a:xfrm rot="5400000">
            <a:off x="7911702" y="1993892"/>
            <a:ext cx="658113" cy="453259"/>
          </a:xfrm>
          <a:custGeom>
            <a:gdLst>
              <a:gd fmla="*/ 153 w 611" name="T0"/>
              <a:gd fmla="*/ 610 h 610" name="T1"/>
              <a:gd fmla="*/ 153 w 611" name="T2"/>
              <a:gd fmla="*/ 305 h 610" name="T3"/>
              <a:gd fmla="*/ 0 w 611" name="T4"/>
              <a:gd fmla="*/ 305 h 610" name="T5"/>
              <a:gd fmla="*/ 305 w 611" name="T6"/>
              <a:gd fmla="*/ 0 h 610" name="T7"/>
              <a:gd fmla="*/ 611 w 611" name="T8"/>
              <a:gd fmla="*/ 305 h 610" name="T9"/>
              <a:gd fmla="*/ 458 w 611" name="T10"/>
              <a:gd fmla="*/ 305 h 610" name="T11"/>
              <a:gd fmla="*/ 458 w 611" name="T12"/>
              <a:gd fmla="*/ 610 h 610" name="T13"/>
              <a:gd fmla="*/ 153 w 611" name="T14"/>
              <a:gd fmla="*/ 610 h 610" name="T15"/>
              <a:gd fmla="*/ 305 w 611" name="T16"/>
              <a:gd fmla="*/ 610 h 610"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610" w="611">
                <a:moveTo>
                  <a:pt x="153" y="610"/>
                </a:moveTo>
                <a:lnTo>
                  <a:pt x="153" y="305"/>
                </a:lnTo>
                <a:lnTo>
                  <a:pt x="0" y="305"/>
                </a:lnTo>
                <a:lnTo>
                  <a:pt x="305" y="0"/>
                </a:lnTo>
                <a:lnTo>
                  <a:pt x="611" y="305"/>
                </a:lnTo>
                <a:lnTo>
                  <a:pt x="458" y="305"/>
                </a:lnTo>
                <a:lnTo>
                  <a:pt x="458" y="610"/>
                </a:lnTo>
                <a:lnTo>
                  <a:pt x="153" y="610"/>
                </a:lnTo>
                <a:close/>
                <a:moveTo>
                  <a:pt x="305" y="610"/>
                </a:moveTo>
              </a:path>
            </a:pathLst>
          </a:custGeom>
          <a:solidFill>
            <a:schemeClr val="tx2"/>
          </a:solidFill>
          <a:ln>
            <a:noFill/>
          </a:ln>
        </p:spPr>
        <p:txBody>
          <a:bodyPr anchor="t" anchorCtr="0" bIns="60944" compatLnSpc="1" lIns="121888" numCol="1" rIns="121888" tIns="60944" vert="horz" wrap="square">
            <a:prstTxWarp prst="textNoShape">
              <a:avLst/>
            </a:prstTxWarp>
          </a:bodyPr>
          <a:lstStyle/>
          <a:p>
            <a:endParaRPr altLang="en-US" lang="zh-CN">
              <a:solidFill>
                <a:schemeClr val="accent1"/>
              </a:solidFill>
            </a:endParaRPr>
          </a:p>
        </p:txBody>
      </p:sp>
    </p:spTree>
    <p:extLst>
      <p:ext uri="{BB962C8B-B14F-4D97-AF65-F5344CB8AC3E}">
        <p14:creationId val="1713467876"/>
      </p:ext>
    </p:extLst>
  </p:cSld>
  <p:clrMapOvr>
    <a:masterClrMapping/>
  </p:clrMapOvr>
  <mc:AlternateContent>
    <mc:Choice Requires="p15">
      <p:transition p14:dur="1250" spd="slow">
        <p15:prstTrans prst="pageCurlDoubl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 presetSubtype="2">
                                  <p:stCondLst>
                                    <p:cond delay="0"/>
                                  </p:stCondLst>
                                  <p:childTnLst>
                                    <p:set>
                                      <p:cBhvr>
                                        <p:cTn dur="1" fill="hold" id="6">
                                          <p:stCondLst>
                                            <p:cond delay="0"/>
                                          </p:stCondLst>
                                        </p:cTn>
                                        <p:tgtEl>
                                          <p:spTgt spid="9"/>
                                        </p:tgtEl>
                                        <p:attrNameLst>
                                          <p:attrName>style.visibility</p:attrName>
                                        </p:attrNameLst>
                                      </p:cBhvr>
                                      <p:to>
                                        <p:strVal val="visible"/>
                                      </p:to>
                                    </p:set>
                                    <p:anim calcmode="lin" valueType="num">
                                      <p:cBhvr additive="base">
                                        <p:cTn dur="500" fill="hold" id="7"/>
                                        <p:tgtEl>
                                          <p:spTgt spid="9"/>
                                        </p:tgtEl>
                                        <p:attrNameLst>
                                          <p:attrName>ppt_x</p:attrName>
                                        </p:attrNameLst>
                                      </p:cBhvr>
                                      <p:tavLst>
                                        <p:tav tm="0">
                                          <p:val>
                                            <p:strVal val="1+#ppt_w/2"/>
                                          </p:val>
                                        </p:tav>
                                        <p:tav tm="100000">
                                          <p:val>
                                            <p:strVal val="#ppt_x"/>
                                          </p:val>
                                        </p:tav>
                                      </p:tavLst>
                                    </p:anim>
                                    <p:anim calcmode="lin" valueType="num">
                                      <p:cBhvr additive="base">
                                        <p:cTn dur="500" fill="hold" id="8"/>
                                        <p:tgtEl>
                                          <p:spTgt spid="9"/>
                                        </p:tgtEl>
                                        <p:attrNameLst>
                                          <p:attrName>ppt_y</p:attrName>
                                        </p:attrNameLst>
                                      </p:cBhvr>
                                      <p:tavLst>
                                        <p:tav tm="0">
                                          <p:val>
                                            <p:strVal val="#ppt_y"/>
                                          </p:val>
                                        </p:tav>
                                        <p:tav tm="100000">
                                          <p:val>
                                            <p:strVal val="#ppt_y"/>
                                          </p:val>
                                        </p:tav>
                                      </p:tavLst>
                                    </p:anim>
                                  </p:childTnLst>
                                </p:cTn>
                              </p:par>
                              <p:par>
                                <p:cTn fill="hold" id="9" nodeType="withEffect" presetClass="entr" presetID="22" presetSubtype="2">
                                  <p:stCondLst>
                                    <p:cond delay="100"/>
                                  </p:stCondLst>
                                  <p:childTnLst>
                                    <p:set>
                                      <p:cBhvr>
                                        <p:cTn dur="1" fill="hold" id="10">
                                          <p:stCondLst>
                                            <p:cond delay="0"/>
                                          </p:stCondLst>
                                        </p:cTn>
                                        <p:tgtEl>
                                          <p:spTgt spid="10"/>
                                        </p:tgtEl>
                                        <p:attrNameLst>
                                          <p:attrName>style.visibility</p:attrName>
                                        </p:attrNameLst>
                                      </p:cBhvr>
                                      <p:to>
                                        <p:strVal val="visible"/>
                                      </p:to>
                                    </p:set>
                                    <p:animEffect filter="wipe(right)" transition="in">
                                      <p:cBhvr>
                                        <p:cTn dur="500" id="11"/>
                                        <p:tgtEl>
                                          <p:spTgt spid="10"/>
                                        </p:tgtEl>
                                      </p:cBhvr>
                                    </p:animEffect>
                                  </p:childTnLst>
                                </p:cTn>
                              </p:par>
                            </p:childTnLst>
                          </p:cTn>
                        </p:par>
                        <p:par>
                          <p:cTn fill="hold" id="12" nodeType="afterGroup">
                            <p:stCondLst>
                              <p:cond delay="600"/>
                            </p:stCondLst>
                            <p:childTnLst>
                              <p:par>
                                <p:cTn fill="hold" grpId="0" id="13" nodeType="afterEffect" presetClass="entr" presetID="41" presetSubtype="0">
                                  <p:stCondLst>
                                    <p:cond delay="0"/>
                                  </p:stCondLst>
                                  <p:iterate type="lt">
                                    <p:tmPct val="10000"/>
                                  </p:iterate>
                                  <p:childTnLst>
                                    <p:set>
                                      <p:cBhvr>
                                        <p:cTn dur="1" fill="hold" id="14">
                                          <p:stCondLst>
                                            <p:cond delay="0"/>
                                          </p:stCondLst>
                                        </p:cTn>
                                        <p:tgtEl>
                                          <p:spTgt spid="8"/>
                                        </p:tgtEl>
                                        <p:attrNameLst>
                                          <p:attrName>style.visibility</p:attrName>
                                        </p:attrNameLst>
                                      </p:cBhvr>
                                      <p:to>
                                        <p:strVal val="visible"/>
                                      </p:to>
                                    </p:set>
                                    <p:anim calcmode="lin" valueType="num">
                                      <p:cBhvr>
                                        <p:cTn dur="400" fill="hold" id="15"/>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dur="400" fill="hold" id="16"/>
                                        <p:tgtEl>
                                          <p:spTgt spid="8"/>
                                        </p:tgtEl>
                                        <p:attrNameLst>
                                          <p:attrName>ppt_y</p:attrName>
                                        </p:attrNameLst>
                                      </p:cBhvr>
                                      <p:tavLst>
                                        <p:tav tm="0">
                                          <p:val>
                                            <p:strVal val="#ppt_y"/>
                                          </p:val>
                                        </p:tav>
                                        <p:tav tm="100000">
                                          <p:val>
                                            <p:strVal val="#ppt_y"/>
                                          </p:val>
                                        </p:tav>
                                      </p:tavLst>
                                    </p:anim>
                                    <p:anim calcmode="lin" valueType="num">
                                      <p:cBhvr>
                                        <p:cTn dur="400" fill="hold" id="17"/>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dur="400" fill="hold" id="18"/>
                                        <p:tgtEl>
                                          <p:spTgt spid="8"/>
                                        </p:tgtEl>
                                        <p:attrNameLst>
                                          <p:attrName>ppt_w</p:attrName>
                                        </p:attrNameLst>
                                      </p:cBhvr>
                                      <p:tavLst>
                                        <p:tav tm="0">
                                          <p:val>
                                            <p:strVal val="#ppt_w/10"/>
                                          </p:val>
                                        </p:tav>
                                        <p:tav tm="50000">
                                          <p:val>
                                            <p:strVal val="#ppt_w+.01"/>
                                          </p:val>
                                        </p:tav>
                                        <p:tav tm="100000">
                                          <p:val>
                                            <p:strVal val="#ppt_w"/>
                                          </p:val>
                                        </p:tav>
                                      </p:tavLst>
                                    </p:anim>
                                    <p:animEffect filter="fade" transition="in">
                                      <p:cBhvr>
                                        <p:cTn dur="400" id="19" tmFilter="0,0; .5, 1; 1, 1"/>
                                        <p:tgtEl>
                                          <p:spTgt spid="8"/>
                                        </p:tgtEl>
                                      </p:cBhvr>
                                    </p:animEffect>
                                  </p:childTnLst>
                                </p:cTn>
                              </p:par>
                            </p:childTnLst>
                          </p:cTn>
                        </p:par>
                        <p:par>
                          <p:cTn fill="hold" id="20" nodeType="afterGroup">
                            <p:stCondLst>
                              <p:cond delay="1000"/>
                            </p:stCondLst>
                            <p:childTnLst>
                              <p:par>
                                <p:cTn fill="hold" grpId="0" id="21" nodeType="afterEffect" presetClass="entr" presetID="2" presetSubtype="8">
                                  <p:stCondLst>
                                    <p:cond delay="0"/>
                                  </p:stCondLst>
                                  <p:childTnLst>
                                    <p:set>
                                      <p:cBhvr>
                                        <p:cTn dur="1" fill="hold" id="22">
                                          <p:stCondLst>
                                            <p:cond delay="0"/>
                                          </p:stCondLst>
                                        </p:cTn>
                                        <p:tgtEl>
                                          <p:spTgt spid="96"/>
                                        </p:tgtEl>
                                        <p:attrNameLst>
                                          <p:attrName>style.visibility</p:attrName>
                                        </p:attrNameLst>
                                      </p:cBhvr>
                                      <p:to>
                                        <p:strVal val="visible"/>
                                      </p:to>
                                    </p:set>
                                    <p:anim calcmode="lin" valueType="num">
                                      <p:cBhvr additive="base">
                                        <p:cTn dur="400" fill="hold" id="23"/>
                                        <p:tgtEl>
                                          <p:spTgt spid="96"/>
                                        </p:tgtEl>
                                        <p:attrNameLst>
                                          <p:attrName>ppt_x</p:attrName>
                                        </p:attrNameLst>
                                      </p:cBhvr>
                                      <p:tavLst>
                                        <p:tav tm="0">
                                          <p:val>
                                            <p:strVal val="0-#ppt_w/2"/>
                                          </p:val>
                                        </p:tav>
                                        <p:tav tm="100000">
                                          <p:val>
                                            <p:strVal val="#ppt_x"/>
                                          </p:val>
                                        </p:tav>
                                      </p:tavLst>
                                    </p:anim>
                                    <p:anim calcmode="lin" valueType="num">
                                      <p:cBhvr additive="base">
                                        <p:cTn dur="400" fill="hold" id="24"/>
                                        <p:tgtEl>
                                          <p:spTgt spid="96"/>
                                        </p:tgtEl>
                                        <p:attrNameLst>
                                          <p:attrName>ppt_y</p:attrName>
                                        </p:attrNameLst>
                                      </p:cBhvr>
                                      <p:tavLst>
                                        <p:tav tm="0">
                                          <p:val>
                                            <p:strVal val="#ppt_y"/>
                                          </p:val>
                                        </p:tav>
                                        <p:tav tm="100000">
                                          <p:val>
                                            <p:strVal val="#ppt_y"/>
                                          </p:val>
                                        </p:tav>
                                      </p:tavLst>
                                    </p:anim>
                                  </p:childTnLst>
                                </p:cTn>
                              </p:par>
                            </p:childTnLst>
                          </p:cTn>
                        </p:par>
                        <p:par>
                          <p:cTn fill="hold" id="25" nodeType="afterGroup">
                            <p:stCondLst>
                              <p:cond delay="1400"/>
                            </p:stCondLst>
                            <p:childTnLst>
                              <p:par>
                                <p:cTn fill="hold" id="26" nodeType="afterEffect" presetClass="entr" presetID="2" presetSubtype="8">
                                  <p:stCondLst>
                                    <p:cond delay="0"/>
                                  </p:stCondLst>
                                  <p:childTnLst>
                                    <p:set>
                                      <p:cBhvr>
                                        <p:cTn dur="1" fill="hold" id="27">
                                          <p:stCondLst>
                                            <p:cond delay="0"/>
                                          </p:stCondLst>
                                        </p:cTn>
                                        <p:tgtEl>
                                          <p:spTgt spid="125"/>
                                        </p:tgtEl>
                                        <p:attrNameLst>
                                          <p:attrName>style.visibility</p:attrName>
                                        </p:attrNameLst>
                                      </p:cBhvr>
                                      <p:to>
                                        <p:strVal val="visible"/>
                                      </p:to>
                                    </p:set>
                                    <p:anim calcmode="lin" valueType="num">
                                      <p:cBhvr additive="base">
                                        <p:cTn dur="400" fill="hold" id="28"/>
                                        <p:tgtEl>
                                          <p:spTgt spid="125"/>
                                        </p:tgtEl>
                                        <p:attrNameLst>
                                          <p:attrName>ppt_x</p:attrName>
                                        </p:attrNameLst>
                                      </p:cBhvr>
                                      <p:tavLst>
                                        <p:tav tm="0">
                                          <p:val>
                                            <p:strVal val="0-#ppt_w/2"/>
                                          </p:val>
                                        </p:tav>
                                        <p:tav tm="100000">
                                          <p:val>
                                            <p:strVal val="#ppt_x"/>
                                          </p:val>
                                        </p:tav>
                                      </p:tavLst>
                                    </p:anim>
                                    <p:anim calcmode="lin" valueType="num">
                                      <p:cBhvr additive="base">
                                        <p:cTn dur="400" fill="hold" id="29"/>
                                        <p:tgtEl>
                                          <p:spTgt spid="125"/>
                                        </p:tgtEl>
                                        <p:attrNameLst>
                                          <p:attrName>ppt_y</p:attrName>
                                        </p:attrNameLst>
                                      </p:cBhvr>
                                      <p:tavLst>
                                        <p:tav tm="0">
                                          <p:val>
                                            <p:strVal val="#ppt_y"/>
                                          </p:val>
                                        </p:tav>
                                        <p:tav tm="100000">
                                          <p:val>
                                            <p:strVal val="#ppt_y"/>
                                          </p:val>
                                        </p:tav>
                                      </p:tavLst>
                                    </p:anim>
                                  </p:childTnLst>
                                </p:cTn>
                              </p:par>
                            </p:childTnLst>
                          </p:cTn>
                        </p:par>
                        <p:par>
                          <p:cTn fill="hold" id="30" nodeType="afterGroup">
                            <p:stCondLst>
                              <p:cond delay="1800"/>
                            </p:stCondLst>
                            <p:childTnLst>
                              <p:par>
                                <p:cTn fill="hold" grpId="0" id="31" nodeType="afterEffect" presetClass="entr" presetID="12" presetSubtype="8">
                                  <p:stCondLst>
                                    <p:cond delay="0"/>
                                  </p:stCondLst>
                                  <p:childTnLst>
                                    <p:set>
                                      <p:cBhvr>
                                        <p:cTn dur="1" fill="hold" id="32">
                                          <p:stCondLst>
                                            <p:cond delay="0"/>
                                          </p:stCondLst>
                                        </p:cTn>
                                        <p:tgtEl>
                                          <p:spTgt spid="88"/>
                                        </p:tgtEl>
                                        <p:attrNameLst>
                                          <p:attrName>style.visibility</p:attrName>
                                        </p:attrNameLst>
                                      </p:cBhvr>
                                      <p:to>
                                        <p:strVal val="visible"/>
                                      </p:to>
                                    </p:set>
                                    <p:anim calcmode="lin" valueType="num">
                                      <p:cBhvr additive="base">
                                        <p:cTn dur="400" id="33"/>
                                        <p:tgtEl>
                                          <p:spTgt spid="88"/>
                                        </p:tgtEl>
                                        <p:attrNameLst>
                                          <p:attrName>ppt_x</p:attrName>
                                        </p:attrNameLst>
                                      </p:cBhvr>
                                      <p:tavLst>
                                        <p:tav tm="0">
                                          <p:val>
                                            <p:strVal val="#ppt_x-#ppt_w*1.125000"/>
                                          </p:val>
                                        </p:tav>
                                        <p:tav tm="100000">
                                          <p:val>
                                            <p:strVal val="#ppt_x"/>
                                          </p:val>
                                        </p:tav>
                                      </p:tavLst>
                                    </p:anim>
                                    <p:animEffect filter="wipe(right)" transition="in">
                                      <p:cBhvr>
                                        <p:cTn dur="400" id="34"/>
                                        <p:tgtEl>
                                          <p:spTgt spid="88"/>
                                        </p:tgtEl>
                                      </p:cBhvr>
                                    </p:animEffect>
                                  </p:childTnLst>
                                </p:cTn>
                              </p:par>
                            </p:childTnLst>
                          </p:cTn>
                        </p:par>
                        <p:par>
                          <p:cTn fill="hold" id="35" nodeType="afterGroup">
                            <p:stCondLst>
                              <p:cond delay="2200"/>
                            </p:stCondLst>
                            <p:childTnLst>
                              <p:par>
                                <p:cTn fill="hold" id="36" nodeType="afterEffect" presetClass="entr" presetID="12" presetSubtype="4">
                                  <p:stCondLst>
                                    <p:cond delay="0"/>
                                  </p:stCondLst>
                                  <p:childTnLst>
                                    <p:set>
                                      <p:cBhvr>
                                        <p:cTn dur="1" fill="hold" id="37">
                                          <p:stCondLst>
                                            <p:cond delay="0"/>
                                          </p:stCondLst>
                                        </p:cTn>
                                        <p:tgtEl>
                                          <p:spTgt spid="93"/>
                                        </p:tgtEl>
                                        <p:attrNameLst>
                                          <p:attrName>style.visibility</p:attrName>
                                        </p:attrNameLst>
                                      </p:cBhvr>
                                      <p:to>
                                        <p:strVal val="visible"/>
                                      </p:to>
                                    </p:set>
                                    <p:anim calcmode="lin" valueType="num">
                                      <p:cBhvr additive="base">
                                        <p:cTn dur="400" id="38"/>
                                        <p:tgtEl>
                                          <p:spTgt spid="93"/>
                                        </p:tgtEl>
                                        <p:attrNameLst>
                                          <p:attrName>ppt_y</p:attrName>
                                        </p:attrNameLst>
                                      </p:cBhvr>
                                      <p:tavLst>
                                        <p:tav tm="0">
                                          <p:val>
                                            <p:strVal val="#ppt_y+#ppt_h*1.125000"/>
                                          </p:val>
                                        </p:tav>
                                        <p:tav tm="100000">
                                          <p:val>
                                            <p:strVal val="#ppt_y"/>
                                          </p:val>
                                        </p:tav>
                                      </p:tavLst>
                                    </p:anim>
                                    <p:animEffect filter="wipe(up)" transition="in">
                                      <p:cBhvr>
                                        <p:cTn dur="400" id="39"/>
                                        <p:tgtEl>
                                          <p:spTgt spid="93"/>
                                        </p:tgtEl>
                                      </p:cBhvr>
                                    </p:animEffect>
                                  </p:childTnLst>
                                </p:cTn>
                              </p:par>
                            </p:childTnLst>
                          </p:cTn>
                        </p:par>
                        <p:par>
                          <p:cTn fill="hold" id="40" nodeType="afterGroup">
                            <p:stCondLst>
                              <p:cond delay="2600"/>
                            </p:stCondLst>
                            <p:childTnLst>
                              <p:par>
                                <p:cTn fill="hold" id="41" nodeType="afterEffect" presetClass="entr" presetID="53" presetSubtype="0">
                                  <p:stCondLst>
                                    <p:cond delay="0"/>
                                  </p:stCondLst>
                                  <p:childTnLst>
                                    <p:set>
                                      <p:cBhvr>
                                        <p:cTn dur="1" fill="hold" id="42">
                                          <p:stCondLst>
                                            <p:cond delay="0"/>
                                          </p:stCondLst>
                                        </p:cTn>
                                        <p:tgtEl>
                                          <p:spTgt spid="97"/>
                                        </p:tgtEl>
                                        <p:attrNameLst>
                                          <p:attrName>style.visibility</p:attrName>
                                        </p:attrNameLst>
                                      </p:cBhvr>
                                      <p:to>
                                        <p:strVal val="visible"/>
                                      </p:to>
                                    </p:set>
                                    <p:anim calcmode="lin" valueType="num">
                                      <p:cBhvr>
                                        <p:cTn dur="500" fill="hold" id="43"/>
                                        <p:tgtEl>
                                          <p:spTgt spid="97"/>
                                        </p:tgtEl>
                                        <p:attrNameLst>
                                          <p:attrName>ppt_w</p:attrName>
                                        </p:attrNameLst>
                                      </p:cBhvr>
                                      <p:tavLst>
                                        <p:tav tm="0">
                                          <p:val>
                                            <p:fltVal val="0"/>
                                          </p:val>
                                        </p:tav>
                                        <p:tav tm="100000">
                                          <p:val>
                                            <p:strVal val="#ppt_w"/>
                                          </p:val>
                                        </p:tav>
                                      </p:tavLst>
                                    </p:anim>
                                    <p:anim calcmode="lin" valueType="num">
                                      <p:cBhvr>
                                        <p:cTn dur="500" fill="hold" id="44"/>
                                        <p:tgtEl>
                                          <p:spTgt spid="97"/>
                                        </p:tgtEl>
                                        <p:attrNameLst>
                                          <p:attrName>ppt_h</p:attrName>
                                        </p:attrNameLst>
                                      </p:cBhvr>
                                      <p:tavLst>
                                        <p:tav tm="0">
                                          <p:val>
                                            <p:fltVal val="0"/>
                                          </p:val>
                                        </p:tav>
                                        <p:tav tm="100000">
                                          <p:val>
                                            <p:strVal val="#ppt_h"/>
                                          </p:val>
                                        </p:tav>
                                      </p:tavLst>
                                    </p:anim>
                                    <p:animEffect filter="fade" transition="in">
                                      <p:cBhvr>
                                        <p:cTn dur="500" id="45"/>
                                        <p:tgtEl>
                                          <p:spTgt spid="97"/>
                                        </p:tgtEl>
                                      </p:cBhvr>
                                    </p:animEffect>
                                  </p:childTnLst>
                                </p:cTn>
                              </p:par>
                            </p:childTnLst>
                          </p:cTn>
                        </p:par>
                        <p:par>
                          <p:cTn fill="hold" id="46" nodeType="afterGroup">
                            <p:stCondLst>
                              <p:cond delay="3100"/>
                            </p:stCondLst>
                            <p:childTnLst>
                              <p:par>
                                <p:cTn fill="hold" grpId="0" id="47" nodeType="afterEffect" presetClass="entr" presetID="12" presetSubtype="8">
                                  <p:stCondLst>
                                    <p:cond delay="0"/>
                                  </p:stCondLst>
                                  <p:childTnLst>
                                    <p:set>
                                      <p:cBhvr>
                                        <p:cTn dur="1" fill="hold" id="48">
                                          <p:stCondLst>
                                            <p:cond delay="0"/>
                                          </p:stCondLst>
                                        </p:cTn>
                                        <p:tgtEl>
                                          <p:spTgt spid="89"/>
                                        </p:tgtEl>
                                        <p:attrNameLst>
                                          <p:attrName>style.visibility</p:attrName>
                                        </p:attrNameLst>
                                      </p:cBhvr>
                                      <p:to>
                                        <p:strVal val="visible"/>
                                      </p:to>
                                    </p:set>
                                    <p:anim calcmode="lin" valueType="num">
                                      <p:cBhvr additive="base">
                                        <p:cTn dur="400" id="49"/>
                                        <p:tgtEl>
                                          <p:spTgt spid="89"/>
                                        </p:tgtEl>
                                        <p:attrNameLst>
                                          <p:attrName>ppt_x</p:attrName>
                                        </p:attrNameLst>
                                      </p:cBhvr>
                                      <p:tavLst>
                                        <p:tav tm="0">
                                          <p:val>
                                            <p:strVal val="#ppt_x-#ppt_w*1.125000"/>
                                          </p:val>
                                        </p:tav>
                                        <p:tav tm="100000">
                                          <p:val>
                                            <p:strVal val="#ppt_x"/>
                                          </p:val>
                                        </p:tav>
                                      </p:tavLst>
                                    </p:anim>
                                    <p:animEffect filter="wipe(right)" transition="in">
                                      <p:cBhvr>
                                        <p:cTn dur="400" id="50"/>
                                        <p:tgtEl>
                                          <p:spTgt spid="89"/>
                                        </p:tgtEl>
                                      </p:cBhvr>
                                    </p:animEffect>
                                  </p:childTnLst>
                                </p:cTn>
                              </p:par>
                            </p:childTnLst>
                          </p:cTn>
                        </p:par>
                        <p:par>
                          <p:cTn fill="hold" id="51" nodeType="afterGroup">
                            <p:stCondLst>
                              <p:cond delay="3500"/>
                            </p:stCondLst>
                            <p:childTnLst>
                              <p:par>
                                <p:cTn fill="hold" id="52" nodeType="afterEffect" presetClass="entr" presetID="12" presetSubtype="1">
                                  <p:stCondLst>
                                    <p:cond delay="0"/>
                                  </p:stCondLst>
                                  <p:childTnLst>
                                    <p:set>
                                      <p:cBhvr>
                                        <p:cTn dur="1" fill="hold" id="53">
                                          <p:stCondLst>
                                            <p:cond delay="0"/>
                                          </p:stCondLst>
                                        </p:cTn>
                                        <p:tgtEl>
                                          <p:spTgt spid="95"/>
                                        </p:tgtEl>
                                        <p:attrNameLst>
                                          <p:attrName>style.visibility</p:attrName>
                                        </p:attrNameLst>
                                      </p:cBhvr>
                                      <p:to>
                                        <p:strVal val="visible"/>
                                      </p:to>
                                    </p:set>
                                    <p:anim calcmode="lin" valueType="num">
                                      <p:cBhvr additive="base">
                                        <p:cTn dur="400" id="54"/>
                                        <p:tgtEl>
                                          <p:spTgt spid="95"/>
                                        </p:tgtEl>
                                        <p:attrNameLst>
                                          <p:attrName>ppt_y</p:attrName>
                                        </p:attrNameLst>
                                      </p:cBhvr>
                                      <p:tavLst>
                                        <p:tav tm="0">
                                          <p:val>
                                            <p:strVal val="#ppt_y-#ppt_h*1.125000"/>
                                          </p:val>
                                        </p:tav>
                                        <p:tav tm="100000">
                                          <p:val>
                                            <p:strVal val="#ppt_y"/>
                                          </p:val>
                                        </p:tav>
                                      </p:tavLst>
                                    </p:anim>
                                    <p:animEffect filter="wipe(down)" transition="in">
                                      <p:cBhvr>
                                        <p:cTn dur="400" id="55"/>
                                        <p:tgtEl>
                                          <p:spTgt spid="95"/>
                                        </p:tgtEl>
                                      </p:cBhvr>
                                    </p:animEffect>
                                  </p:childTnLst>
                                </p:cTn>
                              </p:par>
                            </p:childTnLst>
                          </p:cTn>
                        </p:par>
                        <p:par>
                          <p:cTn fill="hold" id="56" nodeType="afterGroup">
                            <p:stCondLst>
                              <p:cond delay="3900"/>
                            </p:stCondLst>
                            <p:childTnLst>
                              <p:par>
                                <p:cTn fill="hold" id="57" nodeType="afterEffect" presetClass="entr" presetID="53" presetSubtype="0">
                                  <p:stCondLst>
                                    <p:cond delay="0"/>
                                  </p:stCondLst>
                                  <p:childTnLst>
                                    <p:set>
                                      <p:cBhvr>
                                        <p:cTn dur="1" fill="hold" id="58">
                                          <p:stCondLst>
                                            <p:cond delay="0"/>
                                          </p:stCondLst>
                                        </p:cTn>
                                        <p:tgtEl>
                                          <p:spTgt spid="104"/>
                                        </p:tgtEl>
                                        <p:attrNameLst>
                                          <p:attrName>style.visibility</p:attrName>
                                        </p:attrNameLst>
                                      </p:cBhvr>
                                      <p:to>
                                        <p:strVal val="visible"/>
                                      </p:to>
                                    </p:set>
                                    <p:anim calcmode="lin" valueType="num">
                                      <p:cBhvr>
                                        <p:cTn dur="500" fill="hold" id="59"/>
                                        <p:tgtEl>
                                          <p:spTgt spid="104"/>
                                        </p:tgtEl>
                                        <p:attrNameLst>
                                          <p:attrName>ppt_w</p:attrName>
                                        </p:attrNameLst>
                                      </p:cBhvr>
                                      <p:tavLst>
                                        <p:tav tm="0">
                                          <p:val>
                                            <p:fltVal val="0"/>
                                          </p:val>
                                        </p:tav>
                                        <p:tav tm="100000">
                                          <p:val>
                                            <p:strVal val="#ppt_w"/>
                                          </p:val>
                                        </p:tav>
                                      </p:tavLst>
                                    </p:anim>
                                    <p:anim calcmode="lin" valueType="num">
                                      <p:cBhvr>
                                        <p:cTn dur="500" fill="hold" id="60"/>
                                        <p:tgtEl>
                                          <p:spTgt spid="104"/>
                                        </p:tgtEl>
                                        <p:attrNameLst>
                                          <p:attrName>ppt_h</p:attrName>
                                        </p:attrNameLst>
                                      </p:cBhvr>
                                      <p:tavLst>
                                        <p:tav tm="0">
                                          <p:val>
                                            <p:fltVal val="0"/>
                                          </p:val>
                                        </p:tav>
                                        <p:tav tm="100000">
                                          <p:val>
                                            <p:strVal val="#ppt_h"/>
                                          </p:val>
                                        </p:tav>
                                      </p:tavLst>
                                    </p:anim>
                                    <p:animEffect filter="fade" transition="in">
                                      <p:cBhvr>
                                        <p:cTn dur="500" id="61"/>
                                        <p:tgtEl>
                                          <p:spTgt spid="104"/>
                                        </p:tgtEl>
                                      </p:cBhvr>
                                    </p:animEffect>
                                  </p:childTnLst>
                                </p:cTn>
                              </p:par>
                            </p:childTnLst>
                          </p:cTn>
                        </p:par>
                        <p:par>
                          <p:cTn fill="hold" id="62" nodeType="afterGroup">
                            <p:stCondLst>
                              <p:cond delay="4400"/>
                            </p:stCondLst>
                            <p:childTnLst>
                              <p:par>
                                <p:cTn fill="hold" grpId="0" id="63" nodeType="afterEffect" presetClass="entr" presetID="12" presetSubtype="8">
                                  <p:stCondLst>
                                    <p:cond delay="0"/>
                                  </p:stCondLst>
                                  <p:childTnLst>
                                    <p:set>
                                      <p:cBhvr>
                                        <p:cTn dur="1" fill="hold" id="64">
                                          <p:stCondLst>
                                            <p:cond delay="0"/>
                                          </p:stCondLst>
                                        </p:cTn>
                                        <p:tgtEl>
                                          <p:spTgt spid="90"/>
                                        </p:tgtEl>
                                        <p:attrNameLst>
                                          <p:attrName>style.visibility</p:attrName>
                                        </p:attrNameLst>
                                      </p:cBhvr>
                                      <p:to>
                                        <p:strVal val="visible"/>
                                      </p:to>
                                    </p:set>
                                    <p:anim calcmode="lin" valueType="num">
                                      <p:cBhvr additive="base">
                                        <p:cTn dur="400" id="65"/>
                                        <p:tgtEl>
                                          <p:spTgt spid="90"/>
                                        </p:tgtEl>
                                        <p:attrNameLst>
                                          <p:attrName>ppt_x</p:attrName>
                                        </p:attrNameLst>
                                      </p:cBhvr>
                                      <p:tavLst>
                                        <p:tav tm="0">
                                          <p:val>
                                            <p:strVal val="#ppt_x-#ppt_w*1.125000"/>
                                          </p:val>
                                        </p:tav>
                                        <p:tav tm="100000">
                                          <p:val>
                                            <p:strVal val="#ppt_x"/>
                                          </p:val>
                                        </p:tav>
                                      </p:tavLst>
                                    </p:anim>
                                    <p:animEffect filter="wipe(right)" transition="in">
                                      <p:cBhvr>
                                        <p:cTn dur="400" id="66"/>
                                        <p:tgtEl>
                                          <p:spTgt spid="90"/>
                                        </p:tgtEl>
                                      </p:cBhvr>
                                    </p:animEffect>
                                  </p:childTnLst>
                                </p:cTn>
                              </p:par>
                            </p:childTnLst>
                          </p:cTn>
                        </p:par>
                        <p:par>
                          <p:cTn fill="hold" id="67" nodeType="afterGroup">
                            <p:stCondLst>
                              <p:cond delay="4800"/>
                            </p:stCondLst>
                            <p:childTnLst>
                              <p:par>
                                <p:cTn fill="hold" id="68" nodeType="afterEffect" presetClass="entr" presetID="12" presetSubtype="4">
                                  <p:stCondLst>
                                    <p:cond delay="0"/>
                                  </p:stCondLst>
                                  <p:childTnLst>
                                    <p:set>
                                      <p:cBhvr>
                                        <p:cTn dur="1" fill="hold" id="69">
                                          <p:stCondLst>
                                            <p:cond delay="0"/>
                                          </p:stCondLst>
                                        </p:cTn>
                                        <p:tgtEl>
                                          <p:spTgt spid="92"/>
                                        </p:tgtEl>
                                        <p:attrNameLst>
                                          <p:attrName>style.visibility</p:attrName>
                                        </p:attrNameLst>
                                      </p:cBhvr>
                                      <p:to>
                                        <p:strVal val="visible"/>
                                      </p:to>
                                    </p:set>
                                    <p:anim calcmode="lin" valueType="num">
                                      <p:cBhvr additive="base">
                                        <p:cTn dur="400" id="70"/>
                                        <p:tgtEl>
                                          <p:spTgt spid="92"/>
                                        </p:tgtEl>
                                        <p:attrNameLst>
                                          <p:attrName>ppt_y</p:attrName>
                                        </p:attrNameLst>
                                      </p:cBhvr>
                                      <p:tavLst>
                                        <p:tav tm="0">
                                          <p:val>
                                            <p:strVal val="#ppt_y+#ppt_h*1.125000"/>
                                          </p:val>
                                        </p:tav>
                                        <p:tav tm="100000">
                                          <p:val>
                                            <p:strVal val="#ppt_y"/>
                                          </p:val>
                                        </p:tav>
                                      </p:tavLst>
                                    </p:anim>
                                    <p:animEffect filter="wipe(up)" transition="in">
                                      <p:cBhvr>
                                        <p:cTn dur="400" id="71"/>
                                        <p:tgtEl>
                                          <p:spTgt spid="92"/>
                                        </p:tgtEl>
                                      </p:cBhvr>
                                    </p:animEffect>
                                  </p:childTnLst>
                                </p:cTn>
                              </p:par>
                            </p:childTnLst>
                          </p:cTn>
                        </p:par>
                        <p:par>
                          <p:cTn fill="hold" id="72" nodeType="afterGroup">
                            <p:stCondLst>
                              <p:cond delay="5200"/>
                            </p:stCondLst>
                            <p:childTnLst>
                              <p:par>
                                <p:cTn fill="hold" id="73" nodeType="afterEffect" presetClass="entr" presetID="53" presetSubtype="0">
                                  <p:stCondLst>
                                    <p:cond delay="0"/>
                                  </p:stCondLst>
                                  <p:childTnLst>
                                    <p:set>
                                      <p:cBhvr>
                                        <p:cTn dur="1" fill="hold" id="74">
                                          <p:stCondLst>
                                            <p:cond delay="0"/>
                                          </p:stCondLst>
                                        </p:cTn>
                                        <p:tgtEl>
                                          <p:spTgt spid="111"/>
                                        </p:tgtEl>
                                        <p:attrNameLst>
                                          <p:attrName>style.visibility</p:attrName>
                                        </p:attrNameLst>
                                      </p:cBhvr>
                                      <p:to>
                                        <p:strVal val="visible"/>
                                      </p:to>
                                    </p:set>
                                    <p:anim calcmode="lin" valueType="num">
                                      <p:cBhvr>
                                        <p:cTn dur="500" fill="hold" id="75"/>
                                        <p:tgtEl>
                                          <p:spTgt spid="111"/>
                                        </p:tgtEl>
                                        <p:attrNameLst>
                                          <p:attrName>ppt_w</p:attrName>
                                        </p:attrNameLst>
                                      </p:cBhvr>
                                      <p:tavLst>
                                        <p:tav tm="0">
                                          <p:val>
                                            <p:fltVal val="0"/>
                                          </p:val>
                                        </p:tav>
                                        <p:tav tm="100000">
                                          <p:val>
                                            <p:strVal val="#ppt_w"/>
                                          </p:val>
                                        </p:tav>
                                      </p:tavLst>
                                    </p:anim>
                                    <p:anim calcmode="lin" valueType="num">
                                      <p:cBhvr>
                                        <p:cTn dur="500" fill="hold" id="76"/>
                                        <p:tgtEl>
                                          <p:spTgt spid="111"/>
                                        </p:tgtEl>
                                        <p:attrNameLst>
                                          <p:attrName>ppt_h</p:attrName>
                                        </p:attrNameLst>
                                      </p:cBhvr>
                                      <p:tavLst>
                                        <p:tav tm="0">
                                          <p:val>
                                            <p:fltVal val="0"/>
                                          </p:val>
                                        </p:tav>
                                        <p:tav tm="100000">
                                          <p:val>
                                            <p:strVal val="#ppt_h"/>
                                          </p:val>
                                        </p:tav>
                                      </p:tavLst>
                                    </p:anim>
                                    <p:animEffect filter="fade" transition="in">
                                      <p:cBhvr>
                                        <p:cTn dur="500" id="77"/>
                                        <p:tgtEl>
                                          <p:spTgt spid="111"/>
                                        </p:tgtEl>
                                      </p:cBhvr>
                                    </p:animEffect>
                                  </p:childTnLst>
                                </p:cTn>
                              </p:par>
                            </p:childTnLst>
                          </p:cTn>
                        </p:par>
                        <p:par>
                          <p:cTn fill="hold" id="78" nodeType="afterGroup">
                            <p:stCondLst>
                              <p:cond delay="5700"/>
                            </p:stCondLst>
                            <p:childTnLst>
                              <p:par>
                                <p:cTn fill="hold" grpId="0" id="79" nodeType="afterEffect" presetClass="entr" presetID="12" presetSubtype="8">
                                  <p:stCondLst>
                                    <p:cond delay="0"/>
                                  </p:stCondLst>
                                  <p:childTnLst>
                                    <p:set>
                                      <p:cBhvr>
                                        <p:cTn dur="1" fill="hold" id="80">
                                          <p:stCondLst>
                                            <p:cond delay="0"/>
                                          </p:stCondLst>
                                        </p:cTn>
                                        <p:tgtEl>
                                          <p:spTgt spid="91"/>
                                        </p:tgtEl>
                                        <p:attrNameLst>
                                          <p:attrName>style.visibility</p:attrName>
                                        </p:attrNameLst>
                                      </p:cBhvr>
                                      <p:to>
                                        <p:strVal val="visible"/>
                                      </p:to>
                                    </p:set>
                                    <p:anim calcmode="lin" valueType="num">
                                      <p:cBhvr additive="base">
                                        <p:cTn dur="400" id="81"/>
                                        <p:tgtEl>
                                          <p:spTgt spid="91"/>
                                        </p:tgtEl>
                                        <p:attrNameLst>
                                          <p:attrName>ppt_x</p:attrName>
                                        </p:attrNameLst>
                                      </p:cBhvr>
                                      <p:tavLst>
                                        <p:tav tm="0">
                                          <p:val>
                                            <p:strVal val="#ppt_x-#ppt_w*1.125000"/>
                                          </p:val>
                                        </p:tav>
                                        <p:tav tm="100000">
                                          <p:val>
                                            <p:strVal val="#ppt_x"/>
                                          </p:val>
                                        </p:tav>
                                      </p:tavLst>
                                    </p:anim>
                                    <p:animEffect filter="wipe(right)" transition="in">
                                      <p:cBhvr>
                                        <p:cTn dur="400" id="82"/>
                                        <p:tgtEl>
                                          <p:spTgt spid="91"/>
                                        </p:tgtEl>
                                      </p:cBhvr>
                                    </p:animEffect>
                                  </p:childTnLst>
                                </p:cTn>
                              </p:par>
                            </p:childTnLst>
                          </p:cTn>
                        </p:par>
                        <p:par>
                          <p:cTn fill="hold" id="83" nodeType="afterGroup">
                            <p:stCondLst>
                              <p:cond delay="6100"/>
                            </p:stCondLst>
                            <p:childTnLst>
                              <p:par>
                                <p:cTn fill="hold" id="84" nodeType="afterEffect" presetClass="entr" presetID="12" presetSubtype="1">
                                  <p:stCondLst>
                                    <p:cond delay="0"/>
                                  </p:stCondLst>
                                  <p:childTnLst>
                                    <p:set>
                                      <p:cBhvr>
                                        <p:cTn dur="1" fill="hold" id="85">
                                          <p:stCondLst>
                                            <p:cond delay="0"/>
                                          </p:stCondLst>
                                        </p:cTn>
                                        <p:tgtEl>
                                          <p:spTgt spid="94"/>
                                        </p:tgtEl>
                                        <p:attrNameLst>
                                          <p:attrName>style.visibility</p:attrName>
                                        </p:attrNameLst>
                                      </p:cBhvr>
                                      <p:to>
                                        <p:strVal val="visible"/>
                                      </p:to>
                                    </p:set>
                                    <p:anim calcmode="lin" valueType="num">
                                      <p:cBhvr additive="base">
                                        <p:cTn dur="400" id="86"/>
                                        <p:tgtEl>
                                          <p:spTgt spid="94"/>
                                        </p:tgtEl>
                                        <p:attrNameLst>
                                          <p:attrName>ppt_y</p:attrName>
                                        </p:attrNameLst>
                                      </p:cBhvr>
                                      <p:tavLst>
                                        <p:tav tm="0">
                                          <p:val>
                                            <p:strVal val="#ppt_y-#ppt_h*1.125000"/>
                                          </p:val>
                                        </p:tav>
                                        <p:tav tm="100000">
                                          <p:val>
                                            <p:strVal val="#ppt_y"/>
                                          </p:val>
                                        </p:tav>
                                      </p:tavLst>
                                    </p:anim>
                                    <p:animEffect filter="wipe(down)" transition="in">
                                      <p:cBhvr>
                                        <p:cTn dur="400" id="87"/>
                                        <p:tgtEl>
                                          <p:spTgt spid="94"/>
                                        </p:tgtEl>
                                      </p:cBhvr>
                                    </p:animEffect>
                                  </p:childTnLst>
                                </p:cTn>
                              </p:par>
                            </p:childTnLst>
                          </p:cTn>
                        </p:par>
                        <p:par>
                          <p:cTn fill="hold" id="88" nodeType="afterGroup">
                            <p:stCondLst>
                              <p:cond delay="6500"/>
                            </p:stCondLst>
                            <p:childTnLst>
                              <p:par>
                                <p:cTn fill="hold" id="89" nodeType="afterEffect" presetClass="entr" presetID="53" presetSubtype="0">
                                  <p:stCondLst>
                                    <p:cond delay="0"/>
                                  </p:stCondLst>
                                  <p:childTnLst>
                                    <p:set>
                                      <p:cBhvr>
                                        <p:cTn dur="1" fill="hold" id="90">
                                          <p:stCondLst>
                                            <p:cond delay="0"/>
                                          </p:stCondLst>
                                        </p:cTn>
                                        <p:tgtEl>
                                          <p:spTgt spid="118"/>
                                        </p:tgtEl>
                                        <p:attrNameLst>
                                          <p:attrName>style.visibility</p:attrName>
                                        </p:attrNameLst>
                                      </p:cBhvr>
                                      <p:to>
                                        <p:strVal val="visible"/>
                                      </p:to>
                                    </p:set>
                                    <p:anim calcmode="lin" valueType="num">
                                      <p:cBhvr>
                                        <p:cTn dur="500" fill="hold" id="91"/>
                                        <p:tgtEl>
                                          <p:spTgt spid="118"/>
                                        </p:tgtEl>
                                        <p:attrNameLst>
                                          <p:attrName>ppt_w</p:attrName>
                                        </p:attrNameLst>
                                      </p:cBhvr>
                                      <p:tavLst>
                                        <p:tav tm="0">
                                          <p:val>
                                            <p:fltVal val="0"/>
                                          </p:val>
                                        </p:tav>
                                        <p:tav tm="100000">
                                          <p:val>
                                            <p:strVal val="#ppt_w"/>
                                          </p:val>
                                        </p:tav>
                                      </p:tavLst>
                                    </p:anim>
                                    <p:anim calcmode="lin" valueType="num">
                                      <p:cBhvr>
                                        <p:cTn dur="500" fill="hold" id="92"/>
                                        <p:tgtEl>
                                          <p:spTgt spid="118"/>
                                        </p:tgtEl>
                                        <p:attrNameLst>
                                          <p:attrName>ppt_h</p:attrName>
                                        </p:attrNameLst>
                                      </p:cBhvr>
                                      <p:tavLst>
                                        <p:tav tm="0">
                                          <p:val>
                                            <p:fltVal val="0"/>
                                          </p:val>
                                        </p:tav>
                                        <p:tav tm="100000">
                                          <p:val>
                                            <p:strVal val="#ppt_h"/>
                                          </p:val>
                                        </p:tav>
                                      </p:tavLst>
                                    </p:anim>
                                    <p:animEffect filter="fade" transition="in">
                                      <p:cBhvr>
                                        <p:cTn dur="500" id="93"/>
                                        <p:tgtEl>
                                          <p:spTgt spid="118"/>
                                        </p:tgtEl>
                                      </p:cBhvr>
                                    </p:animEffect>
                                  </p:childTnLst>
                                </p:cTn>
                              </p:par>
                            </p:childTnLst>
                          </p:cTn>
                        </p:par>
                        <p:par>
                          <p:cTn fill="hold" id="94" nodeType="afterGroup">
                            <p:stCondLst>
                              <p:cond delay="7000"/>
                            </p:stCondLst>
                            <p:childTnLst>
                              <p:par>
                                <p:cTn fill="hold" grpId="0" id="95" nodeType="afterEffect" presetClass="entr" presetID="12" presetSubtype="8">
                                  <p:stCondLst>
                                    <p:cond delay="0"/>
                                  </p:stCondLst>
                                  <p:childTnLst>
                                    <p:set>
                                      <p:cBhvr>
                                        <p:cTn dur="1" fill="hold" id="96">
                                          <p:stCondLst>
                                            <p:cond delay="0"/>
                                          </p:stCondLst>
                                        </p:cTn>
                                        <p:tgtEl>
                                          <p:spTgt spid="130"/>
                                        </p:tgtEl>
                                        <p:attrNameLst>
                                          <p:attrName>style.visibility</p:attrName>
                                        </p:attrNameLst>
                                      </p:cBhvr>
                                      <p:to>
                                        <p:strVal val="visible"/>
                                      </p:to>
                                    </p:set>
                                    <p:anim calcmode="lin" valueType="num">
                                      <p:cBhvr additive="base">
                                        <p:cTn dur="500" id="97"/>
                                        <p:tgtEl>
                                          <p:spTgt spid="130"/>
                                        </p:tgtEl>
                                        <p:attrNameLst>
                                          <p:attrName>ppt_x</p:attrName>
                                        </p:attrNameLst>
                                      </p:cBhvr>
                                      <p:tavLst>
                                        <p:tav tm="0">
                                          <p:val>
                                            <p:strVal val="#ppt_x-#ppt_w*1.125000"/>
                                          </p:val>
                                        </p:tav>
                                        <p:tav tm="100000">
                                          <p:val>
                                            <p:strVal val="#ppt_x"/>
                                          </p:val>
                                        </p:tav>
                                      </p:tavLst>
                                    </p:anim>
                                    <p:animEffect filter="wipe(right)" transition="in">
                                      <p:cBhvr>
                                        <p:cTn dur="500" id="98"/>
                                        <p:tgtEl>
                                          <p:spTgt spid="130"/>
                                        </p:tgtEl>
                                      </p:cBhvr>
                                    </p:animEffect>
                                  </p:childTnLst>
                                </p:cTn>
                              </p:par>
                              <p:par>
                                <p:cTn fill="hold" grpId="0" id="99" nodeType="withEffect" presetClass="entr" presetID="12" presetSubtype="8">
                                  <p:stCondLst>
                                    <p:cond delay="0"/>
                                  </p:stCondLst>
                                  <p:childTnLst>
                                    <p:set>
                                      <p:cBhvr>
                                        <p:cTn dur="1" fill="hold" id="100">
                                          <p:stCondLst>
                                            <p:cond delay="0"/>
                                          </p:stCondLst>
                                        </p:cTn>
                                        <p:tgtEl>
                                          <p:spTgt spid="129"/>
                                        </p:tgtEl>
                                        <p:attrNameLst>
                                          <p:attrName>style.visibility</p:attrName>
                                        </p:attrNameLst>
                                      </p:cBhvr>
                                      <p:to>
                                        <p:strVal val="visible"/>
                                      </p:to>
                                    </p:set>
                                    <p:anim calcmode="lin" valueType="num">
                                      <p:cBhvr additive="base">
                                        <p:cTn dur="500" id="101"/>
                                        <p:tgtEl>
                                          <p:spTgt spid="129"/>
                                        </p:tgtEl>
                                        <p:attrNameLst>
                                          <p:attrName>ppt_x</p:attrName>
                                        </p:attrNameLst>
                                      </p:cBhvr>
                                      <p:tavLst>
                                        <p:tav tm="0">
                                          <p:val>
                                            <p:strVal val="#ppt_x-#ppt_w*1.125000"/>
                                          </p:val>
                                        </p:tav>
                                        <p:tav tm="100000">
                                          <p:val>
                                            <p:strVal val="#ppt_x"/>
                                          </p:val>
                                        </p:tav>
                                      </p:tavLst>
                                    </p:anim>
                                    <p:animEffect filter="wipe(right)" transition="in">
                                      <p:cBhvr>
                                        <p:cTn dur="500" id="102"/>
                                        <p:tgtEl>
                                          <p:spTgt spid="129"/>
                                        </p:tgtEl>
                                      </p:cBhvr>
                                    </p:animEffect>
                                  </p:childTnLst>
                                </p:cTn>
                              </p:par>
                              <p:par>
                                <p:cTn fill="hold" grpId="0" id="103" nodeType="withEffect" presetClass="entr" presetID="12" presetSubtype="8">
                                  <p:stCondLst>
                                    <p:cond delay="0"/>
                                  </p:stCondLst>
                                  <p:childTnLst>
                                    <p:set>
                                      <p:cBhvr>
                                        <p:cTn dur="1" fill="hold" id="104">
                                          <p:stCondLst>
                                            <p:cond delay="0"/>
                                          </p:stCondLst>
                                        </p:cTn>
                                        <p:tgtEl>
                                          <p:spTgt spid="128"/>
                                        </p:tgtEl>
                                        <p:attrNameLst>
                                          <p:attrName>style.visibility</p:attrName>
                                        </p:attrNameLst>
                                      </p:cBhvr>
                                      <p:to>
                                        <p:strVal val="visible"/>
                                      </p:to>
                                    </p:set>
                                    <p:anim calcmode="lin" valueType="num">
                                      <p:cBhvr additive="base">
                                        <p:cTn dur="500" id="105"/>
                                        <p:tgtEl>
                                          <p:spTgt spid="128"/>
                                        </p:tgtEl>
                                        <p:attrNameLst>
                                          <p:attrName>ppt_x</p:attrName>
                                        </p:attrNameLst>
                                      </p:cBhvr>
                                      <p:tavLst>
                                        <p:tav tm="0">
                                          <p:val>
                                            <p:strVal val="#ppt_x-#ppt_w*1.125000"/>
                                          </p:val>
                                        </p:tav>
                                        <p:tav tm="100000">
                                          <p:val>
                                            <p:strVal val="#ppt_x"/>
                                          </p:val>
                                        </p:tav>
                                      </p:tavLst>
                                    </p:anim>
                                    <p:animEffect filter="wipe(right)" transition="in">
                                      <p:cBhvr>
                                        <p:cTn dur="500" id="106"/>
                                        <p:tgtEl>
                                          <p:spTgt spid="128"/>
                                        </p:tgtEl>
                                      </p:cBhvr>
                                    </p:animEffect>
                                  </p:childTnLst>
                                </p:cTn>
                              </p:par>
                            </p:childTnLst>
                          </p:cTn>
                        </p:par>
                        <p:par>
                          <p:cTn fill="hold" id="107" nodeType="afterGroup">
                            <p:stCondLst>
                              <p:cond delay="7500"/>
                            </p:stCondLst>
                            <p:childTnLst>
                              <p:par>
                                <p:cTn fill="hold" id="108" nodeType="afterEffect" presetClass="entr" presetID="42" presetSubtype="0">
                                  <p:stCondLst>
                                    <p:cond delay="0"/>
                                  </p:stCondLst>
                                  <p:childTnLst>
                                    <p:set>
                                      <p:cBhvr>
                                        <p:cTn dur="1" fill="hold" id="109">
                                          <p:stCondLst>
                                            <p:cond delay="0"/>
                                          </p:stCondLst>
                                        </p:cTn>
                                        <p:tgtEl>
                                          <p:spTgt spid="134"/>
                                        </p:tgtEl>
                                        <p:attrNameLst>
                                          <p:attrName>style.visibility</p:attrName>
                                        </p:attrNameLst>
                                      </p:cBhvr>
                                      <p:to>
                                        <p:strVal val="visible"/>
                                      </p:to>
                                    </p:set>
                                    <p:animEffect filter="fade" transition="in">
                                      <p:cBhvr>
                                        <p:cTn dur="500" id="110"/>
                                        <p:tgtEl>
                                          <p:spTgt spid="134"/>
                                        </p:tgtEl>
                                      </p:cBhvr>
                                    </p:animEffect>
                                    <p:anim calcmode="lin" valueType="num">
                                      <p:cBhvr>
                                        <p:cTn dur="500" fill="hold" id="111"/>
                                        <p:tgtEl>
                                          <p:spTgt spid="134"/>
                                        </p:tgtEl>
                                        <p:attrNameLst>
                                          <p:attrName>ppt_x</p:attrName>
                                        </p:attrNameLst>
                                      </p:cBhvr>
                                      <p:tavLst>
                                        <p:tav tm="0">
                                          <p:val>
                                            <p:strVal val="#ppt_x"/>
                                          </p:val>
                                        </p:tav>
                                        <p:tav tm="100000">
                                          <p:val>
                                            <p:strVal val="#ppt_x"/>
                                          </p:val>
                                        </p:tav>
                                      </p:tavLst>
                                    </p:anim>
                                    <p:anim calcmode="lin" valueType="num">
                                      <p:cBhvr>
                                        <p:cTn dur="500" fill="hold" id="112"/>
                                        <p:tgtEl>
                                          <p:spTgt spid="134"/>
                                        </p:tgtEl>
                                        <p:attrNameLst>
                                          <p:attrName>ppt_y</p:attrName>
                                        </p:attrNameLst>
                                      </p:cBhvr>
                                      <p:tavLst>
                                        <p:tav tm="0">
                                          <p:val>
                                            <p:strVal val="#ppt_y+.1"/>
                                          </p:val>
                                        </p:tav>
                                        <p:tav tm="100000">
                                          <p:val>
                                            <p:strVal val="#ppt_y"/>
                                          </p:val>
                                        </p:tav>
                                      </p:tavLst>
                                    </p:anim>
                                  </p:childTnLst>
                                </p:cTn>
                              </p:par>
                              <p:par>
                                <p:cTn fill="hold" id="113" nodeType="withEffect" presetClass="entr" presetID="42" presetSubtype="0">
                                  <p:stCondLst>
                                    <p:cond delay="200"/>
                                  </p:stCondLst>
                                  <p:childTnLst>
                                    <p:set>
                                      <p:cBhvr>
                                        <p:cTn dur="1" fill="hold" id="114">
                                          <p:stCondLst>
                                            <p:cond delay="0"/>
                                          </p:stCondLst>
                                        </p:cTn>
                                        <p:tgtEl>
                                          <p:spTgt spid="131"/>
                                        </p:tgtEl>
                                        <p:attrNameLst>
                                          <p:attrName>style.visibility</p:attrName>
                                        </p:attrNameLst>
                                      </p:cBhvr>
                                      <p:to>
                                        <p:strVal val="visible"/>
                                      </p:to>
                                    </p:set>
                                    <p:animEffect filter="fade" transition="in">
                                      <p:cBhvr>
                                        <p:cTn dur="500" id="115"/>
                                        <p:tgtEl>
                                          <p:spTgt spid="131"/>
                                        </p:tgtEl>
                                      </p:cBhvr>
                                    </p:animEffect>
                                    <p:anim calcmode="lin" valueType="num">
                                      <p:cBhvr>
                                        <p:cTn dur="500" fill="hold" id="116"/>
                                        <p:tgtEl>
                                          <p:spTgt spid="131"/>
                                        </p:tgtEl>
                                        <p:attrNameLst>
                                          <p:attrName>ppt_x</p:attrName>
                                        </p:attrNameLst>
                                      </p:cBhvr>
                                      <p:tavLst>
                                        <p:tav tm="0">
                                          <p:val>
                                            <p:strVal val="#ppt_x"/>
                                          </p:val>
                                        </p:tav>
                                        <p:tav tm="100000">
                                          <p:val>
                                            <p:strVal val="#ppt_x"/>
                                          </p:val>
                                        </p:tav>
                                      </p:tavLst>
                                    </p:anim>
                                    <p:anim calcmode="lin" valueType="num">
                                      <p:cBhvr>
                                        <p:cTn dur="500" fill="hold" id="117"/>
                                        <p:tgtEl>
                                          <p:spTgt spid="131"/>
                                        </p:tgtEl>
                                        <p:attrNameLst>
                                          <p:attrName>ppt_y</p:attrName>
                                        </p:attrNameLst>
                                      </p:cBhvr>
                                      <p:tavLst>
                                        <p:tav tm="0">
                                          <p:val>
                                            <p:strVal val="#ppt_y+.1"/>
                                          </p:val>
                                        </p:tav>
                                        <p:tav tm="100000">
                                          <p:val>
                                            <p:strVal val="#ppt_y"/>
                                          </p:val>
                                        </p:tav>
                                      </p:tavLst>
                                    </p:anim>
                                  </p:childTnLst>
                                </p:cTn>
                              </p:par>
                              <p:par>
                                <p:cTn fill="hold" id="118" nodeType="withEffect" presetClass="entr" presetID="42" presetSubtype="0">
                                  <p:stCondLst>
                                    <p:cond delay="400"/>
                                  </p:stCondLst>
                                  <p:childTnLst>
                                    <p:set>
                                      <p:cBhvr>
                                        <p:cTn dur="1" fill="hold" id="119">
                                          <p:stCondLst>
                                            <p:cond delay="0"/>
                                          </p:stCondLst>
                                        </p:cTn>
                                        <p:tgtEl>
                                          <p:spTgt spid="137"/>
                                        </p:tgtEl>
                                        <p:attrNameLst>
                                          <p:attrName>style.visibility</p:attrName>
                                        </p:attrNameLst>
                                      </p:cBhvr>
                                      <p:to>
                                        <p:strVal val="visible"/>
                                      </p:to>
                                    </p:set>
                                    <p:animEffect filter="fade" transition="in">
                                      <p:cBhvr>
                                        <p:cTn dur="500" id="120"/>
                                        <p:tgtEl>
                                          <p:spTgt spid="137"/>
                                        </p:tgtEl>
                                      </p:cBhvr>
                                    </p:animEffect>
                                    <p:anim calcmode="lin" valueType="num">
                                      <p:cBhvr>
                                        <p:cTn dur="500" fill="hold" id="121"/>
                                        <p:tgtEl>
                                          <p:spTgt spid="137"/>
                                        </p:tgtEl>
                                        <p:attrNameLst>
                                          <p:attrName>ppt_x</p:attrName>
                                        </p:attrNameLst>
                                      </p:cBhvr>
                                      <p:tavLst>
                                        <p:tav tm="0">
                                          <p:val>
                                            <p:strVal val="#ppt_x"/>
                                          </p:val>
                                        </p:tav>
                                        <p:tav tm="100000">
                                          <p:val>
                                            <p:strVal val="#ppt_x"/>
                                          </p:val>
                                        </p:tav>
                                      </p:tavLst>
                                    </p:anim>
                                    <p:anim calcmode="lin" valueType="num">
                                      <p:cBhvr>
                                        <p:cTn dur="500" fill="hold" id="122"/>
                                        <p:tgtEl>
                                          <p:spTgt spid="137"/>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8"/>
      <p:bldP grpId="0" spid="9"/>
      <p:bldP grpId="0" spid="88"/>
      <p:bldP grpId="0" spid="89"/>
      <p:bldP grpId="0" spid="90"/>
      <p:bldP grpId="0" spid="91"/>
      <p:bldP grpId="0" spid="96"/>
      <p:bldP grpId="0" spid="128"/>
      <p:bldP grpId="0" spid="129"/>
      <p:bldP grpId="0" spid="130"/>
    </p:bldLst>
  </p:timing>
</p:sld>
</file>

<file path=ppt/slides/slide4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8" name="TextBox 33"/>
          <p:cNvSpPr txBox="1"/>
          <p:nvPr/>
        </p:nvSpPr>
        <p:spPr>
          <a:xfrm>
            <a:off x="1184888" y="171551"/>
            <a:ext cx="1402080" cy="457200"/>
          </a:xfrm>
          <a:prstGeom prst="rect">
            <a:avLst/>
          </a:prstGeom>
          <a:noFill/>
        </p:spPr>
        <p:txBody>
          <a:bodyPr rtlCol="0" wrap="none">
            <a:spAutoFit/>
          </a:bodyPr>
          <a:lstStyle/>
          <a:p>
            <a:r>
              <a:rPr altLang="en-US" lang="zh-CN" sz="2400">
                <a:solidFill>
                  <a:srgbClr val="3F3F3F"/>
                </a:solidFill>
                <a:latin charset="-122" panose="020b0503020204020204" pitchFamily="34" typeface="微软雅黑"/>
                <a:ea charset="-122" pitchFamily="34" typeface="微软雅黑"/>
              </a:rPr>
              <a:t>放宽思路</a:t>
            </a:r>
          </a:p>
        </p:txBody>
      </p:sp>
      <p:sp>
        <p:nvSpPr>
          <p:cNvPr id="9" name="Freeform 40"/>
          <p:cNvSpPr>
            <a:spLocks noEditPoints="1"/>
          </p:cNvSpPr>
          <p:nvPr/>
        </p:nvSpPr>
        <p:spPr bwMode="auto">
          <a:xfrm>
            <a:off x="553476" y="227694"/>
            <a:ext cx="264760" cy="392994"/>
          </a:xfrm>
          <a:custGeom>
            <a:gdLst>
              <a:gd fmla="*/ 173 w 579" name="T0"/>
              <a:gd fmla="*/ 818 h 857" name="T1"/>
              <a:gd fmla="*/ 551 w 579" name="T2"/>
              <a:gd fmla="*/ 818 h 857" name="T3"/>
              <a:gd fmla="*/ 571 w 579" name="T4"/>
              <a:gd fmla="*/ 838 h 857" name="T5"/>
              <a:gd fmla="*/ 551 w 579" name="T6"/>
              <a:gd fmla="*/ 857 h 857" name="T7"/>
              <a:gd fmla="*/ 173 w 579" name="T8"/>
              <a:gd fmla="*/ 857 h 857" name="T9"/>
              <a:gd fmla="*/ 153 w 579" name="T10"/>
              <a:gd fmla="*/ 838 h 857" name="T11"/>
              <a:gd fmla="*/ 173 w 579" name="T12"/>
              <a:gd fmla="*/ 818 h 857" name="T13"/>
              <a:gd fmla="*/ 181 w 579" name="T14"/>
              <a:gd fmla="*/ 632 h 857" name="T15"/>
              <a:gd fmla="*/ 389 w 579" name="T16"/>
              <a:gd fmla="*/ 290 h 857" name="T17"/>
              <a:gd fmla="*/ 462 w 579" name="T18"/>
              <a:gd fmla="*/ 334 h 857" name="T19"/>
              <a:gd fmla="*/ 255 w 579" name="T20"/>
              <a:gd fmla="*/ 676 h 857" name="T21"/>
              <a:gd fmla="*/ 181 w 579" name="T22"/>
              <a:gd fmla="*/ 632 h 857" name="T23"/>
              <a:gd fmla="*/ 35 w 579" name="T24"/>
              <a:gd fmla="*/ 543 h 857" name="T25"/>
              <a:gd fmla="*/ 243 w 579" name="T26"/>
              <a:gd fmla="*/ 201 h 857" name="T27"/>
              <a:gd fmla="*/ 316 w 579" name="T28"/>
              <a:gd fmla="*/ 245 h 857" name="T29"/>
              <a:gd fmla="*/ 108 w 579" name="T30"/>
              <a:gd fmla="*/ 587 h 857" name="T31"/>
              <a:gd fmla="*/ 35 w 579" name="T32"/>
              <a:gd fmla="*/ 543 h 857" name="T33"/>
              <a:gd fmla="*/ 2 w 579" name="T34"/>
              <a:gd fmla="*/ 820 h 857" name="T35"/>
              <a:gd fmla="*/ 22 w 579" name="T36"/>
              <a:gd fmla="*/ 650 h 857" name="T37"/>
              <a:gd fmla="*/ 165 w 579" name="T38"/>
              <a:gd fmla="*/ 736 h 857" name="T39"/>
              <a:gd fmla="*/ 24 w 579" name="T40"/>
              <a:gd fmla="*/ 833 h 857" name="T41"/>
              <a:gd fmla="*/ 2 w 579" name="T42"/>
              <a:gd fmla="*/ 820 h 857" name="T43"/>
              <a:gd fmla="*/ 299 w 579" name="T44"/>
              <a:gd fmla="*/ 106 h 857" name="T45"/>
              <a:gd fmla="*/ 269 w 579" name="T46"/>
              <a:gd fmla="*/ 156 h 857" name="T47"/>
              <a:gd fmla="*/ 488 w 579" name="T48"/>
              <a:gd fmla="*/ 289 h 857" name="T49"/>
              <a:gd fmla="*/ 519 w 579" name="T50"/>
              <a:gd fmla="*/ 239 h 857" name="T51"/>
              <a:gd fmla="*/ 299 w 579" name="T52"/>
              <a:gd fmla="*/ 106 h 857" name="T53"/>
              <a:gd fmla="*/ 346 w 579" name="T54"/>
              <a:gd fmla="*/ 30 h 857" name="T55"/>
              <a:gd fmla="*/ 412 w 579" name="T56"/>
              <a:gd fmla="*/ 14 h 857" name="T57"/>
              <a:gd fmla="*/ 549 w 579" name="T58"/>
              <a:gd fmla="*/ 97 h 857" name="T59"/>
              <a:gd fmla="*/ 566 w 579" name="T60"/>
              <a:gd fmla="*/ 163 h 857" name="T61"/>
              <a:gd fmla="*/ 547 w 579" name="T62"/>
              <a:gd fmla="*/ 194 h 857" name="T63"/>
              <a:gd fmla="*/ 327 w 579" name="T64"/>
              <a:gd fmla="*/ 61 h 857" name="T65"/>
              <a:gd fmla="*/ 346 w 579" name="T66"/>
              <a:gd fmla="*/ 30 h 857" name="T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b="b" l="0" r="r" t="0"/>
            <a:pathLst>
              <a:path h="857" w="579">
                <a:moveTo>
                  <a:pt x="173" y="818"/>
                </a:moveTo>
                <a:lnTo>
                  <a:pt x="551" y="818"/>
                </a:lnTo>
                <a:cubicBezTo>
                  <a:pt x="562" y="818"/>
                  <a:pt x="571" y="827"/>
                  <a:pt x="571" y="838"/>
                </a:cubicBezTo>
                <a:cubicBezTo>
                  <a:pt x="571" y="849"/>
                  <a:pt x="562" y="857"/>
                  <a:pt x="551" y="857"/>
                </a:cubicBezTo>
                <a:lnTo>
                  <a:pt x="173" y="857"/>
                </a:lnTo>
                <a:cubicBezTo>
                  <a:pt x="162" y="857"/>
                  <a:pt x="153" y="849"/>
                  <a:pt x="153" y="838"/>
                </a:cubicBezTo>
                <a:cubicBezTo>
                  <a:pt x="153" y="827"/>
                  <a:pt x="162" y="818"/>
                  <a:pt x="173" y="818"/>
                </a:cubicBezTo>
                <a:close/>
                <a:moveTo>
                  <a:pt x="181" y="632"/>
                </a:moveTo>
                <a:lnTo>
                  <a:pt x="389" y="290"/>
                </a:lnTo>
                <a:lnTo>
                  <a:pt x="462" y="334"/>
                </a:lnTo>
                <a:lnTo>
                  <a:pt x="255" y="676"/>
                </a:lnTo>
                <a:lnTo>
                  <a:pt x="181" y="632"/>
                </a:lnTo>
                <a:close/>
                <a:moveTo>
                  <a:pt x="35" y="543"/>
                </a:moveTo>
                <a:lnTo>
                  <a:pt x="243" y="201"/>
                </a:lnTo>
                <a:lnTo>
                  <a:pt x="316" y="245"/>
                </a:lnTo>
                <a:lnTo>
                  <a:pt x="108" y="587"/>
                </a:lnTo>
                <a:lnTo>
                  <a:pt x="35" y="543"/>
                </a:lnTo>
                <a:close/>
                <a:moveTo>
                  <a:pt x="2" y="820"/>
                </a:moveTo>
                <a:lnTo>
                  <a:pt x="22" y="650"/>
                </a:lnTo>
                <a:lnTo>
                  <a:pt x="165" y="736"/>
                </a:lnTo>
                <a:lnTo>
                  <a:pt x="24" y="833"/>
                </a:lnTo>
                <a:cubicBezTo>
                  <a:pt x="9" y="844"/>
                  <a:pt x="0" y="838"/>
                  <a:pt x="2" y="820"/>
                </a:cubicBezTo>
                <a:close/>
                <a:moveTo>
                  <a:pt x="299" y="106"/>
                </a:moveTo>
                <a:lnTo>
                  <a:pt x="269" y="156"/>
                </a:lnTo>
                <a:lnTo>
                  <a:pt x="488" y="289"/>
                </a:lnTo>
                <a:lnTo>
                  <a:pt x="519" y="239"/>
                </a:lnTo>
                <a:lnTo>
                  <a:pt x="299" y="106"/>
                </a:lnTo>
                <a:close/>
                <a:moveTo>
                  <a:pt x="346" y="30"/>
                </a:moveTo>
                <a:cubicBezTo>
                  <a:pt x="360" y="7"/>
                  <a:pt x="390" y="0"/>
                  <a:pt x="412" y="14"/>
                </a:cubicBezTo>
                <a:lnTo>
                  <a:pt x="549" y="97"/>
                </a:lnTo>
                <a:cubicBezTo>
                  <a:pt x="572" y="110"/>
                  <a:pt x="579" y="140"/>
                  <a:pt x="566" y="163"/>
                </a:cubicBezTo>
                <a:lnTo>
                  <a:pt x="547" y="194"/>
                </a:lnTo>
                <a:lnTo>
                  <a:pt x="327" y="61"/>
                </a:lnTo>
                <a:lnTo>
                  <a:pt x="346" y="30"/>
                </a:lnTo>
                <a:close/>
              </a:path>
            </a:pathLst>
          </a:custGeom>
          <a:solidFill>
            <a:srgbClr val="7F7F7F"/>
          </a:solidFill>
          <a:ln>
            <a:noFill/>
          </a:ln>
        </p:spPr>
        <p:txBody>
          <a:bodyPr anchor="t" anchorCtr="0" bIns="45720" compatLnSpc="1" lIns="91440" numCol="1" rIns="91440" tIns="45720" vert="horz" wrap="square">
            <a:prstTxWarp prst="textNoShape">
              <a:avLst/>
            </a:prstTxWarp>
          </a:bodyPr>
          <a:lstStyle/>
          <a:p>
            <a:endParaRPr altLang="en-US" lang="zh-CN"/>
          </a:p>
        </p:txBody>
      </p:sp>
      <p:cxnSp>
        <p:nvCxnSpPr>
          <p:cNvPr id="10" name="直接连接符 9"/>
          <p:cNvCxnSpPr/>
          <p:nvPr/>
        </p:nvCxnSpPr>
        <p:spPr bwMode="auto">
          <a:xfrm flipH="1">
            <a:off x="985302" y="616159"/>
            <a:ext cx="10746000" cy="0"/>
          </a:xfrm>
          <a:prstGeom prst="line">
            <a:avLst/>
          </a:prstGeom>
          <a:solidFill>
            <a:schemeClr val="accent1"/>
          </a:solidFill>
          <a:ln algn="ctr" cap="flat" cmpd="sng" w="9525">
            <a:solidFill>
              <a:srgbClr val="A6A6A6"/>
            </a:solidFill>
            <a:prstDash val="solid"/>
            <a:round/>
            <a:headEnd len="med" type="none" w="med"/>
            <a:tailEnd len="med" type="none" w="med"/>
          </a:ln>
          <a:effectLst/>
          <a:extLst>
            <a:ext uri="{AF507438-7753-43E0-B8FC-AC1667EBCBE1}">
              <a14:hiddenEffects>
                <a:effectLst>
                  <a:outerShdw algn="ctr" dir="2700000" dist="35921" rotWithShape="0">
                    <a:schemeClr val="bg2"/>
                  </a:outerShdw>
                </a:effectLst>
              </a14:hiddenEffects>
            </a:ext>
          </a:extLst>
        </p:spPr>
      </p:cxnSp>
      <p:grpSp>
        <p:nvGrpSpPr>
          <p:cNvPr id="44" name="组合 43"/>
          <p:cNvGrpSpPr/>
          <p:nvPr/>
        </p:nvGrpSpPr>
        <p:grpSpPr>
          <a:xfrm>
            <a:off x="3966649" y="1403233"/>
            <a:ext cx="3941176" cy="3941690"/>
            <a:chOff x="3723007" y="1331225"/>
            <a:chExt cx="3941176" cy="3941690"/>
          </a:xfrm>
        </p:grpSpPr>
        <p:sp>
          <p:nvSpPr>
            <p:cNvPr id="45" name="饼形 44"/>
            <p:cNvSpPr/>
            <p:nvPr/>
          </p:nvSpPr>
          <p:spPr>
            <a:xfrm>
              <a:off x="3723007" y="1331225"/>
              <a:ext cx="3941176" cy="3941690"/>
            </a:xfrm>
            <a:prstGeom prst="pie">
              <a:avLst>
                <a:gd fmla="val 3414187" name="adj1"/>
                <a:gd fmla="val 8844368" name="adj2"/>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46" name="饼形 45"/>
            <p:cNvSpPr/>
            <p:nvPr/>
          </p:nvSpPr>
          <p:spPr>
            <a:xfrm>
              <a:off x="3723007" y="1331225"/>
              <a:ext cx="3941176" cy="3941690"/>
            </a:xfrm>
            <a:prstGeom prst="pie">
              <a:avLst>
                <a:gd fmla="val 20312866" name="adj1"/>
                <a:gd fmla="val 3428489" name="adj2"/>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47" name="饼形 46"/>
            <p:cNvSpPr/>
            <p:nvPr/>
          </p:nvSpPr>
          <p:spPr>
            <a:xfrm>
              <a:off x="3723007" y="1331225"/>
              <a:ext cx="3941176" cy="3941690"/>
            </a:xfrm>
            <a:prstGeom prst="pie">
              <a:avLst>
                <a:gd fmla="val 16193055" name="adj1"/>
                <a:gd fmla="val 20306643" name="adj2"/>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48" name="饼形 47"/>
            <p:cNvSpPr/>
            <p:nvPr/>
          </p:nvSpPr>
          <p:spPr>
            <a:xfrm>
              <a:off x="3723007" y="1331225"/>
              <a:ext cx="3941176" cy="3941690"/>
            </a:xfrm>
            <a:prstGeom prst="pie">
              <a:avLst>
                <a:gd fmla="val 8835302" name="adj1"/>
                <a:gd fmla="val 16200000" name="adj2"/>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grpSp>
      <p:sp>
        <p:nvSpPr>
          <p:cNvPr id="49" name="椭圆 48"/>
          <p:cNvSpPr/>
          <p:nvPr/>
        </p:nvSpPr>
        <p:spPr>
          <a:xfrm>
            <a:off x="4374969" y="1811614"/>
            <a:ext cx="3124536" cy="3124943"/>
          </a:xfrm>
          <a:prstGeom prst="ellipse">
            <a:avLst/>
          </a:prstGeom>
          <a:gradFill>
            <a:gsLst>
              <a:gs pos="100000">
                <a:srgbClr val="F7F7F7"/>
              </a:gs>
              <a:gs pos="0">
                <a:srgbClr val="B0B0B0"/>
              </a:gs>
            </a:gsLst>
            <a:lin ang="2700000" scaled="1"/>
          </a:gradFill>
          <a:ln w="63500">
            <a:gradFill flip="none" rotWithShape="1">
              <a:gsLst>
                <a:gs pos="0">
                  <a:schemeClr val="bg1"/>
                </a:gs>
                <a:gs pos="100000">
                  <a:schemeClr val="bg1">
                    <a:lumMod val="65000"/>
                  </a:schemeClr>
                </a:gs>
              </a:gsLst>
              <a:lin ang="2700000" scaled="1"/>
            </a:gradFill>
          </a:ln>
          <a:effectLst>
            <a:outerShdw algn="tl" blurRad="139700" dir="2700000" dist="762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0" name="椭圆 49"/>
          <p:cNvSpPr/>
          <p:nvPr/>
        </p:nvSpPr>
        <p:spPr>
          <a:xfrm>
            <a:off x="3318661" y="1793851"/>
            <a:ext cx="1170518" cy="117067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1" name="椭圆 50"/>
          <p:cNvSpPr/>
          <p:nvPr/>
        </p:nvSpPr>
        <p:spPr>
          <a:xfrm>
            <a:off x="4180869" y="4832977"/>
            <a:ext cx="1170518" cy="117067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2" name="椭圆 51"/>
          <p:cNvSpPr/>
          <p:nvPr/>
        </p:nvSpPr>
        <p:spPr>
          <a:xfrm>
            <a:off x="7468437" y="3836901"/>
            <a:ext cx="1170518" cy="117067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53" name="组合 52"/>
          <p:cNvGrpSpPr/>
          <p:nvPr/>
        </p:nvGrpSpPr>
        <p:grpSpPr>
          <a:xfrm>
            <a:off x="3455927" y="1931970"/>
            <a:ext cx="894316" cy="894432"/>
            <a:chOff x="3212285" y="1859962"/>
            <a:chExt cx="894316" cy="894432"/>
          </a:xfrm>
        </p:grpSpPr>
        <p:sp>
          <p:nvSpPr>
            <p:cNvPr id="54" name="椭圆 53"/>
            <p:cNvSpPr/>
            <p:nvPr/>
          </p:nvSpPr>
          <p:spPr>
            <a:xfrm>
              <a:off x="3212285" y="1859962"/>
              <a:ext cx="894316" cy="894432"/>
            </a:xfrm>
            <a:prstGeom prst="ellipse">
              <a:avLst/>
            </a:prstGeom>
            <a:gradFill>
              <a:gsLst>
                <a:gs pos="100000">
                  <a:srgbClr val="F7F7F7"/>
                </a:gs>
                <a:gs pos="0">
                  <a:srgbClr val="B0B0B0"/>
                </a:gs>
              </a:gsLst>
              <a:lin ang="2700000" scaled="1"/>
            </a:gradFill>
            <a:ln w="38100">
              <a:gradFill flip="none" rotWithShape="1">
                <a:gsLst>
                  <a:gs pos="0">
                    <a:schemeClr val="bg1"/>
                  </a:gs>
                  <a:gs pos="100000">
                    <a:schemeClr val="bg1">
                      <a:lumMod val="65000"/>
                    </a:schemeClr>
                  </a:gs>
                </a:gsLst>
                <a:lin ang="2700000" scaled="1"/>
              </a:gradFill>
            </a:ln>
            <a:effectLst>
              <a:outerShdw algn="tl" blurRad="88900" dir="2700000" dist="508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55" name="Group 41"/>
            <p:cNvGrpSpPr>
              <a:grpSpLocks noChangeAspect="1"/>
            </p:cNvGrpSpPr>
            <p:nvPr/>
          </p:nvGrpSpPr>
          <p:grpSpPr>
            <a:xfrm>
              <a:off x="3488943" y="2075735"/>
              <a:ext cx="378085" cy="462887"/>
              <a:chOff x="3783" y="2089"/>
              <a:chExt cx="116" cy="142"/>
            </a:xfrm>
            <a:solidFill>
              <a:schemeClr val="tx1">
                <a:lumMod val="65000"/>
                <a:lumOff val="35000"/>
              </a:schemeClr>
            </a:solidFill>
            <a:effectLst/>
          </p:grpSpPr>
          <p:sp>
            <p:nvSpPr>
              <p:cNvPr id="56" name="Freeform 42"/>
              <p:cNvSpPr/>
              <p:nvPr/>
            </p:nvSpPr>
            <p:spPr bwMode="auto">
              <a:xfrm>
                <a:off x="3791" y="2221"/>
                <a:ext cx="20" cy="10"/>
              </a:xfrm>
              <a:custGeom>
                <a:gdLst>
                  <a:gd fmla="*/ 8 w 8" name="T0"/>
                  <a:gd fmla="*/ 0 h 4" name="T1"/>
                  <a:gd fmla="*/ 1 w 8" name="T2"/>
                  <a:gd fmla="*/ 0 h 4" name="T3"/>
                  <a:gd fmla="*/ 0 w 8" name="T4"/>
                  <a:gd fmla="*/ 0 h 4" name="T5"/>
                  <a:gd fmla="*/ 0 w 8" name="T6"/>
                  <a:gd fmla="*/ 4 h 4" name="T7"/>
                  <a:gd fmla="*/ 1 w 8" name="T8"/>
                  <a:gd fmla="*/ 4 h 4" name="T9"/>
                  <a:gd fmla="*/ 8 w 8" name="T10"/>
                  <a:gd fmla="*/ 4 h 4" name="T11"/>
                  <a:gd fmla="*/ 8 w 8" name="T12"/>
                  <a:gd fmla="*/ 4 h 4" name="T13"/>
                  <a:gd fmla="*/ 8 w 8" name="T14"/>
                  <a:gd fmla="*/ 0 h 4" name="T15"/>
                  <a:gd fmla="*/ 8 w 8" name="T16"/>
                  <a:gd fmla="*/ 0 h 4"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 w="8">
                    <a:moveTo>
                      <a:pt x="8" y="0"/>
                    </a:moveTo>
                    <a:cubicBezTo>
                      <a:pt x="1" y="0"/>
                      <a:pt x="1" y="0"/>
                      <a:pt x="1" y="0"/>
                    </a:cubicBezTo>
                    <a:cubicBezTo>
                      <a:pt x="0" y="0"/>
                      <a:pt x="0" y="0"/>
                      <a:pt x="0" y="0"/>
                    </a:cubicBezTo>
                    <a:cubicBezTo>
                      <a:pt x="0" y="4"/>
                      <a:pt x="0" y="4"/>
                      <a:pt x="0" y="4"/>
                    </a:cubicBezTo>
                    <a:cubicBezTo>
                      <a:pt x="0" y="4"/>
                      <a:pt x="0" y="4"/>
                      <a:pt x="1" y="4"/>
                    </a:cubicBezTo>
                    <a:cubicBezTo>
                      <a:pt x="8" y="4"/>
                      <a:pt x="8" y="4"/>
                      <a:pt x="8" y="4"/>
                    </a:cubicBezTo>
                    <a:cubicBezTo>
                      <a:pt x="8" y="4"/>
                      <a:pt x="8" y="4"/>
                      <a:pt x="8" y="4"/>
                    </a:cubicBezTo>
                    <a:cubicBezTo>
                      <a:pt x="8" y="0"/>
                      <a:pt x="8" y="0"/>
                      <a:pt x="8" y="0"/>
                    </a:cubicBezTo>
                    <a:cubicBezTo>
                      <a:pt x="8" y="0"/>
                      <a:pt x="8" y="0"/>
                      <a:pt x="8" y="0"/>
                    </a:cubicBezTo>
                    <a:close/>
                  </a:path>
                </a:pathLst>
              </a:custGeom>
              <a:solidFill>
                <a:schemeClr val="tx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rgbClr val="FFB850"/>
                  </a:solidFill>
                </a:endParaRPr>
              </a:p>
            </p:txBody>
          </p:sp>
          <p:sp>
            <p:nvSpPr>
              <p:cNvPr id="57" name="Freeform 43"/>
              <p:cNvSpPr/>
              <p:nvPr/>
            </p:nvSpPr>
            <p:spPr bwMode="auto">
              <a:xfrm>
                <a:off x="3818" y="2208"/>
                <a:ext cx="23" cy="23"/>
              </a:xfrm>
              <a:custGeom>
                <a:gdLst>
                  <a:gd fmla="*/ 8 w 9" name="T0"/>
                  <a:gd fmla="*/ 0 h 9" name="T1"/>
                  <a:gd fmla="*/ 1 w 9" name="T2"/>
                  <a:gd fmla="*/ 0 h 9" name="T3"/>
                  <a:gd fmla="*/ 0 w 9" name="T4"/>
                  <a:gd fmla="*/ 1 h 9" name="T5"/>
                  <a:gd fmla="*/ 0 w 9" name="T6"/>
                  <a:gd fmla="*/ 9 h 9" name="T7"/>
                  <a:gd fmla="*/ 1 w 9" name="T8"/>
                  <a:gd fmla="*/ 9 h 9" name="T9"/>
                  <a:gd fmla="*/ 8 w 9" name="T10"/>
                  <a:gd fmla="*/ 9 h 9" name="T11"/>
                  <a:gd fmla="*/ 9 w 9" name="T12"/>
                  <a:gd fmla="*/ 9 h 9" name="T13"/>
                  <a:gd fmla="*/ 9 w 9" name="T14"/>
                  <a:gd fmla="*/ 1 h 9" name="T15"/>
                  <a:gd fmla="*/ 8 w 9" name="T16"/>
                  <a:gd fmla="*/ 0 h 9"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9" w="9">
                    <a:moveTo>
                      <a:pt x="8" y="0"/>
                    </a:moveTo>
                    <a:cubicBezTo>
                      <a:pt x="1" y="0"/>
                      <a:pt x="1" y="0"/>
                      <a:pt x="1" y="0"/>
                    </a:cubicBezTo>
                    <a:cubicBezTo>
                      <a:pt x="1" y="0"/>
                      <a:pt x="0" y="1"/>
                      <a:pt x="0" y="1"/>
                    </a:cubicBezTo>
                    <a:cubicBezTo>
                      <a:pt x="0" y="9"/>
                      <a:pt x="0" y="9"/>
                      <a:pt x="0" y="9"/>
                    </a:cubicBezTo>
                    <a:cubicBezTo>
                      <a:pt x="0" y="9"/>
                      <a:pt x="1" y="9"/>
                      <a:pt x="1" y="9"/>
                    </a:cubicBezTo>
                    <a:cubicBezTo>
                      <a:pt x="8" y="9"/>
                      <a:pt x="8" y="9"/>
                      <a:pt x="8" y="9"/>
                    </a:cubicBezTo>
                    <a:cubicBezTo>
                      <a:pt x="8" y="9"/>
                      <a:pt x="9" y="9"/>
                      <a:pt x="9" y="9"/>
                    </a:cubicBezTo>
                    <a:cubicBezTo>
                      <a:pt x="9" y="1"/>
                      <a:pt x="9" y="1"/>
                      <a:pt x="9" y="1"/>
                    </a:cubicBezTo>
                    <a:cubicBezTo>
                      <a:pt x="9" y="1"/>
                      <a:pt x="8" y="0"/>
                      <a:pt x="8" y="0"/>
                    </a:cubicBezTo>
                    <a:close/>
                  </a:path>
                </a:pathLst>
              </a:custGeom>
              <a:solidFill>
                <a:schemeClr val="tx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rgbClr val="FFB850"/>
                  </a:solidFill>
                </a:endParaRPr>
              </a:p>
            </p:txBody>
          </p:sp>
          <p:sp>
            <p:nvSpPr>
              <p:cNvPr id="58" name="Freeform 44"/>
              <p:cNvSpPr/>
              <p:nvPr/>
            </p:nvSpPr>
            <p:spPr bwMode="auto">
              <a:xfrm>
                <a:off x="3849" y="2184"/>
                <a:ext cx="20" cy="47"/>
              </a:xfrm>
              <a:custGeom>
                <a:gdLst>
                  <a:gd fmla="*/ 7 w 8" name="T0"/>
                  <a:gd fmla="*/ 0 h 19" name="T1"/>
                  <a:gd fmla="*/ 0 w 8" name="T2"/>
                  <a:gd fmla="*/ 0 h 19" name="T3"/>
                  <a:gd fmla="*/ 0 w 8" name="T4"/>
                  <a:gd fmla="*/ 1 h 19" name="T5"/>
                  <a:gd fmla="*/ 0 w 8" name="T6"/>
                  <a:gd fmla="*/ 19 h 19" name="T7"/>
                  <a:gd fmla="*/ 0 w 8" name="T8"/>
                  <a:gd fmla="*/ 19 h 19" name="T9"/>
                  <a:gd fmla="*/ 7 w 8" name="T10"/>
                  <a:gd fmla="*/ 19 h 19" name="T11"/>
                  <a:gd fmla="*/ 8 w 8" name="T12"/>
                  <a:gd fmla="*/ 19 h 19" name="T13"/>
                  <a:gd fmla="*/ 8 w 8" name="T14"/>
                  <a:gd fmla="*/ 1 h 19" name="T15"/>
                  <a:gd fmla="*/ 7 w 8" name="T16"/>
                  <a:gd fmla="*/ 0 h 19"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9" w="8">
                    <a:moveTo>
                      <a:pt x="7" y="0"/>
                    </a:moveTo>
                    <a:cubicBezTo>
                      <a:pt x="0" y="0"/>
                      <a:pt x="0" y="0"/>
                      <a:pt x="0" y="0"/>
                    </a:cubicBezTo>
                    <a:cubicBezTo>
                      <a:pt x="0" y="0"/>
                      <a:pt x="0" y="1"/>
                      <a:pt x="0" y="1"/>
                    </a:cubicBezTo>
                    <a:cubicBezTo>
                      <a:pt x="0" y="19"/>
                      <a:pt x="0" y="19"/>
                      <a:pt x="0" y="19"/>
                    </a:cubicBezTo>
                    <a:cubicBezTo>
                      <a:pt x="0" y="19"/>
                      <a:pt x="0" y="19"/>
                      <a:pt x="0" y="19"/>
                    </a:cubicBezTo>
                    <a:cubicBezTo>
                      <a:pt x="7" y="19"/>
                      <a:pt x="7" y="19"/>
                      <a:pt x="7" y="19"/>
                    </a:cubicBezTo>
                    <a:cubicBezTo>
                      <a:pt x="8" y="19"/>
                      <a:pt x="8" y="19"/>
                      <a:pt x="8" y="19"/>
                    </a:cubicBezTo>
                    <a:cubicBezTo>
                      <a:pt x="8" y="1"/>
                      <a:pt x="8" y="1"/>
                      <a:pt x="8" y="1"/>
                    </a:cubicBezTo>
                    <a:cubicBezTo>
                      <a:pt x="8" y="1"/>
                      <a:pt x="8" y="0"/>
                      <a:pt x="7" y="0"/>
                    </a:cubicBezTo>
                    <a:close/>
                  </a:path>
                </a:pathLst>
              </a:custGeom>
              <a:solidFill>
                <a:schemeClr val="tx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rgbClr val="FFB850"/>
                  </a:solidFill>
                </a:endParaRPr>
              </a:p>
            </p:txBody>
          </p:sp>
          <p:sp>
            <p:nvSpPr>
              <p:cNvPr id="59" name="Freeform 45"/>
              <p:cNvSpPr/>
              <p:nvPr/>
            </p:nvSpPr>
            <p:spPr bwMode="auto">
              <a:xfrm>
                <a:off x="3877" y="2161"/>
                <a:ext cx="22" cy="70"/>
              </a:xfrm>
              <a:custGeom>
                <a:gdLst>
                  <a:gd fmla="*/ 8 w 9" name="T0"/>
                  <a:gd fmla="*/ 0 h 28" name="T1"/>
                  <a:gd fmla="*/ 1 w 9" name="T2"/>
                  <a:gd fmla="*/ 0 h 28" name="T3"/>
                  <a:gd fmla="*/ 0 w 9" name="T4"/>
                  <a:gd fmla="*/ 1 h 28" name="T5"/>
                  <a:gd fmla="*/ 0 w 9" name="T6"/>
                  <a:gd fmla="*/ 28 h 28" name="T7"/>
                  <a:gd fmla="*/ 1 w 9" name="T8"/>
                  <a:gd fmla="*/ 28 h 28" name="T9"/>
                  <a:gd fmla="*/ 8 w 9" name="T10"/>
                  <a:gd fmla="*/ 28 h 28" name="T11"/>
                  <a:gd fmla="*/ 9 w 9" name="T12"/>
                  <a:gd fmla="*/ 28 h 28" name="T13"/>
                  <a:gd fmla="*/ 9 w 9" name="T14"/>
                  <a:gd fmla="*/ 1 h 28" name="T15"/>
                  <a:gd fmla="*/ 8 w 9" name="T16"/>
                  <a:gd fmla="*/ 0 h 28"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8" w="9">
                    <a:moveTo>
                      <a:pt x="8" y="0"/>
                    </a:moveTo>
                    <a:cubicBezTo>
                      <a:pt x="1" y="0"/>
                      <a:pt x="1" y="0"/>
                      <a:pt x="1" y="0"/>
                    </a:cubicBezTo>
                    <a:cubicBezTo>
                      <a:pt x="0" y="0"/>
                      <a:pt x="0" y="1"/>
                      <a:pt x="0" y="1"/>
                    </a:cubicBezTo>
                    <a:cubicBezTo>
                      <a:pt x="0" y="28"/>
                      <a:pt x="0" y="28"/>
                      <a:pt x="0" y="28"/>
                    </a:cubicBezTo>
                    <a:cubicBezTo>
                      <a:pt x="0" y="28"/>
                      <a:pt x="0" y="28"/>
                      <a:pt x="1" y="28"/>
                    </a:cubicBezTo>
                    <a:cubicBezTo>
                      <a:pt x="8" y="28"/>
                      <a:pt x="8" y="28"/>
                      <a:pt x="8" y="28"/>
                    </a:cubicBezTo>
                    <a:cubicBezTo>
                      <a:pt x="8" y="28"/>
                      <a:pt x="9" y="28"/>
                      <a:pt x="9" y="28"/>
                    </a:cubicBezTo>
                    <a:cubicBezTo>
                      <a:pt x="9" y="1"/>
                      <a:pt x="9" y="1"/>
                      <a:pt x="9" y="1"/>
                    </a:cubicBezTo>
                    <a:cubicBezTo>
                      <a:pt x="9" y="1"/>
                      <a:pt x="8" y="0"/>
                      <a:pt x="8" y="0"/>
                    </a:cubicBezTo>
                    <a:close/>
                  </a:path>
                </a:pathLst>
              </a:custGeom>
              <a:solidFill>
                <a:schemeClr val="tx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rgbClr val="FFB850"/>
                  </a:solidFill>
                </a:endParaRPr>
              </a:p>
            </p:txBody>
          </p:sp>
          <p:sp>
            <p:nvSpPr>
              <p:cNvPr id="60" name="Freeform 46"/>
              <p:cNvSpPr/>
              <p:nvPr/>
            </p:nvSpPr>
            <p:spPr bwMode="auto">
              <a:xfrm>
                <a:off x="3821" y="2089"/>
                <a:ext cx="23" cy="27"/>
              </a:xfrm>
              <a:custGeom>
                <a:gdLst>
                  <a:gd fmla="*/ 5 w 9" name="T0"/>
                  <a:gd fmla="*/ 10 h 11" name="T1"/>
                  <a:gd fmla="*/ 8 w 9" name="T2"/>
                  <a:gd fmla="*/ 4 h 11" name="T3"/>
                  <a:gd fmla="*/ 5 w 9" name="T4"/>
                  <a:gd fmla="*/ 0 h 11" name="T5"/>
                  <a:gd fmla="*/ 0 w 9" name="T6"/>
                  <a:gd fmla="*/ 4 h 11" name="T7"/>
                  <a:gd fmla="*/ 5 w 9" name="T8"/>
                  <a:gd fmla="*/ 10 h 11" name="T9"/>
                </a:gdLst>
                <a:cxnLst>
                  <a:cxn ang="0">
                    <a:pos x="T0" y="T1"/>
                  </a:cxn>
                  <a:cxn ang="0">
                    <a:pos x="T2" y="T3"/>
                  </a:cxn>
                  <a:cxn ang="0">
                    <a:pos x="T4" y="T5"/>
                  </a:cxn>
                  <a:cxn ang="0">
                    <a:pos x="T6" y="T7"/>
                  </a:cxn>
                  <a:cxn ang="0">
                    <a:pos x="T8" y="T9"/>
                  </a:cxn>
                </a:cxnLst>
                <a:rect b="b" l="0" r="r" t="0"/>
                <a:pathLst>
                  <a:path h="11" w="9">
                    <a:moveTo>
                      <a:pt x="5" y="10"/>
                    </a:moveTo>
                    <a:cubicBezTo>
                      <a:pt x="8" y="10"/>
                      <a:pt x="8" y="7"/>
                      <a:pt x="8" y="4"/>
                    </a:cubicBezTo>
                    <a:cubicBezTo>
                      <a:pt x="9" y="2"/>
                      <a:pt x="7" y="0"/>
                      <a:pt x="5" y="0"/>
                    </a:cubicBezTo>
                    <a:cubicBezTo>
                      <a:pt x="2" y="0"/>
                      <a:pt x="0" y="2"/>
                      <a:pt x="0" y="4"/>
                    </a:cubicBezTo>
                    <a:cubicBezTo>
                      <a:pt x="1" y="8"/>
                      <a:pt x="4" y="11"/>
                      <a:pt x="5" y="10"/>
                    </a:cubicBezTo>
                    <a:close/>
                  </a:path>
                </a:pathLst>
              </a:custGeom>
              <a:solidFill>
                <a:schemeClr val="tx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rgbClr val="FFB850"/>
                  </a:solidFill>
                </a:endParaRPr>
              </a:p>
            </p:txBody>
          </p:sp>
          <p:sp>
            <p:nvSpPr>
              <p:cNvPr id="61" name="Freeform 47"/>
              <p:cNvSpPr/>
              <p:nvPr/>
            </p:nvSpPr>
            <p:spPr bwMode="auto">
              <a:xfrm>
                <a:off x="3785" y="2164"/>
                <a:ext cx="36" cy="44"/>
              </a:xfrm>
              <a:custGeom>
                <a:gdLst>
                  <a:gd fmla="*/ 12 w 14" name="T0"/>
                  <a:gd fmla="*/ 1 h 18" name="T1"/>
                  <a:gd fmla="*/ 10 w 14" name="T2"/>
                  <a:gd fmla="*/ 0 h 18" name="T3"/>
                  <a:gd fmla="*/ 8 w 14" name="T4"/>
                  <a:gd fmla="*/ 6 h 18" name="T5"/>
                  <a:gd fmla="*/ 1 w 14" name="T6"/>
                  <a:gd fmla="*/ 14 h 18" name="T7"/>
                  <a:gd fmla="*/ 1 w 14" name="T8"/>
                  <a:gd fmla="*/ 17 h 18" name="T9"/>
                  <a:gd fmla="*/ 4 w 14" name="T10"/>
                  <a:gd fmla="*/ 17 h 18" name="T11"/>
                  <a:gd fmla="*/ 12 w 14" name="T12"/>
                  <a:gd fmla="*/ 9 h 18" name="T13"/>
                  <a:gd fmla="*/ 13 w 14" name="T14"/>
                  <a:gd fmla="*/ 8 h 18" name="T15"/>
                  <a:gd fmla="*/ 14 w 14" name="T16"/>
                  <a:gd fmla="*/ 3 h 18" name="T17"/>
                  <a:gd fmla="*/ 12 w 14" name="T18"/>
                  <a:gd fmla="*/ 1 h 18"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8" w="14">
                    <a:moveTo>
                      <a:pt x="12" y="1"/>
                    </a:moveTo>
                    <a:cubicBezTo>
                      <a:pt x="11" y="1"/>
                      <a:pt x="10" y="0"/>
                      <a:pt x="10" y="0"/>
                    </a:cubicBezTo>
                    <a:cubicBezTo>
                      <a:pt x="8" y="6"/>
                      <a:pt x="8" y="6"/>
                      <a:pt x="8" y="6"/>
                    </a:cubicBezTo>
                    <a:cubicBezTo>
                      <a:pt x="1" y="14"/>
                      <a:pt x="1" y="14"/>
                      <a:pt x="1" y="14"/>
                    </a:cubicBezTo>
                    <a:cubicBezTo>
                      <a:pt x="0" y="15"/>
                      <a:pt x="0" y="16"/>
                      <a:pt x="1" y="17"/>
                    </a:cubicBezTo>
                    <a:cubicBezTo>
                      <a:pt x="2" y="18"/>
                      <a:pt x="4" y="18"/>
                      <a:pt x="4" y="17"/>
                    </a:cubicBezTo>
                    <a:cubicBezTo>
                      <a:pt x="12" y="9"/>
                      <a:pt x="12" y="9"/>
                      <a:pt x="12" y="9"/>
                    </a:cubicBezTo>
                    <a:cubicBezTo>
                      <a:pt x="12" y="9"/>
                      <a:pt x="13" y="8"/>
                      <a:pt x="13" y="8"/>
                    </a:cubicBezTo>
                    <a:cubicBezTo>
                      <a:pt x="14" y="3"/>
                      <a:pt x="14" y="3"/>
                      <a:pt x="14" y="3"/>
                    </a:cubicBezTo>
                    <a:cubicBezTo>
                      <a:pt x="13" y="2"/>
                      <a:pt x="13" y="2"/>
                      <a:pt x="12" y="1"/>
                    </a:cubicBezTo>
                    <a:close/>
                  </a:path>
                </a:pathLst>
              </a:custGeom>
              <a:solidFill>
                <a:schemeClr val="tx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rgbClr val="FFB850"/>
                  </a:solidFill>
                </a:endParaRPr>
              </a:p>
            </p:txBody>
          </p:sp>
          <p:sp>
            <p:nvSpPr>
              <p:cNvPr id="62" name="Freeform 48"/>
              <p:cNvSpPr/>
              <p:nvPr/>
            </p:nvSpPr>
            <p:spPr bwMode="auto">
              <a:xfrm>
                <a:off x="3836" y="2116"/>
                <a:ext cx="33" cy="20"/>
              </a:xfrm>
              <a:custGeom>
                <a:gdLst>
                  <a:gd fmla="*/ 6 w 13" name="T0"/>
                  <a:gd fmla="*/ 8 h 8" name="T1"/>
                  <a:gd fmla="*/ 12 w 13" name="T2"/>
                  <a:gd fmla="*/ 4 h 8" name="T3"/>
                  <a:gd fmla="*/ 12 w 13" name="T4"/>
                  <a:gd fmla="*/ 1 h 8" name="T5"/>
                  <a:gd fmla="*/ 10 w 13" name="T6"/>
                  <a:gd fmla="*/ 1 h 8" name="T7"/>
                  <a:gd fmla="*/ 5 w 13" name="T8"/>
                  <a:gd fmla="*/ 4 h 8" name="T9"/>
                  <a:gd fmla="*/ 1 w 13" name="T10"/>
                  <a:gd fmla="*/ 3 h 8" name="T11"/>
                  <a:gd fmla="*/ 1 w 13" name="T12"/>
                  <a:gd fmla="*/ 5 h 8" name="T13"/>
                  <a:gd fmla="*/ 0 w 13" name="T14"/>
                  <a:gd fmla="*/ 7 h 8" name="T15"/>
                  <a:gd fmla="*/ 5 w 13" name="T16"/>
                  <a:gd fmla="*/ 8 h 8" name="T17"/>
                  <a:gd fmla="*/ 6 w 13" name="T18"/>
                  <a:gd fmla="*/ 8 h 8"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8" w="13">
                    <a:moveTo>
                      <a:pt x="6" y="8"/>
                    </a:moveTo>
                    <a:cubicBezTo>
                      <a:pt x="12" y="4"/>
                      <a:pt x="12" y="4"/>
                      <a:pt x="12" y="4"/>
                    </a:cubicBezTo>
                    <a:cubicBezTo>
                      <a:pt x="13" y="3"/>
                      <a:pt x="13" y="2"/>
                      <a:pt x="12" y="1"/>
                    </a:cubicBezTo>
                    <a:cubicBezTo>
                      <a:pt x="12" y="1"/>
                      <a:pt x="11" y="0"/>
                      <a:pt x="10" y="1"/>
                    </a:cubicBezTo>
                    <a:cubicBezTo>
                      <a:pt x="5" y="4"/>
                      <a:pt x="5" y="4"/>
                      <a:pt x="5" y="4"/>
                    </a:cubicBezTo>
                    <a:cubicBezTo>
                      <a:pt x="1" y="3"/>
                      <a:pt x="1" y="3"/>
                      <a:pt x="1" y="3"/>
                    </a:cubicBezTo>
                    <a:cubicBezTo>
                      <a:pt x="1" y="3"/>
                      <a:pt x="1" y="4"/>
                      <a:pt x="1" y="5"/>
                    </a:cubicBezTo>
                    <a:cubicBezTo>
                      <a:pt x="1" y="6"/>
                      <a:pt x="0" y="7"/>
                      <a:pt x="0" y="7"/>
                    </a:cubicBezTo>
                    <a:cubicBezTo>
                      <a:pt x="5" y="8"/>
                      <a:pt x="5" y="8"/>
                      <a:pt x="5" y="8"/>
                    </a:cubicBezTo>
                    <a:cubicBezTo>
                      <a:pt x="5" y="8"/>
                      <a:pt x="6" y="8"/>
                      <a:pt x="6" y="8"/>
                    </a:cubicBezTo>
                    <a:close/>
                  </a:path>
                </a:pathLst>
              </a:custGeom>
              <a:solidFill>
                <a:schemeClr val="tx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rgbClr val="FFB850"/>
                  </a:solidFill>
                </a:endParaRPr>
              </a:p>
            </p:txBody>
          </p:sp>
          <p:sp>
            <p:nvSpPr>
              <p:cNvPr id="63" name="Freeform 49"/>
              <p:cNvSpPr/>
              <p:nvPr/>
            </p:nvSpPr>
            <p:spPr bwMode="auto">
              <a:xfrm>
                <a:off x="3783" y="2116"/>
                <a:ext cx="58" cy="87"/>
              </a:xfrm>
              <a:custGeom>
                <a:gdLst>
                  <a:gd fmla="*/ 18 w 23" name="T0"/>
                  <a:gd fmla="*/ 17 h 35" name="T1"/>
                  <a:gd fmla="*/ 21 w 23" name="T2"/>
                  <a:gd fmla="*/ 5 h 35" name="T3"/>
                  <a:gd fmla="*/ 21 w 23" name="T4"/>
                  <a:gd fmla="*/ 2 h 35" name="T5"/>
                  <a:gd fmla="*/ 20 w 23" name="T6"/>
                  <a:gd fmla="*/ 2 h 35" name="T7"/>
                  <a:gd fmla="*/ 19 w 23" name="T8"/>
                  <a:gd fmla="*/ 7 h 35" name="T9"/>
                  <a:gd fmla="*/ 20 w 23" name="T10"/>
                  <a:gd fmla="*/ 3 h 35" name="T11"/>
                  <a:gd fmla="*/ 20 w 23" name="T12"/>
                  <a:gd fmla="*/ 2 h 35" name="T13"/>
                  <a:gd fmla="*/ 20 w 23" name="T14"/>
                  <a:gd fmla="*/ 1 h 35" name="T15"/>
                  <a:gd fmla="*/ 19 w 23" name="T16"/>
                  <a:gd fmla="*/ 1 h 35" name="T17"/>
                  <a:gd fmla="*/ 18 w 23" name="T18"/>
                  <a:gd fmla="*/ 2 h 35" name="T19"/>
                  <a:gd fmla="*/ 19 w 23" name="T20"/>
                  <a:gd fmla="*/ 3 h 35" name="T21"/>
                  <a:gd fmla="*/ 18 w 23" name="T22"/>
                  <a:gd fmla="*/ 6 h 35" name="T23"/>
                  <a:gd fmla="*/ 17 w 23" name="T24"/>
                  <a:gd fmla="*/ 0 h 35" name="T25"/>
                  <a:gd fmla="*/ 17 w 23" name="T26"/>
                  <a:gd fmla="*/ 0 h 35" name="T27"/>
                  <a:gd fmla="*/ 17 w 23" name="T28"/>
                  <a:gd fmla="*/ 0 h 35" name="T29"/>
                  <a:gd fmla="*/ 15 w 23" name="T30"/>
                  <a:gd fmla="*/ 0 h 35" name="T31"/>
                  <a:gd fmla="*/ 8 w 23" name="T32"/>
                  <a:gd fmla="*/ 0 h 35" name="T33"/>
                  <a:gd fmla="*/ 1 w 23" name="T34"/>
                  <a:gd fmla="*/ 5 h 35" name="T35"/>
                  <a:gd fmla="*/ 1 w 23" name="T36"/>
                  <a:gd fmla="*/ 8 h 35" name="T37"/>
                  <a:gd fmla="*/ 4 w 23" name="T38"/>
                  <a:gd fmla="*/ 8 h 35" name="T39"/>
                  <a:gd fmla="*/ 4 w 23" name="T40"/>
                  <a:gd fmla="*/ 8 h 35" name="T41"/>
                  <a:gd fmla="*/ 9 w 23" name="T42"/>
                  <a:gd fmla="*/ 4 h 35" name="T43"/>
                  <a:gd fmla="*/ 13 w 23" name="T44"/>
                  <a:gd fmla="*/ 4 h 35" name="T45"/>
                  <a:gd fmla="*/ 12 w 23" name="T46"/>
                  <a:gd fmla="*/ 4 h 35" name="T47"/>
                  <a:gd fmla="*/ 9 w 23" name="T48"/>
                  <a:gd fmla="*/ 15 h 35" name="T49"/>
                  <a:gd fmla="*/ 10 w 23" name="T50"/>
                  <a:gd fmla="*/ 16 h 35" name="T51"/>
                  <a:gd fmla="*/ 14 w 23" name="T52"/>
                  <a:gd fmla="*/ 20 h 35" name="T53"/>
                  <a:gd fmla="*/ 18 w 23" name="T54"/>
                  <a:gd fmla="*/ 24 h 35" name="T55"/>
                  <a:gd fmla="*/ 17 w 23" name="T56"/>
                  <a:gd fmla="*/ 32 h 35" name="T57"/>
                  <a:gd fmla="*/ 19 w 23" name="T58"/>
                  <a:gd fmla="*/ 35 h 35" name="T59"/>
                  <a:gd fmla="*/ 22 w 23" name="T60"/>
                  <a:gd fmla="*/ 33 h 35" name="T61"/>
                  <a:gd fmla="*/ 23 w 23" name="T62"/>
                  <a:gd fmla="*/ 24 h 35" name="T63"/>
                  <a:gd fmla="*/ 23 w 23" name="T64"/>
                  <a:gd fmla="*/ 22 h 35" name="T65"/>
                  <a:gd fmla="*/ 18 w 23" name="T66"/>
                  <a:gd fmla="*/ 17 h 35" name="T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b="b" l="0" r="r" t="0"/>
                <a:pathLst>
                  <a:path h="35" w="23">
                    <a:moveTo>
                      <a:pt x="18" y="17"/>
                    </a:moveTo>
                    <a:cubicBezTo>
                      <a:pt x="19" y="10"/>
                      <a:pt x="21" y="6"/>
                      <a:pt x="21" y="5"/>
                    </a:cubicBezTo>
                    <a:cubicBezTo>
                      <a:pt x="21" y="3"/>
                      <a:pt x="21" y="2"/>
                      <a:pt x="21" y="2"/>
                    </a:cubicBezTo>
                    <a:cubicBezTo>
                      <a:pt x="20" y="2"/>
                      <a:pt x="20" y="2"/>
                      <a:pt x="20" y="2"/>
                    </a:cubicBezTo>
                    <a:cubicBezTo>
                      <a:pt x="20" y="5"/>
                      <a:pt x="19" y="7"/>
                      <a:pt x="19" y="7"/>
                    </a:cubicBezTo>
                    <a:cubicBezTo>
                      <a:pt x="19" y="7"/>
                      <a:pt x="20" y="4"/>
                      <a:pt x="20" y="3"/>
                    </a:cubicBezTo>
                    <a:cubicBezTo>
                      <a:pt x="20" y="2"/>
                      <a:pt x="20" y="2"/>
                      <a:pt x="20" y="2"/>
                    </a:cubicBezTo>
                    <a:cubicBezTo>
                      <a:pt x="20" y="1"/>
                      <a:pt x="20" y="1"/>
                      <a:pt x="20" y="1"/>
                    </a:cubicBezTo>
                    <a:cubicBezTo>
                      <a:pt x="20" y="1"/>
                      <a:pt x="19" y="1"/>
                      <a:pt x="19" y="1"/>
                    </a:cubicBezTo>
                    <a:cubicBezTo>
                      <a:pt x="19" y="1"/>
                      <a:pt x="18" y="2"/>
                      <a:pt x="18" y="2"/>
                    </a:cubicBezTo>
                    <a:cubicBezTo>
                      <a:pt x="18" y="2"/>
                      <a:pt x="18" y="2"/>
                      <a:pt x="19" y="3"/>
                    </a:cubicBezTo>
                    <a:cubicBezTo>
                      <a:pt x="19" y="3"/>
                      <a:pt x="18" y="4"/>
                      <a:pt x="18" y="6"/>
                    </a:cubicBezTo>
                    <a:cubicBezTo>
                      <a:pt x="18" y="1"/>
                      <a:pt x="17" y="0"/>
                      <a:pt x="17" y="0"/>
                    </a:cubicBezTo>
                    <a:cubicBezTo>
                      <a:pt x="17" y="0"/>
                      <a:pt x="17" y="0"/>
                      <a:pt x="17" y="0"/>
                    </a:cubicBezTo>
                    <a:cubicBezTo>
                      <a:pt x="17" y="0"/>
                      <a:pt x="17" y="0"/>
                      <a:pt x="17" y="0"/>
                    </a:cubicBezTo>
                    <a:cubicBezTo>
                      <a:pt x="16" y="0"/>
                      <a:pt x="15" y="0"/>
                      <a:pt x="15" y="0"/>
                    </a:cubicBezTo>
                    <a:cubicBezTo>
                      <a:pt x="13" y="0"/>
                      <a:pt x="11" y="0"/>
                      <a:pt x="8" y="0"/>
                    </a:cubicBezTo>
                    <a:cubicBezTo>
                      <a:pt x="8" y="0"/>
                      <a:pt x="1" y="5"/>
                      <a:pt x="1" y="5"/>
                    </a:cubicBezTo>
                    <a:cubicBezTo>
                      <a:pt x="0" y="6"/>
                      <a:pt x="0" y="7"/>
                      <a:pt x="1" y="8"/>
                    </a:cubicBezTo>
                    <a:cubicBezTo>
                      <a:pt x="2" y="8"/>
                      <a:pt x="3" y="9"/>
                      <a:pt x="4" y="8"/>
                    </a:cubicBezTo>
                    <a:cubicBezTo>
                      <a:pt x="4" y="8"/>
                      <a:pt x="4" y="8"/>
                      <a:pt x="4" y="8"/>
                    </a:cubicBezTo>
                    <a:cubicBezTo>
                      <a:pt x="4" y="8"/>
                      <a:pt x="9" y="4"/>
                      <a:pt x="9" y="4"/>
                    </a:cubicBezTo>
                    <a:cubicBezTo>
                      <a:pt x="9" y="4"/>
                      <a:pt x="13" y="4"/>
                      <a:pt x="13" y="4"/>
                    </a:cubicBezTo>
                    <a:cubicBezTo>
                      <a:pt x="12" y="4"/>
                      <a:pt x="12" y="4"/>
                      <a:pt x="12" y="4"/>
                    </a:cubicBezTo>
                    <a:cubicBezTo>
                      <a:pt x="11" y="7"/>
                      <a:pt x="9" y="13"/>
                      <a:pt x="9" y="15"/>
                    </a:cubicBezTo>
                    <a:cubicBezTo>
                      <a:pt x="9" y="15"/>
                      <a:pt x="10" y="15"/>
                      <a:pt x="10" y="16"/>
                    </a:cubicBezTo>
                    <a:cubicBezTo>
                      <a:pt x="10" y="16"/>
                      <a:pt x="11" y="18"/>
                      <a:pt x="14" y="20"/>
                    </a:cubicBezTo>
                    <a:cubicBezTo>
                      <a:pt x="14" y="20"/>
                      <a:pt x="18" y="24"/>
                      <a:pt x="18" y="24"/>
                    </a:cubicBezTo>
                    <a:cubicBezTo>
                      <a:pt x="18" y="24"/>
                      <a:pt x="17" y="32"/>
                      <a:pt x="17" y="32"/>
                    </a:cubicBezTo>
                    <a:cubicBezTo>
                      <a:pt x="17" y="34"/>
                      <a:pt x="18" y="35"/>
                      <a:pt x="19" y="35"/>
                    </a:cubicBezTo>
                    <a:cubicBezTo>
                      <a:pt x="20" y="35"/>
                      <a:pt x="21" y="35"/>
                      <a:pt x="22" y="33"/>
                    </a:cubicBezTo>
                    <a:cubicBezTo>
                      <a:pt x="22" y="33"/>
                      <a:pt x="23" y="24"/>
                      <a:pt x="23" y="24"/>
                    </a:cubicBezTo>
                    <a:cubicBezTo>
                      <a:pt x="23" y="23"/>
                      <a:pt x="23" y="22"/>
                      <a:pt x="23" y="22"/>
                    </a:cubicBezTo>
                    <a:cubicBezTo>
                      <a:pt x="22" y="21"/>
                      <a:pt x="18" y="17"/>
                      <a:pt x="18" y="17"/>
                    </a:cubicBezTo>
                    <a:close/>
                  </a:path>
                </a:pathLst>
              </a:custGeom>
              <a:solidFill>
                <a:schemeClr val="tx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rgbClr val="FFB850"/>
                  </a:solidFill>
                </a:endParaRPr>
              </a:p>
            </p:txBody>
          </p:sp>
        </p:grpSp>
      </p:grpSp>
      <p:grpSp>
        <p:nvGrpSpPr>
          <p:cNvPr id="64" name="组合 63"/>
          <p:cNvGrpSpPr/>
          <p:nvPr/>
        </p:nvGrpSpPr>
        <p:grpSpPr>
          <a:xfrm>
            <a:off x="4318130" y="4971096"/>
            <a:ext cx="894316" cy="894432"/>
            <a:chOff x="4074490" y="4899088"/>
            <a:chExt cx="894316" cy="894432"/>
          </a:xfrm>
        </p:grpSpPr>
        <p:sp>
          <p:nvSpPr>
            <p:cNvPr id="65" name="椭圆 64"/>
            <p:cNvSpPr/>
            <p:nvPr/>
          </p:nvSpPr>
          <p:spPr>
            <a:xfrm>
              <a:off x="4074490" y="4899088"/>
              <a:ext cx="894316" cy="894432"/>
            </a:xfrm>
            <a:prstGeom prst="ellipse">
              <a:avLst/>
            </a:prstGeom>
            <a:gradFill>
              <a:gsLst>
                <a:gs pos="100000">
                  <a:srgbClr val="F7F7F7"/>
                </a:gs>
                <a:gs pos="0">
                  <a:srgbClr val="B0B0B0"/>
                </a:gs>
              </a:gsLst>
              <a:lin ang="2700000" scaled="1"/>
            </a:gradFill>
            <a:ln w="38100">
              <a:gradFill flip="none" rotWithShape="1">
                <a:gsLst>
                  <a:gs pos="0">
                    <a:schemeClr val="bg1"/>
                  </a:gs>
                  <a:gs pos="100000">
                    <a:schemeClr val="bg1">
                      <a:lumMod val="65000"/>
                    </a:schemeClr>
                  </a:gs>
                </a:gsLst>
                <a:lin ang="2700000" scaled="1"/>
              </a:gradFill>
            </a:ln>
            <a:effectLst>
              <a:outerShdw algn="tl" blurRad="88900" dir="2700000" dist="508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66" name="Group 52"/>
            <p:cNvGrpSpPr>
              <a:grpSpLocks noChangeAspect="1"/>
            </p:cNvGrpSpPr>
            <p:nvPr/>
          </p:nvGrpSpPr>
          <p:grpSpPr>
            <a:xfrm>
              <a:off x="4303590" y="5130098"/>
              <a:ext cx="436116" cy="432413"/>
              <a:chOff x="3783" y="2102"/>
              <a:chExt cx="116" cy="115"/>
            </a:xfrm>
            <a:solidFill>
              <a:srgbClr val="860000"/>
            </a:solidFill>
            <a:effectLst/>
          </p:grpSpPr>
          <p:sp>
            <p:nvSpPr>
              <p:cNvPr id="67" name="Freeform 53"/>
              <p:cNvSpPr>
                <a:spLocks noEditPoints="1"/>
              </p:cNvSpPr>
              <p:nvPr/>
            </p:nvSpPr>
            <p:spPr bwMode="auto">
              <a:xfrm>
                <a:off x="3783" y="2102"/>
                <a:ext cx="116" cy="115"/>
              </a:xfrm>
              <a:custGeom>
                <a:gdLst>
                  <a:gd fmla="*/ 23 w 46" name="T0"/>
                  <a:gd fmla="*/ 0 h 46" name="T1"/>
                  <a:gd fmla="*/ 0 w 46" name="T2"/>
                  <a:gd fmla="*/ 23 h 46" name="T3"/>
                  <a:gd fmla="*/ 23 w 46" name="T4"/>
                  <a:gd fmla="*/ 46 h 46" name="T5"/>
                  <a:gd fmla="*/ 46 w 46" name="T6"/>
                  <a:gd fmla="*/ 23 h 46" name="T7"/>
                  <a:gd fmla="*/ 23 w 46" name="T8"/>
                  <a:gd fmla="*/ 0 h 46" name="T9"/>
                  <a:gd fmla="*/ 23 w 46" name="T10"/>
                  <a:gd fmla="*/ 42 h 46" name="T11"/>
                  <a:gd fmla="*/ 5 w 46" name="T12"/>
                  <a:gd fmla="*/ 23 h 46" name="T13"/>
                  <a:gd fmla="*/ 23 w 46" name="T14"/>
                  <a:gd fmla="*/ 4 h 46" name="T15"/>
                  <a:gd fmla="*/ 42 w 46" name="T16"/>
                  <a:gd fmla="*/ 23 h 46" name="T17"/>
                  <a:gd fmla="*/ 23 w 46" name="T18"/>
                  <a:gd fmla="*/ 42 h 46"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46" w="46">
                    <a:moveTo>
                      <a:pt x="23" y="0"/>
                    </a:moveTo>
                    <a:cubicBezTo>
                      <a:pt x="10" y="0"/>
                      <a:pt x="0" y="10"/>
                      <a:pt x="0" y="23"/>
                    </a:cubicBezTo>
                    <a:cubicBezTo>
                      <a:pt x="0" y="36"/>
                      <a:pt x="10" y="46"/>
                      <a:pt x="23" y="46"/>
                    </a:cubicBezTo>
                    <a:cubicBezTo>
                      <a:pt x="36" y="46"/>
                      <a:pt x="46" y="36"/>
                      <a:pt x="46" y="23"/>
                    </a:cubicBezTo>
                    <a:cubicBezTo>
                      <a:pt x="46" y="10"/>
                      <a:pt x="36" y="0"/>
                      <a:pt x="23" y="0"/>
                    </a:cubicBezTo>
                    <a:close/>
                    <a:moveTo>
                      <a:pt x="23" y="42"/>
                    </a:moveTo>
                    <a:cubicBezTo>
                      <a:pt x="13" y="42"/>
                      <a:pt x="5" y="33"/>
                      <a:pt x="5" y="23"/>
                    </a:cubicBezTo>
                    <a:cubicBezTo>
                      <a:pt x="5" y="13"/>
                      <a:pt x="13" y="4"/>
                      <a:pt x="23" y="4"/>
                    </a:cubicBezTo>
                    <a:cubicBezTo>
                      <a:pt x="34" y="4"/>
                      <a:pt x="42" y="13"/>
                      <a:pt x="42" y="23"/>
                    </a:cubicBezTo>
                    <a:cubicBezTo>
                      <a:pt x="42" y="33"/>
                      <a:pt x="34" y="42"/>
                      <a:pt x="23" y="42"/>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endParaRPr>
              </a:p>
            </p:txBody>
          </p:sp>
          <p:sp>
            <p:nvSpPr>
              <p:cNvPr id="68" name="Freeform 54"/>
              <p:cNvSpPr>
                <a:spLocks noEditPoints="1"/>
              </p:cNvSpPr>
              <p:nvPr/>
            </p:nvSpPr>
            <p:spPr bwMode="auto">
              <a:xfrm>
                <a:off x="3783" y="2102"/>
                <a:ext cx="116" cy="115"/>
              </a:xfrm>
              <a:custGeom>
                <a:gdLst>
                  <a:gd fmla="*/ 23 w 46" name="T0"/>
                  <a:gd fmla="*/ 0 h 46" name="T1"/>
                  <a:gd fmla="*/ 0 w 46" name="T2"/>
                  <a:gd fmla="*/ 23 h 46" name="T3"/>
                  <a:gd fmla="*/ 23 w 46" name="T4"/>
                  <a:gd fmla="*/ 46 h 46" name="T5"/>
                  <a:gd fmla="*/ 46 w 46" name="T6"/>
                  <a:gd fmla="*/ 23 h 46" name="T7"/>
                  <a:gd fmla="*/ 23 w 46" name="T8"/>
                  <a:gd fmla="*/ 0 h 46" name="T9"/>
                  <a:gd fmla="*/ 23 w 46" name="T10"/>
                  <a:gd fmla="*/ 42 h 46" name="T11"/>
                  <a:gd fmla="*/ 5 w 46" name="T12"/>
                  <a:gd fmla="*/ 23 h 46" name="T13"/>
                  <a:gd fmla="*/ 23 w 46" name="T14"/>
                  <a:gd fmla="*/ 4 h 46" name="T15"/>
                  <a:gd fmla="*/ 42 w 46" name="T16"/>
                  <a:gd fmla="*/ 23 h 46" name="T17"/>
                  <a:gd fmla="*/ 23 w 46" name="T18"/>
                  <a:gd fmla="*/ 42 h 46"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46" w="46">
                    <a:moveTo>
                      <a:pt x="23" y="0"/>
                    </a:moveTo>
                    <a:cubicBezTo>
                      <a:pt x="10" y="0"/>
                      <a:pt x="0" y="10"/>
                      <a:pt x="0" y="23"/>
                    </a:cubicBezTo>
                    <a:cubicBezTo>
                      <a:pt x="0" y="36"/>
                      <a:pt x="10" y="46"/>
                      <a:pt x="23" y="46"/>
                    </a:cubicBezTo>
                    <a:cubicBezTo>
                      <a:pt x="36" y="46"/>
                      <a:pt x="46" y="36"/>
                      <a:pt x="46" y="23"/>
                    </a:cubicBezTo>
                    <a:cubicBezTo>
                      <a:pt x="46" y="10"/>
                      <a:pt x="36" y="0"/>
                      <a:pt x="23" y="0"/>
                    </a:cubicBezTo>
                    <a:close/>
                    <a:moveTo>
                      <a:pt x="23" y="42"/>
                    </a:moveTo>
                    <a:cubicBezTo>
                      <a:pt x="13" y="42"/>
                      <a:pt x="5" y="33"/>
                      <a:pt x="5" y="23"/>
                    </a:cubicBezTo>
                    <a:cubicBezTo>
                      <a:pt x="5" y="13"/>
                      <a:pt x="13" y="4"/>
                      <a:pt x="23" y="4"/>
                    </a:cubicBezTo>
                    <a:cubicBezTo>
                      <a:pt x="34" y="4"/>
                      <a:pt x="42" y="13"/>
                      <a:pt x="42" y="23"/>
                    </a:cubicBezTo>
                    <a:cubicBezTo>
                      <a:pt x="42" y="33"/>
                      <a:pt x="34" y="42"/>
                      <a:pt x="23" y="42"/>
                    </a:cubicBezTo>
                    <a:close/>
                  </a:path>
                </a:pathLst>
              </a:custGeom>
              <a:solidFill>
                <a:schemeClr val="tx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endParaRPr>
              </a:p>
            </p:txBody>
          </p:sp>
          <p:sp>
            <p:nvSpPr>
              <p:cNvPr id="69" name="Freeform 55"/>
              <p:cNvSpPr/>
              <p:nvPr/>
            </p:nvSpPr>
            <p:spPr bwMode="auto">
              <a:xfrm>
                <a:off x="3839" y="2115"/>
                <a:ext cx="7" cy="10"/>
              </a:xfrm>
              <a:custGeom>
                <a:gdLst>
                  <a:gd fmla="*/ 1 w 3" name="T0"/>
                  <a:gd fmla="*/ 4 h 4" name="T1"/>
                  <a:gd fmla="*/ 1 w 3" name="T2"/>
                  <a:gd fmla="*/ 4 h 4" name="T3"/>
                  <a:gd fmla="*/ 3 w 3" name="T4"/>
                  <a:gd fmla="*/ 3 h 4" name="T5"/>
                  <a:gd fmla="*/ 3 w 3" name="T6"/>
                  <a:gd fmla="*/ 0 h 4" name="T7"/>
                  <a:gd fmla="*/ 1 w 3" name="T8"/>
                  <a:gd fmla="*/ 0 h 4" name="T9"/>
                  <a:gd fmla="*/ 0 w 3" name="T10"/>
                  <a:gd fmla="*/ 0 h 4" name="T11"/>
                  <a:gd fmla="*/ 0 w 3" name="T12"/>
                  <a:gd fmla="*/ 3 h 4" name="T13"/>
                  <a:gd fmla="*/ 1 w 3" name="T14"/>
                  <a:gd fmla="*/ 4 h 4"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4" w="3">
                    <a:moveTo>
                      <a:pt x="1" y="4"/>
                    </a:moveTo>
                    <a:cubicBezTo>
                      <a:pt x="1" y="4"/>
                      <a:pt x="1" y="4"/>
                      <a:pt x="1" y="4"/>
                    </a:cubicBezTo>
                    <a:cubicBezTo>
                      <a:pt x="2" y="4"/>
                      <a:pt x="3" y="4"/>
                      <a:pt x="3" y="3"/>
                    </a:cubicBezTo>
                    <a:cubicBezTo>
                      <a:pt x="3" y="0"/>
                      <a:pt x="3" y="0"/>
                      <a:pt x="3" y="0"/>
                    </a:cubicBezTo>
                    <a:cubicBezTo>
                      <a:pt x="2" y="0"/>
                      <a:pt x="2" y="0"/>
                      <a:pt x="1" y="0"/>
                    </a:cubicBezTo>
                    <a:cubicBezTo>
                      <a:pt x="1" y="0"/>
                      <a:pt x="0" y="0"/>
                      <a:pt x="0" y="0"/>
                    </a:cubicBezTo>
                    <a:cubicBezTo>
                      <a:pt x="0" y="3"/>
                      <a:pt x="0" y="3"/>
                      <a:pt x="0" y="3"/>
                    </a:cubicBezTo>
                    <a:cubicBezTo>
                      <a:pt x="0" y="4"/>
                      <a:pt x="0" y="4"/>
                      <a:pt x="1" y="4"/>
                    </a:cubicBezTo>
                    <a:close/>
                  </a:path>
                </a:pathLst>
              </a:custGeom>
              <a:solidFill>
                <a:schemeClr val="tx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endParaRPr>
              </a:p>
            </p:txBody>
          </p:sp>
          <p:sp>
            <p:nvSpPr>
              <p:cNvPr id="70" name="Freeform 56"/>
              <p:cNvSpPr/>
              <p:nvPr/>
            </p:nvSpPr>
            <p:spPr bwMode="auto">
              <a:xfrm>
                <a:off x="3839" y="2195"/>
                <a:ext cx="7" cy="10"/>
              </a:xfrm>
              <a:custGeom>
                <a:gdLst>
                  <a:gd fmla="*/ 1 w 3" name="T0"/>
                  <a:gd fmla="*/ 0 h 4" name="T1"/>
                  <a:gd fmla="*/ 1 w 3" name="T2"/>
                  <a:gd fmla="*/ 0 h 4" name="T3"/>
                  <a:gd fmla="*/ 0 w 3" name="T4"/>
                  <a:gd fmla="*/ 1 h 4" name="T5"/>
                  <a:gd fmla="*/ 0 w 3" name="T6"/>
                  <a:gd fmla="*/ 4 h 4" name="T7"/>
                  <a:gd fmla="*/ 1 w 3" name="T8"/>
                  <a:gd fmla="*/ 4 h 4" name="T9"/>
                  <a:gd fmla="*/ 3 w 3" name="T10"/>
                  <a:gd fmla="*/ 4 h 4" name="T11"/>
                  <a:gd fmla="*/ 3 w 3" name="T12"/>
                  <a:gd fmla="*/ 1 h 4" name="T13"/>
                  <a:gd fmla="*/ 1 w 3" name="T14"/>
                  <a:gd fmla="*/ 0 h 4"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4" w="3">
                    <a:moveTo>
                      <a:pt x="1" y="0"/>
                    </a:moveTo>
                    <a:cubicBezTo>
                      <a:pt x="1" y="0"/>
                      <a:pt x="1" y="0"/>
                      <a:pt x="1" y="0"/>
                    </a:cubicBezTo>
                    <a:cubicBezTo>
                      <a:pt x="0" y="0"/>
                      <a:pt x="0" y="1"/>
                      <a:pt x="0" y="1"/>
                    </a:cubicBezTo>
                    <a:cubicBezTo>
                      <a:pt x="0" y="4"/>
                      <a:pt x="0" y="4"/>
                      <a:pt x="0" y="4"/>
                    </a:cubicBezTo>
                    <a:cubicBezTo>
                      <a:pt x="0" y="4"/>
                      <a:pt x="1" y="4"/>
                      <a:pt x="1" y="4"/>
                    </a:cubicBezTo>
                    <a:cubicBezTo>
                      <a:pt x="2" y="4"/>
                      <a:pt x="2" y="4"/>
                      <a:pt x="3" y="4"/>
                    </a:cubicBezTo>
                    <a:cubicBezTo>
                      <a:pt x="3" y="1"/>
                      <a:pt x="3" y="1"/>
                      <a:pt x="3" y="1"/>
                    </a:cubicBezTo>
                    <a:cubicBezTo>
                      <a:pt x="3" y="1"/>
                      <a:pt x="2" y="0"/>
                      <a:pt x="1" y="0"/>
                    </a:cubicBezTo>
                    <a:close/>
                  </a:path>
                </a:pathLst>
              </a:custGeom>
              <a:solidFill>
                <a:schemeClr val="tx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endParaRPr>
              </a:p>
            </p:txBody>
          </p:sp>
          <p:sp>
            <p:nvSpPr>
              <p:cNvPr id="71" name="Freeform 57"/>
              <p:cNvSpPr/>
              <p:nvPr/>
            </p:nvSpPr>
            <p:spPr bwMode="auto">
              <a:xfrm>
                <a:off x="3796" y="2155"/>
                <a:ext cx="10" cy="10"/>
              </a:xfrm>
              <a:custGeom>
                <a:gdLst>
                  <a:gd fmla="*/ 3 w 4" name="T0"/>
                  <a:gd fmla="*/ 0 h 4" name="T1"/>
                  <a:gd fmla="*/ 0 w 4" name="T2"/>
                  <a:gd fmla="*/ 0 h 4" name="T3"/>
                  <a:gd fmla="*/ 0 w 4" name="T4"/>
                  <a:gd fmla="*/ 2 h 4" name="T5"/>
                  <a:gd fmla="*/ 0 w 4" name="T6"/>
                  <a:gd fmla="*/ 4 h 4" name="T7"/>
                  <a:gd fmla="*/ 3 w 4" name="T8"/>
                  <a:gd fmla="*/ 4 h 4" name="T9"/>
                  <a:gd fmla="*/ 4 w 4" name="T10"/>
                  <a:gd fmla="*/ 2 h 4" name="T11"/>
                  <a:gd fmla="*/ 4 w 4" name="T12"/>
                  <a:gd fmla="*/ 2 h 4" name="T13"/>
                  <a:gd fmla="*/ 3 w 4" name="T14"/>
                  <a:gd fmla="*/ 0 h 4"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4" w="4">
                    <a:moveTo>
                      <a:pt x="3" y="0"/>
                    </a:moveTo>
                    <a:cubicBezTo>
                      <a:pt x="0" y="0"/>
                      <a:pt x="0" y="0"/>
                      <a:pt x="0" y="0"/>
                    </a:cubicBezTo>
                    <a:cubicBezTo>
                      <a:pt x="0" y="1"/>
                      <a:pt x="0" y="1"/>
                      <a:pt x="0" y="2"/>
                    </a:cubicBezTo>
                    <a:cubicBezTo>
                      <a:pt x="0" y="3"/>
                      <a:pt x="0" y="3"/>
                      <a:pt x="0" y="4"/>
                    </a:cubicBezTo>
                    <a:cubicBezTo>
                      <a:pt x="3" y="4"/>
                      <a:pt x="3" y="4"/>
                      <a:pt x="3" y="4"/>
                    </a:cubicBezTo>
                    <a:cubicBezTo>
                      <a:pt x="4" y="4"/>
                      <a:pt x="4" y="3"/>
                      <a:pt x="4" y="2"/>
                    </a:cubicBezTo>
                    <a:cubicBezTo>
                      <a:pt x="4" y="2"/>
                      <a:pt x="4" y="2"/>
                      <a:pt x="4" y="2"/>
                    </a:cubicBezTo>
                    <a:cubicBezTo>
                      <a:pt x="4" y="1"/>
                      <a:pt x="4" y="0"/>
                      <a:pt x="3" y="0"/>
                    </a:cubicBezTo>
                    <a:close/>
                  </a:path>
                </a:pathLst>
              </a:custGeom>
              <a:solidFill>
                <a:schemeClr val="tx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endParaRPr>
              </a:p>
            </p:txBody>
          </p:sp>
          <p:sp>
            <p:nvSpPr>
              <p:cNvPr id="72" name="Freeform 58"/>
              <p:cNvSpPr/>
              <p:nvPr/>
            </p:nvSpPr>
            <p:spPr bwMode="auto">
              <a:xfrm>
                <a:off x="3877" y="2155"/>
                <a:ext cx="10" cy="10"/>
              </a:xfrm>
              <a:custGeom>
                <a:gdLst>
                  <a:gd fmla="*/ 4 w 4" name="T0"/>
                  <a:gd fmla="*/ 0 h 4" name="T1"/>
                  <a:gd fmla="*/ 2 w 4" name="T2"/>
                  <a:gd fmla="*/ 0 h 4" name="T3"/>
                  <a:gd fmla="*/ 0 w 4" name="T4"/>
                  <a:gd fmla="*/ 2 h 4" name="T5"/>
                  <a:gd fmla="*/ 0 w 4" name="T6"/>
                  <a:gd fmla="*/ 2 h 4" name="T7"/>
                  <a:gd fmla="*/ 2 w 4" name="T8"/>
                  <a:gd fmla="*/ 4 h 4" name="T9"/>
                  <a:gd fmla="*/ 4 w 4" name="T10"/>
                  <a:gd fmla="*/ 4 h 4" name="T11"/>
                  <a:gd fmla="*/ 4 w 4" name="T12"/>
                  <a:gd fmla="*/ 2 h 4" name="T13"/>
                  <a:gd fmla="*/ 4 w 4" name="T14"/>
                  <a:gd fmla="*/ 0 h 4"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4" w="4">
                    <a:moveTo>
                      <a:pt x="4" y="0"/>
                    </a:moveTo>
                    <a:cubicBezTo>
                      <a:pt x="2" y="0"/>
                      <a:pt x="2" y="0"/>
                      <a:pt x="2" y="0"/>
                    </a:cubicBezTo>
                    <a:cubicBezTo>
                      <a:pt x="1" y="0"/>
                      <a:pt x="0" y="1"/>
                      <a:pt x="0" y="2"/>
                    </a:cubicBezTo>
                    <a:cubicBezTo>
                      <a:pt x="0" y="2"/>
                      <a:pt x="0" y="2"/>
                      <a:pt x="0" y="2"/>
                    </a:cubicBezTo>
                    <a:cubicBezTo>
                      <a:pt x="0" y="3"/>
                      <a:pt x="1" y="4"/>
                      <a:pt x="2" y="4"/>
                    </a:cubicBezTo>
                    <a:cubicBezTo>
                      <a:pt x="4" y="4"/>
                      <a:pt x="4" y="4"/>
                      <a:pt x="4" y="4"/>
                    </a:cubicBezTo>
                    <a:cubicBezTo>
                      <a:pt x="4" y="3"/>
                      <a:pt x="4" y="3"/>
                      <a:pt x="4" y="2"/>
                    </a:cubicBezTo>
                    <a:cubicBezTo>
                      <a:pt x="4" y="1"/>
                      <a:pt x="4" y="1"/>
                      <a:pt x="4" y="0"/>
                    </a:cubicBezTo>
                    <a:close/>
                  </a:path>
                </a:pathLst>
              </a:custGeom>
              <a:solidFill>
                <a:schemeClr val="tx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endParaRPr>
              </a:p>
            </p:txBody>
          </p:sp>
          <p:sp>
            <p:nvSpPr>
              <p:cNvPr id="73" name="Freeform 59"/>
              <p:cNvSpPr/>
              <p:nvPr/>
            </p:nvSpPr>
            <p:spPr bwMode="auto">
              <a:xfrm>
                <a:off x="3813" y="2127"/>
                <a:ext cx="33" cy="38"/>
              </a:xfrm>
              <a:custGeom>
                <a:gdLst>
                  <a:gd fmla="*/ 11 w 13" name="T0"/>
                  <a:gd fmla="*/ 0 h 15" name="T1"/>
                  <a:gd fmla="*/ 10 w 13" name="T2"/>
                  <a:gd fmla="*/ 2 h 15" name="T3"/>
                  <a:gd fmla="*/ 10 w 13" name="T4"/>
                  <a:gd fmla="*/ 11 h 15" name="T5"/>
                  <a:gd fmla="*/ 9 w 13" name="T6"/>
                  <a:gd fmla="*/ 12 h 15" name="T7"/>
                  <a:gd fmla="*/ 2 w 13" name="T8"/>
                  <a:gd fmla="*/ 12 h 15" name="T9"/>
                  <a:gd fmla="*/ 0 w 13" name="T10"/>
                  <a:gd fmla="*/ 14 h 15" name="T11"/>
                  <a:gd fmla="*/ 2 w 13" name="T12"/>
                  <a:gd fmla="*/ 15 h 15" name="T13"/>
                  <a:gd fmla="*/ 11 w 13" name="T14"/>
                  <a:gd fmla="*/ 15 h 15" name="T15"/>
                  <a:gd fmla="*/ 12 w 13" name="T16"/>
                  <a:gd fmla="*/ 15 h 15" name="T17"/>
                  <a:gd fmla="*/ 12 w 13" name="T18"/>
                  <a:gd fmla="*/ 15 h 15" name="T19"/>
                  <a:gd fmla="*/ 13 w 13" name="T20"/>
                  <a:gd fmla="*/ 13 h 15" name="T21"/>
                  <a:gd fmla="*/ 13 w 13" name="T22"/>
                  <a:gd fmla="*/ 2 h 15" name="T23"/>
                  <a:gd fmla="*/ 11 w 13" name="T24"/>
                  <a:gd fmla="*/ 0 h 15"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5" w="13">
                    <a:moveTo>
                      <a:pt x="11" y="0"/>
                    </a:moveTo>
                    <a:cubicBezTo>
                      <a:pt x="10" y="0"/>
                      <a:pt x="10" y="1"/>
                      <a:pt x="10" y="2"/>
                    </a:cubicBezTo>
                    <a:cubicBezTo>
                      <a:pt x="10" y="11"/>
                      <a:pt x="10" y="11"/>
                      <a:pt x="10" y="11"/>
                    </a:cubicBezTo>
                    <a:cubicBezTo>
                      <a:pt x="10" y="12"/>
                      <a:pt x="9" y="12"/>
                      <a:pt x="9" y="12"/>
                    </a:cubicBezTo>
                    <a:cubicBezTo>
                      <a:pt x="2" y="12"/>
                      <a:pt x="2" y="12"/>
                      <a:pt x="2" y="12"/>
                    </a:cubicBezTo>
                    <a:cubicBezTo>
                      <a:pt x="1" y="12"/>
                      <a:pt x="0" y="13"/>
                      <a:pt x="0" y="14"/>
                    </a:cubicBezTo>
                    <a:cubicBezTo>
                      <a:pt x="0" y="14"/>
                      <a:pt x="1" y="15"/>
                      <a:pt x="2" y="15"/>
                    </a:cubicBezTo>
                    <a:cubicBezTo>
                      <a:pt x="11" y="15"/>
                      <a:pt x="11" y="15"/>
                      <a:pt x="11" y="15"/>
                    </a:cubicBezTo>
                    <a:cubicBezTo>
                      <a:pt x="11" y="15"/>
                      <a:pt x="12" y="15"/>
                      <a:pt x="12" y="15"/>
                    </a:cubicBezTo>
                    <a:cubicBezTo>
                      <a:pt x="12" y="15"/>
                      <a:pt x="12" y="15"/>
                      <a:pt x="12" y="15"/>
                    </a:cubicBezTo>
                    <a:cubicBezTo>
                      <a:pt x="13" y="14"/>
                      <a:pt x="13" y="14"/>
                      <a:pt x="13" y="13"/>
                    </a:cubicBezTo>
                    <a:cubicBezTo>
                      <a:pt x="13" y="2"/>
                      <a:pt x="13" y="2"/>
                      <a:pt x="13" y="2"/>
                    </a:cubicBezTo>
                    <a:cubicBezTo>
                      <a:pt x="13" y="1"/>
                      <a:pt x="12" y="0"/>
                      <a:pt x="11" y="0"/>
                    </a:cubicBezTo>
                    <a:close/>
                  </a:path>
                </a:pathLst>
              </a:custGeom>
              <a:solidFill>
                <a:schemeClr val="tx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endParaRPr>
              </a:p>
            </p:txBody>
          </p:sp>
        </p:grpSp>
      </p:grpSp>
      <p:grpSp>
        <p:nvGrpSpPr>
          <p:cNvPr id="74" name="组合 73"/>
          <p:cNvGrpSpPr/>
          <p:nvPr/>
        </p:nvGrpSpPr>
        <p:grpSpPr>
          <a:xfrm>
            <a:off x="7605698" y="3975020"/>
            <a:ext cx="894316" cy="894432"/>
            <a:chOff x="7362058" y="3903012"/>
            <a:chExt cx="894316" cy="894432"/>
          </a:xfrm>
        </p:grpSpPr>
        <p:sp>
          <p:nvSpPr>
            <p:cNvPr id="75" name="椭圆 74"/>
            <p:cNvSpPr/>
            <p:nvPr/>
          </p:nvSpPr>
          <p:spPr>
            <a:xfrm>
              <a:off x="7362058" y="3903012"/>
              <a:ext cx="894316" cy="894432"/>
            </a:xfrm>
            <a:prstGeom prst="ellipse">
              <a:avLst/>
            </a:prstGeom>
            <a:gradFill>
              <a:gsLst>
                <a:gs pos="100000">
                  <a:srgbClr val="F7F7F7"/>
                </a:gs>
                <a:gs pos="0">
                  <a:srgbClr val="B0B0B0"/>
                </a:gs>
              </a:gsLst>
              <a:lin ang="2700000" scaled="1"/>
            </a:gradFill>
            <a:ln w="38100">
              <a:gradFill flip="none" rotWithShape="1">
                <a:gsLst>
                  <a:gs pos="0">
                    <a:schemeClr val="bg1"/>
                  </a:gs>
                  <a:gs pos="100000">
                    <a:schemeClr val="bg1">
                      <a:lumMod val="65000"/>
                    </a:schemeClr>
                  </a:gs>
                </a:gsLst>
                <a:lin ang="2700000" scaled="1"/>
              </a:gradFill>
            </a:ln>
            <a:effectLst>
              <a:outerShdw algn="tl" blurRad="88900" dir="2700000" dist="508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76" name="Group 62"/>
            <p:cNvGrpSpPr>
              <a:grpSpLocks noChangeAspect="1"/>
            </p:cNvGrpSpPr>
            <p:nvPr/>
          </p:nvGrpSpPr>
          <p:grpSpPr>
            <a:xfrm>
              <a:off x="7590993" y="4181612"/>
              <a:ext cx="465061" cy="371377"/>
              <a:chOff x="3775" y="2110"/>
              <a:chExt cx="129" cy="103"/>
            </a:xfrm>
            <a:solidFill>
              <a:schemeClr val="tx1">
                <a:lumMod val="65000"/>
                <a:lumOff val="35000"/>
              </a:schemeClr>
            </a:solidFill>
            <a:effectLst/>
          </p:grpSpPr>
          <p:sp>
            <p:nvSpPr>
              <p:cNvPr id="77" name="Freeform 63"/>
              <p:cNvSpPr/>
              <p:nvPr/>
            </p:nvSpPr>
            <p:spPr bwMode="auto">
              <a:xfrm>
                <a:off x="3775" y="2177"/>
                <a:ext cx="40" cy="36"/>
              </a:xfrm>
              <a:custGeom>
                <a:gdLst>
                  <a:gd fmla="*/ 5 w 16" name="T0"/>
                  <a:gd fmla="*/ 0 h 14" name="T1"/>
                  <a:gd fmla="*/ 0 w 16" name="T2"/>
                  <a:gd fmla="*/ 4 h 14" name="T3"/>
                  <a:gd fmla="*/ 10 w 16" name="T4"/>
                  <a:gd fmla="*/ 14 h 14" name="T5"/>
                  <a:gd fmla="*/ 16 w 16" name="T6"/>
                  <a:gd fmla="*/ 9 h 14" name="T7"/>
                  <a:gd fmla="*/ 5 w 16" name="T8"/>
                  <a:gd fmla="*/ 0 h 14" name="T9"/>
                </a:gdLst>
                <a:cxnLst>
                  <a:cxn ang="0">
                    <a:pos x="T0" y="T1"/>
                  </a:cxn>
                  <a:cxn ang="0">
                    <a:pos x="T2" y="T3"/>
                  </a:cxn>
                  <a:cxn ang="0">
                    <a:pos x="T4" y="T5"/>
                  </a:cxn>
                  <a:cxn ang="0">
                    <a:pos x="T6" y="T7"/>
                  </a:cxn>
                  <a:cxn ang="0">
                    <a:pos x="T8" y="T9"/>
                  </a:cxn>
                </a:cxnLst>
                <a:rect b="b" l="0" r="r" t="0"/>
                <a:pathLst>
                  <a:path h="14" w="16">
                    <a:moveTo>
                      <a:pt x="5" y="0"/>
                    </a:moveTo>
                    <a:cubicBezTo>
                      <a:pt x="1" y="3"/>
                      <a:pt x="0" y="4"/>
                      <a:pt x="0" y="4"/>
                    </a:cubicBezTo>
                    <a:cubicBezTo>
                      <a:pt x="10" y="14"/>
                      <a:pt x="10" y="14"/>
                      <a:pt x="10" y="14"/>
                    </a:cubicBezTo>
                    <a:cubicBezTo>
                      <a:pt x="10" y="14"/>
                      <a:pt x="13" y="11"/>
                      <a:pt x="16" y="9"/>
                    </a:cubicBezTo>
                    <a:lnTo>
                      <a:pt x="5" y="0"/>
                    </a:lnTo>
                    <a:close/>
                  </a:path>
                </a:pathLst>
              </a:custGeom>
              <a:solidFill>
                <a:schemeClr val="tx2"/>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endParaRPr>
              </a:p>
            </p:txBody>
          </p:sp>
          <p:sp>
            <p:nvSpPr>
              <p:cNvPr id="78" name="Freeform 64"/>
              <p:cNvSpPr/>
              <p:nvPr/>
            </p:nvSpPr>
            <p:spPr bwMode="auto">
              <a:xfrm>
                <a:off x="3795" y="2156"/>
                <a:ext cx="109" cy="41"/>
              </a:xfrm>
              <a:custGeom>
                <a:gdLst>
                  <a:gd fmla="*/ 37 w 44" name="T0"/>
                  <a:gd fmla="*/ 4 h 16" name="T1"/>
                  <a:gd fmla="*/ 29 w 44" name="T2"/>
                  <a:gd fmla="*/ 9 h 16" name="T3"/>
                  <a:gd fmla="*/ 18 w 44" name="T4"/>
                  <a:gd fmla="*/ 8 h 16" name="T5"/>
                  <a:gd fmla="*/ 25 w 44" name="T6"/>
                  <a:gd fmla="*/ 7 h 16" name="T7"/>
                  <a:gd fmla="*/ 31 w 44" name="T8"/>
                  <a:gd fmla="*/ 2 h 16" name="T9"/>
                  <a:gd fmla="*/ 20 w 44" name="T10"/>
                  <a:gd fmla="*/ 2 h 16" name="T11"/>
                  <a:gd fmla="*/ 9 w 44" name="T12"/>
                  <a:gd fmla="*/ 2 h 16" name="T13"/>
                  <a:gd fmla="*/ 0 w 44" name="T14"/>
                  <a:gd fmla="*/ 7 h 16" name="T15"/>
                  <a:gd fmla="*/ 9 w 44" name="T16"/>
                  <a:gd fmla="*/ 16 h 16" name="T17"/>
                  <a:gd fmla="*/ 13 w 44" name="T18"/>
                  <a:gd fmla="*/ 14 h 16" name="T19"/>
                  <a:gd fmla="*/ 29 w 44" name="T20"/>
                  <a:gd fmla="*/ 14 h 16" name="T21"/>
                  <a:gd fmla="*/ 44 w 44" name="T22"/>
                  <a:gd fmla="*/ 2 h 16" name="T23"/>
                  <a:gd fmla="*/ 37 w 44" name="T24"/>
                  <a:gd fmla="*/ 4 h 16"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6" w="44">
                    <a:moveTo>
                      <a:pt x="37" y="4"/>
                    </a:moveTo>
                    <a:cubicBezTo>
                      <a:pt x="34" y="7"/>
                      <a:pt x="32" y="8"/>
                      <a:pt x="29" y="9"/>
                    </a:cubicBezTo>
                    <a:cubicBezTo>
                      <a:pt x="24" y="10"/>
                      <a:pt x="19" y="9"/>
                      <a:pt x="18" y="8"/>
                    </a:cubicBezTo>
                    <a:cubicBezTo>
                      <a:pt x="15" y="6"/>
                      <a:pt x="18" y="7"/>
                      <a:pt x="25" y="7"/>
                    </a:cubicBezTo>
                    <a:cubicBezTo>
                      <a:pt x="32" y="6"/>
                      <a:pt x="31" y="2"/>
                      <a:pt x="31" y="2"/>
                    </a:cubicBezTo>
                    <a:cubicBezTo>
                      <a:pt x="29" y="2"/>
                      <a:pt x="27" y="2"/>
                      <a:pt x="20" y="2"/>
                    </a:cubicBezTo>
                    <a:cubicBezTo>
                      <a:pt x="17" y="2"/>
                      <a:pt x="12" y="1"/>
                      <a:pt x="9" y="2"/>
                    </a:cubicBezTo>
                    <a:cubicBezTo>
                      <a:pt x="6" y="2"/>
                      <a:pt x="4" y="5"/>
                      <a:pt x="0" y="7"/>
                    </a:cubicBezTo>
                    <a:cubicBezTo>
                      <a:pt x="9" y="16"/>
                      <a:pt x="9" y="16"/>
                      <a:pt x="9" y="16"/>
                    </a:cubicBezTo>
                    <a:cubicBezTo>
                      <a:pt x="11" y="15"/>
                      <a:pt x="12" y="14"/>
                      <a:pt x="13" y="14"/>
                    </a:cubicBezTo>
                    <a:cubicBezTo>
                      <a:pt x="16" y="14"/>
                      <a:pt x="23" y="15"/>
                      <a:pt x="29" y="14"/>
                    </a:cubicBezTo>
                    <a:cubicBezTo>
                      <a:pt x="40" y="9"/>
                      <a:pt x="44" y="2"/>
                      <a:pt x="44" y="2"/>
                    </a:cubicBezTo>
                    <a:cubicBezTo>
                      <a:pt x="44" y="2"/>
                      <a:pt x="41" y="0"/>
                      <a:pt x="37" y="4"/>
                    </a:cubicBezTo>
                    <a:close/>
                  </a:path>
                </a:pathLst>
              </a:custGeom>
              <a:solidFill>
                <a:schemeClr val="tx2"/>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endParaRPr>
              </a:p>
            </p:txBody>
          </p:sp>
          <p:sp>
            <p:nvSpPr>
              <p:cNvPr id="79" name="Freeform 65"/>
              <p:cNvSpPr>
                <a:spLocks noEditPoints="1"/>
              </p:cNvSpPr>
              <p:nvPr/>
            </p:nvSpPr>
            <p:spPr bwMode="auto">
              <a:xfrm>
                <a:off x="3810" y="2110"/>
                <a:ext cx="94" cy="41"/>
              </a:xfrm>
              <a:custGeom>
                <a:gdLst>
                  <a:gd fmla="*/ 38 w 38" name="T0"/>
                  <a:gd fmla="*/ 0 h 16" name="T1"/>
                  <a:gd fmla="*/ 34 w 38" name="T2"/>
                  <a:gd fmla="*/ 0 h 16" name="T3"/>
                  <a:gd fmla="*/ 34 w 38" name="T4"/>
                  <a:gd fmla="*/ 6 h 16" name="T5"/>
                  <a:gd fmla="*/ 32 w 38" name="T6"/>
                  <a:gd fmla="*/ 6 h 16" name="T7"/>
                  <a:gd fmla="*/ 32 w 38" name="T8"/>
                  <a:gd fmla="*/ 0 h 16" name="T9"/>
                  <a:gd fmla="*/ 28 w 38" name="T10"/>
                  <a:gd fmla="*/ 0 h 16" name="T11"/>
                  <a:gd fmla="*/ 28 w 38" name="T12"/>
                  <a:gd fmla="*/ 6 h 16" name="T13"/>
                  <a:gd fmla="*/ 12 w 38" name="T14"/>
                  <a:gd fmla="*/ 6 h 16" name="T15"/>
                  <a:gd fmla="*/ 12 w 38" name="T16"/>
                  <a:gd fmla="*/ 3 h 16" name="T17"/>
                  <a:gd fmla="*/ 12 w 38" name="T18"/>
                  <a:gd fmla="*/ 1 h 16" name="T19"/>
                  <a:gd fmla="*/ 11 w 38" name="T20"/>
                  <a:gd fmla="*/ 0 h 16" name="T21"/>
                  <a:gd fmla="*/ 9 w 38" name="T22"/>
                  <a:gd fmla="*/ 0 h 16" name="T23"/>
                  <a:gd fmla="*/ 3 w 38" name="T24"/>
                  <a:gd fmla="*/ 0 h 16" name="T25"/>
                  <a:gd fmla="*/ 1 w 38" name="T26"/>
                  <a:gd fmla="*/ 0 h 16" name="T27"/>
                  <a:gd fmla="*/ 0 w 38" name="T28"/>
                  <a:gd fmla="*/ 2 h 16" name="T29"/>
                  <a:gd fmla="*/ 0 w 38" name="T30"/>
                  <a:gd fmla="*/ 3 h 16" name="T31"/>
                  <a:gd fmla="*/ 0 w 38" name="T32"/>
                  <a:gd fmla="*/ 13 h 16" name="T33"/>
                  <a:gd fmla="*/ 0 w 38" name="T34"/>
                  <a:gd fmla="*/ 15 h 16" name="T35"/>
                  <a:gd fmla="*/ 2 w 38" name="T36"/>
                  <a:gd fmla="*/ 16 h 16" name="T37"/>
                  <a:gd fmla="*/ 3 w 38" name="T38"/>
                  <a:gd fmla="*/ 16 h 16" name="T39"/>
                  <a:gd fmla="*/ 9 w 38" name="T40"/>
                  <a:gd fmla="*/ 16 h 16" name="T41"/>
                  <a:gd fmla="*/ 11 w 38" name="T42"/>
                  <a:gd fmla="*/ 16 h 16" name="T43"/>
                  <a:gd fmla="*/ 12 w 38" name="T44"/>
                  <a:gd fmla="*/ 14 h 16" name="T45"/>
                  <a:gd fmla="*/ 12 w 38" name="T46"/>
                  <a:gd fmla="*/ 13 h 16" name="T47"/>
                  <a:gd fmla="*/ 12 w 38" name="T48"/>
                  <a:gd fmla="*/ 10 h 16" name="T49"/>
                  <a:gd fmla="*/ 38 w 38" name="T50"/>
                  <a:gd fmla="*/ 10 h 16" name="T51"/>
                  <a:gd fmla="*/ 38 w 38" name="T52"/>
                  <a:gd fmla="*/ 0 h 16" name="T53"/>
                  <a:gd fmla="*/ 3 w 38" name="T54"/>
                  <a:gd fmla="*/ 3 h 16" name="T55"/>
                  <a:gd fmla="*/ 9 w 38" name="T56"/>
                  <a:gd fmla="*/ 3 h 16" name="T57"/>
                  <a:gd fmla="*/ 9 w 38" name="T58"/>
                  <a:gd fmla="*/ 13 h 16" name="T59"/>
                  <a:gd fmla="*/ 3 w 38" name="T60"/>
                  <a:gd fmla="*/ 13 h 16" name="T61"/>
                  <a:gd fmla="*/ 3 w 38" name="T62"/>
                  <a:gd fmla="*/ 3 h 16" name="T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b="b" l="0" r="r" t="0"/>
                <a:pathLst>
                  <a:path h="16" w="38">
                    <a:moveTo>
                      <a:pt x="38" y="0"/>
                    </a:moveTo>
                    <a:cubicBezTo>
                      <a:pt x="34" y="0"/>
                      <a:pt x="34" y="0"/>
                      <a:pt x="34" y="0"/>
                    </a:cubicBezTo>
                    <a:cubicBezTo>
                      <a:pt x="34" y="6"/>
                      <a:pt x="34" y="6"/>
                      <a:pt x="34" y="6"/>
                    </a:cubicBezTo>
                    <a:cubicBezTo>
                      <a:pt x="32" y="6"/>
                      <a:pt x="32" y="6"/>
                      <a:pt x="32" y="6"/>
                    </a:cubicBezTo>
                    <a:cubicBezTo>
                      <a:pt x="32" y="0"/>
                      <a:pt x="32" y="0"/>
                      <a:pt x="32" y="0"/>
                    </a:cubicBezTo>
                    <a:cubicBezTo>
                      <a:pt x="28" y="0"/>
                      <a:pt x="28" y="0"/>
                      <a:pt x="28" y="0"/>
                    </a:cubicBezTo>
                    <a:cubicBezTo>
                      <a:pt x="28" y="6"/>
                      <a:pt x="28" y="6"/>
                      <a:pt x="28" y="6"/>
                    </a:cubicBezTo>
                    <a:cubicBezTo>
                      <a:pt x="12" y="6"/>
                      <a:pt x="12" y="6"/>
                      <a:pt x="12" y="6"/>
                    </a:cubicBezTo>
                    <a:cubicBezTo>
                      <a:pt x="12" y="3"/>
                      <a:pt x="12" y="3"/>
                      <a:pt x="12" y="3"/>
                    </a:cubicBezTo>
                    <a:cubicBezTo>
                      <a:pt x="12" y="2"/>
                      <a:pt x="12" y="2"/>
                      <a:pt x="12" y="1"/>
                    </a:cubicBezTo>
                    <a:cubicBezTo>
                      <a:pt x="12" y="1"/>
                      <a:pt x="11" y="0"/>
                      <a:pt x="11" y="0"/>
                    </a:cubicBezTo>
                    <a:cubicBezTo>
                      <a:pt x="10" y="0"/>
                      <a:pt x="10" y="0"/>
                      <a:pt x="9" y="0"/>
                    </a:cubicBezTo>
                    <a:cubicBezTo>
                      <a:pt x="3" y="0"/>
                      <a:pt x="3" y="0"/>
                      <a:pt x="3" y="0"/>
                    </a:cubicBezTo>
                    <a:cubicBezTo>
                      <a:pt x="2" y="0"/>
                      <a:pt x="2" y="0"/>
                      <a:pt x="1" y="0"/>
                    </a:cubicBezTo>
                    <a:cubicBezTo>
                      <a:pt x="1" y="1"/>
                      <a:pt x="0" y="1"/>
                      <a:pt x="0" y="2"/>
                    </a:cubicBezTo>
                    <a:cubicBezTo>
                      <a:pt x="0" y="2"/>
                      <a:pt x="0" y="2"/>
                      <a:pt x="0" y="3"/>
                    </a:cubicBezTo>
                    <a:cubicBezTo>
                      <a:pt x="0" y="13"/>
                      <a:pt x="0" y="13"/>
                      <a:pt x="0" y="13"/>
                    </a:cubicBezTo>
                    <a:cubicBezTo>
                      <a:pt x="0" y="14"/>
                      <a:pt x="0" y="14"/>
                      <a:pt x="0" y="15"/>
                    </a:cubicBezTo>
                    <a:cubicBezTo>
                      <a:pt x="1" y="15"/>
                      <a:pt x="1" y="16"/>
                      <a:pt x="2" y="16"/>
                    </a:cubicBezTo>
                    <a:cubicBezTo>
                      <a:pt x="2" y="16"/>
                      <a:pt x="2" y="16"/>
                      <a:pt x="3" y="16"/>
                    </a:cubicBezTo>
                    <a:cubicBezTo>
                      <a:pt x="9" y="16"/>
                      <a:pt x="9" y="16"/>
                      <a:pt x="9" y="16"/>
                    </a:cubicBezTo>
                    <a:cubicBezTo>
                      <a:pt x="10" y="16"/>
                      <a:pt x="11" y="16"/>
                      <a:pt x="11" y="16"/>
                    </a:cubicBezTo>
                    <a:cubicBezTo>
                      <a:pt x="12" y="15"/>
                      <a:pt x="12" y="15"/>
                      <a:pt x="12" y="14"/>
                    </a:cubicBezTo>
                    <a:cubicBezTo>
                      <a:pt x="12" y="14"/>
                      <a:pt x="12" y="13"/>
                      <a:pt x="12" y="13"/>
                    </a:cubicBezTo>
                    <a:cubicBezTo>
                      <a:pt x="12" y="10"/>
                      <a:pt x="12" y="10"/>
                      <a:pt x="12" y="10"/>
                    </a:cubicBezTo>
                    <a:cubicBezTo>
                      <a:pt x="38" y="10"/>
                      <a:pt x="38" y="10"/>
                      <a:pt x="38" y="10"/>
                    </a:cubicBezTo>
                    <a:lnTo>
                      <a:pt x="38" y="0"/>
                    </a:lnTo>
                    <a:close/>
                    <a:moveTo>
                      <a:pt x="3" y="3"/>
                    </a:moveTo>
                    <a:cubicBezTo>
                      <a:pt x="9" y="3"/>
                      <a:pt x="9" y="3"/>
                      <a:pt x="9" y="3"/>
                    </a:cubicBezTo>
                    <a:cubicBezTo>
                      <a:pt x="9" y="13"/>
                      <a:pt x="9" y="13"/>
                      <a:pt x="9" y="13"/>
                    </a:cubicBezTo>
                    <a:cubicBezTo>
                      <a:pt x="3" y="13"/>
                      <a:pt x="3" y="13"/>
                      <a:pt x="3" y="13"/>
                    </a:cubicBezTo>
                    <a:lnTo>
                      <a:pt x="3" y="3"/>
                    </a:lnTo>
                    <a:close/>
                  </a:path>
                </a:pathLst>
              </a:custGeom>
              <a:solidFill>
                <a:schemeClr val="tx2"/>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endParaRPr>
              </a:p>
            </p:txBody>
          </p:sp>
        </p:grpSp>
      </p:grpSp>
      <p:sp>
        <p:nvSpPr>
          <p:cNvPr id="80" name="椭圆 79"/>
          <p:cNvSpPr/>
          <p:nvPr/>
        </p:nvSpPr>
        <p:spPr>
          <a:xfrm>
            <a:off x="6889739" y="1022085"/>
            <a:ext cx="1170518" cy="117067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81" name="组合 80"/>
          <p:cNvGrpSpPr/>
          <p:nvPr/>
        </p:nvGrpSpPr>
        <p:grpSpPr>
          <a:xfrm>
            <a:off x="7027003" y="1160204"/>
            <a:ext cx="894316" cy="894432"/>
            <a:chOff x="6783362" y="1088196"/>
            <a:chExt cx="894316" cy="894432"/>
          </a:xfrm>
        </p:grpSpPr>
        <p:sp>
          <p:nvSpPr>
            <p:cNvPr id="82" name="椭圆 81"/>
            <p:cNvSpPr/>
            <p:nvPr/>
          </p:nvSpPr>
          <p:spPr>
            <a:xfrm>
              <a:off x="6783362" y="1088196"/>
              <a:ext cx="894316" cy="894432"/>
            </a:xfrm>
            <a:prstGeom prst="ellipse">
              <a:avLst/>
            </a:prstGeom>
            <a:gradFill>
              <a:gsLst>
                <a:gs pos="100000">
                  <a:srgbClr val="F7F7F7"/>
                </a:gs>
                <a:gs pos="0">
                  <a:srgbClr val="B0B0B0"/>
                </a:gs>
              </a:gsLst>
              <a:lin ang="2700000" scaled="1"/>
            </a:gradFill>
            <a:ln w="38100">
              <a:gradFill flip="none" rotWithShape="1">
                <a:gsLst>
                  <a:gs pos="0">
                    <a:schemeClr val="bg1"/>
                  </a:gs>
                  <a:gs pos="100000">
                    <a:schemeClr val="bg1">
                      <a:lumMod val="65000"/>
                    </a:schemeClr>
                  </a:gs>
                </a:gsLst>
                <a:lin ang="2700000" scaled="1"/>
              </a:gradFill>
            </a:ln>
            <a:effectLst>
              <a:outerShdw algn="tl" blurRad="88900" dir="2700000" dist="508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83" name="Group 68"/>
            <p:cNvGrpSpPr>
              <a:grpSpLocks noChangeAspect="1"/>
            </p:cNvGrpSpPr>
            <p:nvPr/>
          </p:nvGrpSpPr>
          <p:grpSpPr>
            <a:xfrm>
              <a:off x="7010052" y="1363809"/>
              <a:ext cx="414853" cy="399764"/>
              <a:chOff x="3770" y="2095"/>
              <a:chExt cx="137" cy="132"/>
            </a:xfrm>
            <a:solidFill>
              <a:srgbClr val="860000"/>
            </a:solidFill>
            <a:effectLst/>
          </p:grpSpPr>
          <p:sp>
            <p:nvSpPr>
              <p:cNvPr id="84" name="Freeform 69"/>
              <p:cNvSpPr/>
              <p:nvPr/>
            </p:nvSpPr>
            <p:spPr bwMode="auto">
              <a:xfrm>
                <a:off x="3770" y="2190"/>
                <a:ext cx="137" cy="37"/>
              </a:xfrm>
              <a:custGeom>
                <a:gdLst>
                  <a:gd fmla="*/ 52 w 55" name="T0"/>
                  <a:gd fmla="*/ 6 h 15" name="T1"/>
                  <a:gd fmla="*/ 38 w 55" name="T2"/>
                  <a:gd fmla="*/ 6 h 15" name="T3"/>
                  <a:gd fmla="*/ 37 w 55" name="T4"/>
                  <a:gd fmla="*/ 6 h 15" name="T5"/>
                  <a:gd fmla="*/ 37 w 55" name="T6"/>
                  <a:gd fmla="*/ 3 h 15" name="T7"/>
                  <a:gd fmla="*/ 37 w 55" name="T8"/>
                  <a:gd fmla="*/ 1 h 15" name="T9"/>
                  <a:gd fmla="*/ 35 w 55" name="T10"/>
                  <a:gd fmla="*/ 0 h 15" name="T11"/>
                  <a:gd fmla="*/ 20 w 55" name="T12"/>
                  <a:gd fmla="*/ 0 h 15" name="T13"/>
                  <a:gd fmla="*/ 18 w 55" name="T14"/>
                  <a:gd fmla="*/ 3 h 15" name="T15"/>
                  <a:gd fmla="*/ 18 w 55" name="T16"/>
                  <a:gd fmla="*/ 6 h 15" name="T17"/>
                  <a:gd fmla="*/ 18 w 55" name="T18"/>
                  <a:gd fmla="*/ 6 h 15" name="T19"/>
                  <a:gd fmla="*/ 3 w 55" name="T20"/>
                  <a:gd fmla="*/ 6 h 15" name="T21"/>
                  <a:gd fmla="*/ 0 w 55" name="T22"/>
                  <a:gd fmla="*/ 8 h 15" name="T23"/>
                  <a:gd fmla="*/ 0 w 55" name="T24"/>
                  <a:gd fmla="*/ 14 h 15" name="T25"/>
                  <a:gd fmla="*/ 1 w 55" name="T26"/>
                  <a:gd fmla="*/ 15 h 15" name="T27"/>
                  <a:gd fmla="*/ 2 w 55" name="T28"/>
                  <a:gd fmla="*/ 14 h 15" name="T29"/>
                  <a:gd fmla="*/ 2 w 55" name="T30"/>
                  <a:gd fmla="*/ 8 h 15" name="T31"/>
                  <a:gd fmla="*/ 3 w 55" name="T32"/>
                  <a:gd fmla="*/ 8 h 15" name="T33"/>
                  <a:gd fmla="*/ 18 w 55" name="T34"/>
                  <a:gd fmla="*/ 8 h 15" name="T35"/>
                  <a:gd fmla="*/ 18 w 55" name="T36"/>
                  <a:gd fmla="*/ 8 h 15" name="T37"/>
                  <a:gd fmla="*/ 18 w 55" name="T38"/>
                  <a:gd fmla="*/ 9 h 15" name="T39"/>
                  <a:gd fmla="*/ 19 w 55" name="T40"/>
                  <a:gd fmla="*/ 9 h 15" name="T41"/>
                  <a:gd fmla="*/ 20 w 55" name="T42"/>
                  <a:gd fmla="*/ 9 h 15" name="T43"/>
                  <a:gd fmla="*/ 20 w 55" name="T44"/>
                  <a:gd fmla="*/ 8 h 15" name="T45"/>
                  <a:gd fmla="*/ 20 w 55" name="T46"/>
                  <a:gd fmla="*/ 3 h 15" name="T47"/>
                  <a:gd fmla="*/ 20 w 55" name="T48"/>
                  <a:gd fmla="*/ 2 h 15" name="T49"/>
                  <a:gd fmla="*/ 35 w 55" name="T50"/>
                  <a:gd fmla="*/ 2 h 15" name="T51"/>
                  <a:gd fmla="*/ 35 w 55" name="T52"/>
                  <a:gd fmla="*/ 3 h 15" name="T53"/>
                  <a:gd fmla="*/ 35 w 55" name="T54"/>
                  <a:gd fmla="*/ 8 h 15" name="T55"/>
                  <a:gd fmla="*/ 36 w 55" name="T56"/>
                  <a:gd fmla="*/ 9 h 15" name="T57"/>
                  <a:gd fmla="*/ 36 w 55" name="T58"/>
                  <a:gd fmla="*/ 9 h 15" name="T59"/>
                  <a:gd fmla="*/ 37 w 55" name="T60"/>
                  <a:gd fmla="*/ 9 h 15" name="T61"/>
                  <a:gd fmla="*/ 37 w 55" name="T62"/>
                  <a:gd fmla="*/ 8 h 15" name="T63"/>
                  <a:gd fmla="*/ 38 w 55" name="T64"/>
                  <a:gd fmla="*/ 8 h 15" name="T65"/>
                  <a:gd fmla="*/ 52 w 55" name="T66"/>
                  <a:gd fmla="*/ 8 h 15" name="T67"/>
                  <a:gd fmla="*/ 53 w 55" name="T68"/>
                  <a:gd fmla="*/ 8 h 15" name="T69"/>
                  <a:gd fmla="*/ 53 w 55" name="T70"/>
                  <a:gd fmla="*/ 14 h 15" name="T71"/>
                  <a:gd fmla="*/ 54 w 55" name="T72"/>
                  <a:gd fmla="*/ 15 h 15" name="T73"/>
                  <a:gd fmla="*/ 55 w 55" name="T74"/>
                  <a:gd fmla="*/ 14 h 15" name="T75"/>
                  <a:gd fmla="*/ 55 w 55" name="T76"/>
                  <a:gd fmla="*/ 8 h 15" name="T77"/>
                  <a:gd fmla="*/ 52 w 55" name="T78"/>
                  <a:gd fmla="*/ 6 h 15" name="T7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b="b" l="0" r="r" t="0"/>
                <a:pathLst>
                  <a:path h="15" w="55">
                    <a:moveTo>
                      <a:pt x="52" y="6"/>
                    </a:moveTo>
                    <a:cubicBezTo>
                      <a:pt x="38" y="6"/>
                      <a:pt x="38" y="6"/>
                      <a:pt x="38" y="6"/>
                    </a:cubicBezTo>
                    <a:cubicBezTo>
                      <a:pt x="38" y="6"/>
                      <a:pt x="37" y="6"/>
                      <a:pt x="37" y="6"/>
                    </a:cubicBezTo>
                    <a:cubicBezTo>
                      <a:pt x="37" y="3"/>
                      <a:pt x="37" y="3"/>
                      <a:pt x="37" y="3"/>
                    </a:cubicBezTo>
                    <a:cubicBezTo>
                      <a:pt x="37" y="2"/>
                      <a:pt x="37" y="1"/>
                      <a:pt x="37" y="1"/>
                    </a:cubicBezTo>
                    <a:cubicBezTo>
                      <a:pt x="36" y="0"/>
                      <a:pt x="36" y="0"/>
                      <a:pt x="35" y="0"/>
                    </a:cubicBezTo>
                    <a:cubicBezTo>
                      <a:pt x="20" y="0"/>
                      <a:pt x="20" y="0"/>
                      <a:pt x="20" y="0"/>
                    </a:cubicBezTo>
                    <a:cubicBezTo>
                      <a:pt x="19" y="0"/>
                      <a:pt x="18" y="1"/>
                      <a:pt x="18" y="3"/>
                    </a:cubicBezTo>
                    <a:cubicBezTo>
                      <a:pt x="18" y="6"/>
                      <a:pt x="18" y="6"/>
                      <a:pt x="18" y="6"/>
                    </a:cubicBezTo>
                    <a:cubicBezTo>
                      <a:pt x="18" y="6"/>
                      <a:pt x="18" y="6"/>
                      <a:pt x="18" y="6"/>
                    </a:cubicBezTo>
                    <a:cubicBezTo>
                      <a:pt x="3" y="6"/>
                      <a:pt x="3" y="6"/>
                      <a:pt x="3" y="6"/>
                    </a:cubicBezTo>
                    <a:cubicBezTo>
                      <a:pt x="2" y="6"/>
                      <a:pt x="0" y="7"/>
                      <a:pt x="0" y="8"/>
                    </a:cubicBezTo>
                    <a:cubicBezTo>
                      <a:pt x="0" y="14"/>
                      <a:pt x="0" y="14"/>
                      <a:pt x="0" y="14"/>
                    </a:cubicBezTo>
                    <a:cubicBezTo>
                      <a:pt x="0" y="14"/>
                      <a:pt x="1" y="15"/>
                      <a:pt x="1" y="15"/>
                    </a:cubicBezTo>
                    <a:cubicBezTo>
                      <a:pt x="2" y="15"/>
                      <a:pt x="2" y="14"/>
                      <a:pt x="2" y="14"/>
                    </a:cubicBezTo>
                    <a:cubicBezTo>
                      <a:pt x="2" y="8"/>
                      <a:pt x="2" y="8"/>
                      <a:pt x="2" y="8"/>
                    </a:cubicBezTo>
                    <a:cubicBezTo>
                      <a:pt x="2" y="8"/>
                      <a:pt x="3" y="8"/>
                      <a:pt x="3" y="8"/>
                    </a:cubicBezTo>
                    <a:cubicBezTo>
                      <a:pt x="18" y="8"/>
                      <a:pt x="18" y="8"/>
                      <a:pt x="18" y="8"/>
                    </a:cubicBezTo>
                    <a:cubicBezTo>
                      <a:pt x="18" y="8"/>
                      <a:pt x="18" y="8"/>
                      <a:pt x="18" y="8"/>
                    </a:cubicBezTo>
                    <a:cubicBezTo>
                      <a:pt x="18" y="8"/>
                      <a:pt x="18" y="8"/>
                      <a:pt x="18" y="9"/>
                    </a:cubicBezTo>
                    <a:cubicBezTo>
                      <a:pt x="18" y="9"/>
                      <a:pt x="19" y="9"/>
                      <a:pt x="19" y="9"/>
                    </a:cubicBezTo>
                    <a:cubicBezTo>
                      <a:pt x="19" y="9"/>
                      <a:pt x="19" y="9"/>
                      <a:pt x="20" y="9"/>
                    </a:cubicBezTo>
                    <a:cubicBezTo>
                      <a:pt x="20" y="8"/>
                      <a:pt x="20" y="8"/>
                      <a:pt x="20" y="8"/>
                    </a:cubicBezTo>
                    <a:cubicBezTo>
                      <a:pt x="20" y="3"/>
                      <a:pt x="20" y="3"/>
                      <a:pt x="20" y="3"/>
                    </a:cubicBezTo>
                    <a:cubicBezTo>
                      <a:pt x="20" y="2"/>
                      <a:pt x="20" y="2"/>
                      <a:pt x="20" y="2"/>
                    </a:cubicBezTo>
                    <a:cubicBezTo>
                      <a:pt x="35" y="2"/>
                      <a:pt x="35" y="2"/>
                      <a:pt x="35" y="2"/>
                    </a:cubicBezTo>
                    <a:cubicBezTo>
                      <a:pt x="35" y="2"/>
                      <a:pt x="35" y="2"/>
                      <a:pt x="35" y="3"/>
                    </a:cubicBezTo>
                    <a:cubicBezTo>
                      <a:pt x="35" y="8"/>
                      <a:pt x="35" y="8"/>
                      <a:pt x="35" y="8"/>
                    </a:cubicBezTo>
                    <a:cubicBezTo>
                      <a:pt x="35" y="8"/>
                      <a:pt x="35" y="8"/>
                      <a:pt x="36" y="9"/>
                    </a:cubicBezTo>
                    <a:cubicBezTo>
                      <a:pt x="36" y="9"/>
                      <a:pt x="36" y="9"/>
                      <a:pt x="36" y="9"/>
                    </a:cubicBezTo>
                    <a:cubicBezTo>
                      <a:pt x="37" y="9"/>
                      <a:pt x="37" y="9"/>
                      <a:pt x="37" y="9"/>
                    </a:cubicBezTo>
                    <a:cubicBezTo>
                      <a:pt x="37" y="8"/>
                      <a:pt x="37" y="8"/>
                      <a:pt x="37" y="8"/>
                    </a:cubicBezTo>
                    <a:cubicBezTo>
                      <a:pt x="37" y="8"/>
                      <a:pt x="37" y="8"/>
                      <a:pt x="38" y="8"/>
                    </a:cubicBezTo>
                    <a:cubicBezTo>
                      <a:pt x="52" y="8"/>
                      <a:pt x="52" y="8"/>
                      <a:pt x="52" y="8"/>
                    </a:cubicBezTo>
                    <a:cubicBezTo>
                      <a:pt x="53" y="8"/>
                      <a:pt x="53" y="8"/>
                      <a:pt x="53" y="8"/>
                    </a:cubicBezTo>
                    <a:cubicBezTo>
                      <a:pt x="53" y="14"/>
                      <a:pt x="53" y="14"/>
                      <a:pt x="53" y="14"/>
                    </a:cubicBezTo>
                    <a:cubicBezTo>
                      <a:pt x="53" y="14"/>
                      <a:pt x="53" y="15"/>
                      <a:pt x="54" y="15"/>
                    </a:cubicBezTo>
                    <a:cubicBezTo>
                      <a:pt x="54" y="15"/>
                      <a:pt x="55" y="14"/>
                      <a:pt x="55" y="14"/>
                    </a:cubicBezTo>
                    <a:cubicBezTo>
                      <a:pt x="55" y="8"/>
                      <a:pt x="55" y="8"/>
                      <a:pt x="55" y="8"/>
                    </a:cubicBezTo>
                    <a:cubicBezTo>
                      <a:pt x="55" y="7"/>
                      <a:pt x="54" y="6"/>
                      <a:pt x="52" y="6"/>
                    </a:cubicBezTo>
                    <a:close/>
                  </a:path>
                </a:pathLst>
              </a:custGeom>
              <a:solidFill>
                <a:schemeClr val="tx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endParaRPr>
              </a:p>
            </p:txBody>
          </p:sp>
          <p:sp>
            <p:nvSpPr>
              <p:cNvPr id="85" name="Freeform 70"/>
              <p:cNvSpPr/>
              <p:nvPr/>
            </p:nvSpPr>
            <p:spPr bwMode="auto">
              <a:xfrm>
                <a:off x="3820" y="2118"/>
                <a:ext cx="37" cy="69"/>
              </a:xfrm>
              <a:custGeom>
                <a:gdLst>
                  <a:gd fmla="*/ 2 w 15" name="T0"/>
                  <a:gd fmla="*/ 14 h 28" name="T1"/>
                  <a:gd fmla="*/ 3 w 15" name="T2"/>
                  <a:gd fmla="*/ 13 h 28" name="T3"/>
                  <a:gd fmla="*/ 3 w 15" name="T4"/>
                  <a:gd fmla="*/ 8 h 28" name="T5"/>
                  <a:gd fmla="*/ 4 w 15" name="T6"/>
                  <a:gd fmla="*/ 4 h 28" name="T7"/>
                  <a:gd fmla="*/ 4 w 15" name="T8"/>
                  <a:gd fmla="*/ 4 h 28" name="T9"/>
                  <a:gd fmla="*/ 4 w 15" name="T10"/>
                  <a:gd fmla="*/ 12 h 28" name="T11"/>
                  <a:gd fmla="*/ 4 w 15" name="T12"/>
                  <a:gd fmla="*/ 13 h 28" name="T13"/>
                  <a:gd fmla="*/ 4 w 15" name="T14"/>
                  <a:gd fmla="*/ 26 h 28" name="T15"/>
                  <a:gd fmla="*/ 5 w 15" name="T16"/>
                  <a:gd fmla="*/ 28 h 28" name="T17"/>
                  <a:gd fmla="*/ 5 w 15" name="T18"/>
                  <a:gd fmla="*/ 28 h 28" name="T19"/>
                  <a:gd fmla="*/ 5 w 15" name="T20"/>
                  <a:gd fmla="*/ 28 h 28" name="T21"/>
                  <a:gd fmla="*/ 7 w 15" name="T22"/>
                  <a:gd fmla="*/ 26 h 28" name="T23"/>
                  <a:gd fmla="*/ 7 w 15" name="T24"/>
                  <a:gd fmla="*/ 14 h 28" name="T25"/>
                  <a:gd fmla="*/ 8 w 15" name="T26"/>
                  <a:gd fmla="*/ 14 h 28" name="T27"/>
                  <a:gd fmla="*/ 8 w 15" name="T28"/>
                  <a:gd fmla="*/ 26 h 28" name="T29"/>
                  <a:gd fmla="*/ 10 w 15" name="T30"/>
                  <a:gd fmla="*/ 28 h 28" name="T31"/>
                  <a:gd fmla="*/ 10 w 15" name="T32"/>
                  <a:gd fmla="*/ 28 h 28" name="T33"/>
                  <a:gd fmla="*/ 10 w 15" name="T34"/>
                  <a:gd fmla="*/ 28 h 28" name="T35"/>
                  <a:gd fmla="*/ 12 w 15" name="T36"/>
                  <a:gd fmla="*/ 26 h 28" name="T37"/>
                  <a:gd fmla="*/ 12 w 15" name="T38"/>
                  <a:gd fmla="*/ 13 h 28" name="T39"/>
                  <a:gd fmla="*/ 12 w 15" name="T40"/>
                  <a:gd fmla="*/ 12 h 28" name="T41"/>
                  <a:gd fmla="*/ 12 w 15" name="T42"/>
                  <a:gd fmla="*/ 4 h 28" name="T43"/>
                  <a:gd fmla="*/ 12 w 15" name="T44"/>
                  <a:gd fmla="*/ 4 h 28" name="T45"/>
                  <a:gd fmla="*/ 12 w 15" name="T46"/>
                  <a:gd fmla="*/ 8 h 28" name="T47"/>
                  <a:gd fmla="*/ 12 w 15" name="T48"/>
                  <a:gd fmla="*/ 13 h 28" name="T49"/>
                  <a:gd fmla="*/ 14 w 15" name="T50"/>
                  <a:gd fmla="*/ 14 h 28" name="T51"/>
                  <a:gd fmla="*/ 15 w 15" name="T52"/>
                  <a:gd fmla="*/ 13 h 28" name="T53"/>
                  <a:gd fmla="*/ 15 w 15" name="T54"/>
                  <a:gd fmla="*/ 8 h 28" name="T55"/>
                  <a:gd fmla="*/ 13 w 15" name="T56"/>
                  <a:gd fmla="*/ 1 h 28" name="T57"/>
                  <a:gd fmla="*/ 10 w 15" name="T58"/>
                  <a:gd fmla="*/ 0 h 28" name="T59"/>
                  <a:gd fmla="*/ 10 w 15" name="T60"/>
                  <a:gd fmla="*/ 0 h 28" name="T61"/>
                  <a:gd fmla="*/ 10 w 15" name="T62"/>
                  <a:gd fmla="*/ 0 h 28" name="T63"/>
                  <a:gd fmla="*/ 10 w 15" name="T64"/>
                  <a:gd fmla="*/ 0 h 28" name="T65"/>
                  <a:gd fmla="*/ 8 w 15" name="T66"/>
                  <a:gd fmla="*/ 4 h 28" name="T67"/>
                  <a:gd fmla="*/ 8 w 15" name="T68"/>
                  <a:gd fmla="*/ 1 h 28" name="T69"/>
                  <a:gd fmla="*/ 8 w 15" name="T70"/>
                  <a:gd fmla="*/ 1 h 28" name="T71"/>
                  <a:gd fmla="*/ 8 w 15" name="T72"/>
                  <a:gd fmla="*/ 0 h 28" name="T73"/>
                  <a:gd fmla="*/ 8 w 15" name="T74"/>
                  <a:gd fmla="*/ 0 h 28" name="T75"/>
                  <a:gd fmla="*/ 7 w 15" name="T76"/>
                  <a:gd fmla="*/ 0 h 28" name="T77"/>
                  <a:gd fmla="*/ 7 w 15" name="T78"/>
                  <a:gd fmla="*/ 0 h 28" name="T79"/>
                  <a:gd fmla="*/ 7 w 15" name="T80"/>
                  <a:gd fmla="*/ 1 h 28" name="T81"/>
                  <a:gd fmla="*/ 7 w 15" name="T82"/>
                  <a:gd fmla="*/ 1 h 28" name="T83"/>
                  <a:gd fmla="*/ 7 w 15" name="T84"/>
                  <a:gd fmla="*/ 4 h 28" name="T85"/>
                  <a:gd fmla="*/ 6 w 15" name="T86"/>
                  <a:gd fmla="*/ 0 h 28" name="T87"/>
                  <a:gd fmla="*/ 6 w 15" name="T88"/>
                  <a:gd fmla="*/ 0 h 28" name="T89"/>
                  <a:gd fmla="*/ 6 w 15" name="T90"/>
                  <a:gd fmla="*/ 0 h 28" name="T91"/>
                  <a:gd fmla="*/ 5 w 15" name="T92"/>
                  <a:gd fmla="*/ 0 h 28" name="T93"/>
                  <a:gd fmla="*/ 2 w 15" name="T94"/>
                  <a:gd fmla="*/ 1 h 28" name="T95"/>
                  <a:gd fmla="*/ 0 w 15" name="T96"/>
                  <a:gd fmla="*/ 8 h 28" name="T97"/>
                  <a:gd fmla="*/ 0 w 15" name="T98"/>
                  <a:gd fmla="*/ 13 h 28" name="T99"/>
                  <a:gd fmla="*/ 2 w 15" name="T100"/>
                  <a:gd fmla="*/ 14 h 28" name="T10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b="b" l="0" r="r" t="0"/>
                <a:pathLst>
                  <a:path h="28" w="15">
                    <a:moveTo>
                      <a:pt x="2" y="14"/>
                    </a:moveTo>
                    <a:cubicBezTo>
                      <a:pt x="3" y="14"/>
                      <a:pt x="3" y="14"/>
                      <a:pt x="3" y="13"/>
                    </a:cubicBezTo>
                    <a:cubicBezTo>
                      <a:pt x="3" y="13"/>
                      <a:pt x="3" y="10"/>
                      <a:pt x="3" y="8"/>
                    </a:cubicBezTo>
                    <a:cubicBezTo>
                      <a:pt x="3" y="7"/>
                      <a:pt x="3" y="4"/>
                      <a:pt x="4" y="4"/>
                    </a:cubicBezTo>
                    <a:cubicBezTo>
                      <a:pt x="4" y="4"/>
                      <a:pt x="4" y="4"/>
                      <a:pt x="4" y="4"/>
                    </a:cubicBezTo>
                    <a:cubicBezTo>
                      <a:pt x="4" y="12"/>
                      <a:pt x="4" y="12"/>
                      <a:pt x="4" y="12"/>
                    </a:cubicBezTo>
                    <a:cubicBezTo>
                      <a:pt x="4" y="12"/>
                      <a:pt x="4" y="13"/>
                      <a:pt x="4" y="13"/>
                    </a:cubicBezTo>
                    <a:cubicBezTo>
                      <a:pt x="4" y="26"/>
                      <a:pt x="4" y="26"/>
                      <a:pt x="4" y="26"/>
                    </a:cubicBezTo>
                    <a:cubicBezTo>
                      <a:pt x="4" y="27"/>
                      <a:pt x="4" y="28"/>
                      <a:pt x="5" y="28"/>
                    </a:cubicBezTo>
                    <a:cubicBezTo>
                      <a:pt x="5" y="28"/>
                      <a:pt x="5" y="28"/>
                      <a:pt x="5" y="28"/>
                    </a:cubicBezTo>
                    <a:cubicBezTo>
                      <a:pt x="5" y="28"/>
                      <a:pt x="5" y="28"/>
                      <a:pt x="5" y="28"/>
                    </a:cubicBezTo>
                    <a:cubicBezTo>
                      <a:pt x="6" y="28"/>
                      <a:pt x="7" y="27"/>
                      <a:pt x="7" y="26"/>
                    </a:cubicBezTo>
                    <a:cubicBezTo>
                      <a:pt x="7" y="14"/>
                      <a:pt x="7" y="14"/>
                      <a:pt x="7" y="14"/>
                    </a:cubicBezTo>
                    <a:cubicBezTo>
                      <a:pt x="8" y="14"/>
                      <a:pt x="8" y="14"/>
                      <a:pt x="8" y="14"/>
                    </a:cubicBezTo>
                    <a:cubicBezTo>
                      <a:pt x="8" y="26"/>
                      <a:pt x="8" y="26"/>
                      <a:pt x="8" y="26"/>
                    </a:cubicBezTo>
                    <a:cubicBezTo>
                      <a:pt x="8" y="27"/>
                      <a:pt x="9" y="28"/>
                      <a:pt x="10" y="28"/>
                    </a:cubicBezTo>
                    <a:cubicBezTo>
                      <a:pt x="10" y="28"/>
                      <a:pt x="10" y="28"/>
                      <a:pt x="10" y="28"/>
                    </a:cubicBezTo>
                    <a:cubicBezTo>
                      <a:pt x="10" y="28"/>
                      <a:pt x="10" y="28"/>
                      <a:pt x="10" y="28"/>
                    </a:cubicBezTo>
                    <a:cubicBezTo>
                      <a:pt x="11" y="28"/>
                      <a:pt x="12" y="27"/>
                      <a:pt x="12" y="26"/>
                    </a:cubicBezTo>
                    <a:cubicBezTo>
                      <a:pt x="12" y="13"/>
                      <a:pt x="12" y="13"/>
                      <a:pt x="12" y="13"/>
                    </a:cubicBezTo>
                    <a:cubicBezTo>
                      <a:pt x="12" y="13"/>
                      <a:pt x="12" y="12"/>
                      <a:pt x="12" y="12"/>
                    </a:cubicBezTo>
                    <a:cubicBezTo>
                      <a:pt x="12" y="4"/>
                      <a:pt x="12" y="4"/>
                      <a:pt x="12" y="4"/>
                    </a:cubicBezTo>
                    <a:cubicBezTo>
                      <a:pt x="12" y="4"/>
                      <a:pt x="12" y="4"/>
                      <a:pt x="12" y="4"/>
                    </a:cubicBezTo>
                    <a:cubicBezTo>
                      <a:pt x="12" y="4"/>
                      <a:pt x="12" y="7"/>
                      <a:pt x="12" y="8"/>
                    </a:cubicBezTo>
                    <a:cubicBezTo>
                      <a:pt x="13" y="10"/>
                      <a:pt x="12" y="13"/>
                      <a:pt x="12" y="13"/>
                    </a:cubicBezTo>
                    <a:cubicBezTo>
                      <a:pt x="12" y="14"/>
                      <a:pt x="13" y="14"/>
                      <a:pt x="14" y="14"/>
                    </a:cubicBezTo>
                    <a:cubicBezTo>
                      <a:pt x="15" y="14"/>
                      <a:pt x="15" y="14"/>
                      <a:pt x="15" y="13"/>
                    </a:cubicBezTo>
                    <a:cubicBezTo>
                      <a:pt x="15" y="13"/>
                      <a:pt x="15" y="10"/>
                      <a:pt x="15" y="8"/>
                    </a:cubicBezTo>
                    <a:cubicBezTo>
                      <a:pt x="15" y="3"/>
                      <a:pt x="13" y="1"/>
                      <a:pt x="13" y="1"/>
                    </a:cubicBezTo>
                    <a:cubicBezTo>
                      <a:pt x="12" y="1"/>
                      <a:pt x="11" y="0"/>
                      <a:pt x="10" y="0"/>
                    </a:cubicBezTo>
                    <a:cubicBezTo>
                      <a:pt x="10" y="0"/>
                      <a:pt x="10" y="0"/>
                      <a:pt x="10" y="0"/>
                    </a:cubicBezTo>
                    <a:cubicBezTo>
                      <a:pt x="10" y="0"/>
                      <a:pt x="10" y="0"/>
                      <a:pt x="10" y="0"/>
                    </a:cubicBezTo>
                    <a:cubicBezTo>
                      <a:pt x="10" y="0"/>
                      <a:pt x="10" y="0"/>
                      <a:pt x="10" y="0"/>
                    </a:cubicBezTo>
                    <a:cubicBezTo>
                      <a:pt x="10" y="0"/>
                      <a:pt x="9" y="2"/>
                      <a:pt x="8" y="4"/>
                    </a:cubicBezTo>
                    <a:cubicBezTo>
                      <a:pt x="8" y="3"/>
                      <a:pt x="8" y="1"/>
                      <a:pt x="8" y="1"/>
                    </a:cubicBezTo>
                    <a:cubicBezTo>
                      <a:pt x="8" y="1"/>
                      <a:pt x="8" y="1"/>
                      <a:pt x="8" y="1"/>
                    </a:cubicBezTo>
                    <a:cubicBezTo>
                      <a:pt x="8" y="0"/>
                      <a:pt x="8" y="0"/>
                      <a:pt x="8" y="0"/>
                    </a:cubicBezTo>
                    <a:cubicBezTo>
                      <a:pt x="8" y="0"/>
                      <a:pt x="8" y="0"/>
                      <a:pt x="8" y="0"/>
                    </a:cubicBezTo>
                    <a:cubicBezTo>
                      <a:pt x="7" y="0"/>
                      <a:pt x="7" y="0"/>
                      <a:pt x="7" y="0"/>
                    </a:cubicBezTo>
                    <a:cubicBezTo>
                      <a:pt x="7" y="0"/>
                      <a:pt x="7" y="0"/>
                      <a:pt x="7" y="0"/>
                    </a:cubicBezTo>
                    <a:cubicBezTo>
                      <a:pt x="7" y="1"/>
                      <a:pt x="7" y="1"/>
                      <a:pt x="7" y="1"/>
                    </a:cubicBezTo>
                    <a:cubicBezTo>
                      <a:pt x="7" y="1"/>
                      <a:pt x="7" y="1"/>
                      <a:pt x="7" y="1"/>
                    </a:cubicBezTo>
                    <a:cubicBezTo>
                      <a:pt x="7" y="1"/>
                      <a:pt x="7" y="3"/>
                      <a:pt x="7" y="4"/>
                    </a:cubicBezTo>
                    <a:cubicBezTo>
                      <a:pt x="6" y="2"/>
                      <a:pt x="6" y="0"/>
                      <a:pt x="6" y="0"/>
                    </a:cubicBezTo>
                    <a:cubicBezTo>
                      <a:pt x="6" y="0"/>
                      <a:pt x="6" y="0"/>
                      <a:pt x="6" y="0"/>
                    </a:cubicBezTo>
                    <a:cubicBezTo>
                      <a:pt x="6" y="0"/>
                      <a:pt x="6" y="0"/>
                      <a:pt x="6" y="0"/>
                    </a:cubicBezTo>
                    <a:cubicBezTo>
                      <a:pt x="5" y="0"/>
                      <a:pt x="5" y="0"/>
                      <a:pt x="5" y="0"/>
                    </a:cubicBezTo>
                    <a:cubicBezTo>
                      <a:pt x="4" y="0"/>
                      <a:pt x="3" y="1"/>
                      <a:pt x="2" y="1"/>
                    </a:cubicBezTo>
                    <a:cubicBezTo>
                      <a:pt x="2" y="1"/>
                      <a:pt x="1" y="3"/>
                      <a:pt x="0" y="8"/>
                    </a:cubicBezTo>
                    <a:cubicBezTo>
                      <a:pt x="0" y="10"/>
                      <a:pt x="0" y="13"/>
                      <a:pt x="0" y="13"/>
                    </a:cubicBezTo>
                    <a:cubicBezTo>
                      <a:pt x="1" y="14"/>
                      <a:pt x="1" y="14"/>
                      <a:pt x="2" y="14"/>
                    </a:cubicBezTo>
                    <a:close/>
                  </a:path>
                </a:pathLst>
              </a:custGeom>
              <a:solidFill>
                <a:schemeClr val="tx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endParaRPr>
              </a:p>
            </p:txBody>
          </p:sp>
          <p:sp>
            <p:nvSpPr>
              <p:cNvPr id="86" name="Freeform 71"/>
              <p:cNvSpPr/>
              <p:nvPr/>
            </p:nvSpPr>
            <p:spPr bwMode="auto">
              <a:xfrm>
                <a:off x="3830" y="2095"/>
                <a:ext cx="17" cy="20"/>
              </a:xfrm>
              <a:custGeom>
                <a:gdLst>
                  <a:gd fmla="*/ 1 w 7" name="T0"/>
                  <a:gd fmla="*/ 5 h 8" name="T1"/>
                  <a:gd fmla="*/ 4 w 7" name="T2"/>
                  <a:gd fmla="*/ 8 h 8" name="T3"/>
                  <a:gd fmla="*/ 7 w 7" name="T4"/>
                  <a:gd fmla="*/ 5 h 8" name="T5"/>
                  <a:gd fmla="*/ 7 w 7" name="T6"/>
                  <a:gd fmla="*/ 4 h 8" name="T7"/>
                  <a:gd fmla="*/ 7 w 7" name="T8"/>
                  <a:gd fmla="*/ 4 h 8" name="T9"/>
                  <a:gd fmla="*/ 4 w 7" name="T10"/>
                  <a:gd fmla="*/ 0 h 8" name="T11"/>
                  <a:gd fmla="*/ 1 w 7" name="T12"/>
                  <a:gd fmla="*/ 4 h 8" name="T13"/>
                  <a:gd fmla="*/ 0 w 7" name="T14"/>
                  <a:gd fmla="*/ 4 h 8" name="T15"/>
                  <a:gd fmla="*/ 1 w 7" name="T16"/>
                  <a:gd fmla="*/ 5 h 8"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8" w="7">
                    <a:moveTo>
                      <a:pt x="1" y="5"/>
                    </a:moveTo>
                    <a:cubicBezTo>
                      <a:pt x="1" y="7"/>
                      <a:pt x="2" y="8"/>
                      <a:pt x="4" y="8"/>
                    </a:cubicBezTo>
                    <a:cubicBezTo>
                      <a:pt x="5" y="8"/>
                      <a:pt x="6" y="7"/>
                      <a:pt x="7" y="5"/>
                    </a:cubicBezTo>
                    <a:cubicBezTo>
                      <a:pt x="7" y="5"/>
                      <a:pt x="7" y="5"/>
                      <a:pt x="7" y="4"/>
                    </a:cubicBezTo>
                    <a:cubicBezTo>
                      <a:pt x="7" y="4"/>
                      <a:pt x="7" y="4"/>
                      <a:pt x="7" y="4"/>
                    </a:cubicBezTo>
                    <a:cubicBezTo>
                      <a:pt x="7" y="2"/>
                      <a:pt x="5" y="0"/>
                      <a:pt x="4" y="0"/>
                    </a:cubicBezTo>
                    <a:cubicBezTo>
                      <a:pt x="2" y="0"/>
                      <a:pt x="1" y="2"/>
                      <a:pt x="1" y="4"/>
                    </a:cubicBezTo>
                    <a:cubicBezTo>
                      <a:pt x="0" y="4"/>
                      <a:pt x="0" y="4"/>
                      <a:pt x="0" y="4"/>
                    </a:cubicBezTo>
                    <a:cubicBezTo>
                      <a:pt x="0" y="5"/>
                      <a:pt x="0" y="5"/>
                      <a:pt x="1" y="5"/>
                    </a:cubicBezTo>
                    <a:close/>
                  </a:path>
                </a:pathLst>
              </a:custGeom>
              <a:solidFill>
                <a:schemeClr val="tx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endParaRPr>
              </a:p>
            </p:txBody>
          </p:sp>
          <p:sp>
            <p:nvSpPr>
              <p:cNvPr id="87" name="Freeform 72"/>
              <p:cNvSpPr/>
              <p:nvPr/>
            </p:nvSpPr>
            <p:spPr bwMode="auto">
              <a:xfrm>
                <a:off x="3867" y="2135"/>
                <a:ext cx="35" cy="65"/>
              </a:xfrm>
              <a:custGeom>
                <a:gdLst>
                  <a:gd fmla="*/ 1 w 14" name="T0"/>
                  <a:gd fmla="*/ 13 h 26" name="T1"/>
                  <a:gd fmla="*/ 2 w 14" name="T2"/>
                  <a:gd fmla="*/ 12 h 26" name="T3"/>
                  <a:gd fmla="*/ 2 w 14" name="T4"/>
                  <a:gd fmla="*/ 8 h 26" name="T5"/>
                  <a:gd fmla="*/ 3 w 14" name="T6"/>
                  <a:gd fmla="*/ 4 h 26" name="T7"/>
                  <a:gd fmla="*/ 3 w 14" name="T8"/>
                  <a:gd fmla="*/ 4 h 26" name="T9"/>
                  <a:gd fmla="*/ 3 w 14" name="T10"/>
                  <a:gd fmla="*/ 11 h 26" name="T11"/>
                  <a:gd fmla="*/ 3 w 14" name="T12"/>
                  <a:gd fmla="*/ 12 h 26" name="T13"/>
                  <a:gd fmla="*/ 3 w 14" name="T14"/>
                  <a:gd fmla="*/ 24 h 26" name="T15"/>
                  <a:gd fmla="*/ 5 w 14" name="T16"/>
                  <a:gd fmla="*/ 26 h 26" name="T17"/>
                  <a:gd fmla="*/ 5 w 14" name="T18"/>
                  <a:gd fmla="*/ 26 h 26" name="T19"/>
                  <a:gd fmla="*/ 5 w 14" name="T20"/>
                  <a:gd fmla="*/ 26 h 26" name="T21"/>
                  <a:gd fmla="*/ 6 w 14" name="T22"/>
                  <a:gd fmla="*/ 24 h 26" name="T23"/>
                  <a:gd fmla="*/ 6 w 14" name="T24"/>
                  <a:gd fmla="*/ 13 h 26" name="T25"/>
                  <a:gd fmla="*/ 7 w 14" name="T26"/>
                  <a:gd fmla="*/ 13 h 26" name="T27"/>
                  <a:gd fmla="*/ 7 w 14" name="T28"/>
                  <a:gd fmla="*/ 24 h 26" name="T29"/>
                  <a:gd fmla="*/ 9 w 14" name="T30"/>
                  <a:gd fmla="*/ 26 h 26" name="T31"/>
                  <a:gd fmla="*/ 9 w 14" name="T32"/>
                  <a:gd fmla="*/ 26 h 26" name="T33"/>
                  <a:gd fmla="*/ 9 w 14" name="T34"/>
                  <a:gd fmla="*/ 26 h 26" name="T35"/>
                  <a:gd fmla="*/ 10 w 14" name="T36"/>
                  <a:gd fmla="*/ 24 h 26" name="T37"/>
                  <a:gd fmla="*/ 10 w 14" name="T38"/>
                  <a:gd fmla="*/ 12 h 26" name="T39"/>
                  <a:gd fmla="*/ 10 w 14" name="T40"/>
                  <a:gd fmla="*/ 11 h 26" name="T41"/>
                  <a:gd fmla="*/ 10 w 14" name="T42"/>
                  <a:gd fmla="*/ 4 h 26" name="T43"/>
                  <a:gd fmla="*/ 10 w 14" name="T44"/>
                  <a:gd fmla="*/ 4 h 26" name="T45"/>
                  <a:gd fmla="*/ 11 w 14" name="T46"/>
                  <a:gd fmla="*/ 8 h 26" name="T47"/>
                  <a:gd fmla="*/ 11 w 14" name="T48"/>
                  <a:gd fmla="*/ 12 h 26" name="T49"/>
                  <a:gd fmla="*/ 12 w 14" name="T50"/>
                  <a:gd fmla="*/ 13 h 26" name="T51"/>
                  <a:gd fmla="*/ 13 w 14" name="T52"/>
                  <a:gd fmla="*/ 12 h 26" name="T53"/>
                  <a:gd fmla="*/ 13 w 14" name="T54"/>
                  <a:gd fmla="*/ 7 h 26" name="T55"/>
                  <a:gd fmla="*/ 12 w 14" name="T56"/>
                  <a:gd fmla="*/ 1 h 26" name="T57"/>
                  <a:gd fmla="*/ 9 w 14" name="T58"/>
                  <a:gd fmla="*/ 0 h 26" name="T59"/>
                  <a:gd fmla="*/ 8 w 14" name="T60"/>
                  <a:gd fmla="*/ 0 h 26" name="T61"/>
                  <a:gd fmla="*/ 8 w 14" name="T62"/>
                  <a:gd fmla="*/ 0 h 26" name="T63"/>
                  <a:gd fmla="*/ 8 w 14" name="T64"/>
                  <a:gd fmla="*/ 0 h 26" name="T65"/>
                  <a:gd fmla="*/ 7 w 14" name="T66"/>
                  <a:gd fmla="*/ 3 h 26" name="T67"/>
                  <a:gd fmla="*/ 7 w 14" name="T68"/>
                  <a:gd fmla="*/ 1 h 26" name="T69"/>
                  <a:gd fmla="*/ 7 w 14" name="T70"/>
                  <a:gd fmla="*/ 0 h 26" name="T71"/>
                  <a:gd fmla="*/ 7 w 14" name="T72"/>
                  <a:gd fmla="*/ 0 h 26" name="T73"/>
                  <a:gd fmla="*/ 7 w 14" name="T74"/>
                  <a:gd fmla="*/ 0 h 26" name="T75"/>
                  <a:gd fmla="*/ 6 w 14" name="T76"/>
                  <a:gd fmla="*/ 0 h 26" name="T77"/>
                  <a:gd fmla="*/ 6 w 14" name="T78"/>
                  <a:gd fmla="*/ 0 h 26" name="T79"/>
                  <a:gd fmla="*/ 6 w 14" name="T80"/>
                  <a:gd fmla="*/ 0 h 26" name="T81"/>
                  <a:gd fmla="*/ 6 w 14" name="T82"/>
                  <a:gd fmla="*/ 1 h 26" name="T83"/>
                  <a:gd fmla="*/ 6 w 14" name="T84"/>
                  <a:gd fmla="*/ 3 h 26" name="T85"/>
                  <a:gd fmla="*/ 5 w 14" name="T86"/>
                  <a:gd fmla="*/ 0 h 26" name="T87"/>
                  <a:gd fmla="*/ 5 w 14" name="T88"/>
                  <a:gd fmla="*/ 0 h 26" name="T89"/>
                  <a:gd fmla="*/ 5 w 14" name="T90"/>
                  <a:gd fmla="*/ 0 h 26" name="T91"/>
                  <a:gd fmla="*/ 4 w 14" name="T92"/>
                  <a:gd fmla="*/ 0 h 26" name="T93"/>
                  <a:gd fmla="*/ 1 w 14" name="T94"/>
                  <a:gd fmla="*/ 1 h 26" name="T95"/>
                  <a:gd fmla="*/ 0 w 14" name="T96"/>
                  <a:gd fmla="*/ 7 h 26" name="T97"/>
                  <a:gd fmla="*/ 0 w 14" name="T98"/>
                  <a:gd fmla="*/ 12 h 26" name="T99"/>
                  <a:gd fmla="*/ 1 w 14" name="T100"/>
                  <a:gd fmla="*/ 13 h 26" name="T10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b="b" l="0" r="r" t="0"/>
                <a:pathLst>
                  <a:path h="26" w="14">
                    <a:moveTo>
                      <a:pt x="1" y="13"/>
                    </a:moveTo>
                    <a:cubicBezTo>
                      <a:pt x="2" y="13"/>
                      <a:pt x="2" y="13"/>
                      <a:pt x="2" y="12"/>
                    </a:cubicBezTo>
                    <a:cubicBezTo>
                      <a:pt x="2" y="12"/>
                      <a:pt x="2" y="10"/>
                      <a:pt x="2" y="8"/>
                    </a:cubicBezTo>
                    <a:cubicBezTo>
                      <a:pt x="2" y="6"/>
                      <a:pt x="3" y="4"/>
                      <a:pt x="3" y="4"/>
                    </a:cubicBezTo>
                    <a:cubicBezTo>
                      <a:pt x="3" y="4"/>
                      <a:pt x="3" y="4"/>
                      <a:pt x="3" y="4"/>
                    </a:cubicBezTo>
                    <a:cubicBezTo>
                      <a:pt x="3" y="11"/>
                      <a:pt x="3" y="11"/>
                      <a:pt x="3" y="11"/>
                    </a:cubicBezTo>
                    <a:cubicBezTo>
                      <a:pt x="3" y="12"/>
                      <a:pt x="3" y="12"/>
                      <a:pt x="3" y="12"/>
                    </a:cubicBezTo>
                    <a:cubicBezTo>
                      <a:pt x="3" y="24"/>
                      <a:pt x="3" y="24"/>
                      <a:pt x="3" y="24"/>
                    </a:cubicBezTo>
                    <a:cubicBezTo>
                      <a:pt x="3" y="25"/>
                      <a:pt x="4" y="26"/>
                      <a:pt x="5" y="26"/>
                    </a:cubicBezTo>
                    <a:cubicBezTo>
                      <a:pt x="5" y="26"/>
                      <a:pt x="5" y="26"/>
                      <a:pt x="5" y="26"/>
                    </a:cubicBezTo>
                    <a:cubicBezTo>
                      <a:pt x="5" y="26"/>
                      <a:pt x="5" y="26"/>
                      <a:pt x="5" y="26"/>
                    </a:cubicBezTo>
                    <a:cubicBezTo>
                      <a:pt x="5" y="26"/>
                      <a:pt x="6" y="25"/>
                      <a:pt x="6" y="24"/>
                    </a:cubicBezTo>
                    <a:cubicBezTo>
                      <a:pt x="6" y="13"/>
                      <a:pt x="6" y="13"/>
                      <a:pt x="6" y="13"/>
                    </a:cubicBezTo>
                    <a:cubicBezTo>
                      <a:pt x="7" y="13"/>
                      <a:pt x="7" y="13"/>
                      <a:pt x="7" y="13"/>
                    </a:cubicBezTo>
                    <a:cubicBezTo>
                      <a:pt x="7" y="24"/>
                      <a:pt x="7" y="24"/>
                      <a:pt x="7" y="24"/>
                    </a:cubicBezTo>
                    <a:cubicBezTo>
                      <a:pt x="7" y="25"/>
                      <a:pt x="8" y="26"/>
                      <a:pt x="9" y="26"/>
                    </a:cubicBezTo>
                    <a:cubicBezTo>
                      <a:pt x="9" y="26"/>
                      <a:pt x="9" y="26"/>
                      <a:pt x="9" y="26"/>
                    </a:cubicBezTo>
                    <a:cubicBezTo>
                      <a:pt x="9" y="26"/>
                      <a:pt x="9" y="26"/>
                      <a:pt x="9" y="26"/>
                    </a:cubicBezTo>
                    <a:cubicBezTo>
                      <a:pt x="10" y="26"/>
                      <a:pt x="10" y="25"/>
                      <a:pt x="10" y="24"/>
                    </a:cubicBezTo>
                    <a:cubicBezTo>
                      <a:pt x="10" y="12"/>
                      <a:pt x="10" y="12"/>
                      <a:pt x="10" y="12"/>
                    </a:cubicBezTo>
                    <a:cubicBezTo>
                      <a:pt x="10" y="12"/>
                      <a:pt x="10" y="12"/>
                      <a:pt x="10" y="11"/>
                    </a:cubicBezTo>
                    <a:cubicBezTo>
                      <a:pt x="10" y="4"/>
                      <a:pt x="10" y="4"/>
                      <a:pt x="10" y="4"/>
                    </a:cubicBezTo>
                    <a:cubicBezTo>
                      <a:pt x="10" y="4"/>
                      <a:pt x="10" y="4"/>
                      <a:pt x="10" y="4"/>
                    </a:cubicBezTo>
                    <a:cubicBezTo>
                      <a:pt x="11" y="4"/>
                      <a:pt x="11" y="6"/>
                      <a:pt x="11" y="8"/>
                    </a:cubicBezTo>
                    <a:cubicBezTo>
                      <a:pt x="11" y="10"/>
                      <a:pt x="11" y="12"/>
                      <a:pt x="11" y="12"/>
                    </a:cubicBezTo>
                    <a:cubicBezTo>
                      <a:pt x="11" y="13"/>
                      <a:pt x="11" y="13"/>
                      <a:pt x="12" y="13"/>
                    </a:cubicBezTo>
                    <a:cubicBezTo>
                      <a:pt x="13" y="13"/>
                      <a:pt x="13" y="13"/>
                      <a:pt x="13" y="12"/>
                    </a:cubicBezTo>
                    <a:cubicBezTo>
                      <a:pt x="13" y="12"/>
                      <a:pt x="14" y="9"/>
                      <a:pt x="13" y="7"/>
                    </a:cubicBezTo>
                    <a:cubicBezTo>
                      <a:pt x="13" y="3"/>
                      <a:pt x="12" y="1"/>
                      <a:pt x="12" y="1"/>
                    </a:cubicBezTo>
                    <a:cubicBezTo>
                      <a:pt x="11" y="0"/>
                      <a:pt x="10" y="0"/>
                      <a:pt x="9" y="0"/>
                    </a:cubicBezTo>
                    <a:cubicBezTo>
                      <a:pt x="9" y="0"/>
                      <a:pt x="9" y="0"/>
                      <a:pt x="8" y="0"/>
                    </a:cubicBezTo>
                    <a:cubicBezTo>
                      <a:pt x="8" y="0"/>
                      <a:pt x="8" y="0"/>
                      <a:pt x="8" y="0"/>
                    </a:cubicBezTo>
                    <a:cubicBezTo>
                      <a:pt x="8" y="0"/>
                      <a:pt x="8" y="0"/>
                      <a:pt x="8" y="0"/>
                    </a:cubicBezTo>
                    <a:cubicBezTo>
                      <a:pt x="8" y="0"/>
                      <a:pt x="8" y="2"/>
                      <a:pt x="7" y="3"/>
                    </a:cubicBezTo>
                    <a:cubicBezTo>
                      <a:pt x="7" y="2"/>
                      <a:pt x="7" y="1"/>
                      <a:pt x="7" y="1"/>
                    </a:cubicBezTo>
                    <a:cubicBezTo>
                      <a:pt x="7" y="0"/>
                      <a:pt x="7" y="0"/>
                      <a:pt x="7" y="0"/>
                    </a:cubicBezTo>
                    <a:cubicBezTo>
                      <a:pt x="7" y="0"/>
                      <a:pt x="7" y="0"/>
                      <a:pt x="7" y="0"/>
                    </a:cubicBezTo>
                    <a:cubicBezTo>
                      <a:pt x="7" y="0"/>
                      <a:pt x="7" y="0"/>
                      <a:pt x="7" y="0"/>
                    </a:cubicBezTo>
                    <a:cubicBezTo>
                      <a:pt x="6" y="0"/>
                      <a:pt x="6" y="0"/>
                      <a:pt x="6" y="0"/>
                    </a:cubicBezTo>
                    <a:cubicBezTo>
                      <a:pt x="6" y="0"/>
                      <a:pt x="6" y="0"/>
                      <a:pt x="6" y="0"/>
                    </a:cubicBezTo>
                    <a:cubicBezTo>
                      <a:pt x="6" y="0"/>
                      <a:pt x="6" y="0"/>
                      <a:pt x="6" y="0"/>
                    </a:cubicBezTo>
                    <a:cubicBezTo>
                      <a:pt x="6" y="1"/>
                      <a:pt x="6" y="1"/>
                      <a:pt x="6" y="1"/>
                    </a:cubicBezTo>
                    <a:cubicBezTo>
                      <a:pt x="6" y="1"/>
                      <a:pt x="6" y="2"/>
                      <a:pt x="6" y="3"/>
                    </a:cubicBezTo>
                    <a:cubicBezTo>
                      <a:pt x="5" y="2"/>
                      <a:pt x="5" y="0"/>
                      <a:pt x="5" y="0"/>
                    </a:cubicBezTo>
                    <a:cubicBezTo>
                      <a:pt x="5" y="0"/>
                      <a:pt x="5" y="0"/>
                      <a:pt x="5" y="0"/>
                    </a:cubicBezTo>
                    <a:cubicBezTo>
                      <a:pt x="5" y="0"/>
                      <a:pt x="5" y="0"/>
                      <a:pt x="5" y="0"/>
                    </a:cubicBezTo>
                    <a:cubicBezTo>
                      <a:pt x="4" y="0"/>
                      <a:pt x="4" y="0"/>
                      <a:pt x="4" y="0"/>
                    </a:cubicBezTo>
                    <a:cubicBezTo>
                      <a:pt x="3" y="0"/>
                      <a:pt x="2" y="0"/>
                      <a:pt x="1" y="1"/>
                    </a:cubicBezTo>
                    <a:cubicBezTo>
                      <a:pt x="1" y="1"/>
                      <a:pt x="0" y="3"/>
                      <a:pt x="0" y="7"/>
                    </a:cubicBezTo>
                    <a:cubicBezTo>
                      <a:pt x="0" y="9"/>
                      <a:pt x="0" y="12"/>
                      <a:pt x="0" y="12"/>
                    </a:cubicBezTo>
                    <a:cubicBezTo>
                      <a:pt x="0" y="13"/>
                      <a:pt x="0" y="13"/>
                      <a:pt x="1" y="13"/>
                    </a:cubicBezTo>
                    <a:close/>
                  </a:path>
                </a:pathLst>
              </a:custGeom>
              <a:solidFill>
                <a:schemeClr val="tx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endParaRPr>
              </a:p>
            </p:txBody>
          </p:sp>
          <p:sp>
            <p:nvSpPr>
              <p:cNvPr id="88" name="Freeform 73"/>
              <p:cNvSpPr/>
              <p:nvPr/>
            </p:nvSpPr>
            <p:spPr bwMode="auto">
              <a:xfrm>
                <a:off x="3875" y="2115"/>
                <a:ext cx="17" cy="18"/>
              </a:xfrm>
              <a:custGeom>
                <a:gdLst>
                  <a:gd fmla="*/ 1 w 7" name="T0"/>
                  <a:gd fmla="*/ 5 h 7" name="T1"/>
                  <a:gd fmla="*/ 4 w 7" name="T2"/>
                  <a:gd fmla="*/ 7 h 7" name="T3"/>
                  <a:gd fmla="*/ 6 w 7" name="T4"/>
                  <a:gd fmla="*/ 4 h 7" name="T5"/>
                  <a:gd fmla="*/ 7 w 7" name="T6"/>
                  <a:gd fmla="*/ 3 h 7" name="T7"/>
                  <a:gd fmla="*/ 6 w 7" name="T8"/>
                  <a:gd fmla="*/ 3 h 7" name="T9"/>
                  <a:gd fmla="*/ 4 w 7" name="T10"/>
                  <a:gd fmla="*/ 0 h 7" name="T11"/>
                  <a:gd fmla="*/ 1 w 7" name="T12"/>
                  <a:gd fmla="*/ 3 h 7" name="T13"/>
                  <a:gd fmla="*/ 0 w 7" name="T14"/>
                  <a:gd fmla="*/ 3 h 7" name="T15"/>
                  <a:gd fmla="*/ 1 w 7" name="T16"/>
                  <a:gd fmla="*/ 5 h 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7" w="7">
                    <a:moveTo>
                      <a:pt x="1" y="5"/>
                    </a:moveTo>
                    <a:cubicBezTo>
                      <a:pt x="1" y="6"/>
                      <a:pt x="2" y="7"/>
                      <a:pt x="4" y="7"/>
                    </a:cubicBezTo>
                    <a:cubicBezTo>
                      <a:pt x="5" y="7"/>
                      <a:pt x="6" y="6"/>
                      <a:pt x="6" y="4"/>
                    </a:cubicBezTo>
                    <a:cubicBezTo>
                      <a:pt x="7" y="4"/>
                      <a:pt x="7" y="4"/>
                      <a:pt x="7" y="3"/>
                    </a:cubicBezTo>
                    <a:cubicBezTo>
                      <a:pt x="7" y="3"/>
                      <a:pt x="7" y="3"/>
                      <a:pt x="6" y="3"/>
                    </a:cubicBezTo>
                    <a:cubicBezTo>
                      <a:pt x="6" y="1"/>
                      <a:pt x="5" y="0"/>
                      <a:pt x="4" y="0"/>
                    </a:cubicBezTo>
                    <a:cubicBezTo>
                      <a:pt x="2" y="0"/>
                      <a:pt x="1" y="1"/>
                      <a:pt x="1" y="3"/>
                    </a:cubicBezTo>
                    <a:cubicBezTo>
                      <a:pt x="0" y="3"/>
                      <a:pt x="0" y="3"/>
                      <a:pt x="0" y="3"/>
                    </a:cubicBezTo>
                    <a:cubicBezTo>
                      <a:pt x="0" y="4"/>
                      <a:pt x="0" y="4"/>
                      <a:pt x="1" y="5"/>
                    </a:cubicBezTo>
                    <a:close/>
                  </a:path>
                </a:pathLst>
              </a:custGeom>
              <a:solidFill>
                <a:schemeClr val="tx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endParaRPr>
              </a:p>
            </p:txBody>
          </p:sp>
          <p:sp>
            <p:nvSpPr>
              <p:cNvPr id="89" name="Freeform 74"/>
              <p:cNvSpPr/>
              <p:nvPr/>
            </p:nvSpPr>
            <p:spPr bwMode="auto">
              <a:xfrm>
                <a:off x="3778" y="2135"/>
                <a:ext cx="35" cy="65"/>
              </a:xfrm>
              <a:custGeom>
                <a:gdLst>
                  <a:gd fmla="*/ 1 w 14" name="T0"/>
                  <a:gd fmla="*/ 13 h 26" name="T1"/>
                  <a:gd fmla="*/ 2 w 14" name="T2"/>
                  <a:gd fmla="*/ 12 h 26" name="T3"/>
                  <a:gd fmla="*/ 2 w 14" name="T4"/>
                  <a:gd fmla="*/ 8 h 26" name="T5"/>
                  <a:gd fmla="*/ 3 w 14" name="T6"/>
                  <a:gd fmla="*/ 4 h 26" name="T7"/>
                  <a:gd fmla="*/ 3 w 14" name="T8"/>
                  <a:gd fmla="*/ 4 h 26" name="T9"/>
                  <a:gd fmla="*/ 3 w 14" name="T10"/>
                  <a:gd fmla="*/ 11 h 26" name="T11"/>
                  <a:gd fmla="*/ 3 w 14" name="T12"/>
                  <a:gd fmla="*/ 12 h 26" name="T13"/>
                  <a:gd fmla="*/ 3 w 14" name="T14"/>
                  <a:gd fmla="*/ 24 h 26" name="T15"/>
                  <a:gd fmla="*/ 5 w 14" name="T16"/>
                  <a:gd fmla="*/ 26 h 26" name="T17"/>
                  <a:gd fmla="*/ 5 w 14" name="T18"/>
                  <a:gd fmla="*/ 26 h 26" name="T19"/>
                  <a:gd fmla="*/ 5 w 14" name="T20"/>
                  <a:gd fmla="*/ 26 h 26" name="T21"/>
                  <a:gd fmla="*/ 6 w 14" name="T22"/>
                  <a:gd fmla="*/ 24 h 26" name="T23"/>
                  <a:gd fmla="*/ 6 w 14" name="T24"/>
                  <a:gd fmla="*/ 13 h 26" name="T25"/>
                  <a:gd fmla="*/ 7 w 14" name="T26"/>
                  <a:gd fmla="*/ 13 h 26" name="T27"/>
                  <a:gd fmla="*/ 7 w 14" name="T28"/>
                  <a:gd fmla="*/ 24 h 26" name="T29"/>
                  <a:gd fmla="*/ 9 w 14" name="T30"/>
                  <a:gd fmla="*/ 26 h 26" name="T31"/>
                  <a:gd fmla="*/ 9 w 14" name="T32"/>
                  <a:gd fmla="*/ 26 h 26" name="T33"/>
                  <a:gd fmla="*/ 9 w 14" name="T34"/>
                  <a:gd fmla="*/ 26 h 26" name="T35"/>
                  <a:gd fmla="*/ 10 w 14" name="T36"/>
                  <a:gd fmla="*/ 24 h 26" name="T37"/>
                  <a:gd fmla="*/ 10 w 14" name="T38"/>
                  <a:gd fmla="*/ 12 h 26" name="T39"/>
                  <a:gd fmla="*/ 10 w 14" name="T40"/>
                  <a:gd fmla="*/ 11 h 26" name="T41"/>
                  <a:gd fmla="*/ 10 w 14" name="T42"/>
                  <a:gd fmla="*/ 4 h 26" name="T43"/>
                  <a:gd fmla="*/ 10 w 14" name="T44"/>
                  <a:gd fmla="*/ 4 h 26" name="T45"/>
                  <a:gd fmla="*/ 11 w 14" name="T46"/>
                  <a:gd fmla="*/ 8 h 26" name="T47"/>
                  <a:gd fmla="*/ 11 w 14" name="T48"/>
                  <a:gd fmla="*/ 12 h 26" name="T49"/>
                  <a:gd fmla="*/ 12 w 14" name="T50"/>
                  <a:gd fmla="*/ 13 h 26" name="T51"/>
                  <a:gd fmla="*/ 13 w 14" name="T52"/>
                  <a:gd fmla="*/ 12 h 26" name="T53"/>
                  <a:gd fmla="*/ 14 w 14" name="T54"/>
                  <a:gd fmla="*/ 7 h 26" name="T55"/>
                  <a:gd fmla="*/ 12 w 14" name="T56"/>
                  <a:gd fmla="*/ 1 h 26" name="T57"/>
                  <a:gd fmla="*/ 9 w 14" name="T58"/>
                  <a:gd fmla="*/ 0 h 26" name="T59"/>
                  <a:gd fmla="*/ 9 w 14" name="T60"/>
                  <a:gd fmla="*/ 0 h 26" name="T61"/>
                  <a:gd fmla="*/ 9 w 14" name="T62"/>
                  <a:gd fmla="*/ 0 h 26" name="T63"/>
                  <a:gd fmla="*/ 9 w 14" name="T64"/>
                  <a:gd fmla="*/ 0 h 26" name="T65"/>
                  <a:gd fmla="*/ 7 w 14" name="T66"/>
                  <a:gd fmla="*/ 3 h 26" name="T67"/>
                  <a:gd fmla="*/ 7 w 14" name="T68"/>
                  <a:gd fmla="*/ 1 h 26" name="T69"/>
                  <a:gd fmla="*/ 7 w 14" name="T70"/>
                  <a:gd fmla="*/ 0 h 26" name="T71"/>
                  <a:gd fmla="*/ 7 w 14" name="T72"/>
                  <a:gd fmla="*/ 0 h 26" name="T73"/>
                  <a:gd fmla="*/ 7 w 14" name="T74"/>
                  <a:gd fmla="*/ 0 h 26" name="T75"/>
                  <a:gd fmla="*/ 6 w 14" name="T76"/>
                  <a:gd fmla="*/ 0 h 26" name="T77"/>
                  <a:gd fmla="*/ 6 w 14" name="T78"/>
                  <a:gd fmla="*/ 0 h 26" name="T79"/>
                  <a:gd fmla="*/ 6 w 14" name="T80"/>
                  <a:gd fmla="*/ 0 h 26" name="T81"/>
                  <a:gd fmla="*/ 6 w 14" name="T82"/>
                  <a:gd fmla="*/ 1 h 26" name="T83"/>
                  <a:gd fmla="*/ 6 w 14" name="T84"/>
                  <a:gd fmla="*/ 3 h 26" name="T85"/>
                  <a:gd fmla="*/ 5 w 14" name="T86"/>
                  <a:gd fmla="*/ 0 h 26" name="T87"/>
                  <a:gd fmla="*/ 5 w 14" name="T88"/>
                  <a:gd fmla="*/ 0 h 26" name="T89"/>
                  <a:gd fmla="*/ 5 w 14" name="T90"/>
                  <a:gd fmla="*/ 0 h 26" name="T91"/>
                  <a:gd fmla="*/ 4 w 14" name="T92"/>
                  <a:gd fmla="*/ 0 h 26" name="T93"/>
                  <a:gd fmla="*/ 2 w 14" name="T94"/>
                  <a:gd fmla="*/ 1 h 26" name="T95"/>
                  <a:gd fmla="*/ 0 w 14" name="T96"/>
                  <a:gd fmla="*/ 7 h 26" name="T97"/>
                  <a:gd fmla="*/ 0 w 14" name="T98"/>
                  <a:gd fmla="*/ 12 h 26" name="T99"/>
                  <a:gd fmla="*/ 1 w 14" name="T100"/>
                  <a:gd fmla="*/ 13 h 26" name="T10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b="b" l="0" r="r" t="0"/>
                <a:pathLst>
                  <a:path h="26" w="14">
                    <a:moveTo>
                      <a:pt x="1" y="13"/>
                    </a:moveTo>
                    <a:cubicBezTo>
                      <a:pt x="2" y="13"/>
                      <a:pt x="2" y="13"/>
                      <a:pt x="2" y="12"/>
                    </a:cubicBezTo>
                    <a:cubicBezTo>
                      <a:pt x="2" y="12"/>
                      <a:pt x="2" y="10"/>
                      <a:pt x="2" y="8"/>
                    </a:cubicBezTo>
                    <a:cubicBezTo>
                      <a:pt x="2" y="6"/>
                      <a:pt x="3" y="4"/>
                      <a:pt x="3" y="4"/>
                    </a:cubicBezTo>
                    <a:cubicBezTo>
                      <a:pt x="3" y="4"/>
                      <a:pt x="3" y="4"/>
                      <a:pt x="3" y="4"/>
                    </a:cubicBezTo>
                    <a:cubicBezTo>
                      <a:pt x="3" y="11"/>
                      <a:pt x="3" y="11"/>
                      <a:pt x="3" y="11"/>
                    </a:cubicBezTo>
                    <a:cubicBezTo>
                      <a:pt x="3" y="12"/>
                      <a:pt x="3" y="12"/>
                      <a:pt x="3" y="12"/>
                    </a:cubicBezTo>
                    <a:cubicBezTo>
                      <a:pt x="3" y="24"/>
                      <a:pt x="3" y="24"/>
                      <a:pt x="3" y="24"/>
                    </a:cubicBezTo>
                    <a:cubicBezTo>
                      <a:pt x="3" y="25"/>
                      <a:pt x="4" y="26"/>
                      <a:pt x="5" y="26"/>
                    </a:cubicBezTo>
                    <a:cubicBezTo>
                      <a:pt x="5" y="26"/>
                      <a:pt x="5" y="26"/>
                      <a:pt x="5" y="26"/>
                    </a:cubicBezTo>
                    <a:cubicBezTo>
                      <a:pt x="5" y="26"/>
                      <a:pt x="5" y="26"/>
                      <a:pt x="5" y="26"/>
                    </a:cubicBezTo>
                    <a:cubicBezTo>
                      <a:pt x="6" y="26"/>
                      <a:pt x="6" y="25"/>
                      <a:pt x="6" y="24"/>
                    </a:cubicBezTo>
                    <a:cubicBezTo>
                      <a:pt x="6" y="13"/>
                      <a:pt x="6" y="13"/>
                      <a:pt x="6" y="13"/>
                    </a:cubicBezTo>
                    <a:cubicBezTo>
                      <a:pt x="7" y="13"/>
                      <a:pt x="7" y="13"/>
                      <a:pt x="7" y="13"/>
                    </a:cubicBezTo>
                    <a:cubicBezTo>
                      <a:pt x="7" y="24"/>
                      <a:pt x="7" y="24"/>
                      <a:pt x="7" y="24"/>
                    </a:cubicBezTo>
                    <a:cubicBezTo>
                      <a:pt x="7" y="25"/>
                      <a:pt x="8" y="26"/>
                      <a:pt x="9" y="26"/>
                    </a:cubicBezTo>
                    <a:cubicBezTo>
                      <a:pt x="9" y="26"/>
                      <a:pt x="9" y="26"/>
                      <a:pt x="9" y="26"/>
                    </a:cubicBezTo>
                    <a:cubicBezTo>
                      <a:pt x="9" y="26"/>
                      <a:pt x="9" y="26"/>
                      <a:pt x="9" y="26"/>
                    </a:cubicBezTo>
                    <a:cubicBezTo>
                      <a:pt x="10" y="26"/>
                      <a:pt x="10" y="25"/>
                      <a:pt x="10" y="24"/>
                    </a:cubicBezTo>
                    <a:cubicBezTo>
                      <a:pt x="10" y="12"/>
                      <a:pt x="10" y="12"/>
                      <a:pt x="10" y="12"/>
                    </a:cubicBezTo>
                    <a:cubicBezTo>
                      <a:pt x="10" y="12"/>
                      <a:pt x="10" y="12"/>
                      <a:pt x="10" y="11"/>
                    </a:cubicBezTo>
                    <a:cubicBezTo>
                      <a:pt x="10" y="4"/>
                      <a:pt x="10" y="4"/>
                      <a:pt x="10" y="4"/>
                    </a:cubicBezTo>
                    <a:cubicBezTo>
                      <a:pt x="10" y="4"/>
                      <a:pt x="10" y="4"/>
                      <a:pt x="10" y="4"/>
                    </a:cubicBezTo>
                    <a:cubicBezTo>
                      <a:pt x="11" y="4"/>
                      <a:pt x="11" y="6"/>
                      <a:pt x="11" y="8"/>
                    </a:cubicBezTo>
                    <a:cubicBezTo>
                      <a:pt x="11" y="10"/>
                      <a:pt x="11" y="12"/>
                      <a:pt x="11" y="12"/>
                    </a:cubicBezTo>
                    <a:cubicBezTo>
                      <a:pt x="11" y="13"/>
                      <a:pt x="11" y="13"/>
                      <a:pt x="12" y="13"/>
                    </a:cubicBezTo>
                    <a:cubicBezTo>
                      <a:pt x="13" y="13"/>
                      <a:pt x="13" y="13"/>
                      <a:pt x="13" y="12"/>
                    </a:cubicBezTo>
                    <a:cubicBezTo>
                      <a:pt x="13" y="12"/>
                      <a:pt x="14" y="9"/>
                      <a:pt x="14" y="7"/>
                    </a:cubicBezTo>
                    <a:cubicBezTo>
                      <a:pt x="13" y="3"/>
                      <a:pt x="12" y="1"/>
                      <a:pt x="12" y="1"/>
                    </a:cubicBezTo>
                    <a:cubicBezTo>
                      <a:pt x="11" y="0"/>
                      <a:pt x="10" y="0"/>
                      <a:pt x="9" y="0"/>
                    </a:cubicBezTo>
                    <a:cubicBezTo>
                      <a:pt x="9" y="0"/>
                      <a:pt x="9" y="0"/>
                      <a:pt x="9" y="0"/>
                    </a:cubicBezTo>
                    <a:cubicBezTo>
                      <a:pt x="9" y="0"/>
                      <a:pt x="9" y="0"/>
                      <a:pt x="9" y="0"/>
                    </a:cubicBezTo>
                    <a:cubicBezTo>
                      <a:pt x="9" y="0"/>
                      <a:pt x="9" y="0"/>
                      <a:pt x="9" y="0"/>
                    </a:cubicBezTo>
                    <a:cubicBezTo>
                      <a:pt x="9" y="0"/>
                      <a:pt x="8" y="2"/>
                      <a:pt x="7" y="3"/>
                    </a:cubicBezTo>
                    <a:cubicBezTo>
                      <a:pt x="7" y="2"/>
                      <a:pt x="7" y="1"/>
                      <a:pt x="7" y="1"/>
                    </a:cubicBezTo>
                    <a:cubicBezTo>
                      <a:pt x="7" y="0"/>
                      <a:pt x="7" y="0"/>
                      <a:pt x="7" y="0"/>
                    </a:cubicBezTo>
                    <a:cubicBezTo>
                      <a:pt x="7" y="0"/>
                      <a:pt x="7" y="0"/>
                      <a:pt x="7" y="0"/>
                    </a:cubicBezTo>
                    <a:cubicBezTo>
                      <a:pt x="7" y="0"/>
                      <a:pt x="7" y="0"/>
                      <a:pt x="7" y="0"/>
                    </a:cubicBezTo>
                    <a:cubicBezTo>
                      <a:pt x="6" y="0"/>
                      <a:pt x="6" y="0"/>
                      <a:pt x="6" y="0"/>
                    </a:cubicBezTo>
                    <a:cubicBezTo>
                      <a:pt x="6" y="0"/>
                      <a:pt x="6" y="0"/>
                      <a:pt x="6" y="0"/>
                    </a:cubicBezTo>
                    <a:cubicBezTo>
                      <a:pt x="6" y="0"/>
                      <a:pt x="6" y="0"/>
                      <a:pt x="6" y="0"/>
                    </a:cubicBezTo>
                    <a:cubicBezTo>
                      <a:pt x="6" y="1"/>
                      <a:pt x="6" y="1"/>
                      <a:pt x="6" y="1"/>
                    </a:cubicBezTo>
                    <a:cubicBezTo>
                      <a:pt x="6" y="1"/>
                      <a:pt x="6" y="2"/>
                      <a:pt x="6" y="3"/>
                    </a:cubicBezTo>
                    <a:cubicBezTo>
                      <a:pt x="5" y="2"/>
                      <a:pt x="5" y="0"/>
                      <a:pt x="5" y="0"/>
                    </a:cubicBezTo>
                    <a:cubicBezTo>
                      <a:pt x="5" y="0"/>
                      <a:pt x="5" y="0"/>
                      <a:pt x="5" y="0"/>
                    </a:cubicBezTo>
                    <a:cubicBezTo>
                      <a:pt x="5" y="0"/>
                      <a:pt x="5" y="0"/>
                      <a:pt x="5" y="0"/>
                    </a:cubicBezTo>
                    <a:cubicBezTo>
                      <a:pt x="5" y="0"/>
                      <a:pt x="4" y="0"/>
                      <a:pt x="4" y="0"/>
                    </a:cubicBezTo>
                    <a:cubicBezTo>
                      <a:pt x="3" y="0"/>
                      <a:pt x="2" y="0"/>
                      <a:pt x="2" y="1"/>
                    </a:cubicBezTo>
                    <a:cubicBezTo>
                      <a:pt x="1" y="1"/>
                      <a:pt x="0" y="3"/>
                      <a:pt x="0" y="7"/>
                    </a:cubicBezTo>
                    <a:cubicBezTo>
                      <a:pt x="0" y="9"/>
                      <a:pt x="0" y="12"/>
                      <a:pt x="0" y="12"/>
                    </a:cubicBezTo>
                    <a:cubicBezTo>
                      <a:pt x="0" y="13"/>
                      <a:pt x="0" y="13"/>
                      <a:pt x="1" y="13"/>
                    </a:cubicBezTo>
                    <a:close/>
                  </a:path>
                </a:pathLst>
              </a:custGeom>
              <a:solidFill>
                <a:schemeClr val="tx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endParaRPr>
              </a:p>
            </p:txBody>
          </p:sp>
          <p:sp>
            <p:nvSpPr>
              <p:cNvPr id="90" name="Freeform 75"/>
              <p:cNvSpPr/>
              <p:nvPr/>
            </p:nvSpPr>
            <p:spPr bwMode="auto">
              <a:xfrm>
                <a:off x="3785" y="2115"/>
                <a:ext cx="18" cy="18"/>
              </a:xfrm>
              <a:custGeom>
                <a:gdLst>
                  <a:gd fmla="*/ 1 w 7" name="T0"/>
                  <a:gd fmla="*/ 5 h 7" name="T1"/>
                  <a:gd fmla="*/ 4 w 7" name="T2"/>
                  <a:gd fmla="*/ 7 h 7" name="T3"/>
                  <a:gd fmla="*/ 6 w 7" name="T4"/>
                  <a:gd fmla="*/ 4 h 7" name="T5"/>
                  <a:gd fmla="*/ 7 w 7" name="T6"/>
                  <a:gd fmla="*/ 3 h 7" name="T7"/>
                  <a:gd fmla="*/ 7 w 7" name="T8"/>
                  <a:gd fmla="*/ 3 h 7" name="T9"/>
                  <a:gd fmla="*/ 4 w 7" name="T10"/>
                  <a:gd fmla="*/ 0 h 7" name="T11"/>
                  <a:gd fmla="*/ 1 w 7" name="T12"/>
                  <a:gd fmla="*/ 3 h 7" name="T13"/>
                  <a:gd fmla="*/ 0 w 7" name="T14"/>
                  <a:gd fmla="*/ 3 h 7" name="T15"/>
                  <a:gd fmla="*/ 1 w 7" name="T16"/>
                  <a:gd fmla="*/ 5 h 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7" w="7">
                    <a:moveTo>
                      <a:pt x="1" y="5"/>
                    </a:moveTo>
                    <a:cubicBezTo>
                      <a:pt x="1" y="6"/>
                      <a:pt x="2" y="7"/>
                      <a:pt x="4" y="7"/>
                    </a:cubicBezTo>
                    <a:cubicBezTo>
                      <a:pt x="5" y="7"/>
                      <a:pt x="6" y="6"/>
                      <a:pt x="6" y="4"/>
                    </a:cubicBezTo>
                    <a:cubicBezTo>
                      <a:pt x="7" y="4"/>
                      <a:pt x="7" y="4"/>
                      <a:pt x="7" y="3"/>
                    </a:cubicBezTo>
                    <a:cubicBezTo>
                      <a:pt x="7" y="3"/>
                      <a:pt x="7" y="3"/>
                      <a:pt x="7" y="3"/>
                    </a:cubicBezTo>
                    <a:cubicBezTo>
                      <a:pt x="7" y="1"/>
                      <a:pt x="5" y="0"/>
                      <a:pt x="4" y="0"/>
                    </a:cubicBezTo>
                    <a:cubicBezTo>
                      <a:pt x="2" y="0"/>
                      <a:pt x="1" y="1"/>
                      <a:pt x="1" y="3"/>
                    </a:cubicBezTo>
                    <a:cubicBezTo>
                      <a:pt x="1" y="3"/>
                      <a:pt x="0" y="3"/>
                      <a:pt x="0" y="3"/>
                    </a:cubicBezTo>
                    <a:cubicBezTo>
                      <a:pt x="0" y="4"/>
                      <a:pt x="1" y="4"/>
                      <a:pt x="1" y="5"/>
                    </a:cubicBezTo>
                    <a:close/>
                  </a:path>
                </a:pathLst>
              </a:custGeom>
              <a:solidFill>
                <a:schemeClr val="tx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endParaRPr>
              </a:p>
            </p:txBody>
          </p:sp>
        </p:grpSp>
      </p:grpSp>
      <p:grpSp>
        <p:nvGrpSpPr>
          <p:cNvPr id="91" name="组合 90"/>
          <p:cNvGrpSpPr/>
          <p:nvPr/>
        </p:nvGrpSpPr>
        <p:grpSpPr>
          <a:xfrm>
            <a:off x="4196469" y="2956504"/>
            <a:ext cx="3534199" cy="688520"/>
            <a:chOff x="4328671" y="2963781"/>
            <a:chExt cx="3534658" cy="688520"/>
          </a:xfrm>
        </p:grpSpPr>
        <p:sp>
          <p:nvSpPr>
            <p:cNvPr id="92" name="文本框 77"/>
            <p:cNvSpPr txBox="1"/>
            <p:nvPr/>
          </p:nvSpPr>
          <p:spPr>
            <a:xfrm>
              <a:off x="4328671" y="2963781"/>
              <a:ext cx="3534658" cy="624840"/>
            </a:xfrm>
            <a:prstGeom prst="rect">
              <a:avLst/>
            </a:prstGeom>
            <a:noFill/>
          </p:spPr>
          <p:txBody>
            <a:bodyPr rtlCol="0" wrap="square">
              <a:spAutoFit/>
            </a:bodyPr>
            <a:lstStyle/>
            <a:p>
              <a:pPr algn="ctr"/>
              <a:r>
                <a:rPr altLang="en-US" b="1" lang="zh-CN" smtClean="0" sz="3500">
                  <a:solidFill>
                    <a:srgbClr val="3F3F3F"/>
                  </a:solidFill>
                  <a:effectLst>
                    <a:innerShdw blurRad="38100" dir="13500000" dist="50800">
                      <a:prstClr val="black">
                        <a:alpha val="60000"/>
                      </a:prstClr>
                    </a:innerShdw>
                  </a:effectLst>
                  <a:latin charset="-122" panose="020b0500000000000000" pitchFamily="34" typeface="LiHei Pro"/>
                  <a:ea charset="-122" panose="020b0500000000000000" pitchFamily="34" typeface="LiHei Pro"/>
                </a:rPr>
                <a:t>四点思路</a:t>
              </a:r>
            </a:p>
          </p:txBody>
        </p:sp>
        <p:cxnSp>
          <p:nvCxnSpPr>
            <p:cNvPr id="93" name="直接连接符 92"/>
            <p:cNvCxnSpPr/>
            <p:nvPr/>
          </p:nvCxnSpPr>
          <p:spPr>
            <a:xfrm>
              <a:off x="4773580" y="3652301"/>
              <a:ext cx="2665595" cy="0"/>
            </a:xfrm>
            <a:prstGeom prst="line">
              <a:avLst/>
            </a:prstGeom>
            <a:ln w="22225">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94" name="椭圆 93"/>
          <p:cNvSpPr/>
          <p:nvPr/>
        </p:nvSpPr>
        <p:spPr>
          <a:xfrm>
            <a:off x="3116473" y="6019110"/>
            <a:ext cx="5724675" cy="506234"/>
          </a:xfrm>
          <a:prstGeom prst="ellipse">
            <a:avLst/>
          </a:prstGeom>
          <a:gradFill flip="none" rotWithShape="1">
            <a:gsLst>
              <a:gs pos="100000">
                <a:schemeClr val="bg1">
                  <a:lumMod val="75000"/>
                  <a:alpha val="0"/>
                </a:schemeClr>
              </a:gs>
              <a:gs pos="0">
                <a:schemeClr val="bg1">
                  <a:lumMod val="75000"/>
                </a:schemeClr>
              </a:gs>
            </a:gsLst>
            <a:path path="shape">
              <a:fillToRect b="50000" l="50000" r="50000" t="50000"/>
            </a:path>
          </a:gradFill>
          <a:ln>
            <a:noFill/>
          </a:ln>
          <a:effectLst>
            <a:softEdge rad="114300"/>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95" name="组合 94"/>
          <p:cNvGrpSpPr/>
          <p:nvPr/>
        </p:nvGrpSpPr>
        <p:grpSpPr>
          <a:xfrm>
            <a:off x="362184" y="1352629"/>
            <a:ext cx="2880318" cy="1722441"/>
            <a:chOff x="478583" y="1484784"/>
            <a:chExt cx="2880319" cy="1722441"/>
          </a:xfrm>
        </p:grpSpPr>
        <p:sp>
          <p:nvSpPr>
            <p:cNvPr id="96" name="文本框 25"/>
            <p:cNvSpPr txBox="1"/>
            <p:nvPr/>
          </p:nvSpPr>
          <p:spPr>
            <a:xfrm>
              <a:off x="2488158" y="1484784"/>
              <a:ext cx="870744" cy="701040"/>
            </a:xfrm>
            <a:prstGeom prst="rect">
              <a:avLst/>
            </a:prstGeom>
            <a:noFill/>
          </p:spPr>
          <p:txBody>
            <a:bodyPr rtlCol="0" wrap="square">
              <a:spAutoFit/>
            </a:bodyPr>
            <a:lstStyle/>
            <a:p>
              <a:pPr algn="ctr"/>
              <a:r>
                <a:rPr altLang="zh-CN" lang="en-US" smtClean="0" sz="4000">
                  <a:solidFill>
                    <a:srgbClr val="3F3F3F"/>
                  </a:solidFill>
                  <a:latin charset="0" panose="020b0806030902050204" pitchFamily="34" typeface="Impact"/>
                </a:rPr>
                <a:t>01</a:t>
              </a:r>
            </a:p>
          </p:txBody>
        </p:sp>
        <p:grpSp>
          <p:nvGrpSpPr>
            <p:cNvPr id="97" name="组合 96"/>
            <p:cNvGrpSpPr/>
            <p:nvPr/>
          </p:nvGrpSpPr>
          <p:grpSpPr>
            <a:xfrm>
              <a:off x="478583" y="2060848"/>
              <a:ext cx="2849064" cy="1146377"/>
              <a:chOff x="2326778" y="3801665"/>
              <a:chExt cx="2849435" cy="1146377"/>
            </a:xfrm>
          </p:grpSpPr>
          <p:sp>
            <p:nvSpPr>
              <p:cNvPr id="98" name="文本框 43"/>
              <p:cNvSpPr txBox="1"/>
              <p:nvPr/>
            </p:nvSpPr>
            <p:spPr>
              <a:xfrm>
                <a:off x="3451161" y="3801665"/>
                <a:ext cx="1725052" cy="396240"/>
              </a:xfrm>
              <a:prstGeom prst="rect">
                <a:avLst/>
              </a:prstGeom>
              <a:noFill/>
            </p:spPr>
            <p:txBody>
              <a:bodyPr rtlCol="0" wrap="square">
                <a:spAutoFit/>
              </a:bodyPr>
              <a:lstStyle/>
              <a:p>
                <a:pPr algn="r"/>
                <a:r>
                  <a:rPr altLang="en-US" lang="zh-CN" smtClean="0" sz="2000">
                    <a:solidFill>
                      <a:srgbClr val="3F3F3F"/>
                    </a:solidFill>
                    <a:latin charset="-122" panose="020b0503020204020204" pitchFamily="34" typeface="微软雅黑"/>
                    <a:ea charset="-122" pitchFamily="34" typeface="微软雅黑"/>
                  </a:rPr>
                  <a:t>思路一</a:t>
                </a:r>
              </a:p>
            </p:txBody>
          </p:sp>
          <p:sp>
            <p:nvSpPr>
              <p:cNvPr id="99" name="文本框 44"/>
              <p:cNvSpPr txBox="1"/>
              <p:nvPr/>
            </p:nvSpPr>
            <p:spPr>
              <a:xfrm>
                <a:off x="2326778" y="4135512"/>
                <a:ext cx="2808675" cy="804672"/>
              </a:xfrm>
              <a:prstGeom prst="rect">
                <a:avLst/>
              </a:prstGeom>
              <a:noFill/>
            </p:spPr>
            <p:txBody>
              <a:bodyPr rtlCol="0" wrap="square">
                <a:spAutoFit/>
              </a:bodyPr>
              <a:lstStyle/>
              <a:p>
                <a:pPr algn="r" lvl="0">
                  <a:lnSpc>
                    <a:spcPct val="120000"/>
                  </a:lnSpc>
                </a:pPr>
                <a:r>
                  <a:rPr altLang="en-US" lang="zh-CN" sz="1300">
                    <a:solidFill>
                      <a:srgbClr val="3F3F3F"/>
                    </a:solidFill>
                    <a:latin charset="-122" panose="020b0503020204020204" pitchFamily="34" typeface="微软雅黑"/>
                    <a:ea charset="-122" pitchFamily="34" typeface="微软雅黑"/>
                    <a:cs typeface="方正兰亭纤黑简体"/>
                  </a:rPr>
                  <a:t>单击此处添加文字阐述，添加简短问题说明文字，具体说明文字在此处添加此处。</a:t>
                </a:r>
              </a:p>
            </p:txBody>
          </p:sp>
        </p:grpSp>
      </p:grpSp>
      <p:grpSp>
        <p:nvGrpSpPr>
          <p:cNvPr id="112" name="组合 111"/>
          <p:cNvGrpSpPr/>
          <p:nvPr/>
        </p:nvGrpSpPr>
        <p:grpSpPr>
          <a:xfrm>
            <a:off x="1082264" y="4376965"/>
            <a:ext cx="2880318" cy="1702051"/>
            <a:chOff x="478583" y="1484784"/>
            <a:chExt cx="2880319" cy="1702051"/>
          </a:xfrm>
        </p:grpSpPr>
        <p:sp>
          <p:nvSpPr>
            <p:cNvPr id="140" name="文本框 25"/>
            <p:cNvSpPr txBox="1"/>
            <p:nvPr/>
          </p:nvSpPr>
          <p:spPr>
            <a:xfrm>
              <a:off x="2488158" y="1484784"/>
              <a:ext cx="870744" cy="701040"/>
            </a:xfrm>
            <a:prstGeom prst="rect">
              <a:avLst/>
            </a:prstGeom>
            <a:noFill/>
          </p:spPr>
          <p:txBody>
            <a:bodyPr rtlCol="0" wrap="square">
              <a:spAutoFit/>
            </a:bodyPr>
            <a:lstStyle/>
            <a:p>
              <a:pPr algn="ctr"/>
              <a:r>
                <a:rPr altLang="zh-CN" lang="en-US" smtClean="0" sz="4000">
                  <a:solidFill>
                    <a:srgbClr val="3F3F3F"/>
                  </a:solidFill>
                  <a:latin charset="0" panose="020b0806030902050204" pitchFamily="34" typeface="Impact"/>
                </a:rPr>
                <a:t>02</a:t>
              </a:r>
            </a:p>
          </p:txBody>
        </p:sp>
        <p:grpSp>
          <p:nvGrpSpPr>
            <p:cNvPr id="141" name="组合 140"/>
            <p:cNvGrpSpPr/>
            <p:nvPr/>
          </p:nvGrpSpPr>
          <p:grpSpPr>
            <a:xfrm>
              <a:off x="478583" y="2060848"/>
              <a:ext cx="2849064" cy="1125987"/>
              <a:chOff x="2326778" y="3801665"/>
              <a:chExt cx="2849435" cy="1125987"/>
            </a:xfrm>
          </p:grpSpPr>
          <p:sp>
            <p:nvSpPr>
              <p:cNvPr id="142" name="文本框 43"/>
              <p:cNvSpPr txBox="1"/>
              <p:nvPr/>
            </p:nvSpPr>
            <p:spPr>
              <a:xfrm>
                <a:off x="3451161" y="3801665"/>
                <a:ext cx="1725052" cy="396240"/>
              </a:xfrm>
              <a:prstGeom prst="rect">
                <a:avLst/>
              </a:prstGeom>
              <a:noFill/>
            </p:spPr>
            <p:txBody>
              <a:bodyPr rtlCol="0" wrap="square">
                <a:spAutoFit/>
              </a:bodyPr>
              <a:lstStyle/>
              <a:p>
                <a:pPr algn="r"/>
                <a:r>
                  <a:rPr altLang="en-US" lang="zh-CN" smtClean="0" sz="2000">
                    <a:solidFill>
                      <a:srgbClr val="3F3F3F"/>
                    </a:solidFill>
                    <a:latin charset="-122" panose="020b0503020204020204" pitchFamily="34" typeface="微软雅黑"/>
                    <a:ea charset="-122" pitchFamily="34" typeface="微软雅黑"/>
                  </a:rPr>
                  <a:t>思路二</a:t>
                </a:r>
              </a:p>
            </p:txBody>
          </p:sp>
          <p:sp>
            <p:nvSpPr>
              <p:cNvPr id="143" name="文本框 44"/>
              <p:cNvSpPr txBox="1"/>
              <p:nvPr/>
            </p:nvSpPr>
            <p:spPr>
              <a:xfrm>
                <a:off x="2326778" y="4135512"/>
                <a:ext cx="2808675" cy="804672"/>
              </a:xfrm>
              <a:prstGeom prst="rect">
                <a:avLst/>
              </a:prstGeom>
              <a:noFill/>
            </p:spPr>
            <p:txBody>
              <a:bodyPr rtlCol="0" wrap="square">
                <a:spAutoFit/>
              </a:bodyPr>
              <a:lstStyle/>
              <a:p>
                <a:pPr algn="r" lvl="0">
                  <a:lnSpc>
                    <a:spcPct val="120000"/>
                  </a:lnSpc>
                </a:pPr>
                <a:r>
                  <a:rPr altLang="en-US" lang="zh-CN" sz="1300">
                    <a:solidFill>
                      <a:srgbClr val="3F3F3F"/>
                    </a:solidFill>
                    <a:latin charset="-122" panose="020b0503020204020204" pitchFamily="34" typeface="微软雅黑"/>
                    <a:ea charset="-122" pitchFamily="34" typeface="微软雅黑"/>
                    <a:cs typeface="方正兰亭纤黑简体"/>
                  </a:rPr>
                  <a:t>单击此处添加文字阐述，添加简短问题说明文字，具体说明文字在此处添加此处。</a:t>
                </a:r>
              </a:p>
            </p:txBody>
          </p:sp>
        </p:grpSp>
      </p:grpSp>
      <p:grpSp>
        <p:nvGrpSpPr>
          <p:cNvPr id="144" name="组合 143"/>
          <p:cNvGrpSpPr/>
          <p:nvPr/>
        </p:nvGrpSpPr>
        <p:grpSpPr>
          <a:xfrm>
            <a:off x="8206084" y="1112243"/>
            <a:ext cx="2957298" cy="1765379"/>
            <a:chOff x="478583" y="1421456"/>
            <a:chExt cx="2808309" cy="1765379"/>
          </a:xfrm>
        </p:grpSpPr>
        <p:sp>
          <p:nvSpPr>
            <p:cNvPr id="145" name="文本框 25"/>
            <p:cNvSpPr txBox="1"/>
            <p:nvPr/>
          </p:nvSpPr>
          <p:spPr>
            <a:xfrm>
              <a:off x="486933" y="1421456"/>
              <a:ext cx="870744" cy="701040"/>
            </a:xfrm>
            <a:prstGeom prst="rect">
              <a:avLst/>
            </a:prstGeom>
            <a:noFill/>
          </p:spPr>
          <p:txBody>
            <a:bodyPr rtlCol="0" wrap="square">
              <a:spAutoFit/>
            </a:bodyPr>
            <a:lstStyle/>
            <a:p>
              <a:r>
                <a:rPr altLang="zh-CN" lang="en-US" smtClean="0" sz="4000">
                  <a:solidFill>
                    <a:srgbClr val="3F3F3F"/>
                  </a:solidFill>
                  <a:latin charset="0" panose="020b0806030902050204" pitchFamily="34" typeface="Impact"/>
                </a:rPr>
                <a:t>03</a:t>
              </a:r>
            </a:p>
          </p:txBody>
        </p:sp>
        <p:grpSp>
          <p:nvGrpSpPr>
            <p:cNvPr id="146" name="组合 145"/>
            <p:cNvGrpSpPr/>
            <p:nvPr/>
          </p:nvGrpSpPr>
          <p:grpSpPr>
            <a:xfrm>
              <a:off x="478583" y="2031559"/>
              <a:ext cx="2808309" cy="1155276"/>
              <a:chOff x="2326778" y="3772376"/>
              <a:chExt cx="2808675" cy="1155276"/>
            </a:xfrm>
          </p:grpSpPr>
          <p:sp>
            <p:nvSpPr>
              <p:cNvPr id="147" name="文本框 43"/>
              <p:cNvSpPr txBox="1"/>
              <p:nvPr/>
            </p:nvSpPr>
            <p:spPr>
              <a:xfrm>
                <a:off x="2347188" y="3772376"/>
                <a:ext cx="1725052" cy="396240"/>
              </a:xfrm>
              <a:prstGeom prst="rect">
                <a:avLst/>
              </a:prstGeom>
              <a:noFill/>
            </p:spPr>
            <p:txBody>
              <a:bodyPr rtlCol="0" wrap="square">
                <a:spAutoFit/>
              </a:bodyPr>
              <a:lstStyle/>
              <a:p>
                <a:r>
                  <a:rPr altLang="en-US" lang="zh-CN" smtClean="0" sz="2000">
                    <a:solidFill>
                      <a:srgbClr val="3F3F3F"/>
                    </a:solidFill>
                    <a:latin charset="-122" panose="020b0503020204020204" pitchFamily="34" typeface="微软雅黑"/>
                    <a:ea charset="-122" pitchFamily="34" typeface="微软雅黑"/>
                  </a:rPr>
                  <a:t>思路三</a:t>
                </a:r>
              </a:p>
            </p:txBody>
          </p:sp>
          <p:sp>
            <p:nvSpPr>
              <p:cNvPr id="148" name="文本框 44"/>
              <p:cNvSpPr txBox="1"/>
              <p:nvPr/>
            </p:nvSpPr>
            <p:spPr>
              <a:xfrm>
                <a:off x="2326779" y="4135512"/>
                <a:ext cx="2808675" cy="804672"/>
              </a:xfrm>
              <a:prstGeom prst="rect">
                <a:avLst/>
              </a:prstGeom>
              <a:noFill/>
            </p:spPr>
            <p:txBody>
              <a:bodyPr rtlCol="0" wrap="square">
                <a:spAutoFit/>
              </a:bodyPr>
              <a:lstStyle/>
              <a:p>
                <a:pPr lvl="0">
                  <a:lnSpc>
                    <a:spcPct val="120000"/>
                  </a:lnSpc>
                </a:pPr>
                <a:r>
                  <a:rPr altLang="en-US" lang="zh-CN" sz="1300">
                    <a:solidFill>
                      <a:srgbClr val="3F3F3F"/>
                    </a:solidFill>
                    <a:latin charset="-122" panose="020b0503020204020204" pitchFamily="34" typeface="微软雅黑"/>
                    <a:ea charset="-122" pitchFamily="34" typeface="微软雅黑"/>
                    <a:cs typeface="方正兰亭纤黑简体"/>
                  </a:rPr>
                  <a:t>单击此处添加文字阐述，添加简短问题说明文字，具体说明文字在此处添加此处。</a:t>
                </a:r>
              </a:p>
            </p:txBody>
          </p:sp>
        </p:grpSp>
      </p:grpSp>
      <p:grpSp>
        <p:nvGrpSpPr>
          <p:cNvPr id="149" name="组合 148"/>
          <p:cNvGrpSpPr/>
          <p:nvPr/>
        </p:nvGrpSpPr>
        <p:grpSpPr>
          <a:xfrm>
            <a:off x="8825746" y="4111227"/>
            <a:ext cx="2957298" cy="1765379"/>
            <a:chOff x="478583" y="1421456"/>
            <a:chExt cx="2808309" cy="1765379"/>
          </a:xfrm>
        </p:grpSpPr>
        <p:sp>
          <p:nvSpPr>
            <p:cNvPr id="150" name="文本框 25"/>
            <p:cNvSpPr txBox="1"/>
            <p:nvPr/>
          </p:nvSpPr>
          <p:spPr>
            <a:xfrm>
              <a:off x="486931" y="1421456"/>
              <a:ext cx="870744" cy="701040"/>
            </a:xfrm>
            <a:prstGeom prst="rect">
              <a:avLst/>
            </a:prstGeom>
            <a:noFill/>
          </p:spPr>
          <p:txBody>
            <a:bodyPr rtlCol="0" wrap="square">
              <a:spAutoFit/>
            </a:bodyPr>
            <a:lstStyle/>
            <a:p>
              <a:r>
                <a:rPr altLang="zh-CN" lang="en-US" smtClean="0" sz="4000">
                  <a:solidFill>
                    <a:srgbClr val="3F3F3F"/>
                  </a:solidFill>
                  <a:latin charset="0" panose="020b0806030902050204" pitchFamily="34" typeface="Impact"/>
                </a:rPr>
                <a:t>04</a:t>
              </a:r>
            </a:p>
          </p:txBody>
        </p:sp>
        <p:grpSp>
          <p:nvGrpSpPr>
            <p:cNvPr id="151" name="组合 150"/>
            <p:cNvGrpSpPr/>
            <p:nvPr/>
          </p:nvGrpSpPr>
          <p:grpSpPr>
            <a:xfrm>
              <a:off x="478583" y="2031559"/>
              <a:ext cx="2808309" cy="1155276"/>
              <a:chOff x="2326778" y="3772376"/>
              <a:chExt cx="2808675" cy="1155276"/>
            </a:xfrm>
          </p:grpSpPr>
          <p:sp>
            <p:nvSpPr>
              <p:cNvPr id="152" name="文本框 43"/>
              <p:cNvSpPr txBox="1"/>
              <p:nvPr/>
            </p:nvSpPr>
            <p:spPr>
              <a:xfrm>
                <a:off x="2347190" y="3772376"/>
                <a:ext cx="1725052" cy="396240"/>
              </a:xfrm>
              <a:prstGeom prst="rect">
                <a:avLst/>
              </a:prstGeom>
              <a:noFill/>
            </p:spPr>
            <p:txBody>
              <a:bodyPr rtlCol="0" wrap="square">
                <a:spAutoFit/>
              </a:bodyPr>
              <a:lstStyle/>
              <a:p>
                <a:r>
                  <a:rPr altLang="en-US" lang="zh-CN" smtClean="0" sz="2000">
                    <a:solidFill>
                      <a:srgbClr val="3F3F3F"/>
                    </a:solidFill>
                    <a:latin charset="-122" panose="020b0503020204020204" pitchFamily="34" typeface="微软雅黑"/>
                    <a:ea charset="-122" pitchFamily="34" typeface="微软雅黑"/>
                  </a:rPr>
                  <a:t>思路四</a:t>
                </a:r>
              </a:p>
            </p:txBody>
          </p:sp>
          <p:sp>
            <p:nvSpPr>
              <p:cNvPr id="153" name="文本框 44"/>
              <p:cNvSpPr txBox="1"/>
              <p:nvPr/>
            </p:nvSpPr>
            <p:spPr>
              <a:xfrm>
                <a:off x="2326779" y="4135512"/>
                <a:ext cx="2808675" cy="804672"/>
              </a:xfrm>
              <a:prstGeom prst="rect">
                <a:avLst/>
              </a:prstGeom>
              <a:noFill/>
            </p:spPr>
            <p:txBody>
              <a:bodyPr rtlCol="0" wrap="square">
                <a:spAutoFit/>
              </a:bodyPr>
              <a:lstStyle/>
              <a:p>
                <a:pPr lvl="0">
                  <a:lnSpc>
                    <a:spcPct val="120000"/>
                  </a:lnSpc>
                </a:pPr>
                <a:r>
                  <a:rPr altLang="en-US" lang="zh-CN" sz="1300">
                    <a:solidFill>
                      <a:srgbClr val="3F3F3F"/>
                    </a:solidFill>
                    <a:latin charset="-122" panose="020b0503020204020204" pitchFamily="34" typeface="微软雅黑"/>
                    <a:ea charset="-122" pitchFamily="34" typeface="微软雅黑"/>
                    <a:cs typeface="方正兰亭纤黑简体"/>
                  </a:rPr>
                  <a:t>单击此处添加文字阐述，添加简短问题说明文字，具体说明文字在此处添加此处。</a:t>
                </a:r>
              </a:p>
            </p:txBody>
          </p:sp>
        </p:grpSp>
      </p:grpSp>
    </p:spTree>
    <p:extLst>
      <p:ext uri="{BB962C8B-B14F-4D97-AF65-F5344CB8AC3E}">
        <p14:creationId val="3477032594"/>
      </p:ext>
    </p:extLst>
  </p:cSld>
  <p:clrMapOvr>
    <a:masterClrMapping/>
  </p:clrMapOvr>
  <mc:AlternateContent>
    <mc:Choice Requires="p15">
      <p:transition p14:dur="1250" spd="slow">
        <p15:prstTrans prst="pageCurlDoubl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 presetSubtype="2">
                                  <p:stCondLst>
                                    <p:cond delay="0"/>
                                  </p:stCondLst>
                                  <p:childTnLst>
                                    <p:set>
                                      <p:cBhvr>
                                        <p:cTn dur="1" fill="hold" id="6">
                                          <p:stCondLst>
                                            <p:cond delay="0"/>
                                          </p:stCondLst>
                                        </p:cTn>
                                        <p:tgtEl>
                                          <p:spTgt spid="9"/>
                                        </p:tgtEl>
                                        <p:attrNameLst>
                                          <p:attrName>style.visibility</p:attrName>
                                        </p:attrNameLst>
                                      </p:cBhvr>
                                      <p:to>
                                        <p:strVal val="visible"/>
                                      </p:to>
                                    </p:set>
                                    <p:anim calcmode="lin" valueType="num">
                                      <p:cBhvr additive="base">
                                        <p:cTn dur="500" fill="hold" id="7"/>
                                        <p:tgtEl>
                                          <p:spTgt spid="9"/>
                                        </p:tgtEl>
                                        <p:attrNameLst>
                                          <p:attrName>ppt_x</p:attrName>
                                        </p:attrNameLst>
                                      </p:cBhvr>
                                      <p:tavLst>
                                        <p:tav tm="0">
                                          <p:val>
                                            <p:strVal val="1+#ppt_w/2"/>
                                          </p:val>
                                        </p:tav>
                                        <p:tav tm="100000">
                                          <p:val>
                                            <p:strVal val="#ppt_x"/>
                                          </p:val>
                                        </p:tav>
                                      </p:tavLst>
                                    </p:anim>
                                    <p:anim calcmode="lin" valueType="num">
                                      <p:cBhvr additive="base">
                                        <p:cTn dur="500" fill="hold" id="8"/>
                                        <p:tgtEl>
                                          <p:spTgt spid="9"/>
                                        </p:tgtEl>
                                        <p:attrNameLst>
                                          <p:attrName>ppt_y</p:attrName>
                                        </p:attrNameLst>
                                      </p:cBhvr>
                                      <p:tavLst>
                                        <p:tav tm="0">
                                          <p:val>
                                            <p:strVal val="#ppt_y"/>
                                          </p:val>
                                        </p:tav>
                                        <p:tav tm="100000">
                                          <p:val>
                                            <p:strVal val="#ppt_y"/>
                                          </p:val>
                                        </p:tav>
                                      </p:tavLst>
                                    </p:anim>
                                  </p:childTnLst>
                                </p:cTn>
                              </p:par>
                              <p:par>
                                <p:cTn fill="hold" id="9" nodeType="withEffect" presetClass="entr" presetID="22" presetSubtype="2">
                                  <p:stCondLst>
                                    <p:cond delay="100"/>
                                  </p:stCondLst>
                                  <p:childTnLst>
                                    <p:set>
                                      <p:cBhvr>
                                        <p:cTn dur="1" fill="hold" id="10">
                                          <p:stCondLst>
                                            <p:cond delay="0"/>
                                          </p:stCondLst>
                                        </p:cTn>
                                        <p:tgtEl>
                                          <p:spTgt spid="10"/>
                                        </p:tgtEl>
                                        <p:attrNameLst>
                                          <p:attrName>style.visibility</p:attrName>
                                        </p:attrNameLst>
                                      </p:cBhvr>
                                      <p:to>
                                        <p:strVal val="visible"/>
                                      </p:to>
                                    </p:set>
                                    <p:animEffect filter="wipe(right)" transition="in">
                                      <p:cBhvr>
                                        <p:cTn dur="500" id="11"/>
                                        <p:tgtEl>
                                          <p:spTgt spid="10"/>
                                        </p:tgtEl>
                                      </p:cBhvr>
                                    </p:animEffect>
                                  </p:childTnLst>
                                </p:cTn>
                              </p:par>
                            </p:childTnLst>
                          </p:cTn>
                        </p:par>
                        <p:par>
                          <p:cTn fill="hold" id="12" nodeType="afterGroup">
                            <p:stCondLst>
                              <p:cond delay="600"/>
                            </p:stCondLst>
                            <p:childTnLst>
                              <p:par>
                                <p:cTn fill="hold" grpId="0" id="13" nodeType="afterEffect" presetClass="entr" presetID="41" presetSubtype="0">
                                  <p:stCondLst>
                                    <p:cond delay="0"/>
                                  </p:stCondLst>
                                  <p:iterate type="lt">
                                    <p:tmPct val="10000"/>
                                  </p:iterate>
                                  <p:childTnLst>
                                    <p:set>
                                      <p:cBhvr>
                                        <p:cTn dur="1" fill="hold" id="14">
                                          <p:stCondLst>
                                            <p:cond delay="0"/>
                                          </p:stCondLst>
                                        </p:cTn>
                                        <p:tgtEl>
                                          <p:spTgt spid="8"/>
                                        </p:tgtEl>
                                        <p:attrNameLst>
                                          <p:attrName>style.visibility</p:attrName>
                                        </p:attrNameLst>
                                      </p:cBhvr>
                                      <p:to>
                                        <p:strVal val="visible"/>
                                      </p:to>
                                    </p:set>
                                    <p:anim calcmode="lin" valueType="num">
                                      <p:cBhvr>
                                        <p:cTn dur="400" fill="hold" id="15"/>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dur="400" fill="hold" id="16"/>
                                        <p:tgtEl>
                                          <p:spTgt spid="8"/>
                                        </p:tgtEl>
                                        <p:attrNameLst>
                                          <p:attrName>ppt_y</p:attrName>
                                        </p:attrNameLst>
                                      </p:cBhvr>
                                      <p:tavLst>
                                        <p:tav tm="0">
                                          <p:val>
                                            <p:strVal val="#ppt_y"/>
                                          </p:val>
                                        </p:tav>
                                        <p:tav tm="100000">
                                          <p:val>
                                            <p:strVal val="#ppt_y"/>
                                          </p:val>
                                        </p:tav>
                                      </p:tavLst>
                                    </p:anim>
                                    <p:anim calcmode="lin" valueType="num">
                                      <p:cBhvr>
                                        <p:cTn dur="400" fill="hold" id="17"/>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dur="400" fill="hold" id="18"/>
                                        <p:tgtEl>
                                          <p:spTgt spid="8"/>
                                        </p:tgtEl>
                                        <p:attrNameLst>
                                          <p:attrName>ppt_w</p:attrName>
                                        </p:attrNameLst>
                                      </p:cBhvr>
                                      <p:tavLst>
                                        <p:tav tm="0">
                                          <p:val>
                                            <p:strVal val="#ppt_w/10"/>
                                          </p:val>
                                        </p:tav>
                                        <p:tav tm="50000">
                                          <p:val>
                                            <p:strVal val="#ppt_w+.01"/>
                                          </p:val>
                                        </p:tav>
                                        <p:tav tm="100000">
                                          <p:val>
                                            <p:strVal val="#ppt_w"/>
                                          </p:val>
                                        </p:tav>
                                      </p:tavLst>
                                    </p:anim>
                                    <p:animEffect filter="fade" transition="in">
                                      <p:cBhvr>
                                        <p:cTn dur="400" id="19" tmFilter="0,0; .5, 1; 1, 1"/>
                                        <p:tgtEl>
                                          <p:spTgt spid="8"/>
                                        </p:tgtEl>
                                      </p:cBhvr>
                                    </p:animEffect>
                                  </p:childTnLst>
                                </p:cTn>
                              </p:par>
                            </p:childTnLst>
                          </p:cTn>
                        </p:par>
                        <p:par>
                          <p:cTn fill="hold" id="20" nodeType="afterGroup">
                            <p:stCondLst>
                              <p:cond delay="1000"/>
                            </p:stCondLst>
                            <p:childTnLst>
                              <p:par>
                                <p:cTn fill="hold" grpId="0" id="21" nodeType="afterEffect" presetClass="entr" presetID="42" presetSubtype="0">
                                  <p:stCondLst>
                                    <p:cond delay="0"/>
                                  </p:stCondLst>
                                  <p:childTnLst>
                                    <p:set>
                                      <p:cBhvr>
                                        <p:cTn dur="1" fill="hold" id="22">
                                          <p:stCondLst>
                                            <p:cond delay="0"/>
                                          </p:stCondLst>
                                        </p:cTn>
                                        <p:tgtEl>
                                          <p:spTgt spid="94"/>
                                        </p:tgtEl>
                                        <p:attrNameLst>
                                          <p:attrName>style.visibility</p:attrName>
                                        </p:attrNameLst>
                                      </p:cBhvr>
                                      <p:to>
                                        <p:strVal val="visible"/>
                                      </p:to>
                                    </p:set>
                                    <p:animEffect filter="fade" transition="in">
                                      <p:cBhvr>
                                        <p:cTn dur="250" id="23"/>
                                        <p:tgtEl>
                                          <p:spTgt spid="94"/>
                                        </p:tgtEl>
                                      </p:cBhvr>
                                    </p:animEffect>
                                    <p:anim calcmode="lin" valueType="num">
                                      <p:cBhvr>
                                        <p:cTn dur="250" fill="hold" id="24"/>
                                        <p:tgtEl>
                                          <p:spTgt spid="94"/>
                                        </p:tgtEl>
                                        <p:attrNameLst>
                                          <p:attrName>ppt_x</p:attrName>
                                        </p:attrNameLst>
                                      </p:cBhvr>
                                      <p:tavLst>
                                        <p:tav tm="0">
                                          <p:val>
                                            <p:strVal val="#ppt_x"/>
                                          </p:val>
                                        </p:tav>
                                        <p:tav tm="100000">
                                          <p:val>
                                            <p:strVal val="#ppt_x"/>
                                          </p:val>
                                        </p:tav>
                                      </p:tavLst>
                                    </p:anim>
                                    <p:anim calcmode="lin" valueType="num">
                                      <p:cBhvr>
                                        <p:cTn dur="250" fill="hold" id="25"/>
                                        <p:tgtEl>
                                          <p:spTgt spid="94"/>
                                        </p:tgtEl>
                                        <p:attrNameLst>
                                          <p:attrName>ppt_y</p:attrName>
                                        </p:attrNameLst>
                                      </p:cBhvr>
                                      <p:tavLst>
                                        <p:tav tm="0">
                                          <p:val>
                                            <p:strVal val="#ppt_y+.1"/>
                                          </p:val>
                                        </p:tav>
                                        <p:tav tm="100000">
                                          <p:val>
                                            <p:strVal val="#ppt_y"/>
                                          </p:val>
                                        </p:tav>
                                      </p:tavLst>
                                    </p:anim>
                                  </p:childTnLst>
                                </p:cTn>
                              </p:par>
                            </p:childTnLst>
                          </p:cTn>
                        </p:par>
                        <p:par>
                          <p:cTn fill="hold" id="26" nodeType="afterGroup">
                            <p:stCondLst>
                              <p:cond delay="1250"/>
                            </p:stCondLst>
                            <p:childTnLst>
                              <p:par>
                                <p:cTn fill="hold" id="27" nodeType="afterEffect" presetClass="entr" presetID="53" presetSubtype="0">
                                  <p:stCondLst>
                                    <p:cond delay="0"/>
                                  </p:stCondLst>
                                  <p:childTnLst>
                                    <p:set>
                                      <p:cBhvr>
                                        <p:cTn dur="1" fill="hold" id="28">
                                          <p:stCondLst>
                                            <p:cond delay="0"/>
                                          </p:stCondLst>
                                        </p:cTn>
                                        <p:tgtEl>
                                          <p:spTgt spid="44"/>
                                        </p:tgtEl>
                                        <p:attrNameLst>
                                          <p:attrName>style.visibility</p:attrName>
                                        </p:attrNameLst>
                                      </p:cBhvr>
                                      <p:to>
                                        <p:strVal val="visible"/>
                                      </p:to>
                                    </p:set>
                                    <p:anim calcmode="lin" valueType="num">
                                      <p:cBhvr>
                                        <p:cTn dur="250" fill="hold" id="29"/>
                                        <p:tgtEl>
                                          <p:spTgt spid="44"/>
                                        </p:tgtEl>
                                        <p:attrNameLst>
                                          <p:attrName>ppt_w</p:attrName>
                                        </p:attrNameLst>
                                      </p:cBhvr>
                                      <p:tavLst>
                                        <p:tav tm="0">
                                          <p:val>
                                            <p:fltVal val="0"/>
                                          </p:val>
                                        </p:tav>
                                        <p:tav tm="100000">
                                          <p:val>
                                            <p:strVal val="#ppt_w"/>
                                          </p:val>
                                        </p:tav>
                                      </p:tavLst>
                                    </p:anim>
                                    <p:anim calcmode="lin" valueType="num">
                                      <p:cBhvr>
                                        <p:cTn dur="250" fill="hold" id="30"/>
                                        <p:tgtEl>
                                          <p:spTgt spid="44"/>
                                        </p:tgtEl>
                                        <p:attrNameLst>
                                          <p:attrName>ppt_h</p:attrName>
                                        </p:attrNameLst>
                                      </p:cBhvr>
                                      <p:tavLst>
                                        <p:tav tm="0">
                                          <p:val>
                                            <p:fltVal val="0"/>
                                          </p:val>
                                        </p:tav>
                                        <p:tav tm="100000">
                                          <p:val>
                                            <p:strVal val="#ppt_h"/>
                                          </p:val>
                                        </p:tav>
                                      </p:tavLst>
                                    </p:anim>
                                    <p:animEffect filter="fade" transition="in">
                                      <p:cBhvr>
                                        <p:cTn dur="250" id="31"/>
                                        <p:tgtEl>
                                          <p:spTgt spid="44"/>
                                        </p:tgtEl>
                                      </p:cBhvr>
                                    </p:animEffect>
                                  </p:childTnLst>
                                </p:cTn>
                              </p:par>
                            </p:childTnLst>
                          </p:cTn>
                        </p:par>
                        <p:par>
                          <p:cTn fill="hold" id="32" nodeType="afterGroup">
                            <p:stCondLst>
                              <p:cond delay="1500"/>
                            </p:stCondLst>
                            <p:childTnLst>
                              <p:par>
                                <p:cTn fill="hold" grpId="0" id="33" nodeType="afterEffect" presetClass="entr" presetID="16" presetSubtype="21">
                                  <p:stCondLst>
                                    <p:cond delay="0"/>
                                  </p:stCondLst>
                                  <p:childTnLst>
                                    <p:set>
                                      <p:cBhvr>
                                        <p:cTn dur="1" fill="hold" id="34">
                                          <p:stCondLst>
                                            <p:cond delay="0"/>
                                          </p:stCondLst>
                                        </p:cTn>
                                        <p:tgtEl>
                                          <p:spTgt spid="49"/>
                                        </p:tgtEl>
                                        <p:attrNameLst>
                                          <p:attrName>style.visibility</p:attrName>
                                        </p:attrNameLst>
                                      </p:cBhvr>
                                      <p:to>
                                        <p:strVal val="visible"/>
                                      </p:to>
                                    </p:set>
                                    <p:animEffect filter="barn(inVertical)" transition="in">
                                      <p:cBhvr>
                                        <p:cTn dur="250" id="35"/>
                                        <p:tgtEl>
                                          <p:spTgt spid="49"/>
                                        </p:tgtEl>
                                      </p:cBhvr>
                                    </p:animEffect>
                                  </p:childTnLst>
                                </p:cTn>
                              </p:par>
                            </p:childTnLst>
                          </p:cTn>
                        </p:par>
                        <p:par>
                          <p:cTn fill="hold" id="36" nodeType="afterGroup">
                            <p:stCondLst>
                              <p:cond delay="1750"/>
                            </p:stCondLst>
                            <p:childTnLst>
                              <p:par>
                                <p:cTn fill="hold" id="37" nodeType="afterEffect" presetClass="entr" presetID="42" presetSubtype="0">
                                  <p:stCondLst>
                                    <p:cond delay="0"/>
                                  </p:stCondLst>
                                  <p:childTnLst>
                                    <p:set>
                                      <p:cBhvr>
                                        <p:cTn dur="1" fill="hold" id="38">
                                          <p:stCondLst>
                                            <p:cond delay="0"/>
                                          </p:stCondLst>
                                        </p:cTn>
                                        <p:tgtEl>
                                          <p:spTgt spid="91"/>
                                        </p:tgtEl>
                                        <p:attrNameLst>
                                          <p:attrName>style.visibility</p:attrName>
                                        </p:attrNameLst>
                                      </p:cBhvr>
                                      <p:to>
                                        <p:strVal val="visible"/>
                                      </p:to>
                                    </p:set>
                                    <p:animEffect filter="fade" transition="in">
                                      <p:cBhvr>
                                        <p:cTn dur="250" id="39"/>
                                        <p:tgtEl>
                                          <p:spTgt spid="91"/>
                                        </p:tgtEl>
                                      </p:cBhvr>
                                    </p:animEffect>
                                    <p:anim calcmode="lin" valueType="num">
                                      <p:cBhvr>
                                        <p:cTn dur="250" fill="hold" id="40"/>
                                        <p:tgtEl>
                                          <p:spTgt spid="91"/>
                                        </p:tgtEl>
                                        <p:attrNameLst>
                                          <p:attrName>ppt_x</p:attrName>
                                        </p:attrNameLst>
                                      </p:cBhvr>
                                      <p:tavLst>
                                        <p:tav tm="0">
                                          <p:val>
                                            <p:strVal val="#ppt_x"/>
                                          </p:val>
                                        </p:tav>
                                        <p:tav tm="100000">
                                          <p:val>
                                            <p:strVal val="#ppt_x"/>
                                          </p:val>
                                        </p:tav>
                                      </p:tavLst>
                                    </p:anim>
                                    <p:anim calcmode="lin" valueType="num">
                                      <p:cBhvr>
                                        <p:cTn dur="250" fill="hold" id="41"/>
                                        <p:tgtEl>
                                          <p:spTgt spid="91"/>
                                        </p:tgtEl>
                                        <p:attrNameLst>
                                          <p:attrName>ppt_y</p:attrName>
                                        </p:attrNameLst>
                                      </p:cBhvr>
                                      <p:tavLst>
                                        <p:tav tm="0">
                                          <p:val>
                                            <p:strVal val="#ppt_y+.1"/>
                                          </p:val>
                                        </p:tav>
                                        <p:tav tm="100000">
                                          <p:val>
                                            <p:strVal val="#ppt_y"/>
                                          </p:val>
                                        </p:tav>
                                      </p:tavLst>
                                    </p:anim>
                                  </p:childTnLst>
                                </p:cTn>
                              </p:par>
                            </p:childTnLst>
                          </p:cTn>
                        </p:par>
                        <p:par>
                          <p:cTn fill="hold" id="42" nodeType="afterGroup">
                            <p:stCondLst>
                              <p:cond delay="2000"/>
                            </p:stCondLst>
                            <p:childTnLst>
                              <p:par>
                                <p:cTn fill="hold" grpId="0" id="43" nodeType="afterEffect" presetClass="entr" presetID="22" presetSubtype="2">
                                  <p:stCondLst>
                                    <p:cond delay="0"/>
                                  </p:stCondLst>
                                  <p:childTnLst>
                                    <p:set>
                                      <p:cBhvr>
                                        <p:cTn dur="1" fill="hold" id="44">
                                          <p:stCondLst>
                                            <p:cond delay="0"/>
                                          </p:stCondLst>
                                        </p:cTn>
                                        <p:tgtEl>
                                          <p:spTgt spid="50"/>
                                        </p:tgtEl>
                                        <p:attrNameLst>
                                          <p:attrName>style.visibility</p:attrName>
                                        </p:attrNameLst>
                                      </p:cBhvr>
                                      <p:to>
                                        <p:strVal val="visible"/>
                                      </p:to>
                                    </p:set>
                                    <p:animEffect filter="wipe(right)" transition="in">
                                      <p:cBhvr>
                                        <p:cTn dur="250" id="45"/>
                                        <p:tgtEl>
                                          <p:spTgt spid="50"/>
                                        </p:tgtEl>
                                      </p:cBhvr>
                                    </p:animEffect>
                                  </p:childTnLst>
                                </p:cTn>
                              </p:par>
                            </p:childTnLst>
                          </p:cTn>
                        </p:par>
                        <p:par>
                          <p:cTn fill="hold" id="46" nodeType="afterGroup">
                            <p:stCondLst>
                              <p:cond delay="2250"/>
                            </p:stCondLst>
                            <p:childTnLst>
                              <p:par>
                                <p:cTn fill="hold" id="47" nodeType="afterEffect" presetClass="entr" presetID="16" presetSubtype="21">
                                  <p:stCondLst>
                                    <p:cond delay="0"/>
                                  </p:stCondLst>
                                  <p:childTnLst>
                                    <p:set>
                                      <p:cBhvr>
                                        <p:cTn dur="1" fill="hold" id="48">
                                          <p:stCondLst>
                                            <p:cond delay="0"/>
                                          </p:stCondLst>
                                        </p:cTn>
                                        <p:tgtEl>
                                          <p:spTgt spid="53"/>
                                        </p:tgtEl>
                                        <p:attrNameLst>
                                          <p:attrName>style.visibility</p:attrName>
                                        </p:attrNameLst>
                                      </p:cBhvr>
                                      <p:to>
                                        <p:strVal val="visible"/>
                                      </p:to>
                                    </p:set>
                                    <p:animEffect filter="barn(inVertical)" transition="in">
                                      <p:cBhvr>
                                        <p:cTn dur="250" id="49"/>
                                        <p:tgtEl>
                                          <p:spTgt spid="53"/>
                                        </p:tgtEl>
                                      </p:cBhvr>
                                    </p:animEffect>
                                  </p:childTnLst>
                                </p:cTn>
                              </p:par>
                            </p:childTnLst>
                          </p:cTn>
                        </p:par>
                        <p:par>
                          <p:cTn fill="hold" id="50" nodeType="afterGroup">
                            <p:stCondLst>
                              <p:cond delay="2500"/>
                            </p:stCondLst>
                            <p:childTnLst>
                              <p:par>
                                <p:cTn fill="hold" id="51" nodeType="afterEffect" presetClass="entr" presetID="47" presetSubtype="0">
                                  <p:stCondLst>
                                    <p:cond delay="0"/>
                                  </p:stCondLst>
                                  <p:childTnLst>
                                    <p:set>
                                      <p:cBhvr>
                                        <p:cTn dur="1" fill="hold" id="52">
                                          <p:stCondLst>
                                            <p:cond delay="0"/>
                                          </p:stCondLst>
                                        </p:cTn>
                                        <p:tgtEl>
                                          <p:spTgt spid="95"/>
                                        </p:tgtEl>
                                        <p:attrNameLst>
                                          <p:attrName>style.visibility</p:attrName>
                                        </p:attrNameLst>
                                      </p:cBhvr>
                                      <p:to>
                                        <p:strVal val="visible"/>
                                      </p:to>
                                    </p:set>
                                    <p:animEffect filter="fade" transition="in">
                                      <p:cBhvr>
                                        <p:cTn dur="250" id="53"/>
                                        <p:tgtEl>
                                          <p:spTgt spid="95"/>
                                        </p:tgtEl>
                                      </p:cBhvr>
                                    </p:animEffect>
                                    <p:anim calcmode="lin" valueType="num">
                                      <p:cBhvr>
                                        <p:cTn dur="250" fill="hold" id="54"/>
                                        <p:tgtEl>
                                          <p:spTgt spid="95"/>
                                        </p:tgtEl>
                                        <p:attrNameLst>
                                          <p:attrName>ppt_x</p:attrName>
                                        </p:attrNameLst>
                                      </p:cBhvr>
                                      <p:tavLst>
                                        <p:tav tm="0">
                                          <p:val>
                                            <p:strVal val="#ppt_x"/>
                                          </p:val>
                                        </p:tav>
                                        <p:tav tm="100000">
                                          <p:val>
                                            <p:strVal val="#ppt_x"/>
                                          </p:val>
                                        </p:tav>
                                      </p:tavLst>
                                    </p:anim>
                                    <p:anim calcmode="lin" valueType="num">
                                      <p:cBhvr>
                                        <p:cTn dur="250" fill="hold" id="55"/>
                                        <p:tgtEl>
                                          <p:spTgt spid="95"/>
                                        </p:tgtEl>
                                        <p:attrNameLst>
                                          <p:attrName>ppt_y</p:attrName>
                                        </p:attrNameLst>
                                      </p:cBhvr>
                                      <p:tavLst>
                                        <p:tav tm="0">
                                          <p:val>
                                            <p:strVal val="#ppt_y-.1"/>
                                          </p:val>
                                        </p:tav>
                                        <p:tav tm="100000">
                                          <p:val>
                                            <p:strVal val="#ppt_y"/>
                                          </p:val>
                                        </p:tav>
                                      </p:tavLst>
                                    </p:anim>
                                  </p:childTnLst>
                                </p:cTn>
                              </p:par>
                            </p:childTnLst>
                          </p:cTn>
                        </p:par>
                        <p:par>
                          <p:cTn fill="hold" id="56" nodeType="afterGroup">
                            <p:stCondLst>
                              <p:cond delay="2750"/>
                            </p:stCondLst>
                            <p:childTnLst>
                              <p:par>
                                <p:cTn fill="hold" grpId="0" id="57" nodeType="afterEffect" presetClass="entr" presetID="22" presetSubtype="1">
                                  <p:stCondLst>
                                    <p:cond delay="0"/>
                                  </p:stCondLst>
                                  <p:childTnLst>
                                    <p:set>
                                      <p:cBhvr>
                                        <p:cTn dur="1" fill="hold" id="58">
                                          <p:stCondLst>
                                            <p:cond delay="0"/>
                                          </p:stCondLst>
                                        </p:cTn>
                                        <p:tgtEl>
                                          <p:spTgt spid="51"/>
                                        </p:tgtEl>
                                        <p:attrNameLst>
                                          <p:attrName>style.visibility</p:attrName>
                                        </p:attrNameLst>
                                      </p:cBhvr>
                                      <p:to>
                                        <p:strVal val="visible"/>
                                      </p:to>
                                    </p:set>
                                    <p:animEffect filter="wipe(up)" transition="in">
                                      <p:cBhvr>
                                        <p:cTn dur="250" id="59"/>
                                        <p:tgtEl>
                                          <p:spTgt spid="51"/>
                                        </p:tgtEl>
                                      </p:cBhvr>
                                    </p:animEffect>
                                  </p:childTnLst>
                                </p:cTn>
                              </p:par>
                            </p:childTnLst>
                          </p:cTn>
                        </p:par>
                        <p:par>
                          <p:cTn fill="hold" id="60" nodeType="afterGroup">
                            <p:stCondLst>
                              <p:cond delay="3000"/>
                            </p:stCondLst>
                            <p:childTnLst>
                              <p:par>
                                <p:cTn fill="hold" id="61" nodeType="afterEffect" presetClass="entr" presetID="16" presetSubtype="21">
                                  <p:stCondLst>
                                    <p:cond delay="0"/>
                                  </p:stCondLst>
                                  <p:childTnLst>
                                    <p:set>
                                      <p:cBhvr>
                                        <p:cTn dur="1" fill="hold" id="62">
                                          <p:stCondLst>
                                            <p:cond delay="0"/>
                                          </p:stCondLst>
                                        </p:cTn>
                                        <p:tgtEl>
                                          <p:spTgt spid="64"/>
                                        </p:tgtEl>
                                        <p:attrNameLst>
                                          <p:attrName>style.visibility</p:attrName>
                                        </p:attrNameLst>
                                      </p:cBhvr>
                                      <p:to>
                                        <p:strVal val="visible"/>
                                      </p:to>
                                    </p:set>
                                    <p:animEffect filter="barn(inVertical)" transition="in">
                                      <p:cBhvr>
                                        <p:cTn dur="250" id="63"/>
                                        <p:tgtEl>
                                          <p:spTgt spid="64"/>
                                        </p:tgtEl>
                                      </p:cBhvr>
                                    </p:animEffect>
                                  </p:childTnLst>
                                </p:cTn>
                              </p:par>
                            </p:childTnLst>
                          </p:cTn>
                        </p:par>
                        <p:par>
                          <p:cTn fill="hold" id="64" nodeType="afterGroup">
                            <p:stCondLst>
                              <p:cond delay="3250"/>
                            </p:stCondLst>
                            <p:childTnLst>
                              <p:par>
                                <p:cTn fill="hold" id="65" nodeType="afterEffect" presetClass="entr" presetID="47" presetSubtype="0">
                                  <p:stCondLst>
                                    <p:cond delay="0"/>
                                  </p:stCondLst>
                                  <p:childTnLst>
                                    <p:set>
                                      <p:cBhvr>
                                        <p:cTn dur="1" fill="hold" id="66">
                                          <p:stCondLst>
                                            <p:cond delay="0"/>
                                          </p:stCondLst>
                                        </p:cTn>
                                        <p:tgtEl>
                                          <p:spTgt spid="112"/>
                                        </p:tgtEl>
                                        <p:attrNameLst>
                                          <p:attrName>style.visibility</p:attrName>
                                        </p:attrNameLst>
                                      </p:cBhvr>
                                      <p:to>
                                        <p:strVal val="visible"/>
                                      </p:to>
                                    </p:set>
                                    <p:animEffect filter="fade" transition="in">
                                      <p:cBhvr>
                                        <p:cTn dur="250" id="67"/>
                                        <p:tgtEl>
                                          <p:spTgt spid="112"/>
                                        </p:tgtEl>
                                      </p:cBhvr>
                                    </p:animEffect>
                                    <p:anim calcmode="lin" valueType="num">
                                      <p:cBhvr>
                                        <p:cTn dur="250" fill="hold" id="68"/>
                                        <p:tgtEl>
                                          <p:spTgt spid="112"/>
                                        </p:tgtEl>
                                        <p:attrNameLst>
                                          <p:attrName>ppt_x</p:attrName>
                                        </p:attrNameLst>
                                      </p:cBhvr>
                                      <p:tavLst>
                                        <p:tav tm="0">
                                          <p:val>
                                            <p:strVal val="#ppt_x"/>
                                          </p:val>
                                        </p:tav>
                                        <p:tav tm="100000">
                                          <p:val>
                                            <p:strVal val="#ppt_x"/>
                                          </p:val>
                                        </p:tav>
                                      </p:tavLst>
                                    </p:anim>
                                    <p:anim calcmode="lin" valueType="num">
                                      <p:cBhvr>
                                        <p:cTn dur="250" fill="hold" id="69"/>
                                        <p:tgtEl>
                                          <p:spTgt spid="112"/>
                                        </p:tgtEl>
                                        <p:attrNameLst>
                                          <p:attrName>ppt_y</p:attrName>
                                        </p:attrNameLst>
                                      </p:cBhvr>
                                      <p:tavLst>
                                        <p:tav tm="0">
                                          <p:val>
                                            <p:strVal val="#ppt_y-.1"/>
                                          </p:val>
                                        </p:tav>
                                        <p:tav tm="100000">
                                          <p:val>
                                            <p:strVal val="#ppt_y"/>
                                          </p:val>
                                        </p:tav>
                                      </p:tavLst>
                                    </p:anim>
                                  </p:childTnLst>
                                </p:cTn>
                              </p:par>
                            </p:childTnLst>
                          </p:cTn>
                        </p:par>
                        <p:par>
                          <p:cTn fill="hold" id="70" nodeType="afterGroup">
                            <p:stCondLst>
                              <p:cond delay="3500"/>
                            </p:stCondLst>
                            <p:childTnLst>
                              <p:par>
                                <p:cTn fill="hold" grpId="0" id="71" nodeType="afterEffect" presetClass="entr" presetID="22" presetSubtype="8">
                                  <p:stCondLst>
                                    <p:cond delay="0"/>
                                  </p:stCondLst>
                                  <p:childTnLst>
                                    <p:set>
                                      <p:cBhvr>
                                        <p:cTn dur="1" fill="hold" id="72">
                                          <p:stCondLst>
                                            <p:cond delay="0"/>
                                          </p:stCondLst>
                                        </p:cTn>
                                        <p:tgtEl>
                                          <p:spTgt spid="80"/>
                                        </p:tgtEl>
                                        <p:attrNameLst>
                                          <p:attrName>style.visibility</p:attrName>
                                        </p:attrNameLst>
                                      </p:cBhvr>
                                      <p:to>
                                        <p:strVal val="visible"/>
                                      </p:to>
                                    </p:set>
                                    <p:animEffect filter="wipe(left)" transition="in">
                                      <p:cBhvr>
                                        <p:cTn dur="250" id="73"/>
                                        <p:tgtEl>
                                          <p:spTgt spid="80"/>
                                        </p:tgtEl>
                                      </p:cBhvr>
                                    </p:animEffect>
                                  </p:childTnLst>
                                </p:cTn>
                              </p:par>
                            </p:childTnLst>
                          </p:cTn>
                        </p:par>
                        <p:par>
                          <p:cTn fill="hold" id="74" nodeType="afterGroup">
                            <p:stCondLst>
                              <p:cond delay="3750"/>
                            </p:stCondLst>
                            <p:childTnLst>
                              <p:par>
                                <p:cTn fill="hold" id="75" nodeType="afterEffect" presetClass="entr" presetID="16" presetSubtype="21">
                                  <p:stCondLst>
                                    <p:cond delay="0"/>
                                  </p:stCondLst>
                                  <p:childTnLst>
                                    <p:set>
                                      <p:cBhvr>
                                        <p:cTn dur="1" fill="hold" id="76">
                                          <p:stCondLst>
                                            <p:cond delay="0"/>
                                          </p:stCondLst>
                                        </p:cTn>
                                        <p:tgtEl>
                                          <p:spTgt spid="81"/>
                                        </p:tgtEl>
                                        <p:attrNameLst>
                                          <p:attrName>style.visibility</p:attrName>
                                        </p:attrNameLst>
                                      </p:cBhvr>
                                      <p:to>
                                        <p:strVal val="visible"/>
                                      </p:to>
                                    </p:set>
                                    <p:animEffect filter="barn(inVertical)" transition="in">
                                      <p:cBhvr>
                                        <p:cTn dur="250" id="77"/>
                                        <p:tgtEl>
                                          <p:spTgt spid="81"/>
                                        </p:tgtEl>
                                      </p:cBhvr>
                                    </p:animEffect>
                                  </p:childTnLst>
                                </p:cTn>
                              </p:par>
                            </p:childTnLst>
                          </p:cTn>
                        </p:par>
                        <p:par>
                          <p:cTn fill="hold" id="78" nodeType="afterGroup">
                            <p:stCondLst>
                              <p:cond delay="4000"/>
                            </p:stCondLst>
                            <p:childTnLst>
                              <p:par>
                                <p:cTn fill="hold" id="79" nodeType="afterEffect" presetClass="entr" presetID="42" presetSubtype="0">
                                  <p:stCondLst>
                                    <p:cond delay="0"/>
                                  </p:stCondLst>
                                  <p:childTnLst>
                                    <p:set>
                                      <p:cBhvr>
                                        <p:cTn dur="1" fill="hold" id="80">
                                          <p:stCondLst>
                                            <p:cond delay="0"/>
                                          </p:stCondLst>
                                        </p:cTn>
                                        <p:tgtEl>
                                          <p:spTgt spid="144"/>
                                        </p:tgtEl>
                                        <p:attrNameLst>
                                          <p:attrName>style.visibility</p:attrName>
                                        </p:attrNameLst>
                                      </p:cBhvr>
                                      <p:to>
                                        <p:strVal val="visible"/>
                                      </p:to>
                                    </p:set>
                                    <p:animEffect filter="fade" transition="in">
                                      <p:cBhvr>
                                        <p:cTn dur="250" id="81"/>
                                        <p:tgtEl>
                                          <p:spTgt spid="144"/>
                                        </p:tgtEl>
                                      </p:cBhvr>
                                    </p:animEffect>
                                    <p:anim calcmode="lin" valueType="num">
                                      <p:cBhvr>
                                        <p:cTn dur="250" fill="hold" id="82"/>
                                        <p:tgtEl>
                                          <p:spTgt spid="144"/>
                                        </p:tgtEl>
                                        <p:attrNameLst>
                                          <p:attrName>ppt_x</p:attrName>
                                        </p:attrNameLst>
                                      </p:cBhvr>
                                      <p:tavLst>
                                        <p:tav tm="0">
                                          <p:val>
                                            <p:strVal val="#ppt_x"/>
                                          </p:val>
                                        </p:tav>
                                        <p:tav tm="100000">
                                          <p:val>
                                            <p:strVal val="#ppt_x"/>
                                          </p:val>
                                        </p:tav>
                                      </p:tavLst>
                                    </p:anim>
                                    <p:anim calcmode="lin" valueType="num">
                                      <p:cBhvr>
                                        <p:cTn dur="250" fill="hold" id="83"/>
                                        <p:tgtEl>
                                          <p:spTgt spid="144"/>
                                        </p:tgtEl>
                                        <p:attrNameLst>
                                          <p:attrName>ppt_y</p:attrName>
                                        </p:attrNameLst>
                                      </p:cBhvr>
                                      <p:tavLst>
                                        <p:tav tm="0">
                                          <p:val>
                                            <p:strVal val="#ppt_y+.1"/>
                                          </p:val>
                                        </p:tav>
                                        <p:tav tm="100000">
                                          <p:val>
                                            <p:strVal val="#ppt_y"/>
                                          </p:val>
                                        </p:tav>
                                      </p:tavLst>
                                    </p:anim>
                                  </p:childTnLst>
                                </p:cTn>
                              </p:par>
                            </p:childTnLst>
                          </p:cTn>
                        </p:par>
                        <p:par>
                          <p:cTn fill="hold" id="84" nodeType="afterGroup">
                            <p:stCondLst>
                              <p:cond delay="4250"/>
                            </p:stCondLst>
                            <p:childTnLst>
                              <p:par>
                                <p:cTn fill="hold" grpId="0" id="85" nodeType="afterEffect" presetClass="entr" presetID="22" presetSubtype="8">
                                  <p:stCondLst>
                                    <p:cond delay="0"/>
                                  </p:stCondLst>
                                  <p:childTnLst>
                                    <p:set>
                                      <p:cBhvr>
                                        <p:cTn dur="1" fill="hold" id="86">
                                          <p:stCondLst>
                                            <p:cond delay="0"/>
                                          </p:stCondLst>
                                        </p:cTn>
                                        <p:tgtEl>
                                          <p:spTgt spid="52"/>
                                        </p:tgtEl>
                                        <p:attrNameLst>
                                          <p:attrName>style.visibility</p:attrName>
                                        </p:attrNameLst>
                                      </p:cBhvr>
                                      <p:to>
                                        <p:strVal val="visible"/>
                                      </p:to>
                                    </p:set>
                                    <p:animEffect filter="wipe(left)" transition="in">
                                      <p:cBhvr>
                                        <p:cTn dur="250" id="87"/>
                                        <p:tgtEl>
                                          <p:spTgt spid="52"/>
                                        </p:tgtEl>
                                      </p:cBhvr>
                                    </p:animEffect>
                                  </p:childTnLst>
                                </p:cTn>
                              </p:par>
                            </p:childTnLst>
                          </p:cTn>
                        </p:par>
                        <p:par>
                          <p:cTn fill="hold" id="88" nodeType="afterGroup">
                            <p:stCondLst>
                              <p:cond delay="4500"/>
                            </p:stCondLst>
                            <p:childTnLst>
                              <p:par>
                                <p:cTn fill="hold" id="89" nodeType="afterEffect" presetClass="entr" presetID="16" presetSubtype="21">
                                  <p:stCondLst>
                                    <p:cond delay="0"/>
                                  </p:stCondLst>
                                  <p:childTnLst>
                                    <p:set>
                                      <p:cBhvr>
                                        <p:cTn dur="1" fill="hold" id="90">
                                          <p:stCondLst>
                                            <p:cond delay="0"/>
                                          </p:stCondLst>
                                        </p:cTn>
                                        <p:tgtEl>
                                          <p:spTgt spid="74"/>
                                        </p:tgtEl>
                                        <p:attrNameLst>
                                          <p:attrName>style.visibility</p:attrName>
                                        </p:attrNameLst>
                                      </p:cBhvr>
                                      <p:to>
                                        <p:strVal val="visible"/>
                                      </p:to>
                                    </p:set>
                                    <p:animEffect filter="barn(inVertical)" transition="in">
                                      <p:cBhvr>
                                        <p:cTn dur="250" id="91"/>
                                        <p:tgtEl>
                                          <p:spTgt spid="74"/>
                                        </p:tgtEl>
                                      </p:cBhvr>
                                    </p:animEffect>
                                  </p:childTnLst>
                                </p:cTn>
                              </p:par>
                            </p:childTnLst>
                          </p:cTn>
                        </p:par>
                        <p:par>
                          <p:cTn fill="hold" id="92" nodeType="afterGroup">
                            <p:stCondLst>
                              <p:cond delay="4750"/>
                            </p:stCondLst>
                            <p:childTnLst>
                              <p:par>
                                <p:cTn fill="hold" id="93" nodeType="afterEffect" presetClass="entr" presetID="42" presetSubtype="0">
                                  <p:stCondLst>
                                    <p:cond delay="0"/>
                                  </p:stCondLst>
                                  <p:childTnLst>
                                    <p:set>
                                      <p:cBhvr>
                                        <p:cTn dur="1" fill="hold" id="94">
                                          <p:stCondLst>
                                            <p:cond delay="0"/>
                                          </p:stCondLst>
                                        </p:cTn>
                                        <p:tgtEl>
                                          <p:spTgt spid="149"/>
                                        </p:tgtEl>
                                        <p:attrNameLst>
                                          <p:attrName>style.visibility</p:attrName>
                                        </p:attrNameLst>
                                      </p:cBhvr>
                                      <p:to>
                                        <p:strVal val="visible"/>
                                      </p:to>
                                    </p:set>
                                    <p:animEffect filter="fade" transition="in">
                                      <p:cBhvr>
                                        <p:cTn dur="250" id="95"/>
                                        <p:tgtEl>
                                          <p:spTgt spid="149"/>
                                        </p:tgtEl>
                                      </p:cBhvr>
                                    </p:animEffect>
                                    <p:anim calcmode="lin" valueType="num">
                                      <p:cBhvr>
                                        <p:cTn dur="250" fill="hold" id="96"/>
                                        <p:tgtEl>
                                          <p:spTgt spid="149"/>
                                        </p:tgtEl>
                                        <p:attrNameLst>
                                          <p:attrName>ppt_x</p:attrName>
                                        </p:attrNameLst>
                                      </p:cBhvr>
                                      <p:tavLst>
                                        <p:tav tm="0">
                                          <p:val>
                                            <p:strVal val="#ppt_x"/>
                                          </p:val>
                                        </p:tav>
                                        <p:tav tm="100000">
                                          <p:val>
                                            <p:strVal val="#ppt_x"/>
                                          </p:val>
                                        </p:tav>
                                      </p:tavLst>
                                    </p:anim>
                                    <p:anim calcmode="lin" valueType="num">
                                      <p:cBhvr>
                                        <p:cTn dur="250" fill="hold" id="97"/>
                                        <p:tgtEl>
                                          <p:spTgt spid="149"/>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8"/>
      <p:bldP grpId="0" spid="9"/>
      <p:bldP grpId="0" spid="49"/>
      <p:bldP grpId="0" spid="50"/>
      <p:bldP grpId="0" spid="51"/>
      <p:bldP grpId="0" spid="52"/>
      <p:bldP grpId="0" spid="80"/>
      <p:bldP grpId="0" spid="94"/>
    </p:bldLst>
  </p:timing>
</p:sld>
</file>

<file path=ppt/slides/slide4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8" name="TextBox 33"/>
          <p:cNvSpPr txBox="1"/>
          <p:nvPr/>
        </p:nvSpPr>
        <p:spPr>
          <a:xfrm>
            <a:off x="1184888" y="171551"/>
            <a:ext cx="1097280" cy="457200"/>
          </a:xfrm>
          <a:prstGeom prst="rect">
            <a:avLst/>
          </a:prstGeom>
          <a:noFill/>
        </p:spPr>
        <p:txBody>
          <a:bodyPr rtlCol="0" wrap="none">
            <a:spAutoFit/>
          </a:bodyPr>
          <a:lstStyle/>
          <a:p>
            <a:r>
              <a:rPr altLang="en-US" lang="zh-CN" sz="2400">
                <a:solidFill>
                  <a:srgbClr val="3F3F3F"/>
                </a:solidFill>
                <a:latin charset="-122" panose="020b0503020204020204" pitchFamily="34" typeface="微软雅黑"/>
                <a:ea charset="-122" pitchFamily="34" typeface="微软雅黑"/>
              </a:rPr>
              <a:t>疑问？</a:t>
            </a:r>
          </a:p>
        </p:txBody>
      </p:sp>
      <p:sp>
        <p:nvSpPr>
          <p:cNvPr id="9" name="Freeform 40"/>
          <p:cNvSpPr>
            <a:spLocks noEditPoints="1"/>
          </p:cNvSpPr>
          <p:nvPr/>
        </p:nvSpPr>
        <p:spPr bwMode="auto">
          <a:xfrm>
            <a:off x="553476" y="227694"/>
            <a:ext cx="264760" cy="392994"/>
          </a:xfrm>
          <a:custGeom>
            <a:gdLst>
              <a:gd fmla="*/ 173 w 579" name="T0"/>
              <a:gd fmla="*/ 818 h 857" name="T1"/>
              <a:gd fmla="*/ 551 w 579" name="T2"/>
              <a:gd fmla="*/ 818 h 857" name="T3"/>
              <a:gd fmla="*/ 571 w 579" name="T4"/>
              <a:gd fmla="*/ 838 h 857" name="T5"/>
              <a:gd fmla="*/ 551 w 579" name="T6"/>
              <a:gd fmla="*/ 857 h 857" name="T7"/>
              <a:gd fmla="*/ 173 w 579" name="T8"/>
              <a:gd fmla="*/ 857 h 857" name="T9"/>
              <a:gd fmla="*/ 153 w 579" name="T10"/>
              <a:gd fmla="*/ 838 h 857" name="T11"/>
              <a:gd fmla="*/ 173 w 579" name="T12"/>
              <a:gd fmla="*/ 818 h 857" name="T13"/>
              <a:gd fmla="*/ 181 w 579" name="T14"/>
              <a:gd fmla="*/ 632 h 857" name="T15"/>
              <a:gd fmla="*/ 389 w 579" name="T16"/>
              <a:gd fmla="*/ 290 h 857" name="T17"/>
              <a:gd fmla="*/ 462 w 579" name="T18"/>
              <a:gd fmla="*/ 334 h 857" name="T19"/>
              <a:gd fmla="*/ 255 w 579" name="T20"/>
              <a:gd fmla="*/ 676 h 857" name="T21"/>
              <a:gd fmla="*/ 181 w 579" name="T22"/>
              <a:gd fmla="*/ 632 h 857" name="T23"/>
              <a:gd fmla="*/ 35 w 579" name="T24"/>
              <a:gd fmla="*/ 543 h 857" name="T25"/>
              <a:gd fmla="*/ 243 w 579" name="T26"/>
              <a:gd fmla="*/ 201 h 857" name="T27"/>
              <a:gd fmla="*/ 316 w 579" name="T28"/>
              <a:gd fmla="*/ 245 h 857" name="T29"/>
              <a:gd fmla="*/ 108 w 579" name="T30"/>
              <a:gd fmla="*/ 587 h 857" name="T31"/>
              <a:gd fmla="*/ 35 w 579" name="T32"/>
              <a:gd fmla="*/ 543 h 857" name="T33"/>
              <a:gd fmla="*/ 2 w 579" name="T34"/>
              <a:gd fmla="*/ 820 h 857" name="T35"/>
              <a:gd fmla="*/ 22 w 579" name="T36"/>
              <a:gd fmla="*/ 650 h 857" name="T37"/>
              <a:gd fmla="*/ 165 w 579" name="T38"/>
              <a:gd fmla="*/ 736 h 857" name="T39"/>
              <a:gd fmla="*/ 24 w 579" name="T40"/>
              <a:gd fmla="*/ 833 h 857" name="T41"/>
              <a:gd fmla="*/ 2 w 579" name="T42"/>
              <a:gd fmla="*/ 820 h 857" name="T43"/>
              <a:gd fmla="*/ 299 w 579" name="T44"/>
              <a:gd fmla="*/ 106 h 857" name="T45"/>
              <a:gd fmla="*/ 269 w 579" name="T46"/>
              <a:gd fmla="*/ 156 h 857" name="T47"/>
              <a:gd fmla="*/ 488 w 579" name="T48"/>
              <a:gd fmla="*/ 289 h 857" name="T49"/>
              <a:gd fmla="*/ 519 w 579" name="T50"/>
              <a:gd fmla="*/ 239 h 857" name="T51"/>
              <a:gd fmla="*/ 299 w 579" name="T52"/>
              <a:gd fmla="*/ 106 h 857" name="T53"/>
              <a:gd fmla="*/ 346 w 579" name="T54"/>
              <a:gd fmla="*/ 30 h 857" name="T55"/>
              <a:gd fmla="*/ 412 w 579" name="T56"/>
              <a:gd fmla="*/ 14 h 857" name="T57"/>
              <a:gd fmla="*/ 549 w 579" name="T58"/>
              <a:gd fmla="*/ 97 h 857" name="T59"/>
              <a:gd fmla="*/ 566 w 579" name="T60"/>
              <a:gd fmla="*/ 163 h 857" name="T61"/>
              <a:gd fmla="*/ 547 w 579" name="T62"/>
              <a:gd fmla="*/ 194 h 857" name="T63"/>
              <a:gd fmla="*/ 327 w 579" name="T64"/>
              <a:gd fmla="*/ 61 h 857" name="T65"/>
              <a:gd fmla="*/ 346 w 579" name="T66"/>
              <a:gd fmla="*/ 30 h 857" name="T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b="b" l="0" r="r" t="0"/>
            <a:pathLst>
              <a:path h="857" w="579">
                <a:moveTo>
                  <a:pt x="173" y="818"/>
                </a:moveTo>
                <a:lnTo>
                  <a:pt x="551" y="818"/>
                </a:lnTo>
                <a:cubicBezTo>
                  <a:pt x="562" y="818"/>
                  <a:pt x="571" y="827"/>
                  <a:pt x="571" y="838"/>
                </a:cubicBezTo>
                <a:cubicBezTo>
                  <a:pt x="571" y="849"/>
                  <a:pt x="562" y="857"/>
                  <a:pt x="551" y="857"/>
                </a:cubicBezTo>
                <a:lnTo>
                  <a:pt x="173" y="857"/>
                </a:lnTo>
                <a:cubicBezTo>
                  <a:pt x="162" y="857"/>
                  <a:pt x="153" y="849"/>
                  <a:pt x="153" y="838"/>
                </a:cubicBezTo>
                <a:cubicBezTo>
                  <a:pt x="153" y="827"/>
                  <a:pt x="162" y="818"/>
                  <a:pt x="173" y="818"/>
                </a:cubicBezTo>
                <a:close/>
                <a:moveTo>
                  <a:pt x="181" y="632"/>
                </a:moveTo>
                <a:lnTo>
                  <a:pt x="389" y="290"/>
                </a:lnTo>
                <a:lnTo>
                  <a:pt x="462" y="334"/>
                </a:lnTo>
                <a:lnTo>
                  <a:pt x="255" y="676"/>
                </a:lnTo>
                <a:lnTo>
                  <a:pt x="181" y="632"/>
                </a:lnTo>
                <a:close/>
                <a:moveTo>
                  <a:pt x="35" y="543"/>
                </a:moveTo>
                <a:lnTo>
                  <a:pt x="243" y="201"/>
                </a:lnTo>
                <a:lnTo>
                  <a:pt x="316" y="245"/>
                </a:lnTo>
                <a:lnTo>
                  <a:pt x="108" y="587"/>
                </a:lnTo>
                <a:lnTo>
                  <a:pt x="35" y="543"/>
                </a:lnTo>
                <a:close/>
                <a:moveTo>
                  <a:pt x="2" y="820"/>
                </a:moveTo>
                <a:lnTo>
                  <a:pt x="22" y="650"/>
                </a:lnTo>
                <a:lnTo>
                  <a:pt x="165" y="736"/>
                </a:lnTo>
                <a:lnTo>
                  <a:pt x="24" y="833"/>
                </a:lnTo>
                <a:cubicBezTo>
                  <a:pt x="9" y="844"/>
                  <a:pt x="0" y="838"/>
                  <a:pt x="2" y="820"/>
                </a:cubicBezTo>
                <a:close/>
                <a:moveTo>
                  <a:pt x="299" y="106"/>
                </a:moveTo>
                <a:lnTo>
                  <a:pt x="269" y="156"/>
                </a:lnTo>
                <a:lnTo>
                  <a:pt x="488" y="289"/>
                </a:lnTo>
                <a:lnTo>
                  <a:pt x="519" y="239"/>
                </a:lnTo>
                <a:lnTo>
                  <a:pt x="299" y="106"/>
                </a:lnTo>
                <a:close/>
                <a:moveTo>
                  <a:pt x="346" y="30"/>
                </a:moveTo>
                <a:cubicBezTo>
                  <a:pt x="360" y="7"/>
                  <a:pt x="390" y="0"/>
                  <a:pt x="412" y="14"/>
                </a:cubicBezTo>
                <a:lnTo>
                  <a:pt x="549" y="97"/>
                </a:lnTo>
                <a:cubicBezTo>
                  <a:pt x="572" y="110"/>
                  <a:pt x="579" y="140"/>
                  <a:pt x="566" y="163"/>
                </a:cubicBezTo>
                <a:lnTo>
                  <a:pt x="547" y="194"/>
                </a:lnTo>
                <a:lnTo>
                  <a:pt x="327" y="61"/>
                </a:lnTo>
                <a:lnTo>
                  <a:pt x="346" y="30"/>
                </a:lnTo>
                <a:close/>
              </a:path>
            </a:pathLst>
          </a:custGeom>
          <a:solidFill>
            <a:srgbClr val="7F7F7F"/>
          </a:solidFill>
          <a:ln>
            <a:noFill/>
          </a:ln>
        </p:spPr>
        <p:txBody>
          <a:bodyPr anchor="t" anchorCtr="0" bIns="45720" compatLnSpc="1" lIns="91440" numCol="1" rIns="91440" tIns="45720" vert="horz" wrap="square">
            <a:prstTxWarp prst="textNoShape">
              <a:avLst/>
            </a:prstTxWarp>
          </a:bodyPr>
          <a:lstStyle/>
          <a:p>
            <a:endParaRPr altLang="en-US" lang="zh-CN"/>
          </a:p>
        </p:txBody>
      </p:sp>
      <p:cxnSp>
        <p:nvCxnSpPr>
          <p:cNvPr id="10" name="直接连接符 9"/>
          <p:cNvCxnSpPr/>
          <p:nvPr/>
        </p:nvCxnSpPr>
        <p:spPr bwMode="auto">
          <a:xfrm flipH="1">
            <a:off x="985302" y="616159"/>
            <a:ext cx="10746000" cy="0"/>
          </a:xfrm>
          <a:prstGeom prst="line">
            <a:avLst/>
          </a:prstGeom>
          <a:solidFill>
            <a:schemeClr val="accent1"/>
          </a:solidFill>
          <a:ln algn="ctr" cap="flat" cmpd="sng" w="9525">
            <a:solidFill>
              <a:srgbClr val="A6A6A6"/>
            </a:solidFill>
            <a:prstDash val="solid"/>
            <a:round/>
            <a:headEnd len="med" type="none" w="med"/>
            <a:tailEnd len="med" type="none" w="med"/>
          </a:ln>
          <a:effectLst/>
          <a:extLst>
            <a:ext uri="{AF507438-7753-43E0-B8FC-AC1667EBCBE1}">
              <a14:hiddenEffects>
                <a:effectLst>
                  <a:outerShdw algn="ctr" dir="2700000" dist="35921" rotWithShape="0">
                    <a:schemeClr val="bg2"/>
                  </a:outerShdw>
                </a:effectLst>
              </a14:hiddenEffects>
            </a:ext>
          </a:extLst>
        </p:spPr>
      </p:cxnSp>
      <p:grpSp>
        <p:nvGrpSpPr>
          <p:cNvPr id="37" name="组合 36"/>
          <p:cNvGrpSpPr/>
          <p:nvPr/>
        </p:nvGrpSpPr>
        <p:grpSpPr>
          <a:xfrm>
            <a:off x="6916451" y="3327490"/>
            <a:ext cx="1415812" cy="1348046"/>
            <a:chOff x="2243309" y="2112361"/>
            <a:chExt cx="997900" cy="950136"/>
          </a:xfrm>
        </p:grpSpPr>
        <p:grpSp>
          <p:nvGrpSpPr>
            <p:cNvPr id="38" name="组合 37"/>
            <p:cNvGrpSpPr/>
            <p:nvPr/>
          </p:nvGrpSpPr>
          <p:grpSpPr>
            <a:xfrm>
              <a:off x="2258730" y="2112361"/>
              <a:ext cx="950138" cy="950136"/>
              <a:chOff x="304800" y="673100"/>
              <a:chExt cx="4000500" cy="4000500"/>
            </a:xfrm>
            <a:effectLst>
              <a:outerShdw algn="tr" blurRad="444500" dir="8100000" dist="254000" rotWithShape="0">
                <a:prstClr val="black">
                  <a:alpha val="50000"/>
                </a:prstClr>
              </a:outerShdw>
            </a:effectLst>
          </p:grpSpPr>
          <p:sp>
            <p:nvSpPr>
              <p:cNvPr id="40" name="同心圆 39"/>
              <p:cNvSpPr/>
              <p:nvPr/>
            </p:nvSpPr>
            <p:spPr>
              <a:xfrm>
                <a:off x="304800" y="673100"/>
                <a:ext cx="4000500" cy="4000500"/>
              </a:xfrm>
              <a:prstGeom prst="donut">
                <a:avLst>
                  <a:gd fmla="val 4879" name="adj"/>
                </a:avLst>
              </a:prstGeom>
              <a:gradFill>
                <a:gsLst>
                  <a:gs pos="0">
                    <a:sysClr lastClr="FFFFFF" val="window"/>
                  </a:gs>
                  <a:gs pos="55000">
                    <a:sysClr lastClr="FFFFFF" val="window">
                      <a:lumMod val="95000"/>
                    </a:sysClr>
                  </a:gs>
                  <a:gs pos="100000">
                    <a:sysClr lastClr="FFFFFF" val="window">
                      <a:lumMod val="65000"/>
                    </a:sysClr>
                  </a:gs>
                </a:gsLst>
                <a:lin ang="8100000" scaled="0"/>
              </a:gradFill>
              <a:ln algn="ctr" cap="flat" cmpd="sng" w="25400">
                <a:noFill/>
                <a:prstDash val="solid"/>
              </a:ln>
              <a:effectLst/>
            </p:spPr>
            <p:txBody>
              <a:bodyPr anchor="ctr" rtlCol="0"/>
              <a:lstStyle/>
              <a:p>
                <a:pPr defTabSz="1218712" fontAlgn="auto">
                  <a:spcBef>
                    <a:spcPct val="0"/>
                  </a:spcBef>
                  <a:spcAft>
                    <a:spcPct val="0"/>
                  </a:spcAft>
                  <a:defRPr/>
                </a:pPr>
                <a:endParaRPr altLang="en-US" kern="0" lang="zh-CN" sz="2132">
                  <a:solidFill>
                    <a:sysClr lastClr="000000" val="windowText"/>
                  </a:solidFill>
                  <a:latin charset="-122" panose="020b0503020204020204" pitchFamily="34" typeface="微软雅黑"/>
                  <a:ea charset="-122" pitchFamily="34" typeface="微软雅黑"/>
                </a:endParaRPr>
              </a:p>
            </p:txBody>
          </p:sp>
          <p:sp>
            <p:nvSpPr>
              <p:cNvPr id="41" name="椭圆 40"/>
              <p:cNvSpPr/>
              <p:nvPr/>
            </p:nvSpPr>
            <p:spPr>
              <a:xfrm>
                <a:off x="392113" y="760413"/>
                <a:ext cx="3825874" cy="3825874"/>
              </a:xfrm>
              <a:prstGeom prst="ellipse">
                <a:avLst/>
              </a:prstGeom>
              <a:gradFill>
                <a:gsLst>
                  <a:gs pos="0">
                    <a:sysClr lastClr="FFFFFF" val="window"/>
                  </a:gs>
                  <a:gs pos="51000">
                    <a:sysClr lastClr="FFFFFF" val="window">
                      <a:lumMod val="95000"/>
                    </a:sysClr>
                  </a:gs>
                  <a:gs pos="100000">
                    <a:sysClr lastClr="FFFFFF" val="window">
                      <a:lumMod val="75000"/>
                    </a:sysClr>
                  </a:gs>
                </a:gsLst>
                <a:lin ang="18900000" scaled="0"/>
              </a:gradFill>
              <a:ln algn="ctr" cap="flat" cmpd="sng" w="25400">
                <a:noFill/>
                <a:prstDash val="solid"/>
              </a:ln>
              <a:effectLst/>
            </p:spPr>
            <p:txBody>
              <a:bodyPr anchor="ctr" rtlCol="0"/>
              <a:lstStyle/>
              <a:p>
                <a:pPr defTabSz="1218712" fontAlgn="auto">
                  <a:spcBef>
                    <a:spcPct val="0"/>
                  </a:spcBef>
                  <a:spcAft>
                    <a:spcPct val="0"/>
                  </a:spcAft>
                  <a:defRPr/>
                </a:pPr>
                <a:endParaRPr altLang="en-US" kern="0" lang="zh-CN" sz="2132">
                  <a:solidFill>
                    <a:sysClr lastClr="FFFFFF" val="window"/>
                  </a:solidFill>
                  <a:latin charset="-122" panose="020b0503020204020204" pitchFamily="34" typeface="微软雅黑"/>
                  <a:ea charset="-122" pitchFamily="34" typeface="微软雅黑"/>
                </a:endParaRPr>
              </a:p>
            </p:txBody>
          </p:sp>
        </p:grpSp>
        <p:sp>
          <p:nvSpPr>
            <p:cNvPr id="39" name="TextBox 74"/>
            <p:cNvSpPr txBox="1"/>
            <p:nvPr/>
          </p:nvSpPr>
          <p:spPr>
            <a:xfrm>
              <a:off x="2243310" y="2384040"/>
              <a:ext cx="997900" cy="515378"/>
            </a:xfrm>
            <a:prstGeom prst="rect">
              <a:avLst/>
            </a:prstGeom>
            <a:noFill/>
          </p:spPr>
          <p:txBody>
            <a:bodyPr bIns="0" lIns="0" rIns="0" rtlCol="0" tIns="0" wrap="square">
              <a:spAutoFit/>
            </a:bodyPr>
            <a:lstStyle/>
            <a:p>
              <a:pPr algn="ctr" defTabSz="1218712" fontAlgn="auto">
                <a:spcBef>
                  <a:spcPct val="0"/>
                </a:spcBef>
                <a:spcAft>
                  <a:spcPct val="0"/>
                </a:spcAft>
                <a:defRPr/>
              </a:pPr>
              <a:r>
                <a:rPr altLang="zh-CN" b="1" kern="0" lang="en-US" sz="2399">
                  <a:latin charset="-122" panose="020b0503020204020204" pitchFamily="34" typeface="微软雅黑"/>
                  <a:ea charset="-122" pitchFamily="34" typeface="微软雅黑"/>
                </a:rPr>
                <a:t>WHY</a:t>
              </a:r>
            </a:p>
            <a:p>
              <a:pPr algn="ctr" defTabSz="1218712" fontAlgn="auto">
                <a:spcBef>
                  <a:spcPct val="0"/>
                </a:spcBef>
                <a:spcAft>
                  <a:spcPct val="0"/>
                </a:spcAft>
                <a:defRPr/>
              </a:pPr>
              <a:r>
                <a:rPr altLang="zh-CN" b="1" kern="0" lang="en-US" sz="2399">
                  <a:latin charset="-122" panose="020b0503020204020204" pitchFamily="34" typeface="微软雅黑"/>
                  <a:ea charset="-122" pitchFamily="34" typeface="微软雅黑"/>
                </a:rPr>
                <a:t>？</a:t>
              </a:r>
            </a:p>
          </p:txBody>
        </p:sp>
      </p:grpSp>
      <p:grpSp>
        <p:nvGrpSpPr>
          <p:cNvPr id="42" name="组合 41"/>
          <p:cNvGrpSpPr/>
          <p:nvPr/>
        </p:nvGrpSpPr>
        <p:grpSpPr>
          <a:xfrm>
            <a:off x="5445288" y="3327490"/>
            <a:ext cx="1415812" cy="1348046"/>
            <a:chOff x="2243309" y="2112361"/>
            <a:chExt cx="997900" cy="950136"/>
          </a:xfrm>
        </p:grpSpPr>
        <p:grpSp>
          <p:nvGrpSpPr>
            <p:cNvPr id="43" name="组合 42"/>
            <p:cNvGrpSpPr/>
            <p:nvPr/>
          </p:nvGrpSpPr>
          <p:grpSpPr>
            <a:xfrm>
              <a:off x="2258730" y="2112361"/>
              <a:ext cx="950138" cy="950136"/>
              <a:chOff x="304800" y="673100"/>
              <a:chExt cx="4000500" cy="4000500"/>
            </a:xfrm>
            <a:effectLst>
              <a:outerShdw algn="tr" blurRad="444500" dir="8100000" dist="254000" rotWithShape="0">
                <a:prstClr val="black">
                  <a:alpha val="50000"/>
                </a:prstClr>
              </a:outerShdw>
            </a:effectLst>
          </p:grpSpPr>
          <p:sp>
            <p:nvSpPr>
              <p:cNvPr id="45" name="同心圆 44"/>
              <p:cNvSpPr/>
              <p:nvPr/>
            </p:nvSpPr>
            <p:spPr>
              <a:xfrm>
                <a:off x="304800" y="673100"/>
                <a:ext cx="4000500" cy="4000500"/>
              </a:xfrm>
              <a:prstGeom prst="donut">
                <a:avLst>
                  <a:gd fmla="val 4879" name="adj"/>
                </a:avLst>
              </a:prstGeom>
              <a:gradFill>
                <a:gsLst>
                  <a:gs pos="0">
                    <a:sysClr lastClr="FFFFFF" val="window"/>
                  </a:gs>
                  <a:gs pos="55000">
                    <a:sysClr lastClr="FFFFFF" val="window">
                      <a:lumMod val="95000"/>
                    </a:sysClr>
                  </a:gs>
                  <a:gs pos="100000">
                    <a:sysClr lastClr="FFFFFF" val="window">
                      <a:lumMod val="65000"/>
                    </a:sysClr>
                  </a:gs>
                </a:gsLst>
                <a:lin ang="8100000" scaled="0"/>
              </a:gradFill>
              <a:ln algn="ctr" cap="flat" cmpd="sng" w="25400">
                <a:noFill/>
                <a:prstDash val="solid"/>
              </a:ln>
              <a:effectLst/>
            </p:spPr>
            <p:txBody>
              <a:bodyPr anchor="ctr" rtlCol="0"/>
              <a:lstStyle/>
              <a:p>
                <a:pPr defTabSz="1218712" fontAlgn="auto">
                  <a:spcBef>
                    <a:spcPct val="0"/>
                  </a:spcBef>
                  <a:spcAft>
                    <a:spcPct val="0"/>
                  </a:spcAft>
                  <a:defRPr/>
                </a:pPr>
                <a:endParaRPr altLang="en-US" kern="0" lang="zh-CN" sz="2132">
                  <a:solidFill>
                    <a:sysClr lastClr="000000" val="windowText"/>
                  </a:solidFill>
                  <a:latin charset="-122" panose="020b0503020204020204" pitchFamily="34" typeface="微软雅黑"/>
                  <a:ea charset="-122" pitchFamily="34" typeface="微软雅黑"/>
                </a:endParaRPr>
              </a:p>
            </p:txBody>
          </p:sp>
          <p:sp>
            <p:nvSpPr>
              <p:cNvPr id="46" name="椭圆 45"/>
              <p:cNvSpPr/>
              <p:nvPr/>
            </p:nvSpPr>
            <p:spPr>
              <a:xfrm>
                <a:off x="392113" y="760413"/>
                <a:ext cx="3825874" cy="3825874"/>
              </a:xfrm>
              <a:prstGeom prst="ellipse">
                <a:avLst/>
              </a:prstGeom>
              <a:gradFill>
                <a:gsLst>
                  <a:gs pos="0">
                    <a:sysClr lastClr="FFFFFF" val="window"/>
                  </a:gs>
                  <a:gs pos="51000">
                    <a:sysClr lastClr="FFFFFF" val="window">
                      <a:lumMod val="95000"/>
                    </a:sysClr>
                  </a:gs>
                  <a:gs pos="100000">
                    <a:sysClr lastClr="FFFFFF" val="window">
                      <a:lumMod val="75000"/>
                    </a:sysClr>
                  </a:gs>
                </a:gsLst>
                <a:lin ang="18900000" scaled="0"/>
              </a:gradFill>
              <a:ln algn="ctr" cap="flat" cmpd="sng" w="25400">
                <a:noFill/>
                <a:prstDash val="solid"/>
              </a:ln>
              <a:effectLst/>
            </p:spPr>
            <p:txBody>
              <a:bodyPr anchor="ctr" rtlCol="0"/>
              <a:lstStyle/>
              <a:p>
                <a:pPr defTabSz="1218712" fontAlgn="auto">
                  <a:spcBef>
                    <a:spcPct val="0"/>
                  </a:spcBef>
                  <a:spcAft>
                    <a:spcPct val="0"/>
                  </a:spcAft>
                  <a:defRPr/>
                </a:pPr>
                <a:endParaRPr altLang="en-US" kern="0" lang="zh-CN" sz="2132">
                  <a:solidFill>
                    <a:sysClr lastClr="FFFFFF" val="window"/>
                  </a:solidFill>
                  <a:latin charset="-122" panose="020b0503020204020204" pitchFamily="34" typeface="微软雅黑"/>
                  <a:ea charset="-122" pitchFamily="34" typeface="微软雅黑"/>
                </a:endParaRPr>
              </a:p>
            </p:txBody>
          </p:sp>
        </p:grpSp>
        <p:sp>
          <p:nvSpPr>
            <p:cNvPr id="44" name="TextBox 79"/>
            <p:cNvSpPr txBox="1"/>
            <p:nvPr/>
          </p:nvSpPr>
          <p:spPr>
            <a:xfrm>
              <a:off x="2243309" y="2384040"/>
              <a:ext cx="997900" cy="515378"/>
            </a:xfrm>
            <a:prstGeom prst="rect">
              <a:avLst/>
            </a:prstGeom>
            <a:noFill/>
          </p:spPr>
          <p:txBody>
            <a:bodyPr bIns="0" lIns="0" rIns="0" rtlCol="0" tIns="0" wrap="square">
              <a:spAutoFit/>
            </a:bodyPr>
            <a:lstStyle/>
            <a:p>
              <a:pPr algn="ctr" defTabSz="1218712" fontAlgn="auto">
                <a:spcBef>
                  <a:spcPct val="0"/>
                </a:spcBef>
                <a:spcAft>
                  <a:spcPct val="0"/>
                </a:spcAft>
                <a:defRPr/>
              </a:pPr>
              <a:r>
                <a:rPr altLang="zh-CN" b="1" kern="0" lang="en-US" sz="2399">
                  <a:solidFill>
                    <a:schemeClr val="tx2"/>
                  </a:solidFill>
                  <a:latin charset="-122" panose="020b0503020204020204" pitchFamily="34" typeface="微软雅黑"/>
                  <a:ea charset="-122" pitchFamily="34" typeface="微软雅黑"/>
                </a:rPr>
                <a:t>HOW</a:t>
              </a:r>
            </a:p>
            <a:p>
              <a:pPr algn="ctr" defTabSz="1218712" fontAlgn="auto">
                <a:spcBef>
                  <a:spcPct val="0"/>
                </a:spcBef>
                <a:spcAft>
                  <a:spcPct val="0"/>
                </a:spcAft>
                <a:defRPr/>
              </a:pPr>
              <a:r>
                <a:rPr altLang="zh-CN" b="1" kern="0" lang="en-US" sz="2399">
                  <a:solidFill>
                    <a:schemeClr val="tx2"/>
                  </a:solidFill>
                  <a:latin charset="-122" panose="020b0503020204020204" pitchFamily="34" typeface="微软雅黑"/>
                  <a:ea charset="-122" pitchFamily="34" typeface="微软雅黑"/>
                </a:rPr>
                <a:t>？</a:t>
              </a:r>
            </a:p>
          </p:txBody>
        </p:sp>
      </p:grpSp>
      <p:grpSp>
        <p:nvGrpSpPr>
          <p:cNvPr id="47" name="组合 46"/>
          <p:cNvGrpSpPr/>
          <p:nvPr/>
        </p:nvGrpSpPr>
        <p:grpSpPr>
          <a:xfrm>
            <a:off x="3982030" y="3327490"/>
            <a:ext cx="1415812" cy="1348046"/>
            <a:chOff x="2243309" y="2112361"/>
            <a:chExt cx="997900" cy="950136"/>
          </a:xfrm>
        </p:grpSpPr>
        <p:grpSp>
          <p:nvGrpSpPr>
            <p:cNvPr id="48" name="组合 47"/>
            <p:cNvGrpSpPr/>
            <p:nvPr/>
          </p:nvGrpSpPr>
          <p:grpSpPr>
            <a:xfrm>
              <a:off x="2258730" y="2112361"/>
              <a:ext cx="950138" cy="950136"/>
              <a:chOff x="304800" y="673100"/>
              <a:chExt cx="4000500" cy="4000500"/>
            </a:xfrm>
            <a:effectLst>
              <a:outerShdw algn="tr" blurRad="444500" dir="8100000" dist="254000" rotWithShape="0">
                <a:prstClr val="black">
                  <a:alpha val="50000"/>
                </a:prstClr>
              </a:outerShdw>
            </a:effectLst>
          </p:grpSpPr>
          <p:sp>
            <p:nvSpPr>
              <p:cNvPr id="50" name="同心圆 49"/>
              <p:cNvSpPr/>
              <p:nvPr/>
            </p:nvSpPr>
            <p:spPr>
              <a:xfrm>
                <a:off x="304800" y="673100"/>
                <a:ext cx="4000500" cy="4000500"/>
              </a:xfrm>
              <a:prstGeom prst="donut">
                <a:avLst>
                  <a:gd fmla="val 4879" name="adj"/>
                </a:avLst>
              </a:prstGeom>
              <a:gradFill>
                <a:gsLst>
                  <a:gs pos="0">
                    <a:sysClr lastClr="FFFFFF" val="window"/>
                  </a:gs>
                  <a:gs pos="55000">
                    <a:sysClr lastClr="FFFFFF" val="window">
                      <a:lumMod val="95000"/>
                    </a:sysClr>
                  </a:gs>
                  <a:gs pos="100000">
                    <a:sysClr lastClr="FFFFFF" val="window">
                      <a:lumMod val="65000"/>
                    </a:sysClr>
                  </a:gs>
                </a:gsLst>
                <a:lin ang="8100000" scaled="0"/>
              </a:gradFill>
              <a:ln algn="ctr" cap="flat" cmpd="sng" w="25400">
                <a:noFill/>
                <a:prstDash val="solid"/>
              </a:ln>
              <a:effectLst/>
            </p:spPr>
            <p:txBody>
              <a:bodyPr anchor="ctr" rtlCol="0"/>
              <a:lstStyle/>
              <a:p>
                <a:pPr defTabSz="1218712" fontAlgn="auto">
                  <a:spcBef>
                    <a:spcPct val="0"/>
                  </a:spcBef>
                  <a:spcAft>
                    <a:spcPct val="0"/>
                  </a:spcAft>
                  <a:defRPr/>
                </a:pPr>
                <a:endParaRPr altLang="en-US" kern="0" lang="zh-CN" sz="2132">
                  <a:solidFill>
                    <a:sysClr lastClr="000000" val="windowText"/>
                  </a:solidFill>
                  <a:latin charset="-122" panose="020b0503020204020204" pitchFamily="34" typeface="微软雅黑"/>
                  <a:ea charset="-122" pitchFamily="34" typeface="微软雅黑"/>
                </a:endParaRPr>
              </a:p>
            </p:txBody>
          </p:sp>
          <p:sp>
            <p:nvSpPr>
              <p:cNvPr id="51" name="椭圆 50"/>
              <p:cNvSpPr/>
              <p:nvPr/>
            </p:nvSpPr>
            <p:spPr>
              <a:xfrm>
                <a:off x="392113" y="760413"/>
                <a:ext cx="3825874" cy="3825874"/>
              </a:xfrm>
              <a:prstGeom prst="ellipse">
                <a:avLst/>
              </a:prstGeom>
              <a:gradFill>
                <a:gsLst>
                  <a:gs pos="0">
                    <a:sysClr lastClr="FFFFFF" val="window"/>
                  </a:gs>
                  <a:gs pos="51000">
                    <a:sysClr lastClr="FFFFFF" val="window">
                      <a:lumMod val="95000"/>
                    </a:sysClr>
                  </a:gs>
                  <a:gs pos="100000">
                    <a:sysClr lastClr="FFFFFF" val="window">
                      <a:lumMod val="75000"/>
                    </a:sysClr>
                  </a:gs>
                </a:gsLst>
                <a:lin ang="18900000" scaled="0"/>
              </a:gradFill>
              <a:ln algn="ctr" cap="flat" cmpd="sng" w="25400">
                <a:noFill/>
                <a:prstDash val="solid"/>
              </a:ln>
              <a:effectLst/>
            </p:spPr>
            <p:txBody>
              <a:bodyPr anchor="ctr" rtlCol="0"/>
              <a:lstStyle/>
              <a:p>
                <a:pPr defTabSz="1218712" fontAlgn="auto">
                  <a:spcBef>
                    <a:spcPct val="0"/>
                  </a:spcBef>
                  <a:spcAft>
                    <a:spcPct val="0"/>
                  </a:spcAft>
                  <a:defRPr/>
                </a:pPr>
                <a:endParaRPr altLang="en-US" kern="0" lang="zh-CN" sz="2132">
                  <a:solidFill>
                    <a:sysClr lastClr="FFFFFF" val="window"/>
                  </a:solidFill>
                  <a:latin charset="-122" panose="020b0503020204020204" pitchFamily="34" typeface="微软雅黑"/>
                  <a:ea charset="-122" pitchFamily="34" typeface="微软雅黑"/>
                </a:endParaRPr>
              </a:p>
            </p:txBody>
          </p:sp>
        </p:grpSp>
        <p:sp>
          <p:nvSpPr>
            <p:cNvPr id="49" name="TextBox 112"/>
            <p:cNvSpPr txBox="1"/>
            <p:nvPr/>
          </p:nvSpPr>
          <p:spPr>
            <a:xfrm>
              <a:off x="2243309" y="2384040"/>
              <a:ext cx="997900" cy="515378"/>
            </a:xfrm>
            <a:prstGeom prst="rect">
              <a:avLst/>
            </a:prstGeom>
            <a:noFill/>
          </p:spPr>
          <p:txBody>
            <a:bodyPr bIns="0" lIns="0" rIns="0" rtlCol="0" tIns="0" wrap="square">
              <a:spAutoFit/>
            </a:bodyPr>
            <a:lstStyle/>
            <a:p>
              <a:pPr algn="ctr" defTabSz="1218712" fontAlgn="auto">
                <a:spcBef>
                  <a:spcPct val="0"/>
                </a:spcBef>
                <a:spcAft>
                  <a:spcPct val="0"/>
                </a:spcAft>
                <a:defRPr/>
              </a:pPr>
              <a:r>
                <a:rPr altLang="zh-CN" b="1" kern="0" lang="en-US" sz="2399">
                  <a:latin charset="-122" panose="020b0503020204020204" pitchFamily="34" typeface="微软雅黑"/>
                  <a:ea charset="-122" pitchFamily="34" typeface="微软雅黑"/>
                </a:rPr>
                <a:t>WHO</a:t>
              </a:r>
            </a:p>
            <a:p>
              <a:pPr algn="ctr" defTabSz="1218712" fontAlgn="auto">
                <a:spcBef>
                  <a:spcPct val="0"/>
                </a:spcBef>
                <a:spcAft>
                  <a:spcPct val="0"/>
                </a:spcAft>
                <a:defRPr/>
              </a:pPr>
              <a:r>
                <a:rPr altLang="zh-CN" b="1" kern="0" lang="en-US" sz="2399">
                  <a:latin charset="-122" panose="020b0503020204020204" pitchFamily="34" typeface="微软雅黑"/>
                  <a:ea charset="-122" pitchFamily="34" typeface="微软雅黑"/>
                </a:rPr>
                <a:t>？</a:t>
              </a:r>
            </a:p>
          </p:txBody>
        </p:sp>
      </p:grpSp>
      <p:grpSp>
        <p:nvGrpSpPr>
          <p:cNvPr id="52" name="组合 51"/>
          <p:cNvGrpSpPr/>
          <p:nvPr/>
        </p:nvGrpSpPr>
        <p:grpSpPr>
          <a:xfrm>
            <a:off x="2495049" y="3327490"/>
            <a:ext cx="1415812" cy="1348046"/>
            <a:chOff x="2243309" y="2112361"/>
            <a:chExt cx="997900" cy="950136"/>
          </a:xfrm>
        </p:grpSpPr>
        <p:grpSp>
          <p:nvGrpSpPr>
            <p:cNvPr id="53" name="组合 52"/>
            <p:cNvGrpSpPr/>
            <p:nvPr/>
          </p:nvGrpSpPr>
          <p:grpSpPr>
            <a:xfrm>
              <a:off x="2258730" y="2112361"/>
              <a:ext cx="950138" cy="950136"/>
              <a:chOff x="304800" y="673100"/>
              <a:chExt cx="4000500" cy="4000500"/>
            </a:xfrm>
            <a:effectLst>
              <a:outerShdw algn="tr" blurRad="444500" dir="8100000" dist="254000" rotWithShape="0">
                <a:prstClr val="black">
                  <a:alpha val="50000"/>
                </a:prstClr>
              </a:outerShdw>
            </a:effectLst>
          </p:grpSpPr>
          <p:sp>
            <p:nvSpPr>
              <p:cNvPr id="55" name="同心圆 54"/>
              <p:cNvSpPr/>
              <p:nvPr/>
            </p:nvSpPr>
            <p:spPr>
              <a:xfrm>
                <a:off x="304800" y="673100"/>
                <a:ext cx="4000500" cy="4000500"/>
              </a:xfrm>
              <a:prstGeom prst="donut">
                <a:avLst>
                  <a:gd fmla="val 4879" name="adj"/>
                </a:avLst>
              </a:prstGeom>
              <a:gradFill>
                <a:gsLst>
                  <a:gs pos="0">
                    <a:sysClr lastClr="FFFFFF" val="window"/>
                  </a:gs>
                  <a:gs pos="55000">
                    <a:sysClr lastClr="FFFFFF" val="window">
                      <a:lumMod val="95000"/>
                    </a:sysClr>
                  </a:gs>
                  <a:gs pos="100000">
                    <a:sysClr lastClr="FFFFFF" val="window">
                      <a:lumMod val="65000"/>
                    </a:sysClr>
                  </a:gs>
                </a:gsLst>
                <a:lin ang="8100000" scaled="0"/>
              </a:gradFill>
              <a:ln algn="ctr" cap="flat" cmpd="sng" w="25400">
                <a:noFill/>
                <a:prstDash val="solid"/>
              </a:ln>
              <a:effectLst/>
            </p:spPr>
            <p:txBody>
              <a:bodyPr anchor="ctr" rtlCol="0"/>
              <a:lstStyle/>
              <a:p>
                <a:pPr defTabSz="1218712" fontAlgn="auto">
                  <a:spcBef>
                    <a:spcPct val="0"/>
                  </a:spcBef>
                  <a:spcAft>
                    <a:spcPct val="0"/>
                  </a:spcAft>
                  <a:defRPr/>
                </a:pPr>
                <a:endParaRPr altLang="en-US" kern="0" lang="zh-CN" sz="2132">
                  <a:solidFill>
                    <a:srgbClr val="C00000"/>
                  </a:solidFill>
                  <a:latin charset="-122" panose="020b0503020204020204" pitchFamily="34" typeface="微软雅黑"/>
                  <a:ea charset="-122" pitchFamily="34" typeface="微软雅黑"/>
                </a:endParaRPr>
              </a:p>
            </p:txBody>
          </p:sp>
          <p:sp>
            <p:nvSpPr>
              <p:cNvPr id="56" name="椭圆 55"/>
              <p:cNvSpPr/>
              <p:nvPr/>
            </p:nvSpPr>
            <p:spPr>
              <a:xfrm>
                <a:off x="392113" y="760413"/>
                <a:ext cx="3825874" cy="3825874"/>
              </a:xfrm>
              <a:prstGeom prst="ellipse">
                <a:avLst/>
              </a:prstGeom>
              <a:gradFill>
                <a:gsLst>
                  <a:gs pos="0">
                    <a:sysClr lastClr="FFFFFF" val="window"/>
                  </a:gs>
                  <a:gs pos="51000">
                    <a:sysClr lastClr="FFFFFF" val="window">
                      <a:lumMod val="95000"/>
                    </a:sysClr>
                  </a:gs>
                  <a:gs pos="100000">
                    <a:sysClr lastClr="FFFFFF" val="window">
                      <a:lumMod val="75000"/>
                    </a:sysClr>
                  </a:gs>
                </a:gsLst>
                <a:lin ang="18900000" scaled="0"/>
              </a:gradFill>
              <a:ln algn="ctr" cap="flat" cmpd="sng" w="25400">
                <a:noFill/>
                <a:prstDash val="solid"/>
              </a:ln>
              <a:effectLst/>
            </p:spPr>
            <p:txBody>
              <a:bodyPr anchor="ctr" rtlCol="0"/>
              <a:lstStyle/>
              <a:p>
                <a:pPr defTabSz="1218712" fontAlgn="auto">
                  <a:spcBef>
                    <a:spcPct val="0"/>
                  </a:spcBef>
                  <a:spcAft>
                    <a:spcPct val="0"/>
                  </a:spcAft>
                  <a:defRPr/>
                </a:pPr>
                <a:endParaRPr altLang="en-US" kern="0" lang="zh-CN" sz="2132">
                  <a:solidFill>
                    <a:srgbClr val="C00000"/>
                  </a:solidFill>
                  <a:latin charset="-122" panose="020b0503020204020204" pitchFamily="34" typeface="微软雅黑"/>
                  <a:ea charset="-122" pitchFamily="34" typeface="微软雅黑"/>
                </a:endParaRPr>
              </a:p>
            </p:txBody>
          </p:sp>
        </p:grpSp>
        <p:sp>
          <p:nvSpPr>
            <p:cNvPr id="54" name="TextBox 117"/>
            <p:cNvSpPr txBox="1"/>
            <p:nvPr/>
          </p:nvSpPr>
          <p:spPr>
            <a:xfrm>
              <a:off x="2243309" y="2384040"/>
              <a:ext cx="997900" cy="515378"/>
            </a:xfrm>
            <a:prstGeom prst="rect">
              <a:avLst/>
            </a:prstGeom>
            <a:noFill/>
          </p:spPr>
          <p:txBody>
            <a:bodyPr bIns="0" lIns="0" rIns="0" rtlCol="0" tIns="0" wrap="square">
              <a:spAutoFit/>
            </a:bodyPr>
            <a:lstStyle/>
            <a:p>
              <a:pPr algn="ctr" defTabSz="1218712" fontAlgn="auto">
                <a:spcBef>
                  <a:spcPct val="0"/>
                </a:spcBef>
                <a:spcAft>
                  <a:spcPct val="0"/>
                </a:spcAft>
                <a:defRPr/>
              </a:pPr>
              <a:r>
                <a:rPr altLang="zh-CN" b="1" kern="0" lang="en-US" sz="2399">
                  <a:solidFill>
                    <a:schemeClr val="tx2"/>
                  </a:solidFill>
                  <a:latin charset="-122" panose="020b0503020204020204" pitchFamily="34" typeface="微软雅黑"/>
                  <a:ea charset="-122" pitchFamily="34" typeface="微软雅黑"/>
                </a:rPr>
                <a:t>WHEN</a:t>
              </a:r>
            </a:p>
            <a:p>
              <a:pPr algn="ctr" defTabSz="1218712" fontAlgn="auto">
                <a:spcBef>
                  <a:spcPct val="0"/>
                </a:spcBef>
                <a:spcAft>
                  <a:spcPct val="0"/>
                </a:spcAft>
                <a:defRPr/>
              </a:pPr>
              <a:r>
                <a:rPr altLang="zh-CN" b="1" kern="0" lang="en-US" sz="2399">
                  <a:solidFill>
                    <a:schemeClr val="tx2"/>
                  </a:solidFill>
                  <a:latin charset="-122" panose="020b0503020204020204" pitchFamily="34" typeface="微软雅黑"/>
                  <a:ea charset="-122" pitchFamily="34" typeface="微软雅黑"/>
                </a:rPr>
                <a:t>？</a:t>
              </a:r>
            </a:p>
          </p:txBody>
        </p:sp>
      </p:grpSp>
      <p:grpSp>
        <p:nvGrpSpPr>
          <p:cNvPr id="57" name="组合 56"/>
          <p:cNvGrpSpPr/>
          <p:nvPr/>
        </p:nvGrpSpPr>
        <p:grpSpPr>
          <a:xfrm>
            <a:off x="1006991" y="3327490"/>
            <a:ext cx="1415812" cy="1348046"/>
            <a:chOff x="2243309" y="2112361"/>
            <a:chExt cx="997900" cy="950136"/>
          </a:xfrm>
        </p:grpSpPr>
        <p:grpSp>
          <p:nvGrpSpPr>
            <p:cNvPr id="58" name="组合 57"/>
            <p:cNvGrpSpPr/>
            <p:nvPr/>
          </p:nvGrpSpPr>
          <p:grpSpPr>
            <a:xfrm>
              <a:off x="2258730" y="2112361"/>
              <a:ext cx="950138" cy="950136"/>
              <a:chOff x="304800" y="673100"/>
              <a:chExt cx="4000500" cy="4000500"/>
            </a:xfrm>
            <a:effectLst>
              <a:outerShdw algn="tr" blurRad="444500" dir="8100000" dist="254000" rotWithShape="0">
                <a:prstClr val="black">
                  <a:alpha val="50000"/>
                </a:prstClr>
              </a:outerShdw>
            </a:effectLst>
          </p:grpSpPr>
          <p:sp>
            <p:nvSpPr>
              <p:cNvPr id="60" name="同心圆 59"/>
              <p:cNvSpPr/>
              <p:nvPr/>
            </p:nvSpPr>
            <p:spPr>
              <a:xfrm>
                <a:off x="304800" y="673100"/>
                <a:ext cx="4000500" cy="4000500"/>
              </a:xfrm>
              <a:prstGeom prst="donut">
                <a:avLst>
                  <a:gd fmla="val 4879" name="adj"/>
                </a:avLst>
              </a:prstGeom>
              <a:gradFill>
                <a:gsLst>
                  <a:gs pos="0">
                    <a:sysClr lastClr="FFFFFF" val="window"/>
                  </a:gs>
                  <a:gs pos="55000">
                    <a:sysClr lastClr="FFFFFF" val="window">
                      <a:lumMod val="95000"/>
                    </a:sysClr>
                  </a:gs>
                  <a:gs pos="100000">
                    <a:sysClr lastClr="FFFFFF" val="window">
                      <a:lumMod val="65000"/>
                    </a:sysClr>
                  </a:gs>
                </a:gsLst>
                <a:lin ang="8100000" scaled="0"/>
              </a:gradFill>
              <a:ln algn="ctr" cap="flat" cmpd="sng" w="25400">
                <a:noFill/>
                <a:prstDash val="solid"/>
              </a:ln>
              <a:effectLst/>
            </p:spPr>
            <p:txBody>
              <a:bodyPr anchor="ctr" rtlCol="0"/>
              <a:lstStyle/>
              <a:p>
                <a:pPr defTabSz="1218712" fontAlgn="auto">
                  <a:spcBef>
                    <a:spcPct val="0"/>
                  </a:spcBef>
                  <a:spcAft>
                    <a:spcPct val="0"/>
                  </a:spcAft>
                  <a:defRPr/>
                </a:pPr>
                <a:endParaRPr altLang="en-US" kern="0" lang="zh-CN" sz="2132">
                  <a:solidFill>
                    <a:sysClr lastClr="000000" val="windowText"/>
                  </a:solidFill>
                  <a:latin charset="-122" panose="020b0503020204020204" pitchFamily="34" typeface="微软雅黑"/>
                  <a:ea charset="-122" pitchFamily="34" typeface="微软雅黑"/>
                </a:endParaRPr>
              </a:p>
            </p:txBody>
          </p:sp>
          <p:sp>
            <p:nvSpPr>
              <p:cNvPr id="61" name="椭圆 60"/>
              <p:cNvSpPr/>
              <p:nvPr/>
            </p:nvSpPr>
            <p:spPr>
              <a:xfrm>
                <a:off x="392113" y="760413"/>
                <a:ext cx="3825874" cy="3825874"/>
              </a:xfrm>
              <a:prstGeom prst="ellipse">
                <a:avLst/>
              </a:prstGeom>
              <a:gradFill>
                <a:gsLst>
                  <a:gs pos="0">
                    <a:sysClr lastClr="FFFFFF" val="window"/>
                  </a:gs>
                  <a:gs pos="51000">
                    <a:sysClr lastClr="FFFFFF" val="window">
                      <a:lumMod val="95000"/>
                    </a:sysClr>
                  </a:gs>
                  <a:gs pos="100000">
                    <a:sysClr lastClr="FFFFFF" val="window">
                      <a:lumMod val="75000"/>
                    </a:sysClr>
                  </a:gs>
                </a:gsLst>
                <a:lin ang="18900000" scaled="0"/>
              </a:gradFill>
              <a:ln algn="ctr" cap="flat" cmpd="sng" w="25400">
                <a:noFill/>
                <a:prstDash val="solid"/>
              </a:ln>
              <a:effectLst/>
            </p:spPr>
            <p:txBody>
              <a:bodyPr anchor="ctr" rtlCol="0"/>
              <a:lstStyle/>
              <a:p>
                <a:pPr defTabSz="1218712" fontAlgn="auto">
                  <a:spcBef>
                    <a:spcPct val="0"/>
                  </a:spcBef>
                  <a:spcAft>
                    <a:spcPct val="0"/>
                  </a:spcAft>
                  <a:defRPr/>
                </a:pPr>
                <a:endParaRPr altLang="en-US" kern="0" lang="zh-CN" sz="2132">
                  <a:solidFill>
                    <a:sysClr lastClr="FFFFFF" val="window"/>
                  </a:solidFill>
                  <a:latin charset="-122" panose="020b0503020204020204" pitchFamily="34" typeface="微软雅黑"/>
                  <a:ea charset="-122" pitchFamily="34" typeface="微软雅黑"/>
                </a:endParaRPr>
              </a:p>
            </p:txBody>
          </p:sp>
        </p:grpSp>
        <p:sp>
          <p:nvSpPr>
            <p:cNvPr id="59" name="TextBox 122"/>
            <p:cNvSpPr txBox="1"/>
            <p:nvPr/>
          </p:nvSpPr>
          <p:spPr>
            <a:xfrm>
              <a:off x="2243309" y="2384040"/>
              <a:ext cx="997900" cy="515593"/>
            </a:xfrm>
            <a:prstGeom prst="rect">
              <a:avLst/>
            </a:prstGeom>
            <a:noFill/>
          </p:spPr>
          <p:txBody>
            <a:bodyPr bIns="0" lIns="0" rIns="0" rtlCol="0" tIns="0" wrap="square">
              <a:spAutoFit/>
            </a:bodyPr>
            <a:lstStyle/>
            <a:p>
              <a:pPr algn="ctr" defTabSz="1218712" fontAlgn="auto">
                <a:spcBef>
                  <a:spcPct val="0"/>
                </a:spcBef>
                <a:spcAft>
                  <a:spcPct val="0"/>
                </a:spcAft>
                <a:defRPr/>
              </a:pPr>
              <a:r>
                <a:rPr altLang="zh-CN" b="1" kern="0" lang="en-US" sz="2400">
                  <a:latin charset="-122" panose="020b0503020204020204" pitchFamily="34" typeface="微软雅黑"/>
                  <a:ea charset="-122" pitchFamily="34" typeface="微软雅黑"/>
                </a:rPr>
                <a:t>WHAT</a:t>
              </a:r>
            </a:p>
            <a:p>
              <a:pPr algn="ctr" defTabSz="1218712" fontAlgn="auto">
                <a:spcBef>
                  <a:spcPct val="0"/>
                </a:spcBef>
                <a:spcAft>
                  <a:spcPct val="0"/>
                </a:spcAft>
                <a:defRPr/>
              </a:pPr>
              <a:r>
                <a:rPr altLang="zh-CN" b="1" kern="0" lang="en-US" sz="2400">
                  <a:latin charset="-122" panose="020b0503020204020204" pitchFamily="34" typeface="微软雅黑"/>
                  <a:ea charset="-122" pitchFamily="34" typeface="微软雅黑"/>
                </a:rPr>
                <a:t>？</a:t>
              </a:r>
            </a:p>
          </p:txBody>
        </p:sp>
      </p:grpSp>
      <p:sp>
        <p:nvSpPr>
          <p:cNvPr id="62" name="TextBox 125"/>
          <p:cNvSpPr txBox="1"/>
          <p:nvPr/>
        </p:nvSpPr>
        <p:spPr>
          <a:xfrm>
            <a:off x="1084905" y="1700501"/>
            <a:ext cx="3941197" cy="822615"/>
          </a:xfrm>
          <a:prstGeom prst="rect">
            <a:avLst/>
          </a:prstGeom>
          <a:noFill/>
        </p:spPr>
        <p:txBody>
          <a:bodyPr bIns="45700" lIns="91400" rIns="91400" rtlCol="0" tIns="45700" wrap="square">
            <a:spAutoFit/>
          </a:bodyPr>
          <a:lstStyle/>
          <a:p>
            <a:pPr algn="l" defTabSz="1218712" fontAlgn="auto">
              <a:spcBef>
                <a:spcPct val="0"/>
              </a:spcBef>
              <a:spcAft>
                <a:spcPct val="0"/>
              </a:spcAft>
              <a:defRPr/>
            </a:pPr>
            <a:r>
              <a:rPr altLang="en-US" b="1" kern="0" lang="zh-CN" sz="4798">
                <a:latin charset="-122" panose="020b0503020204020204" pitchFamily="34" typeface="微软雅黑"/>
                <a:ea charset="-122" pitchFamily="34" typeface="微软雅黑"/>
              </a:rPr>
              <a:t>欢迎提问</a:t>
            </a:r>
          </a:p>
        </p:txBody>
      </p:sp>
      <p:sp>
        <p:nvSpPr>
          <p:cNvPr id="63" name="Rectangle 53"/>
          <p:cNvSpPr/>
          <p:nvPr/>
        </p:nvSpPr>
        <p:spPr>
          <a:xfrm>
            <a:off x="1038625" y="2590064"/>
            <a:ext cx="7933800" cy="457008"/>
          </a:xfrm>
          <a:prstGeom prst="rect">
            <a:avLst/>
          </a:prstGeom>
          <a:noFill/>
        </p:spPr>
        <p:txBody>
          <a:bodyPr bIns="45700" lIns="91400" rIns="91400" tIns="45700" wrap="square">
            <a:spAutoFit/>
          </a:bodyPr>
          <a:lstStyle/>
          <a:p>
            <a:pPr algn="l" defTabSz="1218712" fontAlgn="auto">
              <a:spcBef>
                <a:spcPct val="0"/>
              </a:spcBef>
              <a:spcAft>
                <a:spcPct val="0"/>
              </a:spcAft>
              <a:defRPr/>
            </a:pPr>
            <a:r>
              <a:rPr altLang="en-US" b="0" kern="0" lang="zh-CN" sz="2399">
                <a:solidFill>
                  <a:srgbClr val="3F3F3F"/>
                </a:solidFill>
                <a:latin charset="-122" panose="020b0503020204020204" pitchFamily="34" typeface="微软雅黑"/>
                <a:ea charset="-122" pitchFamily="34" typeface="微软雅黑"/>
              </a:rPr>
              <a:t>单击此处添加副标题或详细文本描述</a:t>
            </a:r>
          </a:p>
        </p:txBody>
      </p:sp>
      <p:sp>
        <p:nvSpPr>
          <p:cNvPr id="64" name="TextBox 127"/>
          <p:cNvSpPr txBox="1"/>
          <p:nvPr/>
        </p:nvSpPr>
        <p:spPr>
          <a:xfrm>
            <a:off x="1109177" y="5122491"/>
            <a:ext cx="7006189" cy="508000"/>
          </a:xfrm>
          <a:prstGeom prst="rect">
            <a:avLst/>
          </a:prstGeom>
          <a:noFill/>
        </p:spPr>
        <p:txBody>
          <a:bodyPr bIns="0" lIns="0" rIns="0" rtlCol="0" tIns="0" wrap="square">
            <a:spAutoFit/>
          </a:bodyPr>
          <a:lstStyle/>
          <a:p>
            <a:pPr algn="just">
              <a:lnSpc>
                <a:spcPts val="2000"/>
              </a:lnSpc>
            </a:pPr>
            <a:r>
              <a:rPr altLang="en-US" lang="zh-CN" sz="1600">
                <a:solidFill>
                  <a:srgbClr val="3F3F3F"/>
                </a:solidFill>
                <a:latin charset="-122" panose="020b0503020204020204" pitchFamily="34" typeface="微软雅黑"/>
                <a:ea charset="-122" pitchFamily="34" typeface="微软雅黑"/>
              </a:rPr>
              <a:t>点击输入简要文字内容，文字内容需概括精炼，不用多余的文字修饰，言简意赅的说明分项内容……</a:t>
            </a:r>
          </a:p>
        </p:txBody>
      </p:sp>
      <p:pic>
        <p:nvPicPr>
          <p:cNvPr id="65" name="图片 64"/>
          <p:cNvPicPr>
            <a:picLocks noChangeAspect="1"/>
          </p:cNvPicPr>
          <p:nvPr/>
        </p:nvPicPr>
        <p:blipFill>
          <a:blip r:embed="rId3">
            <a:extLst>
              <a:ext uri="{28A0092B-C50C-407E-A947-70E740481C1C}">
                <a14:useLocalDpi val="0"/>
              </a:ext>
            </a:extLst>
          </a:blip>
          <a:stretch>
            <a:fillRect/>
          </a:stretch>
        </p:blipFill>
        <p:spPr>
          <a:xfrm>
            <a:off x="8071991" y="1402442"/>
            <a:ext cx="3491596" cy="4808602"/>
          </a:xfrm>
          <a:prstGeom prst="rect">
            <a:avLst/>
          </a:prstGeom>
        </p:spPr>
      </p:pic>
    </p:spTree>
    <p:extLst>
      <p:ext uri="{BB962C8B-B14F-4D97-AF65-F5344CB8AC3E}">
        <p14:creationId val="2539954642"/>
      </p:ext>
    </p:extLst>
  </p:cSld>
  <p:clrMapOvr>
    <a:masterClrMapping/>
  </p:clrMapOvr>
  <mc:AlternateContent>
    <mc:Choice Requires="p15">
      <p:transition p14:dur="1250" spd="slow">
        <p15:prstTrans prst="pageCurlDoubl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 presetSubtype="2">
                                  <p:stCondLst>
                                    <p:cond delay="0"/>
                                  </p:stCondLst>
                                  <p:childTnLst>
                                    <p:set>
                                      <p:cBhvr>
                                        <p:cTn dur="1" fill="hold" id="6">
                                          <p:stCondLst>
                                            <p:cond delay="0"/>
                                          </p:stCondLst>
                                        </p:cTn>
                                        <p:tgtEl>
                                          <p:spTgt spid="9"/>
                                        </p:tgtEl>
                                        <p:attrNameLst>
                                          <p:attrName>style.visibility</p:attrName>
                                        </p:attrNameLst>
                                      </p:cBhvr>
                                      <p:to>
                                        <p:strVal val="visible"/>
                                      </p:to>
                                    </p:set>
                                    <p:anim calcmode="lin" valueType="num">
                                      <p:cBhvr additive="base">
                                        <p:cTn dur="500" fill="hold" id="7"/>
                                        <p:tgtEl>
                                          <p:spTgt spid="9"/>
                                        </p:tgtEl>
                                        <p:attrNameLst>
                                          <p:attrName>ppt_x</p:attrName>
                                        </p:attrNameLst>
                                      </p:cBhvr>
                                      <p:tavLst>
                                        <p:tav tm="0">
                                          <p:val>
                                            <p:strVal val="1+#ppt_w/2"/>
                                          </p:val>
                                        </p:tav>
                                        <p:tav tm="100000">
                                          <p:val>
                                            <p:strVal val="#ppt_x"/>
                                          </p:val>
                                        </p:tav>
                                      </p:tavLst>
                                    </p:anim>
                                    <p:anim calcmode="lin" valueType="num">
                                      <p:cBhvr additive="base">
                                        <p:cTn dur="500" fill="hold" id="8"/>
                                        <p:tgtEl>
                                          <p:spTgt spid="9"/>
                                        </p:tgtEl>
                                        <p:attrNameLst>
                                          <p:attrName>ppt_y</p:attrName>
                                        </p:attrNameLst>
                                      </p:cBhvr>
                                      <p:tavLst>
                                        <p:tav tm="0">
                                          <p:val>
                                            <p:strVal val="#ppt_y"/>
                                          </p:val>
                                        </p:tav>
                                        <p:tav tm="100000">
                                          <p:val>
                                            <p:strVal val="#ppt_y"/>
                                          </p:val>
                                        </p:tav>
                                      </p:tavLst>
                                    </p:anim>
                                  </p:childTnLst>
                                </p:cTn>
                              </p:par>
                              <p:par>
                                <p:cTn fill="hold" id="9" nodeType="withEffect" presetClass="entr" presetID="22" presetSubtype="2">
                                  <p:stCondLst>
                                    <p:cond delay="100"/>
                                  </p:stCondLst>
                                  <p:childTnLst>
                                    <p:set>
                                      <p:cBhvr>
                                        <p:cTn dur="1" fill="hold" id="10">
                                          <p:stCondLst>
                                            <p:cond delay="0"/>
                                          </p:stCondLst>
                                        </p:cTn>
                                        <p:tgtEl>
                                          <p:spTgt spid="10"/>
                                        </p:tgtEl>
                                        <p:attrNameLst>
                                          <p:attrName>style.visibility</p:attrName>
                                        </p:attrNameLst>
                                      </p:cBhvr>
                                      <p:to>
                                        <p:strVal val="visible"/>
                                      </p:to>
                                    </p:set>
                                    <p:animEffect filter="wipe(right)" transition="in">
                                      <p:cBhvr>
                                        <p:cTn dur="500" id="11"/>
                                        <p:tgtEl>
                                          <p:spTgt spid="10"/>
                                        </p:tgtEl>
                                      </p:cBhvr>
                                    </p:animEffect>
                                  </p:childTnLst>
                                </p:cTn>
                              </p:par>
                            </p:childTnLst>
                          </p:cTn>
                        </p:par>
                        <p:par>
                          <p:cTn fill="hold" id="12" nodeType="afterGroup">
                            <p:stCondLst>
                              <p:cond delay="600"/>
                            </p:stCondLst>
                            <p:childTnLst>
                              <p:par>
                                <p:cTn fill="hold" grpId="0" id="13" nodeType="afterEffect" presetClass="entr" presetID="41" presetSubtype="0">
                                  <p:stCondLst>
                                    <p:cond delay="0"/>
                                  </p:stCondLst>
                                  <p:iterate type="lt">
                                    <p:tmPct val="10000"/>
                                  </p:iterate>
                                  <p:childTnLst>
                                    <p:set>
                                      <p:cBhvr>
                                        <p:cTn dur="1" fill="hold" id="14">
                                          <p:stCondLst>
                                            <p:cond delay="0"/>
                                          </p:stCondLst>
                                        </p:cTn>
                                        <p:tgtEl>
                                          <p:spTgt spid="8"/>
                                        </p:tgtEl>
                                        <p:attrNameLst>
                                          <p:attrName>style.visibility</p:attrName>
                                        </p:attrNameLst>
                                      </p:cBhvr>
                                      <p:to>
                                        <p:strVal val="visible"/>
                                      </p:to>
                                    </p:set>
                                    <p:anim calcmode="lin" valueType="num">
                                      <p:cBhvr>
                                        <p:cTn dur="400" fill="hold" id="15"/>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dur="400" fill="hold" id="16"/>
                                        <p:tgtEl>
                                          <p:spTgt spid="8"/>
                                        </p:tgtEl>
                                        <p:attrNameLst>
                                          <p:attrName>ppt_y</p:attrName>
                                        </p:attrNameLst>
                                      </p:cBhvr>
                                      <p:tavLst>
                                        <p:tav tm="0">
                                          <p:val>
                                            <p:strVal val="#ppt_y"/>
                                          </p:val>
                                        </p:tav>
                                        <p:tav tm="100000">
                                          <p:val>
                                            <p:strVal val="#ppt_y"/>
                                          </p:val>
                                        </p:tav>
                                      </p:tavLst>
                                    </p:anim>
                                    <p:anim calcmode="lin" valueType="num">
                                      <p:cBhvr>
                                        <p:cTn dur="400" fill="hold" id="17"/>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dur="400" fill="hold" id="18"/>
                                        <p:tgtEl>
                                          <p:spTgt spid="8"/>
                                        </p:tgtEl>
                                        <p:attrNameLst>
                                          <p:attrName>ppt_w</p:attrName>
                                        </p:attrNameLst>
                                      </p:cBhvr>
                                      <p:tavLst>
                                        <p:tav tm="0">
                                          <p:val>
                                            <p:strVal val="#ppt_w/10"/>
                                          </p:val>
                                        </p:tav>
                                        <p:tav tm="50000">
                                          <p:val>
                                            <p:strVal val="#ppt_w+.01"/>
                                          </p:val>
                                        </p:tav>
                                        <p:tav tm="100000">
                                          <p:val>
                                            <p:strVal val="#ppt_w"/>
                                          </p:val>
                                        </p:tav>
                                      </p:tavLst>
                                    </p:anim>
                                    <p:animEffect filter="fade" transition="in">
                                      <p:cBhvr>
                                        <p:cTn dur="400" id="19" tmFilter="0,0; .5, 1; 1, 1"/>
                                        <p:tgtEl>
                                          <p:spTgt spid="8"/>
                                        </p:tgtEl>
                                      </p:cBhvr>
                                    </p:animEffect>
                                  </p:childTnLst>
                                </p:cTn>
                              </p:par>
                            </p:childTnLst>
                          </p:cTn>
                        </p:par>
                        <p:par>
                          <p:cTn fill="hold" id="20" nodeType="afterGroup">
                            <p:stCondLst>
                              <p:cond delay="1000"/>
                            </p:stCondLst>
                            <p:childTnLst>
                              <p:par>
                                <p:cTn fill="hold" id="21" nodeType="afterEffect" presetClass="entr" presetID="15" presetSubtype="0">
                                  <p:stCondLst>
                                    <p:cond delay="0"/>
                                  </p:stCondLst>
                                  <p:childTnLst>
                                    <p:set>
                                      <p:cBhvr>
                                        <p:cTn dur="1" fill="hold" id="22">
                                          <p:stCondLst>
                                            <p:cond delay="0"/>
                                          </p:stCondLst>
                                        </p:cTn>
                                        <p:tgtEl>
                                          <p:spTgt spid="65"/>
                                        </p:tgtEl>
                                        <p:attrNameLst>
                                          <p:attrName>style.visibility</p:attrName>
                                        </p:attrNameLst>
                                      </p:cBhvr>
                                      <p:to>
                                        <p:strVal val="visible"/>
                                      </p:to>
                                    </p:set>
                                    <p:anim calcmode="lin" valueType="num">
                                      <p:cBhvr>
                                        <p:cTn dur="1000" fill="hold" id="23"/>
                                        <p:tgtEl>
                                          <p:spTgt spid="65"/>
                                        </p:tgtEl>
                                        <p:attrNameLst>
                                          <p:attrName>ppt_w</p:attrName>
                                        </p:attrNameLst>
                                      </p:cBhvr>
                                      <p:tavLst>
                                        <p:tav tm="0">
                                          <p:val>
                                            <p:fltVal val="0"/>
                                          </p:val>
                                        </p:tav>
                                        <p:tav tm="100000">
                                          <p:val>
                                            <p:strVal val="#ppt_w"/>
                                          </p:val>
                                        </p:tav>
                                      </p:tavLst>
                                    </p:anim>
                                    <p:anim calcmode="lin" valueType="num">
                                      <p:cBhvr>
                                        <p:cTn dur="1000" fill="hold" id="24"/>
                                        <p:tgtEl>
                                          <p:spTgt spid="65"/>
                                        </p:tgtEl>
                                        <p:attrNameLst>
                                          <p:attrName>ppt_h</p:attrName>
                                        </p:attrNameLst>
                                      </p:cBhvr>
                                      <p:tavLst>
                                        <p:tav tm="0">
                                          <p:val>
                                            <p:fltVal val="0"/>
                                          </p:val>
                                        </p:tav>
                                        <p:tav tm="100000">
                                          <p:val>
                                            <p:strVal val="#ppt_h"/>
                                          </p:val>
                                        </p:tav>
                                      </p:tavLst>
                                    </p:anim>
                                    <p:anim calcmode="lin" valueType="num">
                                      <p:cBhvr>
                                        <p:cTn dur="1000" fill="hold" id="25"/>
                                        <p:tgtEl>
                                          <p:spTgt spid="65"/>
                                        </p:tgtEl>
                                        <p:attrNameLst>
                                          <p:attrName>ppt_x</p:attrName>
                                        </p:attrNameLst>
                                      </p:cBhvr>
                                      <p:tavLst>
                                        <p:tav fmla="#ppt_x+(cos(-2*pi*(1-$))*-#ppt_x-sin(-2*pi*(1-$))*(1-#ppt_y))*(1-$)" tm="0">
                                          <p:val>
                                            <p:fltVal val="0"/>
                                          </p:val>
                                        </p:tav>
                                        <p:tav tm="100000">
                                          <p:val>
                                            <p:fltVal val="1"/>
                                          </p:val>
                                        </p:tav>
                                      </p:tavLst>
                                    </p:anim>
                                    <p:anim calcmode="lin" valueType="num">
                                      <p:cBhvr>
                                        <p:cTn dur="1000" fill="hold" id="26"/>
                                        <p:tgtEl>
                                          <p:spTgt spid="65"/>
                                        </p:tgtEl>
                                        <p:attrNameLst>
                                          <p:attrName>ppt_y</p:attrName>
                                        </p:attrNameLst>
                                      </p:cBhvr>
                                      <p:tavLst>
                                        <p:tav fmla="#ppt_y+(sin(-2*pi*(1-$))*-#ppt_x+cos(-2*pi*(1-$))*(1-#ppt_y))*(1-$)" tm="0">
                                          <p:val>
                                            <p:fltVal val="0"/>
                                          </p:val>
                                        </p:tav>
                                        <p:tav tm="100000">
                                          <p:val>
                                            <p:fltVal val="1"/>
                                          </p:val>
                                        </p:tav>
                                      </p:tavLst>
                                    </p:anim>
                                  </p:childTnLst>
                                </p:cTn>
                              </p:par>
                            </p:childTnLst>
                          </p:cTn>
                        </p:par>
                        <p:par>
                          <p:cTn fill="hold" id="27" nodeType="afterGroup">
                            <p:stCondLst>
                              <p:cond delay="2000"/>
                            </p:stCondLst>
                            <p:childTnLst>
                              <p:par>
                                <p:cTn fill="hold" grpId="0" id="28" nodeType="afterEffect" presetClass="entr" presetID="30" presetSubtype="0">
                                  <p:stCondLst>
                                    <p:cond delay="0"/>
                                  </p:stCondLst>
                                  <p:childTnLst>
                                    <p:set>
                                      <p:cBhvr>
                                        <p:cTn dur="1" fill="hold" id="29">
                                          <p:stCondLst>
                                            <p:cond delay="0"/>
                                          </p:stCondLst>
                                        </p:cTn>
                                        <p:tgtEl>
                                          <p:spTgt spid="62"/>
                                        </p:tgtEl>
                                        <p:attrNameLst>
                                          <p:attrName>style.visibility</p:attrName>
                                        </p:attrNameLst>
                                      </p:cBhvr>
                                      <p:to>
                                        <p:strVal val="visible"/>
                                      </p:to>
                                    </p:set>
                                    <p:animEffect filter="fade" transition="in">
                                      <p:cBhvr>
                                        <p:cTn decel="100000" dur="800" id="30"/>
                                        <p:tgtEl>
                                          <p:spTgt spid="62"/>
                                        </p:tgtEl>
                                      </p:cBhvr>
                                    </p:animEffect>
                                    <p:anim calcmode="lin" valueType="num">
                                      <p:cBhvr>
                                        <p:cTn decel="100000" dur="800" fill="hold" id="31"/>
                                        <p:tgtEl>
                                          <p:spTgt spid="62"/>
                                        </p:tgtEl>
                                        <p:attrNameLst>
                                          <p:attrName>style.rotation</p:attrName>
                                        </p:attrNameLst>
                                      </p:cBhvr>
                                      <p:tavLst>
                                        <p:tav tm="0">
                                          <p:val>
                                            <p:fltVal val="-90"/>
                                          </p:val>
                                        </p:tav>
                                        <p:tav tm="100000">
                                          <p:val>
                                            <p:fltVal val="0"/>
                                          </p:val>
                                        </p:tav>
                                      </p:tavLst>
                                    </p:anim>
                                    <p:anim calcmode="lin" valueType="num">
                                      <p:cBhvr>
                                        <p:cTn decel="100000" dur="800" fill="hold" id="32"/>
                                        <p:tgtEl>
                                          <p:spTgt spid="62"/>
                                        </p:tgtEl>
                                        <p:attrNameLst>
                                          <p:attrName>ppt_x</p:attrName>
                                        </p:attrNameLst>
                                      </p:cBhvr>
                                      <p:tavLst>
                                        <p:tav tm="0">
                                          <p:val>
                                            <p:strVal val="#ppt_x+0.4"/>
                                          </p:val>
                                        </p:tav>
                                        <p:tav tm="100000">
                                          <p:val>
                                            <p:strVal val="#ppt_x-0.05"/>
                                          </p:val>
                                        </p:tav>
                                      </p:tavLst>
                                    </p:anim>
                                    <p:anim calcmode="lin" valueType="num">
                                      <p:cBhvr>
                                        <p:cTn decel="100000" dur="800" fill="hold" id="33"/>
                                        <p:tgtEl>
                                          <p:spTgt spid="62"/>
                                        </p:tgtEl>
                                        <p:attrNameLst>
                                          <p:attrName>ppt_y</p:attrName>
                                        </p:attrNameLst>
                                      </p:cBhvr>
                                      <p:tavLst>
                                        <p:tav tm="0">
                                          <p:val>
                                            <p:strVal val="#ppt_y-0.4"/>
                                          </p:val>
                                        </p:tav>
                                        <p:tav tm="100000">
                                          <p:val>
                                            <p:strVal val="#ppt_y+0.1"/>
                                          </p:val>
                                        </p:tav>
                                      </p:tavLst>
                                    </p:anim>
                                    <p:anim calcmode="lin" valueType="num">
                                      <p:cBhvr>
                                        <p:cTn accel="100000" dur="200" fill="hold" id="34">
                                          <p:stCondLst>
                                            <p:cond delay="800"/>
                                          </p:stCondLst>
                                        </p:cTn>
                                        <p:tgtEl>
                                          <p:spTgt spid="62"/>
                                        </p:tgtEl>
                                        <p:attrNameLst>
                                          <p:attrName>ppt_x</p:attrName>
                                        </p:attrNameLst>
                                      </p:cBhvr>
                                      <p:tavLst>
                                        <p:tav tm="0">
                                          <p:val>
                                            <p:strVal val="#ppt_x-0.05"/>
                                          </p:val>
                                        </p:tav>
                                        <p:tav tm="100000">
                                          <p:val>
                                            <p:strVal val="#ppt_x"/>
                                          </p:val>
                                        </p:tav>
                                      </p:tavLst>
                                    </p:anim>
                                    <p:anim calcmode="lin" valueType="num">
                                      <p:cBhvr>
                                        <p:cTn accel="100000" dur="200" fill="hold" id="35">
                                          <p:stCondLst>
                                            <p:cond delay="800"/>
                                          </p:stCondLst>
                                        </p:cTn>
                                        <p:tgtEl>
                                          <p:spTgt spid="62"/>
                                        </p:tgtEl>
                                        <p:attrNameLst>
                                          <p:attrName>ppt_y</p:attrName>
                                        </p:attrNameLst>
                                      </p:cBhvr>
                                      <p:tavLst>
                                        <p:tav tm="0">
                                          <p:val>
                                            <p:strVal val="#ppt_y+0.1"/>
                                          </p:val>
                                        </p:tav>
                                        <p:tav tm="100000">
                                          <p:val>
                                            <p:strVal val="#ppt_y"/>
                                          </p:val>
                                        </p:tav>
                                      </p:tavLst>
                                    </p:anim>
                                  </p:childTnLst>
                                </p:cTn>
                              </p:par>
                              <p:par>
                                <p:cTn fill="hold" grpId="0" id="36" nodeType="withEffect" presetClass="entr" presetID="30" presetSubtype="0">
                                  <p:stCondLst>
                                    <p:cond delay="0"/>
                                  </p:stCondLst>
                                  <p:childTnLst>
                                    <p:set>
                                      <p:cBhvr>
                                        <p:cTn dur="1" fill="hold" id="37">
                                          <p:stCondLst>
                                            <p:cond delay="0"/>
                                          </p:stCondLst>
                                        </p:cTn>
                                        <p:tgtEl>
                                          <p:spTgt spid="63"/>
                                        </p:tgtEl>
                                        <p:attrNameLst>
                                          <p:attrName>style.visibility</p:attrName>
                                        </p:attrNameLst>
                                      </p:cBhvr>
                                      <p:to>
                                        <p:strVal val="visible"/>
                                      </p:to>
                                    </p:set>
                                    <p:animEffect filter="fade" transition="in">
                                      <p:cBhvr>
                                        <p:cTn decel="100000" dur="800" id="38"/>
                                        <p:tgtEl>
                                          <p:spTgt spid="63"/>
                                        </p:tgtEl>
                                      </p:cBhvr>
                                    </p:animEffect>
                                    <p:anim calcmode="lin" valueType="num">
                                      <p:cBhvr>
                                        <p:cTn decel="100000" dur="800" fill="hold" id="39"/>
                                        <p:tgtEl>
                                          <p:spTgt spid="63"/>
                                        </p:tgtEl>
                                        <p:attrNameLst>
                                          <p:attrName>style.rotation</p:attrName>
                                        </p:attrNameLst>
                                      </p:cBhvr>
                                      <p:tavLst>
                                        <p:tav tm="0">
                                          <p:val>
                                            <p:fltVal val="-90"/>
                                          </p:val>
                                        </p:tav>
                                        <p:tav tm="100000">
                                          <p:val>
                                            <p:fltVal val="0"/>
                                          </p:val>
                                        </p:tav>
                                      </p:tavLst>
                                    </p:anim>
                                    <p:anim calcmode="lin" valueType="num">
                                      <p:cBhvr>
                                        <p:cTn decel="100000" dur="800" fill="hold" id="40"/>
                                        <p:tgtEl>
                                          <p:spTgt spid="63"/>
                                        </p:tgtEl>
                                        <p:attrNameLst>
                                          <p:attrName>ppt_x</p:attrName>
                                        </p:attrNameLst>
                                      </p:cBhvr>
                                      <p:tavLst>
                                        <p:tav tm="0">
                                          <p:val>
                                            <p:strVal val="#ppt_x+0.4"/>
                                          </p:val>
                                        </p:tav>
                                        <p:tav tm="100000">
                                          <p:val>
                                            <p:strVal val="#ppt_x-0.05"/>
                                          </p:val>
                                        </p:tav>
                                      </p:tavLst>
                                    </p:anim>
                                    <p:anim calcmode="lin" valueType="num">
                                      <p:cBhvr>
                                        <p:cTn decel="100000" dur="800" fill="hold" id="41"/>
                                        <p:tgtEl>
                                          <p:spTgt spid="63"/>
                                        </p:tgtEl>
                                        <p:attrNameLst>
                                          <p:attrName>ppt_y</p:attrName>
                                        </p:attrNameLst>
                                      </p:cBhvr>
                                      <p:tavLst>
                                        <p:tav tm="0">
                                          <p:val>
                                            <p:strVal val="#ppt_y-0.4"/>
                                          </p:val>
                                        </p:tav>
                                        <p:tav tm="100000">
                                          <p:val>
                                            <p:strVal val="#ppt_y+0.1"/>
                                          </p:val>
                                        </p:tav>
                                      </p:tavLst>
                                    </p:anim>
                                    <p:anim calcmode="lin" valueType="num">
                                      <p:cBhvr>
                                        <p:cTn accel="100000" dur="200" fill="hold" id="42">
                                          <p:stCondLst>
                                            <p:cond delay="800"/>
                                          </p:stCondLst>
                                        </p:cTn>
                                        <p:tgtEl>
                                          <p:spTgt spid="63"/>
                                        </p:tgtEl>
                                        <p:attrNameLst>
                                          <p:attrName>ppt_x</p:attrName>
                                        </p:attrNameLst>
                                      </p:cBhvr>
                                      <p:tavLst>
                                        <p:tav tm="0">
                                          <p:val>
                                            <p:strVal val="#ppt_x-0.05"/>
                                          </p:val>
                                        </p:tav>
                                        <p:tav tm="100000">
                                          <p:val>
                                            <p:strVal val="#ppt_x"/>
                                          </p:val>
                                        </p:tav>
                                      </p:tavLst>
                                    </p:anim>
                                    <p:anim calcmode="lin" valueType="num">
                                      <p:cBhvr>
                                        <p:cTn accel="100000" dur="200" fill="hold" id="43">
                                          <p:stCondLst>
                                            <p:cond delay="800"/>
                                          </p:stCondLst>
                                        </p:cTn>
                                        <p:tgtEl>
                                          <p:spTgt spid="63"/>
                                        </p:tgtEl>
                                        <p:attrNameLst>
                                          <p:attrName>ppt_y</p:attrName>
                                        </p:attrNameLst>
                                      </p:cBhvr>
                                      <p:tavLst>
                                        <p:tav tm="0">
                                          <p:val>
                                            <p:strVal val="#ppt_y+0.1"/>
                                          </p:val>
                                        </p:tav>
                                        <p:tav tm="100000">
                                          <p:val>
                                            <p:strVal val="#ppt_y"/>
                                          </p:val>
                                        </p:tav>
                                      </p:tavLst>
                                    </p:anim>
                                  </p:childTnLst>
                                </p:cTn>
                              </p:par>
                            </p:childTnLst>
                          </p:cTn>
                        </p:par>
                        <p:par>
                          <p:cTn fill="hold" id="44" nodeType="afterGroup">
                            <p:stCondLst>
                              <p:cond delay="3000"/>
                            </p:stCondLst>
                            <p:childTnLst>
                              <p:par>
                                <p:cTn fill="hold" id="45" nodeType="afterEffect" presetClass="entr" presetID="53" presetSubtype="0">
                                  <p:stCondLst>
                                    <p:cond delay="0"/>
                                  </p:stCondLst>
                                  <p:childTnLst>
                                    <p:set>
                                      <p:cBhvr>
                                        <p:cTn dur="1" fill="hold" id="46">
                                          <p:stCondLst>
                                            <p:cond delay="0"/>
                                          </p:stCondLst>
                                        </p:cTn>
                                        <p:tgtEl>
                                          <p:spTgt spid="57"/>
                                        </p:tgtEl>
                                        <p:attrNameLst>
                                          <p:attrName>style.visibility</p:attrName>
                                        </p:attrNameLst>
                                      </p:cBhvr>
                                      <p:to>
                                        <p:strVal val="visible"/>
                                      </p:to>
                                    </p:set>
                                    <p:anim calcmode="lin" valueType="num">
                                      <p:cBhvr>
                                        <p:cTn dur="500" fill="hold" id="47"/>
                                        <p:tgtEl>
                                          <p:spTgt spid="57"/>
                                        </p:tgtEl>
                                        <p:attrNameLst>
                                          <p:attrName>ppt_w</p:attrName>
                                        </p:attrNameLst>
                                      </p:cBhvr>
                                      <p:tavLst>
                                        <p:tav tm="0">
                                          <p:val>
                                            <p:fltVal val="0"/>
                                          </p:val>
                                        </p:tav>
                                        <p:tav tm="100000">
                                          <p:val>
                                            <p:strVal val="#ppt_w"/>
                                          </p:val>
                                        </p:tav>
                                      </p:tavLst>
                                    </p:anim>
                                    <p:anim calcmode="lin" valueType="num">
                                      <p:cBhvr>
                                        <p:cTn dur="500" fill="hold" id="48"/>
                                        <p:tgtEl>
                                          <p:spTgt spid="57"/>
                                        </p:tgtEl>
                                        <p:attrNameLst>
                                          <p:attrName>ppt_h</p:attrName>
                                        </p:attrNameLst>
                                      </p:cBhvr>
                                      <p:tavLst>
                                        <p:tav tm="0">
                                          <p:val>
                                            <p:fltVal val="0"/>
                                          </p:val>
                                        </p:tav>
                                        <p:tav tm="100000">
                                          <p:val>
                                            <p:strVal val="#ppt_h"/>
                                          </p:val>
                                        </p:tav>
                                      </p:tavLst>
                                    </p:anim>
                                    <p:animEffect filter="fade" transition="in">
                                      <p:cBhvr>
                                        <p:cTn dur="500" id="49"/>
                                        <p:tgtEl>
                                          <p:spTgt spid="57"/>
                                        </p:tgtEl>
                                      </p:cBhvr>
                                    </p:animEffect>
                                  </p:childTnLst>
                                </p:cTn>
                              </p:par>
                              <p:par>
                                <p:cTn fill="hold" id="50" nodeType="withEffect" presetClass="entr" presetID="53" presetSubtype="0">
                                  <p:stCondLst>
                                    <p:cond delay="250"/>
                                  </p:stCondLst>
                                  <p:childTnLst>
                                    <p:set>
                                      <p:cBhvr>
                                        <p:cTn dur="1" fill="hold" id="51">
                                          <p:stCondLst>
                                            <p:cond delay="0"/>
                                          </p:stCondLst>
                                        </p:cTn>
                                        <p:tgtEl>
                                          <p:spTgt spid="52"/>
                                        </p:tgtEl>
                                        <p:attrNameLst>
                                          <p:attrName>style.visibility</p:attrName>
                                        </p:attrNameLst>
                                      </p:cBhvr>
                                      <p:to>
                                        <p:strVal val="visible"/>
                                      </p:to>
                                    </p:set>
                                    <p:anim calcmode="lin" valueType="num">
                                      <p:cBhvr>
                                        <p:cTn dur="500" fill="hold" id="52"/>
                                        <p:tgtEl>
                                          <p:spTgt spid="52"/>
                                        </p:tgtEl>
                                        <p:attrNameLst>
                                          <p:attrName>ppt_w</p:attrName>
                                        </p:attrNameLst>
                                      </p:cBhvr>
                                      <p:tavLst>
                                        <p:tav tm="0">
                                          <p:val>
                                            <p:fltVal val="0"/>
                                          </p:val>
                                        </p:tav>
                                        <p:tav tm="100000">
                                          <p:val>
                                            <p:strVal val="#ppt_w"/>
                                          </p:val>
                                        </p:tav>
                                      </p:tavLst>
                                    </p:anim>
                                    <p:anim calcmode="lin" valueType="num">
                                      <p:cBhvr>
                                        <p:cTn dur="500" fill="hold" id="53"/>
                                        <p:tgtEl>
                                          <p:spTgt spid="52"/>
                                        </p:tgtEl>
                                        <p:attrNameLst>
                                          <p:attrName>ppt_h</p:attrName>
                                        </p:attrNameLst>
                                      </p:cBhvr>
                                      <p:tavLst>
                                        <p:tav tm="0">
                                          <p:val>
                                            <p:fltVal val="0"/>
                                          </p:val>
                                        </p:tav>
                                        <p:tav tm="100000">
                                          <p:val>
                                            <p:strVal val="#ppt_h"/>
                                          </p:val>
                                        </p:tav>
                                      </p:tavLst>
                                    </p:anim>
                                    <p:animEffect filter="fade" transition="in">
                                      <p:cBhvr>
                                        <p:cTn dur="500" id="54"/>
                                        <p:tgtEl>
                                          <p:spTgt spid="52"/>
                                        </p:tgtEl>
                                      </p:cBhvr>
                                    </p:animEffect>
                                  </p:childTnLst>
                                </p:cTn>
                              </p:par>
                              <p:par>
                                <p:cTn fill="hold" id="55" nodeType="withEffect" presetClass="entr" presetID="53" presetSubtype="0">
                                  <p:stCondLst>
                                    <p:cond delay="500"/>
                                  </p:stCondLst>
                                  <p:childTnLst>
                                    <p:set>
                                      <p:cBhvr>
                                        <p:cTn dur="1" fill="hold" id="56">
                                          <p:stCondLst>
                                            <p:cond delay="0"/>
                                          </p:stCondLst>
                                        </p:cTn>
                                        <p:tgtEl>
                                          <p:spTgt spid="47"/>
                                        </p:tgtEl>
                                        <p:attrNameLst>
                                          <p:attrName>style.visibility</p:attrName>
                                        </p:attrNameLst>
                                      </p:cBhvr>
                                      <p:to>
                                        <p:strVal val="visible"/>
                                      </p:to>
                                    </p:set>
                                    <p:anim calcmode="lin" valueType="num">
                                      <p:cBhvr>
                                        <p:cTn dur="500" fill="hold" id="57"/>
                                        <p:tgtEl>
                                          <p:spTgt spid="47"/>
                                        </p:tgtEl>
                                        <p:attrNameLst>
                                          <p:attrName>ppt_w</p:attrName>
                                        </p:attrNameLst>
                                      </p:cBhvr>
                                      <p:tavLst>
                                        <p:tav tm="0">
                                          <p:val>
                                            <p:fltVal val="0"/>
                                          </p:val>
                                        </p:tav>
                                        <p:tav tm="100000">
                                          <p:val>
                                            <p:strVal val="#ppt_w"/>
                                          </p:val>
                                        </p:tav>
                                      </p:tavLst>
                                    </p:anim>
                                    <p:anim calcmode="lin" valueType="num">
                                      <p:cBhvr>
                                        <p:cTn dur="500" fill="hold" id="58"/>
                                        <p:tgtEl>
                                          <p:spTgt spid="47"/>
                                        </p:tgtEl>
                                        <p:attrNameLst>
                                          <p:attrName>ppt_h</p:attrName>
                                        </p:attrNameLst>
                                      </p:cBhvr>
                                      <p:tavLst>
                                        <p:tav tm="0">
                                          <p:val>
                                            <p:fltVal val="0"/>
                                          </p:val>
                                        </p:tav>
                                        <p:tav tm="100000">
                                          <p:val>
                                            <p:strVal val="#ppt_h"/>
                                          </p:val>
                                        </p:tav>
                                      </p:tavLst>
                                    </p:anim>
                                    <p:animEffect filter="fade" transition="in">
                                      <p:cBhvr>
                                        <p:cTn dur="500" id="59"/>
                                        <p:tgtEl>
                                          <p:spTgt spid="47"/>
                                        </p:tgtEl>
                                      </p:cBhvr>
                                    </p:animEffect>
                                  </p:childTnLst>
                                </p:cTn>
                              </p:par>
                              <p:par>
                                <p:cTn fill="hold" id="60" nodeType="withEffect" presetClass="entr" presetID="53" presetSubtype="0">
                                  <p:stCondLst>
                                    <p:cond delay="750"/>
                                  </p:stCondLst>
                                  <p:childTnLst>
                                    <p:set>
                                      <p:cBhvr>
                                        <p:cTn dur="1" fill="hold" id="61">
                                          <p:stCondLst>
                                            <p:cond delay="0"/>
                                          </p:stCondLst>
                                        </p:cTn>
                                        <p:tgtEl>
                                          <p:spTgt spid="42"/>
                                        </p:tgtEl>
                                        <p:attrNameLst>
                                          <p:attrName>style.visibility</p:attrName>
                                        </p:attrNameLst>
                                      </p:cBhvr>
                                      <p:to>
                                        <p:strVal val="visible"/>
                                      </p:to>
                                    </p:set>
                                    <p:anim calcmode="lin" valueType="num">
                                      <p:cBhvr>
                                        <p:cTn dur="500" fill="hold" id="62"/>
                                        <p:tgtEl>
                                          <p:spTgt spid="42"/>
                                        </p:tgtEl>
                                        <p:attrNameLst>
                                          <p:attrName>ppt_w</p:attrName>
                                        </p:attrNameLst>
                                      </p:cBhvr>
                                      <p:tavLst>
                                        <p:tav tm="0">
                                          <p:val>
                                            <p:fltVal val="0"/>
                                          </p:val>
                                        </p:tav>
                                        <p:tav tm="100000">
                                          <p:val>
                                            <p:strVal val="#ppt_w"/>
                                          </p:val>
                                        </p:tav>
                                      </p:tavLst>
                                    </p:anim>
                                    <p:anim calcmode="lin" valueType="num">
                                      <p:cBhvr>
                                        <p:cTn dur="500" fill="hold" id="63"/>
                                        <p:tgtEl>
                                          <p:spTgt spid="42"/>
                                        </p:tgtEl>
                                        <p:attrNameLst>
                                          <p:attrName>ppt_h</p:attrName>
                                        </p:attrNameLst>
                                      </p:cBhvr>
                                      <p:tavLst>
                                        <p:tav tm="0">
                                          <p:val>
                                            <p:fltVal val="0"/>
                                          </p:val>
                                        </p:tav>
                                        <p:tav tm="100000">
                                          <p:val>
                                            <p:strVal val="#ppt_h"/>
                                          </p:val>
                                        </p:tav>
                                      </p:tavLst>
                                    </p:anim>
                                    <p:animEffect filter="fade" transition="in">
                                      <p:cBhvr>
                                        <p:cTn dur="500" id="64"/>
                                        <p:tgtEl>
                                          <p:spTgt spid="42"/>
                                        </p:tgtEl>
                                      </p:cBhvr>
                                    </p:animEffect>
                                  </p:childTnLst>
                                </p:cTn>
                              </p:par>
                              <p:par>
                                <p:cTn fill="hold" id="65" nodeType="withEffect" presetClass="entr" presetID="53" presetSubtype="0">
                                  <p:stCondLst>
                                    <p:cond delay="1000"/>
                                  </p:stCondLst>
                                  <p:childTnLst>
                                    <p:set>
                                      <p:cBhvr>
                                        <p:cTn dur="1" fill="hold" id="66">
                                          <p:stCondLst>
                                            <p:cond delay="0"/>
                                          </p:stCondLst>
                                        </p:cTn>
                                        <p:tgtEl>
                                          <p:spTgt spid="37"/>
                                        </p:tgtEl>
                                        <p:attrNameLst>
                                          <p:attrName>style.visibility</p:attrName>
                                        </p:attrNameLst>
                                      </p:cBhvr>
                                      <p:to>
                                        <p:strVal val="visible"/>
                                      </p:to>
                                    </p:set>
                                    <p:anim calcmode="lin" valueType="num">
                                      <p:cBhvr>
                                        <p:cTn dur="500" fill="hold" id="67"/>
                                        <p:tgtEl>
                                          <p:spTgt spid="37"/>
                                        </p:tgtEl>
                                        <p:attrNameLst>
                                          <p:attrName>ppt_w</p:attrName>
                                        </p:attrNameLst>
                                      </p:cBhvr>
                                      <p:tavLst>
                                        <p:tav tm="0">
                                          <p:val>
                                            <p:fltVal val="0"/>
                                          </p:val>
                                        </p:tav>
                                        <p:tav tm="100000">
                                          <p:val>
                                            <p:strVal val="#ppt_w"/>
                                          </p:val>
                                        </p:tav>
                                      </p:tavLst>
                                    </p:anim>
                                    <p:anim calcmode="lin" valueType="num">
                                      <p:cBhvr>
                                        <p:cTn dur="500" fill="hold" id="68"/>
                                        <p:tgtEl>
                                          <p:spTgt spid="37"/>
                                        </p:tgtEl>
                                        <p:attrNameLst>
                                          <p:attrName>ppt_h</p:attrName>
                                        </p:attrNameLst>
                                      </p:cBhvr>
                                      <p:tavLst>
                                        <p:tav tm="0">
                                          <p:val>
                                            <p:fltVal val="0"/>
                                          </p:val>
                                        </p:tav>
                                        <p:tav tm="100000">
                                          <p:val>
                                            <p:strVal val="#ppt_h"/>
                                          </p:val>
                                        </p:tav>
                                      </p:tavLst>
                                    </p:anim>
                                    <p:animEffect filter="fade" transition="in">
                                      <p:cBhvr>
                                        <p:cTn dur="500" id="69"/>
                                        <p:tgtEl>
                                          <p:spTgt spid="37"/>
                                        </p:tgtEl>
                                      </p:cBhvr>
                                    </p:animEffect>
                                  </p:childTnLst>
                                </p:cTn>
                              </p:par>
                            </p:childTnLst>
                          </p:cTn>
                        </p:par>
                        <p:par>
                          <p:cTn fill="hold" id="70" nodeType="afterGroup">
                            <p:stCondLst>
                              <p:cond delay="4500"/>
                            </p:stCondLst>
                            <p:childTnLst>
                              <p:par>
                                <p:cTn fill="hold" grpId="0" id="71" nodeType="afterEffect" presetClass="entr" presetID="22" presetSubtype="8">
                                  <p:stCondLst>
                                    <p:cond delay="0"/>
                                  </p:stCondLst>
                                  <p:childTnLst>
                                    <p:set>
                                      <p:cBhvr>
                                        <p:cTn dur="1" fill="hold" id="72">
                                          <p:stCondLst>
                                            <p:cond delay="0"/>
                                          </p:stCondLst>
                                        </p:cTn>
                                        <p:tgtEl>
                                          <p:spTgt spid="64"/>
                                        </p:tgtEl>
                                        <p:attrNameLst>
                                          <p:attrName>style.visibility</p:attrName>
                                        </p:attrNameLst>
                                      </p:cBhvr>
                                      <p:to>
                                        <p:strVal val="visible"/>
                                      </p:to>
                                    </p:set>
                                    <p:animEffect filter="wipe(left)" transition="in">
                                      <p:cBhvr>
                                        <p:cTn dur="300" id="73"/>
                                        <p:tgtEl>
                                          <p:spTgt spid="6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8"/>
      <p:bldP grpId="0" spid="9"/>
      <p:bldP grpId="0" spid="62"/>
      <p:bldP grpId="0" spid="63"/>
      <p:bldP grpId="0" spid="64"/>
    </p:bldLst>
  </p:timing>
</p:sld>
</file>

<file path=ppt/slides/slide4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6" name="Freeform 5"/>
          <p:cNvSpPr/>
          <p:nvPr/>
        </p:nvSpPr>
        <p:spPr bwMode="auto">
          <a:xfrm flipH="1" rot="10800000">
            <a:off x="10384429" y="4904877"/>
            <a:ext cx="2336307" cy="2336400"/>
          </a:xfrm>
          <a:prstGeom prst="ellipse">
            <a:avLst/>
          </a:prstGeom>
          <a:gradFill>
            <a:gsLst>
              <a:gs pos="0">
                <a:schemeClr val="bg1">
                  <a:lumMod val="82000"/>
                </a:schemeClr>
              </a:gs>
              <a:gs pos="100000">
                <a:schemeClr val="bg1">
                  <a:lumMod val="88000"/>
                </a:schemeClr>
              </a:gs>
            </a:gsLst>
            <a:lin ang="18900000" scaled="1"/>
          </a:gradFill>
          <a:ln w="50800">
            <a:gradFill flip="none" rotWithShape="1">
              <a:gsLst>
                <a:gs pos="0">
                  <a:schemeClr val="bg1">
                    <a:alpha val="0"/>
                  </a:schemeClr>
                </a:gs>
                <a:gs pos="100000">
                  <a:schemeClr val="bg1"/>
                </a:gs>
              </a:gsLst>
              <a:lin ang="18900000" scaled="1"/>
            </a:gradFill>
          </a:ln>
          <a:effectLst>
            <a:innerShdw blurRad="190500" dir="8100000" dist="63500">
              <a:prstClr val="black">
                <a:alpha val="30000"/>
              </a:prstClr>
            </a:innerShdw>
            <a:softEdge rad="50800"/>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solidFill>
              <a:latin typeface="+mn-lt"/>
              <a:ea typeface="+mn-ea"/>
            </a:endParaRPr>
          </a:p>
        </p:txBody>
      </p:sp>
      <p:sp>
        <p:nvSpPr>
          <p:cNvPr id="17" name="矩形 16"/>
          <p:cNvSpPr/>
          <p:nvPr/>
        </p:nvSpPr>
        <p:spPr>
          <a:xfrm>
            <a:off x="0" y="748601"/>
            <a:ext cx="12192000" cy="3213675"/>
          </a:xfrm>
          <a:prstGeom prst="rect">
            <a:avLst/>
          </a:prstGeom>
          <a:blipFill dpi="0" rotWithShape="1">
            <a:blip r:embed="rId3">
              <a:extLst>
                <a:ext uri="{28A0092B-C50C-407E-A947-70E740481C1C}">
                  <a14:useLocalDpi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8" name="TextBox 17"/>
          <p:cNvSpPr txBox="1"/>
          <p:nvPr/>
        </p:nvSpPr>
        <p:spPr>
          <a:xfrm>
            <a:off x="1127449" y="4293096"/>
            <a:ext cx="8568951" cy="1371600"/>
          </a:xfrm>
          <a:prstGeom prst="rect">
            <a:avLst/>
          </a:prstGeom>
          <a:noFill/>
          <a:ln>
            <a:noFill/>
          </a:ln>
        </p:spPr>
        <p:txBody>
          <a:bodyPr bIns="0" lIns="0" rIns="0" tIns="0" wrap="square">
            <a:spAutoFit/>
          </a:bodyPr>
          <a:lstStyle>
            <a:defPPr>
              <a:defRPr lang="zh-CN"/>
            </a:defPPr>
            <a:lvl1pPr algn="ctr">
              <a:defRPr sz="1400">
                <a:solidFill>
                  <a:schemeClr val="bg1"/>
                </a:solidFill>
                <a:latin charset="0" pitchFamily="34" typeface="Verdana"/>
                <a:ea charset="-122" pitchFamily="34" typeface="微软雅黑"/>
              </a:defRPr>
            </a:lvl1pPr>
          </a:lstStyle>
          <a:p>
            <a:pPr algn="l">
              <a:lnSpc>
                <a:spcPct val="125000"/>
              </a:lnSpc>
              <a:spcBef>
                <a:spcPts val="1500"/>
              </a:spcBef>
            </a:pPr>
            <a:r>
              <a:rPr altLang="zh-CN" lang="en-US" sz="1800">
                <a:solidFill>
                  <a:srgbClr val="3F3F3F"/>
                </a:solidFill>
                <a:latin charset="-122" panose="020b0503020204020204" pitchFamily="34" typeface="微软雅黑"/>
                <a:cs charset="0" typeface="Lato Light"/>
                <a:sym charset="0" typeface="Lato Light"/>
              </a:rPr>
              <a:t>2017年是公司销量最高的一年，各项工作均得到了前所未有的长进，综合实力大大增强，这是全体员工和各级领导团结拼搏，全身心的投入，付出的心血和汗水的结果，更重要的是集团公司有一支求真务实，锐意进取，着力开拓的销售团队，对公司高速发展作出了不可磨灭的贡献。</a:t>
            </a:r>
          </a:p>
        </p:txBody>
      </p:sp>
      <p:sp>
        <p:nvSpPr>
          <p:cNvPr id="19" name="Freeform 5"/>
          <p:cNvSpPr/>
          <p:nvPr/>
        </p:nvSpPr>
        <p:spPr bwMode="auto">
          <a:xfrm>
            <a:off x="-103444" y="303460"/>
            <a:ext cx="889058" cy="890282"/>
          </a:xfrm>
          <a:prstGeom prst="ellipse">
            <a:avLst/>
          </a:prstGeom>
          <a:gradFill flip="none" rotWithShape="1">
            <a:gsLst>
              <a:gs pos="100000">
                <a:schemeClr val="accent3"/>
              </a:gs>
              <a:gs pos="0">
                <a:schemeClr val="accent3">
                  <a:lumMod val="75000"/>
                </a:schemeClr>
              </a:gs>
            </a:gsLst>
            <a:lin ang="18900000" scaled="0"/>
          </a:gradFill>
          <a:ln w="25400">
            <a:gradFill flip="none" rotWithShape="1">
              <a:gsLst>
                <a:gs pos="0">
                  <a:schemeClr val="accent3"/>
                </a:gs>
                <a:gs pos="100000">
                  <a:schemeClr val="accent3">
                    <a:lumMod val="75000"/>
                  </a:schemeClr>
                </a:gs>
              </a:gsLst>
              <a:lin ang="18900000" scaled="0"/>
            </a:gradFill>
          </a:ln>
          <a:effectLst>
            <a:outerShdw algn="tl" blurRad="381000" dir="2700000" dist="152400" rotWithShape="0">
              <a:prstClr val="black">
                <a:alpha val="35000"/>
              </a:prstClr>
            </a:outerShdw>
          </a:effectLst>
        </p:spPr>
        <p:txBody>
          <a:bodyPr anchor="t" anchorCtr="0" bIns="45720" compatLnSpc="1" lIns="91440" numCol="1" rIns="91440" tIns="45720" vert="horz" wrap="square">
            <a:prstTxWarp prst="textNoShape">
              <a:avLst/>
            </a:prstTxWarp>
          </a:bodyPr>
          <a:lstStyle/>
          <a:p>
            <a:endParaRPr altLang="en-US" lang="zh-CN">
              <a:solidFill>
                <a:schemeClr val="tx1"/>
              </a:solidFill>
              <a:latin charset="0" pitchFamily="34" typeface="Calibri"/>
              <a:ea charset="-122" typeface="宋体"/>
            </a:endParaRPr>
          </a:p>
        </p:txBody>
      </p:sp>
      <p:sp>
        <p:nvSpPr>
          <p:cNvPr id="20" name="Freeform 5"/>
          <p:cNvSpPr/>
          <p:nvPr/>
        </p:nvSpPr>
        <p:spPr bwMode="auto">
          <a:xfrm rot="10800000">
            <a:off x="2514792" y="218492"/>
            <a:ext cx="442875" cy="442800"/>
          </a:xfrm>
          <a:prstGeom prst="ellipse">
            <a:avLst/>
          </a:prstGeom>
          <a:gradFill flip="none" rotWithShape="1">
            <a:gsLst>
              <a:gs pos="100000">
                <a:schemeClr val="accent2"/>
              </a:gs>
              <a:gs pos="0">
                <a:schemeClr val="accent2">
                  <a:lumMod val="75000"/>
                </a:schemeClr>
              </a:gs>
            </a:gsLst>
            <a:lin ang="18900000" scaled="0"/>
          </a:gradFill>
          <a:ln w="25400">
            <a:gradFill flip="none" rotWithShape="1">
              <a:gsLst>
                <a:gs pos="0">
                  <a:schemeClr val="accent2"/>
                </a:gs>
                <a:gs pos="100000">
                  <a:schemeClr val="accent2">
                    <a:lumMod val="75000"/>
                  </a:schemeClr>
                </a:gs>
              </a:gsLst>
              <a:lin ang="18900000" scaled="0"/>
            </a:gradFill>
          </a:ln>
          <a:effectLst>
            <a:outerShdw algn="tl" blurRad="381000" dir="2700000" dist="127000" rotWithShape="0">
              <a:prstClr val="black">
                <a:alpha val="35000"/>
              </a:prstClr>
            </a:outerShdw>
          </a:effectLst>
        </p:spPr>
        <p:txBody>
          <a:bodyPr anchor="t" anchorCtr="0" bIns="45720" compatLnSpc="1" lIns="91440" numCol="1" rIns="91440" tIns="45720" vert="horz" wrap="square">
            <a:prstTxWarp prst="textNoShape">
              <a:avLst/>
            </a:prstTxWarp>
          </a:bodyPr>
          <a:lstStyle/>
          <a:p>
            <a:endParaRPr altLang="en-US" lang="zh-CN"/>
          </a:p>
        </p:txBody>
      </p:sp>
      <p:sp>
        <p:nvSpPr>
          <p:cNvPr id="21" name="Freeform 5"/>
          <p:cNvSpPr/>
          <p:nvPr/>
        </p:nvSpPr>
        <p:spPr bwMode="auto">
          <a:xfrm rot="10800000">
            <a:off x="10845800" y="4892856"/>
            <a:ext cx="1586904" cy="1587600"/>
          </a:xfrm>
          <a:prstGeom prst="ellipse">
            <a:avLst/>
          </a:prstGeom>
          <a:gradFill flip="none" rotWithShape="1">
            <a:gsLst>
              <a:gs pos="0">
                <a:schemeClr val="tx1"/>
              </a:gs>
              <a:gs pos="100000">
                <a:schemeClr val="tx1">
                  <a:lumMod val="50000"/>
                </a:schemeClr>
              </a:gs>
            </a:gsLst>
            <a:lin ang="2700000" scaled="1"/>
          </a:gradFill>
          <a:ln w="25400">
            <a:gradFill flip="none" rotWithShape="1">
              <a:gsLst>
                <a:gs pos="0">
                  <a:schemeClr val="accent1">
                    <a:lumMod val="75000"/>
                  </a:schemeClr>
                </a:gs>
                <a:gs pos="100000">
                  <a:schemeClr val="accent1"/>
                </a:gs>
              </a:gsLst>
              <a:lin ang="2700000" scaled="1"/>
            </a:gradFill>
          </a:ln>
          <a:effectLst>
            <a:outerShdw algn="tl" blurRad="254000" dir="2700000" dist="114300" rotWithShape="0">
              <a:prstClr val="black">
                <a:alpha val="25000"/>
              </a:prstClr>
            </a:outerShdw>
          </a:effectLst>
        </p:spPr>
        <p:txBody>
          <a:bodyPr anchor="t" anchorCtr="0" bIns="45720" compatLnSpc="1" lIns="91440" numCol="1" rIns="91440" tIns="45720" vert="horz" wrap="square">
            <a:prstTxWarp prst="textNoShape">
              <a:avLst/>
            </a:prstTxWarp>
          </a:bodyPr>
          <a:lstStyle/>
          <a:p>
            <a:endParaRPr altLang="en-US" lang="zh-CN">
              <a:solidFill>
                <a:prstClr val="black"/>
              </a:solidFill>
            </a:endParaRPr>
          </a:p>
        </p:txBody>
      </p:sp>
      <p:sp>
        <p:nvSpPr>
          <p:cNvPr id="22" name="Freeform 5"/>
          <p:cNvSpPr/>
          <p:nvPr/>
        </p:nvSpPr>
        <p:spPr bwMode="auto">
          <a:xfrm>
            <a:off x="11099630" y="3764820"/>
            <a:ext cx="727200" cy="727565"/>
          </a:xfrm>
          <a:prstGeom prst="ellipse">
            <a:avLst/>
          </a:prstGeom>
          <a:gradFill flip="none" rotWithShape="1">
            <a:gsLst>
              <a:gs pos="100000">
                <a:schemeClr val="accent2"/>
              </a:gs>
              <a:gs pos="0">
                <a:schemeClr val="accent2">
                  <a:lumMod val="75000"/>
                </a:schemeClr>
              </a:gs>
            </a:gsLst>
            <a:lin ang="18900000" scaled="0"/>
          </a:gradFill>
          <a:ln w="25400">
            <a:gradFill flip="none" rotWithShape="1">
              <a:gsLst>
                <a:gs pos="0">
                  <a:schemeClr val="accent2"/>
                </a:gs>
                <a:gs pos="100000">
                  <a:schemeClr val="accent2">
                    <a:lumMod val="75000"/>
                  </a:schemeClr>
                </a:gs>
              </a:gsLst>
              <a:lin ang="18900000" scaled="0"/>
            </a:gradFill>
          </a:ln>
          <a:effectLst>
            <a:outerShdw algn="tl" blurRad="381000" dir="2700000" dist="127000" rotWithShape="0">
              <a:prstClr val="black">
                <a:alpha val="35000"/>
              </a:prstClr>
            </a:outerShdw>
          </a:effectLst>
        </p:spPr>
        <p:txBody>
          <a:bodyPr anchor="t" anchorCtr="0" bIns="45720" compatLnSpc="1" lIns="91440" numCol="1" rIns="91440" tIns="45720" vert="horz" wrap="square">
            <a:prstTxWarp prst="textNoShape">
              <a:avLst/>
            </a:prstTxWarp>
          </a:bodyPr>
          <a:lstStyle/>
          <a:p>
            <a:endParaRPr altLang="en-US" lang="zh-CN"/>
          </a:p>
        </p:txBody>
      </p:sp>
      <p:sp>
        <p:nvSpPr>
          <p:cNvPr id="23" name="Freeform 5"/>
          <p:cNvSpPr/>
          <p:nvPr/>
        </p:nvSpPr>
        <p:spPr bwMode="auto">
          <a:xfrm rot="10800000">
            <a:off x="10258786" y="6150875"/>
            <a:ext cx="486000" cy="485746"/>
          </a:xfrm>
          <a:prstGeom prst="ellipse">
            <a:avLst/>
          </a:prstGeom>
          <a:gradFill flip="none" rotWithShape="1">
            <a:gsLst>
              <a:gs pos="0">
                <a:schemeClr val="accent5"/>
              </a:gs>
              <a:gs pos="100000">
                <a:schemeClr val="accent5">
                  <a:lumMod val="75000"/>
                </a:schemeClr>
              </a:gs>
            </a:gsLst>
            <a:lin ang="2700000" scaled="1"/>
          </a:gradFill>
          <a:ln w="25400">
            <a:gradFill flip="none" rotWithShape="1">
              <a:gsLst>
                <a:gs pos="0">
                  <a:schemeClr val="accent5">
                    <a:lumMod val="75000"/>
                  </a:schemeClr>
                </a:gs>
                <a:gs pos="100000">
                  <a:schemeClr val="accent5"/>
                </a:gs>
              </a:gsLst>
              <a:lin ang="2700000" scaled="1"/>
            </a:gradFill>
          </a:ln>
          <a:effectLst>
            <a:outerShdw algn="tl" blurRad="254000" dir="2700000" dist="114300" rotWithShape="0">
              <a:prstClr val="black">
                <a:alpha val="25000"/>
              </a:prstClr>
            </a:outerShdw>
          </a:effectLst>
        </p:spPr>
        <p:txBody>
          <a:bodyPr anchor="t" anchorCtr="0" bIns="45720" compatLnSpc="1" lIns="91440" numCol="1" rIns="91440" tIns="45720" vert="horz" wrap="square">
            <a:prstTxWarp prst="textNoShape">
              <a:avLst/>
            </a:prstTxWarp>
          </a:bodyPr>
          <a:lstStyle/>
          <a:p>
            <a:endParaRPr altLang="en-US" lang="zh-CN">
              <a:solidFill>
                <a:prstClr val="black"/>
              </a:solidFill>
            </a:endParaRPr>
          </a:p>
        </p:txBody>
      </p:sp>
      <p:sp>
        <p:nvSpPr>
          <p:cNvPr id="24" name="Freeform 5"/>
          <p:cNvSpPr/>
          <p:nvPr/>
        </p:nvSpPr>
        <p:spPr bwMode="auto">
          <a:xfrm rot="10800000">
            <a:off x="417668" y="382595"/>
            <a:ext cx="2122332" cy="2122828"/>
          </a:xfrm>
          <a:prstGeom prst="ellipse">
            <a:avLst/>
          </a:prstGeom>
          <a:gradFill flip="none" rotWithShape="1">
            <a:gsLst>
              <a:gs pos="0">
                <a:schemeClr val="bg1"/>
              </a:gs>
              <a:gs pos="100000">
                <a:srgbClr val="D9D9D9"/>
              </a:gs>
            </a:gsLst>
            <a:lin ang="2700000" scaled="1"/>
          </a:gradFill>
          <a:ln w="31750">
            <a:gradFill flip="none" rotWithShape="1">
              <a:gsLst>
                <a:gs pos="29000">
                  <a:srgbClr val="E0E0E0"/>
                </a:gs>
                <a:gs pos="0">
                  <a:srgbClr val="999999"/>
                </a:gs>
                <a:gs pos="83000">
                  <a:schemeClr val="bg1"/>
                </a:gs>
              </a:gsLst>
              <a:lin ang="2700000" scaled="1"/>
            </a:gradFill>
          </a:ln>
          <a:effectLst>
            <a:outerShdw algn="tl" blurRad="355600" dir="2700000" dist="88900" rotWithShape="0">
              <a:prstClr val="black">
                <a:alpha val="28000"/>
              </a:prstClr>
            </a:outerShdw>
          </a:effectLst>
        </p:spPr>
        <p:txBody>
          <a:bodyPr anchor="t" anchorCtr="0" bIns="45720" compatLnSpc="1" lIns="91440" numCol="1" rIns="91440" tIns="45720" vert="horz" wrap="square">
            <a:prstTxWarp prst="textNoShape">
              <a:avLst/>
            </a:prstTxWarp>
          </a:bodyPr>
          <a:lstStyle/>
          <a:p>
            <a:endParaRPr altLang="en-US" lang="zh-CN">
              <a:solidFill>
                <a:prstClr val="black"/>
              </a:solidFill>
            </a:endParaRPr>
          </a:p>
        </p:txBody>
      </p:sp>
      <p:sp>
        <p:nvSpPr>
          <p:cNvPr id="25" name="Freeform 5"/>
          <p:cNvSpPr/>
          <p:nvPr/>
        </p:nvSpPr>
        <p:spPr bwMode="auto">
          <a:xfrm rot="10800000">
            <a:off x="613056" y="593147"/>
            <a:ext cx="1731554" cy="1732044"/>
          </a:xfrm>
          <a:prstGeom prst="ellipse">
            <a:avLst/>
          </a:prstGeom>
          <a:gradFill flip="none" rotWithShape="1">
            <a:gsLst>
              <a:gs pos="0">
                <a:schemeClr val="tx1"/>
              </a:gs>
              <a:gs pos="100000">
                <a:schemeClr val="tx1">
                  <a:lumMod val="50000"/>
                </a:schemeClr>
              </a:gs>
            </a:gsLst>
            <a:lin ang="2700000" scaled="1"/>
          </a:gradFill>
          <a:ln w="31750">
            <a:gradFill flip="none" rotWithShape="1">
              <a:gsLst>
                <a:gs pos="0">
                  <a:schemeClr val="accent1">
                    <a:lumMod val="75000"/>
                  </a:schemeClr>
                </a:gs>
                <a:gs pos="100000">
                  <a:schemeClr val="accent1"/>
                </a:gs>
              </a:gsLst>
              <a:lin ang="2700000" scaled="1"/>
            </a:gradFill>
          </a:ln>
          <a:effectLst>
            <a:outerShdw algn="tl" blurRad="254000" dir="2700000" dist="114300" rotWithShape="0">
              <a:prstClr val="black">
                <a:alpha val="25000"/>
              </a:prstClr>
            </a:outerShdw>
          </a:effectLst>
        </p:spPr>
        <p:txBody>
          <a:bodyPr anchor="t" anchorCtr="0" bIns="45720" compatLnSpc="1" lIns="91440" numCol="1" rIns="91440" tIns="45720" vert="horz" wrap="square">
            <a:prstTxWarp prst="textNoShape">
              <a:avLst/>
            </a:prstTxWarp>
          </a:bodyPr>
          <a:lstStyle/>
          <a:p>
            <a:endParaRPr altLang="en-US" lang="zh-CN">
              <a:solidFill>
                <a:prstClr val="black"/>
              </a:solidFill>
            </a:endParaRPr>
          </a:p>
        </p:txBody>
      </p:sp>
      <p:sp>
        <p:nvSpPr>
          <p:cNvPr id="26" name="TextBox 4"/>
          <p:cNvSpPr txBox="1"/>
          <p:nvPr/>
        </p:nvSpPr>
        <p:spPr>
          <a:xfrm>
            <a:off x="782504" y="1182170"/>
            <a:ext cx="1440160" cy="548640"/>
          </a:xfrm>
          <a:prstGeom prst="rect">
            <a:avLst/>
          </a:prstGeom>
          <a:noFill/>
        </p:spPr>
        <p:txBody>
          <a:bodyPr bIns="0" lIns="0" rIns="0" rtlCol="0" tIns="0" wrap="square">
            <a:spAutoFit/>
          </a:bodyPr>
          <a:lstStyle/>
          <a:p>
            <a:r>
              <a:rPr altLang="en-US" b="1" lang="zh-CN" sz="3600">
                <a:solidFill>
                  <a:schemeClr val="bg1"/>
                </a:solidFill>
                <a:latin charset="-122" panose="020b0503020204020204" pitchFamily="34" typeface="微软雅黑"/>
                <a:ea charset="-122" pitchFamily="34" typeface="微软雅黑"/>
              </a:rPr>
              <a:t>结束语</a:t>
            </a:r>
          </a:p>
        </p:txBody>
      </p:sp>
      <p:sp>
        <p:nvSpPr>
          <p:cNvPr id="27" name="TextBox 39"/>
          <p:cNvSpPr txBox="1"/>
          <p:nvPr/>
        </p:nvSpPr>
        <p:spPr>
          <a:xfrm>
            <a:off x="1127449" y="5877272"/>
            <a:ext cx="5168900" cy="563728"/>
          </a:xfrm>
          <a:prstGeom prst="rect">
            <a:avLst/>
          </a:prstGeom>
          <a:noFill/>
        </p:spPr>
        <p:txBody>
          <a:bodyPr bIns="0" lIns="0" rIns="0" rtlCol="0" tIns="0" wrap="none">
            <a:spAutoFit/>
          </a:bodyPr>
          <a:lstStyle/>
          <a:p>
            <a:r>
              <a:rPr altLang="en-US" b="1" lang="zh-CN" sz="3699">
                <a:latin charset="-122" panose="020b0503020204020204" pitchFamily="34" typeface="微软雅黑"/>
                <a:ea charset="-122" pitchFamily="34" typeface="微软雅黑"/>
              </a:rPr>
              <a:t>为梦想，我们携手共进！</a:t>
            </a:r>
          </a:p>
        </p:txBody>
      </p:sp>
    </p:spTree>
    <p:extLst>
      <p:ext uri="{BB962C8B-B14F-4D97-AF65-F5344CB8AC3E}">
        <p14:creationId val="3376887034"/>
      </p:ext>
    </p:extLst>
  </p:cSld>
  <p:clrMapOvr>
    <a:masterClrMapping/>
  </p:clrMapOvr>
  <mc:AlternateContent>
    <mc:Choice Requires="p15">
      <p:transition p14:dur="2000" spd="slow">
        <p15:prstTrans prst="wind"/>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16" presetSubtype="21">
                                  <p:stCondLst>
                                    <p:cond delay="0"/>
                                  </p:stCondLst>
                                  <p:childTnLst>
                                    <p:set>
                                      <p:cBhvr>
                                        <p:cTn dur="1" fill="hold" id="6">
                                          <p:stCondLst>
                                            <p:cond delay="0"/>
                                          </p:stCondLst>
                                        </p:cTn>
                                        <p:tgtEl>
                                          <p:spTgt spid="17"/>
                                        </p:tgtEl>
                                        <p:attrNameLst>
                                          <p:attrName>style.visibility</p:attrName>
                                        </p:attrNameLst>
                                      </p:cBhvr>
                                      <p:to>
                                        <p:strVal val="visible"/>
                                      </p:to>
                                    </p:set>
                                    <p:animEffect filter="barn(inVertical)" transition="in">
                                      <p:cBhvr>
                                        <p:cTn dur="1000" id="7"/>
                                        <p:tgtEl>
                                          <p:spTgt spid="17"/>
                                        </p:tgtEl>
                                      </p:cBhvr>
                                    </p:animEffect>
                                  </p:childTnLst>
                                </p:cTn>
                              </p:par>
                            </p:childTnLst>
                          </p:cTn>
                        </p:par>
                        <p:par>
                          <p:cTn fill="hold" id="8" nodeType="afterGroup">
                            <p:stCondLst>
                              <p:cond delay="1000"/>
                            </p:stCondLst>
                            <p:childTnLst>
                              <p:par>
                                <p:cTn fill="hold" grpId="0" id="9" nodeType="afterEffect" presetClass="entr" presetID="53" presetSubtype="0">
                                  <p:stCondLst>
                                    <p:cond delay="0"/>
                                  </p:stCondLst>
                                  <p:childTnLst>
                                    <p:set>
                                      <p:cBhvr>
                                        <p:cTn dur="1" fill="hold" id="10">
                                          <p:stCondLst>
                                            <p:cond delay="0"/>
                                          </p:stCondLst>
                                        </p:cTn>
                                        <p:tgtEl>
                                          <p:spTgt spid="24"/>
                                        </p:tgtEl>
                                        <p:attrNameLst>
                                          <p:attrName>style.visibility</p:attrName>
                                        </p:attrNameLst>
                                      </p:cBhvr>
                                      <p:to>
                                        <p:strVal val="visible"/>
                                      </p:to>
                                    </p:set>
                                    <p:anim calcmode="lin" valueType="num">
                                      <p:cBhvr>
                                        <p:cTn dur="500" fill="hold" id="11"/>
                                        <p:tgtEl>
                                          <p:spTgt spid="24"/>
                                        </p:tgtEl>
                                        <p:attrNameLst>
                                          <p:attrName>ppt_w</p:attrName>
                                        </p:attrNameLst>
                                      </p:cBhvr>
                                      <p:tavLst>
                                        <p:tav tm="0">
                                          <p:val>
                                            <p:fltVal val="0"/>
                                          </p:val>
                                        </p:tav>
                                        <p:tav tm="100000">
                                          <p:val>
                                            <p:strVal val="#ppt_w"/>
                                          </p:val>
                                        </p:tav>
                                      </p:tavLst>
                                    </p:anim>
                                    <p:anim calcmode="lin" valueType="num">
                                      <p:cBhvr>
                                        <p:cTn dur="500" fill="hold" id="12"/>
                                        <p:tgtEl>
                                          <p:spTgt spid="24"/>
                                        </p:tgtEl>
                                        <p:attrNameLst>
                                          <p:attrName>ppt_h</p:attrName>
                                        </p:attrNameLst>
                                      </p:cBhvr>
                                      <p:tavLst>
                                        <p:tav tm="0">
                                          <p:val>
                                            <p:fltVal val="0"/>
                                          </p:val>
                                        </p:tav>
                                        <p:tav tm="100000">
                                          <p:val>
                                            <p:strVal val="#ppt_h"/>
                                          </p:val>
                                        </p:tav>
                                      </p:tavLst>
                                    </p:anim>
                                    <p:animEffect filter="fade" transition="in">
                                      <p:cBhvr>
                                        <p:cTn dur="500" id="13"/>
                                        <p:tgtEl>
                                          <p:spTgt spid="24"/>
                                        </p:tgtEl>
                                      </p:cBhvr>
                                    </p:animEffect>
                                  </p:childTnLst>
                                </p:cTn>
                              </p:par>
                              <p:par>
                                <p:cTn fill="hold" grpId="0" id="14" nodeType="withEffect" presetClass="entr" presetID="53" presetSubtype="0">
                                  <p:stCondLst>
                                    <p:cond delay="200"/>
                                  </p:stCondLst>
                                  <p:childTnLst>
                                    <p:set>
                                      <p:cBhvr>
                                        <p:cTn dur="1" fill="hold" id="15">
                                          <p:stCondLst>
                                            <p:cond delay="0"/>
                                          </p:stCondLst>
                                        </p:cTn>
                                        <p:tgtEl>
                                          <p:spTgt spid="25"/>
                                        </p:tgtEl>
                                        <p:attrNameLst>
                                          <p:attrName>style.visibility</p:attrName>
                                        </p:attrNameLst>
                                      </p:cBhvr>
                                      <p:to>
                                        <p:strVal val="visible"/>
                                      </p:to>
                                    </p:set>
                                    <p:anim calcmode="lin" valueType="num">
                                      <p:cBhvr>
                                        <p:cTn dur="500" fill="hold" id="16"/>
                                        <p:tgtEl>
                                          <p:spTgt spid="25"/>
                                        </p:tgtEl>
                                        <p:attrNameLst>
                                          <p:attrName>ppt_w</p:attrName>
                                        </p:attrNameLst>
                                      </p:cBhvr>
                                      <p:tavLst>
                                        <p:tav tm="0">
                                          <p:val>
                                            <p:fltVal val="0"/>
                                          </p:val>
                                        </p:tav>
                                        <p:tav tm="100000">
                                          <p:val>
                                            <p:strVal val="#ppt_w"/>
                                          </p:val>
                                        </p:tav>
                                      </p:tavLst>
                                    </p:anim>
                                    <p:anim calcmode="lin" valueType="num">
                                      <p:cBhvr>
                                        <p:cTn dur="500" fill="hold" id="17"/>
                                        <p:tgtEl>
                                          <p:spTgt spid="25"/>
                                        </p:tgtEl>
                                        <p:attrNameLst>
                                          <p:attrName>ppt_h</p:attrName>
                                        </p:attrNameLst>
                                      </p:cBhvr>
                                      <p:tavLst>
                                        <p:tav tm="0">
                                          <p:val>
                                            <p:fltVal val="0"/>
                                          </p:val>
                                        </p:tav>
                                        <p:tav tm="100000">
                                          <p:val>
                                            <p:strVal val="#ppt_h"/>
                                          </p:val>
                                        </p:tav>
                                      </p:tavLst>
                                    </p:anim>
                                    <p:animEffect filter="fade" transition="in">
                                      <p:cBhvr>
                                        <p:cTn dur="500" id="18"/>
                                        <p:tgtEl>
                                          <p:spTgt spid="25"/>
                                        </p:tgtEl>
                                      </p:cBhvr>
                                    </p:animEffect>
                                  </p:childTnLst>
                                </p:cTn>
                              </p:par>
                              <p:par>
                                <p:cTn fill="hold" grpId="0" id="19" nodeType="withEffect" presetClass="entr" presetID="53" presetSubtype="0">
                                  <p:stCondLst>
                                    <p:cond delay="400"/>
                                  </p:stCondLst>
                                  <p:childTnLst>
                                    <p:set>
                                      <p:cBhvr>
                                        <p:cTn dur="1" fill="hold" id="20">
                                          <p:stCondLst>
                                            <p:cond delay="0"/>
                                          </p:stCondLst>
                                        </p:cTn>
                                        <p:tgtEl>
                                          <p:spTgt spid="26"/>
                                        </p:tgtEl>
                                        <p:attrNameLst>
                                          <p:attrName>style.visibility</p:attrName>
                                        </p:attrNameLst>
                                      </p:cBhvr>
                                      <p:to>
                                        <p:strVal val="visible"/>
                                      </p:to>
                                    </p:set>
                                    <p:anim calcmode="lin" valueType="num">
                                      <p:cBhvr>
                                        <p:cTn dur="500" fill="hold" id="21"/>
                                        <p:tgtEl>
                                          <p:spTgt spid="26"/>
                                        </p:tgtEl>
                                        <p:attrNameLst>
                                          <p:attrName>ppt_w</p:attrName>
                                        </p:attrNameLst>
                                      </p:cBhvr>
                                      <p:tavLst>
                                        <p:tav tm="0">
                                          <p:val>
                                            <p:fltVal val="0"/>
                                          </p:val>
                                        </p:tav>
                                        <p:tav tm="100000">
                                          <p:val>
                                            <p:strVal val="#ppt_w"/>
                                          </p:val>
                                        </p:tav>
                                      </p:tavLst>
                                    </p:anim>
                                    <p:anim calcmode="lin" valueType="num">
                                      <p:cBhvr>
                                        <p:cTn dur="500" fill="hold" id="22"/>
                                        <p:tgtEl>
                                          <p:spTgt spid="26"/>
                                        </p:tgtEl>
                                        <p:attrNameLst>
                                          <p:attrName>ppt_h</p:attrName>
                                        </p:attrNameLst>
                                      </p:cBhvr>
                                      <p:tavLst>
                                        <p:tav tm="0">
                                          <p:val>
                                            <p:fltVal val="0"/>
                                          </p:val>
                                        </p:tav>
                                        <p:tav tm="100000">
                                          <p:val>
                                            <p:strVal val="#ppt_h"/>
                                          </p:val>
                                        </p:tav>
                                      </p:tavLst>
                                    </p:anim>
                                    <p:animEffect filter="fade" transition="in">
                                      <p:cBhvr>
                                        <p:cTn dur="500" id="23"/>
                                        <p:tgtEl>
                                          <p:spTgt spid="26"/>
                                        </p:tgtEl>
                                      </p:cBhvr>
                                    </p:animEffect>
                                  </p:childTnLst>
                                </p:cTn>
                              </p:par>
                            </p:childTnLst>
                          </p:cTn>
                        </p:par>
                        <p:par>
                          <p:cTn fill="hold" id="24" nodeType="afterGroup">
                            <p:stCondLst>
                              <p:cond delay="1900"/>
                            </p:stCondLst>
                            <p:childTnLst>
                              <p:par>
                                <p:cTn fill="hold" grpId="0" id="25" nodeType="afterEffect" presetClass="entr" presetID="10" presetSubtype="0">
                                  <p:stCondLst>
                                    <p:cond delay="0"/>
                                  </p:stCondLst>
                                  <p:childTnLst>
                                    <p:set>
                                      <p:cBhvr>
                                        <p:cTn dur="1" fill="hold" id="26">
                                          <p:stCondLst>
                                            <p:cond delay="0"/>
                                          </p:stCondLst>
                                        </p:cTn>
                                        <p:tgtEl>
                                          <p:spTgt spid="16"/>
                                        </p:tgtEl>
                                        <p:attrNameLst>
                                          <p:attrName>style.visibility</p:attrName>
                                        </p:attrNameLst>
                                      </p:cBhvr>
                                      <p:to>
                                        <p:strVal val="visible"/>
                                      </p:to>
                                    </p:set>
                                    <p:animEffect filter="fade" transition="in">
                                      <p:cBhvr>
                                        <p:cTn dur="500" id="27"/>
                                        <p:tgtEl>
                                          <p:spTgt spid="16"/>
                                        </p:tgtEl>
                                      </p:cBhvr>
                                    </p:animEffect>
                                  </p:childTnLst>
                                </p:cTn>
                              </p:par>
                              <p:par>
                                <p:cTn fill="hold" grpId="0" id="28" nodeType="withEffect" presetClass="entr" presetID="10" presetSubtype="0">
                                  <p:stCondLst>
                                    <p:cond delay="500"/>
                                  </p:stCondLst>
                                  <p:childTnLst>
                                    <p:set>
                                      <p:cBhvr>
                                        <p:cTn dur="1" fill="hold" id="29">
                                          <p:stCondLst>
                                            <p:cond delay="0"/>
                                          </p:stCondLst>
                                        </p:cTn>
                                        <p:tgtEl>
                                          <p:spTgt spid="21"/>
                                        </p:tgtEl>
                                        <p:attrNameLst>
                                          <p:attrName>style.visibility</p:attrName>
                                        </p:attrNameLst>
                                      </p:cBhvr>
                                      <p:to>
                                        <p:strVal val="visible"/>
                                      </p:to>
                                    </p:set>
                                    <p:animEffect filter="fade" transition="in">
                                      <p:cBhvr>
                                        <p:cTn dur="500" id="30"/>
                                        <p:tgtEl>
                                          <p:spTgt spid="21"/>
                                        </p:tgtEl>
                                      </p:cBhvr>
                                    </p:animEffect>
                                  </p:childTnLst>
                                </p:cTn>
                              </p:par>
                              <p:par>
                                <p:cTn fill="hold" grpId="0" id="31" nodeType="withEffect" presetClass="entr" presetID="10" presetSubtype="0">
                                  <p:stCondLst>
                                    <p:cond delay="200"/>
                                  </p:stCondLst>
                                  <p:childTnLst>
                                    <p:set>
                                      <p:cBhvr>
                                        <p:cTn dur="1" fill="hold" id="32">
                                          <p:stCondLst>
                                            <p:cond delay="0"/>
                                          </p:stCondLst>
                                        </p:cTn>
                                        <p:tgtEl>
                                          <p:spTgt spid="22"/>
                                        </p:tgtEl>
                                        <p:attrNameLst>
                                          <p:attrName>style.visibility</p:attrName>
                                        </p:attrNameLst>
                                      </p:cBhvr>
                                      <p:to>
                                        <p:strVal val="visible"/>
                                      </p:to>
                                    </p:set>
                                    <p:animEffect filter="fade" transition="in">
                                      <p:cBhvr>
                                        <p:cTn dur="500" id="33"/>
                                        <p:tgtEl>
                                          <p:spTgt spid="22"/>
                                        </p:tgtEl>
                                      </p:cBhvr>
                                    </p:animEffect>
                                  </p:childTnLst>
                                </p:cTn>
                              </p:par>
                              <p:par>
                                <p:cTn fill="hold" grpId="0" id="34" nodeType="withEffect" presetClass="entr" presetID="10" presetSubtype="0">
                                  <p:stCondLst>
                                    <p:cond delay="800"/>
                                  </p:stCondLst>
                                  <p:childTnLst>
                                    <p:set>
                                      <p:cBhvr>
                                        <p:cTn dur="1" fill="hold" id="35">
                                          <p:stCondLst>
                                            <p:cond delay="0"/>
                                          </p:stCondLst>
                                        </p:cTn>
                                        <p:tgtEl>
                                          <p:spTgt spid="23"/>
                                        </p:tgtEl>
                                        <p:attrNameLst>
                                          <p:attrName>style.visibility</p:attrName>
                                        </p:attrNameLst>
                                      </p:cBhvr>
                                      <p:to>
                                        <p:strVal val="visible"/>
                                      </p:to>
                                    </p:set>
                                    <p:animEffect filter="fade" transition="in">
                                      <p:cBhvr>
                                        <p:cTn dur="500" id="36"/>
                                        <p:tgtEl>
                                          <p:spTgt spid="23"/>
                                        </p:tgtEl>
                                      </p:cBhvr>
                                    </p:animEffect>
                                  </p:childTnLst>
                                </p:cTn>
                              </p:par>
                              <p:par>
                                <p:cTn fill="hold" grpId="0" id="37" nodeType="withEffect" presetClass="entr" presetID="10" presetSubtype="0">
                                  <p:stCondLst>
                                    <p:cond delay="500"/>
                                  </p:stCondLst>
                                  <p:childTnLst>
                                    <p:set>
                                      <p:cBhvr>
                                        <p:cTn dur="1" fill="hold" id="38">
                                          <p:stCondLst>
                                            <p:cond delay="0"/>
                                          </p:stCondLst>
                                        </p:cTn>
                                        <p:tgtEl>
                                          <p:spTgt spid="20"/>
                                        </p:tgtEl>
                                        <p:attrNameLst>
                                          <p:attrName>style.visibility</p:attrName>
                                        </p:attrNameLst>
                                      </p:cBhvr>
                                      <p:to>
                                        <p:strVal val="visible"/>
                                      </p:to>
                                    </p:set>
                                    <p:animEffect filter="fade" transition="in">
                                      <p:cBhvr>
                                        <p:cTn dur="500" id="39"/>
                                        <p:tgtEl>
                                          <p:spTgt spid="20"/>
                                        </p:tgtEl>
                                      </p:cBhvr>
                                    </p:animEffect>
                                  </p:childTnLst>
                                </p:cTn>
                              </p:par>
                              <p:par>
                                <p:cTn fill="hold" grpId="0" id="40" nodeType="withEffect" presetClass="entr" presetID="10" presetSubtype="0">
                                  <p:stCondLst>
                                    <p:cond delay="400"/>
                                  </p:stCondLst>
                                  <p:childTnLst>
                                    <p:set>
                                      <p:cBhvr>
                                        <p:cTn dur="1" fill="hold" id="41">
                                          <p:stCondLst>
                                            <p:cond delay="0"/>
                                          </p:stCondLst>
                                        </p:cTn>
                                        <p:tgtEl>
                                          <p:spTgt spid="19"/>
                                        </p:tgtEl>
                                        <p:attrNameLst>
                                          <p:attrName>style.visibility</p:attrName>
                                        </p:attrNameLst>
                                      </p:cBhvr>
                                      <p:to>
                                        <p:strVal val="visible"/>
                                      </p:to>
                                    </p:set>
                                    <p:animEffect filter="fade" transition="in">
                                      <p:cBhvr>
                                        <p:cTn dur="500" id="42"/>
                                        <p:tgtEl>
                                          <p:spTgt spid="19"/>
                                        </p:tgtEl>
                                      </p:cBhvr>
                                    </p:animEffect>
                                  </p:childTnLst>
                                </p:cTn>
                              </p:par>
                            </p:childTnLst>
                          </p:cTn>
                        </p:par>
                        <p:par>
                          <p:cTn fill="hold" id="43" nodeType="afterGroup">
                            <p:stCondLst>
                              <p:cond delay="3200"/>
                            </p:stCondLst>
                            <p:childTnLst>
                              <p:par>
                                <p:cTn fill="hold" grpId="0" id="44" nodeType="afterEffect" presetClass="entr" presetID="53" presetSubtype="0">
                                  <p:stCondLst>
                                    <p:cond delay="0"/>
                                  </p:stCondLst>
                                  <p:iterate type="lt">
                                    <p:tmPct val="10000"/>
                                  </p:iterate>
                                  <p:childTnLst>
                                    <p:set>
                                      <p:cBhvr>
                                        <p:cTn dur="1" fill="hold" id="45">
                                          <p:stCondLst>
                                            <p:cond delay="0"/>
                                          </p:stCondLst>
                                        </p:cTn>
                                        <p:tgtEl>
                                          <p:spTgt spid="18"/>
                                        </p:tgtEl>
                                        <p:attrNameLst>
                                          <p:attrName>style.visibility</p:attrName>
                                        </p:attrNameLst>
                                      </p:cBhvr>
                                      <p:to>
                                        <p:strVal val="visible"/>
                                      </p:to>
                                    </p:set>
                                    <p:anim calcmode="lin" valueType="num">
                                      <p:cBhvr>
                                        <p:cTn dur="200" fill="hold" id="46"/>
                                        <p:tgtEl>
                                          <p:spTgt spid="18"/>
                                        </p:tgtEl>
                                        <p:attrNameLst>
                                          <p:attrName>ppt_w</p:attrName>
                                        </p:attrNameLst>
                                      </p:cBhvr>
                                      <p:tavLst>
                                        <p:tav tm="0">
                                          <p:val>
                                            <p:fltVal val="0"/>
                                          </p:val>
                                        </p:tav>
                                        <p:tav tm="100000">
                                          <p:val>
                                            <p:strVal val="#ppt_w"/>
                                          </p:val>
                                        </p:tav>
                                      </p:tavLst>
                                    </p:anim>
                                    <p:anim calcmode="lin" valueType="num">
                                      <p:cBhvr>
                                        <p:cTn dur="200" fill="hold" id="47"/>
                                        <p:tgtEl>
                                          <p:spTgt spid="18"/>
                                        </p:tgtEl>
                                        <p:attrNameLst>
                                          <p:attrName>ppt_h</p:attrName>
                                        </p:attrNameLst>
                                      </p:cBhvr>
                                      <p:tavLst>
                                        <p:tav tm="0">
                                          <p:val>
                                            <p:fltVal val="0"/>
                                          </p:val>
                                        </p:tav>
                                        <p:tav tm="100000">
                                          <p:val>
                                            <p:strVal val="#ppt_h"/>
                                          </p:val>
                                        </p:tav>
                                      </p:tavLst>
                                    </p:anim>
                                    <p:animEffect filter="fade" transition="in">
                                      <p:cBhvr>
                                        <p:cTn dur="200" id="48"/>
                                        <p:tgtEl>
                                          <p:spTgt spid="18"/>
                                        </p:tgtEl>
                                      </p:cBhvr>
                                    </p:animEffect>
                                  </p:childTnLst>
                                </p:cTn>
                              </p:par>
                            </p:childTnLst>
                          </p:cTn>
                        </p:par>
                        <p:par>
                          <p:cTn fill="hold" id="49" nodeType="afterGroup">
                            <p:stCondLst>
                              <p:cond delay="3400"/>
                            </p:stCondLst>
                            <p:childTnLst>
                              <p:par>
                                <p:cTn fill="hold" grpId="0" id="50" nodeType="afterEffect" presetClass="entr" presetID="2" presetSubtype="2">
                                  <p:stCondLst>
                                    <p:cond delay="0"/>
                                  </p:stCondLst>
                                  <p:iterate type="lt">
                                    <p:tmPct val="0"/>
                                  </p:iterate>
                                  <p:childTnLst>
                                    <p:set>
                                      <p:cBhvr>
                                        <p:cTn dur="1" fill="hold" id="51">
                                          <p:stCondLst>
                                            <p:cond delay="0"/>
                                          </p:stCondLst>
                                        </p:cTn>
                                        <p:tgtEl>
                                          <p:spTgt spid="27"/>
                                        </p:tgtEl>
                                        <p:attrNameLst>
                                          <p:attrName>style.visibility</p:attrName>
                                        </p:attrNameLst>
                                      </p:cBhvr>
                                      <p:to>
                                        <p:strVal val="visible"/>
                                      </p:to>
                                    </p:set>
                                    <p:anim calcmode="lin" valueType="num">
                                      <p:cBhvr additive="base">
                                        <p:cTn dur="500" fill="hold" id="52"/>
                                        <p:tgtEl>
                                          <p:spTgt spid="27"/>
                                        </p:tgtEl>
                                        <p:attrNameLst>
                                          <p:attrName>ppt_x</p:attrName>
                                        </p:attrNameLst>
                                      </p:cBhvr>
                                      <p:tavLst>
                                        <p:tav tm="0">
                                          <p:val>
                                            <p:strVal val="1+#ppt_w/2"/>
                                          </p:val>
                                        </p:tav>
                                        <p:tav tm="100000">
                                          <p:val>
                                            <p:strVal val="#ppt_x"/>
                                          </p:val>
                                        </p:tav>
                                      </p:tavLst>
                                    </p:anim>
                                    <p:anim calcmode="lin" valueType="num">
                                      <p:cBhvr additive="base">
                                        <p:cTn dur="500" fill="hold" id="53"/>
                                        <p:tgtEl>
                                          <p:spTgt spid="27"/>
                                        </p:tgtEl>
                                        <p:attrNameLst>
                                          <p:attrName>ppt_y</p:attrName>
                                        </p:attrNameLst>
                                      </p:cBhvr>
                                      <p:tavLst>
                                        <p:tav tm="0">
                                          <p:val>
                                            <p:strVal val="#ppt_y"/>
                                          </p:val>
                                        </p:tav>
                                        <p:tav tm="100000">
                                          <p:val>
                                            <p:strVal val="#ppt_y"/>
                                          </p:val>
                                        </p:tav>
                                      </p:tavLst>
                                    </p:anim>
                                  </p:childTnLst>
                                </p:cTn>
                              </p:par>
                            </p:childTnLst>
                          </p:cTn>
                        </p:par>
                        <p:par>
                          <p:cTn fill="hold" id="54" nodeType="afterGroup">
                            <p:stCondLst>
                              <p:cond delay="3900"/>
                            </p:stCondLst>
                            <p:childTnLst>
                              <p:par>
                                <p:cTn fill="hold" grpId="1" id="55" nodeType="afterEffect" presetClass="emph" presetID="26" presetSubtype="0">
                                  <p:stCondLst>
                                    <p:cond delay="0"/>
                                  </p:stCondLst>
                                  <p:iterate type="lt">
                                    <p:tmPct val="10000"/>
                                  </p:iterate>
                                  <p:childTnLst>
                                    <p:animEffect filter="fade" transition="out">
                                      <p:cBhvr>
                                        <p:cTn dur="500" id="56" tmFilter="0, 0; .2, .5; .8, .5; 1, 0"/>
                                        <p:tgtEl>
                                          <p:spTgt spid="27"/>
                                        </p:tgtEl>
                                      </p:cBhvr>
                                    </p:animEffect>
                                    <p:animScale>
                                      <p:cBhvr>
                                        <p:cTn autoRev="1" dur="250" fill="hold" id="57"/>
                                        <p:tgtEl>
                                          <p:spTgt spid="27"/>
                                        </p:tgtEl>
                                      </p:cBhvr>
                                      <p:by x="105000" y="105000"/>
                                    </p:animScale>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6"/>
      <p:bldP grpId="0" spid="17"/>
      <p:bldP grpId="0" spid="18"/>
      <p:bldP grpId="0" spid="19"/>
      <p:bldP grpId="0" spid="20"/>
      <p:bldP grpId="0" spid="21"/>
      <p:bldP grpId="0" spid="22"/>
      <p:bldP grpId="0" spid="23"/>
      <p:bldP grpId="0" spid="24"/>
      <p:bldP grpId="0" spid="25"/>
      <p:bldP grpId="0" spid="26"/>
      <p:bldP grpId="0" spid="27"/>
      <p:bldP grpId="1" spid="27"/>
    </p:bldLst>
  </p:timing>
</p:sld>
</file>

<file path=ppt/slides/slide4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descr="C:\Users\CQDELL\Desktop\未标题-1.jpg" id="35" name="Picture 3"/>
          <p:cNvPicPr>
            <a:picLocks noChangeArrowheads="1" noChangeAspect="1"/>
          </p:cNvPicPr>
          <p:nvPr/>
        </p:nvPicPr>
        <p:blipFill>
          <a:blip r:embed="rId3">
            <a:extLst>
              <a:ext uri="{28A0092B-C50C-407E-A947-70E740481C1C}">
                <a14:useLocalDpi val="0"/>
              </a:ext>
            </a:extLst>
          </a:blip>
          <a:stretch>
            <a:fillRect/>
          </a:stretch>
        </p:blipFill>
        <p:spPr bwMode="auto">
          <a:xfrm>
            <a:off x="0" y="0"/>
            <a:ext cx="12188825" cy="6858000"/>
          </a:xfrm>
          <a:prstGeom prst="rect">
            <a:avLst/>
          </a:prstGeom>
          <a:noFill/>
          <a:extLst>
            <a:ext uri="{909E8E84-426E-40DD-AFC4-6F175D3DCCD1}">
              <a14:hiddenFill>
                <a:solidFill>
                  <a:srgbClr val="FFFFFF"/>
                </a:solidFill>
              </a14:hiddenFill>
            </a:ext>
          </a:extLst>
        </p:spPr>
      </p:pic>
      <p:grpSp>
        <p:nvGrpSpPr>
          <p:cNvPr id="36" name="组合 35"/>
          <p:cNvGrpSpPr/>
          <p:nvPr/>
        </p:nvGrpSpPr>
        <p:grpSpPr>
          <a:xfrm>
            <a:off x="1490886" y="1153847"/>
            <a:ext cx="4254146" cy="4254151"/>
            <a:chOff x="1490886" y="1153847"/>
            <a:chExt cx="4254146" cy="4254151"/>
          </a:xfrm>
        </p:grpSpPr>
        <p:sp>
          <p:nvSpPr>
            <p:cNvPr id="37" name="椭圆 36"/>
            <p:cNvSpPr/>
            <p:nvPr/>
          </p:nvSpPr>
          <p:spPr>
            <a:xfrm>
              <a:off x="1490886" y="1153847"/>
              <a:ext cx="4254146" cy="4254151"/>
            </a:xfrm>
            <a:prstGeom prst="ellipse">
              <a:avLst/>
            </a:prstGeom>
            <a:gradFill flip="none" rotWithShape="1">
              <a:gsLst>
                <a:gs pos="50000">
                  <a:schemeClr val="bg1">
                    <a:alpha val="19000"/>
                  </a:schemeClr>
                </a:gs>
                <a:gs pos="22000">
                  <a:srgbClr val="FFFFFF">
                    <a:alpha val="40000"/>
                  </a:srgbClr>
                </a:gs>
                <a:gs pos="15000">
                  <a:schemeClr val="bg1">
                    <a:alpha val="87000"/>
                  </a:schemeClr>
                </a:gs>
                <a:gs pos="50000">
                  <a:schemeClr val="bg1">
                    <a:alpha val="10000"/>
                  </a:schemeClr>
                </a:gs>
              </a:gsLst>
              <a:lin ang="2700000" scaled="1"/>
            </a:gradFill>
            <a:ln w="19050">
              <a:gradFill flip="none" rotWithShape="1">
                <a:gsLst>
                  <a:gs pos="50000">
                    <a:schemeClr val="bg1">
                      <a:lumMod val="75000"/>
                    </a:schemeClr>
                  </a:gs>
                  <a:gs pos="29000">
                    <a:schemeClr val="bg1">
                      <a:lumMod val="95000"/>
                    </a:schemeClr>
                  </a:gs>
                  <a:gs pos="0">
                    <a:schemeClr val="bg1"/>
                  </a:gs>
                  <a:gs pos="71000">
                    <a:schemeClr val="bg1">
                      <a:lumMod val="95000"/>
                    </a:schemeClr>
                  </a:gs>
                  <a:gs pos="100000">
                    <a:schemeClr val="bg1"/>
                  </a:gs>
                </a:gsLst>
                <a:lin ang="2700000" scaled="1"/>
              </a:gradFill>
            </a:ln>
            <a:effectLst>
              <a:outerShdw algn="tl" blurRad="228600" dir="2700000" dist="88900"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微软雅黑"/>
                <a:ea charset="-122" pitchFamily="34" typeface="微软雅黑"/>
              </a:endParaRPr>
            </a:p>
          </p:txBody>
        </p:sp>
        <p:sp>
          <p:nvSpPr>
            <p:cNvPr id="38" name="椭圆 37"/>
            <p:cNvSpPr/>
            <p:nvPr/>
          </p:nvSpPr>
          <p:spPr>
            <a:xfrm>
              <a:off x="1962821" y="1625782"/>
              <a:ext cx="3310276" cy="3310281"/>
            </a:xfrm>
            <a:prstGeom prst="ellipse">
              <a:avLst/>
            </a:prstGeom>
            <a:solidFill>
              <a:schemeClr val="tx1"/>
            </a:solidFill>
            <a:ln>
              <a:noFill/>
            </a:ln>
            <a:effectLst>
              <a:outerShdw algn="tl" blurRad="152400" dir="2700000" dist="50800" rotWithShape="0">
                <a:prstClr val="black">
                  <a:alpha val="30000"/>
                </a:prstClr>
              </a:outerShdw>
            </a:effectLst>
            <a:scene3d>
              <a:camera prst="orthographicFront"/>
              <a:lightRig dir="t" rig="threePt"/>
            </a:scene3d>
            <a:sp3d prstMaterial="softEdge">
              <a:bevelT h="31750" w="146050"/>
            </a:sp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微软雅黑"/>
                <a:ea charset="-122" pitchFamily="34" typeface="微软雅黑"/>
              </a:endParaRPr>
            </a:p>
          </p:txBody>
        </p:sp>
      </p:grpSp>
      <p:sp>
        <p:nvSpPr>
          <p:cNvPr id="39" name="Rectangle 7"/>
          <p:cNvSpPr/>
          <p:nvPr/>
        </p:nvSpPr>
        <p:spPr bwMode="auto">
          <a:xfrm>
            <a:off x="1324483" y="2174785"/>
            <a:ext cx="4551250" cy="1269345"/>
          </a:xfrm>
          <a:prstGeom prst="rect">
            <a:avLst/>
          </a:prstGeom>
          <a:noFill/>
          <a:ln>
            <a:noFill/>
          </a:ln>
          <a:extLst>
            <a:ext uri="{909E8E84-426E-40DD-AFC4-6F175D3DCCD1}">
              <a14:hiddenFill>
                <a:solidFill>
                  <a:srgbClr val="FFFFFF"/>
                </a:solidFill>
              </a14:hiddenFill>
            </a:ext>
            <a:ext uri="{91240B29-F687-4F45-9708-019B960494DF}">
              <a14:hiddenLine cap="flat" w="12700">
                <a:solidFill>
                  <a:schemeClr val="tx1"/>
                </a:solidFill>
                <a:miter lim="800000"/>
                <a:headEnd len="med" type="none" w="med"/>
                <a:tailEnd len="med" type="none" w="med"/>
              </a14:hiddenLine>
            </a:ext>
          </a:extLst>
        </p:spPr>
        <p:txBody>
          <a:bodyPr anchor="t" bIns="0" lIns="0" rIns="0" tIns="0"/>
          <a:lstStyle/>
          <a:p>
            <a:pPr algn="ctr" fontAlgn="base">
              <a:lnSpc>
                <a:spcPct val="150000"/>
              </a:lnSpc>
              <a:spcBef>
                <a:spcPct val="0"/>
              </a:spcBef>
              <a:spcAft>
                <a:spcPct val="0"/>
              </a:spcAft>
            </a:pPr>
            <a:r>
              <a:rPr altLang="en-US" lang="zh-CN" smtClean="0" spc="100" sz="4000">
                <a:solidFill>
                  <a:schemeClr val="bg1"/>
                </a:solidFill>
                <a:latin charset="-122" panose="020b0503020204020204" pitchFamily="34" typeface="微软雅黑"/>
                <a:ea charset="-122" pitchFamily="34" typeface="微软雅黑"/>
                <a:cs charset="0" typeface="Lato Light"/>
                <a:sym charset="0" typeface="Lato Light"/>
              </a:rPr>
              <a:t>联系方式</a:t>
            </a:r>
          </a:p>
        </p:txBody>
      </p:sp>
      <p:sp>
        <p:nvSpPr>
          <p:cNvPr id="40" name="文本框 4"/>
          <p:cNvSpPr txBox="1"/>
          <p:nvPr>
            <p:custDataLst>
              <p:tags r:id="rId4"/>
            </p:custDataLst>
          </p:nvPr>
        </p:nvSpPr>
        <p:spPr>
          <a:xfrm>
            <a:off x="2624470" y="3018839"/>
            <a:ext cx="2881344" cy="447968"/>
          </a:xfrm>
          <a:prstGeom prst="rect">
            <a:avLst/>
          </a:prstGeom>
          <a:noFill/>
        </p:spPr>
        <p:txBody>
          <a:bodyPr anchor="ctr" anchorCtr="0" rtlCol="0" wrap="none">
            <a:noAutofit/>
          </a:bodyPr>
          <a:lstStyle/>
          <a:p>
            <a:r>
              <a:rPr altLang="zh-CN" lang="en-US" smtClean="0">
                <a:solidFill>
                  <a:schemeClr val="bg1"/>
                </a:solidFill>
                <a:latin charset="-122" panose="020b0503020204020204" pitchFamily="34" typeface="微软雅黑"/>
                <a:ea charset="-122" pitchFamily="34" typeface="微软雅黑"/>
                <a:cs charset="0" pitchFamily="34" typeface="Arial"/>
              </a:rPr>
              <a:t>000-12345678</a:t>
            </a:r>
          </a:p>
        </p:txBody>
      </p:sp>
      <p:sp>
        <p:nvSpPr>
          <p:cNvPr id="41" name="文本框 5"/>
          <p:cNvSpPr txBox="1"/>
          <p:nvPr>
            <p:custDataLst>
              <p:tags r:id="rId5"/>
            </p:custDataLst>
          </p:nvPr>
        </p:nvSpPr>
        <p:spPr>
          <a:xfrm>
            <a:off x="2655003" y="3391719"/>
            <a:ext cx="3223385" cy="447968"/>
          </a:xfrm>
          <a:prstGeom prst="rect">
            <a:avLst/>
          </a:prstGeom>
          <a:noFill/>
        </p:spPr>
        <p:txBody>
          <a:bodyPr anchor="ctr" anchorCtr="0" rtlCol="0" wrap="none">
            <a:noAutofit/>
          </a:bodyPr>
          <a:lstStyle/>
          <a:p>
            <a:r>
              <a:rPr altLang="zh-CN" lang="en-US">
                <a:solidFill>
                  <a:schemeClr val="bg1"/>
                </a:solidFill>
                <a:latin charset="-122" panose="020b0503020204020204" pitchFamily="34" typeface="微软雅黑"/>
                <a:ea charset="-122" pitchFamily="34" typeface="微软雅黑"/>
                <a:cs charset="0" pitchFamily="34" typeface="Arial"/>
              </a:rPr>
              <a:t>8888888@qq.com</a:t>
            </a:r>
          </a:p>
        </p:txBody>
      </p:sp>
      <p:sp>
        <p:nvSpPr>
          <p:cNvPr id="42" name="文本框 6"/>
          <p:cNvSpPr txBox="1"/>
          <p:nvPr>
            <p:custDataLst>
              <p:tags r:id="rId6"/>
            </p:custDataLst>
          </p:nvPr>
        </p:nvSpPr>
        <p:spPr>
          <a:xfrm>
            <a:off x="2645479" y="3814404"/>
            <a:ext cx="2495372" cy="447968"/>
          </a:xfrm>
          <a:prstGeom prst="rect">
            <a:avLst/>
          </a:prstGeom>
          <a:noFill/>
        </p:spPr>
        <p:txBody>
          <a:bodyPr anchor="ctr" anchorCtr="0" rtlCol="0" wrap="none">
            <a:noAutofit/>
          </a:bodyPr>
          <a:lstStyle/>
          <a:p>
            <a:r>
              <a:rPr altLang="zh-CN" lang="en-US">
                <a:solidFill>
                  <a:schemeClr val="bg1"/>
                </a:solidFill>
                <a:latin charset="-122" panose="020b0503020204020204" pitchFamily="34" typeface="微软雅黑"/>
                <a:ea charset="-122" pitchFamily="34" typeface="微软雅黑"/>
                <a:cs charset="0" pitchFamily="34" typeface="Arial"/>
              </a:rPr>
              <a:t>www.xxxxxx.com</a:t>
            </a:r>
          </a:p>
        </p:txBody>
      </p:sp>
      <p:sp>
        <p:nvSpPr>
          <p:cNvPr id="43" name="KSO_Shape"/>
          <p:cNvSpPr/>
          <p:nvPr>
            <p:custDataLst>
              <p:tags r:id="rId7"/>
            </p:custDataLst>
          </p:nvPr>
        </p:nvSpPr>
        <p:spPr>
          <a:xfrm>
            <a:off x="2399971" y="3529305"/>
            <a:ext cx="267976" cy="203036"/>
          </a:xfrm>
          <a:custGeom>
            <a:rect b="b" l="l" r="r" t="t"/>
            <a:pathLst>
              <a:path h="3320682" w="4974795">
                <a:moveTo>
                  <a:pt x="1897867" y="1805825"/>
                </a:moveTo>
                <a:lnTo>
                  <a:pt x="2485737" y="2315734"/>
                </a:lnTo>
                <a:lnTo>
                  <a:pt x="3073607" y="1805825"/>
                </a:lnTo>
                <a:lnTo>
                  <a:pt x="4820061" y="3320682"/>
                </a:lnTo>
                <a:lnTo>
                  <a:pt x="151413" y="3320682"/>
                </a:lnTo>
                <a:close/>
                <a:moveTo>
                  <a:pt x="0" y="159634"/>
                </a:moveTo>
                <a:lnTo>
                  <a:pt x="1788328" y="1710812"/>
                </a:lnTo>
                <a:lnTo>
                  <a:pt x="0" y="3261996"/>
                </a:lnTo>
                <a:close/>
                <a:moveTo>
                  <a:pt x="4974795" y="156753"/>
                </a:moveTo>
                <a:lnTo>
                  <a:pt x="4974795" y="3264872"/>
                </a:lnTo>
                <a:lnTo>
                  <a:pt x="3183146" y="1710812"/>
                </a:lnTo>
                <a:close/>
                <a:moveTo>
                  <a:pt x="35040" y="0"/>
                </a:moveTo>
                <a:lnTo>
                  <a:pt x="4936434" y="0"/>
                </a:lnTo>
                <a:lnTo>
                  <a:pt x="2485737" y="212570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en-US" sz="2000">
              <a:solidFill>
                <a:schemeClr val="bg1"/>
              </a:solidFill>
            </a:endParaRPr>
          </a:p>
        </p:txBody>
      </p:sp>
      <p:sp>
        <p:nvSpPr>
          <p:cNvPr id="44" name="KSO_Shape"/>
          <p:cNvSpPr/>
          <p:nvPr>
            <p:custDataLst>
              <p:tags r:id="rId8"/>
            </p:custDataLst>
          </p:nvPr>
        </p:nvSpPr>
        <p:spPr>
          <a:xfrm>
            <a:off x="2426705" y="3080539"/>
            <a:ext cx="214508" cy="287782"/>
          </a:xfrm>
          <a:custGeom>
            <a:rect b="b" l="l" r="r" t="t"/>
            <a:pathLst>
              <a:path h="469210" w="396520">
                <a:moveTo>
                  <a:pt x="327445" y="314600"/>
                </a:moveTo>
                <a:cubicBezTo>
                  <a:pt x="356349" y="319254"/>
                  <a:pt x="385797" y="360745"/>
                  <a:pt x="394054" y="381803"/>
                </a:cubicBezTo>
                <a:cubicBezTo>
                  <a:pt x="402312" y="402860"/>
                  <a:pt x="388098" y="427511"/>
                  <a:pt x="376990" y="440944"/>
                </a:cubicBezTo>
                <a:cubicBezTo>
                  <a:pt x="373700" y="421882"/>
                  <a:pt x="364955" y="401443"/>
                  <a:pt x="352485" y="383463"/>
                </a:cubicBezTo>
                <a:cubicBezTo>
                  <a:pt x="332676" y="354903"/>
                  <a:pt x="307287" y="337803"/>
                  <a:pt x="287162" y="338581"/>
                </a:cubicBezTo>
                <a:cubicBezTo>
                  <a:pt x="300917" y="326499"/>
                  <a:pt x="298542" y="309947"/>
                  <a:pt x="327445" y="314600"/>
                </a:cubicBezTo>
                <a:close/>
                <a:moveTo>
                  <a:pt x="44367" y="9445"/>
                </a:moveTo>
                <a:cubicBezTo>
                  <a:pt x="65307" y="7976"/>
                  <a:pt x="88582" y="48300"/>
                  <a:pt x="98716" y="103893"/>
                </a:cubicBezTo>
                <a:cubicBezTo>
                  <a:pt x="103023" y="127522"/>
                  <a:pt x="104507" y="151694"/>
                  <a:pt x="102812" y="172874"/>
                </a:cubicBezTo>
                <a:cubicBezTo>
                  <a:pt x="96419" y="177933"/>
                  <a:pt x="92462" y="183883"/>
                  <a:pt x="93679" y="191748"/>
                </a:cubicBezTo>
                <a:cubicBezTo>
                  <a:pt x="97962" y="219449"/>
                  <a:pt x="202914" y="329063"/>
                  <a:pt x="240363" y="349244"/>
                </a:cubicBezTo>
                <a:cubicBezTo>
                  <a:pt x="253454" y="356299"/>
                  <a:pt x="265280" y="353652"/>
                  <a:pt x="275564" y="347108"/>
                </a:cubicBezTo>
                <a:lnTo>
                  <a:pt x="275884" y="347663"/>
                </a:lnTo>
                <a:cubicBezTo>
                  <a:pt x="293996" y="337193"/>
                  <a:pt x="324545" y="354625"/>
                  <a:pt x="347507" y="388530"/>
                </a:cubicBezTo>
                <a:cubicBezTo>
                  <a:pt x="360303" y="407426"/>
                  <a:pt x="369015" y="429003"/>
                  <a:pt x="371399" y="448117"/>
                </a:cubicBezTo>
                <a:cubicBezTo>
                  <a:pt x="347296" y="472826"/>
                  <a:pt x="310581" y="469765"/>
                  <a:pt x="288158" y="468159"/>
                </a:cubicBezTo>
                <a:cubicBezTo>
                  <a:pt x="253182" y="465654"/>
                  <a:pt x="-15065" y="364036"/>
                  <a:pt x="664" y="89829"/>
                </a:cubicBezTo>
                <a:cubicBezTo>
                  <a:pt x="3125" y="70964"/>
                  <a:pt x="7079" y="53749"/>
                  <a:pt x="14299" y="39550"/>
                </a:cubicBezTo>
                <a:cubicBezTo>
                  <a:pt x="20978" y="26415"/>
                  <a:pt x="30453" y="15861"/>
                  <a:pt x="44367" y="9445"/>
                </a:cubicBezTo>
                <a:close/>
                <a:moveTo>
                  <a:pt x="85842" y="6"/>
                </a:moveTo>
                <a:cubicBezTo>
                  <a:pt x="147282" y="-938"/>
                  <a:pt x="156451" y="106342"/>
                  <a:pt x="147962" y="128156"/>
                </a:cubicBezTo>
                <a:cubicBezTo>
                  <a:pt x="140696" y="146825"/>
                  <a:pt x="125598" y="157194"/>
                  <a:pt x="109217" y="167957"/>
                </a:cubicBezTo>
                <a:cubicBezTo>
                  <a:pt x="111214" y="147002"/>
                  <a:pt x="109601" y="123749"/>
                  <a:pt x="105273" y="101024"/>
                </a:cubicBezTo>
                <a:cubicBezTo>
                  <a:pt x="95931" y="51971"/>
                  <a:pt x="75887" y="14560"/>
                  <a:pt x="55177" y="5105"/>
                </a:cubicBezTo>
                <a:cubicBezTo>
                  <a:pt x="63799" y="1769"/>
                  <a:pt x="73998" y="188"/>
                  <a:pt x="85842" y="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en-US" sz="2000">
              <a:solidFill>
                <a:schemeClr val="bg1"/>
              </a:solidFill>
            </a:endParaRPr>
          </a:p>
        </p:txBody>
      </p:sp>
      <p:sp>
        <p:nvSpPr>
          <p:cNvPr id="45" name="KSO_Shape"/>
          <p:cNvSpPr/>
          <p:nvPr>
            <p:custDataLst>
              <p:tags r:id="rId9"/>
            </p:custDataLst>
          </p:nvPr>
        </p:nvSpPr>
        <p:spPr>
          <a:xfrm>
            <a:off x="2376638" y="3867402"/>
            <a:ext cx="314640" cy="268492"/>
          </a:xfrm>
          <a:custGeom>
            <a:rect b="b" l="l" r="r" t="t"/>
            <a:pathLst>
              <a:path h="400516" w="648072">
                <a:moveTo>
                  <a:pt x="324036" y="0"/>
                </a:moveTo>
                <a:lnTo>
                  <a:pt x="648072" y="216024"/>
                </a:lnTo>
                <a:lnTo>
                  <a:pt x="520183" y="216024"/>
                </a:lnTo>
                <a:cubicBezTo>
                  <a:pt x="521934" y="217353"/>
                  <a:pt x="522036" y="218913"/>
                  <a:pt x="522036" y="220497"/>
                </a:cubicBezTo>
                <a:lnTo>
                  <a:pt x="522036" y="364511"/>
                </a:lnTo>
                <a:cubicBezTo>
                  <a:pt x="522036" y="384396"/>
                  <a:pt x="505916" y="400516"/>
                  <a:pt x="486031" y="400516"/>
                </a:cubicBezTo>
                <a:lnTo>
                  <a:pt x="378042" y="400516"/>
                </a:lnTo>
                <a:lnTo>
                  <a:pt x="378042" y="256516"/>
                </a:lnTo>
                <a:lnTo>
                  <a:pt x="270030" y="256516"/>
                </a:lnTo>
                <a:lnTo>
                  <a:pt x="270030" y="400516"/>
                </a:lnTo>
                <a:lnTo>
                  <a:pt x="162041" y="400516"/>
                </a:lnTo>
                <a:cubicBezTo>
                  <a:pt x="142156" y="400516"/>
                  <a:pt x="126036" y="384396"/>
                  <a:pt x="126036" y="364511"/>
                </a:cubicBezTo>
                <a:lnTo>
                  <a:pt x="126036" y="220497"/>
                </a:lnTo>
                <a:lnTo>
                  <a:pt x="127889" y="216024"/>
                </a:lnTo>
                <a:lnTo>
                  <a:pt x="0" y="216024"/>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sz="2000">
              <a:solidFill>
                <a:schemeClr val="bg1"/>
              </a:solidFill>
            </a:endParaRPr>
          </a:p>
        </p:txBody>
      </p:sp>
    </p:spTree>
    <p:extLst>
      <p:ext uri="{BB962C8B-B14F-4D97-AF65-F5344CB8AC3E}">
        <p14:creationId val="2128895587"/>
      </p:ext>
    </p:extLst>
  </p:cSld>
  <p:clrMapOvr>
    <a:masterClrMapping/>
  </p:clrMapOvr>
  <mc:AlternateContent>
    <mc:Choice Requires="p15">
      <p:transition p14:dur="3250" spd="slow">
        <p15:prstTrans prst="origami"/>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8">
                                  <p:stCondLst>
                                    <p:cond delay="0"/>
                                  </p:stCondLst>
                                  <p:childTnLst>
                                    <p:set>
                                      <p:cBhvr>
                                        <p:cTn dur="1" fill="hold" id="6">
                                          <p:stCondLst>
                                            <p:cond delay="0"/>
                                          </p:stCondLst>
                                        </p:cTn>
                                        <p:tgtEl>
                                          <p:spTgt spid="36"/>
                                        </p:tgtEl>
                                        <p:attrNameLst>
                                          <p:attrName>style.visibility</p:attrName>
                                        </p:attrNameLst>
                                      </p:cBhvr>
                                      <p:to>
                                        <p:strVal val="visible"/>
                                      </p:to>
                                    </p:set>
                                    <p:anim calcmode="lin" valueType="num">
                                      <p:cBhvr additive="base">
                                        <p:cTn dur="500" fill="hold" id="7"/>
                                        <p:tgtEl>
                                          <p:spTgt spid="36"/>
                                        </p:tgtEl>
                                        <p:attrNameLst>
                                          <p:attrName>ppt_x</p:attrName>
                                        </p:attrNameLst>
                                      </p:cBhvr>
                                      <p:tavLst>
                                        <p:tav tm="0">
                                          <p:val>
                                            <p:strVal val="0-#ppt_w/2"/>
                                          </p:val>
                                        </p:tav>
                                        <p:tav tm="100000">
                                          <p:val>
                                            <p:strVal val="#ppt_x"/>
                                          </p:val>
                                        </p:tav>
                                      </p:tavLst>
                                    </p:anim>
                                    <p:anim calcmode="lin" valueType="num">
                                      <p:cBhvr additive="base">
                                        <p:cTn dur="500" fill="hold" id="8"/>
                                        <p:tgtEl>
                                          <p:spTgt spid="36"/>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500"/>
                            </p:stCondLst>
                            <p:childTnLst>
                              <p:par>
                                <p:cTn fill="hold" grpId="0" id="10" nodeType="afterEffect" presetClass="entr" presetID="53" presetSubtype="0">
                                  <p:stCondLst>
                                    <p:cond delay="0"/>
                                  </p:stCondLst>
                                  <p:childTnLst>
                                    <p:set>
                                      <p:cBhvr>
                                        <p:cTn dur="1" fill="hold" id="11">
                                          <p:stCondLst>
                                            <p:cond delay="0"/>
                                          </p:stCondLst>
                                        </p:cTn>
                                        <p:tgtEl>
                                          <p:spTgt spid="39"/>
                                        </p:tgtEl>
                                        <p:attrNameLst>
                                          <p:attrName>style.visibility</p:attrName>
                                        </p:attrNameLst>
                                      </p:cBhvr>
                                      <p:to>
                                        <p:strVal val="visible"/>
                                      </p:to>
                                    </p:set>
                                    <p:anim calcmode="lin" valueType="num">
                                      <p:cBhvr>
                                        <p:cTn dur="500" fill="hold" id="12"/>
                                        <p:tgtEl>
                                          <p:spTgt spid="39"/>
                                        </p:tgtEl>
                                        <p:attrNameLst>
                                          <p:attrName>ppt_w</p:attrName>
                                        </p:attrNameLst>
                                      </p:cBhvr>
                                      <p:tavLst>
                                        <p:tav tm="0">
                                          <p:val>
                                            <p:fltVal val="0"/>
                                          </p:val>
                                        </p:tav>
                                        <p:tav tm="100000">
                                          <p:val>
                                            <p:strVal val="#ppt_w"/>
                                          </p:val>
                                        </p:tav>
                                      </p:tavLst>
                                    </p:anim>
                                    <p:anim calcmode="lin" valueType="num">
                                      <p:cBhvr>
                                        <p:cTn dur="500" fill="hold" id="13"/>
                                        <p:tgtEl>
                                          <p:spTgt spid="39"/>
                                        </p:tgtEl>
                                        <p:attrNameLst>
                                          <p:attrName>ppt_h</p:attrName>
                                        </p:attrNameLst>
                                      </p:cBhvr>
                                      <p:tavLst>
                                        <p:tav tm="0">
                                          <p:val>
                                            <p:fltVal val="0"/>
                                          </p:val>
                                        </p:tav>
                                        <p:tav tm="100000">
                                          <p:val>
                                            <p:strVal val="#ppt_h"/>
                                          </p:val>
                                        </p:tav>
                                      </p:tavLst>
                                    </p:anim>
                                    <p:animEffect filter="fade" transition="in">
                                      <p:cBhvr>
                                        <p:cTn dur="500" id="14"/>
                                        <p:tgtEl>
                                          <p:spTgt spid="39"/>
                                        </p:tgtEl>
                                      </p:cBhvr>
                                    </p:animEffect>
                                  </p:childTnLst>
                                </p:cTn>
                              </p:par>
                            </p:childTnLst>
                          </p:cTn>
                        </p:par>
                        <p:par>
                          <p:cTn fill="hold" id="15" nodeType="afterGroup">
                            <p:stCondLst>
                              <p:cond delay="1000"/>
                            </p:stCondLst>
                            <p:childTnLst>
                              <p:par>
                                <p:cTn fill="hold" grpId="0" id="16" nodeType="afterEffect" presetClass="entr" presetID="2" presetSubtype="2">
                                  <p:stCondLst>
                                    <p:cond delay="0"/>
                                  </p:stCondLst>
                                  <p:childTnLst>
                                    <p:set>
                                      <p:cBhvr>
                                        <p:cTn dur="1" fill="hold" id="17">
                                          <p:stCondLst>
                                            <p:cond delay="0"/>
                                          </p:stCondLst>
                                        </p:cTn>
                                        <p:tgtEl>
                                          <p:spTgt spid="44"/>
                                        </p:tgtEl>
                                        <p:attrNameLst>
                                          <p:attrName>style.visibility</p:attrName>
                                        </p:attrNameLst>
                                      </p:cBhvr>
                                      <p:to>
                                        <p:strVal val="visible"/>
                                      </p:to>
                                    </p:set>
                                    <p:anim calcmode="lin" valueType="num">
                                      <p:cBhvr additive="base">
                                        <p:cTn dur="500" fill="hold" id="18"/>
                                        <p:tgtEl>
                                          <p:spTgt spid="44"/>
                                        </p:tgtEl>
                                        <p:attrNameLst>
                                          <p:attrName>ppt_x</p:attrName>
                                        </p:attrNameLst>
                                      </p:cBhvr>
                                      <p:tavLst>
                                        <p:tav tm="0">
                                          <p:val>
                                            <p:strVal val="1+#ppt_w/2"/>
                                          </p:val>
                                        </p:tav>
                                        <p:tav tm="100000">
                                          <p:val>
                                            <p:strVal val="#ppt_x"/>
                                          </p:val>
                                        </p:tav>
                                      </p:tavLst>
                                    </p:anim>
                                    <p:anim calcmode="lin" valueType="num">
                                      <p:cBhvr additive="base">
                                        <p:cTn dur="500" fill="hold" id="19"/>
                                        <p:tgtEl>
                                          <p:spTgt spid="44"/>
                                        </p:tgtEl>
                                        <p:attrNameLst>
                                          <p:attrName>ppt_y</p:attrName>
                                        </p:attrNameLst>
                                      </p:cBhvr>
                                      <p:tavLst>
                                        <p:tav tm="0">
                                          <p:val>
                                            <p:strVal val="#ppt_y"/>
                                          </p:val>
                                        </p:tav>
                                        <p:tav tm="100000">
                                          <p:val>
                                            <p:strVal val="#ppt_y"/>
                                          </p:val>
                                        </p:tav>
                                      </p:tavLst>
                                    </p:anim>
                                  </p:childTnLst>
                                </p:cTn>
                              </p:par>
                              <p:par>
                                <p:cTn fill="hold" grpId="0" id="20" nodeType="withEffect" presetClass="entr" presetID="22" presetSubtype="8">
                                  <p:stCondLst>
                                    <p:cond delay="500"/>
                                  </p:stCondLst>
                                  <p:childTnLst>
                                    <p:set>
                                      <p:cBhvr>
                                        <p:cTn dur="1" fill="hold" id="21">
                                          <p:stCondLst>
                                            <p:cond delay="0"/>
                                          </p:stCondLst>
                                        </p:cTn>
                                        <p:tgtEl>
                                          <p:spTgt spid="40"/>
                                        </p:tgtEl>
                                        <p:attrNameLst>
                                          <p:attrName>style.visibility</p:attrName>
                                        </p:attrNameLst>
                                      </p:cBhvr>
                                      <p:to>
                                        <p:strVal val="visible"/>
                                      </p:to>
                                    </p:set>
                                    <p:animEffect filter="wipe(left)" transition="in">
                                      <p:cBhvr>
                                        <p:cTn dur="500" id="22"/>
                                        <p:tgtEl>
                                          <p:spTgt spid="40"/>
                                        </p:tgtEl>
                                      </p:cBhvr>
                                    </p:animEffect>
                                  </p:childTnLst>
                                </p:cTn>
                              </p:par>
                              <p:par>
                                <p:cTn fill="hold" grpId="0" id="23" nodeType="withEffect" presetClass="entr" presetID="2" presetSubtype="2">
                                  <p:stCondLst>
                                    <p:cond delay="300"/>
                                  </p:stCondLst>
                                  <p:childTnLst>
                                    <p:set>
                                      <p:cBhvr>
                                        <p:cTn dur="1" fill="hold" id="24">
                                          <p:stCondLst>
                                            <p:cond delay="0"/>
                                          </p:stCondLst>
                                        </p:cTn>
                                        <p:tgtEl>
                                          <p:spTgt spid="43"/>
                                        </p:tgtEl>
                                        <p:attrNameLst>
                                          <p:attrName>style.visibility</p:attrName>
                                        </p:attrNameLst>
                                      </p:cBhvr>
                                      <p:to>
                                        <p:strVal val="visible"/>
                                      </p:to>
                                    </p:set>
                                    <p:anim calcmode="lin" valueType="num">
                                      <p:cBhvr additive="base">
                                        <p:cTn dur="500" fill="hold" id="25"/>
                                        <p:tgtEl>
                                          <p:spTgt spid="43"/>
                                        </p:tgtEl>
                                        <p:attrNameLst>
                                          <p:attrName>ppt_x</p:attrName>
                                        </p:attrNameLst>
                                      </p:cBhvr>
                                      <p:tavLst>
                                        <p:tav tm="0">
                                          <p:val>
                                            <p:strVal val="1+#ppt_w/2"/>
                                          </p:val>
                                        </p:tav>
                                        <p:tav tm="100000">
                                          <p:val>
                                            <p:strVal val="#ppt_x"/>
                                          </p:val>
                                        </p:tav>
                                      </p:tavLst>
                                    </p:anim>
                                    <p:anim calcmode="lin" valueType="num">
                                      <p:cBhvr additive="base">
                                        <p:cTn dur="500" fill="hold" id="26"/>
                                        <p:tgtEl>
                                          <p:spTgt spid="43"/>
                                        </p:tgtEl>
                                        <p:attrNameLst>
                                          <p:attrName>ppt_y</p:attrName>
                                        </p:attrNameLst>
                                      </p:cBhvr>
                                      <p:tavLst>
                                        <p:tav tm="0">
                                          <p:val>
                                            <p:strVal val="#ppt_y"/>
                                          </p:val>
                                        </p:tav>
                                        <p:tav tm="100000">
                                          <p:val>
                                            <p:strVal val="#ppt_y"/>
                                          </p:val>
                                        </p:tav>
                                      </p:tavLst>
                                    </p:anim>
                                  </p:childTnLst>
                                </p:cTn>
                              </p:par>
                              <p:par>
                                <p:cTn fill="hold" grpId="0" id="27" nodeType="withEffect" presetClass="entr" presetID="22" presetSubtype="8">
                                  <p:stCondLst>
                                    <p:cond delay="800"/>
                                  </p:stCondLst>
                                  <p:childTnLst>
                                    <p:set>
                                      <p:cBhvr>
                                        <p:cTn dur="1" fill="hold" id="28">
                                          <p:stCondLst>
                                            <p:cond delay="0"/>
                                          </p:stCondLst>
                                        </p:cTn>
                                        <p:tgtEl>
                                          <p:spTgt spid="41"/>
                                        </p:tgtEl>
                                        <p:attrNameLst>
                                          <p:attrName>style.visibility</p:attrName>
                                        </p:attrNameLst>
                                      </p:cBhvr>
                                      <p:to>
                                        <p:strVal val="visible"/>
                                      </p:to>
                                    </p:set>
                                    <p:animEffect filter="wipe(left)" transition="in">
                                      <p:cBhvr>
                                        <p:cTn dur="500" id="29"/>
                                        <p:tgtEl>
                                          <p:spTgt spid="41"/>
                                        </p:tgtEl>
                                      </p:cBhvr>
                                    </p:animEffect>
                                  </p:childTnLst>
                                </p:cTn>
                              </p:par>
                              <p:par>
                                <p:cTn fill="hold" grpId="0" id="30" nodeType="withEffect" presetClass="entr" presetID="2" presetSubtype="2">
                                  <p:stCondLst>
                                    <p:cond delay="500"/>
                                  </p:stCondLst>
                                  <p:childTnLst>
                                    <p:set>
                                      <p:cBhvr>
                                        <p:cTn dur="1" fill="hold" id="31">
                                          <p:stCondLst>
                                            <p:cond delay="0"/>
                                          </p:stCondLst>
                                        </p:cTn>
                                        <p:tgtEl>
                                          <p:spTgt spid="45"/>
                                        </p:tgtEl>
                                        <p:attrNameLst>
                                          <p:attrName>style.visibility</p:attrName>
                                        </p:attrNameLst>
                                      </p:cBhvr>
                                      <p:to>
                                        <p:strVal val="visible"/>
                                      </p:to>
                                    </p:set>
                                    <p:anim calcmode="lin" valueType="num">
                                      <p:cBhvr additive="base">
                                        <p:cTn dur="500" fill="hold" id="32"/>
                                        <p:tgtEl>
                                          <p:spTgt spid="45"/>
                                        </p:tgtEl>
                                        <p:attrNameLst>
                                          <p:attrName>ppt_x</p:attrName>
                                        </p:attrNameLst>
                                      </p:cBhvr>
                                      <p:tavLst>
                                        <p:tav tm="0">
                                          <p:val>
                                            <p:strVal val="1+#ppt_w/2"/>
                                          </p:val>
                                        </p:tav>
                                        <p:tav tm="100000">
                                          <p:val>
                                            <p:strVal val="#ppt_x"/>
                                          </p:val>
                                        </p:tav>
                                      </p:tavLst>
                                    </p:anim>
                                    <p:anim calcmode="lin" valueType="num">
                                      <p:cBhvr additive="base">
                                        <p:cTn dur="500" fill="hold" id="33"/>
                                        <p:tgtEl>
                                          <p:spTgt spid="45"/>
                                        </p:tgtEl>
                                        <p:attrNameLst>
                                          <p:attrName>ppt_y</p:attrName>
                                        </p:attrNameLst>
                                      </p:cBhvr>
                                      <p:tavLst>
                                        <p:tav tm="0">
                                          <p:val>
                                            <p:strVal val="#ppt_y"/>
                                          </p:val>
                                        </p:tav>
                                        <p:tav tm="100000">
                                          <p:val>
                                            <p:strVal val="#ppt_y"/>
                                          </p:val>
                                        </p:tav>
                                      </p:tavLst>
                                    </p:anim>
                                  </p:childTnLst>
                                </p:cTn>
                              </p:par>
                              <p:par>
                                <p:cTn fill="hold" grpId="0" id="34" nodeType="withEffect" presetClass="entr" presetID="22" presetSubtype="8">
                                  <p:stCondLst>
                                    <p:cond delay="1000"/>
                                  </p:stCondLst>
                                  <p:childTnLst>
                                    <p:set>
                                      <p:cBhvr>
                                        <p:cTn dur="1" fill="hold" id="35">
                                          <p:stCondLst>
                                            <p:cond delay="0"/>
                                          </p:stCondLst>
                                        </p:cTn>
                                        <p:tgtEl>
                                          <p:spTgt spid="42"/>
                                        </p:tgtEl>
                                        <p:attrNameLst>
                                          <p:attrName>style.visibility</p:attrName>
                                        </p:attrNameLst>
                                      </p:cBhvr>
                                      <p:to>
                                        <p:strVal val="visible"/>
                                      </p:to>
                                    </p:set>
                                    <p:animEffect filter="wipe(left)" transition="in">
                                      <p:cBhvr>
                                        <p:cTn dur="500" id="36"/>
                                        <p:tgtEl>
                                          <p:spTgt spid="4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9"/>
      <p:bldP grpId="0" spid="40"/>
      <p:bldP grpId="0" spid="41"/>
      <p:bldP grpId="0" spid="42"/>
      <p:bldP grpId="0" spid="43"/>
      <p:bldP grpId="0" spid="44"/>
      <p:bldP grpId="0" spid="45"/>
    </p:bldLst>
  </p:timing>
</p:sld>
</file>

<file path=ppt/slides/slide4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7" name="矩形 26"/>
          <p:cNvSpPr/>
          <p:nvPr>
            <p:custDataLst>
              <p:tags r:id="rId3"/>
            </p:custDataLst>
          </p:nvPr>
        </p:nvSpPr>
        <p:spPr>
          <a:xfrm>
            <a:off x="5096136" y="4011382"/>
            <a:ext cx="2147328" cy="4523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bIns="0" lIns="0" rIns="0" tIns="0"/>
          <a:lstStyle/>
          <a:p>
            <a:pPr algn="ctr">
              <a:lnSpc>
                <a:spcPct val="130000"/>
              </a:lnSpc>
              <a:defRPr/>
            </a:pPr>
            <a:r>
              <a:rPr altLang="en-US" lang="zh-CN" sz="1600">
                <a:solidFill>
                  <a:schemeClr val="bg1">
                    <a:lumMod val="50000"/>
                  </a:schemeClr>
                </a:solidFill>
                <a:latin charset="-122" panose="020b0503020204020204" pitchFamily="34" typeface="微软雅黑"/>
                <a:ea charset="-122" pitchFamily="34" typeface="微软雅黑"/>
              </a:rPr>
              <a:t>作者：代用名</a:t>
            </a:r>
          </a:p>
        </p:txBody>
      </p:sp>
      <p:sp>
        <p:nvSpPr>
          <p:cNvPr id="30" name="矩形 29"/>
          <p:cNvSpPr/>
          <p:nvPr>
            <p:custDataLst>
              <p:tags r:id="rId4"/>
            </p:custDataLst>
          </p:nvPr>
        </p:nvSpPr>
        <p:spPr>
          <a:xfrm>
            <a:off x="4442827" y="4394518"/>
            <a:ext cx="3303171" cy="3355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bIns="0" lIns="0" rIns="0" tIns="0"/>
          <a:lstStyle/>
          <a:p>
            <a:pPr algn="ctr">
              <a:lnSpc>
                <a:spcPct val="130000"/>
              </a:lnSpc>
              <a:defRPr/>
            </a:pPr>
            <a:r>
              <a:rPr altLang="en-US" lang="zh-CN" sz="1600">
                <a:solidFill>
                  <a:schemeClr val="bg1">
                    <a:lumMod val="50000"/>
                  </a:schemeClr>
                </a:solidFill>
                <a:latin charset="-122" panose="020b0503020204020204" pitchFamily="34" typeface="微软雅黑"/>
                <a:ea charset="-122" pitchFamily="34" typeface="微软雅黑"/>
              </a:rPr>
              <a:t>阿里巴巴网络技术有限公司</a:t>
            </a:r>
          </a:p>
        </p:txBody>
      </p:sp>
      <p:grpSp>
        <p:nvGrpSpPr>
          <p:cNvPr id="54" name="组合 53"/>
          <p:cNvGrpSpPr/>
          <p:nvPr/>
        </p:nvGrpSpPr>
        <p:grpSpPr>
          <a:xfrm>
            <a:off x="3770805" y="4256271"/>
            <a:ext cx="1641273" cy="45707"/>
            <a:chOff x="3060700" y="4724400"/>
            <a:chExt cx="5955507" cy="31432"/>
          </a:xfrm>
        </p:grpSpPr>
        <p:cxnSp>
          <p:nvCxnSpPr>
            <p:cNvPr id="55" name="直接连接符 54"/>
            <p:cNvCxnSpPr/>
            <p:nvPr/>
          </p:nvCxnSpPr>
          <p:spPr>
            <a:xfrm>
              <a:off x="3060700" y="4724400"/>
              <a:ext cx="5955507" cy="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6" name="直接连接符 55"/>
            <p:cNvCxnSpPr/>
            <p:nvPr/>
          </p:nvCxnSpPr>
          <p:spPr>
            <a:xfrm>
              <a:off x="3060700" y="4755832"/>
              <a:ext cx="5955507"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57" name="组合 56"/>
          <p:cNvGrpSpPr/>
          <p:nvPr/>
        </p:nvGrpSpPr>
        <p:grpSpPr>
          <a:xfrm>
            <a:off x="6927521" y="4237543"/>
            <a:ext cx="1641273" cy="45707"/>
            <a:chOff x="3060700" y="4724400"/>
            <a:chExt cx="5955507" cy="31432"/>
          </a:xfrm>
        </p:grpSpPr>
        <p:cxnSp>
          <p:nvCxnSpPr>
            <p:cNvPr id="58" name="直接连接符 57"/>
            <p:cNvCxnSpPr/>
            <p:nvPr/>
          </p:nvCxnSpPr>
          <p:spPr>
            <a:xfrm>
              <a:off x="3060700" y="4724400"/>
              <a:ext cx="5955507" cy="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9" name="直接连接符 58"/>
            <p:cNvCxnSpPr/>
            <p:nvPr/>
          </p:nvCxnSpPr>
          <p:spPr>
            <a:xfrm>
              <a:off x="3060700" y="4755832"/>
              <a:ext cx="5955507"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60" name="矩形 59"/>
          <p:cNvSpPr/>
          <p:nvPr>
            <p:custDataLst>
              <p:tags r:id="rId5"/>
            </p:custDataLst>
          </p:nvPr>
        </p:nvSpPr>
        <p:spPr>
          <a:xfrm>
            <a:off x="4592640" y="4771183"/>
            <a:ext cx="3156716" cy="3355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bIns="0" lIns="0" rIns="0" tIns="0"/>
          <a:lstStyle/>
          <a:p>
            <a:pPr algn="ctr">
              <a:lnSpc>
                <a:spcPct val="130000"/>
              </a:lnSpc>
              <a:defRPr/>
            </a:pPr>
            <a:r>
              <a:rPr altLang="zh-CN" lang="en-US" smtClean="0" sz="1600">
                <a:solidFill>
                  <a:schemeClr val="bg1">
                    <a:lumMod val="50000"/>
                  </a:schemeClr>
                </a:solidFill>
                <a:latin charset="-122" panose="020b0503020204020204" pitchFamily="34" typeface="微软雅黑"/>
                <a:ea charset="-122" pitchFamily="34" typeface="微软雅黑"/>
              </a:rPr>
              <a:t>202X-10-23</a:t>
            </a:r>
          </a:p>
        </p:txBody>
      </p:sp>
      <p:grpSp>
        <p:nvGrpSpPr>
          <p:cNvPr id="61" name="组合 60"/>
          <p:cNvGrpSpPr/>
          <p:nvPr/>
        </p:nvGrpSpPr>
        <p:grpSpPr>
          <a:xfrm>
            <a:off x="3271305" y="2085686"/>
            <a:ext cx="1595610" cy="1596187"/>
            <a:chOff x="304800" y="673100"/>
            <a:chExt cx="4000500" cy="4000500"/>
          </a:xfrm>
          <a:effectLst>
            <a:outerShdw algn="tr" blurRad="444500" dir="8100000" dist="254000" rotWithShape="0">
              <a:prstClr val="black">
                <a:alpha val="50000"/>
              </a:prstClr>
            </a:outerShdw>
          </a:effectLst>
        </p:grpSpPr>
        <p:sp>
          <p:nvSpPr>
            <p:cNvPr id="62" name="同心圆 61"/>
            <p:cNvSpPr/>
            <p:nvPr/>
          </p:nvSpPr>
          <p:spPr>
            <a:xfrm>
              <a:off x="304800" y="673100"/>
              <a:ext cx="4000500" cy="4000500"/>
            </a:xfrm>
            <a:prstGeom prst="donut">
              <a:avLst>
                <a:gd fmla="val 4879" name="adj"/>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63" name="椭圆 62"/>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64" name="TextBox 50"/>
          <p:cNvSpPr txBox="1"/>
          <p:nvPr/>
        </p:nvSpPr>
        <p:spPr>
          <a:xfrm>
            <a:off x="3214424" y="2430999"/>
            <a:ext cx="1675819" cy="898855"/>
          </a:xfrm>
          <a:prstGeom prst="rect">
            <a:avLst/>
          </a:prstGeom>
          <a:noFill/>
        </p:spPr>
        <p:txBody>
          <a:bodyPr bIns="0" lIns="0" rIns="0" rtlCol="0" tIns="0" wrap="square">
            <a:spAutoFit/>
          </a:bodyPr>
          <a:lstStyle/>
          <a:p>
            <a:pPr algn="ctr"/>
            <a:r>
              <a:rPr altLang="en-US" b="1" lang="zh-CN" sz="5898">
                <a:latin charset="-122" panose="020b0503020204020204" pitchFamily="34" typeface="微软雅黑"/>
                <a:ea charset="-122" pitchFamily="34" typeface="微软雅黑"/>
              </a:rPr>
              <a:t>谢</a:t>
            </a:r>
          </a:p>
        </p:txBody>
      </p:sp>
      <p:grpSp>
        <p:nvGrpSpPr>
          <p:cNvPr id="65" name="组合 64"/>
          <p:cNvGrpSpPr/>
          <p:nvPr/>
        </p:nvGrpSpPr>
        <p:grpSpPr>
          <a:xfrm>
            <a:off x="4614929" y="2085686"/>
            <a:ext cx="1595610" cy="1596187"/>
            <a:chOff x="304800" y="673100"/>
            <a:chExt cx="4000500" cy="4000500"/>
          </a:xfrm>
          <a:effectLst>
            <a:outerShdw algn="tr" blurRad="444500" dir="8100000" dist="254000" rotWithShape="0">
              <a:prstClr val="black">
                <a:alpha val="50000"/>
              </a:prstClr>
            </a:outerShdw>
          </a:effectLst>
        </p:grpSpPr>
        <p:sp>
          <p:nvSpPr>
            <p:cNvPr id="66" name="同心圆 65"/>
            <p:cNvSpPr/>
            <p:nvPr/>
          </p:nvSpPr>
          <p:spPr>
            <a:xfrm>
              <a:off x="304800" y="673100"/>
              <a:ext cx="4000500" cy="4000500"/>
            </a:xfrm>
            <a:prstGeom prst="donut">
              <a:avLst>
                <a:gd fmla="val 4879" name="adj"/>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67" name="椭圆 66"/>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68" name="TextBox 54"/>
          <p:cNvSpPr txBox="1"/>
          <p:nvPr/>
        </p:nvSpPr>
        <p:spPr>
          <a:xfrm>
            <a:off x="4558048" y="2430999"/>
            <a:ext cx="1675819" cy="898855"/>
          </a:xfrm>
          <a:prstGeom prst="rect">
            <a:avLst/>
          </a:prstGeom>
          <a:noFill/>
        </p:spPr>
        <p:txBody>
          <a:bodyPr bIns="0" lIns="0" rIns="0" rtlCol="0" tIns="0" wrap="square">
            <a:spAutoFit/>
          </a:bodyPr>
          <a:lstStyle/>
          <a:p>
            <a:pPr algn="ctr"/>
            <a:r>
              <a:rPr altLang="en-US" b="1" lang="zh-CN" sz="5898">
                <a:solidFill>
                  <a:schemeClr val="tx2"/>
                </a:solidFill>
                <a:latin charset="-122" panose="020b0503020204020204" pitchFamily="34" typeface="微软雅黑"/>
                <a:ea charset="-122" pitchFamily="34" typeface="微软雅黑"/>
              </a:rPr>
              <a:t>谢</a:t>
            </a:r>
          </a:p>
        </p:txBody>
      </p:sp>
      <p:grpSp>
        <p:nvGrpSpPr>
          <p:cNvPr id="69" name="组合 68"/>
          <p:cNvGrpSpPr/>
          <p:nvPr/>
        </p:nvGrpSpPr>
        <p:grpSpPr>
          <a:xfrm>
            <a:off x="5862579" y="2085686"/>
            <a:ext cx="1595610" cy="1596187"/>
            <a:chOff x="304800" y="673100"/>
            <a:chExt cx="4000500" cy="4000500"/>
          </a:xfrm>
          <a:effectLst>
            <a:outerShdw algn="tr" blurRad="444500" dir="8100000" dist="254000" rotWithShape="0">
              <a:prstClr val="black">
                <a:alpha val="50000"/>
              </a:prstClr>
            </a:outerShdw>
          </a:effectLst>
        </p:grpSpPr>
        <p:sp>
          <p:nvSpPr>
            <p:cNvPr id="70" name="同心圆 69"/>
            <p:cNvSpPr/>
            <p:nvPr/>
          </p:nvSpPr>
          <p:spPr>
            <a:xfrm>
              <a:off x="304800" y="673100"/>
              <a:ext cx="4000500" cy="4000500"/>
            </a:xfrm>
            <a:prstGeom prst="donut">
              <a:avLst>
                <a:gd fmla="val 4879" name="adj"/>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71" name="椭圆 70"/>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72" name="TextBox 58"/>
          <p:cNvSpPr txBox="1"/>
          <p:nvPr/>
        </p:nvSpPr>
        <p:spPr>
          <a:xfrm>
            <a:off x="5805699" y="2430999"/>
            <a:ext cx="1675819" cy="898855"/>
          </a:xfrm>
          <a:prstGeom prst="rect">
            <a:avLst/>
          </a:prstGeom>
          <a:noFill/>
        </p:spPr>
        <p:txBody>
          <a:bodyPr bIns="0" lIns="0" rIns="0" rtlCol="0" tIns="0" wrap="square">
            <a:spAutoFit/>
          </a:bodyPr>
          <a:lstStyle/>
          <a:p>
            <a:pPr algn="ctr"/>
            <a:r>
              <a:rPr altLang="en-US" b="1" lang="zh-CN" sz="5898">
                <a:latin charset="-122" panose="020b0503020204020204" pitchFamily="34" typeface="微软雅黑"/>
                <a:ea charset="-122" pitchFamily="34" typeface="微软雅黑"/>
              </a:rPr>
              <a:t>观</a:t>
            </a:r>
          </a:p>
        </p:txBody>
      </p:sp>
      <p:grpSp>
        <p:nvGrpSpPr>
          <p:cNvPr id="73" name="组合 72"/>
          <p:cNvGrpSpPr/>
          <p:nvPr/>
        </p:nvGrpSpPr>
        <p:grpSpPr>
          <a:xfrm>
            <a:off x="7206205" y="2085686"/>
            <a:ext cx="1595610" cy="1596187"/>
            <a:chOff x="304800" y="673100"/>
            <a:chExt cx="4000500" cy="4000500"/>
          </a:xfrm>
          <a:effectLst>
            <a:outerShdw algn="tr" blurRad="444500" dir="8100000" dist="254000" rotWithShape="0">
              <a:prstClr val="black">
                <a:alpha val="50000"/>
              </a:prstClr>
            </a:outerShdw>
          </a:effectLst>
        </p:grpSpPr>
        <p:sp>
          <p:nvSpPr>
            <p:cNvPr id="74" name="同心圆 73"/>
            <p:cNvSpPr/>
            <p:nvPr/>
          </p:nvSpPr>
          <p:spPr>
            <a:xfrm>
              <a:off x="304800" y="673100"/>
              <a:ext cx="4000500" cy="4000500"/>
            </a:xfrm>
            <a:prstGeom prst="donut">
              <a:avLst>
                <a:gd fmla="val 4879" name="adj"/>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75" name="椭圆 74"/>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76" name="TextBox 62"/>
          <p:cNvSpPr txBox="1"/>
          <p:nvPr/>
        </p:nvSpPr>
        <p:spPr>
          <a:xfrm>
            <a:off x="7149325" y="2430999"/>
            <a:ext cx="1675819" cy="898855"/>
          </a:xfrm>
          <a:prstGeom prst="rect">
            <a:avLst/>
          </a:prstGeom>
          <a:noFill/>
        </p:spPr>
        <p:txBody>
          <a:bodyPr bIns="0" lIns="0" rIns="0" rtlCol="0" tIns="0" wrap="square">
            <a:spAutoFit/>
          </a:bodyPr>
          <a:lstStyle/>
          <a:p>
            <a:pPr algn="ctr"/>
            <a:r>
              <a:rPr altLang="en-US" b="1" lang="zh-CN" sz="5898">
                <a:solidFill>
                  <a:schemeClr val="tx2"/>
                </a:solidFill>
                <a:latin charset="-122" panose="020b0503020204020204" pitchFamily="34" typeface="微软雅黑"/>
                <a:ea charset="-122" pitchFamily="34" typeface="微软雅黑"/>
              </a:rPr>
              <a:t>赏</a:t>
            </a:r>
          </a:p>
        </p:txBody>
      </p:sp>
    </p:spTree>
    <p:extLst>
      <p:ext uri="{BB962C8B-B14F-4D97-AF65-F5344CB8AC3E}">
        <p14:creationId val="1782632231"/>
      </p:ext>
    </p:extLst>
  </p:cSld>
  <p:clrMapOvr>
    <a:masterClrMapping/>
  </p:clrMapOvr>
  <mc:AlternateContent>
    <mc:Choice Requires="p14">
      <p:transition p14:dur="1600" spd="slow">
        <p:blinds dir="vert"/>
      </p:transition>
    </mc:Choice>
    <mc:Fallback>
      <p:transition spd="slow">
        <p:blinds dir="vert"/>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53" presetSubtype="0">
                                  <p:stCondLst>
                                    <p:cond delay="0"/>
                                  </p:stCondLst>
                                  <p:childTnLst>
                                    <p:set>
                                      <p:cBhvr>
                                        <p:cTn dur="1" fill="hold" id="6">
                                          <p:stCondLst>
                                            <p:cond delay="0"/>
                                          </p:stCondLst>
                                        </p:cTn>
                                        <p:tgtEl>
                                          <p:spTgt spid="61"/>
                                        </p:tgtEl>
                                        <p:attrNameLst>
                                          <p:attrName>style.visibility</p:attrName>
                                        </p:attrNameLst>
                                      </p:cBhvr>
                                      <p:to>
                                        <p:strVal val="visible"/>
                                      </p:to>
                                    </p:set>
                                    <p:anim calcmode="lin" valueType="num">
                                      <p:cBhvr>
                                        <p:cTn dur="500" fill="hold" id="7"/>
                                        <p:tgtEl>
                                          <p:spTgt spid="61"/>
                                        </p:tgtEl>
                                        <p:attrNameLst>
                                          <p:attrName>ppt_w</p:attrName>
                                        </p:attrNameLst>
                                      </p:cBhvr>
                                      <p:tavLst>
                                        <p:tav tm="0">
                                          <p:val>
                                            <p:fltVal val="0"/>
                                          </p:val>
                                        </p:tav>
                                        <p:tav tm="100000">
                                          <p:val>
                                            <p:strVal val="#ppt_w"/>
                                          </p:val>
                                        </p:tav>
                                      </p:tavLst>
                                    </p:anim>
                                    <p:anim calcmode="lin" valueType="num">
                                      <p:cBhvr>
                                        <p:cTn dur="500" fill="hold" id="8"/>
                                        <p:tgtEl>
                                          <p:spTgt spid="61"/>
                                        </p:tgtEl>
                                        <p:attrNameLst>
                                          <p:attrName>ppt_h</p:attrName>
                                        </p:attrNameLst>
                                      </p:cBhvr>
                                      <p:tavLst>
                                        <p:tav tm="0">
                                          <p:val>
                                            <p:fltVal val="0"/>
                                          </p:val>
                                        </p:tav>
                                        <p:tav tm="100000">
                                          <p:val>
                                            <p:strVal val="#ppt_h"/>
                                          </p:val>
                                        </p:tav>
                                      </p:tavLst>
                                    </p:anim>
                                    <p:animEffect filter="fade" transition="in">
                                      <p:cBhvr>
                                        <p:cTn dur="500" id="9"/>
                                        <p:tgtEl>
                                          <p:spTgt spid="61"/>
                                        </p:tgtEl>
                                      </p:cBhvr>
                                    </p:animEffect>
                                    <p:anim calcmode="lin" valueType="num">
                                      <p:cBhvr>
                                        <p:cTn dur="500" fill="hold" id="10"/>
                                        <p:tgtEl>
                                          <p:spTgt spid="61"/>
                                        </p:tgtEl>
                                        <p:attrNameLst>
                                          <p:attrName>ppt_x</p:attrName>
                                        </p:attrNameLst>
                                      </p:cBhvr>
                                      <p:tavLst>
                                        <p:tav tm="0">
                                          <p:val>
                                            <p:fltVal val="0.5"/>
                                          </p:val>
                                        </p:tav>
                                        <p:tav tm="100000">
                                          <p:val>
                                            <p:strVal val="#ppt_x"/>
                                          </p:val>
                                        </p:tav>
                                      </p:tavLst>
                                    </p:anim>
                                    <p:anim calcmode="lin" valueType="num">
                                      <p:cBhvr>
                                        <p:cTn dur="500" fill="hold" id="11"/>
                                        <p:tgtEl>
                                          <p:spTgt spid="61"/>
                                        </p:tgtEl>
                                        <p:attrNameLst>
                                          <p:attrName>ppt_y</p:attrName>
                                        </p:attrNameLst>
                                      </p:cBhvr>
                                      <p:tavLst>
                                        <p:tav tm="0">
                                          <p:val>
                                            <p:fltVal val="0.5"/>
                                          </p:val>
                                        </p:tav>
                                        <p:tav tm="100000">
                                          <p:val>
                                            <p:strVal val="#ppt_y"/>
                                          </p:val>
                                        </p:tav>
                                      </p:tavLst>
                                    </p:anim>
                                  </p:childTnLst>
                                </p:cTn>
                              </p:par>
                              <p:par>
                                <p:cTn fill="hold" id="12" nodeType="withEffect" presetClass="entr" presetID="53" presetSubtype="0">
                                  <p:stCondLst>
                                    <p:cond delay="250"/>
                                  </p:stCondLst>
                                  <p:childTnLst>
                                    <p:set>
                                      <p:cBhvr>
                                        <p:cTn dur="1" fill="hold" id="13">
                                          <p:stCondLst>
                                            <p:cond delay="0"/>
                                          </p:stCondLst>
                                        </p:cTn>
                                        <p:tgtEl>
                                          <p:spTgt spid="65"/>
                                        </p:tgtEl>
                                        <p:attrNameLst>
                                          <p:attrName>style.visibility</p:attrName>
                                        </p:attrNameLst>
                                      </p:cBhvr>
                                      <p:to>
                                        <p:strVal val="visible"/>
                                      </p:to>
                                    </p:set>
                                    <p:anim calcmode="lin" valueType="num">
                                      <p:cBhvr>
                                        <p:cTn dur="500" fill="hold" id="14"/>
                                        <p:tgtEl>
                                          <p:spTgt spid="65"/>
                                        </p:tgtEl>
                                        <p:attrNameLst>
                                          <p:attrName>ppt_w</p:attrName>
                                        </p:attrNameLst>
                                      </p:cBhvr>
                                      <p:tavLst>
                                        <p:tav tm="0">
                                          <p:val>
                                            <p:fltVal val="0"/>
                                          </p:val>
                                        </p:tav>
                                        <p:tav tm="100000">
                                          <p:val>
                                            <p:strVal val="#ppt_w"/>
                                          </p:val>
                                        </p:tav>
                                      </p:tavLst>
                                    </p:anim>
                                    <p:anim calcmode="lin" valueType="num">
                                      <p:cBhvr>
                                        <p:cTn dur="500" fill="hold" id="15"/>
                                        <p:tgtEl>
                                          <p:spTgt spid="65"/>
                                        </p:tgtEl>
                                        <p:attrNameLst>
                                          <p:attrName>ppt_h</p:attrName>
                                        </p:attrNameLst>
                                      </p:cBhvr>
                                      <p:tavLst>
                                        <p:tav tm="0">
                                          <p:val>
                                            <p:fltVal val="0"/>
                                          </p:val>
                                        </p:tav>
                                        <p:tav tm="100000">
                                          <p:val>
                                            <p:strVal val="#ppt_h"/>
                                          </p:val>
                                        </p:tav>
                                      </p:tavLst>
                                    </p:anim>
                                    <p:animEffect filter="fade" transition="in">
                                      <p:cBhvr>
                                        <p:cTn dur="500" id="16"/>
                                        <p:tgtEl>
                                          <p:spTgt spid="65"/>
                                        </p:tgtEl>
                                      </p:cBhvr>
                                    </p:animEffect>
                                    <p:anim calcmode="lin" valueType="num">
                                      <p:cBhvr>
                                        <p:cTn dur="500" fill="hold" id="17"/>
                                        <p:tgtEl>
                                          <p:spTgt spid="65"/>
                                        </p:tgtEl>
                                        <p:attrNameLst>
                                          <p:attrName>ppt_x</p:attrName>
                                        </p:attrNameLst>
                                      </p:cBhvr>
                                      <p:tavLst>
                                        <p:tav tm="0">
                                          <p:val>
                                            <p:fltVal val="0.5"/>
                                          </p:val>
                                        </p:tav>
                                        <p:tav tm="100000">
                                          <p:val>
                                            <p:strVal val="#ppt_x"/>
                                          </p:val>
                                        </p:tav>
                                      </p:tavLst>
                                    </p:anim>
                                    <p:anim calcmode="lin" valueType="num">
                                      <p:cBhvr>
                                        <p:cTn dur="500" fill="hold" id="18"/>
                                        <p:tgtEl>
                                          <p:spTgt spid="65"/>
                                        </p:tgtEl>
                                        <p:attrNameLst>
                                          <p:attrName>ppt_y</p:attrName>
                                        </p:attrNameLst>
                                      </p:cBhvr>
                                      <p:tavLst>
                                        <p:tav tm="0">
                                          <p:val>
                                            <p:fltVal val="0.5"/>
                                          </p:val>
                                        </p:tav>
                                        <p:tav tm="100000">
                                          <p:val>
                                            <p:strVal val="#ppt_y"/>
                                          </p:val>
                                        </p:tav>
                                      </p:tavLst>
                                    </p:anim>
                                  </p:childTnLst>
                                </p:cTn>
                              </p:par>
                              <p:par>
                                <p:cTn fill="hold" id="19" nodeType="withEffect" presetClass="entr" presetID="53" presetSubtype="0">
                                  <p:stCondLst>
                                    <p:cond delay="500"/>
                                  </p:stCondLst>
                                  <p:childTnLst>
                                    <p:set>
                                      <p:cBhvr>
                                        <p:cTn dur="1" fill="hold" id="20">
                                          <p:stCondLst>
                                            <p:cond delay="0"/>
                                          </p:stCondLst>
                                        </p:cTn>
                                        <p:tgtEl>
                                          <p:spTgt spid="69"/>
                                        </p:tgtEl>
                                        <p:attrNameLst>
                                          <p:attrName>style.visibility</p:attrName>
                                        </p:attrNameLst>
                                      </p:cBhvr>
                                      <p:to>
                                        <p:strVal val="visible"/>
                                      </p:to>
                                    </p:set>
                                    <p:anim calcmode="lin" valueType="num">
                                      <p:cBhvr>
                                        <p:cTn dur="500" fill="hold" id="21"/>
                                        <p:tgtEl>
                                          <p:spTgt spid="69"/>
                                        </p:tgtEl>
                                        <p:attrNameLst>
                                          <p:attrName>ppt_w</p:attrName>
                                        </p:attrNameLst>
                                      </p:cBhvr>
                                      <p:tavLst>
                                        <p:tav tm="0">
                                          <p:val>
                                            <p:fltVal val="0"/>
                                          </p:val>
                                        </p:tav>
                                        <p:tav tm="100000">
                                          <p:val>
                                            <p:strVal val="#ppt_w"/>
                                          </p:val>
                                        </p:tav>
                                      </p:tavLst>
                                    </p:anim>
                                    <p:anim calcmode="lin" valueType="num">
                                      <p:cBhvr>
                                        <p:cTn dur="500" fill="hold" id="22"/>
                                        <p:tgtEl>
                                          <p:spTgt spid="69"/>
                                        </p:tgtEl>
                                        <p:attrNameLst>
                                          <p:attrName>ppt_h</p:attrName>
                                        </p:attrNameLst>
                                      </p:cBhvr>
                                      <p:tavLst>
                                        <p:tav tm="0">
                                          <p:val>
                                            <p:fltVal val="0"/>
                                          </p:val>
                                        </p:tav>
                                        <p:tav tm="100000">
                                          <p:val>
                                            <p:strVal val="#ppt_h"/>
                                          </p:val>
                                        </p:tav>
                                      </p:tavLst>
                                    </p:anim>
                                    <p:animEffect filter="fade" transition="in">
                                      <p:cBhvr>
                                        <p:cTn dur="500" id="23"/>
                                        <p:tgtEl>
                                          <p:spTgt spid="69"/>
                                        </p:tgtEl>
                                      </p:cBhvr>
                                    </p:animEffect>
                                    <p:anim calcmode="lin" valueType="num">
                                      <p:cBhvr>
                                        <p:cTn dur="500" fill="hold" id="24"/>
                                        <p:tgtEl>
                                          <p:spTgt spid="69"/>
                                        </p:tgtEl>
                                        <p:attrNameLst>
                                          <p:attrName>ppt_x</p:attrName>
                                        </p:attrNameLst>
                                      </p:cBhvr>
                                      <p:tavLst>
                                        <p:tav tm="0">
                                          <p:val>
                                            <p:fltVal val="0.5"/>
                                          </p:val>
                                        </p:tav>
                                        <p:tav tm="100000">
                                          <p:val>
                                            <p:strVal val="#ppt_x"/>
                                          </p:val>
                                        </p:tav>
                                      </p:tavLst>
                                    </p:anim>
                                    <p:anim calcmode="lin" valueType="num">
                                      <p:cBhvr>
                                        <p:cTn dur="500" fill="hold" id="25"/>
                                        <p:tgtEl>
                                          <p:spTgt spid="69"/>
                                        </p:tgtEl>
                                        <p:attrNameLst>
                                          <p:attrName>ppt_y</p:attrName>
                                        </p:attrNameLst>
                                      </p:cBhvr>
                                      <p:tavLst>
                                        <p:tav tm="0">
                                          <p:val>
                                            <p:fltVal val="0.5"/>
                                          </p:val>
                                        </p:tav>
                                        <p:tav tm="100000">
                                          <p:val>
                                            <p:strVal val="#ppt_y"/>
                                          </p:val>
                                        </p:tav>
                                      </p:tavLst>
                                    </p:anim>
                                  </p:childTnLst>
                                </p:cTn>
                              </p:par>
                              <p:par>
                                <p:cTn fill="hold" id="26" nodeType="withEffect" presetClass="entr" presetID="53" presetSubtype="0">
                                  <p:stCondLst>
                                    <p:cond delay="750"/>
                                  </p:stCondLst>
                                  <p:childTnLst>
                                    <p:set>
                                      <p:cBhvr>
                                        <p:cTn dur="1" fill="hold" id="27">
                                          <p:stCondLst>
                                            <p:cond delay="0"/>
                                          </p:stCondLst>
                                        </p:cTn>
                                        <p:tgtEl>
                                          <p:spTgt spid="73"/>
                                        </p:tgtEl>
                                        <p:attrNameLst>
                                          <p:attrName>style.visibility</p:attrName>
                                        </p:attrNameLst>
                                      </p:cBhvr>
                                      <p:to>
                                        <p:strVal val="visible"/>
                                      </p:to>
                                    </p:set>
                                    <p:anim calcmode="lin" valueType="num">
                                      <p:cBhvr>
                                        <p:cTn dur="500" fill="hold" id="28"/>
                                        <p:tgtEl>
                                          <p:spTgt spid="73"/>
                                        </p:tgtEl>
                                        <p:attrNameLst>
                                          <p:attrName>ppt_w</p:attrName>
                                        </p:attrNameLst>
                                      </p:cBhvr>
                                      <p:tavLst>
                                        <p:tav tm="0">
                                          <p:val>
                                            <p:fltVal val="0"/>
                                          </p:val>
                                        </p:tav>
                                        <p:tav tm="100000">
                                          <p:val>
                                            <p:strVal val="#ppt_w"/>
                                          </p:val>
                                        </p:tav>
                                      </p:tavLst>
                                    </p:anim>
                                    <p:anim calcmode="lin" valueType="num">
                                      <p:cBhvr>
                                        <p:cTn dur="500" fill="hold" id="29"/>
                                        <p:tgtEl>
                                          <p:spTgt spid="73"/>
                                        </p:tgtEl>
                                        <p:attrNameLst>
                                          <p:attrName>ppt_h</p:attrName>
                                        </p:attrNameLst>
                                      </p:cBhvr>
                                      <p:tavLst>
                                        <p:tav tm="0">
                                          <p:val>
                                            <p:fltVal val="0"/>
                                          </p:val>
                                        </p:tav>
                                        <p:tav tm="100000">
                                          <p:val>
                                            <p:strVal val="#ppt_h"/>
                                          </p:val>
                                        </p:tav>
                                      </p:tavLst>
                                    </p:anim>
                                    <p:animEffect filter="fade" transition="in">
                                      <p:cBhvr>
                                        <p:cTn dur="500" id="30"/>
                                        <p:tgtEl>
                                          <p:spTgt spid="73"/>
                                        </p:tgtEl>
                                      </p:cBhvr>
                                    </p:animEffect>
                                    <p:anim calcmode="lin" valueType="num">
                                      <p:cBhvr>
                                        <p:cTn dur="500" fill="hold" id="31"/>
                                        <p:tgtEl>
                                          <p:spTgt spid="73"/>
                                        </p:tgtEl>
                                        <p:attrNameLst>
                                          <p:attrName>ppt_x</p:attrName>
                                        </p:attrNameLst>
                                      </p:cBhvr>
                                      <p:tavLst>
                                        <p:tav tm="0">
                                          <p:val>
                                            <p:fltVal val="0.5"/>
                                          </p:val>
                                        </p:tav>
                                        <p:tav tm="100000">
                                          <p:val>
                                            <p:strVal val="#ppt_x"/>
                                          </p:val>
                                        </p:tav>
                                      </p:tavLst>
                                    </p:anim>
                                    <p:anim calcmode="lin" valueType="num">
                                      <p:cBhvr>
                                        <p:cTn dur="500" fill="hold" id="32"/>
                                        <p:tgtEl>
                                          <p:spTgt spid="73"/>
                                        </p:tgtEl>
                                        <p:attrNameLst>
                                          <p:attrName>ppt_y</p:attrName>
                                        </p:attrNameLst>
                                      </p:cBhvr>
                                      <p:tavLst>
                                        <p:tav tm="0">
                                          <p:val>
                                            <p:fltVal val="0.5"/>
                                          </p:val>
                                        </p:tav>
                                        <p:tav tm="100000">
                                          <p:val>
                                            <p:strVal val="#ppt_y"/>
                                          </p:val>
                                        </p:tav>
                                      </p:tavLst>
                                    </p:anim>
                                  </p:childTnLst>
                                </p:cTn>
                              </p:par>
                            </p:childTnLst>
                          </p:cTn>
                        </p:par>
                        <p:par>
                          <p:cTn fill="hold" id="33" nodeType="afterGroup">
                            <p:stCondLst>
                              <p:cond delay="1250"/>
                            </p:stCondLst>
                            <p:childTnLst>
                              <p:par>
                                <p:cTn fill="hold" grpId="0" id="34" nodeType="afterEffect" presetClass="entr" presetID="42" presetSubtype="0">
                                  <p:stCondLst>
                                    <p:cond delay="0"/>
                                  </p:stCondLst>
                                  <p:childTnLst>
                                    <p:set>
                                      <p:cBhvr>
                                        <p:cTn dur="1" fill="hold" id="35">
                                          <p:stCondLst>
                                            <p:cond delay="0"/>
                                          </p:stCondLst>
                                        </p:cTn>
                                        <p:tgtEl>
                                          <p:spTgt spid="64"/>
                                        </p:tgtEl>
                                        <p:attrNameLst>
                                          <p:attrName>style.visibility</p:attrName>
                                        </p:attrNameLst>
                                      </p:cBhvr>
                                      <p:to>
                                        <p:strVal val="visible"/>
                                      </p:to>
                                    </p:set>
                                    <p:animEffect filter="fade" transition="in">
                                      <p:cBhvr>
                                        <p:cTn dur="500" id="36"/>
                                        <p:tgtEl>
                                          <p:spTgt spid="64"/>
                                        </p:tgtEl>
                                      </p:cBhvr>
                                    </p:animEffect>
                                    <p:anim calcmode="lin" valueType="num">
                                      <p:cBhvr>
                                        <p:cTn dur="500" fill="hold" id="37"/>
                                        <p:tgtEl>
                                          <p:spTgt spid="64"/>
                                        </p:tgtEl>
                                        <p:attrNameLst>
                                          <p:attrName>ppt_x</p:attrName>
                                        </p:attrNameLst>
                                      </p:cBhvr>
                                      <p:tavLst>
                                        <p:tav tm="0">
                                          <p:val>
                                            <p:strVal val="#ppt_x"/>
                                          </p:val>
                                        </p:tav>
                                        <p:tav tm="100000">
                                          <p:val>
                                            <p:strVal val="#ppt_x"/>
                                          </p:val>
                                        </p:tav>
                                      </p:tavLst>
                                    </p:anim>
                                    <p:anim calcmode="lin" valueType="num">
                                      <p:cBhvr>
                                        <p:cTn dur="500" fill="hold" id="38"/>
                                        <p:tgtEl>
                                          <p:spTgt spid="64"/>
                                        </p:tgtEl>
                                        <p:attrNameLst>
                                          <p:attrName>ppt_y</p:attrName>
                                        </p:attrNameLst>
                                      </p:cBhvr>
                                      <p:tavLst>
                                        <p:tav tm="0">
                                          <p:val>
                                            <p:strVal val="#ppt_y+.1"/>
                                          </p:val>
                                        </p:tav>
                                        <p:tav tm="100000">
                                          <p:val>
                                            <p:strVal val="#ppt_y"/>
                                          </p:val>
                                        </p:tav>
                                      </p:tavLst>
                                    </p:anim>
                                  </p:childTnLst>
                                </p:cTn>
                              </p:par>
                              <p:par>
                                <p:cTn fill="hold" grpId="0" id="39" nodeType="withEffect" presetClass="entr" presetID="42" presetSubtype="0">
                                  <p:stCondLst>
                                    <p:cond delay="250"/>
                                  </p:stCondLst>
                                  <p:childTnLst>
                                    <p:set>
                                      <p:cBhvr>
                                        <p:cTn dur="1" fill="hold" id="40">
                                          <p:stCondLst>
                                            <p:cond delay="0"/>
                                          </p:stCondLst>
                                        </p:cTn>
                                        <p:tgtEl>
                                          <p:spTgt spid="68"/>
                                        </p:tgtEl>
                                        <p:attrNameLst>
                                          <p:attrName>style.visibility</p:attrName>
                                        </p:attrNameLst>
                                      </p:cBhvr>
                                      <p:to>
                                        <p:strVal val="visible"/>
                                      </p:to>
                                    </p:set>
                                    <p:animEffect filter="fade" transition="in">
                                      <p:cBhvr>
                                        <p:cTn dur="500" id="41"/>
                                        <p:tgtEl>
                                          <p:spTgt spid="68"/>
                                        </p:tgtEl>
                                      </p:cBhvr>
                                    </p:animEffect>
                                    <p:anim calcmode="lin" valueType="num">
                                      <p:cBhvr>
                                        <p:cTn dur="500" fill="hold" id="42"/>
                                        <p:tgtEl>
                                          <p:spTgt spid="68"/>
                                        </p:tgtEl>
                                        <p:attrNameLst>
                                          <p:attrName>ppt_x</p:attrName>
                                        </p:attrNameLst>
                                      </p:cBhvr>
                                      <p:tavLst>
                                        <p:tav tm="0">
                                          <p:val>
                                            <p:strVal val="#ppt_x"/>
                                          </p:val>
                                        </p:tav>
                                        <p:tav tm="100000">
                                          <p:val>
                                            <p:strVal val="#ppt_x"/>
                                          </p:val>
                                        </p:tav>
                                      </p:tavLst>
                                    </p:anim>
                                    <p:anim calcmode="lin" valueType="num">
                                      <p:cBhvr>
                                        <p:cTn dur="500" fill="hold" id="43"/>
                                        <p:tgtEl>
                                          <p:spTgt spid="68"/>
                                        </p:tgtEl>
                                        <p:attrNameLst>
                                          <p:attrName>ppt_y</p:attrName>
                                        </p:attrNameLst>
                                      </p:cBhvr>
                                      <p:tavLst>
                                        <p:tav tm="0">
                                          <p:val>
                                            <p:strVal val="#ppt_y+.1"/>
                                          </p:val>
                                        </p:tav>
                                        <p:tav tm="100000">
                                          <p:val>
                                            <p:strVal val="#ppt_y"/>
                                          </p:val>
                                        </p:tav>
                                      </p:tavLst>
                                    </p:anim>
                                  </p:childTnLst>
                                </p:cTn>
                              </p:par>
                              <p:par>
                                <p:cTn fill="hold" grpId="0" id="44" nodeType="withEffect" presetClass="entr" presetID="42" presetSubtype="0">
                                  <p:stCondLst>
                                    <p:cond delay="500"/>
                                  </p:stCondLst>
                                  <p:childTnLst>
                                    <p:set>
                                      <p:cBhvr>
                                        <p:cTn dur="1" fill="hold" id="45">
                                          <p:stCondLst>
                                            <p:cond delay="0"/>
                                          </p:stCondLst>
                                        </p:cTn>
                                        <p:tgtEl>
                                          <p:spTgt spid="72"/>
                                        </p:tgtEl>
                                        <p:attrNameLst>
                                          <p:attrName>style.visibility</p:attrName>
                                        </p:attrNameLst>
                                      </p:cBhvr>
                                      <p:to>
                                        <p:strVal val="visible"/>
                                      </p:to>
                                    </p:set>
                                    <p:animEffect filter="fade" transition="in">
                                      <p:cBhvr>
                                        <p:cTn dur="500" id="46"/>
                                        <p:tgtEl>
                                          <p:spTgt spid="72"/>
                                        </p:tgtEl>
                                      </p:cBhvr>
                                    </p:animEffect>
                                    <p:anim calcmode="lin" valueType="num">
                                      <p:cBhvr>
                                        <p:cTn dur="500" fill="hold" id="47"/>
                                        <p:tgtEl>
                                          <p:spTgt spid="72"/>
                                        </p:tgtEl>
                                        <p:attrNameLst>
                                          <p:attrName>ppt_x</p:attrName>
                                        </p:attrNameLst>
                                      </p:cBhvr>
                                      <p:tavLst>
                                        <p:tav tm="0">
                                          <p:val>
                                            <p:strVal val="#ppt_x"/>
                                          </p:val>
                                        </p:tav>
                                        <p:tav tm="100000">
                                          <p:val>
                                            <p:strVal val="#ppt_x"/>
                                          </p:val>
                                        </p:tav>
                                      </p:tavLst>
                                    </p:anim>
                                    <p:anim calcmode="lin" valueType="num">
                                      <p:cBhvr>
                                        <p:cTn dur="500" fill="hold" id="48"/>
                                        <p:tgtEl>
                                          <p:spTgt spid="72"/>
                                        </p:tgtEl>
                                        <p:attrNameLst>
                                          <p:attrName>ppt_y</p:attrName>
                                        </p:attrNameLst>
                                      </p:cBhvr>
                                      <p:tavLst>
                                        <p:tav tm="0">
                                          <p:val>
                                            <p:strVal val="#ppt_y+.1"/>
                                          </p:val>
                                        </p:tav>
                                        <p:tav tm="100000">
                                          <p:val>
                                            <p:strVal val="#ppt_y"/>
                                          </p:val>
                                        </p:tav>
                                      </p:tavLst>
                                    </p:anim>
                                  </p:childTnLst>
                                </p:cTn>
                              </p:par>
                              <p:par>
                                <p:cTn fill="hold" grpId="0" id="49" nodeType="withEffect" presetClass="entr" presetID="42" presetSubtype="0">
                                  <p:stCondLst>
                                    <p:cond delay="750"/>
                                  </p:stCondLst>
                                  <p:childTnLst>
                                    <p:set>
                                      <p:cBhvr>
                                        <p:cTn dur="1" fill="hold" id="50">
                                          <p:stCondLst>
                                            <p:cond delay="0"/>
                                          </p:stCondLst>
                                        </p:cTn>
                                        <p:tgtEl>
                                          <p:spTgt spid="76"/>
                                        </p:tgtEl>
                                        <p:attrNameLst>
                                          <p:attrName>style.visibility</p:attrName>
                                        </p:attrNameLst>
                                      </p:cBhvr>
                                      <p:to>
                                        <p:strVal val="visible"/>
                                      </p:to>
                                    </p:set>
                                    <p:animEffect filter="fade" transition="in">
                                      <p:cBhvr>
                                        <p:cTn dur="500" id="51"/>
                                        <p:tgtEl>
                                          <p:spTgt spid="76"/>
                                        </p:tgtEl>
                                      </p:cBhvr>
                                    </p:animEffect>
                                    <p:anim calcmode="lin" valueType="num">
                                      <p:cBhvr>
                                        <p:cTn dur="500" fill="hold" id="52"/>
                                        <p:tgtEl>
                                          <p:spTgt spid="76"/>
                                        </p:tgtEl>
                                        <p:attrNameLst>
                                          <p:attrName>ppt_x</p:attrName>
                                        </p:attrNameLst>
                                      </p:cBhvr>
                                      <p:tavLst>
                                        <p:tav tm="0">
                                          <p:val>
                                            <p:strVal val="#ppt_x"/>
                                          </p:val>
                                        </p:tav>
                                        <p:tav tm="100000">
                                          <p:val>
                                            <p:strVal val="#ppt_x"/>
                                          </p:val>
                                        </p:tav>
                                      </p:tavLst>
                                    </p:anim>
                                    <p:anim calcmode="lin" valueType="num">
                                      <p:cBhvr>
                                        <p:cTn dur="500" fill="hold" id="53"/>
                                        <p:tgtEl>
                                          <p:spTgt spid="76"/>
                                        </p:tgtEl>
                                        <p:attrNameLst>
                                          <p:attrName>ppt_y</p:attrName>
                                        </p:attrNameLst>
                                      </p:cBhvr>
                                      <p:tavLst>
                                        <p:tav tm="0">
                                          <p:val>
                                            <p:strVal val="#ppt_y+.1"/>
                                          </p:val>
                                        </p:tav>
                                        <p:tav tm="100000">
                                          <p:val>
                                            <p:strVal val="#ppt_y"/>
                                          </p:val>
                                        </p:tav>
                                      </p:tavLst>
                                    </p:anim>
                                  </p:childTnLst>
                                </p:cTn>
                              </p:par>
                            </p:childTnLst>
                          </p:cTn>
                        </p:par>
                        <p:par>
                          <p:cTn fill="hold" id="54" nodeType="afterGroup">
                            <p:stCondLst>
                              <p:cond delay="2500"/>
                            </p:stCondLst>
                            <p:childTnLst>
                              <p:par>
                                <p:cTn decel="100000" fill="hold" id="55" nodeType="afterEffect" presetClass="entr" presetID="2" presetSubtype="8">
                                  <p:stCondLst>
                                    <p:cond delay="0"/>
                                  </p:stCondLst>
                                  <p:childTnLst>
                                    <p:set>
                                      <p:cBhvr>
                                        <p:cTn dur="1" fill="hold" id="56">
                                          <p:stCondLst>
                                            <p:cond delay="0"/>
                                          </p:stCondLst>
                                        </p:cTn>
                                        <p:tgtEl>
                                          <p:spTgt spid="54"/>
                                        </p:tgtEl>
                                        <p:attrNameLst>
                                          <p:attrName>style.visibility</p:attrName>
                                        </p:attrNameLst>
                                      </p:cBhvr>
                                      <p:to>
                                        <p:strVal val="visible"/>
                                      </p:to>
                                    </p:set>
                                    <p:anim calcmode="lin" valueType="num">
                                      <p:cBhvr additive="base">
                                        <p:cTn dur="500" fill="hold" id="57"/>
                                        <p:tgtEl>
                                          <p:spTgt spid="54"/>
                                        </p:tgtEl>
                                        <p:attrNameLst>
                                          <p:attrName>ppt_x</p:attrName>
                                        </p:attrNameLst>
                                      </p:cBhvr>
                                      <p:tavLst>
                                        <p:tav tm="0">
                                          <p:val>
                                            <p:strVal val="0-#ppt_w/2"/>
                                          </p:val>
                                        </p:tav>
                                        <p:tav tm="100000">
                                          <p:val>
                                            <p:strVal val="#ppt_x"/>
                                          </p:val>
                                        </p:tav>
                                      </p:tavLst>
                                    </p:anim>
                                    <p:anim calcmode="lin" valueType="num">
                                      <p:cBhvr additive="base">
                                        <p:cTn dur="500" fill="hold" id="58"/>
                                        <p:tgtEl>
                                          <p:spTgt spid="54"/>
                                        </p:tgtEl>
                                        <p:attrNameLst>
                                          <p:attrName>ppt_y</p:attrName>
                                        </p:attrNameLst>
                                      </p:cBhvr>
                                      <p:tavLst>
                                        <p:tav tm="0">
                                          <p:val>
                                            <p:strVal val="#ppt_y"/>
                                          </p:val>
                                        </p:tav>
                                        <p:tav tm="100000">
                                          <p:val>
                                            <p:strVal val="#ppt_y"/>
                                          </p:val>
                                        </p:tav>
                                      </p:tavLst>
                                    </p:anim>
                                  </p:childTnLst>
                                </p:cTn>
                              </p:par>
                              <p:par>
                                <p:cTn decel="100000" fill="hold" id="59" nodeType="withEffect" presetClass="entr" presetID="2" presetSubtype="2">
                                  <p:stCondLst>
                                    <p:cond delay="0"/>
                                  </p:stCondLst>
                                  <p:childTnLst>
                                    <p:set>
                                      <p:cBhvr>
                                        <p:cTn dur="1" fill="hold" id="60">
                                          <p:stCondLst>
                                            <p:cond delay="0"/>
                                          </p:stCondLst>
                                        </p:cTn>
                                        <p:tgtEl>
                                          <p:spTgt spid="57"/>
                                        </p:tgtEl>
                                        <p:attrNameLst>
                                          <p:attrName>style.visibility</p:attrName>
                                        </p:attrNameLst>
                                      </p:cBhvr>
                                      <p:to>
                                        <p:strVal val="visible"/>
                                      </p:to>
                                    </p:set>
                                    <p:anim calcmode="lin" valueType="num">
                                      <p:cBhvr additive="base">
                                        <p:cTn dur="500" fill="hold" id="61"/>
                                        <p:tgtEl>
                                          <p:spTgt spid="57"/>
                                        </p:tgtEl>
                                        <p:attrNameLst>
                                          <p:attrName>ppt_x</p:attrName>
                                        </p:attrNameLst>
                                      </p:cBhvr>
                                      <p:tavLst>
                                        <p:tav tm="0">
                                          <p:val>
                                            <p:strVal val="1+#ppt_w/2"/>
                                          </p:val>
                                        </p:tav>
                                        <p:tav tm="100000">
                                          <p:val>
                                            <p:strVal val="#ppt_x"/>
                                          </p:val>
                                        </p:tav>
                                      </p:tavLst>
                                    </p:anim>
                                    <p:anim calcmode="lin" valueType="num">
                                      <p:cBhvr additive="base">
                                        <p:cTn dur="500" fill="hold" id="62"/>
                                        <p:tgtEl>
                                          <p:spTgt spid="57"/>
                                        </p:tgtEl>
                                        <p:attrNameLst>
                                          <p:attrName>ppt_y</p:attrName>
                                        </p:attrNameLst>
                                      </p:cBhvr>
                                      <p:tavLst>
                                        <p:tav tm="0">
                                          <p:val>
                                            <p:strVal val="#ppt_y"/>
                                          </p:val>
                                        </p:tav>
                                        <p:tav tm="100000">
                                          <p:val>
                                            <p:strVal val="#ppt_y"/>
                                          </p:val>
                                        </p:tav>
                                      </p:tavLst>
                                    </p:anim>
                                  </p:childTnLst>
                                </p:cTn>
                              </p:par>
                            </p:childTnLst>
                          </p:cTn>
                        </p:par>
                        <p:par>
                          <p:cTn fill="hold" id="63" nodeType="afterGroup">
                            <p:stCondLst>
                              <p:cond delay="3000"/>
                            </p:stCondLst>
                            <p:childTnLst>
                              <p:par>
                                <p:cTn fill="hold" grpId="0" id="64" nodeType="afterEffect" presetClass="entr" presetID="16" presetSubtype="21">
                                  <p:stCondLst>
                                    <p:cond delay="0"/>
                                  </p:stCondLst>
                                  <p:childTnLst>
                                    <p:set>
                                      <p:cBhvr>
                                        <p:cTn dur="1" fill="hold" id="65">
                                          <p:stCondLst>
                                            <p:cond delay="0"/>
                                          </p:stCondLst>
                                        </p:cTn>
                                        <p:tgtEl>
                                          <p:spTgt spid="27"/>
                                        </p:tgtEl>
                                        <p:attrNameLst>
                                          <p:attrName>style.visibility</p:attrName>
                                        </p:attrNameLst>
                                      </p:cBhvr>
                                      <p:to>
                                        <p:strVal val="visible"/>
                                      </p:to>
                                    </p:set>
                                    <p:animEffect filter="barn(inVertical)" transition="in">
                                      <p:cBhvr>
                                        <p:cTn dur="500" id="66"/>
                                        <p:tgtEl>
                                          <p:spTgt spid="27"/>
                                        </p:tgtEl>
                                      </p:cBhvr>
                                    </p:animEffect>
                                  </p:childTnLst>
                                </p:cTn>
                              </p:par>
                              <p:par>
                                <p:cTn decel="100000" fill="hold" grpId="0" id="67" nodeType="withEffect" presetClass="entr" presetID="2" presetSubtype="4">
                                  <p:stCondLst>
                                    <p:cond delay="0"/>
                                  </p:stCondLst>
                                  <p:childTnLst>
                                    <p:set>
                                      <p:cBhvr>
                                        <p:cTn dur="1" fill="hold" id="68">
                                          <p:stCondLst>
                                            <p:cond delay="0"/>
                                          </p:stCondLst>
                                        </p:cTn>
                                        <p:tgtEl>
                                          <p:spTgt spid="30"/>
                                        </p:tgtEl>
                                        <p:attrNameLst>
                                          <p:attrName>style.visibility</p:attrName>
                                        </p:attrNameLst>
                                      </p:cBhvr>
                                      <p:to>
                                        <p:strVal val="visible"/>
                                      </p:to>
                                    </p:set>
                                    <p:anim calcmode="lin" valueType="num">
                                      <p:cBhvr additive="base">
                                        <p:cTn dur="500" fill="hold" id="69"/>
                                        <p:tgtEl>
                                          <p:spTgt spid="30"/>
                                        </p:tgtEl>
                                        <p:attrNameLst>
                                          <p:attrName>ppt_x</p:attrName>
                                        </p:attrNameLst>
                                      </p:cBhvr>
                                      <p:tavLst>
                                        <p:tav tm="0">
                                          <p:val>
                                            <p:strVal val="#ppt_x"/>
                                          </p:val>
                                        </p:tav>
                                        <p:tav tm="100000">
                                          <p:val>
                                            <p:strVal val="#ppt_x"/>
                                          </p:val>
                                        </p:tav>
                                      </p:tavLst>
                                    </p:anim>
                                    <p:anim calcmode="lin" valueType="num">
                                      <p:cBhvr additive="base">
                                        <p:cTn dur="500" fill="hold" id="70"/>
                                        <p:tgtEl>
                                          <p:spTgt spid="30"/>
                                        </p:tgtEl>
                                        <p:attrNameLst>
                                          <p:attrName>ppt_y</p:attrName>
                                        </p:attrNameLst>
                                      </p:cBhvr>
                                      <p:tavLst>
                                        <p:tav tm="0">
                                          <p:val>
                                            <p:strVal val="1+#ppt_h/2"/>
                                          </p:val>
                                        </p:tav>
                                        <p:tav tm="100000">
                                          <p:val>
                                            <p:strVal val="#ppt_y"/>
                                          </p:val>
                                        </p:tav>
                                      </p:tavLst>
                                    </p:anim>
                                  </p:childTnLst>
                                </p:cTn>
                              </p:par>
                              <p:par>
                                <p:cTn fill="hold" grpId="0" id="71" nodeType="withEffect" presetClass="entr" presetID="10" presetSubtype="0">
                                  <p:stCondLst>
                                    <p:cond delay="400"/>
                                  </p:stCondLst>
                                  <p:childTnLst>
                                    <p:set>
                                      <p:cBhvr>
                                        <p:cTn dur="1" fill="hold" id="72">
                                          <p:stCondLst>
                                            <p:cond delay="0"/>
                                          </p:stCondLst>
                                        </p:cTn>
                                        <p:tgtEl>
                                          <p:spTgt spid="60"/>
                                        </p:tgtEl>
                                        <p:attrNameLst>
                                          <p:attrName>style.visibility</p:attrName>
                                        </p:attrNameLst>
                                      </p:cBhvr>
                                      <p:to>
                                        <p:strVal val="visible"/>
                                      </p:to>
                                    </p:set>
                                    <p:animEffect filter="fade" transition="in">
                                      <p:cBhvr>
                                        <p:cTn dur="500" id="73"/>
                                        <p:tgtEl>
                                          <p:spTgt spid="6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7"/>
      <p:bldP grpId="0" spid="30"/>
      <p:bldP grpId="0" spid="60"/>
      <p:bldP grpId="0" spid="64"/>
      <p:bldP grpId="0" spid="68"/>
      <p:bldP grpId="0" spid="72"/>
      <p:bldP grpId="0" spid="76"/>
    </p:bldLst>
  </p:timing>
</p:sld>
</file>

<file path=ppt/slides/slide4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组合 1"/>
          <p:cNvGrpSpPr/>
          <p:nvPr/>
        </p:nvGrpSpPr>
        <p:grpSpPr>
          <a:xfrm>
            <a:off x="745083" y="772663"/>
            <a:ext cx="10708544" cy="5236181"/>
            <a:chOff x="558958" y="578978"/>
            <a:chExt cx="8033500" cy="3928159"/>
          </a:xfrm>
          <a:solidFill>
            <a:schemeClr val="tx2"/>
          </a:solidFill>
        </p:grpSpPr>
        <p:sp>
          <p:nvSpPr>
            <p:cNvPr id="3" name="Shape 3975"/>
            <p:cNvSpPr/>
            <p:nvPr/>
          </p:nvSpPr>
          <p:spPr>
            <a:xfrm>
              <a:off x="579721" y="621237"/>
              <a:ext cx="190716" cy="190719"/>
            </a:xfrm>
            <a:custGeom>
              <a:cxnLst>
                <a:cxn ang="0">
                  <a:pos x="wd2" y="hd2"/>
                </a:cxn>
                <a:cxn ang="5400000">
                  <a:pos x="wd2" y="hd2"/>
                </a:cxn>
                <a:cxn ang="10800000">
                  <a:pos x="wd2" y="hd2"/>
                </a:cxn>
                <a:cxn ang="16200000">
                  <a:pos x="wd2" y="hd2"/>
                </a:cxn>
              </a:cxnLst>
              <a:rect b="b" l="0" r="r" t="0"/>
              <a:pathLst>
                <a:path extrusionOk="0" h="19315" w="19314">
                  <a:moveTo>
                    <a:pt x="11140" y="11141"/>
                  </a:moveTo>
                  <a:cubicBezTo>
                    <a:pt x="9229" y="13052"/>
                    <a:pt x="7015" y="14879"/>
                    <a:pt x="6140" y="14004"/>
                  </a:cubicBezTo>
                  <a:cubicBezTo>
                    <a:pt x="4888" y="12751"/>
                    <a:pt x="4115" y="11660"/>
                    <a:pt x="1355" y="13880"/>
                  </a:cubicBezTo>
                  <a:cubicBezTo>
                    <a:pt x="-1407" y="16100"/>
                    <a:pt x="714" y="17579"/>
                    <a:pt x="1927" y="18793"/>
                  </a:cubicBezTo>
                  <a:cubicBezTo>
                    <a:pt x="3327" y="20193"/>
                    <a:pt x="8547" y="18867"/>
                    <a:pt x="13707" y="13708"/>
                  </a:cubicBezTo>
                  <a:cubicBezTo>
                    <a:pt x="18866" y="8548"/>
                    <a:pt x="20193" y="3327"/>
                    <a:pt x="18792" y="1927"/>
                  </a:cubicBezTo>
                  <a:cubicBezTo>
                    <a:pt x="17578" y="713"/>
                    <a:pt x="16098" y="-1407"/>
                    <a:pt x="13880" y="1355"/>
                  </a:cubicBezTo>
                  <a:cubicBezTo>
                    <a:pt x="11661" y="4115"/>
                    <a:pt x="12751" y="4888"/>
                    <a:pt x="14004" y="6141"/>
                  </a:cubicBezTo>
                  <a:cubicBezTo>
                    <a:pt x="14879" y="7015"/>
                    <a:pt x="13052" y="9228"/>
                    <a:pt x="11140" y="11141"/>
                  </a:cubicBezTo>
                  <a:close/>
                </a:path>
              </a:pathLst>
            </a:custGeom>
            <a:grpFill/>
            <a:ln w="12700">
              <a:miter lim="400000"/>
            </a:ln>
          </p:spPr>
          <p:txBody>
            <a:bodyPr anchor="ctr" bIns="0" lIns="0" rIns="0" tIns="0"/>
            <a:lstStyle/>
            <a:p>
              <a:pPr lvl="0"/>
              <a:endParaRPr sz="1733"/>
            </a:p>
          </p:txBody>
        </p:sp>
        <p:sp>
          <p:nvSpPr>
            <p:cNvPr id="4" name="Shape 3976"/>
            <p:cNvSpPr/>
            <p:nvPr/>
          </p:nvSpPr>
          <p:spPr>
            <a:xfrm>
              <a:off x="2637317" y="641766"/>
              <a:ext cx="232241" cy="149662"/>
            </a:xfrm>
            <a:custGeom>
              <a:cxnLst>
                <a:cxn ang="0">
                  <a:pos x="wd2" y="hd2"/>
                </a:cxn>
                <a:cxn ang="5400000">
                  <a:pos x="wd2" y="hd2"/>
                </a:cxn>
                <a:cxn ang="10800000">
                  <a:pos x="wd2" y="hd2"/>
                </a:cxn>
                <a:cxn ang="16200000">
                  <a:pos x="wd2" y="hd2"/>
                </a:cxn>
              </a:cxnLst>
              <a:rect b="b" l="0" r="r" t="0"/>
              <a:pathLst>
                <a:path extrusionOk="0" h="21600" w="20779">
                  <a:moveTo>
                    <a:pt x="20331" y="5746"/>
                  </a:moveTo>
                  <a:cubicBezTo>
                    <a:pt x="19692" y="6285"/>
                    <a:pt x="11827" y="12917"/>
                    <a:pt x="11435" y="13248"/>
                  </a:cubicBezTo>
                  <a:cubicBezTo>
                    <a:pt x="11043" y="13577"/>
                    <a:pt x="10769" y="13620"/>
                    <a:pt x="10390" y="13620"/>
                  </a:cubicBezTo>
                  <a:cubicBezTo>
                    <a:pt x="10011" y="13620"/>
                    <a:pt x="9735" y="13577"/>
                    <a:pt x="9343" y="13248"/>
                  </a:cubicBezTo>
                  <a:cubicBezTo>
                    <a:pt x="8951" y="12917"/>
                    <a:pt x="1088" y="6285"/>
                    <a:pt x="448" y="5746"/>
                  </a:cubicBezTo>
                  <a:cubicBezTo>
                    <a:pt x="-3" y="5367"/>
                    <a:pt x="0" y="5811"/>
                    <a:pt x="0" y="6155"/>
                  </a:cubicBezTo>
                  <a:cubicBezTo>
                    <a:pt x="0" y="6498"/>
                    <a:pt x="0" y="19814"/>
                    <a:pt x="0" y="19814"/>
                  </a:cubicBezTo>
                  <a:cubicBezTo>
                    <a:pt x="0" y="20594"/>
                    <a:pt x="645" y="21600"/>
                    <a:pt x="1145" y="21600"/>
                  </a:cubicBezTo>
                  <a:lnTo>
                    <a:pt x="19633" y="21600"/>
                  </a:lnTo>
                  <a:cubicBezTo>
                    <a:pt x="20134" y="21600"/>
                    <a:pt x="20779" y="20594"/>
                    <a:pt x="20779" y="19814"/>
                  </a:cubicBezTo>
                  <a:cubicBezTo>
                    <a:pt x="20779" y="19814"/>
                    <a:pt x="20779" y="6498"/>
                    <a:pt x="20779" y="6155"/>
                  </a:cubicBezTo>
                  <a:cubicBezTo>
                    <a:pt x="20779" y="5811"/>
                    <a:pt x="20783" y="5367"/>
                    <a:pt x="20331" y="5746"/>
                  </a:cubicBezTo>
                  <a:close/>
                  <a:moveTo>
                    <a:pt x="687" y="2021"/>
                  </a:moveTo>
                  <a:cubicBezTo>
                    <a:pt x="1250" y="2510"/>
                    <a:pt x="9053" y="9271"/>
                    <a:pt x="9343" y="9524"/>
                  </a:cubicBezTo>
                  <a:cubicBezTo>
                    <a:pt x="9634" y="9775"/>
                    <a:pt x="10011" y="9897"/>
                    <a:pt x="10390" y="9897"/>
                  </a:cubicBezTo>
                  <a:cubicBezTo>
                    <a:pt x="10769" y="9897"/>
                    <a:pt x="11145" y="9775"/>
                    <a:pt x="11435" y="9524"/>
                  </a:cubicBezTo>
                  <a:cubicBezTo>
                    <a:pt x="11726" y="9271"/>
                    <a:pt x="19529" y="2510"/>
                    <a:pt x="20093" y="2021"/>
                  </a:cubicBezTo>
                  <a:cubicBezTo>
                    <a:pt x="20656" y="1534"/>
                    <a:pt x="21190" y="0"/>
                    <a:pt x="20184" y="0"/>
                  </a:cubicBezTo>
                  <a:lnTo>
                    <a:pt x="624" y="0"/>
                  </a:lnTo>
                  <a:cubicBezTo>
                    <a:pt x="-410" y="0"/>
                    <a:pt x="122" y="1534"/>
                    <a:pt x="687" y="2021"/>
                  </a:cubicBezTo>
                  <a:close/>
                </a:path>
              </a:pathLst>
            </a:custGeom>
            <a:grpFill/>
            <a:ln w="12700">
              <a:miter lim="400000"/>
            </a:ln>
          </p:spPr>
          <p:txBody>
            <a:bodyPr anchor="ctr" bIns="0" lIns="0" rIns="0" tIns="0"/>
            <a:lstStyle/>
            <a:p>
              <a:pPr lvl="0"/>
              <a:endParaRPr sz="1733"/>
            </a:p>
          </p:txBody>
        </p:sp>
        <p:sp>
          <p:nvSpPr>
            <p:cNvPr id="5" name="Shape 3977"/>
            <p:cNvSpPr/>
            <p:nvPr/>
          </p:nvSpPr>
          <p:spPr>
            <a:xfrm>
              <a:off x="2117728" y="612086"/>
              <a:ext cx="232241" cy="209022"/>
            </a:xfrm>
            <a:custGeom>
              <a:cxnLst>
                <a:cxn ang="0">
                  <a:pos x="wd2" y="hd2"/>
                </a:cxn>
                <a:cxn ang="5400000">
                  <a:pos x="wd2" y="hd2"/>
                </a:cxn>
                <a:cxn ang="10800000">
                  <a:pos x="wd2" y="hd2"/>
                </a:cxn>
                <a:cxn ang="16200000">
                  <a:pos x="wd2" y="hd2"/>
                </a:cxn>
              </a:cxnLst>
              <a:rect b="b" l="0" r="r" t="0"/>
              <a:pathLst>
                <a:path extrusionOk="0" h="21600" w="21600">
                  <a:moveTo>
                    <a:pt x="21383" y="4998"/>
                  </a:moveTo>
                  <a:lnTo>
                    <a:pt x="18817" y="3042"/>
                  </a:lnTo>
                  <a:cubicBezTo>
                    <a:pt x="18673" y="2931"/>
                    <a:pt x="18467" y="2831"/>
                    <a:pt x="18255" y="2758"/>
                  </a:cubicBezTo>
                  <a:cubicBezTo>
                    <a:pt x="18042" y="2685"/>
                    <a:pt x="17821" y="2640"/>
                    <a:pt x="17643" y="2640"/>
                  </a:cubicBezTo>
                  <a:lnTo>
                    <a:pt x="10260" y="2640"/>
                  </a:lnTo>
                  <a:lnTo>
                    <a:pt x="11124" y="8160"/>
                  </a:lnTo>
                  <a:lnTo>
                    <a:pt x="17643" y="8160"/>
                  </a:lnTo>
                  <a:cubicBezTo>
                    <a:pt x="17821" y="8160"/>
                    <a:pt x="18042" y="8115"/>
                    <a:pt x="18255" y="8042"/>
                  </a:cubicBezTo>
                  <a:cubicBezTo>
                    <a:pt x="18467" y="7969"/>
                    <a:pt x="18673" y="7869"/>
                    <a:pt x="18817" y="7758"/>
                  </a:cubicBezTo>
                  <a:lnTo>
                    <a:pt x="21383" y="5802"/>
                  </a:lnTo>
                  <a:cubicBezTo>
                    <a:pt x="21527" y="5691"/>
                    <a:pt x="21600" y="5546"/>
                    <a:pt x="21600" y="5400"/>
                  </a:cubicBezTo>
                  <a:cubicBezTo>
                    <a:pt x="21600" y="5254"/>
                    <a:pt x="21527" y="5109"/>
                    <a:pt x="21383" y="4998"/>
                  </a:cubicBezTo>
                  <a:close/>
                  <a:moveTo>
                    <a:pt x="9179" y="0"/>
                  </a:moveTo>
                  <a:lnTo>
                    <a:pt x="8207" y="0"/>
                  </a:lnTo>
                  <a:cubicBezTo>
                    <a:pt x="7969" y="0"/>
                    <a:pt x="7776" y="216"/>
                    <a:pt x="7776" y="480"/>
                  </a:cubicBezTo>
                  <a:lnTo>
                    <a:pt x="7776" y="5040"/>
                  </a:lnTo>
                  <a:lnTo>
                    <a:pt x="3956" y="5040"/>
                  </a:lnTo>
                  <a:cubicBezTo>
                    <a:pt x="3778" y="5040"/>
                    <a:pt x="3557" y="5085"/>
                    <a:pt x="3345" y="5159"/>
                  </a:cubicBezTo>
                  <a:cubicBezTo>
                    <a:pt x="3132" y="5231"/>
                    <a:pt x="2926" y="5331"/>
                    <a:pt x="2782" y="5442"/>
                  </a:cubicBezTo>
                  <a:lnTo>
                    <a:pt x="217" y="7398"/>
                  </a:lnTo>
                  <a:cubicBezTo>
                    <a:pt x="72" y="7508"/>
                    <a:pt x="0" y="7654"/>
                    <a:pt x="0" y="7800"/>
                  </a:cubicBezTo>
                  <a:cubicBezTo>
                    <a:pt x="0" y="7946"/>
                    <a:pt x="72" y="8091"/>
                    <a:pt x="217" y="8202"/>
                  </a:cubicBezTo>
                  <a:lnTo>
                    <a:pt x="2782" y="10158"/>
                  </a:lnTo>
                  <a:cubicBezTo>
                    <a:pt x="2926" y="10268"/>
                    <a:pt x="3132" y="10369"/>
                    <a:pt x="3345" y="10442"/>
                  </a:cubicBezTo>
                  <a:cubicBezTo>
                    <a:pt x="3557" y="10515"/>
                    <a:pt x="3778" y="10560"/>
                    <a:pt x="3956" y="10560"/>
                  </a:cubicBezTo>
                  <a:lnTo>
                    <a:pt x="7776" y="10560"/>
                  </a:lnTo>
                  <a:lnTo>
                    <a:pt x="7776" y="21120"/>
                  </a:lnTo>
                  <a:cubicBezTo>
                    <a:pt x="7776" y="21384"/>
                    <a:pt x="7969" y="21600"/>
                    <a:pt x="8207" y="21600"/>
                  </a:cubicBezTo>
                  <a:lnTo>
                    <a:pt x="9179" y="21600"/>
                  </a:lnTo>
                  <a:cubicBezTo>
                    <a:pt x="9417" y="21600"/>
                    <a:pt x="9612" y="21384"/>
                    <a:pt x="9612" y="21120"/>
                  </a:cubicBezTo>
                  <a:lnTo>
                    <a:pt x="9612" y="480"/>
                  </a:lnTo>
                  <a:cubicBezTo>
                    <a:pt x="9612" y="216"/>
                    <a:pt x="9417" y="0"/>
                    <a:pt x="9179" y="0"/>
                  </a:cubicBezTo>
                  <a:close/>
                </a:path>
              </a:pathLst>
            </a:custGeom>
            <a:grpFill/>
            <a:ln w="12700">
              <a:miter lim="400000"/>
            </a:ln>
          </p:spPr>
          <p:txBody>
            <a:bodyPr anchor="ctr" bIns="0" lIns="0" rIns="0" tIns="0"/>
            <a:lstStyle/>
            <a:p>
              <a:pPr lvl="0"/>
              <a:endParaRPr sz="1733"/>
            </a:p>
          </p:txBody>
        </p:sp>
        <p:sp>
          <p:nvSpPr>
            <p:cNvPr id="6" name="Shape 3978"/>
            <p:cNvSpPr/>
            <p:nvPr/>
          </p:nvSpPr>
          <p:spPr>
            <a:xfrm>
              <a:off x="1637190" y="578978"/>
              <a:ext cx="154135" cy="275238"/>
            </a:xfrm>
            <a:custGeom>
              <a:cxnLst>
                <a:cxn ang="0">
                  <a:pos x="wd2" y="hd2"/>
                </a:cxn>
                <a:cxn ang="5400000">
                  <a:pos x="wd2" y="hd2"/>
                </a:cxn>
                <a:cxn ang="10800000">
                  <a:pos x="wd2" y="hd2"/>
                </a:cxn>
                <a:cxn ang="16200000">
                  <a:pos x="wd2" y="hd2"/>
                </a:cxn>
              </a:cxnLst>
              <a:rect b="b" l="0" r="r" t="0"/>
              <a:pathLst>
                <a:path extrusionOk="0" h="20949" w="20049">
                  <a:moveTo>
                    <a:pt x="8055" y="9346"/>
                  </a:moveTo>
                  <a:cubicBezTo>
                    <a:pt x="6749" y="9597"/>
                    <a:pt x="5350" y="9166"/>
                    <a:pt x="4932" y="8382"/>
                  </a:cubicBezTo>
                  <a:cubicBezTo>
                    <a:pt x="4512" y="7599"/>
                    <a:pt x="5231" y="6759"/>
                    <a:pt x="6538" y="6508"/>
                  </a:cubicBezTo>
                  <a:cubicBezTo>
                    <a:pt x="7844" y="6257"/>
                    <a:pt x="9245" y="6688"/>
                    <a:pt x="9663" y="7472"/>
                  </a:cubicBezTo>
                  <a:cubicBezTo>
                    <a:pt x="10081" y="8256"/>
                    <a:pt x="9361" y="9094"/>
                    <a:pt x="8055" y="9346"/>
                  </a:cubicBezTo>
                  <a:close/>
                  <a:moveTo>
                    <a:pt x="19695" y="15087"/>
                  </a:moveTo>
                  <a:lnTo>
                    <a:pt x="14994" y="7192"/>
                  </a:lnTo>
                  <a:cubicBezTo>
                    <a:pt x="13700" y="5020"/>
                    <a:pt x="9685" y="3820"/>
                    <a:pt x="5880" y="4413"/>
                  </a:cubicBezTo>
                  <a:lnTo>
                    <a:pt x="2341" y="397"/>
                  </a:lnTo>
                  <a:cubicBezTo>
                    <a:pt x="2020" y="33"/>
                    <a:pt x="1270" y="-106"/>
                    <a:pt x="662" y="86"/>
                  </a:cubicBezTo>
                  <a:cubicBezTo>
                    <a:pt x="56" y="278"/>
                    <a:pt x="-177" y="730"/>
                    <a:pt x="145" y="1093"/>
                  </a:cubicBezTo>
                  <a:lnTo>
                    <a:pt x="3598" y="5013"/>
                  </a:lnTo>
                  <a:cubicBezTo>
                    <a:pt x="845" y="6081"/>
                    <a:pt x="-584" y="8106"/>
                    <a:pt x="321" y="10013"/>
                  </a:cubicBezTo>
                  <a:lnTo>
                    <a:pt x="4152" y="18075"/>
                  </a:lnTo>
                  <a:cubicBezTo>
                    <a:pt x="5229" y="20340"/>
                    <a:pt x="9665" y="21494"/>
                    <a:pt x="14125" y="20697"/>
                  </a:cubicBezTo>
                  <a:cubicBezTo>
                    <a:pt x="18526" y="19791"/>
                    <a:pt x="21016" y="17305"/>
                    <a:pt x="19695" y="15087"/>
                  </a:cubicBezTo>
                  <a:close/>
                </a:path>
              </a:pathLst>
            </a:custGeom>
            <a:grpFill/>
            <a:ln w="12700">
              <a:miter lim="400000"/>
            </a:ln>
          </p:spPr>
          <p:txBody>
            <a:bodyPr anchor="ctr" bIns="0" lIns="0" rIns="0" tIns="0"/>
            <a:lstStyle/>
            <a:p>
              <a:pPr lvl="0"/>
              <a:endParaRPr sz="1733"/>
            </a:p>
          </p:txBody>
        </p:sp>
        <p:sp>
          <p:nvSpPr>
            <p:cNvPr id="7" name="Shape 3979"/>
            <p:cNvSpPr/>
            <p:nvPr/>
          </p:nvSpPr>
          <p:spPr>
            <a:xfrm>
              <a:off x="1132817" y="612086"/>
              <a:ext cx="123703" cy="209022"/>
            </a:xfrm>
            <a:custGeom>
              <a:cxnLst>
                <a:cxn ang="0">
                  <a:pos x="wd2" y="hd2"/>
                </a:cxn>
                <a:cxn ang="5400000">
                  <a:pos x="wd2" y="hd2"/>
                </a:cxn>
                <a:cxn ang="10800000">
                  <a:pos x="wd2" y="hd2"/>
                </a:cxn>
                <a:cxn ang="16200000">
                  <a:pos x="wd2" y="hd2"/>
                </a:cxn>
              </a:cxnLst>
              <a:rect b="b" l="0" r="r" t="0"/>
              <a:pathLst>
                <a:path extrusionOk="0" h="21600" w="21600">
                  <a:moveTo>
                    <a:pt x="18620" y="17413"/>
                  </a:moveTo>
                  <a:lnTo>
                    <a:pt x="2980" y="17413"/>
                  </a:lnTo>
                  <a:lnTo>
                    <a:pt x="2980" y="2866"/>
                  </a:lnTo>
                  <a:lnTo>
                    <a:pt x="18620" y="2866"/>
                  </a:lnTo>
                  <a:cubicBezTo>
                    <a:pt x="18620" y="2866"/>
                    <a:pt x="18620" y="17413"/>
                    <a:pt x="18620" y="17413"/>
                  </a:cubicBezTo>
                  <a:close/>
                  <a:moveTo>
                    <a:pt x="10801" y="20719"/>
                  </a:moveTo>
                  <a:cubicBezTo>
                    <a:pt x="9362" y="20719"/>
                    <a:pt x="8193" y="20225"/>
                    <a:pt x="8193" y="19617"/>
                  </a:cubicBezTo>
                  <a:cubicBezTo>
                    <a:pt x="8193" y="19008"/>
                    <a:pt x="9362" y="18515"/>
                    <a:pt x="10801" y="18515"/>
                  </a:cubicBezTo>
                  <a:cubicBezTo>
                    <a:pt x="12238" y="18515"/>
                    <a:pt x="13407" y="19008"/>
                    <a:pt x="13407" y="19617"/>
                  </a:cubicBezTo>
                  <a:cubicBezTo>
                    <a:pt x="13407" y="20225"/>
                    <a:pt x="12238" y="20719"/>
                    <a:pt x="10801" y="20719"/>
                  </a:cubicBezTo>
                  <a:close/>
                  <a:moveTo>
                    <a:pt x="17876" y="0"/>
                  </a:moveTo>
                  <a:lnTo>
                    <a:pt x="3724" y="0"/>
                  </a:lnTo>
                  <a:cubicBezTo>
                    <a:pt x="1675" y="0"/>
                    <a:pt x="0" y="992"/>
                    <a:pt x="0" y="2204"/>
                  </a:cubicBezTo>
                  <a:lnTo>
                    <a:pt x="0" y="19396"/>
                  </a:lnTo>
                  <a:cubicBezTo>
                    <a:pt x="0" y="20608"/>
                    <a:pt x="1675" y="21600"/>
                    <a:pt x="3724" y="21600"/>
                  </a:cubicBezTo>
                  <a:lnTo>
                    <a:pt x="17876" y="21600"/>
                  </a:lnTo>
                  <a:cubicBezTo>
                    <a:pt x="19925" y="21600"/>
                    <a:pt x="21600" y="20608"/>
                    <a:pt x="21600" y="19396"/>
                  </a:cubicBezTo>
                  <a:lnTo>
                    <a:pt x="21600" y="2204"/>
                  </a:lnTo>
                  <a:cubicBezTo>
                    <a:pt x="21600" y="992"/>
                    <a:pt x="19925" y="0"/>
                    <a:pt x="17876" y="0"/>
                  </a:cubicBezTo>
                  <a:close/>
                </a:path>
              </a:pathLst>
            </a:custGeom>
            <a:grpFill/>
            <a:ln w="12700">
              <a:miter lim="400000"/>
            </a:ln>
          </p:spPr>
          <p:txBody>
            <a:bodyPr anchor="ctr" bIns="0" lIns="0" rIns="0" tIns="0"/>
            <a:lstStyle/>
            <a:p>
              <a:pPr lvl="0"/>
              <a:endParaRPr sz="1733"/>
            </a:p>
          </p:txBody>
        </p:sp>
        <p:sp>
          <p:nvSpPr>
            <p:cNvPr id="8" name="Shape 3980"/>
            <p:cNvSpPr/>
            <p:nvPr/>
          </p:nvSpPr>
          <p:spPr>
            <a:xfrm>
              <a:off x="3699220" y="623194"/>
              <a:ext cx="186793" cy="186805"/>
            </a:xfrm>
            <a:custGeom>
              <a:cxnLst>
                <a:cxn ang="0">
                  <a:pos x="wd2" y="hd2"/>
                </a:cxn>
                <a:cxn ang="5400000">
                  <a:pos x="wd2" y="hd2"/>
                </a:cxn>
                <a:cxn ang="10800000">
                  <a:pos x="wd2" y="hd2"/>
                </a:cxn>
                <a:cxn ang="16200000">
                  <a:pos x="wd2" y="hd2"/>
                </a:cxn>
              </a:cxnLst>
              <a:rect b="b" l="0" r="r" t="0"/>
              <a:pathLst>
                <a:path extrusionOk="0" h="21320" w="21318">
                  <a:moveTo>
                    <a:pt x="6122" y="19157"/>
                  </a:moveTo>
                  <a:lnTo>
                    <a:pt x="3902" y="19634"/>
                  </a:lnTo>
                  <a:cubicBezTo>
                    <a:pt x="3688" y="19233"/>
                    <a:pt x="3431" y="18833"/>
                    <a:pt x="2957" y="18361"/>
                  </a:cubicBezTo>
                  <a:cubicBezTo>
                    <a:pt x="2486" y="17889"/>
                    <a:pt x="2085" y="17631"/>
                    <a:pt x="1685" y="17417"/>
                  </a:cubicBezTo>
                  <a:lnTo>
                    <a:pt x="2162" y="15198"/>
                  </a:lnTo>
                  <a:lnTo>
                    <a:pt x="2804" y="14556"/>
                  </a:lnTo>
                  <a:cubicBezTo>
                    <a:pt x="2804" y="14556"/>
                    <a:pt x="4012" y="14580"/>
                    <a:pt x="5374" y="15944"/>
                  </a:cubicBezTo>
                  <a:cubicBezTo>
                    <a:pt x="6737" y="17307"/>
                    <a:pt x="6762" y="18516"/>
                    <a:pt x="6762" y="18516"/>
                  </a:cubicBezTo>
                  <a:cubicBezTo>
                    <a:pt x="6762" y="18516"/>
                    <a:pt x="6122" y="19157"/>
                    <a:pt x="6122" y="19157"/>
                  </a:cubicBezTo>
                  <a:close/>
                  <a:moveTo>
                    <a:pt x="19625" y="1692"/>
                  </a:moveTo>
                  <a:cubicBezTo>
                    <a:pt x="17654" y="-280"/>
                    <a:pt x="16174" y="15"/>
                    <a:pt x="16174" y="15"/>
                  </a:cubicBezTo>
                  <a:lnTo>
                    <a:pt x="9270" y="6920"/>
                  </a:lnTo>
                  <a:lnTo>
                    <a:pt x="1379" y="14810"/>
                  </a:lnTo>
                  <a:lnTo>
                    <a:pt x="0" y="21320"/>
                  </a:lnTo>
                  <a:lnTo>
                    <a:pt x="6508" y="19939"/>
                  </a:lnTo>
                  <a:lnTo>
                    <a:pt x="14399" y="12048"/>
                  </a:lnTo>
                  <a:lnTo>
                    <a:pt x="21302" y="5145"/>
                  </a:lnTo>
                  <a:cubicBezTo>
                    <a:pt x="21302" y="5145"/>
                    <a:pt x="21600" y="3665"/>
                    <a:pt x="19625" y="1692"/>
                  </a:cubicBezTo>
                  <a:close/>
                </a:path>
              </a:pathLst>
            </a:custGeom>
            <a:grpFill/>
            <a:ln w="12700">
              <a:miter lim="400000"/>
            </a:ln>
          </p:spPr>
          <p:txBody>
            <a:bodyPr anchor="ctr" bIns="0" lIns="0" rIns="0" tIns="0"/>
            <a:lstStyle/>
            <a:p>
              <a:pPr lvl="0"/>
              <a:endParaRPr sz="1733"/>
            </a:p>
          </p:txBody>
        </p:sp>
        <p:sp>
          <p:nvSpPr>
            <p:cNvPr id="9" name="Shape 3981"/>
            <p:cNvSpPr/>
            <p:nvPr/>
          </p:nvSpPr>
          <p:spPr>
            <a:xfrm>
              <a:off x="4743009" y="623194"/>
              <a:ext cx="177574" cy="186805"/>
            </a:xfrm>
            <a:custGeom>
              <a:cxnLst>
                <a:cxn ang="0">
                  <a:pos x="wd2" y="hd2"/>
                </a:cxn>
                <a:cxn ang="5400000">
                  <a:pos x="wd2" y="hd2"/>
                </a:cxn>
                <a:cxn ang="10800000">
                  <a:pos x="wd2" y="hd2"/>
                </a:cxn>
                <a:cxn ang="16200000">
                  <a:pos x="wd2" y="hd2"/>
                </a:cxn>
              </a:cxnLst>
              <a:rect b="b" l="0" r="r" t="0"/>
              <a:pathLst>
                <a:path extrusionOk="0" h="21367" w="20689">
                  <a:moveTo>
                    <a:pt x="5399" y="21367"/>
                  </a:moveTo>
                  <a:cubicBezTo>
                    <a:pt x="3945" y="21367"/>
                    <a:pt x="2583" y="20761"/>
                    <a:pt x="1600" y="19796"/>
                  </a:cubicBezTo>
                  <a:cubicBezTo>
                    <a:pt x="-305" y="17926"/>
                    <a:pt x="-835" y="14661"/>
                    <a:pt x="1835" y="12040"/>
                  </a:cubicBezTo>
                  <a:cubicBezTo>
                    <a:pt x="3400" y="10503"/>
                    <a:pt x="9667" y="4351"/>
                    <a:pt x="12796" y="1279"/>
                  </a:cubicBezTo>
                  <a:cubicBezTo>
                    <a:pt x="13906" y="188"/>
                    <a:pt x="15321" y="-233"/>
                    <a:pt x="16674" y="123"/>
                  </a:cubicBezTo>
                  <a:cubicBezTo>
                    <a:pt x="18004" y="473"/>
                    <a:pt x="19093" y="1542"/>
                    <a:pt x="19449" y="2847"/>
                  </a:cubicBezTo>
                  <a:cubicBezTo>
                    <a:pt x="19811" y="4176"/>
                    <a:pt x="19382" y="5564"/>
                    <a:pt x="18273" y="6654"/>
                  </a:cubicBezTo>
                  <a:lnTo>
                    <a:pt x="7790" y="16945"/>
                  </a:lnTo>
                  <a:cubicBezTo>
                    <a:pt x="7191" y="17533"/>
                    <a:pt x="6516" y="17880"/>
                    <a:pt x="5836" y="17951"/>
                  </a:cubicBezTo>
                  <a:cubicBezTo>
                    <a:pt x="5163" y="18020"/>
                    <a:pt x="4520" y="17808"/>
                    <a:pt x="4071" y="17366"/>
                  </a:cubicBezTo>
                  <a:cubicBezTo>
                    <a:pt x="3256" y="16566"/>
                    <a:pt x="3140" y="15060"/>
                    <a:pt x="4495" y="13730"/>
                  </a:cubicBezTo>
                  <a:lnTo>
                    <a:pt x="11857" y="6501"/>
                  </a:lnTo>
                  <a:cubicBezTo>
                    <a:pt x="12160" y="6204"/>
                    <a:pt x="12650" y="6204"/>
                    <a:pt x="12952" y="6501"/>
                  </a:cubicBezTo>
                  <a:cubicBezTo>
                    <a:pt x="13255" y="6798"/>
                    <a:pt x="13255" y="7279"/>
                    <a:pt x="12952" y="7576"/>
                  </a:cubicBezTo>
                  <a:lnTo>
                    <a:pt x="5590" y="14805"/>
                  </a:lnTo>
                  <a:cubicBezTo>
                    <a:pt x="4953" y="15429"/>
                    <a:pt x="4896" y="16025"/>
                    <a:pt x="5166" y="16291"/>
                  </a:cubicBezTo>
                  <a:cubicBezTo>
                    <a:pt x="5285" y="16409"/>
                    <a:pt x="5465" y="16461"/>
                    <a:pt x="5672" y="16439"/>
                  </a:cubicBezTo>
                  <a:cubicBezTo>
                    <a:pt x="5992" y="16406"/>
                    <a:pt x="6354" y="16204"/>
                    <a:pt x="6695" y="15870"/>
                  </a:cubicBezTo>
                  <a:lnTo>
                    <a:pt x="17178" y="5579"/>
                  </a:lnTo>
                  <a:cubicBezTo>
                    <a:pt x="17896" y="4873"/>
                    <a:pt x="18171" y="4043"/>
                    <a:pt x="17953" y="3240"/>
                  </a:cubicBezTo>
                  <a:cubicBezTo>
                    <a:pt x="17737" y="2451"/>
                    <a:pt x="17078" y="1804"/>
                    <a:pt x="16273" y="1592"/>
                  </a:cubicBezTo>
                  <a:cubicBezTo>
                    <a:pt x="15457" y="1377"/>
                    <a:pt x="14611" y="1648"/>
                    <a:pt x="13891" y="2354"/>
                  </a:cubicBezTo>
                  <a:cubicBezTo>
                    <a:pt x="10762" y="5426"/>
                    <a:pt x="4495" y="11579"/>
                    <a:pt x="2930" y="13115"/>
                  </a:cubicBezTo>
                  <a:cubicBezTo>
                    <a:pt x="887" y="15120"/>
                    <a:pt x="1378" y="17427"/>
                    <a:pt x="2695" y="18721"/>
                  </a:cubicBezTo>
                  <a:cubicBezTo>
                    <a:pt x="4014" y="20015"/>
                    <a:pt x="6364" y="20495"/>
                    <a:pt x="8406" y="18491"/>
                  </a:cubicBezTo>
                  <a:lnTo>
                    <a:pt x="19368" y="7729"/>
                  </a:lnTo>
                  <a:cubicBezTo>
                    <a:pt x="19670" y="7433"/>
                    <a:pt x="20170" y="7433"/>
                    <a:pt x="20463" y="7729"/>
                  </a:cubicBezTo>
                  <a:cubicBezTo>
                    <a:pt x="20765" y="8026"/>
                    <a:pt x="20765" y="8508"/>
                    <a:pt x="20463" y="8804"/>
                  </a:cubicBezTo>
                  <a:lnTo>
                    <a:pt x="9501" y="19566"/>
                  </a:lnTo>
                  <a:cubicBezTo>
                    <a:pt x="8209" y="20835"/>
                    <a:pt x="6763" y="21367"/>
                    <a:pt x="5399" y="21367"/>
                  </a:cubicBezTo>
                  <a:close/>
                </a:path>
              </a:pathLst>
            </a:custGeom>
            <a:grpFill/>
            <a:ln w="12700">
              <a:miter lim="400000"/>
            </a:ln>
          </p:spPr>
          <p:txBody>
            <a:bodyPr anchor="ctr" bIns="0" lIns="0" rIns="0" tIns="0"/>
            <a:lstStyle/>
            <a:p>
              <a:pPr lvl="0"/>
              <a:endParaRPr sz="1733"/>
            </a:p>
          </p:txBody>
        </p:sp>
        <p:sp>
          <p:nvSpPr>
            <p:cNvPr id="10" name="Shape 3982"/>
            <p:cNvSpPr/>
            <p:nvPr/>
          </p:nvSpPr>
          <p:spPr>
            <a:xfrm>
              <a:off x="5235265" y="664342"/>
              <a:ext cx="232241" cy="104510"/>
            </a:xfrm>
            <a:custGeom>
              <a:cxnLst>
                <a:cxn ang="0">
                  <a:pos x="wd2" y="hd2"/>
                </a:cxn>
                <a:cxn ang="5400000">
                  <a:pos x="wd2" y="hd2"/>
                </a:cxn>
                <a:cxn ang="10800000">
                  <a:pos x="wd2" y="hd2"/>
                </a:cxn>
                <a:cxn ang="16200000">
                  <a:pos x="wd2" y="hd2"/>
                </a:cxn>
              </a:cxnLst>
              <a:rect b="b" l="0" r="r" t="0"/>
              <a:pathLst>
                <a:path extrusionOk="0" h="21600" w="21395">
                  <a:moveTo>
                    <a:pt x="15028" y="10101"/>
                  </a:moveTo>
                  <a:cubicBezTo>
                    <a:pt x="14918" y="10101"/>
                    <a:pt x="14820" y="10225"/>
                    <a:pt x="14771" y="10420"/>
                  </a:cubicBezTo>
                  <a:lnTo>
                    <a:pt x="13897" y="15304"/>
                  </a:lnTo>
                  <a:lnTo>
                    <a:pt x="7497" y="15304"/>
                  </a:lnTo>
                  <a:lnTo>
                    <a:pt x="6623" y="10420"/>
                  </a:lnTo>
                  <a:cubicBezTo>
                    <a:pt x="6574" y="10225"/>
                    <a:pt x="6476" y="10101"/>
                    <a:pt x="6366" y="10101"/>
                  </a:cubicBezTo>
                  <a:lnTo>
                    <a:pt x="2575" y="10101"/>
                  </a:lnTo>
                  <a:lnTo>
                    <a:pt x="4757" y="4560"/>
                  </a:lnTo>
                  <a:lnTo>
                    <a:pt x="16637" y="4560"/>
                  </a:lnTo>
                  <a:lnTo>
                    <a:pt x="18819" y="10101"/>
                  </a:lnTo>
                  <a:cubicBezTo>
                    <a:pt x="18819" y="10101"/>
                    <a:pt x="15028" y="10101"/>
                    <a:pt x="15028" y="10101"/>
                  </a:cubicBezTo>
                  <a:close/>
                  <a:moveTo>
                    <a:pt x="20687" y="8502"/>
                  </a:moveTo>
                  <a:cubicBezTo>
                    <a:pt x="20268" y="7502"/>
                    <a:pt x="18243" y="3050"/>
                    <a:pt x="17318" y="1017"/>
                  </a:cubicBezTo>
                  <a:cubicBezTo>
                    <a:pt x="17035" y="396"/>
                    <a:pt x="16628" y="0"/>
                    <a:pt x="16203" y="0"/>
                  </a:cubicBezTo>
                  <a:cubicBezTo>
                    <a:pt x="15779" y="0"/>
                    <a:pt x="10697" y="0"/>
                    <a:pt x="10697" y="0"/>
                  </a:cubicBezTo>
                  <a:cubicBezTo>
                    <a:pt x="10697" y="0"/>
                    <a:pt x="5615" y="0"/>
                    <a:pt x="5191" y="0"/>
                  </a:cubicBezTo>
                  <a:cubicBezTo>
                    <a:pt x="4766" y="0"/>
                    <a:pt x="4359" y="396"/>
                    <a:pt x="4076" y="1017"/>
                  </a:cubicBezTo>
                  <a:cubicBezTo>
                    <a:pt x="3151" y="3050"/>
                    <a:pt x="1126" y="7502"/>
                    <a:pt x="707" y="8502"/>
                  </a:cubicBezTo>
                  <a:cubicBezTo>
                    <a:pt x="183" y="9749"/>
                    <a:pt x="-103" y="10747"/>
                    <a:pt x="34" y="11981"/>
                  </a:cubicBezTo>
                  <a:lnTo>
                    <a:pt x="633" y="19357"/>
                  </a:lnTo>
                  <a:cubicBezTo>
                    <a:pt x="769" y="20591"/>
                    <a:pt x="1372" y="21600"/>
                    <a:pt x="1972" y="21600"/>
                  </a:cubicBezTo>
                  <a:lnTo>
                    <a:pt x="19422" y="21600"/>
                  </a:lnTo>
                  <a:cubicBezTo>
                    <a:pt x="20022" y="21600"/>
                    <a:pt x="20625" y="20591"/>
                    <a:pt x="20761" y="19357"/>
                  </a:cubicBezTo>
                  <a:lnTo>
                    <a:pt x="21360" y="11981"/>
                  </a:lnTo>
                  <a:cubicBezTo>
                    <a:pt x="21497" y="10747"/>
                    <a:pt x="21211" y="9749"/>
                    <a:pt x="20687" y="8502"/>
                  </a:cubicBezTo>
                  <a:close/>
                </a:path>
              </a:pathLst>
            </a:custGeom>
            <a:grpFill/>
            <a:ln w="12700">
              <a:miter lim="400000"/>
            </a:ln>
          </p:spPr>
          <p:txBody>
            <a:bodyPr anchor="ctr" bIns="0" lIns="0" rIns="0" tIns="0"/>
            <a:lstStyle/>
            <a:p>
              <a:pPr lvl="0"/>
              <a:endParaRPr sz="1733"/>
            </a:p>
          </p:txBody>
        </p:sp>
        <p:sp>
          <p:nvSpPr>
            <p:cNvPr id="11" name="Shape 3983"/>
            <p:cNvSpPr/>
            <p:nvPr/>
          </p:nvSpPr>
          <p:spPr>
            <a:xfrm>
              <a:off x="4246824" y="623194"/>
              <a:ext cx="130764" cy="186805"/>
            </a:xfrm>
            <a:custGeom>
              <a:cxnLst>
                <a:cxn ang="0">
                  <a:pos x="wd2" y="hd2"/>
                </a:cxn>
                <a:cxn ang="5400000">
                  <a:pos x="wd2" y="hd2"/>
                </a:cxn>
                <a:cxn ang="10800000">
                  <a:pos x="wd2" y="hd2"/>
                </a:cxn>
                <a:cxn ang="16200000">
                  <a:pos x="wd2" y="hd2"/>
                </a:cxn>
              </a:cxnLst>
              <a:rect b="b" l="0" r="r" t="0"/>
              <a:pathLst>
                <a:path extrusionOk="0" h="21276" w="20957">
                  <a:moveTo>
                    <a:pt x="1877" y="21023"/>
                  </a:moveTo>
                  <a:cubicBezTo>
                    <a:pt x="2335" y="19958"/>
                    <a:pt x="3030" y="18458"/>
                    <a:pt x="3960" y="16288"/>
                  </a:cubicBezTo>
                  <a:cubicBezTo>
                    <a:pt x="8011" y="15823"/>
                    <a:pt x="9689" y="16658"/>
                    <a:pt x="12261" y="13325"/>
                  </a:cubicBezTo>
                  <a:cubicBezTo>
                    <a:pt x="10172" y="13789"/>
                    <a:pt x="7654" y="12465"/>
                    <a:pt x="7789" y="11892"/>
                  </a:cubicBezTo>
                  <a:cubicBezTo>
                    <a:pt x="7924" y="11318"/>
                    <a:pt x="13647" y="12306"/>
                    <a:pt x="17393" y="8447"/>
                  </a:cubicBezTo>
                  <a:cubicBezTo>
                    <a:pt x="12670" y="9202"/>
                    <a:pt x="11160" y="7540"/>
                    <a:pt x="11769" y="7289"/>
                  </a:cubicBezTo>
                  <a:cubicBezTo>
                    <a:pt x="13175" y="6708"/>
                    <a:pt x="17348" y="7048"/>
                    <a:pt x="19572" y="5477"/>
                  </a:cubicBezTo>
                  <a:cubicBezTo>
                    <a:pt x="20719" y="4669"/>
                    <a:pt x="21256" y="2702"/>
                    <a:pt x="20789" y="2000"/>
                  </a:cubicBezTo>
                  <a:cubicBezTo>
                    <a:pt x="20229" y="1153"/>
                    <a:pt x="16813" y="-111"/>
                    <a:pt x="14931" y="7"/>
                  </a:cubicBezTo>
                  <a:cubicBezTo>
                    <a:pt x="13047" y="126"/>
                    <a:pt x="10093" y="5208"/>
                    <a:pt x="9217" y="5168"/>
                  </a:cubicBezTo>
                  <a:cubicBezTo>
                    <a:pt x="8341" y="5128"/>
                    <a:pt x="8166" y="2892"/>
                    <a:pt x="9694" y="813"/>
                  </a:cubicBezTo>
                  <a:cubicBezTo>
                    <a:pt x="8081" y="1330"/>
                    <a:pt x="5127" y="2940"/>
                    <a:pt x="4200" y="4315"/>
                  </a:cubicBezTo>
                  <a:cubicBezTo>
                    <a:pt x="2475" y="6874"/>
                    <a:pt x="4362" y="12744"/>
                    <a:pt x="3757" y="12953"/>
                  </a:cubicBezTo>
                  <a:cubicBezTo>
                    <a:pt x="3151" y="13163"/>
                    <a:pt x="1114" y="10259"/>
                    <a:pt x="505" y="8944"/>
                  </a:cubicBezTo>
                  <a:cubicBezTo>
                    <a:pt x="-324" y="10961"/>
                    <a:pt x="-344" y="12982"/>
                    <a:pt x="2082" y="15667"/>
                  </a:cubicBezTo>
                  <a:cubicBezTo>
                    <a:pt x="1167" y="17429"/>
                    <a:pt x="667" y="19457"/>
                    <a:pt x="592" y="20487"/>
                  </a:cubicBezTo>
                  <a:cubicBezTo>
                    <a:pt x="557" y="21312"/>
                    <a:pt x="1675" y="21489"/>
                    <a:pt x="1877" y="21023"/>
                  </a:cubicBezTo>
                  <a:close/>
                </a:path>
              </a:pathLst>
            </a:custGeom>
            <a:grpFill/>
            <a:ln w="12700">
              <a:miter lim="400000"/>
            </a:ln>
          </p:spPr>
          <p:txBody>
            <a:bodyPr anchor="ctr" bIns="0" lIns="0" rIns="0" tIns="0"/>
            <a:lstStyle/>
            <a:p>
              <a:pPr lvl="0"/>
              <a:endParaRPr sz="1733"/>
            </a:p>
          </p:txBody>
        </p:sp>
        <p:sp>
          <p:nvSpPr>
            <p:cNvPr id="12" name="Shape 3984"/>
            <p:cNvSpPr/>
            <p:nvPr/>
          </p:nvSpPr>
          <p:spPr>
            <a:xfrm>
              <a:off x="3156907" y="623194"/>
              <a:ext cx="232241" cy="186805"/>
            </a:xfrm>
            <a:custGeom>
              <a:cxnLst>
                <a:cxn ang="0">
                  <a:pos x="wd2" y="hd2"/>
                </a:cxn>
                <a:cxn ang="5400000">
                  <a:pos x="wd2" y="hd2"/>
                </a:cxn>
                <a:cxn ang="10800000">
                  <a:pos x="wd2" y="hd2"/>
                </a:cxn>
                <a:cxn ang="16200000">
                  <a:pos x="wd2" y="hd2"/>
                </a:cxn>
              </a:cxnLst>
              <a:rect b="b" l="0" r="r" t="0"/>
              <a:pathLst>
                <a:path extrusionOk="0" h="21363" w="21400">
                  <a:moveTo>
                    <a:pt x="7274" y="21020"/>
                  </a:moveTo>
                  <a:cubicBezTo>
                    <a:pt x="7274" y="21376"/>
                    <a:pt x="7435" y="21475"/>
                    <a:pt x="7659" y="21222"/>
                  </a:cubicBezTo>
                  <a:cubicBezTo>
                    <a:pt x="7951" y="20894"/>
                    <a:pt x="10973" y="17529"/>
                    <a:pt x="10973" y="17529"/>
                  </a:cubicBezTo>
                  <a:lnTo>
                    <a:pt x="7274" y="15153"/>
                  </a:lnTo>
                  <a:cubicBezTo>
                    <a:pt x="7274" y="15153"/>
                    <a:pt x="7274" y="21020"/>
                    <a:pt x="7274" y="21020"/>
                  </a:cubicBezTo>
                  <a:close/>
                  <a:moveTo>
                    <a:pt x="20812" y="50"/>
                  </a:moveTo>
                  <a:cubicBezTo>
                    <a:pt x="20412" y="224"/>
                    <a:pt x="667" y="8860"/>
                    <a:pt x="277" y="9030"/>
                  </a:cubicBezTo>
                  <a:cubicBezTo>
                    <a:pt x="-53" y="9174"/>
                    <a:pt x="-126" y="9528"/>
                    <a:pt x="266" y="9723"/>
                  </a:cubicBezTo>
                  <a:cubicBezTo>
                    <a:pt x="733" y="9955"/>
                    <a:pt x="4681" y="11919"/>
                    <a:pt x="4681" y="11919"/>
                  </a:cubicBezTo>
                  <a:lnTo>
                    <a:pt x="4681" y="11919"/>
                  </a:lnTo>
                  <a:lnTo>
                    <a:pt x="7298" y="13221"/>
                  </a:lnTo>
                  <a:cubicBezTo>
                    <a:pt x="7298" y="13221"/>
                    <a:pt x="19903" y="1732"/>
                    <a:pt x="20073" y="1577"/>
                  </a:cubicBezTo>
                  <a:cubicBezTo>
                    <a:pt x="20246" y="1420"/>
                    <a:pt x="20443" y="1713"/>
                    <a:pt x="20319" y="1881"/>
                  </a:cubicBezTo>
                  <a:cubicBezTo>
                    <a:pt x="20194" y="2050"/>
                    <a:pt x="11163" y="14170"/>
                    <a:pt x="11163" y="14170"/>
                  </a:cubicBezTo>
                  <a:cubicBezTo>
                    <a:pt x="11163" y="14170"/>
                    <a:pt x="11163" y="14170"/>
                    <a:pt x="11163" y="14171"/>
                  </a:cubicBezTo>
                  <a:lnTo>
                    <a:pt x="10637" y="14898"/>
                  </a:lnTo>
                  <a:lnTo>
                    <a:pt x="11333" y="15363"/>
                  </a:lnTo>
                  <a:lnTo>
                    <a:pt x="11333" y="15363"/>
                  </a:lnTo>
                  <a:cubicBezTo>
                    <a:pt x="11333" y="15363"/>
                    <a:pt x="16742" y="18976"/>
                    <a:pt x="17127" y="19234"/>
                  </a:cubicBezTo>
                  <a:cubicBezTo>
                    <a:pt x="17464" y="19459"/>
                    <a:pt x="17904" y="19272"/>
                    <a:pt x="18001" y="18750"/>
                  </a:cubicBezTo>
                  <a:cubicBezTo>
                    <a:pt x="18117" y="18135"/>
                    <a:pt x="21310" y="1052"/>
                    <a:pt x="21382" y="671"/>
                  </a:cubicBezTo>
                  <a:cubicBezTo>
                    <a:pt x="21474" y="177"/>
                    <a:pt x="21211" y="-125"/>
                    <a:pt x="20812" y="50"/>
                  </a:cubicBezTo>
                  <a:close/>
                </a:path>
              </a:pathLst>
            </a:custGeom>
            <a:grpFill/>
            <a:ln w="12700">
              <a:miter lim="400000"/>
            </a:ln>
          </p:spPr>
          <p:txBody>
            <a:bodyPr anchor="ctr" bIns="0" lIns="0" rIns="0" tIns="0"/>
            <a:lstStyle/>
            <a:p>
              <a:pPr lvl="0"/>
              <a:endParaRPr sz="1733"/>
            </a:p>
          </p:txBody>
        </p:sp>
        <p:sp>
          <p:nvSpPr>
            <p:cNvPr id="13" name="Shape 3985"/>
            <p:cNvSpPr/>
            <p:nvPr/>
          </p:nvSpPr>
          <p:spPr>
            <a:xfrm>
              <a:off x="7313623" y="605412"/>
              <a:ext cx="232241" cy="222370"/>
            </a:xfrm>
            <a:custGeom>
              <a:cxnLst>
                <a:cxn ang="0">
                  <a:pos x="wd2" y="hd2"/>
                </a:cxn>
                <a:cxn ang="5400000">
                  <a:pos x="wd2" y="hd2"/>
                </a:cxn>
                <a:cxn ang="10800000">
                  <a:pos x="wd2" y="hd2"/>
                </a:cxn>
                <a:cxn ang="16200000">
                  <a:pos x="wd2" y="hd2"/>
                </a:cxn>
              </a:cxnLst>
              <a:rect b="b" l="0" r="r" t="0"/>
              <a:pathLst>
                <a:path extrusionOk="0" h="21600" w="21600">
                  <a:moveTo>
                    <a:pt x="16913" y="16137"/>
                  </a:moveTo>
                  <a:cubicBezTo>
                    <a:pt x="14080" y="15059"/>
                    <a:pt x="13176" y="14150"/>
                    <a:pt x="13176" y="12203"/>
                  </a:cubicBezTo>
                  <a:cubicBezTo>
                    <a:pt x="13176" y="11034"/>
                    <a:pt x="14040" y="11415"/>
                    <a:pt x="14419" y="9274"/>
                  </a:cubicBezTo>
                  <a:cubicBezTo>
                    <a:pt x="14577" y="8387"/>
                    <a:pt x="15341" y="9261"/>
                    <a:pt x="15487" y="7233"/>
                  </a:cubicBezTo>
                  <a:cubicBezTo>
                    <a:pt x="15487" y="6425"/>
                    <a:pt x="15071" y="6224"/>
                    <a:pt x="15071" y="6224"/>
                  </a:cubicBezTo>
                  <a:cubicBezTo>
                    <a:pt x="15071" y="6224"/>
                    <a:pt x="15283" y="5028"/>
                    <a:pt x="15366" y="4109"/>
                  </a:cubicBezTo>
                  <a:cubicBezTo>
                    <a:pt x="15468" y="2962"/>
                    <a:pt x="14731" y="0"/>
                    <a:pt x="10800" y="0"/>
                  </a:cubicBezTo>
                  <a:cubicBezTo>
                    <a:pt x="6869" y="0"/>
                    <a:pt x="6131" y="2962"/>
                    <a:pt x="6234" y="4109"/>
                  </a:cubicBezTo>
                  <a:cubicBezTo>
                    <a:pt x="6317" y="5028"/>
                    <a:pt x="6529" y="6224"/>
                    <a:pt x="6529" y="6224"/>
                  </a:cubicBezTo>
                  <a:cubicBezTo>
                    <a:pt x="6529" y="6224"/>
                    <a:pt x="6113" y="6425"/>
                    <a:pt x="6113" y="7233"/>
                  </a:cubicBezTo>
                  <a:cubicBezTo>
                    <a:pt x="6258" y="9261"/>
                    <a:pt x="7022" y="8387"/>
                    <a:pt x="7179" y="9274"/>
                  </a:cubicBezTo>
                  <a:cubicBezTo>
                    <a:pt x="7560" y="11415"/>
                    <a:pt x="8424" y="11034"/>
                    <a:pt x="8424" y="12203"/>
                  </a:cubicBezTo>
                  <a:cubicBezTo>
                    <a:pt x="8424" y="14150"/>
                    <a:pt x="7520" y="15059"/>
                    <a:pt x="4687" y="16137"/>
                  </a:cubicBezTo>
                  <a:cubicBezTo>
                    <a:pt x="1846" y="17219"/>
                    <a:pt x="0" y="18321"/>
                    <a:pt x="0" y="19073"/>
                  </a:cubicBezTo>
                  <a:cubicBezTo>
                    <a:pt x="0" y="19825"/>
                    <a:pt x="0" y="21600"/>
                    <a:pt x="0" y="21600"/>
                  </a:cubicBezTo>
                  <a:lnTo>
                    <a:pt x="10800" y="21600"/>
                  </a:lnTo>
                  <a:lnTo>
                    <a:pt x="21600" y="21600"/>
                  </a:lnTo>
                  <a:cubicBezTo>
                    <a:pt x="21600" y="21600"/>
                    <a:pt x="21600" y="19825"/>
                    <a:pt x="21600" y="19073"/>
                  </a:cubicBezTo>
                  <a:cubicBezTo>
                    <a:pt x="21600" y="18321"/>
                    <a:pt x="19754" y="17219"/>
                    <a:pt x="16913" y="16137"/>
                  </a:cubicBezTo>
                  <a:close/>
                </a:path>
              </a:pathLst>
            </a:custGeom>
            <a:grpFill/>
            <a:ln w="12700">
              <a:miter lim="400000"/>
            </a:ln>
          </p:spPr>
          <p:txBody>
            <a:bodyPr anchor="ctr" bIns="0" lIns="0" rIns="0" tIns="0"/>
            <a:lstStyle/>
            <a:p>
              <a:pPr lvl="0"/>
              <a:endParaRPr sz="1733"/>
            </a:p>
          </p:txBody>
        </p:sp>
        <p:sp>
          <p:nvSpPr>
            <p:cNvPr id="14" name="Shape 3986"/>
            <p:cNvSpPr/>
            <p:nvPr/>
          </p:nvSpPr>
          <p:spPr>
            <a:xfrm>
              <a:off x="7822987" y="605412"/>
              <a:ext cx="252692" cy="222370"/>
            </a:xfrm>
            <a:custGeom>
              <a:cxnLst>
                <a:cxn ang="0">
                  <a:pos x="wd2" y="hd2"/>
                </a:cxn>
                <a:cxn ang="5400000">
                  <a:pos x="wd2" y="hd2"/>
                </a:cxn>
                <a:cxn ang="10800000">
                  <a:pos x="wd2" y="hd2"/>
                </a:cxn>
                <a:cxn ang="16200000">
                  <a:pos x="wd2" y="hd2"/>
                </a:cxn>
              </a:cxnLst>
              <a:rect b="b" l="0" r="r" t="0"/>
              <a:pathLst>
                <a:path extrusionOk="0" h="21600" w="21600">
                  <a:moveTo>
                    <a:pt x="11041" y="15188"/>
                  </a:moveTo>
                  <a:cubicBezTo>
                    <a:pt x="8905" y="14174"/>
                    <a:pt x="8222" y="13317"/>
                    <a:pt x="8222" y="11485"/>
                  </a:cubicBezTo>
                  <a:cubicBezTo>
                    <a:pt x="8222" y="10385"/>
                    <a:pt x="8875" y="10744"/>
                    <a:pt x="9161" y="8730"/>
                  </a:cubicBezTo>
                  <a:cubicBezTo>
                    <a:pt x="9279" y="7894"/>
                    <a:pt x="9855" y="8716"/>
                    <a:pt x="9966" y="6808"/>
                  </a:cubicBezTo>
                  <a:cubicBezTo>
                    <a:pt x="9966" y="6047"/>
                    <a:pt x="9651" y="5858"/>
                    <a:pt x="9651" y="5858"/>
                  </a:cubicBezTo>
                  <a:cubicBezTo>
                    <a:pt x="9651" y="5858"/>
                    <a:pt x="9811" y="4733"/>
                    <a:pt x="9873" y="3867"/>
                  </a:cubicBezTo>
                  <a:cubicBezTo>
                    <a:pt x="9951" y="2788"/>
                    <a:pt x="9396" y="0"/>
                    <a:pt x="6431" y="0"/>
                  </a:cubicBezTo>
                  <a:cubicBezTo>
                    <a:pt x="3466" y="0"/>
                    <a:pt x="2909" y="2788"/>
                    <a:pt x="2987" y="3867"/>
                  </a:cubicBezTo>
                  <a:cubicBezTo>
                    <a:pt x="3050" y="4733"/>
                    <a:pt x="3210" y="5858"/>
                    <a:pt x="3210" y="5858"/>
                  </a:cubicBezTo>
                  <a:cubicBezTo>
                    <a:pt x="3210" y="5858"/>
                    <a:pt x="2895" y="6047"/>
                    <a:pt x="2895" y="6808"/>
                  </a:cubicBezTo>
                  <a:cubicBezTo>
                    <a:pt x="3005" y="8716"/>
                    <a:pt x="3582" y="7894"/>
                    <a:pt x="3700" y="8730"/>
                  </a:cubicBezTo>
                  <a:cubicBezTo>
                    <a:pt x="3987" y="10744"/>
                    <a:pt x="4639" y="10385"/>
                    <a:pt x="4639" y="11485"/>
                  </a:cubicBezTo>
                  <a:cubicBezTo>
                    <a:pt x="4639" y="13317"/>
                    <a:pt x="3956" y="14174"/>
                    <a:pt x="1819" y="15188"/>
                  </a:cubicBezTo>
                  <a:cubicBezTo>
                    <a:pt x="1169" y="15497"/>
                    <a:pt x="0" y="15976"/>
                    <a:pt x="0" y="17129"/>
                  </a:cubicBezTo>
                  <a:lnTo>
                    <a:pt x="0" y="21600"/>
                  </a:lnTo>
                  <a:lnTo>
                    <a:pt x="15005" y="21600"/>
                  </a:lnTo>
                  <a:cubicBezTo>
                    <a:pt x="15005" y="21600"/>
                    <a:pt x="15005" y="18955"/>
                    <a:pt x="15005" y="18248"/>
                  </a:cubicBezTo>
                  <a:cubicBezTo>
                    <a:pt x="15005" y="17196"/>
                    <a:pt x="13184" y="16207"/>
                    <a:pt x="11041" y="15188"/>
                  </a:cubicBezTo>
                  <a:close/>
                  <a:moveTo>
                    <a:pt x="21600" y="21600"/>
                  </a:moveTo>
                  <a:cubicBezTo>
                    <a:pt x="21600" y="21600"/>
                    <a:pt x="21557" y="16953"/>
                    <a:pt x="21307" y="16471"/>
                  </a:cubicBezTo>
                  <a:cubicBezTo>
                    <a:pt x="20935" y="15754"/>
                    <a:pt x="20071" y="15261"/>
                    <a:pt x="18463" y="14498"/>
                  </a:cubicBezTo>
                  <a:cubicBezTo>
                    <a:pt x="16861" y="13736"/>
                    <a:pt x="16349" y="13094"/>
                    <a:pt x="16349" y="11720"/>
                  </a:cubicBezTo>
                  <a:cubicBezTo>
                    <a:pt x="16349" y="10894"/>
                    <a:pt x="16838" y="11164"/>
                    <a:pt x="17053" y="9653"/>
                  </a:cubicBezTo>
                  <a:cubicBezTo>
                    <a:pt x="17142" y="9026"/>
                    <a:pt x="17574" y="9643"/>
                    <a:pt x="17657" y="8212"/>
                  </a:cubicBezTo>
                  <a:cubicBezTo>
                    <a:pt x="17657" y="7642"/>
                    <a:pt x="17420" y="7499"/>
                    <a:pt x="17420" y="7499"/>
                  </a:cubicBezTo>
                  <a:cubicBezTo>
                    <a:pt x="17420" y="7499"/>
                    <a:pt x="17541" y="6656"/>
                    <a:pt x="17588" y="6006"/>
                  </a:cubicBezTo>
                  <a:cubicBezTo>
                    <a:pt x="17646" y="5197"/>
                    <a:pt x="17229" y="3106"/>
                    <a:pt x="15005" y="3106"/>
                  </a:cubicBezTo>
                  <a:cubicBezTo>
                    <a:pt x="12781" y="3106"/>
                    <a:pt x="12365" y="5197"/>
                    <a:pt x="12422" y="6006"/>
                  </a:cubicBezTo>
                  <a:cubicBezTo>
                    <a:pt x="12469" y="6656"/>
                    <a:pt x="12589" y="7499"/>
                    <a:pt x="12589" y="7499"/>
                  </a:cubicBezTo>
                  <a:cubicBezTo>
                    <a:pt x="12589" y="7499"/>
                    <a:pt x="12353" y="7642"/>
                    <a:pt x="12353" y="8212"/>
                  </a:cubicBezTo>
                  <a:cubicBezTo>
                    <a:pt x="12437" y="9643"/>
                    <a:pt x="12868" y="9026"/>
                    <a:pt x="12957" y="9653"/>
                  </a:cubicBezTo>
                  <a:cubicBezTo>
                    <a:pt x="13173" y="11164"/>
                    <a:pt x="13662" y="10894"/>
                    <a:pt x="13662" y="11720"/>
                  </a:cubicBezTo>
                  <a:cubicBezTo>
                    <a:pt x="13662" y="12655"/>
                    <a:pt x="13424" y="13250"/>
                    <a:pt x="12768" y="13776"/>
                  </a:cubicBezTo>
                  <a:cubicBezTo>
                    <a:pt x="16268" y="15766"/>
                    <a:pt x="16737" y="16172"/>
                    <a:pt x="16737" y="17952"/>
                  </a:cubicBezTo>
                  <a:lnTo>
                    <a:pt x="16737" y="21600"/>
                  </a:lnTo>
                  <a:cubicBezTo>
                    <a:pt x="16737" y="21600"/>
                    <a:pt x="21600" y="21600"/>
                    <a:pt x="21600" y="21600"/>
                  </a:cubicBezTo>
                  <a:close/>
                </a:path>
              </a:pathLst>
            </a:custGeom>
            <a:grpFill/>
            <a:ln w="12700">
              <a:miter lim="400000"/>
            </a:ln>
          </p:spPr>
          <p:txBody>
            <a:bodyPr anchor="ctr" bIns="0" lIns="0" rIns="0" tIns="0"/>
            <a:lstStyle/>
            <a:p>
              <a:pPr lvl="0"/>
              <a:endParaRPr sz="1733"/>
            </a:p>
          </p:txBody>
        </p:sp>
        <p:sp>
          <p:nvSpPr>
            <p:cNvPr id="15" name="Shape 3987"/>
            <p:cNvSpPr/>
            <p:nvPr/>
          </p:nvSpPr>
          <p:spPr>
            <a:xfrm>
              <a:off x="5754854" y="628863"/>
              <a:ext cx="232241" cy="175467"/>
            </a:xfrm>
            <a:custGeom>
              <a:cxnLst>
                <a:cxn ang="0">
                  <a:pos x="wd2" y="hd2"/>
                </a:cxn>
                <a:cxn ang="5400000">
                  <a:pos x="wd2" y="hd2"/>
                </a:cxn>
                <a:cxn ang="10800000">
                  <a:pos x="wd2" y="hd2"/>
                </a:cxn>
                <a:cxn ang="16200000">
                  <a:pos x="wd2" y="hd2"/>
                </a:cxn>
              </a:cxnLst>
              <a:rect b="b" l="0" r="r" t="0"/>
              <a:pathLst>
                <a:path extrusionOk="0" h="21600" w="21600">
                  <a:moveTo>
                    <a:pt x="21600" y="21600"/>
                  </a:moveTo>
                  <a:cubicBezTo>
                    <a:pt x="21600" y="21600"/>
                    <a:pt x="19200" y="6141"/>
                    <a:pt x="8669" y="6141"/>
                  </a:cubicBezTo>
                  <a:lnTo>
                    <a:pt x="8669" y="0"/>
                  </a:lnTo>
                  <a:lnTo>
                    <a:pt x="0" y="10253"/>
                  </a:lnTo>
                  <a:lnTo>
                    <a:pt x="8669" y="20879"/>
                  </a:lnTo>
                  <a:lnTo>
                    <a:pt x="8669" y="13957"/>
                  </a:lnTo>
                  <a:cubicBezTo>
                    <a:pt x="14386" y="13957"/>
                    <a:pt x="18619" y="14627"/>
                    <a:pt x="21600" y="21600"/>
                  </a:cubicBezTo>
                  <a:close/>
                </a:path>
              </a:pathLst>
            </a:custGeom>
            <a:grpFill/>
            <a:ln w="12700">
              <a:miter lim="400000"/>
            </a:ln>
          </p:spPr>
          <p:txBody>
            <a:bodyPr anchor="ctr" bIns="0" lIns="0" rIns="0" tIns="0"/>
            <a:lstStyle/>
            <a:p>
              <a:pPr lvl="0"/>
              <a:endParaRPr sz="1733"/>
            </a:p>
          </p:txBody>
        </p:sp>
        <p:sp>
          <p:nvSpPr>
            <p:cNvPr id="16" name="Shape 3988"/>
            <p:cNvSpPr/>
            <p:nvPr/>
          </p:nvSpPr>
          <p:spPr>
            <a:xfrm>
              <a:off x="6794033" y="628863"/>
              <a:ext cx="232241" cy="175467"/>
            </a:xfrm>
            <a:custGeom>
              <a:cxnLst>
                <a:cxn ang="0">
                  <a:pos x="wd2" y="hd2"/>
                </a:cxn>
                <a:cxn ang="5400000">
                  <a:pos x="wd2" y="hd2"/>
                </a:cxn>
                <a:cxn ang="10800000">
                  <a:pos x="wd2" y="hd2"/>
                </a:cxn>
                <a:cxn ang="16200000">
                  <a:pos x="wd2" y="hd2"/>
                </a:cxn>
              </a:cxnLst>
              <a:rect b="b" l="0" r="r" t="0"/>
              <a:pathLst>
                <a:path extrusionOk="0" h="21600" w="21600">
                  <a:moveTo>
                    <a:pt x="12929" y="13957"/>
                  </a:moveTo>
                  <a:lnTo>
                    <a:pt x="12929" y="20878"/>
                  </a:lnTo>
                  <a:lnTo>
                    <a:pt x="21600" y="10253"/>
                  </a:lnTo>
                  <a:lnTo>
                    <a:pt x="12929" y="0"/>
                  </a:lnTo>
                  <a:lnTo>
                    <a:pt x="12929" y="6141"/>
                  </a:lnTo>
                  <a:cubicBezTo>
                    <a:pt x="2400" y="6141"/>
                    <a:pt x="0" y="21600"/>
                    <a:pt x="0" y="21600"/>
                  </a:cubicBezTo>
                  <a:cubicBezTo>
                    <a:pt x="2981" y="14627"/>
                    <a:pt x="7214" y="13957"/>
                    <a:pt x="12929" y="13957"/>
                  </a:cubicBezTo>
                  <a:close/>
                </a:path>
              </a:pathLst>
            </a:custGeom>
            <a:grpFill/>
            <a:ln w="12700">
              <a:miter lim="400000"/>
            </a:ln>
          </p:spPr>
          <p:txBody>
            <a:bodyPr anchor="ctr" bIns="0" lIns="0" rIns="0" tIns="0"/>
            <a:lstStyle/>
            <a:p>
              <a:pPr lvl="0"/>
              <a:endParaRPr sz="1733"/>
            </a:p>
          </p:txBody>
        </p:sp>
        <p:sp>
          <p:nvSpPr>
            <p:cNvPr id="17" name="Shape 3989"/>
            <p:cNvSpPr/>
            <p:nvPr/>
          </p:nvSpPr>
          <p:spPr>
            <a:xfrm>
              <a:off x="6261541" y="628863"/>
              <a:ext cx="258046" cy="175467"/>
            </a:xfrm>
            <a:custGeom>
              <a:cxnLst>
                <a:cxn ang="0">
                  <a:pos x="wd2" y="hd2"/>
                </a:cxn>
                <a:cxn ang="5400000">
                  <a:pos x="wd2" y="hd2"/>
                </a:cxn>
                <a:cxn ang="10800000">
                  <a:pos x="wd2" y="hd2"/>
                </a:cxn>
                <a:cxn ang="16200000">
                  <a:pos x="wd2" y="hd2"/>
                </a:cxn>
              </a:cxnLst>
              <a:rect b="b" l="0" r="r" t="0"/>
              <a:pathLst>
                <a:path extrusionOk="0" h="21600" w="21600">
                  <a:moveTo>
                    <a:pt x="13203" y="6141"/>
                  </a:moveTo>
                  <a:lnTo>
                    <a:pt x="13203" y="0"/>
                  </a:lnTo>
                  <a:lnTo>
                    <a:pt x="5401" y="10253"/>
                  </a:lnTo>
                  <a:lnTo>
                    <a:pt x="13203" y="20879"/>
                  </a:lnTo>
                  <a:lnTo>
                    <a:pt x="13203" y="13958"/>
                  </a:lnTo>
                  <a:cubicBezTo>
                    <a:pt x="16759" y="13958"/>
                    <a:pt x="18917" y="14627"/>
                    <a:pt x="21600" y="21600"/>
                  </a:cubicBezTo>
                  <a:cubicBezTo>
                    <a:pt x="21600" y="21600"/>
                    <a:pt x="21202" y="6141"/>
                    <a:pt x="13203" y="6141"/>
                  </a:cubicBezTo>
                  <a:close/>
                  <a:moveTo>
                    <a:pt x="7803" y="4257"/>
                  </a:moveTo>
                  <a:lnTo>
                    <a:pt x="7803" y="0"/>
                  </a:lnTo>
                  <a:lnTo>
                    <a:pt x="0" y="10253"/>
                  </a:lnTo>
                  <a:lnTo>
                    <a:pt x="7803" y="20879"/>
                  </a:lnTo>
                  <a:lnTo>
                    <a:pt x="7803" y="16466"/>
                  </a:lnTo>
                  <a:lnTo>
                    <a:pt x="3241" y="10253"/>
                  </a:lnTo>
                  <a:cubicBezTo>
                    <a:pt x="3241" y="10253"/>
                    <a:pt x="7803" y="4257"/>
                    <a:pt x="7803" y="4257"/>
                  </a:cubicBezTo>
                  <a:close/>
                </a:path>
              </a:pathLst>
            </a:custGeom>
            <a:grpFill/>
            <a:ln w="12700">
              <a:miter lim="400000"/>
            </a:ln>
          </p:spPr>
          <p:txBody>
            <a:bodyPr anchor="ctr" bIns="0" lIns="0" rIns="0" tIns="0"/>
            <a:lstStyle/>
            <a:p>
              <a:pPr lvl="0"/>
              <a:endParaRPr sz="1733"/>
            </a:p>
          </p:txBody>
        </p:sp>
        <p:sp>
          <p:nvSpPr>
            <p:cNvPr id="18" name="Shape 3990"/>
            <p:cNvSpPr/>
            <p:nvPr/>
          </p:nvSpPr>
          <p:spPr>
            <a:xfrm>
              <a:off x="1129347" y="1158904"/>
              <a:ext cx="130645" cy="209022"/>
            </a:xfrm>
            <a:custGeom>
              <a:cxnLst>
                <a:cxn ang="0">
                  <a:pos x="wd2" y="hd2"/>
                </a:cxn>
                <a:cxn ang="5400000">
                  <a:pos x="wd2" y="hd2"/>
                </a:cxn>
                <a:cxn ang="10800000">
                  <a:pos x="wd2" y="hd2"/>
                </a:cxn>
                <a:cxn ang="16200000">
                  <a:pos x="wd2" y="hd2"/>
                </a:cxn>
              </a:cxnLst>
              <a:rect b="b" l="0" r="r" t="0"/>
              <a:pathLst>
                <a:path extrusionOk="0" h="21600" w="21600">
                  <a:moveTo>
                    <a:pt x="10801" y="10476"/>
                  </a:moveTo>
                  <a:cubicBezTo>
                    <a:pt x="7579" y="10476"/>
                    <a:pt x="4968" y="8844"/>
                    <a:pt x="4968" y="6831"/>
                  </a:cubicBezTo>
                  <a:cubicBezTo>
                    <a:pt x="4968" y="4818"/>
                    <a:pt x="7579" y="3186"/>
                    <a:pt x="10801" y="3186"/>
                  </a:cubicBezTo>
                  <a:cubicBezTo>
                    <a:pt x="14021" y="3186"/>
                    <a:pt x="16632" y="4818"/>
                    <a:pt x="16632" y="6831"/>
                  </a:cubicBezTo>
                  <a:cubicBezTo>
                    <a:pt x="16632" y="8844"/>
                    <a:pt x="14021" y="10476"/>
                    <a:pt x="10801" y="10476"/>
                  </a:cubicBezTo>
                  <a:close/>
                  <a:moveTo>
                    <a:pt x="10801" y="0"/>
                  </a:moveTo>
                  <a:cubicBezTo>
                    <a:pt x="4835" y="0"/>
                    <a:pt x="0" y="3022"/>
                    <a:pt x="0" y="6749"/>
                  </a:cubicBezTo>
                  <a:cubicBezTo>
                    <a:pt x="0" y="13195"/>
                    <a:pt x="10801" y="21600"/>
                    <a:pt x="10801" y="21600"/>
                  </a:cubicBezTo>
                  <a:cubicBezTo>
                    <a:pt x="10801" y="21600"/>
                    <a:pt x="21600" y="13195"/>
                    <a:pt x="21600" y="6749"/>
                  </a:cubicBezTo>
                  <a:cubicBezTo>
                    <a:pt x="21600" y="3022"/>
                    <a:pt x="16765" y="0"/>
                    <a:pt x="10801" y="0"/>
                  </a:cubicBezTo>
                  <a:close/>
                </a:path>
              </a:pathLst>
            </a:custGeom>
            <a:grpFill/>
            <a:ln w="12700">
              <a:miter lim="400000"/>
            </a:ln>
          </p:spPr>
          <p:txBody>
            <a:bodyPr anchor="ctr" bIns="0" lIns="0" rIns="0" tIns="0"/>
            <a:lstStyle/>
            <a:p>
              <a:pPr lvl="0"/>
              <a:endParaRPr sz="1733"/>
            </a:p>
          </p:txBody>
        </p:sp>
        <p:sp>
          <p:nvSpPr>
            <p:cNvPr id="19" name="Shape 3991"/>
            <p:cNvSpPr/>
            <p:nvPr/>
          </p:nvSpPr>
          <p:spPr>
            <a:xfrm>
              <a:off x="1583616" y="1158904"/>
              <a:ext cx="261284" cy="209022"/>
            </a:xfrm>
            <a:custGeom>
              <a:cxnLst>
                <a:cxn ang="0">
                  <a:pos x="wd2" y="hd2"/>
                </a:cxn>
                <a:cxn ang="5400000">
                  <a:pos x="wd2" y="hd2"/>
                </a:cxn>
                <a:cxn ang="10800000">
                  <a:pos x="wd2" y="hd2"/>
                </a:cxn>
                <a:cxn ang="16200000">
                  <a:pos x="wd2" y="hd2"/>
                </a:cxn>
              </a:cxnLst>
              <a:rect b="b" l="0" r="r" t="0"/>
              <a:pathLst>
                <a:path extrusionOk="0" h="21514" w="21600">
                  <a:moveTo>
                    <a:pt x="20186" y="18973"/>
                  </a:moveTo>
                  <a:lnTo>
                    <a:pt x="16553" y="16139"/>
                  </a:lnTo>
                  <a:lnTo>
                    <a:pt x="16553" y="2539"/>
                  </a:lnTo>
                  <a:lnTo>
                    <a:pt x="20186" y="5373"/>
                  </a:lnTo>
                  <a:cubicBezTo>
                    <a:pt x="20186" y="5373"/>
                    <a:pt x="20186" y="18973"/>
                    <a:pt x="20186" y="18973"/>
                  </a:cubicBezTo>
                  <a:close/>
                  <a:moveTo>
                    <a:pt x="15140" y="16139"/>
                  </a:moveTo>
                  <a:lnTo>
                    <a:pt x="11506" y="18973"/>
                  </a:lnTo>
                  <a:lnTo>
                    <a:pt x="11506" y="5373"/>
                  </a:lnTo>
                  <a:lnTo>
                    <a:pt x="15140" y="2539"/>
                  </a:lnTo>
                  <a:cubicBezTo>
                    <a:pt x="15140" y="2539"/>
                    <a:pt x="15140" y="16139"/>
                    <a:pt x="15140" y="16139"/>
                  </a:cubicBezTo>
                  <a:close/>
                  <a:moveTo>
                    <a:pt x="10094" y="18973"/>
                  </a:moveTo>
                  <a:lnTo>
                    <a:pt x="6460" y="16139"/>
                  </a:lnTo>
                  <a:lnTo>
                    <a:pt x="6460" y="2539"/>
                  </a:lnTo>
                  <a:lnTo>
                    <a:pt x="10094" y="5373"/>
                  </a:lnTo>
                  <a:cubicBezTo>
                    <a:pt x="10094" y="5373"/>
                    <a:pt x="10094" y="18973"/>
                    <a:pt x="10094" y="18973"/>
                  </a:cubicBezTo>
                  <a:close/>
                  <a:moveTo>
                    <a:pt x="5047" y="16139"/>
                  </a:moveTo>
                  <a:lnTo>
                    <a:pt x="1414" y="18973"/>
                  </a:lnTo>
                  <a:lnTo>
                    <a:pt x="1414" y="5373"/>
                  </a:lnTo>
                  <a:lnTo>
                    <a:pt x="5047" y="2539"/>
                  </a:lnTo>
                  <a:cubicBezTo>
                    <a:pt x="5047" y="2539"/>
                    <a:pt x="5047" y="16139"/>
                    <a:pt x="5047" y="16139"/>
                  </a:cubicBezTo>
                  <a:close/>
                  <a:moveTo>
                    <a:pt x="21257" y="4065"/>
                  </a:moveTo>
                  <a:lnTo>
                    <a:pt x="16210" y="130"/>
                  </a:lnTo>
                  <a:cubicBezTo>
                    <a:pt x="15986" y="-44"/>
                    <a:pt x="15706" y="-44"/>
                    <a:pt x="15483" y="130"/>
                  </a:cubicBezTo>
                  <a:lnTo>
                    <a:pt x="10800" y="3782"/>
                  </a:lnTo>
                  <a:lnTo>
                    <a:pt x="6117" y="130"/>
                  </a:lnTo>
                  <a:cubicBezTo>
                    <a:pt x="5894" y="-44"/>
                    <a:pt x="5614" y="-44"/>
                    <a:pt x="5390" y="130"/>
                  </a:cubicBezTo>
                  <a:lnTo>
                    <a:pt x="343" y="4065"/>
                  </a:lnTo>
                  <a:cubicBezTo>
                    <a:pt x="131" y="4231"/>
                    <a:pt x="0" y="4530"/>
                    <a:pt x="0" y="4853"/>
                  </a:cubicBezTo>
                  <a:lnTo>
                    <a:pt x="0" y="20594"/>
                  </a:lnTo>
                  <a:cubicBezTo>
                    <a:pt x="0" y="20925"/>
                    <a:pt x="138" y="21231"/>
                    <a:pt x="359" y="21393"/>
                  </a:cubicBezTo>
                  <a:cubicBezTo>
                    <a:pt x="580" y="21556"/>
                    <a:pt x="852" y="21552"/>
                    <a:pt x="1070" y="21382"/>
                  </a:cubicBezTo>
                  <a:lnTo>
                    <a:pt x="5753" y="17730"/>
                  </a:lnTo>
                  <a:lnTo>
                    <a:pt x="10436" y="21382"/>
                  </a:lnTo>
                  <a:cubicBezTo>
                    <a:pt x="10661" y="21556"/>
                    <a:pt x="10939" y="21556"/>
                    <a:pt x="11164" y="21382"/>
                  </a:cubicBezTo>
                  <a:lnTo>
                    <a:pt x="15847" y="17730"/>
                  </a:lnTo>
                  <a:lnTo>
                    <a:pt x="20530" y="21382"/>
                  </a:lnTo>
                  <a:cubicBezTo>
                    <a:pt x="20642" y="21469"/>
                    <a:pt x="20768" y="21513"/>
                    <a:pt x="20893" y="21513"/>
                  </a:cubicBezTo>
                  <a:cubicBezTo>
                    <a:pt x="21014" y="21513"/>
                    <a:pt x="21133" y="21473"/>
                    <a:pt x="21241" y="21393"/>
                  </a:cubicBezTo>
                  <a:cubicBezTo>
                    <a:pt x="21463" y="21231"/>
                    <a:pt x="21600" y="20925"/>
                    <a:pt x="21600" y="20594"/>
                  </a:cubicBezTo>
                  <a:lnTo>
                    <a:pt x="21600" y="4853"/>
                  </a:lnTo>
                  <a:cubicBezTo>
                    <a:pt x="21600" y="4530"/>
                    <a:pt x="21469" y="4231"/>
                    <a:pt x="21257" y="4065"/>
                  </a:cubicBezTo>
                  <a:close/>
                </a:path>
              </a:pathLst>
            </a:custGeom>
            <a:grpFill/>
            <a:ln w="12700">
              <a:miter lim="400000"/>
            </a:ln>
          </p:spPr>
          <p:txBody>
            <a:bodyPr anchor="ctr" bIns="0" lIns="0" rIns="0" tIns="0"/>
            <a:lstStyle/>
            <a:p>
              <a:pPr lvl="0"/>
              <a:endParaRPr sz="1733"/>
            </a:p>
          </p:txBody>
        </p:sp>
        <p:sp>
          <p:nvSpPr>
            <p:cNvPr id="20" name="Shape 3992"/>
            <p:cNvSpPr/>
            <p:nvPr/>
          </p:nvSpPr>
          <p:spPr>
            <a:xfrm>
              <a:off x="558958" y="1152769"/>
              <a:ext cx="232241" cy="181148"/>
            </a:xfrm>
            <a:custGeom>
              <a:cxnLst>
                <a:cxn ang="0">
                  <a:pos x="wd2" y="hd2"/>
                </a:cxn>
                <a:cxn ang="5400000">
                  <a:pos x="wd2" y="hd2"/>
                </a:cxn>
                <a:cxn ang="10800000">
                  <a:pos x="wd2" y="hd2"/>
                </a:cxn>
                <a:cxn ang="16200000">
                  <a:pos x="wd2" y="hd2"/>
                </a:cxn>
              </a:cxnLst>
              <a:rect b="b" l="0" r="r" t="0"/>
              <a:pathLst>
                <a:path extrusionOk="0" h="21600" w="21600">
                  <a:moveTo>
                    <a:pt x="14432" y="9208"/>
                  </a:moveTo>
                  <a:lnTo>
                    <a:pt x="14432" y="14123"/>
                  </a:lnTo>
                  <a:lnTo>
                    <a:pt x="21600" y="6923"/>
                  </a:lnTo>
                  <a:lnTo>
                    <a:pt x="14432" y="0"/>
                  </a:lnTo>
                  <a:lnTo>
                    <a:pt x="14432" y="4335"/>
                  </a:lnTo>
                  <a:cubicBezTo>
                    <a:pt x="5725" y="4335"/>
                    <a:pt x="5725" y="15369"/>
                    <a:pt x="5725" y="15369"/>
                  </a:cubicBezTo>
                  <a:cubicBezTo>
                    <a:pt x="8188" y="10180"/>
                    <a:pt x="9706" y="9208"/>
                    <a:pt x="14432" y="9208"/>
                  </a:cubicBezTo>
                  <a:close/>
                  <a:moveTo>
                    <a:pt x="16200" y="18831"/>
                  </a:moveTo>
                  <a:lnTo>
                    <a:pt x="2160" y="18831"/>
                  </a:lnTo>
                  <a:lnTo>
                    <a:pt x="2160" y="6369"/>
                  </a:lnTo>
                  <a:lnTo>
                    <a:pt x="4963" y="6369"/>
                  </a:lnTo>
                  <a:cubicBezTo>
                    <a:pt x="4963" y="6369"/>
                    <a:pt x="5708" y="5128"/>
                    <a:pt x="7306" y="3600"/>
                  </a:cubicBezTo>
                  <a:lnTo>
                    <a:pt x="1081" y="3600"/>
                  </a:lnTo>
                  <a:cubicBezTo>
                    <a:pt x="484" y="3600"/>
                    <a:pt x="0" y="4220"/>
                    <a:pt x="0" y="4984"/>
                  </a:cubicBezTo>
                  <a:lnTo>
                    <a:pt x="0" y="20216"/>
                  </a:lnTo>
                  <a:cubicBezTo>
                    <a:pt x="0" y="20981"/>
                    <a:pt x="484" y="21600"/>
                    <a:pt x="1081" y="21600"/>
                  </a:cubicBezTo>
                  <a:lnTo>
                    <a:pt x="17280" y="21600"/>
                  </a:lnTo>
                  <a:cubicBezTo>
                    <a:pt x="17877" y="21600"/>
                    <a:pt x="18360" y="20981"/>
                    <a:pt x="18360" y="20216"/>
                  </a:cubicBezTo>
                  <a:lnTo>
                    <a:pt x="18360" y="15028"/>
                  </a:lnTo>
                  <a:lnTo>
                    <a:pt x="16200" y="17306"/>
                  </a:lnTo>
                  <a:cubicBezTo>
                    <a:pt x="16200" y="17306"/>
                    <a:pt x="16200" y="18831"/>
                    <a:pt x="16200" y="18831"/>
                  </a:cubicBezTo>
                  <a:close/>
                </a:path>
              </a:pathLst>
            </a:custGeom>
            <a:grpFill/>
            <a:ln w="12700">
              <a:miter lim="400000"/>
            </a:ln>
          </p:spPr>
          <p:txBody>
            <a:bodyPr anchor="ctr" bIns="0" lIns="0" rIns="0" tIns="0"/>
            <a:lstStyle/>
            <a:p>
              <a:pPr lvl="0"/>
              <a:endParaRPr sz="1733"/>
            </a:p>
          </p:txBody>
        </p:sp>
        <p:sp>
          <p:nvSpPr>
            <p:cNvPr id="21" name="Shape 3993"/>
            <p:cNvSpPr/>
            <p:nvPr/>
          </p:nvSpPr>
          <p:spPr>
            <a:xfrm>
              <a:off x="8345386" y="605412"/>
              <a:ext cx="247072" cy="222370"/>
            </a:xfrm>
            <a:custGeom>
              <a:cxnLst>
                <a:cxn ang="0">
                  <a:pos x="wd2" y="hd2"/>
                </a:cxn>
                <a:cxn ang="5400000">
                  <a:pos x="wd2" y="hd2"/>
                </a:cxn>
                <a:cxn ang="10800000">
                  <a:pos x="wd2" y="hd2"/>
                </a:cxn>
                <a:cxn ang="16200000">
                  <a:pos x="wd2" y="hd2"/>
                </a:cxn>
              </a:cxnLst>
              <a:rect b="b" l="0" r="r" t="0"/>
              <a:pathLst>
                <a:path extrusionOk="0" h="21600" w="21600">
                  <a:moveTo>
                    <a:pt x="18360" y="9600"/>
                  </a:moveTo>
                  <a:lnTo>
                    <a:pt x="18360" y="6000"/>
                  </a:lnTo>
                  <a:lnTo>
                    <a:pt x="16200" y="6000"/>
                  </a:lnTo>
                  <a:lnTo>
                    <a:pt x="16200" y="9600"/>
                  </a:lnTo>
                  <a:lnTo>
                    <a:pt x="12961" y="9600"/>
                  </a:lnTo>
                  <a:lnTo>
                    <a:pt x="12961" y="12000"/>
                  </a:lnTo>
                  <a:lnTo>
                    <a:pt x="16200" y="12000"/>
                  </a:lnTo>
                  <a:lnTo>
                    <a:pt x="16200" y="15600"/>
                  </a:lnTo>
                  <a:lnTo>
                    <a:pt x="18360" y="15600"/>
                  </a:lnTo>
                  <a:lnTo>
                    <a:pt x="18360" y="12000"/>
                  </a:lnTo>
                  <a:lnTo>
                    <a:pt x="21600" y="12000"/>
                  </a:lnTo>
                  <a:lnTo>
                    <a:pt x="21600" y="9600"/>
                  </a:lnTo>
                  <a:cubicBezTo>
                    <a:pt x="21600" y="9600"/>
                    <a:pt x="18360" y="9600"/>
                    <a:pt x="18360" y="9600"/>
                  </a:cubicBezTo>
                  <a:close/>
                  <a:moveTo>
                    <a:pt x="13368" y="16137"/>
                  </a:moveTo>
                  <a:cubicBezTo>
                    <a:pt x="10677" y="15059"/>
                    <a:pt x="9817" y="14150"/>
                    <a:pt x="9817" y="12203"/>
                  </a:cubicBezTo>
                  <a:cubicBezTo>
                    <a:pt x="9817" y="11034"/>
                    <a:pt x="10638" y="11415"/>
                    <a:pt x="11000" y="9274"/>
                  </a:cubicBezTo>
                  <a:cubicBezTo>
                    <a:pt x="11149" y="8387"/>
                    <a:pt x="11875" y="9260"/>
                    <a:pt x="12013" y="7233"/>
                  </a:cubicBezTo>
                  <a:cubicBezTo>
                    <a:pt x="12013" y="6425"/>
                    <a:pt x="11617" y="6224"/>
                    <a:pt x="11617" y="6224"/>
                  </a:cubicBezTo>
                  <a:cubicBezTo>
                    <a:pt x="11617" y="6224"/>
                    <a:pt x="11819" y="5028"/>
                    <a:pt x="11897" y="4109"/>
                  </a:cubicBezTo>
                  <a:cubicBezTo>
                    <a:pt x="11995" y="2962"/>
                    <a:pt x="11295" y="0"/>
                    <a:pt x="7560" y="0"/>
                  </a:cubicBezTo>
                  <a:cubicBezTo>
                    <a:pt x="3826" y="0"/>
                    <a:pt x="3125" y="2962"/>
                    <a:pt x="3223" y="4109"/>
                  </a:cubicBezTo>
                  <a:cubicBezTo>
                    <a:pt x="3302" y="5028"/>
                    <a:pt x="3504" y="6224"/>
                    <a:pt x="3504" y="6224"/>
                  </a:cubicBezTo>
                  <a:cubicBezTo>
                    <a:pt x="3504" y="6224"/>
                    <a:pt x="3107" y="6425"/>
                    <a:pt x="3107" y="7233"/>
                  </a:cubicBezTo>
                  <a:cubicBezTo>
                    <a:pt x="3246" y="9260"/>
                    <a:pt x="3972" y="8387"/>
                    <a:pt x="4121" y="9274"/>
                  </a:cubicBezTo>
                  <a:cubicBezTo>
                    <a:pt x="4483" y="11415"/>
                    <a:pt x="5303" y="11034"/>
                    <a:pt x="5303" y="12203"/>
                  </a:cubicBezTo>
                  <a:cubicBezTo>
                    <a:pt x="5303" y="14150"/>
                    <a:pt x="4444" y="15059"/>
                    <a:pt x="1753" y="16137"/>
                  </a:cubicBezTo>
                  <a:cubicBezTo>
                    <a:pt x="1429" y="16267"/>
                    <a:pt x="657" y="16469"/>
                    <a:pt x="0" y="16784"/>
                  </a:cubicBezTo>
                  <a:lnTo>
                    <a:pt x="0" y="21600"/>
                  </a:lnTo>
                  <a:lnTo>
                    <a:pt x="17281" y="21600"/>
                  </a:lnTo>
                  <a:cubicBezTo>
                    <a:pt x="17281" y="21600"/>
                    <a:pt x="17281" y="19825"/>
                    <a:pt x="17281" y="19073"/>
                  </a:cubicBezTo>
                  <a:cubicBezTo>
                    <a:pt x="17281" y="18321"/>
                    <a:pt x="16066" y="17219"/>
                    <a:pt x="13368" y="16137"/>
                  </a:cubicBezTo>
                  <a:close/>
                </a:path>
              </a:pathLst>
            </a:custGeom>
            <a:grpFill/>
            <a:ln w="12700">
              <a:miter lim="400000"/>
            </a:ln>
          </p:spPr>
          <p:txBody>
            <a:bodyPr anchor="ctr" bIns="0" lIns="0" rIns="0" tIns="0"/>
            <a:lstStyle/>
            <a:p>
              <a:pPr lvl="0"/>
              <a:endParaRPr sz="1733"/>
            </a:p>
          </p:txBody>
        </p:sp>
        <p:sp>
          <p:nvSpPr>
            <p:cNvPr id="22" name="Shape 3994"/>
            <p:cNvSpPr/>
            <p:nvPr/>
          </p:nvSpPr>
          <p:spPr>
            <a:xfrm>
              <a:off x="4197455" y="1170013"/>
              <a:ext cx="229503" cy="186806"/>
            </a:xfrm>
            <a:custGeom>
              <a:cxnLst>
                <a:cxn ang="0">
                  <a:pos x="wd2" y="hd2"/>
                </a:cxn>
                <a:cxn ang="5400000">
                  <a:pos x="wd2" y="hd2"/>
                </a:cxn>
                <a:cxn ang="10800000">
                  <a:pos x="wd2" y="hd2"/>
                </a:cxn>
                <a:cxn ang="16200000">
                  <a:pos x="wd2" y="hd2"/>
                </a:cxn>
              </a:cxnLst>
              <a:rect b="b" l="0" r="r" t="0"/>
              <a:pathLst>
                <a:path extrusionOk="0" h="21024" w="20480">
                  <a:moveTo>
                    <a:pt x="18800" y="1728"/>
                  </a:moveTo>
                  <a:cubicBezTo>
                    <a:pt x="16810" y="-576"/>
                    <a:pt x="13583" y="-576"/>
                    <a:pt x="11591" y="1728"/>
                  </a:cubicBezTo>
                  <a:lnTo>
                    <a:pt x="10239" y="3293"/>
                  </a:lnTo>
                  <a:lnTo>
                    <a:pt x="8887" y="1728"/>
                  </a:lnTo>
                  <a:cubicBezTo>
                    <a:pt x="6897" y="-576"/>
                    <a:pt x="3670" y="-576"/>
                    <a:pt x="1680" y="1728"/>
                  </a:cubicBezTo>
                  <a:cubicBezTo>
                    <a:pt x="-560" y="4320"/>
                    <a:pt x="-560" y="8522"/>
                    <a:pt x="1680" y="11115"/>
                  </a:cubicBezTo>
                  <a:lnTo>
                    <a:pt x="10239" y="21024"/>
                  </a:lnTo>
                  <a:lnTo>
                    <a:pt x="18800" y="11115"/>
                  </a:lnTo>
                  <a:cubicBezTo>
                    <a:pt x="21040" y="8522"/>
                    <a:pt x="21040" y="4320"/>
                    <a:pt x="18800" y="1728"/>
                  </a:cubicBezTo>
                  <a:close/>
                </a:path>
              </a:pathLst>
            </a:custGeom>
            <a:grpFill/>
            <a:ln w="12700">
              <a:miter lim="400000"/>
            </a:ln>
          </p:spPr>
          <p:txBody>
            <a:bodyPr anchor="ctr" bIns="0" lIns="0" rIns="0" tIns="0"/>
            <a:lstStyle/>
            <a:p>
              <a:pPr lvl="0"/>
              <a:endParaRPr sz="1733"/>
            </a:p>
          </p:txBody>
        </p:sp>
        <p:sp>
          <p:nvSpPr>
            <p:cNvPr id="23" name="Shape 3995"/>
            <p:cNvSpPr/>
            <p:nvPr/>
          </p:nvSpPr>
          <p:spPr>
            <a:xfrm>
              <a:off x="2117728" y="1147297"/>
              <a:ext cx="232241" cy="232237"/>
            </a:xfrm>
            <a:custGeom>
              <a:cxnLst>
                <a:cxn ang="0">
                  <a:pos x="wd2" y="hd2"/>
                </a:cxn>
                <a:cxn ang="5400000">
                  <a:pos x="wd2" y="hd2"/>
                </a:cxn>
                <a:cxn ang="10800000">
                  <a:pos x="wd2" y="hd2"/>
                </a:cxn>
                <a:cxn ang="16200000">
                  <a:pos x="wd2" y="hd2"/>
                </a:cxn>
              </a:cxnLst>
              <a:rect b="b" l="0" r="r" t="0"/>
              <a:pathLst>
                <a:path extrusionOk="0" h="21176" w="21176">
                  <a:moveTo>
                    <a:pt x="18635" y="2703"/>
                  </a:moveTo>
                  <a:lnTo>
                    <a:pt x="11841" y="15322"/>
                  </a:lnTo>
                  <a:lnTo>
                    <a:pt x="11150" y="9587"/>
                  </a:lnTo>
                  <a:cubicBezTo>
                    <a:pt x="11150" y="9587"/>
                    <a:pt x="18635" y="2703"/>
                    <a:pt x="18635" y="2703"/>
                  </a:cubicBezTo>
                  <a:close/>
                  <a:moveTo>
                    <a:pt x="20880" y="297"/>
                  </a:moveTo>
                  <a:cubicBezTo>
                    <a:pt x="20188" y="-424"/>
                    <a:pt x="19471" y="257"/>
                    <a:pt x="17135" y="1379"/>
                  </a:cubicBezTo>
                  <a:cubicBezTo>
                    <a:pt x="10889" y="4382"/>
                    <a:pt x="0" y="10484"/>
                    <a:pt x="0" y="10484"/>
                  </a:cubicBezTo>
                  <a:lnTo>
                    <a:pt x="9356" y="11821"/>
                  </a:lnTo>
                  <a:lnTo>
                    <a:pt x="10692" y="21176"/>
                  </a:lnTo>
                  <a:cubicBezTo>
                    <a:pt x="10692" y="21176"/>
                    <a:pt x="16794" y="10288"/>
                    <a:pt x="19796" y="4041"/>
                  </a:cubicBezTo>
                  <a:cubicBezTo>
                    <a:pt x="20920" y="1706"/>
                    <a:pt x="21600" y="1018"/>
                    <a:pt x="20880" y="297"/>
                  </a:cubicBezTo>
                  <a:close/>
                </a:path>
              </a:pathLst>
            </a:custGeom>
            <a:grpFill/>
            <a:ln w="12700">
              <a:miter lim="400000"/>
            </a:ln>
          </p:spPr>
          <p:txBody>
            <a:bodyPr anchor="ctr" bIns="0" lIns="0" rIns="0" tIns="0"/>
            <a:lstStyle/>
            <a:p>
              <a:pPr lvl="0"/>
              <a:endParaRPr sz="1733"/>
            </a:p>
          </p:txBody>
        </p:sp>
        <p:sp>
          <p:nvSpPr>
            <p:cNvPr id="24" name="Shape 3996"/>
            <p:cNvSpPr/>
            <p:nvPr/>
          </p:nvSpPr>
          <p:spPr>
            <a:xfrm>
              <a:off x="3167372" y="1144549"/>
              <a:ext cx="211310" cy="237733"/>
            </a:xfrm>
            <a:custGeom>
              <a:cxnLst>
                <a:cxn ang="0">
                  <a:pos x="wd2" y="hd2"/>
                </a:cxn>
                <a:cxn ang="5400000">
                  <a:pos x="wd2" y="hd2"/>
                </a:cxn>
                <a:cxn ang="10800000">
                  <a:pos x="wd2" y="hd2"/>
                </a:cxn>
                <a:cxn ang="16200000">
                  <a:pos x="wd2" y="hd2"/>
                </a:cxn>
              </a:cxnLst>
              <a:rect b="b" l="0" r="r" t="0"/>
              <a:pathLst>
                <a:path extrusionOk="0" h="21600" w="21600">
                  <a:moveTo>
                    <a:pt x="17551" y="14400"/>
                  </a:moveTo>
                  <a:cubicBezTo>
                    <a:pt x="16622" y="14400"/>
                    <a:pt x="15770" y="14680"/>
                    <a:pt x="15088" y="15147"/>
                  </a:cubicBezTo>
                  <a:lnTo>
                    <a:pt x="8042" y="11389"/>
                  </a:lnTo>
                  <a:cubicBezTo>
                    <a:pt x="8076" y="11197"/>
                    <a:pt x="8101" y="11000"/>
                    <a:pt x="8101" y="10800"/>
                  </a:cubicBezTo>
                  <a:cubicBezTo>
                    <a:pt x="8101" y="10599"/>
                    <a:pt x="8076" y="10403"/>
                    <a:pt x="8042" y="10211"/>
                  </a:cubicBezTo>
                  <a:lnTo>
                    <a:pt x="15088" y="6452"/>
                  </a:lnTo>
                  <a:cubicBezTo>
                    <a:pt x="15770" y="6920"/>
                    <a:pt x="16622" y="7200"/>
                    <a:pt x="17551" y="7200"/>
                  </a:cubicBezTo>
                  <a:cubicBezTo>
                    <a:pt x="19787" y="7200"/>
                    <a:pt x="21600" y="5588"/>
                    <a:pt x="21600" y="3600"/>
                  </a:cubicBezTo>
                  <a:cubicBezTo>
                    <a:pt x="21600" y="1612"/>
                    <a:pt x="19787" y="0"/>
                    <a:pt x="17551" y="0"/>
                  </a:cubicBezTo>
                  <a:cubicBezTo>
                    <a:pt x="15314" y="0"/>
                    <a:pt x="13499" y="1612"/>
                    <a:pt x="13499" y="3600"/>
                  </a:cubicBezTo>
                  <a:cubicBezTo>
                    <a:pt x="13499" y="3801"/>
                    <a:pt x="13524" y="3997"/>
                    <a:pt x="13560" y="4189"/>
                  </a:cubicBezTo>
                  <a:lnTo>
                    <a:pt x="6512" y="7947"/>
                  </a:lnTo>
                  <a:cubicBezTo>
                    <a:pt x="5830" y="7480"/>
                    <a:pt x="4978" y="7200"/>
                    <a:pt x="4049" y="7200"/>
                  </a:cubicBezTo>
                  <a:cubicBezTo>
                    <a:pt x="1813" y="7200"/>
                    <a:pt x="0" y="8812"/>
                    <a:pt x="0" y="10800"/>
                  </a:cubicBezTo>
                  <a:cubicBezTo>
                    <a:pt x="0" y="12788"/>
                    <a:pt x="1813" y="14400"/>
                    <a:pt x="4049" y="14400"/>
                  </a:cubicBezTo>
                  <a:cubicBezTo>
                    <a:pt x="4978" y="14400"/>
                    <a:pt x="5830" y="14119"/>
                    <a:pt x="6512" y="13653"/>
                  </a:cubicBezTo>
                  <a:lnTo>
                    <a:pt x="13560" y="17410"/>
                  </a:lnTo>
                  <a:cubicBezTo>
                    <a:pt x="13524" y="17603"/>
                    <a:pt x="13499" y="17798"/>
                    <a:pt x="13499" y="18000"/>
                  </a:cubicBezTo>
                  <a:cubicBezTo>
                    <a:pt x="13499" y="19987"/>
                    <a:pt x="15314" y="21600"/>
                    <a:pt x="17551" y="21600"/>
                  </a:cubicBezTo>
                  <a:cubicBezTo>
                    <a:pt x="19787" y="21600"/>
                    <a:pt x="21600" y="19987"/>
                    <a:pt x="21600" y="18000"/>
                  </a:cubicBezTo>
                  <a:cubicBezTo>
                    <a:pt x="21600" y="16012"/>
                    <a:pt x="19787" y="14400"/>
                    <a:pt x="17551" y="14400"/>
                  </a:cubicBezTo>
                  <a:close/>
                </a:path>
              </a:pathLst>
            </a:custGeom>
            <a:grpFill/>
            <a:ln w="12700">
              <a:miter lim="400000"/>
            </a:ln>
          </p:spPr>
          <p:txBody>
            <a:bodyPr anchor="ctr" bIns="0" lIns="0" rIns="0" tIns="0"/>
            <a:lstStyle/>
            <a:p>
              <a:pPr lvl="0"/>
              <a:endParaRPr sz="1733"/>
            </a:p>
          </p:txBody>
        </p:sp>
        <p:sp>
          <p:nvSpPr>
            <p:cNvPr id="25" name="Shape 3997"/>
            <p:cNvSpPr/>
            <p:nvPr/>
          </p:nvSpPr>
          <p:spPr>
            <a:xfrm>
              <a:off x="2623224" y="1113121"/>
              <a:ext cx="260426" cy="260444"/>
            </a:xfrm>
            <a:custGeom>
              <a:cxnLst>
                <a:cxn ang="0">
                  <a:pos x="wd2" y="hd2"/>
                </a:cxn>
                <a:cxn ang="5400000">
                  <a:pos x="wd2" y="hd2"/>
                </a:cxn>
                <a:cxn ang="10800000">
                  <a:pos x="wd2" y="hd2"/>
                </a:cxn>
                <a:cxn ang="16200000">
                  <a:pos x="wd2" y="hd2"/>
                </a:cxn>
              </a:cxnLst>
              <a:rect b="b" l="0" r="r" t="0"/>
              <a:pathLst>
                <a:path extrusionOk="0" h="21600" w="21600">
                  <a:moveTo>
                    <a:pt x="11679" y="19547"/>
                  </a:moveTo>
                  <a:lnTo>
                    <a:pt x="11679" y="14693"/>
                  </a:lnTo>
                  <a:lnTo>
                    <a:pt x="9921" y="14693"/>
                  </a:lnTo>
                  <a:lnTo>
                    <a:pt x="9921" y="19547"/>
                  </a:lnTo>
                  <a:cubicBezTo>
                    <a:pt x="5768" y="19134"/>
                    <a:pt x="2465" y="15832"/>
                    <a:pt x="2052" y="11679"/>
                  </a:cubicBezTo>
                  <a:lnTo>
                    <a:pt x="6907" y="11679"/>
                  </a:lnTo>
                  <a:lnTo>
                    <a:pt x="6907" y="9921"/>
                  </a:lnTo>
                  <a:lnTo>
                    <a:pt x="2052" y="9921"/>
                  </a:lnTo>
                  <a:cubicBezTo>
                    <a:pt x="2465" y="5768"/>
                    <a:pt x="5768" y="2466"/>
                    <a:pt x="9921" y="2054"/>
                  </a:cubicBezTo>
                  <a:lnTo>
                    <a:pt x="9921" y="6907"/>
                  </a:lnTo>
                  <a:lnTo>
                    <a:pt x="11679" y="6907"/>
                  </a:lnTo>
                  <a:lnTo>
                    <a:pt x="11679" y="2054"/>
                  </a:lnTo>
                  <a:cubicBezTo>
                    <a:pt x="15832" y="2466"/>
                    <a:pt x="19135" y="5768"/>
                    <a:pt x="19548" y="9921"/>
                  </a:cubicBezTo>
                  <a:lnTo>
                    <a:pt x="14693" y="9921"/>
                  </a:lnTo>
                  <a:lnTo>
                    <a:pt x="14693" y="11679"/>
                  </a:lnTo>
                  <a:lnTo>
                    <a:pt x="19548" y="11679"/>
                  </a:lnTo>
                  <a:cubicBezTo>
                    <a:pt x="19135" y="15832"/>
                    <a:pt x="15832" y="19134"/>
                    <a:pt x="11679" y="19547"/>
                  </a:cubicBezTo>
                  <a:close/>
                  <a:moveTo>
                    <a:pt x="10799" y="0"/>
                  </a:moveTo>
                  <a:cubicBezTo>
                    <a:pt x="4835" y="0"/>
                    <a:pt x="0" y="4836"/>
                    <a:pt x="0" y="10800"/>
                  </a:cubicBezTo>
                  <a:cubicBezTo>
                    <a:pt x="0" y="16765"/>
                    <a:pt x="4835" y="21600"/>
                    <a:pt x="10799" y="21600"/>
                  </a:cubicBezTo>
                  <a:cubicBezTo>
                    <a:pt x="16765" y="21600"/>
                    <a:pt x="21600" y="16765"/>
                    <a:pt x="21600" y="10800"/>
                  </a:cubicBezTo>
                  <a:cubicBezTo>
                    <a:pt x="21600" y="4836"/>
                    <a:pt x="16765" y="0"/>
                    <a:pt x="10799" y="0"/>
                  </a:cubicBezTo>
                  <a:close/>
                </a:path>
              </a:pathLst>
            </a:custGeom>
            <a:grpFill/>
            <a:ln w="12700">
              <a:miter lim="400000"/>
            </a:ln>
          </p:spPr>
          <p:txBody>
            <a:bodyPr anchor="ctr" bIns="0" lIns="0" rIns="0" tIns="0"/>
            <a:lstStyle/>
            <a:p>
              <a:pPr lvl="0"/>
              <a:endParaRPr sz="1733"/>
            </a:p>
          </p:txBody>
        </p:sp>
        <p:sp>
          <p:nvSpPr>
            <p:cNvPr id="26" name="Shape 3998"/>
            <p:cNvSpPr/>
            <p:nvPr/>
          </p:nvSpPr>
          <p:spPr>
            <a:xfrm>
              <a:off x="3658872" y="1155803"/>
              <a:ext cx="261287" cy="209022"/>
            </a:xfrm>
            <a:custGeom>
              <a:cxnLst>
                <a:cxn ang="0">
                  <a:pos x="wd2" y="hd2"/>
                </a:cxn>
                <a:cxn ang="5400000">
                  <a:pos x="wd2" y="hd2"/>
                </a:cxn>
                <a:cxn ang="10800000">
                  <a:pos x="wd2" y="hd2"/>
                </a:cxn>
                <a:cxn ang="16200000">
                  <a:pos x="wd2" y="hd2"/>
                </a:cxn>
              </a:cxnLst>
              <a:rect b="b" l="0" r="r" t="0"/>
              <a:pathLst>
                <a:path extrusionOk="0" h="21600" w="21600">
                  <a:moveTo>
                    <a:pt x="18143" y="10800"/>
                  </a:moveTo>
                  <a:cubicBezTo>
                    <a:pt x="17065" y="10800"/>
                    <a:pt x="16800" y="11898"/>
                    <a:pt x="16709" y="12419"/>
                  </a:cubicBezTo>
                  <a:cubicBezTo>
                    <a:pt x="16115" y="15817"/>
                    <a:pt x="13696" y="18359"/>
                    <a:pt x="10800" y="18359"/>
                  </a:cubicBezTo>
                  <a:cubicBezTo>
                    <a:pt x="9130" y="18359"/>
                    <a:pt x="7618" y="17514"/>
                    <a:pt x="6524" y="16146"/>
                  </a:cubicBezTo>
                  <a:cubicBezTo>
                    <a:pt x="6018" y="15513"/>
                    <a:pt x="5198" y="15513"/>
                    <a:pt x="4691" y="16146"/>
                  </a:cubicBezTo>
                  <a:cubicBezTo>
                    <a:pt x="4185" y="16779"/>
                    <a:pt x="4185" y="17804"/>
                    <a:pt x="4691" y="18437"/>
                  </a:cubicBezTo>
                  <a:cubicBezTo>
                    <a:pt x="6255" y="20391"/>
                    <a:pt x="8415" y="21600"/>
                    <a:pt x="10800" y="21600"/>
                  </a:cubicBezTo>
                  <a:cubicBezTo>
                    <a:pt x="14669" y="21600"/>
                    <a:pt x="17943" y="18421"/>
                    <a:pt x="19043" y="14039"/>
                  </a:cubicBezTo>
                  <a:lnTo>
                    <a:pt x="21600" y="14039"/>
                  </a:lnTo>
                  <a:lnTo>
                    <a:pt x="21600" y="10800"/>
                  </a:lnTo>
                  <a:cubicBezTo>
                    <a:pt x="21600" y="10800"/>
                    <a:pt x="18143" y="10800"/>
                    <a:pt x="18143" y="10800"/>
                  </a:cubicBezTo>
                  <a:close/>
                  <a:moveTo>
                    <a:pt x="4891" y="9180"/>
                  </a:moveTo>
                  <a:cubicBezTo>
                    <a:pt x="5484" y="5783"/>
                    <a:pt x="7904" y="3240"/>
                    <a:pt x="10800" y="3240"/>
                  </a:cubicBezTo>
                  <a:cubicBezTo>
                    <a:pt x="12470" y="3240"/>
                    <a:pt x="13982" y="4086"/>
                    <a:pt x="15076" y="5454"/>
                  </a:cubicBezTo>
                  <a:cubicBezTo>
                    <a:pt x="15582" y="6086"/>
                    <a:pt x="16404" y="6086"/>
                    <a:pt x="16909" y="5454"/>
                  </a:cubicBezTo>
                  <a:cubicBezTo>
                    <a:pt x="17415" y="4821"/>
                    <a:pt x="17415" y="3796"/>
                    <a:pt x="16909" y="3163"/>
                  </a:cubicBezTo>
                  <a:cubicBezTo>
                    <a:pt x="15346" y="1209"/>
                    <a:pt x="13186" y="0"/>
                    <a:pt x="10800" y="0"/>
                  </a:cubicBezTo>
                  <a:cubicBezTo>
                    <a:pt x="6931" y="0"/>
                    <a:pt x="3658" y="3178"/>
                    <a:pt x="2557" y="7560"/>
                  </a:cubicBezTo>
                  <a:lnTo>
                    <a:pt x="0" y="7560"/>
                  </a:lnTo>
                  <a:lnTo>
                    <a:pt x="0" y="10800"/>
                  </a:lnTo>
                  <a:lnTo>
                    <a:pt x="3457" y="10800"/>
                  </a:lnTo>
                  <a:cubicBezTo>
                    <a:pt x="4535" y="10800"/>
                    <a:pt x="4800" y="9702"/>
                    <a:pt x="4891" y="9180"/>
                  </a:cubicBezTo>
                  <a:close/>
                  <a:moveTo>
                    <a:pt x="7343" y="10800"/>
                  </a:moveTo>
                  <a:cubicBezTo>
                    <a:pt x="7343" y="13185"/>
                    <a:pt x="8891" y="15120"/>
                    <a:pt x="10800" y="15120"/>
                  </a:cubicBezTo>
                  <a:cubicBezTo>
                    <a:pt x="12709" y="15120"/>
                    <a:pt x="14255" y="13185"/>
                    <a:pt x="14255" y="10800"/>
                  </a:cubicBezTo>
                  <a:cubicBezTo>
                    <a:pt x="14255" y="8415"/>
                    <a:pt x="12709" y="6480"/>
                    <a:pt x="10800" y="6480"/>
                  </a:cubicBezTo>
                  <a:cubicBezTo>
                    <a:pt x="8891" y="6480"/>
                    <a:pt x="7343" y="8415"/>
                    <a:pt x="7343" y="10800"/>
                  </a:cubicBezTo>
                  <a:close/>
                </a:path>
              </a:pathLst>
            </a:custGeom>
            <a:grpFill/>
            <a:ln w="12700">
              <a:miter lim="400000"/>
            </a:ln>
          </p:spPr>
          <p:txBody>
            <a:bodyPr anchor="ctr" bIns="0" lIns="0" rIns="0" tIns="0"/>
            <a:lstStyle/>
            <a:p>
              <a:pPr lvl="0"/>
              <a:endParaRPr sz="1733"/>
            </a:p>
          </p:txBody>
        </p:sp>
        <p:sp>
          <p:nvSpPr>
            <p:cNvPr id="27" name="Shape 3999"/>
            <p:cNvSpPr/>
            <p:nvPr/>
          </p:nvSpPr>
          <p:spPr>
            <a:xfrm>
              <a:off x="5233878" y="1124476"/>
              <a:ext cx="237749" cy="237733"/>
            </a:xfrm>
            <a:custGeom>
              <a:cxnLst>
                <a:cxn ang="0">
                  <a:pos x="wd2" y="hd2"/>
                </a:cxn>
                <a:cxn ang="5400000">
                  <a:pos x="wd2" y="hd2"/>
                </a:cxn>
                <a:cxn ang="10800000">
                  <a:pos x="wd2" y="hd2"/>
                </a:cxn>
                <a:cxn ang="16200000">
                  <a:pos x="wd2" y="hd2"/>
                </a:cxn>
              </a:cxnLst>
              <a:rect b="b" l="0" r="r" t="0"/>
              <a:pathLst>
                <a:path extrusionOk="0" h="21600" w="21600">
                  <a:moveTo>
                    <a:pt x="10799" y="0"/>
                  </a:moveTo>
                  <a:lnTo>
                    <a:pt x="13730" y="8251"/>
                  </a:lnTo>
                  <a:lnTo>
                    <a:pt x="21600" y="8251"/>
                  </a:lnTo>
                  <a:lnTo>
                    <a:pt x="15179" y="13096"/>
                  </a:lnTo>
                  <a:lnTo>
                    <a:pt x="17474" y="21600"/>
                  </a:lnTo>
                  <a:lnTo>
                    <a:pt x="10799" y="16501"/>
                  </a:lnTo>
                  <a:lnTo>
                    <a:pt x="4126" y="21600"/>
                  </a:lnTo>
                  <a:lnTo>
                    <a:pt x="6421" y="13096"/>
                  </a:lnTo>
                  <a:lnTo>
                    <a:pt x="0" y="8251"/>
                  </a:lnTo>
                  <a:lnTo>
                    <a:pt x="7869" y="8251"/>
                  </a:lnTo>
                  <a:cubicBezTo>
                    <a:pt x="7869" y="8251"/>
                    <a:pt x="10799" y="0"/>
                    <a:pt x="10799" y="0"/>
                  </a:cubicBezTo>
                  <a:close/>
                </a:path>
              </a:pathLst>
            </a:custGeom>
            <a:grpFill/>
            <a:ln w="12700">
              <a:miter lim="400000"/>
            </a:ln>
          </p:spPr>
          <p:txBody>
            <a:bodyPr anchor="ctr" bIns="0" lIns="0" rIns="0" tIns="0"/>
            <a:lstStyle/>
            <a:p>
              <a:pPr lvl="0"/>
              <a:endParaRPr sz="1733"/>
            </a:p>
          </p:txBody>
        </p:sp>
        <p:sp>
          <p:nvSpPr>
            <p:cNvPr id="28" name="Shape 4000"/>
            <p:cNvSpPr/>
            <p:nvPr/>
          </p:nvSpPr>
          <p:spPr>
            <a:xfrm>
              <a:off x="5752108" y="1144549"/>
              <a:ext cx="237733" cy="237733"/>
            </a:xfrm>
            <a:custGeom>
              <a:cxnLst>
                <a:cxn ang="0">
                  <a:pos x="wd2" y="hd2"/>
                </a:cxn>
                <a:cxn ang="5400000">
                  <a:pos x="wd2" y="hd2"/>
                </a:cxn>
                <a:cxn ang="10800000">
                  <a:pos x="wd2" y="hd2"/>
                </a:cxn>
                <a:cxn ang="16200000">
                  <a:pos x="wd2" y="hd2"/>
                </a:cxn>
              </a:cxnLst>
              <a:rect b="b" l="0" r="r" t="0"/>
              <a:pathLst>
                <a:path extrusionOk="0" h="21600" w="21600">
                  <a:moveTo>
                    <a:pt x="10800" y="14093"/>
                  </a:moveTo>
                  <a:lnTo>
                    <a:pt x="7102" y="17164"/>
                  </a:lnTo>
                  <a:lnTo>
                    <a:pt x="8628" y="12791"/>
                  </a:lnTo>
                  <a:lnTo>
                    <a:pt x="5128" y="9969"/>
                  </a:lnTo>
                  <a:lnTo>
                    <a:pt x="9451" y="10091"/>
                  </a:lnTo>
                  <a:lnTo>
                    <a:pt x="10800" y="5133"/>
                  </a:lnTo>
                  <a:lnTo>
                    <a:pt x="12149" y="10091"/>
                  </a:lnTo>
                  <a:lnTo>
                    <a:pt x="16470" y="9969"/>
                  </a:lnTo>
                  <a:lnTo>
                    <a:pt x="12972" y="12791"/>
                  </a:lnTo>
                  <a:lnTo>
                    <a:pt x="14498" y="17164"/>
                  </a:lnTo>
                  <a:cubicBezTo>
                    <a:pt x="14498" y="17164"/>
                    <a:pt x="10800" y="14093"/>
                    <a:pt x="10800" y="14093"/>
                  </a:cubicBezTo>
                  <a:close/>
                  <a:moveTo>
                    <a:pt x="21600" y="8250"/>
                  </a:moveTo>
                  <a:lnTo>
                    <a:pt x="13731" y="8250"/>
                  </a:lnTo>
                  <a:lnTo>
                    <a:pt x="10800" y="0"/>
                  </a:lnTo>
                  <a:lnTo>
                    <a:pt x="7869" y="8250"/>
                  </a:lnTo>
                  <a:lnTo>
                    <a:pt x="0" y="8250"/>
                  </a:lnTo>
                  <a:lnTo>
                    <a:pt x="6420" y="13095"/>
                  </a:lnTo>
                  <a:lnTo>
                    <a:pt x="4125" y="21600"/>
                  </a:lnTo>
                  <a:lnTo>
                    <a:pt x="10800" y="16501"/>
                  </a:lnTo>
                  <a:lnTo>
                    <a:pt x="17474" y="21600"/>
                  </a:lnTo>
                  <a:lnTo>
                    <a:pt x="15179" y="13095"/>
                  </a:lnTo>
                  <a:cubicBezTo>
                    <a:pt x="15179" y="13095"/>
                    <a:pt x="21600" y="8250"/>
                    <a:pt x="21600" y="8250"/>
                  </a:cubicBezTo>
                  <a:close/>
                </a:path>
              </a:pathLst>
            </a:custGeom>
            <a:grpFill/>
            <a:ln w="12700">
              <a:miter lim="400000"/>
            </a:ln>
          </p:spPr>
          <p:txBody>
            <a:bodyPr anchor="ctr" bIns="0" lIns="0" rIns="0" tIns="0"/>
            <a:lstStyle/>
            <a:p>
              <a:pPr lvl="0"/>
              <a:endParaRPr sz="1733"/>
            </a:p>
          </p:txBody>
        </p:sp>
        <p:sp>
          <p:nvSpPr>
            <p:cNvPr id="29" name="Shape 4001"/>
            <p:cNvSpPr/>
            <p:nvPr/>
          </p:nvSpPr>
          <p:spPr>
            <a:xfrm>
              <a:off x="4724007" y="1175681"/>
              <a:ext cx="215578" cy="175467"/>
            </a:xfrm>
            <a:custGeom>
              <a:cxnLst>
                <a:cxn ang="0">
                  <a:pos x="wd2" y="hd2"/>
                </a:cxn>
                <a:cxn ang="5400000">
                  <a:pos x="wd2" y="hd2"/>
                </a:cxn>
                <a:cxn ang="10800000">
                  <a:pos x="wd2" y="hd2"/>
                </a:cxn>
                <a:cxn ang="16200000">
                  <a:pos x="wd2" y="hd2"/>
                </a:cxn>
              </a:cxnLst>
              <a:rect b="b" l="0" r="r" t="0"/>
              <a:pathLst>
                <a:path extrusionOk="0" h="21024" w="20481">
                  <a:moveTo>
                    <a:pt x="17533" y="9574"/>
                  </a:moveTo>
                  <a:lnTo>
                    <a:pt x="10241" y="18154"/>
                  </a:lnTo>
                  <a:lnTo>
                    <a:pt x="2948" y="9574"/>
                  </a:lnTo>
                  <a:cubicBezTo>
                    <a:pt x="2213" y="8723"/>
                    <a:pt x="1928" y="7603"/>
                    <a:pt x="1928" y="6421"/>
                  </a:cubicBezTo>
                  <a:cubicBezTo>
                    <a:pt x="1928" y="5239"/>
                    <a:pt x="2093" y="4270"/>
                    <a:pt x="2828" y="3419"/>
                  </a:cubicBezTo>
                  <a:cubicBezTo>
                    <a:pt x="3478" y="2666"/>
                    <a:pt x="4351" y="2252"/>
                    <a:pt x="5284" y="2252"/>
                  </a:cubicBezTo>
                  <a:cubicBezTo>
                    <a:pt x="6219" y="2252"/>
                    <a:pt x="7091" y="2967"/>
                    <a:pt x="7742" y="3720"/>
                  </a:cubicBezTo>
                  <a:lnTo>
                    <a:pt x="10241" y="6463"/>
                  </a:lnTo>
                  <a:lnTo>
                    <a:pt x="12740" y="3720"/>
                  </a:lnTo>
                  <a:cubicBezTo>
                    <a:pt x="13389" y="2967"/>
                    <a:pt x="14262" y="2252"/>
                    <a:pt x="15197" y="2252"/>
                  </a:cubicBezTo>
                  <a:cubicBezTo>
                    <a:pt x="16132" y="2252"/>
                    <a:pt x="17004" y="2666"/>
                    <a:pt x="17653" y="3419"/>
                  </a:cubicBezTo>
                  <a:cubicBezTo>
                    <a:pt x="18389" y="4270"/>
                    <a:pt x="18552" y="5239"/>
                    <a:pt x="18554" y="6421"/>
                  </a:cubicBezTo>
                  <a:cubicBezTo>
                    <a:pt x="18554" y="7603"/>
                    <a:pt x="18268" y="8723"/>
                    <a:pt x="17533" y="9574"/>
                  </a:cubicBezTo>
                  <a:close/>
                  <a:moveTo>
                    <a:pt x="18802" y="1728"/>
                  </a:moveTo>
                  <a:cubicBezTo>
                    <a:pt x="16810" y="-576"/>
                    <a:pt x="13583" y="-576"/>
                    <a:pt x="11593" y="1728"/>
                  </a:cubicBezTo>
                  <a:lnTo>
                    <a:pt x="10241" y="3293"/>
                  </a:lnTo>
                  <a:lnTo>
                    <a:pt x="8889" y="1728"/>
                  </a:lnTo>
                  <a:cubicBezTo>
                    <a:pt x="6899" y="-576"/>
                    <a:pt x="3671" y="-576"/>
                    <a:pt x="1680" y="1728"/>
                  </a:cubicBezTo>
                  <a:cubicBezTo>
                    <a:pt x="-560" y="4320"/>
                    <a:pt x="-560" y="8523"/>
                    <a:pt x="1680" y="11115"/>
                  </a:cubicBezTo>
                  <a:lnTo>
                    <a:pt x="10241" y="21024"/>
                  </a:lnTo>
                  <a:lnTo>
                    <a:pt x="18802" y="11115"/>
                  </a:lnTo>
                  <a:cubicBezTo>
                    <a:pt x="21040" y="8523"/>
                    <a:pt x="21040" y="4320"/>
                    <a:pt x="18802" y="1728"/>
                  </a:cubicBezTo>
                  <a:close/>
                </a:path>
              </a:pathLst>
            </a:custGeom>
            <a:grpFill/>
            <a:ln w="12700">
              <a:miter lim="400000"/>
            </a:ln>
          </p:spPr>
          <p:txBody>
            <a:bodyPr anchor="ctr" bIns="0" lIns="0" rIns="0" tIns="0"/>
            <a:lstStyle/>
            <a:p>
              <a:pPr lvl="0"/>
              <a:endParaRPr sz="1733"/>
            </a:p>
          </p:txBody>
        </p:sp>
        <p:sp>
          <p:nvSpPr>
            <p:cNvPr id="30" name="Shape 4002"/>
            <p:cNvSpPr/>
            <p:nvPr/>
          </p:nvSpPr>
          <p:spPr>
            <a:xfrm>
              <a:off x="6295177" y="1127224"/>
              <a:ext cx="206426" cy="232237"/>
            </a:xfrm>
            <a:custGeom>
              <a:cxnLst>
                <a:cxn ang="0">
                  <a:pos x="wd2" y="hd2"/>
                </a:cxn>
                <a:cxn ang="5400000">
                  <a:pos x="wd2" y="hd2"/>
                </a:cxn>
                <a:cxn ang="10800000">
                  <a:pos x="wd2" y="hd2"/>
                </a:cxn>
                <a:cxn ang="16200000">
                  <a:pos x="wd2" y="hd2"/>
                </a:cxn>
              </a:cxnLst>
              <a:rect b="b" l="0" r="r" t="0"/>
              <a:pathLst>
                <a:path extrusionOk="0" h="20959" w="21600">
                  <a:moveTo>
                    <a:pt x="4049" y="7519"/>
                  </a:moveTo>
                  <a:cubicBezTo>
                    <a:pt x="3162" y="7519"/>
                    <a:pt x="0" y="7985"/>
                    <a:pt x="0" y="11154"/>
                  </a:cubicBezTo>
                  <a:lnTo>
                    <a:pt x="0" y="16799"/>
                  </a:lnTo>
                  <a:cubicBezTo>
                    <a:pt x="0" y="19968"/>
                    <a:pt x="3162" y="20318"/>
                    <a:pt x="4049" y="20318"/>
                  </a:cubicBezTo>
                  <a:cubicBezTo>
                    <a:pt x="4937" y="20318"/>
                    <a:pt x="2699" y="19651"/>
                    <a:pt x="2699" y="17687"/>
                  </a:cubicBezTo>
                  <a:lnTo>
                    <a:pt x="2699" y="10267"/>
                  </a:lnTo>
                  <a:cubicBezTo>
                    <a:pt x="2699" y="8207"/>
                    <a:pt x="4937" y="7519"/>
                    <a:pt x="4049" y="7519"/>
                  </a:cubicBezTo>
                  <a:close/>
                  <a:moveTo>
                    <a:pt x="15725" y="7408"/>
                  </a:moveTo>
                  <a:cubicBezTo>
                    <a:pt x="15548" y="6995"/>
                    <a:pt x="20503" y="3177"/>
                    <a:pt x="17612" y="83"/>
                  </a:cubicBezTo>
                  <a:cubicBezTo>
                    <a:pt x="16934" y="-641"/>
                    <a:pt x="14641" y="3547"/>
                    <a:pt x="11381" y="5443"/>
                  </a:cubicBezTo>
                  <a:cubicBezTo>
                    <a:pt x="9583" y="6489"/>
                    <a:pt x="5399" y="8716"/>
                    <a:pt x="5399" y="9946"/>
                  </a:cubicBezTo>
                  <a:lnTo>
                    <a:pt x="5399" y="17911"/>
                  </a:lnTo>
                  <a:cubicBezTo>
                    <a:pt x="5399" y="19392"/>
                    <a:pt x="12033" y="20959"/>
                    <a:pt x="17076" y="20959"/>
                  </a:cubicBezTo>
                  <a:cubicBezTo>
                    <a:pt x="18923" y="20959"/>
                    <a:pt x="21600" y="10974"/>
                    <a:pt x="21600" y="9387"/>
                  </a:cubicBezTo>
                  <a:cubicBezTo>
                    <a:pt x="21600" y="7795"/>
                    <a:pt x="15902" y="7823"/>
                    <a:pt x="15725" y="7408"/>
                  </a:cubicBezTo>
                  <a:close/>
                </a:path>
              </a:pathLst>
            </a:custGeom>
            <a:grpFill/>
            <a:ln w="12700">
              <a:miter lim="400000"/>
            </a:ln>
          </p:spPr>
          <p:txBody>
            <a:bodyPr anchor="ctr" bIns="0" lIns="0" rIns="0" tIns="0"/>
            <a:lstStyle/>
            <a:p>
              <a:pPr lvl="0"/>
              <a:endParaRPr sz="1733"/>
            </a:p>
          </p:txBody>
        </p:sp>
        <p:sp>
          <p:nvSpPr>
            <p:cNvPr id="31" name="Shape 4003"/>
            <p:cNvSpPr/>
            <p:nvPr/>
          </p:nvSpPr>
          <p:spPr>
            <a:xfrm>
              <a:off x="6806940" y="1147297"/>
              <a:ext cx="206427" cy="232237"/>
            </a:xfrm>
            <a:custGeom>
              <a:cxnLst>
                <a:cxn ang="0">
                  <a:pos x="wd2" y="hd2"/>
                </a:cxn>
                <a:cxn ang="5400000">
                  <a:pos x="wd2" y="hd2"/>
                </a:cxn>
                <a:cxn ang="10800000">
                  <a:pos x="wd2" y="hd2"/>
                </a:cxn>
                <a:cxn ang="16200000">
                  <a:pos x="wd2" y="hd2"/>
                </a:cxn>
              </a:cxnLst>
              <a:rect b="b" l="0" r="r" t="0"/>
              <a:pathLst>
                <a:path extrusionOk="0" h="20959" w="21600">
                  <a:moveTo>
                    <a:pt x="17551" y="13439"/>
                  </a:moveTo>
                  <a:cubicBezTo>
                    <a:pt x="18438" y="13439"/>
                    <a:pt x="21600" y="12974"/>
                    <a:pt x="21600" y="9805"/>
                  </a:cubicBezTo>
                  <a:lnTo>
                    <a:pt x="21600" y="4160"/>
                  </a:lnTo>
                  <a:cubicBezTo>
                    <a:pt x="21600" y="991"/>
                    <a:pt x="18438" y="641"/>
                    <a:pt x="17551" y="641"/>
                  </a:cubicBezTo>
                  <a:cubicBezTo>
                    <a:pt x="16663" y="641"/>
                    <a:pt x="18900" y="1308"/>
                    <a:pt x="18900" y="3272"/>
                  </a:cubicBezTo>
                  <a:lnTo>
                    <a:pt x="18900" y="10692"/>
                  </a:lnTo>
                  <a:cubicBezTo>
                    <a:pt x="18900" y="12751"/>
                    <a:pt x="16663" y="13439"/>
                    <a:pt x="17551" y="13439"/>
                  </a:cubicBezTo>
                  <a:close/>
                  <a:moveTo>
                    <a:pt x="5875" y="13550"/>
                  </a:moveTo>
                  <a:cubicBezTo>
                    <a:pt x="6052" y="13964"/>
                    <a:pt x="1096" y="17782"/>
                    <a:pt x="3988" y="20876"/>
                  </a:cubicBezTo>
                  <a:cubicBezTo>
                    <a:pt x="4666" y="21600"/>
                    <a:pt x="6959" y="17412"/>
                    <a:pt x="10219" y="15516"/>
                  </a:cubicBezTo>
                  <a:cubicBezTo>
                    <a:pt x="12017" y="14470"/>
                    <a:pt x="16201" y="12242"/>
                    <a:pt x="16201" y="11013"/>
                  </a:cubicBezTo>
                  <a:lnTo>
                    <a:pt x="16201" y="3048"/>
                  </a:lnTo>
                  <a:cubicBezTo>
                    <a:pt x="16201" y="1567"/>
                    <a:pt x="9567" y="0"/>
                    <a:pt x="4524" y="0"/>
                  </a:cubicBezTo>
                  <a:cubicBezTo>
                    <a:pt x="2677" y="0"/>
                    <a:pt x="0" y="9985"/>
                    <a:pt x="0" y="11572"/>
                  </a:cubicBezTo>
                  <a:cubicBezTo>
                    <a:pt x="0" y="13164"/>
                    <a:pt x="5698" y="13136"/>
                    <a:pt x="5875" y="13550"/>
                  </a:cubicBezTo>
                  <a:close/>
                </a:path>
              </a:pathLst>
            </a:custGeom>
            <a:grpFill/>
            <a:ln w="12700">
              <a:miter lim="400000"/>
            </a:ln>
          </p:spPr>
          <p:txBody>
            <a:bodyPr anchor="ctr" bIns="0" lIns="0" rIns="0" tIns="0"/>
            <a:lstStyle/>
            <a:p>
              <a:pPr lvl="0"/>
              <a:endParaRPr sz="1733"/>
            </a:p>
          </p:txBody>
        </p:sp>
        <p:sp>
          <p:nvSpPr>
            <p:cNvPr id="32" name="Shape 4004"/>
            <p:cNvSpPr/>
            <p:nvPr/>
          </p:nvSpPr>
          <p:spPr>
            <a:xfrm>
              <a:off x="7846119" y="1173107"/>
              <a:ext cx="206427" cy="180615"/>
            </a:xfrm>
            <a:custGeom>
              <a:cxnLst>
                <a:cxn ang="0">
                  <a:pos x="wd2" y="hd2"/>
                </a:cxn>
                <a:cxn ang="5400000">
                  <a:pos x="wd2" y="hd2"/>
                </a:cxn>
                <a:cxn ang="10800000">
                  <a:pos x="wd2" y="hd2"/>
                </a:cxn>
                <a:cxn ang="16200000">
                  <a:pos x="wd2" y="hd2"/>
                </a:cxn>
              </a:cxnLst>
              <a:rect b="b" l="0" r="r" t="0"/>
              <a:pathLst>
                <a:path extrusionOk="0" h="21600" w="21600">
                  <a:moveTo>
                    <a:pt x="18900" y="0"/>
                  </a:moveTo>
                  <a:lnTo>
                    <a:pt x="2700" y="0"/>
                  </a:lnTo>
                  <a:cubicBezTo>
                    <a:pt x="1216" y="0"/>
                    <a:pt x="0" y="1389"/>
                    <a:pt x="0" y="3086"/>
                  </a:cubicBezTo>
                  <a:lnTo>
                    <a:pt x="0" y="13885"/>
                  </a:lnTo>
                  <a:cubicBezTo>
                    <a:pt x="0" y="15583"/>
                    <a:pt x="1216" y="16971"/>
                    <a:pt x="2700" y="16971"/>
                  </a:cubicBezTo>
                  <a:lnTo>
                    <a:pt x="8100" y="16971"/>
                  </a:lnTo>
                  <a:lnTo>
                    <a:pt x="13500" y="21600"/>
                  </a:lnTo>
                  <a:lnTo>
                    <a:pt x="13500" y="16971"/>
                  </a:lnTo>
                  <a:lnTo>
                    <a:pt x="18900" y="16971"/>
                  </a:lnTo>
                  <a:cubicBezTo>
                    <a:pt x="20384" y="16971"/>
                    <a:pt x="21600" y="15583"/>
                    <a:pt x="21600" y="13885"/>
                  </a:cubicBezTo>
                  <a:lnTo>
                    <a:pt x="21600" y="3086"/>
                  </a:lnTo>
                  <a:cubicBezTo>
                    <a:pt x="21600" y="1389"/>
                    <a:pt x="20384" y="0"/>
                    <a:pt x="18900" y="0"/>
                  </a:cubicBezTo>
                  <a:close/>
                </a:path>
              </a:pathLst>
            </a:custGeom>
            <a:grpFill/>
            <a:ln w="12700">
              <a:miter lim="400000"/>
            </a:ln>
          </p:spPr>
          <p:txBody>
            <a:bodyPr anchor="ctr" bIns="0" lIns="0" rIns="0" tIns="0"/>
            <a:lstStyle/>
            <a:p>
              <a:pPr lvl="0"/>
              <a:endParaRPr sz="1733"/>
            </a:p>
          </p:txBody>
        </p:sp>
        <p:sp>
          <p:nvSpPr>
            <p:cNvPr id="33" name="Shape 4005"/>
            <p:cNvSpPr/>
            <p:nvPr/>
          </p:nvSpPr>
          <p:spPr>
            <a:xfrm>
              <a:off x="7313623" y="1158907"/>
              <a:ext cx="232241" cy="209017"/>
            </a:xfrm>
            <a:custGeom>
              <a:cxnLst>
                <a:cxn ang="0">
                  <a:pos x="wd2" y="hd2"/>
                </a:cxn>
                <a:cxn ang="5400000">
                  <a:pos x="wd2" y="hd2"/>
                </a:cxn>
                <a:cxn ang="10800000">
                  <a:pos x="wd2" y="hd2"/>
                </a:cxn>
                <a:cxn ang="16200000">
                  <a:pos x="wd2" y="hd2"/>
                </a:cxn>
              </a:cxnLst>
              <a:rect b="b" l="0" r="r" t="0"/>
              <a:pathLst>
                <a:path extrusionOk="0" h="21600" w="21600">
                  <a:moveTo>
                    <a:pt x="19440" y="0"/>
                  </a:moveTo>
                  <a:lnTo>
                    <a:pt x="9720" y="0"/>
                  </a:lnTo>
                  <a:cubicBezTo>
                    <a:pt x="8533" y="0"/>
                    <a:pt x="7560" y="1080"/>
                    <a:pt x="7560" y="2400"/>
                  </a:cubicBezTo>
                  <a:lnTo>
                    <a:pt x="7560" y="12000"/>
                  </a:lnTo>
                  <a:lnTo>
                    <a:pt x="15121" y="12000"/>
                  </a:lnTo>
                  <a:lnTo>
                    <a:pt x="18360" y="15600"/>
                  </a:lnTo>
                  <a:lnTo>
                    <a:pt x="18360" y="12000"/>
                  </a:lnTo>
                  <a:lnTo>
                    <a:pt x="19440" y="12000"/>
                  </a:lnTo>
                  <a:cubicBezTo>
                    <a:pt x="20629" y="12000"/>
                    <a:pt x="21600" y="10920"/>
                    <a:pt x="21600" y="9600"/>
                  </a:cubicBezTo>
                  <a:lnTo>
                    <a:pt x="21600" y="2400"/>
                  </a:lnTo>
                  <a:cubicBezTo>
                    <a:pt x="21600" y="1080"/>
                    <a:pt x="20629" y="0"/>
                    <a:pt x="19440" y="0"/>
                  </a:cubicBezTo>
                  <a:close/>
                  <a:moveTo>
                    <a:pt x="6265" y="13440"/>
                  </a:moveTo>
                  <a:lnTo>
                    <a:pt x="6265" y="6000"/>
                  </a:lnTo>
                  <a:lnTo>
                    <a:pt x="2160" y="6000"/>
                  </a:lnTo>
                  <a:cubicBezTo>
                    <a:pt x="973" y="6000"/>
                    <a:pt x="0" y="7080"/>
                    <a:pt x="0" y="8400"/>
                  </a:cubicBezTo>
                  <a:lnTo>
                    <a:pt x="0" y="15600"/>
                  </a:lnTo>
                  <a:cubicBezTo>
                    <a:pt x="0" y="16920"/>
                    <a:pt x="973" y="18000"/>
                    <a:pt x="2160" y="18000"/>
                  </a:cubicBezTo>
                  <a:lnTo>
                    <a:pt x="3241" y="18000"/>
                  </a:lnTo>
                  <a:lnTo>
                    <a:pt x="3241" y="21600"/>
                  </a:lnTo>
                  <a:lnTo>
                    <a:pt x="6480" y="18000"/>
                  </a:lnTo>
                  <a:lnTo>
                    <a:pt x="11880" y="18000"/>
                  </a:lnTo>
                  <a:cubicBezTo>
                    <a:pt x="13069" y="18000"/>
                    <a:pt x="14040" y="16920"/>
                    <a:pt x="14040" y="15600"/>
                  </a:cubicBezTo>
                  <a:lnTo>
                    <a:pt x="14040" y="13415"/>
                  </a:lnTo>
                  <a:cubicBezTo>
                    <a:pt x="13971" y="13432"/>
                    <a:pt x="13898" y="13440"/>
                    <a:pt x="13824" y="13440"/>
                  </a:cubicBezTo>
                  <a:cubicBezTo>
                    <a:pt x="13824" y="13440"/>
                    <a:pt x="6265" y="13440"/>
                    <a:pt x="6265" y="13440"/>
                  </a:cubicBezTo>
                  <a:close/>
                </a:path>
              </a:pathLst>
            </a:custGeom>
            <a:grpFill/>
            <a:ln w="12700">
              <a:miter lim="400000"/>
            </a:ln>
          </p:spPr>
          <p:txBody>
            <a:bodyPr anchor="ctr" bIns="0" lIns="0" rIns="0" tIns="0"/>
            <a:lstStyle/>
            <a:p>
              <a:pPr lvl="0"/>
              <a:endParaRPr sz="1733"/>
            </a:p>
          </p:txBody>
        </p:sp>
        <p:sp>
          <p:nvSpPr>
            <p:cNvPr id="34" name="Shape 4006"/>
            <p:cNvSpPr/>
            <p:nvPr/>
          </p:nvSpPr>
          <p:spPr>
            <a:xfrm>
              <a:off x="8377980" y="1164367"/>
              <a:ext cx="181885" cy="157951"/>
            </a:xfrm>
            <a:custGeom>
              <a:cxnLst>
                <a:cxn ang="0">
                  <a:pos x="wd2" y="hd2"/>
                </a:cxn>
                <a:cxn ang="5400000">
                  <a:pos x="wd2" y="hd2"/>
                </a:cxn>
                <a:cxn ang="10800000">
                  <a:pos x="wd2" y="hd2"/>
                </a:cxn>
                <a:cxn ang="16200000">
                  <a:pos x="wd2" y="hd2"/>
                </a:cxn>
              </a:cxnLst>
              <a:rect b="b" l="0" r="r" t="0"/>
              <a:pathLst>
                <a:path extrusionOk="0" h="21600" w="18182">
                  <a:moveTo>
                    <a:pt x="13535" y="0"/>
                  </a:moveTo>
                  <a:cubicBezTo>
                    <a:pt x="11609" y="0"/>
                    <a:pt x="10048" y="2198"/>
                    <a:pt x="10048" y="4909"/>
                  </a:cubicBezTo>
                  <a:cubicBezTo>
                    <a:pt x="10048" y="7621"/>
                    <a:pt x="11609" y="9819"/>
                    <a:pt x="13535" y="9819"/>
                  </a:cubicBezTo>
                  <a:cubicBezTo>
                    <a:pt x="17024" y="9819"/>
                    <a:pt x="14698" y="19309"/>
                    <a:pt x="10048" y="19309"/>
                  </a:cubicBezTo>
                  <a:lnTo>
                    <a:pt x="10048" y="21600"/>
                  </a:lnTo>
                  <a:cubicBezTo>
                    <a:pt x="18348" y="21600"/>
                    <a:pt x="21600" y="0"/>
                    <a:pt x="13535" y="0"/>
                  </a:cubicBezTo>
                  <a:close/>
                  <a:moveTo>
                    <a:pt x="3489" y="0"/>
                  </a:moveTo>
                  <a:cubicBezTo>
                    <a:pt x="1561" y="0"/>
                    <a:pt x="0" y="2198"/>
                    <a:pt x="0" y="4909"/>
                  </a:cubicBezTo>
                  <a:cubicBezTo>
                    <a:pt x="0" y="7621"/>
                    <a:pt x="1561" y="9819"/>
                    <a:pt x="3489" y="9819"/>
                  </a:cubicBezTo>
                  <a:cubicBezTo>
                    <a:pt x="6976" y="9819"/>
                    <a:pt x="4651" y="19309"/>
                    <a:pt x="0" y="19309"/>
                  </a:cubicBezTo>
                  <a:lnTo>
                    <a:pt x="0" y="21600"/>
                  </a:lnTo>
                  <a:cubicBezTo>
                    <a:pt x="8299" y="21600"/>
                    <a:pt x="11552" y="0"/>
                    <a:pt x="3489" y="0"/>
                  </a:cubicBezTo>
                  <a:close/>
                </a:path>
              </a:pathLst>
            </a:custGeom>
            <a:grpFill/>
            <a:ln w="12700">
              <a:miter lim="400000"/>
            </a:ln>
          </p:spPr>
          <p:txBody>
            <a:bodyPr anchor="ctr" bIns="0" lIns="0" rIns="0" tIns="0"/>
            <a:lstStyle/>
            <a:p>
              <a:pPr lvl="0"/>
              <a:endParaRPr sz="1733"/>
            </a:p>
          </p:txBody>
        </p:sp>
        <p:sp>
          <p:nvSpPr>
            <p:cNvPr id="35" name="Shape 4007"/>
            <p:cNvSpPr/>
            <p:nvPr/>
          </p:nvSpPr>
          <p:spPr>
            <a:xfrm>
              <a:off x="1145840" y="1679514"/>
              <a:ext cx="141173" cy="141166"/>
            </a:xfrm>
            <a:custGeom>
              <a:cxnLst>
                <a:cxn ang="0">
                  <a:pos x="wd2" y="hd2"/>
                </a:cxn>
                <a:cxn ang="5400000">
                  <a:pos x="wd2" y="hd2"/>
                </a:cxn>
                <a:cxn ang="10800000">
                  <a:pos x="wd2" y="hd2"/>
                </a:cxn>
                <a:cxn ang="16200000">
                  <a:pos x="wd2" y="hd2"/>
                </a:cxn>
              </a:cxnLst>
              <a:rect b="b" l="0" r="r" t="0"/>
              <a:pathLst>
                <a:path extrusionOk="0" h="21600" w="21600">
                  <a:moveTo>
                    <a:pt x="18000" y="0"/>
                  </a:moveTo>
                  <a:lnTo>
                    <a:pt x="3565" y="0"/>
                  </a:lnTo>
                  <a:cubicBezTo>
                    <a:pt x="1584" y="0"/>
                    <a:pt x="0" y="1584"/>
                    <a:pt x="0" y="3564"/>
                  </a:cubicBezTo>
                  <a:lnTo>
                    <a:pt x="0" y="18000"/>
                  </a:lnTo>
                  <a:cubicBezTo>
                    <a:pt x="0" y="19980"/>
                    <a:pt x="1621" y="21600"/>
                    <a:pt x="3600" y="21600"/>
                  </a:cubicBezTo>
                  <a:lnTo>
                    <a:pt x="18000" y="21600"/>
                  </a:lnTo>
                  <a:cubicBezTo>
                    <a:pt x="19979" y="21600"/>
                    <a:pt x="21600" y="19980"/>
                    <a:pt x="21600" y="18000"/>
                  </a:cubicBezTo>
                  <a:lnTo>
                    <a:pt x="21600" y="3600"/>
                  </a:lnTo>
                  <a:cubicBezTo>
                    <a:pt x="21600" y="1620"/>
                    <a:pt x="19979" y="0"/>
                    <a:pt x="18000" y="0"/>
                  </a:cubicBezTo>
                  <a:close/>
                </a:path>
              </a:pathLst>
            </a:custGeom>
            <a:grpFill/>
            <a:ln w="12700">
              <a:miter lim="400000"/>
            </a:ln>
          </p:spPr>
          <p:txBody>
            <a:bodyPr anchor="ctr" bIns="0" lIns="0" rIns="0" tIns="0"/>
            <a:lstStyle/>
            <a:p>
              <a:pPr lvl="0"/>
              <a:endParaRPr sz="1733"/>
            </a:p>
          </p:txBody>
        </p:sp>
        <p:sp>
          <p:nvSpPr>
            <p:cNvPr id="36" name="Shape 4008"/>
            <p:cNvSpPr/>
            <p:nvPr/>
          </p:nvSpPr>
          <p:spPr>
            <a:xfrm>
              <a:off x="1102324" y="1766546"/>
              <a:ext cx="94116" cy="94116"/>
            </a:xfrm>
            <a:custGeom>
              <a:cxnLst>
                <a:cxn ang="0">
                  <a:pos x="wd2" y="hd2"/>
                </a:cxn>
                <a:cxn ang="5400000">
                  <a:pos x="wd2" y="hd2"/>
                </a:cxn>
                <a:cxn ang="10800000">
                  <a:pos x="wd2" y="hd2"/>
                </a:cxn>
                <a:cxn ang="16200000">
                  <a:pos x="wd2" y="hd2"/>
                </a:cxn>
              </a:cxnLst>
              <a:rect b="b" l="0" r="r" t="0"/>
              <a:pathLst>
                <a:path extrusionOk="0" h="21600" w="21600">
                  <a:moveTo>
                    <a:pt x="5400" y="0"/>
                  </a:moveTo>
                  <a:lnTo>
                    <a:pt x="0" y="0"/>
                  </a:lnTo>
                  <a:lnTo>
                    <a:pt x="0" y="16200"/>
                  </a:lnTo>
                  <a:cubicBezTo>
                    <a:pt x="0" y="19170"/>
                    <a:pt x="2432" y="21600"/>
                    <a:pt x="5400" y="21600"/>
                  </a:cubicBezTo>
                  <a:lnTo>
                    <a:pt x="21600" y="21600"/>
                  </a:lnTo>
                  <a:lnTo>
                    <a:pt x="21600" y="16200"/>
                  </a:lnTo>
                  <a:lnTo>
                    <a:pt x="5400" y="16200"/>
                  </a:lnTo>
                  <a:cubicBezTo>
                    <a:pt x="5400" y="16200"/>
                    <a:pt x="5400" y="0"/>
                    <a:pt x="5400" y="0"/>
                  </a:cubicBezTo>
                  <a:close/>
                </a:path>
              </a:pathLst>
            </a:custGeom>
            <a:grpFill/>
            <a:ln w="12700">
              <a:miter lim="400000"/>
            </a:ln>
          </p:spPr>
          <p:txBody>
            <a:bodyPr anchor="ctr" bIns="0" lIns="0" rIns="0" tIns="0"/>
            <a:lstStyle/>
            <a:p>
              <a:pPr lvl="0"/>
              <a:endParaRPr sz="1733"/>
            </a:p>
          </p:txBody>
        </p:sp>
        <p:sp>
          <p:nvSpPr>
            <p:cNvPr id="37" name="Shape 4009"/>
            <p:cNvSpPr/>
            <p:nvPr/>
          </p:nvSpPr>
          <p:spPr>
            <a:xfrm>
              <a:off x="573317" y="1679066"/>
              <a:ext cx="203523" cy="182045"/>
            </a:xfrm>
            <a:custGeom>
              <a:cxnLst>
                <a:cxn ang="0">
                  <a:pos x="wd2" y="hd2"/>
                </a:cxn>
                <a:cxn ang="5400000">
                  <a:pos x="wd2" y="hd2"/>
                </a:cxn>
                <a:cxn ang="10800000">
                  <a:pos x="wd2" y="hd2"/>
                </a:cxn>
                <a:cxn ang="16200000">
                  <a:pos x="wd2" y="hd2"/>
                </a:cxn>
              </a:cxnLst>
              <a:rect b="b" l="0" r="r" t="0"/>
              <a:pathLst>
                <a:path extrusionOk="0" h="21458" w="21177">
                  <a:moveTo>
                    <a:pt x="20906" y="11130"/>
                  </a:moveTo>
                  <a:lnTo>
                    <a:pt x="11466" y="425"/>
                  </a:lnTo>
                  <a:cubicBezTo>
                    <a:pt x="10983" y="-142"/>
                    <a:pt x="10193" y="-142"/>
                    <a:pt x="9710" y="425"/>
                  </a:cubicBezTo>
                  <a:lnTo>
                    <a:pt x="271" y="11130"/>
                  </a:lnTo>
                  <a:cubicBezTo>
                    <a:pt x="-212" y="11696"/>
                    <a:pt x="-32" y="12160"/>
                    <a:pt x="671" y="12160"/>
                  </a:cubicBezTo>
                  <a:lnTo>
                    <a:pt x="2638" y="12160"/>
                  </a:lnTo>
                  <a:lnTo>
                    <a:pt x="2638" y="20381"/>
                  </a:lnTo>
                  <a:cubicBezTo>
                    <a:pt x="2638" y="20976"/>
                    <a:pt x="2661" y="21458"/>
                    <a:pt x="3609" y="21458"/>
                  </a:cubicBezTo>
                  <a:lnTo>
                    <a:pt x="8190" y="21458"/>
                  </a:lnTo>
                  <a:lnTo>
                    <a:pt x="8190" y="13214"/>
                  </a:lnTo>
                  <a:lnTo>
                    <a:pt x="12986" y="13214"/>
                  </a:lnTo>
                  <a:lnTo>
                    <a:pt x="12986" y="21458"/>
                  </a:lnTo>
                  <a:lnTo>
                    <a:pt x="17795" y="21458"/>
                  </a:lnTo>
                  <a:cubicBezTo>
                    <a:pt x="18518" y="21458"/>
                    <a:pt x="18538" y="20976"/>
                    <a:pt x="18538" y="20381"/>
                  </a:cubicBezTo>
                  <a:lnTo>
                    <a:pt x="18538" y="12160"/>
                  </a:lnTo>
                  <a:lnTo>
                    <a:pt x="20505" y="12160"/>
                  </a:lnTo>
                  <a:cubicBezTo>
                    <a:pt x="21208" y="12160"/>
                    <a:pt x="21388" y="11696"/>
                    <a:pt x="20906" y="11130"/>
                  </a:cubicBezTo>
                  <a:close/>
                </a:path>
              </a:pathLst>
            </a:custGeom>
            <a:grpFill/>
            <a:ln w="12700">
              <a:miter lim="400000"/>
            </a:ln>
          </p:spPr>
          <p:txBody>
            <a:bodyPr anchor="ctr" bIns="0" lIns="0" rIns="0" tIns="0"/>
            <a:lstStyle/>
            <a:p>
              <a:pPr lvl="0"/>
              <a:endParaRPr sz="1733"/>
            </a:p>
          </p:txBody>
        </p:sp>
        <p:sp>
          <p:nvSpPr>
            <p:cNvPr id="38" name="Shape 4010"/>
            <p:cNvSpPr/>
            <p:nvPr/>
          </p:nvSpPr>
          <p:spPr>
            <a:xfrm>
              <a:off x="3688102" y="1665578"/>
              <a:ext cx="209028" cy="209022"/>
            </a:xfrm>
            <a:custGeom>
              <a:cxnLst>
                <a:cxn ang="0">
                  <a:pos x="wd2" y="hd2"/>
                </a:cxn>
                <a:cxn ang="5400000">
                  <a:pos x="wd2" y="hd2"/>
                </a:cxn>
                <a:cxn ang="10800000">
                  <a:pos x="wd2" y="hd2"/>
                </a:cxn>
                <a:cxn ang="16200000">
                  <a:pos x="wd2" y="hd2"/>
                </a:cxn>
              </a:cxnLst>
              <a:rect b="b" l="0" r="r" t="0"/>
              <a:pathLst>
                <a:path extrusionOk="0" h="21062" w="21600">
                  <a:moveTo>
                    <a:pt x="20103" y="1592"/>
                  </a:moveTo>
                  <a:cubicBezTo>
                    <a:pt x="18016" y="-428"/>
                    <a:pt x="15096" y="-538"/>
                    <a:pt x="13165" y="1332"/>
                  </a:cubicBezTo>
                  <a:lnTo>
                    <a:pt x="11803" y="2650"/>
                  </a:lnTo>
                  <a:cubicBezTo>
                    <a:pt x="11278" y="3158"/>
                    <a:pt x="11275" y="3984"/>
                    <a:pt x="11796" y="4495"/>
                  </a:cubicBezTo>
                  <a:cubicBezTo>
                    <a:pt x="12317" y="5007"/>
                    <a:pt x="13164" y="5010"/>
                    <a:pt x="13689" y="4503"/>
                  </a:cubicBezTo>
                  <a:lnTo>
                    <a:pt x="15051" y="3184"/>
                  </a:lnTo>
                  <a:cubicBezTo>
                    <a:pt x="16052" y="2215"/>
                    <a:pt x="17362" y="2617"/>
                    <a:pt x="18217" y="3444"/>
                  </a:cubicBezTo>
                  <a:cubicBezTo>
                    <a:pt x="18672" y="3884"/>
                    <a:pt x="18923" y="4469"/>
                    <a:pt x="18923" y="5091"/>
                  </a:cubicBezTo>
                  <a:cubicBezTo>
                    <a:pt x="18923" y="5714"/>
                    <a:pt x="18672" y="6298"/>
                    <a:pt x="18217" y="6739"/>
                  </a:cubicBezTo>
                  <a:lnTo>
                    <a:pt x="13924" y="10890"/>
                  </a:lnTo>
                  <a:cubicBezTo>
                    <a:pt x="11962" y="12789"/>
                    <a:pt x="11042" y="11899"/>
                    <a:pt x="10649" y="11518"/>
                  </a:cubicBezTo>
                  <a:cubicBezTo>
                    <a:pt x="10124" y="11010"/>
                    <a:pt x="9277" y="11013"/>
                    <a:pt x="8757" y="11525"/>
                  </a:cubicBezTo>
                  <a:cubicBezTo>
                    <a:pt x="8235" y="12037"/>
                    <a:pt x="8238" y="12862"/>
                    <a:pt x="8763" y="13370"/>
                  </a:cubicBezTo>
                  <a:cubicBezTo>
                    <a:pt x="9664" y="14242"/>
                    <a:pt x="10693" y="14674"/>
                    <a:pt x="11770" y="14674"/>
                  </a:cubicBezTo>
                  <a:cubicBezTo>
                    <a:pt x="13090" y="14674"/>
                    <a:pt x="14485" y="14026"/>
                    <a:pt x="15810" y="12743"/>
                  </a:cubicBezTo>
                  <a:lnTo>
                    <a:pt x="20103" y="8591"/>
                  </a:lnTo>
                  <a:cubicBezTo>
                    <a:pt x="21068" y="7657"/>
                    <a:pt x="21600" y="6413"/>
                    <a:pt x="21600" y="5091"/>
                  </a:cubicBezTo>
                  <a:cubicBezTo>
                    <a:pt x="21600" y="3769"/>
                    <a:pt x="21068" y="2526"/>
                    <a:pt x="20103" y="1592"/>
                  </a:cubicBezTo>
                  <a:close/>
                  <a:moveTo>
                    <a:pt x="7910" y="16710"/>
                  </a:moveTo>
                  <a:lnTo>
                    <a:pt x="6817" y="17768"/>
                  </a:lnTo>
                  <a:cubicBezTo>
                    <a:pt x="5870" y="18684"/>
                    <a:pt x="4329" y="18684"/>
                    <a:pt x="3383" y="17768"/>
                  </a:cubicBezTo>
                  <a:cubicBezTo>
                    <a:pt x="2928" y="17328"/>
                    <a:pt x="2677" y="16743"/>
                    <a:pt x="2677" y="16121"/>
                  </a:cubicBezTo>
                  <a:cubicBezTo>
                    <a:pt x="2677" y="15499"/>
                    <a:pt x="2928" y="14914"/>
                    <a:pt x="3383" y="14474"/>
                  </a:cubicBezTo>
                  <a:lnTo>
                    <a:pt x="7406" y="10581"/>
                  </a:lnTo>
                  <a:cubicBezTo>
                    <a:pt x="8240" y="9775"/>
                    <a:pt x="9807" y="8588"/>
                    <a:pt x="10951" y="9694"/>
                  </a:cubicBezTo>
                  <a:cubicBezTo>
                    <a:pt x="11475" y="10202"/>
                    <a:pt x="12323" y="10199"/>
                    <a:pt x="12843" y="9687"/>
                  </a:cubicBezTo>
                  <a:cubicBezTo>
                    <a:pt x="13363" y="9175"/>
                    <a:pt x="13360" y="8350"/>
                    <a:pt x="12837" y="7842"/>
                  </a:cubicBezTo>
                  <a:cubicBezTo>
                    <a:pt x="10893" y="5962"/>
                    <a:pt x="8022" y="6310"/>
                    <a:pt x="5520" y="8729"/>
                  </a:cubicBezTo>
                  <a:lnTo>
                    <a:pt x="1497" y="12621"/>
                  </a:lnTo>
                  <a:cubicBezTo>
                    <a:pt x="532" y="13556"/>
                    <a:pt x="0" y="14799"/>
                    <a:pt x="0" y="16121"/>
                  </a:cubicBezTo>
                  <a:cubicBezTo>
                    <a:pt x="0" y="17443"/>
                    <a:pt x="532" y="18686"/>
                    <a:pt x="1497" y="19620"/>
                  </a:cubicBezTo>
                  <a:cubicBezTo>
                    <a:pt x="2490" y="20582"/>
                    <a:pt x="3796" y="21062"/>
                    <a:pt x="5099" y="21062"/>
                  </a:cubicBezTo>
                  <a:cubicBezTo>
                    <a:pt x="6405" y="21062"/>
                    <a:pt x="7710" y="20582"/>
                    <a:pt x="8703" y="19620"/>
                  </a:cubicBezTo>
                  <a:lnTo>
                    <a:pt x="9797" y="18562"/>
                  </a:lnTo>
                  <a:cubicBezTo>
                    <a:pt x="10320" y="18054"/>
                    <a:pt x="10324" y="17228"/>
                    <a:pt x="9804" y="16716"/>
                  </a:cubicBezTo>
                  <a:cubicBezTo>
                    <a:pt x="9283" y="16205"/>
                    <a:pt x="8435" y="16202"/>
                    <a:pt x="7910" y="16710"/>
                  </a:cubicBezTo>
                  <a:close/>
                </a:path>
              </a:pathLst>
            </a:custGeom>
            <a:grpFill/>
            <a:ln w="12700">
              <a:miter lim="400000"/>
            </a:ln>
          </p:spPr>
          <p:txBody>
            <a:bodyPr anchor="ctr" bIns="0" lIns="0" rIns="0" tIns="0"/>
            <a:lstStyle/>
            <a:p>
              <a:pPr lvl="0"/>
              <a:endParaRPr sz="1733"/>
            </a:p>
          </p:txBody>
        </p:sp>
        <p:sp>
          <p:nvSpPr>
            <p:cNvPr id="39" name="Shape 4011"/>
            <p:cNvSpPr/>
            <p:nvPr/>
          </p:nvSpPr>
          <p:spPr>
            <a:xfrm>
              <a:off x="2140444" y="1676686"/>
              <a:ext cx="186806" cy="186806"/>
            </a:xfrm>
            <a:custGeom>
              <a:cxnLst>
                <a:cxn ang="0">
                  <a:pos x="wd2" y="hd2"/>
                </a:cxn>
                <a:cxn ang="5400000">
                  <a:pos x="wd2" y="hd2"/>
                </a:cxn>
                <a:cxn ang="10800000">
                  <a:pos x="wd2" y="hd2"/>
                </a:cxn>
                <a:cxn ang="16200000">
                  <a:pos x="wd2" y="hd2"/>
                </a:cxn>
              </a:cxnLst>
              <a:rect b="b" l="0" r="r" t="0"/>
              <a:pathLst>
                <a:path extrusionOk="0" h="20814" w="20814">
                  <a:moveTo>
                    <a:pt x="16063" y="4751"/>
                  </a:moveTo>
                  <a:cubicBezTo>
                    <a:pt x="14562" y="3251"/>
                    <a:pt x="14186" y="1270"/>
                    <a:pt x="14318" y="1137"/>
                  </a:cubicBezTo>
                  <a:cubicBezTo>
                    <a:pt x="14452" y="1003"/>
                    <a:pt x="16354" y="1458"/>
                    <a:pt x="17856" y="2959"/>
                  </a:cubicBezTo>
                  <a:cubicBezTo>
                    <a:pt x="19356" y="4460"/>
                    <a:pt x="19807" y="6366"/>
                    <a:pt x="19677" y="6496"/>
                  </a:cubicBezTo>
                  <a:cubicBezTo>
                    <a:pt x="19548" y="6625"/>
                    <a:pt x="17564" y="6252"/>
                    <a:pt x="16063" y="4751"/>
                  </a:cubicBezTo>
                  <a:close/>
                  <a:moveTo>
                    <a:pt x="8257" y="11610"/>
                  </a:moveTo>
                  <a:cubicBezTo>
                    <a:pt x="7827" y="11179"/>
                    <a:pt x="7967" y="10342"/>
                    <a:pt x="8569" y="9739"/>
                  </a:cubicBezTo>
                  <a:cubicBezTo>
                    <a:pt x="9172" y="9137"/>
                    <a:pt x="10009" y="8997"/>
                    <a:pt x="10440" y="9428"/>
                  </a:cubicBezTo>
                  <a:cubicBezTo>
                    <a:pt x="10869" y="9858"/>
                    <a:pt x="10730" y="10696"/>
                    <a:pt x="10128" y="11298"/>
                  </a:cubicBezTo>
                  <a:cubicBezTo>
                    <a:pt x="9526" y="11900"/>
                    <a:pt x="8687" y="12040"/>
                    <a:pt x="8257" y="11610"/>
                  </a:cubicBezTo>
                  <a:close/>
                  <a:moveTo>
                    <a:pt x="18634" y="2180"/>
                  </a:moveTo>
                  <a:cubicBezTo>
                    <a:pt x="16698" y="243"/>
                    <a:pt x="14265" y="-466"/>
                    <a:pt x="13491" y="308"/>
                  </a:cubicBezTo>
                  <a:lnTo>
                    <a:pt x="10372" y="3426"/>
                  </a:lnTo>
                  <a:cubicBezTo>
                    <a:pt x="9900" y="3899"/>
                    <a:pt x="9488" y="5482"/>
                    <a:pt x="9676" y="7085"/>
                  </a:cubicBezTo>
                  <a:lnTo>
                    <a:pt x="240" y="16521"/>
                  </a:lnTo>
                  <a:cubicBezTo>
                    <a:pt x="-320" y="17081"/>
                    <a:pt x="134" y="18442"/>
                    <a:pt x="1253" y="19561"/>
                  </a:cubicBezTo>
                  <a:cubicBezTo>
                    <a:pt x="2373" y="20681"/>
                    <a:pt x="3733" y="21134"/>
                    <a:pt x="4293" y="20574"/>
                  </a:cubicBezTo>
                  <a:lnTo>
                    <a:pt x="13729" y="11138"/>
                  </a:lnTo>
                  <a:cubicBezTo>
                    <a:pt x="15332" y="11327"/>
                    <a:pt x="16915" y="10914"/>
                    <a:pt x="17388" y="10442"/>
                  </a:cubicBezTo>
                  <a:lnTo>
                    <a:pt x="20506" y="7324"/>
                  </a:lnTo>
                  <a:cubicBezTo>
                    <a:pt x="21280" y="6549"/>
                    <a:pt x="20573" y="4116"/>
                    <a:pt x="18634" y="2180"/>
                  </a:cubicBezTo>
                  <a:close/>
                </a:path>
              </a:pathLst>
            </a:custGeom>
            <a:grpFill/>
            <a:ln w="12700">
              <a:miter lim="400000"/>
            </a:ln>
          </p:spPr>
          <p:txBody>
            <a:bodyPr anchor="ctr" bIns="0" lIns="0" rIns="0" tIns="0"/>
            <a:lstStyle/>
            <a:p>
              <a:pPr lvl="0"/>
              <a:endParaRPr sz="1733"/>
            </a:p>
          </p:txBody>
        </p:sp>
        <p:sp>
          <p:nvSpPr>
            <p:cNvPr id="40" name="Shape 4012"/>
            <p:cNvSpPr/>
            <p:nvPr/>
          </p:nvSpPr>
          <p:spPr>
            <a:xfrm>
              <a:off x="3168076" y="1653970"/>
              <a:ext cx="209901" cy="232237"/>
            </a:xfrm>
            <a:custGeom>
              <a:cxnLst>
                <a:cxn ang="0">
                  <a:pos x="wd2" y="hd2"/>
                </a:cxn>
                <a:cxn ang="5400000">
                  <a:pos x="wd2" y="hd2"/>
                </a:cxn>
                <a:cxn ang="10800000">
                  <a:pos x="wd2" y="hd2"/>
                </a:cxn>
                <a:cxn ang="16200000">
                  <a:pos x="wd2" y="hd2"/>
                </a:cxn>
              </a:cxnLst>
              <a:rect b="b" l="0" r="r" t="0"/>
              <a:pathLst>
                <a:path extrusionOk="0" h="20479" w="20177">
                  <a:moveTo>
                    <a:pt x="15952" y="8520"/>
                  </a:moveTo>
                  <a:cubicBezTo>
                    <a:pt x="13076" y="2843"/>
                    <a:pt x="11582" y="687"/>
                    <a:pt x="6884" y="777"/>
                  </a:cubicBezTo>
                  <a:cubicBezTo>
                    <a:pt x="5211" y="808"/>
                    <a:pt x="5613" y="-335"/>
                    <a:pt x="4336" y="99"/>
                  </a:cubicBezTo>
                  <a:cubicBezTo>
                    <a:pt x="3062" y="533"/>
                    <a:pt x="4155" y="1167"/>
                    <a:pt x="2851" y="2149"/>
                  </a:cubicBezTo>
                  <a:cubicBezTo>
                    <a:pt x="-810" y="4906"/>
                    <a:pt x="-471" y="7455"/>
                    <a:pt x="1226" y="13532"/>
                  </a:cubicBezTo>
                  <a:cubicBezTo>
                    <a:pt x="1941" y="16091"/>
                    <a:pt x="-499" y="16217"/>
                    <a:pt x="467" y="18699"/>
                  </a:cubicBezTo>
                  <a:cubicBezTo>
                    <a:pt x="1172" y="20508"/>
                    <a:pt x="6366" y="21265"/>
                    <a:pt x="11848" y="19399"/>
                  </a:cubicBezTo>
                  <a:cubicBezTo>
                    <a:pt x="17329" y="17534"/>
                    <a:pt x="20790" y="13831"/>
                    <a:pt x="20085" y="12021"/>
                  </a:cubicBezTo>
                  <a:cubicBezTo>
                    <a:pt x="19120" y="9540"/>
                    <a:pt x="17164" y="10910"/>
                    <a:pt x="15952" y="8520"/>
                  </a:cubicBezTo>
                  <a:close/>
                </a:path>
              </a:pathLst>
            </a:custGeom>
            <a:grpFill/>
            <a:ln w="12700">
              <a:miter lim="400000"/>
            </a:ln>
          </p:spPr>
          <p:txBody>
            <a:bodyPr anchor="ctr" bIns="0" lIns="0" rIns="0" tIns="0"/>
            <a:lstStyle/>
            <a:p>
              <a:pPr lvl="0"/>
              <a:endParaRPr sz="1733"/>
            </a:p>
          </p:txBody>
        </p:sp>
        <p:sp>
          <p:nvSpPr>
            <p:cNvPr id="41" name="Shape 4013"/>
            <p:cNvSpPr/>
            <p:nvPr/>
          </p:nvSpPr>
          <p:spPr>
            <a:xfrm>
              <a:off x="2653462" y="1676686"/>
              <a:ext cx="199559" cy="55946"/>
            </a:xfrm>
            <a:custGeom>
              <a:cxnLst>
                <a:cxn ang="0">
                  <a:pos x="wd2" y="hd2"/>
                </a:cxn>
                <a:cxn ang="5400000">
                  <a:pos x="wd2" y="hd2"/>
                </a:cxn>
                <a:cxn ang="10800000">
                  <a:pos x="wd2" y="hd2"/>
                </a:cxn>
                <a:cxn ang="16200000">
                  <a:pos x="wd2" y="hd2"/>
                </a:cxn>
              </a:cxnLst>
              <a:rect b="b" l="0" r="r" t="0"/>
              <a:pathLst>
                <a:path extrusionOk="0" h="21600" w="21238">
                  <a:moveTo>
                    <a:pt x="499" y="21600"/>
                  </a:moveTo>
                  <a:lnTo>
                    <a:pt x="20739" y="21600"/>
                  </a:lnTo>
                  <a:cubicBezTo>
                    <a:pt x="21419" y="21600"/>
                    <a:pt x="21309" y="18973"/>
                    <a:pt x="20970" y="18547"/>
                  </a:cubicBezTo>
                  <a:cubicBezTo>
                    <a:pt x="20632" y="18117"/>
                    <a:pt x="16870" y="12960"/>
                    <a:pt x="16216" y="12960"/>
                  </a:cubicBezTo>
                  <a:lnTo>
                    <a:pt x="15143" y="12960"/>
                  </a:lnTo>
                  <a:lnTo>
                    <a:pt x="15143" y="0"/>
                  </a:lnTo>
                  <a:lnTo>
                    <a:pt x="6095" y="0"/>
                  </a:lnTo>
                  <a:lnTo>
                    <a:pt x="6095" y="12960"/>
                  </a:lnTo>
                  <a:lnTo>
                    <a:pt x="5022" y="12960"/>
                  </a:lnTo>
                  <a:cubicBezTo>
                    <a:pt x="4367" y="12960"/>
                    <a:pt x="606" y="18117"/>
                    <a:pt x="268" y="18547"/>
                  </a:cubicBezTo>
                  <a:cubicBezTo>
                    <a:pt x="-71" y="18973"/>
                    <a:pt x="-181" y="21600"/>
                    <a:pt x="499" y="21600"/>
                  </a:cubicBezTo>
                  <a:close/>
                </a:path>
              </a:pathLst>
            </a:custGeom>
            <a:grpFill/>
            <a:ln w="12700">
              <a:miter lim="400000"/>
            </a:ln>
          </p:spPr>
          <p:txBody>
            <a:bodyPr anchor="ctr" bIns="0" lIns="0" rIns="0" tIns="0"/>
            <a:lstStyle/>
            <a:p>
              <a:pPr lvl="0"/>
              <a:endParaRPr sz="1733"/>
            </a:p>
          </p:txBody>
        </p:sp>
        <p:sp>
          <p:nvSpPr>
            <p:cNvPr id="42" name="Shape 4014"/>
            <p:cNvSpPr/>
            <p:nvPr/>
          </p:nvSpPr>
          <p:spPr>
            <a:xfrm>
              <a:off x="2643792" y="1741539"/>
              <a:ext cx="219292" cy="121952"/>
            </a:xfrm>
            <a:custGeom>
              <a:cxnLst>
                <a:cxn ang="0">
                  <a:pos x="wd2" y="hd2"/>
                </a:cxn>
                <a:cxn ang="5400000">
                  <a:pos x="wd2" y="hd2"/>
                </a:cxn>
                <a:cxn ang="10800000">
                  <a:pos x="wd2" y="hd2"/>
                </a:cxn>
                <a:cxn ang="16200000">
                  <a:pos x="wd2" y="hd2"/>
                </a:cxn>
              </a:cxnLst>
              <a:rect b="b" l="0" r="r" t="0"/>
              <a:pathLst>
                <a:path extrusionOk="0" h="21600" w="21600">
                  <a:moveTo>
                    <a:pt x="20388" y="0"/>
                  </a:moveTo>
                  <a:lnTo>
                    <a:pt x="1212" y="0"/>
                  </a:lnTo>
                  <a:cubicBezTo>
                    <a:pt x="606" y="0"/>
                    <a:pt x="0" y="1289"/>
                    <a:pt x="0" y="2378"/>
                  </a:cubicBezTo>
                  <a:lnTo>
                    <a:pt x="0" y="9313"/>
                  </a:lnTo>
                  <a:cubicBezTo>
                    <a:pt x="0" y="10404"/>
                    <a:pt x="606" y="11691"/>
                    <a:pt x="1212" y="11691"/>
                  </a:cubicBezTo>
                  <a:lnTo>
                    <a:pt x="3397" y="11691"/>
                  </a:lnTo>
                  <a:lnTo>
                    <a:pt x="2424" y="21600"/>
                  </a:lnTo>
                  <a:lnTo>
                    <a:pt x="19176" y="21600"/>
                  </a:lnTo>
                  <a:lnTo>
                    <a:pt x="18203" y="11691"/>
                  </a:lnTo>
                  <a:lnTo>
                    <a:pt x="20388" y="11691"/>
                  </a:lnTo>
                  <a:cubicBezTo>
                    <a:pt x="20994" y="11691"/>
                    <a:pt x="21600" y="10404"/>
                    <a:pt x="21600" y="9313"/>
                  </a:cubicBezTo>
                  <a:lnTo>
                    <a:pt x="21600" y="2378"/>
                  </a:lnTo>
                  <a:cubicBezTo>
                    <a:pt x="21600" y="1289"/>
                    <a:pt x="20994" y="0"/>
                    <a:pt x="20388" y="0"/>
                  </a:cubicBezTo>
                  <a:close/>
                </a:path>
              </a:pathLst>
            </a:custGeom>
            <a:grpFill/>
            <a:ln w="12700">
              <a:miter lim="400000"/>
            </a:ln>
          </p:spPr>
          <p:txBody>
            <a:bodyPr anchor="ctr" bIns="0" lIns="0" rIns="0" tIns="0"/>
            <a:lstStyle/>
            <a:p>
              <a:pPr lvl="0"/>
              <a:endParaRPr sz="1733"/>
            </a:p>
          </p:txBody>
        </p:sp>
        <p:sp>
          <p:nvSpPr>
            <p:cNvPr id="43" name="Shape 4015"/>
            <p:cNvSpPr/>
            <p:nvPr/>
          </p:nvSpPr>
          <p:spPr>
            <a:xfrm>
              <a:off x="1620855" y="1676686"/>
              <a:ext cx="186805" cy="186806"/>
            </a:xfrm>
            <a:custGeom>
              <a:cxnLst>
                <a:cxn ang="0">
                  <a:pos x="wd2" y="hd2"/>
                </a:cxn>
                <a:cxn ang="5400000">
                  <a:pos x="wd2" y="hd2"/>
                </a:cxn>
                <a:cxn ang="10800000">
                  <a:pos x="wd2" y="hd2"/>
                </a:cxn>
                <a:cxn ang="16200000">
                  <a:pos x="wd2" y="hd2"/>
                </a:cxn>
              </a:cxnLst>
              <a:rect b="b" l="0" r="r" t="0"/>
              <a:pathLst>
                <a:path extrusionOk="0" h="21474" w="21395">
                  <a:moveTo>
                    <a:pt x="2578" y="8409"/>
                  </a:moveTo>
                  <a:cubicBezTo>
                    <a:pt x="2578" y="5193"/>
                    <a:pt x="5174" y="2587"/>
                    <a:pt x="8376" y="2587"/>
                  </a:cubicBezTo>
                  <a:cubicBezTo>
                    <a:pt x="11580" y="2587"/>
                    <a:pt x="14435" y="5451"/>
                    <a:pt x="14435" y="8666"/>
                  </a:cubicBezTo>
                  <a:cubicBezTo>
                    <a:pt x="14435" y="11882"/>
                    <a:pt x="11838" y="14488"/>
                    <a:pt x="8635" y="14488"/>
                  </a:cubicBezTo>
                  <a:cubicBezTo>
                    <a:pt x="5431" y="14488"/>
                    <a:pt x="2578" y="11624"/>
                    <a:pt x="2578" y="8409"/>
                  </a:cubicBezTo>
                  <a:close/>
                  <a:moveTo>
                    <a:pt x="20914" y="18167"/>
                  </a:moveTo>
                  <a:lnTo>
                    <a:pt x="15797" y="13032"/>
                  </a:lnTo>
                  <a:cubicBezTo>
                    <a:pt x="16568" y="11759"/>
                    <a:pt x="17013" y="10265"/>
                    <a:pt x="17013" y="8666"/>
                  </a:cubicBezTo>
                  <a:cubicBezTo>
                    <a:pt x="17013" y="4023"/>
                    <a:pt x="13004" y="0"/>
                    <a:pt x="8376" y="0"/>
                  </a:cubicBezTo>
                  <a:cubicBezTo>
                    <a:pt x="3750" y="0"/>
                    <a:pt x="0" y="3765"/>
                    <a:pt x="0" y="8409"/>
                  </a:cubicBezTo>
                  <a:cubicBezTo>
                    <a:pt x="0" y="13052"/>
                    <a:pt x="4008" y="17075"/>
                    <a:pt x="8635" y="17075"/>
                  </a:cubicBezTo>
                  <a:cubicBezTo>
                    <a:pt x="10173" y="17075"/>
                    <a:pt x="11614" y="16657"/>
                    <a:pt x="12852" y="15931"/>
                  </a:cubicBezTo>
                  <a:lnTo>
                    <a:pt x="17996" y="21094"/>
                  </a:lnTo>
                  <a:cubicBezTo>
                    <a:pt x="18500" y="21600"/>
                    <a:pt x="19317" y="21600"/>
                    <a:pt x="19819" y="21094"/>
                  </a:cubicBezTo>
                  <a:lnTo>
                    <a:pt x="21096" y="19815"/>
                  </a:lnTo>
                  <a:cubicBezTo>
                    <a:pt x="21600" y="19309"/>
                    <a:pt x="21417" y="18672"/>
                    <a:pt x="20914" y="18167"/>
                  </a:cubicBezTo>
                  <a:close/>
                </a:path>
              </a:pathLst>
            </a:custGeom>
            <a:grpFill/>
            <a:ln w="12700">
              <a:miter lim="400000"/>
            </a:ln>
          </p:spPr>
          <p:txBody>
            <a:bodyPr anchor="ctr" bIns="0" lIns="0" rIns="0" tIns="0"/>
            <a:lstStyle/>
            <a:p>
              <a:pPr lvl="0"/>
              <a:endParaRPr sz="1733"/>
            </a:p>
          </p:txBody>
        </p:sp>
        <p:sp>
          <p:nvSpPr>
            <p:cNvPr id="44" name="Shape 4016"/>
            <p:cNvSpPr/>
            <p:nvPr/>
          </p:nvSpPr>
          <p:spPr>
            <a:xfrm>
              <a:off x="6292835" y="1668289"/>
              <a:ext cx="195458" cy="203600"/>
            </a:xfrm>
            <a:custGeom>
              <a:cxnLst>
                <a:cxn ang="0">
                  <a:pos x="wd2" y="hd2"/>
                </a:cxn>
                <a:cxn ang="5400000">
                  <a:pos x="wd2" y="hd2"/>
                </a:cxn>
                <a:cxn ang="10800000">
                  <a:pos x="wd2" y="hd2"/>
                </a:cxn>
                <a:cxn ang="16200000">
                  <a:pos x="wd2" y="hd2"/>
                </a:cxn>
              </a:cxnLst>
              <a:rect b="b" l="0" r="r" t="0"/>
              <a:pathLst>
                <a:path extrusionOk="0" h="21387" w="20630">
                  <a:moveTo>
                    <a:pt x="15651" y="10439"/>
                  </a:moveTo>
                  <a:cubicBezTo>
                    <a:pt x="14876" y="10985"/>
                    <a:pt x="13809" y="10794"/>
                    <a:pt x="13267" y="10015"/>
                  </a:cubicBezTo>
                  <a:cubicBezTo>
                    <a:pt x="12724" y="9235"/>
                    <a:pt x="12913" y="8160"/>
                    <a:pt x="13688" y="7614"/>
                  </a:cubicBezTo>
                  <a:cubicBezTo>
                    <a:pt x="14302" y="7180"/>
                    <a:pt x="15100" y="7212"/>
                    <a:pt x="15674" y="7633"/>
                  </a:cubicBezTo>
                  <a:cubicBezTo>
                    <a:pt x="15386" y="7808"/>
                    <a:pt x="15187" y="7909"/>
                    <a:pt x="15149" y="7927"/>
                  </a:cubicBezTo>
                  <a:cubicBezTo>
                    <a:pt x="14829" y="8080"/>
                    <a:pt x="14692" y="8465"/>
                    <a:pt x="14842" y="8787"/>
                  </a:cubicBezTo>
                  <a:cubicBezTo>
                    <a:pt x="14952" y="9021"/>
                    <a:pt x="15183" y="9159"/>
                    <a:pt x="15425" y="9159"/>
                  </a:cubicBezTo>
                  <a:cubicBezTo>
                    <a:pt x="15515" y="9159"/>
                    <a:pt x="15608" y="9138"/>
                    <a:pt x="15698" y="9096"/>
                  </a:cubicBezTo>
                  <a:cubicBezTo>
                    <a:pt x="15903" y="8999"/>
                    <a:pt x="16125" y="8881"/>
                    <a:pt x="16356" y="8743"/>
                  </a:cubicBezTo>
                  <a:cubicBezTo>
                    <a:pt x="16460" y="9377"/>
                    <a:pt x="16209" y="10045"/>
                    <a:pt x="15651" y="10439"/>
                  </a:cubicBezTo>
                  <a:close/>
                  <a:moveTo>
                    <a:pt x="20298" y="434"/>
                  </a:moveTo>
                  <a:cubicBezTo>
                    <a:pt x="20181" y="97"/>
                    <a:pt x="19814" y="-81"/>
                    <a:pt x="19481" y="36"/>
                  </a:cubicBezTo>
                  <a:cubicBezTo>
                    <a:pt x="19146" y="153"/>
                    <a:pt x="18970" y="523"/>
                    <a:pt x="19086" y="859"/>
                  </a:cubicBezTo>
                  <a:cubicBezTo>
                    <a:pt x="20075" y="3715"/>
                    <a:pt x="18112" y="5846"/>
                    <a:pt x="16617" y="6988"/>
                  </a:cubicBezTo>
                  <a:lnTo>
                    <a:pt x="16012" y="6118"/>
                  </a:lnTo>
                  <a:cubicBezTo>
                    <a:pt x="15810" y="5827"/>
                    <a:pt x="15355" y="5583"/>
                    <a:pt x="15003" y="5578"/>
                  </a:cubicBezTo>
                  <a:lnTo>
                    <a:pt x="11612" y="5594"/>
                  </a:lnTo>
                  <a:cubicBezTo>
                    <a:pt x="11260" y="5588"/>
                    <a:pt x="10735" y="5751"/>
                    <a:pt x="10445" y="5955"/>
                  </a:cubicBezTo>
                  <a:lnTo>
                    <a:pt x="457" y="13000"/>
                  </a:lnTo>
                  <a:cubicBezTo>
                    <a:pt x="-27" y="13341"/>
                    <a:pt x="-145" y="14013"/>
                    <a:pt x="194" y="14500"/>
                  </a:cubicBezTo>
                  <a:lnTo>
                    <a:pt x="4734" y="21032"/>
                  </a:lnTo>
                  <a:cubicBezTo>
                    <a:pt x="5073" y="21519"/>
                    <a:pt x="5618" y="21461"/>
                    <a:pt x="6101" y="21120"/>
                  </a:cubicBezTo>
                  <a:lnTo>
                    <a:pt x="16090" y="14075"/>
                  </a:lnTo>
                  <a:cubicBezTo>
                    <a:pt x="16378" y="13870"/>
                    <a:pt x="16709" y="13429"/>
                    <a:pt x="16826" y="13093"/>
                  </a:cubicBezTo>
                  <a:lnTo>
                    <a:pt x="17888" y="9729"/>
                  </a:lnTo>
                  <a:cubicBezTo>
                    <a:pt x="18003" y="9393"/>
                    <a:pt x="17932" y="8880"/>
                    <a:pt x="17730" y="8589"/>
                  </a:cubicBezTo>
                  <a:lnTo>
                    <a:pt x="17361" y="8058"/>
                  </a:lnTo>
                  <a:cubicBezTo>
                    <a:pt x="19371" y="6513"/>
                    <a:pt x="21455" y="3778"/>
                    <a:pt x="20298" y="434"/>
                  </a:cubicBezTo>
                  <a:close/>
                </a:path>
              </a:pathLst>
            </a:custGeom>
            <a:grpFill/>
            <a:ln w="12700">
              <a:miter lim="400000"/>
            </a:ln>
          </p:spPr>
          <p:txBody>
            <a:bodyPr anchor="ctr" bIns="0" lIns="0" rIns="0" tIns="0"/>
            <a:lstStyle/>
            <a:p>
              <a:pPr lvl="0"/>
              <a:endParaRPr sz="1733"/>
            </a:p>
          </p:txBody>
        </p:sp>
        <p:sp>
          <p:nvSpPr>
            <p:cNvPr id="45" name="Shape 4017"/>
            <p:cNvSpPr/>
            <p:nvPr/>
          </p:nvSpPr>
          <p:spPr>
            <a:xfrm>
              <a:off x="5771394" y="1668289"/>
              <a:ext cx="199163" cy="203600"/>
            </a:xfrm>
            <a:custGeom>
              <a:cxnLst>
                <a:cxn ang="0">
                  <a:pos x="wd2" y="hd2"/>
                </a:cxn>
                <a:cxn ang="5400000">
                  <a:pos x="wd2" y="hd2"/>
                </a:cxn>
                <a:cxn ang="10800000">
                  <a:pos x="wd2" y="hd2"/>
                </a:cxn>
                <a:cxn ang="16200000">
                  <a:pos x="wd2" y="hd2"/>
                </a:cxn>
              </a:cxnLst>
              <a:rect b="b" l="0" r="r" t="0"/>
              <a:pathLst>
                <a:path extrusionOk="0" h="21600" w="21600">
                  <a:moveTo>
                    <a:pt x="1735" y="3821"/>
                  </a:moveTo>
                  <a:lnTo>
                    <a:pt x="4745" y="3821"/>
                  </a:lnTo>
                  <a:cubicBezTo>
                    <a:pt x="4832" y="6659"/>
                    <a:pt x="5371" y="8569"/>
                    <a:pt x="6052" y="9978"/>
                  </a:cubicBezTo>
                  <a:cubicBezTo>
                    <a:pt x="3968" y="8590"/>
                    <a:pt x="2022" y="6988"/>
                    <a:pt x="1735" y="3821"/>
                  </a:cubicBezTo>
                  <a:close/>
                  <a:moveTo>
                    <a:pt x="10800" y="1439"/>
                  </a:moveTo>
                  <a:cubicBezTo>
                    <a:pt x="14079" y="1438"/>
                    <a:pt x="15359" y="2749"/>
                    <a:pt x="15358" y="3236"/>
                  </a:cubicBezTo>
                  <a:cubicBezTo>
                    <a:pt x="15358" y="3725"/>
                    <a:pt x="14080" y="5035"/>
                    <a:pt x="10800" y="5038"/>
                  </a:cubicBezTo>
                  <a:cubicBezTo>
                    <a:pt x="7521" y="5035"/>
                    <a:pt x="6242" y="3725"/>
                    <a:pt x="6242" y="3236"/>
                  </a:cubicBezTo>
                  <a:cubicBezTo>
                    <a:pt x="6241" y="2749"/>
                    <a:pt x="7521" y="1438"/>
                    <a:pt x="10800" y="1439"/>
                  </a:cubicBezTo>
                  <a:close/>
                  <a:moveTo>
                    <a:pt x="15548" y="9978"/>
                  </a:moveTo>
                  <a:cubicBezTo>
                    <a:pt x="16230" y="8569"/>
                    <a:pt x="16768" y="6659"/>
                    <a:pt x="16855" y="3821"/>
                  </a:cubicBezTo>
                  <a:lnTo>
                    <a:pt x="19866" y="3821"/>
                  </a:lnTo>
                  <a:cubicBezTo>
                    <a:pt x="19580" y="6988"/>
                    <a:pt x="17632" y="8590"/>
                    <a:pt x="15548" y="9978"/>
                  </a:cubicBezTo>
                  <a:close/>
                  <a:moveTo>
                    <a:pt x="12216" y="15911"/>
                  </a:moveTo>
                  <a:cubicBezTo>
                    <a:pt x="12216" y="14207"/>
                    <a:pt x="13537" y="13266"/>
                    <a:pt x="15690" y="11871"/>
                  </a:cubicBezTo>
                  <a:cubicBezTo>
                    <a:pt x="18323" y="10163"/>
                    <a:pt x="21600" y="8040"/>
                    <a:pt x="21600" y="2998"/>
                  </a:cubicBezTo>
                  <a:cubicBezTo>
                    <a:pt x="21600" y="2544"/>
                    <a:pt x="21220" y="2177"/>
                    <a:pt x="20750" y="2177"/>
                  </a:cubicBezTo>
                  <a:lnTo>
                    <a:pt x="16635" y="2177"/>
                  </a:lnTo>
                  <a:cubicBezTo>
                    <a:pt x="16053" y="1125"/>
                    <a:pt x="14320" y="0"/>
                    <a:pt x="10800" y="0"/>
                  </a:cubicBezTo>
                  <a:cubicBezTo>
                    <a:pt x="7281" y="0"/>
                    <a:pt x="5547" y="1125"/>
                    <a:pt x="4966" y="2177"/>
                  </a:cubicBezTo>
                  <a:lnTo>
                    <a:pt x="850" y="2177"/>
                  </a:lnTo>
                  <a:cubicBezTo>
                    <a:pt x="380" y="2177"/>
                    <a:pt x="0" y="2544"/>
                    <a:pt x="0" y="2998"/>
                  </a:cubicBezTo>
                  <a:cubicBezTo>
                    <a:pt x="0" y="8040"/>
                    <a:pt x="3277" y="10163"/>
                    <a:pt x="5912" y="11871"/>
                  </a:cubicBezTo>
                  <a:cubicBezTo>
                    <a:pt x="8065" y="13266"/>
                    <a:pt x="9384" y="14207"/>
                    <a:pt x="9384" y="15911"/>
                  </a:cubicBezTo>
                  <a:lnTo>
                    <a:pt x="9384" y="17450"/>
                  </a:lnTo>
                  <a:cubicBezTo>
                    <a:pt x="7122" y="17696"/>
                    <a:pt x="5461" y="18514"/>
                    <a:pt x="5461" y="19487"/>
                  </a:cubicBezTo>
                  <a:cubicBezTo>
                    <a:pt x="5461" y="20654"/>
                    <a:pt x="7851" y="21600"/>
                    <a:pt x="10800" y="21600"/>
                  </a:cubicBezTo>
                  <a:cubicBezTo>
                    <a:pt x="13749" y="21600"/>
                    <a:pt x="16139" y="20654"/>
                    <a:pt x="16139" y="19487"/>
                  </a:cubicBezTo>
                  <a:cubicBezTo>
                    <a:pt x="16139" y="18514"/>
                    <a:pt x="14478" y="17696"/>
                    <a:pt x="12216" y="17450"/>
                  </a:cubicBezTo>
                  <a:cubicBezTo>
                    <a:pt x="12216" y="17450"/>
                    <a:pt x="12216" y="15911"/>
                    <a:pt x="12216" y="15911"/>
                  </a:cubicBezTo>
                  <a:close/>
                </a:path>
              </a:pathLst>
            </a:custGeom>
            <a:grpFill/>
            <a:ln w="12700">
              <a:miter lim="400000"/>
            </a:ln>
          </p:spPr>
          <p:txBody>
            <a:bodyPr anchor="ctr" bIns="0" lIns="0" rIns="0" tIns="0"/>
            <a:lstStyle/>
            <a:p>
              <a:pPr lvl="0"/>
              <a:endParaRPr sz="1733"/>
            </a:p>
          </p:txBody>
        </p:sp>
        <p:sp>
          <p:nvSpPr>
            <p:cNvPr id="46" name="Shape 4018"/>
            <p:cNvSpPr/>
            <p:nvPr/>
          </p:nvSpPr>
          <p:spPr>
            <a:xfrm>
              <a:off x="4729988" y="1668289"/>
              <a:ext cx="203615" cy="203600"/>
            </a:xfrm>
            <a:custGeom>
              <a:cxnLst>
                <a:cxn ang="0">
                  <a:pos x="wd2" y="hd2"/>
                </a:cxn>
                <a:cxn ang="5400000">
                  <a:pos x="wd2" y="hd2"/>
                </a:cxn>
                <a:cxn ang="10800000">
                  <a:pos x="wd2" y="hd2"/>
                </a:cxn>
                <a:cxn ang="16200000">
                  <a:pos x="wd2" y="hd2"/>
                </a:cxn>
              </a:cxnLst>
              <a:rect b="b" l="0" r="r" t="0"/>
              <a:pathLst>
                <a:path extrusionOk="0" h="21600" w="21600">
                  <a:moveTo>
                    <a:pt x="10800" y="15497"/>
                  </a:moveTo>
                  <a:cubicBezTo>
                    <a:pt x="8207" y="15497"/>
                    <a:pt x="6104" y="13394"/>
                    <a:pt x="6104" y="10801"/>
                  </a:cubicBezTo>
                  <a:cubicBezTo>
                    <a:pt x="6104" y="8206"/>
                    <a:pt x="8207" y="6103"/>
                    <a:pt x="10800" y="6103"/>
                  </a:cubicBezTo>
                  <a:cubicBezTo>
                    <a:pt x="13395" y="6103"/>
                    <a:pt x="15497" y="8206"/>
                    <a:pt x="15497" y="10801"/>
                  </a:cubicBezTo>
                  <a:cubicBezTo>
                    <a:pt x="15497" y="13394"/>
                    <a:pt x="13395" y="15497"/>
                    <a:pt x="10800" y="15497"/>
                  </a:cubicBezTo>
                  <a:close/>
                  <a:moveTo>
                    <a:pt x="19522" y="10801"/>
                  </a:moveTo>
                  <a:cubicBezTo>
                    <a:pt x="19522" y="9454"/>
                    <a:pt x="20352" y="8390"/>
                    <a:pt x="21600" y="7659"/>
                  </a:cubicBezTo>
                  <a:cubicBezTo>
                    <a:pt x="21376" y="6908"/>
                    <a:pt x="21077" y="6187"/>
                    <a:pt x="20711" y="5509"/>
                  </a:cubicBezTo>
                  <a:cubicBezTo>
                    <a:pt x="19310" y="5876"/>
                    <a:pt x="18177" y="5328"/>
                    <a:pt x="17225" y="4375"/>
                  </a:cubicBezTo>
                  <a:cubicBezTo>
                    <a:pt x="16273" y="3423"/>
                    <a:pt x="15982" y="2288"/>
                    <a:pt x="16347" y="889"/>
                  </a:cubicBezTo>
                  <a:cubicBezTo>
                    <a:pt x="15671" y="522"/>
                    <a:pt x="14951" y="224"/>
                    <a:pt x="14198" y="0"/>
                  </a:cubicBezTo>
                  <a:cubicBezTo>
                    <a:pt x="13467" y="1248"/>
                    <a:pt x="12147" y="2078"/>
                    <a:pt x="10800" y="2078"/>
                  </a:cubicBezTo>
                  <a:cubicBezTo>
                    <a:pt x="9453" y="2078"/>
                    <a:pt x="8134" y="1248"/>
                    <a:pt x="7403" y="0"/>
                  </a:cubicBezTo>
                  <a:cubicBezTo>
                    <a:pt x="6651" y="224"/>
                    <a:pt x="5931" y="522"/>
                    <a:pt x="5253" y="889"/>
                  </a:cubicBezTo>
                  <a:cubicBezTo>
                    <a:pt x="5620" y="2288"/>
                    <a:pt x="5329" y="3422"/>
                    <a:pt x="4375" y="4375"/>
                  </a:cubicBezTo>
                  <a:cubicBezTo>
                    <a:pt x="3423" y="5328"/>
                    <a:pt x="2290" y="5876"/>
                    <a:pt x="890" y="5510"/>
                  </a:cubicBezTo>
                  <a:cubicBezTo>
                    <a:pt x="523" y="6187"/>
                    <a:pt x="224" y="6908"/>
                    <a:pt x="0" y="7659"/>
                  </a:cubicBezTo>
                  <a:cubicBezTo>
                    <a:pt x="1249" y="8390"/>
                    <a:pt x="2078" y="9454"/>
                    <a:pt x="2078" y="10801"/>
                  </a:cubicBezTo>
                  <a:cubicBezTo>
                    <a:pt x="2078" y="12146"/>
                    <a:pt x="1249" y="13467"/>
                    <a:pt x="0" y="14198"/>
                  </a:cubicBezTo>
                  <a:cubicBezTo>
                    <a:pt x="224" y="14950"/>
                    <a:pt x="523" y="15670"/>
                    <a:pt x="890" y="16348"/>
                  </a:cubicBezTo>
                  <a:cubicBezTo>
                    <a:pt x="2290" y="15981"/>
                    <a:pt x="3423" y="16272"/>
                    <a:pt x="4375" y="17226"/>
                  </a:cubicBezTo>
                  <a:cubicBezTo>
                    <a:pt x="5327" y="18178"/>
                    <a:pt x="5620" y="19312"/>
                    <a:pt x="5253" y="20711"/>
                  </a:cubicBezTo>
                  <a:cubicBezTo>
                    <a:pt x="5931" y="21078"/>
                    <a:pt x="6651" y="21377"/>
                    <a:pt x="7403" y="21600"/>
                  </a:cubicBezTo>
                  <a:cubicBezTo>
                    <a:pt x="8134" y="20352"/>
                    <a:pt x="9453" y="19524"/>
                    <a:pt x="10800" y="19524"/>
                  </a:cubicBezTo>
                  <a:cubicBezTo>
                    <a:pt x="12147" y="19524"/>
                    <a:pt x="13467" y="20352"/>
                    <a:pt x="14198" y="21600"/>
                  </a:cubicBezTo>
                  <a:cubicBezTo>
                    <a:pt x="14951" y="21376"/>
                    <a:pt x="15671" y="21078"/>
                    <a:pt x="16349" y="20711"/>
                  </a:cubicBezTo>
                  <a:cubicBezTo>
                    <a:pt x="15982" y="19312"/>
                    <a:pt x="16273" y="18178"/>
                    <a:pt x="17225" y="17226"/>
                  </a:cubicBezTo>
                  <a:cubicBezTo>
                    <a:pt x="18177" y="16272"/>
                    <a:pt x="19310" y="15724"/>
                    <a:pt x="20711" y="16091"/>
                  </a:cubicBezTo>
                  <a:cubicBezTo>
                    <a:pt x="21077" y="15413"/>
                    <a:pt x="21376" y="14693"/>
                    <a:pt x="21600" y="13941"/>
                  </a:cubicBezTo>
                  <a:cubicBezTo>
                    <a:pt x="20352" y="13210"/>
                    <a:pt x="19522" y="12146"/>
                    <a:pt x="19522" y="10801"/>
                  </a:cubicBezTo>
                  <a:close/>
                </a:path>
              </a:pathLst>
            </a:custGeom>
            <a:grpFill/>
            <a:ln w="12700">
              <a:miter lim="400000"/>
            </a:ln>
          </p:spPr>
          <p:txBody>
            <a:bodyPr anchor="ctr" bIns="0" lIns="0" rIns="0" tIns="0"/>
            <a:lstStyle/>
            <a:p>
              <a:pPr lvl="0"/>
              <a:endParaRPr sz="1733"/>
            </a:p>
          </p:txBody>
        </p:sp>
        <p:sp>
          <p:nvSpPr>
            <p:cNvPr id="47" name="Shape 4019"/>
            <p:cNvSpPr/>
            <p:nvPr/>
          </p:nvSpPr>
          <p:spPr>
            <a:xfrm>
              <a:off x="4204417" y="1668289"/>
              <a:ext cx="215578" cy="203600"/>
            </a:xfrm>
            <a:custGeom>
              <a:cxnLst>
                <a:cxn ang="0">
                  <a:pos x="wd2" y="hd2"/>
                </a:cxn>
                <a:cxn ang="5400000">
                  <a:pos x="wd2" y="hd2"/>
                </a:cxn>
                <a:cxn ang="10800000">
                  <a:pos x="wd2" y="hd2"/>
                </a:cxn>
                <a:cxn ang="16200000">
                  <a:pos x="wd2" y="hd2"/>
                </a:cxn>
              </a:cxnLst>
              <a:rect b="b" l="0" r="r" t="0"/>
              <a:pathLst>
                <a:path extrusionOk="0" h="16922" w="21431">
                  <a:moveTo>
                    <a:pt x="20819" y="3166"/>
                  </a:moveTo>
                  <a:cubicBezTo>
                    <a:pt x="7236" y="7712"/>
                    <a:pt x="12737" y="-4524"/>
                    <a:pt x="2202" y="1917"/>
                  </a:cubicBezTo>
                  <a:lnTo>
                    <a:pt x="0" y="2579"/>
                  </a:lnTo>
                  <a:lnTo>
                    <a:pt x="4363" y="16923"/>
                  </a:lnTo>
                  <a:lnTo>
                    <a:pt x="6767" y="16923"/>
                  </a:lnTo>
                  <a:lnTo>
                    <a:pt x="4629" y="9897"/>
                  </a:lnTo>
                  <a:cubicBezTo>
                    <a:pt x="14029" y="3309"/>
                    <a:pt x="10224" y="17076"/>
                    <a:pt x="21342" y="3569"/>
                  </a:cubicBezTo>
                  <a:cubicBezTo>
                    <a:pt x="21600" y="3255"/>
                    <a:pt x="21254" y="3020"/>
                    <a:pt x="20819" y="3166"/>
                  </a:cubicBezTo>
                  <a:close/>
                </a:path>
              </a:pathLst>
            </a:custGeom>
            <a:grpFill/>
            <a:ln w="12700">
              <a:miter lim="400000"/>
            </a:ln>
          </p:spPr>
          <p:txBody>
            <a:bodyPr anchor="ctr" bIns="0" lIns="0" rIns="0" tIns="0"/>
            <a:lstStyle/>
            <a:p>
              <a:pPr lvl="0"/>
              <a:endParaRPr sz="1733"/>
            </a:p>
          </p:txBody>
        </p:sp>
        <p:sp>
          <p:nvSpPr>
            <p:cNvPr id="48" name="Shape 4020"/>
            <p:cNvSpPr/>
            <p:nvPr/>
          </p:nvSpPr>
          <p:spPr>
            <a:xfrm>
              <a:off x="5256463" y="1682355"/>
              <a:ext cx="197252" cy="175467"/>
            </a:xfrm>
            <a:custGeom>
              <a:cxnLst>
                <a:cxn ang="0">
                  <a:pos x="wd2" y="hd2"/>
                </a:cxn>
                <a:cxn ang="5400000">
                  <a:pos x="wd2" y="hd2"/>
                </a:cxn>
                <a:cxn ang="10800000">
                  <a:pos x="wd2" y="hd2"/>
                </a:cxn>
                <a:cxn ang="16200000">
                  <a:pos x="wd2" y="hd2"/>
                </a:cxn>
              </a:cxnLst>
              <a:rect b="b" l="0" r="r" t="0"/>
              <a:pathLst>
                <a:path extrusionOk="0" h="21471" w="21446">
                  <a:moveTo>
                    <a:pt x="2906" y="19280"/>
                  </a:moveTo>
                  <a:cubicBezTo>
                    <a:pt x="2683" y="19534"/>
                    <a:pt x="2683" y="19946"/>
                    <a:pt x="2906" y="20200"/>
                  </a:cubicBezTo>
                  <a:lnTo>
                    <a:pt x="3930" y="21326"/>
                  </a:lnTo>
                  <a:cubicBezTo>
                    <a:pt x="4154" y="21580"/>
                    <a:pt x="4510" y="21473"/>
                    <a:pt x="4734" y="21220"/>
                  </a:cubicBezTo>
                  <a:lnTo>
                    <a:pt x="10017" y="15372"/>
                  </a:lnTo>
                  <a:lnTo>
                    <a:pt x="8398" y="13299"/>
                  </a:lnTo>
                  <a:cubicBezTo>
                    <a:pt x="8398" y="13299"/>
                    <a:pt x="2906" y="19280"/>
                    <a:pt x="2906" y="19280"/>
                  </a:cubicBezTo>
                  <a:close/>
                  <a:moveTo>
                    <a:pt x="21387" y="2723"/>
                  </a:moveTo>
                  <a:cubicBezTo>
                    <a:pt x="21307" y="2125"/>
                    <a:pt x="21031" y="2252"/>
                    <a:pt x="20888" y="2505"/>
                  </a:cubicBezTo>
                  <a:cubicBezTo>
                    <a:pt x="20746" y="2758"/>
                    <a:pt x="20111" y="3840"/>
                    <a:pt x="19852" y="4329"/>
                  </a:cubicBezTo>
                  <a:cubicBezTo>
                    <a:pt x="19593" y="4815"/>
                    <a:pt x="18956" y="5772"/>
                    <a:pt x="17770" y="4826"/>
                  </a:cubicBezTo>
                  <a:cubicBezTo>
                    <a:pt x="16533" y="3843"/>
                    <a:pt x="16963" y="3157"/>
                    <a:pt x="17179" y="2694"/>
                  </a:cubicBezTo>
                  <a:cubicBezTo>
                    <a:pt x="17395" y="2232"/>
                    <a:pt x="18059" y="931"/>
                    <a:pt x="18155" y="768"/>
                  </a:cubicBezTo>
                  <a:cubicBezTo>
                    <a:pt x="18251" y="605"/>
                    <a:pt x="18139" y="129"/>
                    <a:pt x="17756" y="329"/>
                  </a:cubicBezTo>
                  <a:cubicBezTo>
                    <a:pt x="17372" y="527"/>
                    <a:pt x="15039" y="1572"/>
                    <a:pt x="14715" y="3066"/>
                  </a:cubicBezTo>
                  <a:cubicBezTo>
                    <a:pt x="14386" y="4590"/>
                    <a:pt x="14993" y="5950"/>
                    <a:pt x="13800" y="7301"/>
                  </a:cubicBezTo>
                  <a:lnTo>
                    <a:pt x="12355" y="8998"/>
                  </a:lnTo>
                  <a:lnTo>
                    <a:pt x="13806" y="10898"/>
                  </a:lnTo>
                  <a:lnTo>
                    <a:pt x="15589" y="8995"/>
                  </a:lnTo>
                  <a:cubicBezTo>
                    <a:pt x="16013" y="8514"/>
                    <a:pt x="16919" y="8048"/>
                    <a:pt x="17740" y="8257"/>
                  </a:cubicBezTo>
                  <a:cubicBezTo>
                    <a:pt x="19498" y="8705"/>
                    <a:pt x="20456" y="7962"/>
                    <a:pt x="21035" y="6733"/>
                  </a:cubicBezTo>
                  <a:cubicBezTo>
                    <a:pt x="21552" y="5635"/>
                    <a:pt x="21466" y="3322"/>
                    <a:pt x="21387" y="2723"/>
                  </a:cubicBezTo>
                  <a:close/>
                  <a:moveTo>
                    <a:pt x="9478" y="7592"/>
                  </a:moveTo>
                  <a:cubicBezTo>
                    <a:pt x="9350" y="7424"/>
                    <a:pt x="9189" y="7421"/>
                    <a:pt x="9050" y="7558"/>
                  </a:cubicBezTo>
                  <a:lnTo>
                    <a:pt x="7506" y="9074"/>
                  </a:lnTo>
                  <a:cubicBezTo>
                    <a:pt x="7384" y="9194"/>
                    <a:pt x="7369" y="9419"/>
                    <a:pt x="7477" y="9559"/>
                  </a:cubicBezTo>
                  <a:lnTo>
                    <a:pt x="16408" y="20996"/>
                  </a:lnTo>
                  <a:cubicBezTo>
                    <a:pt x="16616" y="21268"/>
                    <a:pt x="16979" y="21295"/>
                    <a:pt x="17217" y="21061"/>
                  </a:cubicBezTo>
                  <a:lnTo>
                    <a:pt x="18263" y="20076"/>
                  </a:lnTo>
                  <a:cubicBezTo>
                    <a:pt x="18500" y="19839"/>
                    <a:pt x="18526" y="19429"/>
                    <a:pt x="18317" y="19158"/>
                  </a:cubicBezTo>
                  <a:cubicBezTo>
                    <a:pt x="18317" y="19158"/>
                    <a:pt x="9478" y="7592"/>
                    <a:pt x="9478" y="7592"/>
                  </a:cubicBezTo>
                  <a:close/>
                  <a:moveTo>
                    <a:pt x="3331" y="6965"/>
                  </a:moveTo>
                  <a:cubicBezTo>
                    <a:pt x="4336" y="6088"/>
                    <a:pt x="5170" y="6693"/>
                    <a:pt x="6282" y="8142"/>
                  </a:cubicBezTo>
                  <a:cubicBezTo>
                    <a:pt x="6408" y="8304"/>
                    <a:pt x="6575" y="8114"/>
                    <a:pt x="6671" y="8021"/>
                  </a:cubicBezTo>
                  <a:cubicBezTo>
                    <a:pt x="6766" y="7926"/>
                    <a:pt x="8233" y="6440"/>
                    <a:pt x="8306" y="6370"/>
                  </a:cubicBezTo>
                  <a:cubicBezTo>
                    <a:pt x="8377" y="6300"/>
                    <a:pt x="8464" y="6167"/>
                    <a:pt x="8349" y="6018"/>
                  </a:cubicBezTo>
                  <a:cubicBezTo>
                    <a:pt x="8235" y="5868"/>
                    <a:pt x="7817" y="5261"/>
                    <a:pt x="7550" y="4867"/>
                  </a:cubicBezTo>
                  <a:cubicBezTo>
                    <a:pt x="5603" y="2001"/>
                    <a:pt x="12876" y="57"/>
                    <a:pt x="11758" y="25"/>
                  </a:cubicBezTo>
                  <a:cubicBezTo>
                    <a:pt x="11190" y="9"/>
                    <a:pt x="8909" y="-20"/>
                    <a:pt x="8569" y="21"/>
                  </a:cubicBezTo>
                  <a:cubicBezTo>
                    <a:pt x="7186" y="186"/>
                    <a:pt x="5452" y="1638"/>
                    <a:pt x="4578" y="2313"/>
                  </a:cubicBezTo>
                  <a:cubicBezTo>
                    <a:pt x="3437" y="3196"/>
                    <a:pt x="3011" y="3711"/>
                    <a:pt x="2939" y="3781"/>
                  </a:cubicBezTo>
                  <a:cubicBezTo>
                    <a:pt x="2617" y="4099"/>
                    <a:pt x="2887" y="4832"/>
                    <a:pt x="2303" y="5410"/>
                  </a:cubicBezTo>
                  <a:cubicBezTo>
                    <a:pt x="1683" y="6021"/>
                    <a:pt x="1297" y="5560"/>
                    <a:pt x="939" y="5913"/>
                  </a:cubicBezTo>
                  <a:cubicBezTo>
                    <a:pt x="761" y="6090"/>
                    <a:pt x="264" y="6509"/>
                    <a:pt x="122" y="6650"/>
                  </a:cubicBezTo>
                  <a:cubicBezTo>
                    <a:pt x="-22" y="6790"/>
                    <a:pt x="-48" y="7030"/>
                    <a:pt x="99" y="7219"/>
                  </a:cubicBezTo>
                  <a:cubicBezTo>
                    <a:pt x="99" y="7219"/>
                    <a:pt x="1459" y="8912"/>
                    <a:pt x="1574" y="9061"/>
                  </a:cubicBezTo>
                  <a:cubicBezTo>
                    <a:pt x="1688" y="9210"/>
                    <a:pt x="1994" y="9337"/>
                    <a:pt x="2185" y="9149"/>
                  </a:cubicBezTo>
                  <a:cubicBezTo>
                    <a:pt x="2375" y="8960"/>
                    <a:pt x="2864" y="8477"/>
                    <a:pt x="2947" y="8394"/>
                  </a:cubicBezTo>
                  <a:cubicBezTo>
                    <a:pt x="3031" y="8312"/>
                    <a:pt x="2893" y="7349"/>
                    <a:pt x="3331" y="6965"/>
                  </a:cubicBezTo>
                  <a:close/>
                </a:path>
              </a:pathLst>
            </a:custGeom>
            <a:grpFill/>
            <a:ln w="12700">
              <a:miter lim="400000"/>
            </a:ln>
          </p:spPr>
          <p:txBody>
            <a:bodyPr anchor="ctr" bIns="0" lIns="0" rIns="0" tIns="0"/>
            <a:lstStyle/>
            <a:p>
              <a:pPr lvl="0"/>
              <a:endParaRPr sz="1733"/>
            </a:p>
          </p:txBody>
        </p:sp>
        <p:sp>
          <p:nvSpPr>
            <p:cNvPr id="49" name="Shape 4021"/>
            <p:cNvSpPr/>
            <p:nvPr/>
          </p:nvSpPr>
          <p:spPr>
            <a:xfrm>
              <a:off x="8412896" y="1668289"/>
              <a:ext cx="125626" cy="203600"/>
            </a:xfrm>
            <a:custGeom>
              <a:cxnLst>
                <a:cxn ang="0">
                  <a:pos x="wd2" y="hd2"/>
                </a:cxn>
                <a:cxn ang="5400000">
                  <a:pos x="wd2" y="hd2"/>
                </a:cxn>
                <a:cxn ang="10800000">
                  <a:pos x="wd2" y="hd2"/>
                </a:cxn>
                <a:cxn ang="16200000">
                  <a:pos x="wd2" y="hd2"/>
                </a:cxn>
              </a:cxnLst>
              <a:rect b="b" l="0" r="r" t="0"/>
              <a:pathLst>
                <a:path extrusionOk="0" h="21126" w="17648">
                  <a:moveTo>
                    <a:pt x="11560" y="0"/>
                  </a:moveTo>
                  <a:lnTo>
                    <a:pt x="9120" y="0"/>
                  </a:lnTo>
                  <a:lnTo>
                    <a:pt x="9120" y="14690"/>
                  </a:lnTo>
                  <a:cubicBezTo>
                    <a:pt x="7770" y="14305"/>
                    <a:pt x="6024" y="14300"/>
                    <a:pt x="4302" y="14763"/>
                  </a:cubicBezTo>
                  <a:cubicBezTo>
                    <a:pt x="1215" y="15592"/>
                    <a:pt x="-624" y="17611"/>
                    <a:pt x="195" y="19269"/>
                  </a:cubicBezTo>
                  <a:cubicBezTo>
                    <a:pt x="1012" y="20929"/>
                    <a:pt x="4176" y="21600"/>
                    <a:pt x="7262" y="20771"/>
                  </a:cubicBezTo>
                  <a:cubicBezTo>
                    <a:pt x="9884" y="20067"/>
                    <a:pt x="11598" y="18505"/>
                    <a:pt x="11556" y="17035"/>
                  </a:cubicBezTo>
                  <a:lnTo>
                    <a:pt x="11560" y="5021"/>
                  </a:lnTo>
                  <a:cubicBezTo>
                    <a:pt x="15816" y="5517"/>
                    <a:pt x="16107" y="9491"/>
                    <a:pt x="15598" y="10604"/>
                  </a:cubicBezTo>
                  <a:cubicBezTo>
                    <a:pt x="15403" y="11027"/>
                    <a:pt x="15744" y="11343"/>
                    <a:pt x="16387" y="10604"/>
                  </a:cubicBezTo>
                  <a:cubicBezTo>
                    <a:pt x="20976" y="5333"/>
                    <a:pt x="11560" y="3007"/>
                    <a:pt x="11560" y="0"/>
                  </a:cubicBezTo>
                  <a:close/>
                </a:path>
              </a:pathLst>
            </a:custGeom>
            <a:grpFill/>
            <a:ln w="12700">
              <a:miter lim="400000"/>
            </a:ln>
          </p:spPr>
          <p:txBody>
            <a:bodyPr anchor="ctr" bIns="0" lIns="0" rIns="0" tIns="0"/>
            <a:lstStyle/>
            <a:p>
              <a:pPr lvl="0"/>
              <a:endParaRPr sz="1733"/>
            </a:p>
          </p:txBody>
        </p:sp>
        <p:sp>
          <p:nvSpPr>
            <p:cNvPr id="50" name="Shape 4022"/>
            <p:cNvSpPr/>
            <p:nvPr/>
          </p:nvSpPr>
          <p:spPr>
            <a:xfrm>
              <a:off x="7339434" y="1679781"/>
              <a:ext cx="180619" cy="180615"/>
            </a:xfrm>
            <a:custGeom>
              <a:cxnLst>
                <a:cxn ang="0">
                  <a:pos x="wd2" y="hd2"/>
                </a:cxn>
                <a:cxn ang="5400000">
                  <a:pos x="wd2" y="hd2"/>
                </a:cxn>
                <a:cxn ang="10800000">
                  <a:pos x="wd2" y="hd2"/>
                </a:cxn>
                <a:cxn ang="16200000">
                  <a:pos x="wd2" y="hd2"/>
                </a:cxn>
              </a:cxnLst>
              <a:rect b="b" l="0" r="r" t="0"/>
              <a:pathLst>
                <a:path extrusionOk="0" h="20529" w="20530">
                  <a:moveTo>
                    <a:pt x="13105" y="13105"/>
                  </a:moveTo>
                  <a:cubicBezTo>
                    <a:pt x="9555" y="16656"/>
                    <a:pt x="4175" y="17259"/>
                    <a:pt x="0" y="14920"/>
                  </a:cubicBezTo>
                  <a:cubicBezTo>
                    <a:pt x="481" y="15779"/>
                    <a:pt x="1084" y="16587"/>
                    <a:pt x="1815" y="17318"/>
                  </a:cubicBezTo>
                  <a:cubicBezTo>
                    <a:pt x="6096" y="21600"/>
                    <a:pt x="13037" y="21600"/>
                    <a:pt x="17319" y="17318"/>
                  </a:cubicBezTo>
                  <a:cubicBezTo>
                    <a:pt x="21600" y="13037"/>
                    <a:pt x="21600" y="6096"/>
                    <a:pt x="17319" y="1813"/>
                  </a:cubicBezTo>
                  <a:cubicBezTo>
                    <a:pt x="16588" y="1084"/>
                    <a:pt x="15779" y="481"/>
                    <a:pt x="14920" y="0"/>
                  </a:cubicBezTo>
                  <a:cubicBezTo>
                    <a:pt x="17259" y="4175"/>
                    <a:pt x="16656" y="9555"/>
                    <a:pt x="13105" y="13105"/>
                  </a:cubicBezTo>
                  <a:close/>
                </a:path>
              </a:pathLst>
            </a:custGeom>
            <a:grpFill/>
            <a:ln w="12700">
              <a:miter lim="400000"/>
            </a:ln>
          </p:spPr>
          <p:txBody>
            <a:bodyPr anchor="ctr" bIns="0" lIns="0" rIns="0" tIns="0"/>
            <a:lstStyle/>
            <a:p>
              <a:pPr lvl="0"/>
              <a:endParaRPr sz="1733"/>
            </a:p>
          </p:txBody>
        </p:sp>
        <p:sp>
          <p:nvSpPr>
            <p:cNvPr id="51" name="Shape 4023"/>
            <p:cNvSpPr/>
            <p:nvPr/>
          </p:nvSpPr>
          <p:spPr>
            <a:xfrm>
              <a:off x="7830433" y="1674289"/>
              <a:ext cx="247072" cy="191600"/>
            </a:xfrm>
            <a:custGeom>
              <a:cxnLst>
                <a:cxn ang="0">
                  <a:pos x="wd2" y="hd2"/>
                </a:cxn>
                <a:cxn ang="5400000">
                  <a:pos x="wd2" y="hd2"/>
                </a:cxn>
                <a:cxn ang="10800000">
                  <a:pos x="wd2" y="hd2"/>
                </a:cxn>
                <a:cxn ang="16200000">
                  <a:pos x="wd2" y="hd2"/>
                </a:cxn>
              </a:cxnLst>
              <a:rect b="b" l="0" r="r" t="0"/>
              <a:pathLst>
                <a:path extrusionOk="0" h="20758" w="20580">
                  <a:moveTo>
                    <a:pt x="11316" y="15681"/>
                  </a:moveTo>
                  <a:cubicBezTo>
                    <a:pt x="10444" y="15681"/>
                    <a:pt x="9737" y="14763"/>
                    <a:pt x="9737" y="13632"/>
                  </a:cubicBezTo>
                  <a:cubicBezTo>
                    <a:pt x="9737" y="12501"/>
                    <a:pt x="10444" y="11585"/>
                    <a:pt x="11316" y="11585"/>
                  </a:cubicBezTo>
                  <a:cubicBezTo>
                    <a:pt x="12189" y="11585"/>
                    <a:pt x="12896" y="12501"/>
                    <a:pt x="12896" y="13632"/>
                  </a:cubicBezTo>
                  <a:cubicBezTo>
                    <a:pt x="12896" y="14763"/>
                    <a:pt x="12189" y="15681"/>
                    <a:pt x="11316" y="15681"/>
                  </a:cubicBezTo>
                  <a:close/>
                  <a:moveTo>
                    <a:pt x="18009" y="2956"/>
                  </a:moveTo>
                  <a:cubicBezTo>
                    <a:pt x="14750" y="138"/>
                    <a:pt x="11090" y="-836"/>
                    <a:pt x="6751" y="781"/>
                  </a:cubicBezTo>
                  <a:cubicBezTo>
                    <a:pt x="3364" y="2045"/>
                    <a:pt x="258" y="7054"/>
                    <a:pt x="18" y="11348"/>
                  </a:cubicBezTo>
                  <a:cubicBezTo>
                    <a:pt x="-265" y="16419"/>
                    <a:pt x="2772" y="20764"/>
                    <a:pt x="8123" y="20757"/>
                  </a:cubicBezTo>
                  <a:cubicBezTo>
                    <a:pt x="13892" y="20749"/>
                    <a:pt x="16051" y="17148"/>
                    <a:pt x="16098" y="16053"/>
                  </a:cubicBezTo>
                  <a:cubicBezTo>
                    <a:pt x="16146" y="14957"/>
                    <a:pt x="13849" y="12933"/>
                    <a:pt x="15327" y="10853"/>
                  </a:cubicBezTo>
                  <a:cubicBezTo>
                    <a:pt x="17179" y="8245"/>
                    <a:pt x="18829" y="10466"/>
                    <a:pt x="19829" y="10154"/>
                  </a:cubicBezTo>
                  <a:cubicBezTo>
                    <a:pt x="20829" y="9841"/>
                    <a:pt x="21335" y="5836"/>
                    <a:pt x="18009" y="2956"/>
                  </a:cubicBezTo>
                  <a:close/>
                </a:path>
              </a:pathLst>
            </a:custGeom>
            <a:grpFill/>
            <a:ln w="12700">
              <a:miter lim="400000"/>
            </a:ln>
          </p:spPr>
          <p:txBody>
            <a:bodyPr anchor="ctr" bIns="0" lIns="0" rIns="0" tIns="0"/>
            <a:lstStyle/>
            <a:p>
              <a:pPr lvl="0"/>
              <a:endParaRPr sz="1733"/>
            </a:p>
          </p:txBody>
        </p:sp>
        <p:sp>
          <p:nvSpPr>
            <p:cNvPr id="52" name="Shape 4024"/>
            <p:cNvSpPr/>
            <p:nvPr/>
          </p:nvSpPr>
          <p:spPr>
            <a:xfrm>
              <a:off x="7837885" y="2209101"/>
              <a:ext cx="222896" cy="175467"/>
            </a:xfrm>
            <a:custGeom>
              <a:cxnLst>
                <a:cxn ang="0">
                  <a:pos x="wd2" y="hd2"/>
                </a:cxn>
                <a:cxn ang="5400000">
                  <a:pos x="wd2" y="hd2"/>
                </a:cxn>
                <a:cxn ang="10800000">
                  <a:pos x="wd2" y="hd2"/>
                </a:cxn>
                <a:cxn ang="16200000">
                  <a:pos x="wd2" y="hd2"/>
                </a:cxn>
              </a:cxnLst>
              <a:rect b="b" l="0" r="r" t="0"/>
              <a:pathLst>
                <a:path extrusionOk="0" h="19134" w="20317">
                  <a:moveTo>
                    <a:pt x="5102" y="1944"/>
                  </a:moveTo>
                  <a:cubicBezTo>
                    <a:pt x="971" y="4812"/>
                    <a:pt x="1208" y="9482"/>
                    <a:pt x="1350" y="11210"/>
                  </a:cubicBezTo>
                  <a:cubicBezTo>
                    <a:pt x="6685" y="3649"/>
                    <a:pt x="14666" y="4016"/>
                    <a:pt x="14666" y="4016"/>
                  </a:cubicBezTo>
                  <a:cubicBezTo>
                    <a:pt x="14666" y="4016"/>
                    <a:pt x="3354" y="8659"/>
                    <a:pt x="31" y="17966"/>
                  </a:cubicBezTo>
                  <a:cubicBezTo>
                    <a:pt x="-231" y="18701"/>
                    <a:pt x="1262" y="19657"/>
                    <a:pt x="1603" y="18788"/>
                  </a:cubicBezTo>
                  <a:cubicBezTo>
                    <a:pt x="2620" y="16199"/>
                    <a:pt x="4039" y="14258"/>
                    <a:pt x="4039" y="14258"/>
                  </a:cubicBezTo>
                  <a:cubicBezTo>
                    <a:pt x="6130" y="15189"/>
                    <a:pt x="9747" y="16280"/>
                    <a:pt x="12312" y="14121"/>
                  </a:cubicBezTo>
                  <a:cubicBezTo>
                    <a:pt x="15719" y="11254"/>
                    <a:pt x="15370" y="4897"/>
                    <a:pt x="20233" y="1801"/>
                  </a:cubicBezTo>
                  <a:cubicBezTo>
                    <a:pt x="21369" y="1079"/>
                    <a:pt x="10701" y="-1943"/>
                    <a:pt x="5102" y="1944"/>
                  </a:cubicBezTo>
                  <a:close/>
                </a:path>
              </a:pathLst>
            </a:custGeom>
            <a:grpFill/>
            <a:ln w="12700">
              <a:miter lim="400000"/>
            </a:ln>
          </p:spPr>
          <p:txBody>
            <a:bodyPr anchor="ctr" bIns="0" lIns="0" rIns="0" tIns="0"/>
            <a:lstStyle/>
            <a:p>
              <a:pPr lvl="0"/>
              <a:endParaRPr sz="1733"/>
            </a:p>
          </p:txBody>
        </p:sp>
        <p:sp>
          <p:nvSpPr>
            <p:cNvPr id="53" name="Shape 4025"/>
            <p:cNvSpPr/>
            <p:nvPr/>
          </p:nvSpPr>
          <p:spPr>
            <a:xfrm>
              <a:off x="6812879" y="1668289"/>
              <a:ext cx="194550" cy="203600"/>
            </a:xfrm>
            <a:custGeom>
              <a:cxnLst>
                <a:cxn ang="0">
                  <a:pos x="wd2" y="hd2"/>
                </a:cxn>
                <a:cxn ang="5400000">
                  <a:pos x="wd2" y="hd2"/>
                </a:cxn>
                <a:cxn ang="10800000">
                  <a:pos x="wd2" y="hd2"/>
                </a:cxn>
                <a:cxn ang="16200000">
                  <a:pos x="wd2" y="hd2"/>
                </a:cxn>
              </a:cxnLst>
              <a:rect b="b" l="0" r="r" t="0"/>
              <a:pathLst>
                <a:path extrusionOk="0" h="20933" w="20781">
                  <a:moveTo>
                    <a:pt x="18450" y="13962"/>
                  </a:moveTo>
                  <a:cubicBezTo>
                    <a:pt x="18104" y="14098"/>
                    <a:pt x="15778" y="12331"/>
                    <a:pt x="14291" y="9001"/>
                  </a:cubicBezTo>
                  <a:cubicBezTo>
                    <a:pt x="12804" y="5669"/>
                    <a:pt x="12992" y="2625"/>
                    <a:pt x="13337" y="2491"/>
                  </a:cubicBezTo>
                  <a:cubicBezTo>
                    <a:pt x="13683" y="2355"/>
                    <a:pt x="15952" y="4486"/>
                    <a:pt x="17438" y="7816"/>
                  </a:cubicBezTo>
                  <a:cubicBezTo>
                    <a:pt x="18925" y="11146"/>
                    <a:pt x="18797" y="13826"/>
                    <a:pt x="18450" y="13962"/>
                  </a:cubicBezTo>
                  <a:close/>
                  <a:moveTo>
                    <a:pt x="19117" y="7012"/>
                  </a:moveTo>
                  <a:cubicBezTo>
                    <a:pt x="17204" y="2727"/>
                    <a:pt x="14125" y="-537"/>
                    <a:pt x="12567" y="74"/>
                  </a:cubicBezTo>
                  <a:cubicBezTo>
                    <a:pt x="9922" y="1108"/>
                    <a:pt x="14143" y="6078"/>
                    <a:pt x="1154" y="11160"/>
                  </a:cubicBezTo>
                  <a:cubicBezTo>
                    <a:pt x="32" y="11600"/>
                    <a:pt x="-253" y="13356"/>
                    <a:pt x="217" y="14406"/>
                  </a:cubicBezTo>
                  <a:cubicBezTo>
                    <a:pt x="685" y="15456"/>
                    <a:pt x="2220" y="16502"/>
                    <a:pt x="3342" y="16062"/>
                  </a:cubicBezTo>
                  <a:cubicBezTo>
                    <a:pt x="3537" y="15987"/>
                    <a:pt x="4250" y="15766"/>
                    <a:pt x="4250" y="15766"/>
                  </a:cubicBezTo>
                  <a:cubicBezTo>
                    <a:pt x="5051" y="16802"/>
                    <a:pt x="5889" y="16187"/>
                    <a:pt x="6186" y="16845"/>
                  </a:cubicBezTo>
                  <a:cubicBezTo>
                    <a:pt x="6544" y="17635"/>
                    <a:pt x="7322" y="19353"/>
                    <a:pt x="7586" y="19939"/>
                  </a:cubicBezTo>
                  <a:cubicBezTo>
                    <a:pt x="7850" y="20522"/>
                    <a:pt x="8450" y="21063"/>
                    <a:pt x="8885" y="20905"/>
                  </a:cubicBezTo>
                  <a:cubicBezTo>
                    <a:pt x="9318" y="20745"/>
                    <a:pt x="10797" y="20203"/>
                    <a:pt x="11362" y="19997"/>
                  </a:cubicBezTo>
                  <a:cubicBezTo>
                    <a:pt x="11927" y="19790"/>
                    <a:pt x="12062" y="19306"/>
                    <a:pt x="11889" y="18922"/>
                  </a:cubicBezTo>
                  <a:cubicBezTo>
                    <a:pt x="11703" y="18510"/>
                    <a:pt x="10939" y="18390"/>
                    <a:pt x="10721" y="17908"/>
                  </a:cubicBezTo>
                  <a:cubicBezTo>
                    <a:pt x="10503" y="17428"/>
                    <a:pt x="9791" y="15886"/>
                    <a:pt x="9586" y="15400"/>
                  </a:cubicBezTo>
                  <a:cubicBezTo>
                    <a:pt x="9308" y="14739"/>
                    <a:pt x="9899" y="14201"/>
                    <a:pt x="10759" y="14116"/>
                  </a:cubicBezTo>
                  <a:cubicBezTo>
                    <a:pt x="16671" y="13522"/>
                    <a:pt x="17775" y="17037"/>
                    <a:pt x="19789" y="16249"/>
                  </a:cubicBezTo>
                  <a:cubicBezTo>
                    <a:pt x="21347" y="15640"/>
                    <a:pt x="21030" y="11296"/>
                    <a:pt x="19117" y="7012"/>
                  </a:cubicBezTo>
                  <a:close/>
                </a:path>
              </a:pathLst>
            </a:custGeom>
            <a:grpFill/>
            <a:ln w="12700">
              <a:miter lim="400000"/>
            </a:ln>
          </p:spPr>
          <p:txBody>
            <a:bodyPr anchor="ctr" bIns="0" lIns="0" rIns="0" tIns="0"/>
            <a:lstStyle/>
            <a:p>
              <a:pPr lvl="0"/>
              <a:endParaRPr sz="1733"/>
            </a:p>
          </p:txBody>
        </p:sp>
        <p:sp>
          <p:nvSpPr>
            <p:cNvPr id="54" name="Shape 4026"/>
            <p:cNvSpPr/>
            <p:nvPr/>
          </p:nvSpPr>
          <p:spPr>
            <a:xfrm>
              <a:off x="1604612" y="2213504"/>
              <a:ext cx="219291" cy="166661"/>
            </a:xfrm>
            <a:custGeom>
              <a:cxnLst>
                <a:cxn ang="0">
                  <a:pos x="wd2" y="hd2"/>
                </a:cxn>
                <a:cxn ang="5400000">
                  <a:pos x="wd2" y="hd2"/>
                </a:cxn>
                <a:cxn ang="10800000">
                  <a:pos x="wd2" y="hd2"/>
                </a:cxn>
                <a:cxn ang="16200000">
                  <a:pos x="wd2" y="hd2"/>
                </a:cxn>
              </a:cxnLst>
              <a:rect b="b" l="0" r="r" t="0"/>
              <a:pathLst>
                <a:path extrusionOk="0" h="21471" w="21254">
                  <a:moveTo>
                    <a:pt x="18030" y="19454"/>
                  </a:moveTo>
                  <a:cubicBezTo>
                    <a:pt x="17963" y="19996"/>
                    <a:pt x="19394" y="20889"/>
                    <a:pt x="19531" y="19301"/>
                  </a:cubicBezTo>
                  <a:cubicBezTo>
                    <a:pt x="20145" y="12136"/>
                    <a:pt x="19088" y="10075"/>
                    <a:pt x="19088" y="10075"/>
                  </a:cubicBezTo>
                  <a:lnTo>
                    <a:pt x="17606" y="11177"/>
                  </a:lnTo>
                  <a:cubicBezTo>
                    <a:pt x="17606" y="11177"/>
                    <a:pt x="18863" y="12767"/>
                    <a:pt x="18030" y="19454"/>
                  </a:cubicBezTo>
                  <a:close/>
                  <a:moveTo>
                    <a:pt x="20733" y="6972"/>
                  </a:moveTo>
                  <a:lnTo>
                    <a:pt x="11887" y="388"/>
                  </a:lnTo>
                  <a:cubicBezTo>
                    <a:pt x="11194" y="-129"/>
                    <a:pt x="10060" y="-129"/>
                    <a:pt x="9367" y="388"/>
                  </a:cubicBezTo>
                  <a:lnTo>
                    <a:pt x="519" y="6972"/>
                  </a:lnTo>
                  <a:cubicBezTo>
                    <a:pt x="-173" y="7489"/>
                    <a:pt x="-173" y="8333"/>
                    <a:pt x="519" y="8848"/>
                  </a:cubicBezTo>
                  <a:lnTo>
                    <a:pt x="9367" y="15434"/>
                  </a:lnTo>
                  <a:cubicBezTo>
                    <a:pt x="10060" y="15950"/>
                    <a:pt x="11194" y="15950"/>
                    <a:pt x="11887" y="15434"/>
                  </a:cubicBezTo>
                  <a:lnTo>
                    <a:pt x="17606" y="11177"/>
                  </a:lnTo>
                  <a:lnTo>
                    <a:pt x="11405" y="9246"/>
                  </a:lnTo>
                  <a:cubicBezTo>
                    <a:pt x="11166" y="9325"/>
                    <a:pt x="10902" y="9369"/>
                    <a:pt x="10627" y="9369"/>
                  </a:cubicBezTo>
                  <a:cubicBezTo>
                    <a:pt x="9510" y="9369"/>
                    <a:pt x="8604" y="8653"/>
                    <a:pt x="8604" y="7770"/>
                  </a:cubicBezTo>
                  <a:cubicBezTo>
                    <a:pt x="8604" y="6886"/>
                    <a:pt x="9510" y="6170"/>
                    <a:pt x="10627" y="6170"/>
                  </a:cubicBezTo>
                  <a:cubicBezTo>
                    <a:pt x="11495" y="6170"/>
                    <a:pt x="12232" y="6603"/>
                    <a:pt x="12520" y="7209"/>
                  </a:cubicBezTo>
                  <a:lnTo>
                    <a:pt x="19088" y="10075"/>
                  </a:lnTo>
                  <a:lnTo>
                    <a:pt x="20733" y="8848"/>
                  </a:lnTo>
                  <a:cubicBezTo>
                    <a:pt x="21427" y="8333"/>
                    <a:pt x="21427" y="7489"/>
                    <a:pt x="20733" y="6972"/>
                  </a:cubicBezTo>
                  <a:close/>
                  <a:moveTo>
                    <a:pt x="3508" y="13898"/>
                  </a:moveTo>
                  <a:cubicBezTo>
                    <a:pt x="4002" y="16554"/>
                    <a:pt x="4628" y="17714"/>
                    <a:pt x="6720" y="18930"/>
                  </a:cubicBezTo>
                  <a:cubicBezTo>
                    <a:pt x="8812" y="20144"/>
                    <a:pt x="9807" y="21471"/>
                    <a:pt x="10627" y="21471"/>
                  </a:cubicBezTo>
                  <a:cubicBezTo>
                    <a:pt x="11447" y="21471"/>
                    <a:pt x="12378" y="20309"/>
                    <a:pt x="14470" y="19093"/>
                  </a:cubicBezTo>
                  <a:cubicBezTo>
                    <a:pt x="16562" y="17877"/>
                    <a:pt x="16004" y="17508"/>
                    <a:pt x="16497" y="14853"/>
                  </a:cubicBezTo>
                  <a:lnTo>
                    <a:pt x="10627" y="18646"/>
                  </a:lnTo>
                  <a:cubicBezTo>
                    <a:pt x="10627" y="18646"/>
                    <a:pt x="3508" y="13898"/>
                    <a:pt x="3508" y="13898"/>
                  </a:cubicBezTo>
                  <a:close/>
                </a:path>
              </a:pathLst>
            </a:custGeom>
            <a:grpFill/>
            <a:ln w="12700">
              <a:miter lim="400000"/>
            </a:ln>
          </p:spPr>
          <p:txBody>
            <a:bodyPr anchor="ctr" bIns="0" lIns="0" rIns="0" tIns="0"/>
            <a:lstStyle/>
            <a:p>
              <a:pPr lvl="0"/>
              <a:endParaRPr sz="1733"/>
            </a:p>
          </p:txBody>
        </p:sp>
        <p:sp>
          <p:nvSpPr>
            <p:cNvPr id="55" name="Shape 4027"/>
            <p:cNvSpPr/>
            <p:nvPr/>
          </p:nvSpPr>
          <p:spPr>
            <a:xfrm>
              <a:off x="602797" y="2203432"/>
              <a:ext cx="144563" cy="186805"/>
            </a:xfrm>
            <a:custGeom>
              <a:cxnLst>
                <a:cxn ang="0">
                  <a:pos x="wd2" y="hd2"/>
                </a:cxn>
                <a:cxn ang="5400000">
                  <a:pos x="wd2" y="hd2"/>
                </a:cxn>
                <a:cxn ang="10800000">
                  <a:pos x="wd2" y="hd2"/>
                </a:cxn>
                <a:cxn ang="16200000">
                  <a:pos x="wd2" y="hd2"/>
                </a:cxn>
              </a:cxnLst>
              <a:rect b="b" l="0" r="r" t="0"/>
              <a:pathLst>
                <a:path extrusionOk="0" h="21205" w="21137">
                  <a:moveTo>
                    <a:pt x="5865" y="2548"/>
                  </a:moveTo>
                  <a:lnTo>
                    <a:pt x="5867" y="15695"/>
                  </a:lnTo>
                  <a:cubicBezTo>
                    <a:pt x="4944" y="15546"/>
                    <a:pt x="3872" y="15602"/>
                    <a:pt x="2808" y="15909"/>
                  </a:cubicBezTo>
                  <a:cubicBezTo>
                    <a:pt x="413" y="16599"/>
                    <a:pt x="-431" y="18279"/>
                    <a:pt x="203" y="19659"/>
                  </a:cubicBezTo>
                  <a:cubicBezTo>
                    <a:pt x="839" y="21041"/>
                    <a:pt x="2710" y="21600"/>
                    <a:pt x="5104" y="20909"/>
                  </a:cubicBezTo>
                  <a:cubicBezTo>
                    <a:pt x="7137" y="20323"/>
                    <a:pt x="8468" y="19024"/>
                    <a:pt x="8434" y="17799"/>
                  </a:cubicBezTo>
                  <a:cubicBezTo>
                    <a:pt x="8434" y="17799"/>
                    <a:pt x="8434" y="10827"/>
                    <a:pt x="8434" y="6940"/>
                  </a:cubicBezTo>
                  <a:lnTo>
                    <a:pt x="18567" y="5136"/>
                  </a:lnTo>
                  <a:lnTo>
                    <a:pt x="18567" y="13479"/>
                  </a:lnTo>
                  <a:cubicBezTo>
                    <a:pt x="17645" y="13330"/>
                    <a:pt x="16572" y="13386"/>
                    <a:pt x="15509" y="13693"/>
                  </a:cubicBezTo>
                  <a:cubicBezTo>
                    <a:pt x="13115" y="14384"/>
                    <a:pt x="12270" y="16064"/>
                    <a:pt x="12905" y="17443"/>
                  </a:cubicBezTo>
                  <a:cubicBezTo>
                    <a:pt x="13539" y="18825"/>
                    <a:pt x="15411" y="19384"/>
                    <a:pt x="17806" y="18694"/>
                  </a:cubicBezTo>
                  <a:cubicBezTo>
                    <a:pt x="19839" y="18107"/>
                    <a:pt x="21169" y="16808"/>
                    <a:pt x="21136" y="15583"/>
                  </a:cubicBezTo>
                  <a:lnTo>
                    <a:pt x="21136" y="0"/>
                  </a:lnTo>
                  <a:cubicBezTo>
                    <a:pt x="21136" y="0"/>
                    <a:pt x="5865" y="2548"/>
                    <a:pt x="5865" y="2548"/>
                  </a:cubicBezTo>
                  <a:close/>
                </a:path>
              </a:pathLst>
            </a:custGeom>
            <a:grpFill/>
            <a:ln w="12700">
              <a:miter lim="400000"/>
            </a:ln>
          </p:spPr>
          <p:txBody>
            <a:bodyPr anchor="ctr" bIns="0" lIns="0" rIns="0" tIns="0"/>
            <a:lstStyle/>
            <a:p>
              <a:pPr lvl="0"/>
              <a:endParaRPr sz="1733"/>
            </a:p>
          </p:txBody>
        </p:sp>
        <p:sp>
          <p:nvSpPr>
            <p:cNvPr id="56" name="Shape 4028"/>
            <p:cNvSpPr/>
            <p:nvPr/>
          </p:nvSpPr>
          <p:spPr>
            <a:xfrm>
              <a:off x="1102324" y="2198332"/>
              <a:ext cx="184689" cy="197006"/>
            </a:xfrm>
            <a:custGeom>
              <a:cxnLst>
                <a:cxn ang="0">
                  <a:pos x="wd2" y="hd2"/>
                </a:cxn>
                <a:cxn ang="5400000">
                  <a:pos x="wd2" y="hd2"/>
                </a:cxn>
                <a:cxn ang="10800000">
                  <a:pos x="wd2" y="hd2"/>
                </a:cxn>
                <a:cxn ang="16200000">
                  <a:pos x="wd2" y="hd2"/>
                </a:cxn>
              </a:cxnLst>
              <a:rect b="b" l="0" r="r" t="0"/>
              <a:pathLst>
                <a:path extrusionOk="0" h="21260" w="21153">
                  <a:moveTo>
                    <a:pt x="11752" y="11733"/>
                  </a:moveTo>
                  <a:lnTo>
                    <a:pt x="9401" y="11733"/>
                  </a:lnTo>
                  <a:lnTo>
                    <a:pt x="9401" y="5975"/>
                  </a:lnTo>
                  <a:lnTo>
                    <a:pt x="11752" y="5975"/>
                  </a:lnTo>
                  <a:cubicBezTo>
                    <a:pt x="11752" y="5975"/>
                    <a:pt x="11752" y="11733"/>
                    <a:pt x="11752" y="11733"/>
                  </a:cubicBezTo>
                  <a:close/>
                  <a:moveTo>
                    <a:pt x="11752" y="15276"/>
                  </a:moveTo>
                  <a:lnTo>
                    <a:pt x="9401" y="15276"/>
                  </a:lnTo>
                  <a:lnTo>
                    <a:pt x="9401" y="12951"/>
                  </a:lnTo>
                  <a:lnTo>
                    <a:pt x="11752" y="12951"/>
                  </a:lnTo>
                  <a:cubicBezTo>
                    <a:pt x="11752" y="12951"/>
                    <a:pt x="11752" y="15276"/>
                    <a:pt x="11752" y="15276"/>
                  </a:cubicBezTo>
                  <a:close/>
                  <a:moveTo>
                    <a:pt x="20789" y="13227"/>
                  </a:moveTo>
                  <a:lnTo>
                    <a:pt x="18761" y="11523"/>
                  </a:lnTo>
                  <a:cubicBezTo>
                    <a:pt x="18172" y="11029"/>
                    <a:pt x="18172" y="10223"/>
                    <a:pt x="18761" y="9729"/>
                  </a:cubicBezTo>
                  <a:lnTo>
                    <a:pt x="20789" y="8025"/>
                  </a:lnTo>
                  <a:cubicBezTo>
                    <a:pt x="21376" y="7532"/>
                    <a:pt x="21220" y="7072"/>
                    <a:pt x="20441" y="7001"/>
                  </a:cubicBezTo>
                  <a:lnTo>
                    <a:pt x="17751" y="6761"/>
                  </a:lnTo>
                  <a:cubicBezTo>
                    <a:pt x="16971" y="6692"/>
                    <a:pt x="16552" y="6061"/>
                    <a:pt x="16819" y="5360"/>
                  </a:cubicBezTo>
                  <a:lnTo>
                    <a:pt x="18247" y="1615"/>
                  </a:lnTo>
                  <a:cubicBezTo>
                    <a:pt x="18515" y="912"/>
                    <a:pt x="18188" y="656"/>
                    <a:pt x="17520" y="1047"/>
                  </a:cubicBezTo>
                  <a:lnTo>
                    <a:pt x="14346" y="2896"/>
                  </a:lnTo>
                  <a:cubicBezTo>
                    <a:pt x="13678" y="3285"/>
                    <a:pt x="12815" y="3072"/>
                    <a:pt x="12430" y="2423"/>
                  </a:cubicBezTo>
                  <a:lnTo>
                    <a:pt x="11279" y="489"/>
                  </a:lnTo>
                  <a:cubicBezTo>
                    <a:pt x="10893" y="-160"/>
                    <a:pt x="10255" y="-164"/>
                    <a:pt x="9860" y="481"/>
                  </a:cubicBezTo>
                  <a:lnTo>
                    <a:pt x="8793" y="2232"/>
                  </a:lnTo>
                  <a:cubicBezTo>
                    <a:pt x="8398" y="2877"/>
                    <a:pt x="7493" y="3153"/>
                    <a:pt x="6781" y="2844"/>
                  </a:cubicBezTo>
                  <a:lnTo>
                    <a:pt x="4900" y="2031"/>
                  </a:lnTo>
                  <a:cubicBezTo>
                    <a:pt x="4188" y="1723"/>
                    <a:pt x="3639" y="2080"/>
                    <a:pt x="3682" y="2825"/>
                  </a:cubicBezTo>
                  <a:lnTo>
                    <a:pt x="3784" y="4615"/>
                  </a:lnTo>
                  <a:cubicBezTo>
                    <a:pt x="3826" y="5360"/>
                    <a:pt x="3242" y="6128"/>
                    <a:pt x="2486" y="6320"/>
                  </a:cubicBezTo>
                  <a:lnTo>
                    <a:pt x="670" y="6780"/>
                  </a:lnTo>
                  <a:cubicBezTo>
                    <a:pt x="-85" y="6972"/>
                    <a:pt x="-224" y="7532"/>
                    <a:pt x="365" y="8025"/>
                  </a:cubicBezTo>
                  <a:lnTo>
                    <a:pt x="2394" y="9729"/>
                  </a:lnTo>
                  <a:cubicBezTo>
                    <a:pt x="2981" y="10223"/>
                    <a:pt x="2981" y="11029"/>
                    <a:pt x="2394" y="11523"/>
                  </a:cubicBezTo>
                  <a:lnTo>
                    <a:pt x="365" y="13225"/>
                  </a:lnTo>
                  <a:cubicBezTo>
                    <a:pt x="-224" y="13720"/>
                    <a:pt x="-68" y="14196"/>
                    <a:pt x="709" y="14285"/>
                  </a:cubicBezTo>
                  <a:lnTo>
                    <a:pt x="3171" y="14567"/>
                  </a:lnTo>
                  <a:cubicBezTo>
                    <a:pt x="3948" y="14656"/>
                    <a:pt x="4381" y="15309"/>
                    <a:pt x="4133" y="16017"/>
                  </a:cubicBezTo>
                  <a:lnTo>
                    <a:pt x="2869" y="19625"/>
                  </a:lnTo>
                  <a:cubicBezTo>
                    <a:pt x="2622" y="20333"/>
                    <a:pt x="2976" y="20609"/>
                    <a:pt x="3655" y="20240"/>
                  </a:cubicBezTo>
                  <a:lnTo>
                    <a:pt x="6549" y="18661"/>
                  </a:lnTo>
                  <a:cubicBezTo>
                    <a:pt x="7229" y="18291"/>
                    <a:pt x="8143" y="18495"/>
                    <a:pt x="8581" y="19113"/>
                  </a:cubicBezTo>
                  <a:lnTo>
                    <a:pt x="9782" y="20816"/>
                  </a:lnTo>
                  <a:cubicBezTo>
                    <a:pt x="10219" y="21436"/>
                    <a:pt x="10875" y="21403"/>
                    <a:pt x="11240" y="20741"/>
                  </a:cubicBezTo>
                  <a:lnTo>
                    <a:pt x="12297" y="18823"/>
                  </a:lnTo>
                  <a:cubicBezTo>
                    <a:pt x="12660" y="18160"/>
                    <a:pt x="13532" y="17891"/>
                    <a:pt x="14234" y="18221"/>
                  </a:cubicBezTo>
                  <a:lnTo>
                    <a:pt x="16272" y="19181"/>
                  </a:lnTo>
                  <a:cubicBezTo>
                    <a:pt x="16974" y="19511"/>
                    <a:pt x="17514" y="19172"/>
                    <a:pt x="17472" y="18427"/>
                  </a:cubicBezTo>
                  <a:lnTo>
                    <a:pt x="17370" y="16637"/>
                  </a:lnTo>
                  <a:cubicBezTo>
                    <a:pt x="17327" y="15891"/>
                    <a:pt x="17912" y="15124"/>
                    <a:pt x="18668" y="14932"/>
                  </a:cubicBezTo>
                  <a:lnTo>
                    <a:pt x="20482" y="14472"/>
                  </a:lnTo>
                  <a:cubicBezTo>
                    <a:pt x="21239" y="14280"/>
                    <a:pt x="21376" y="13720"/>
                    <a:pt x="20789" y="13227"/>
                  </a:cubicBezTo>
                  <a:close/>
                </a:path>
              </a:pathLst>
            </a:custGeom>
            <a:grpFill/>
            <a:ln w="12700">
              <a:miter lim="400000"/>
            </a:ln>
          </p:spPr>
          <p:txBody>
            <a:bodyPr anchor="ctr" bIns="0" lIns="0" rIns="0" tIns="0"/>
            <a:lstStyle/>
            <a:p>
              <a:pPr lvl="0"/>
              <a:endParaRPr sz="1733"/>
            </a:p>
          </p:txBody>
        </p:sp>
        <p:sp>
          <p:nvSpPr>
            <p:cNvPr id="57" name="Shape 4029"/>
            <p:cNvSpPr/>
            <p:nvPr/>
          </p:nvSpPr>
          <p:spPr>
            <a:xfrm>
              <a:off x="2162564" y="2198332"/>
              <a:ext cx="142567" cy="197006"/>
            </a:xfrm>
            <a:custGeom>
              <a:cxnLst>
                <a:cxn ang="0">
                  <a:pos x="wd2" y="hd2"/>
                </a:cxn>
                <a:cxn ang="5400000">
                  <a:pos x="wd2" y="hd2"/>
                </a:cxn>
                <a:cxn ang="10800000">
                  <a:pos x="wd2" y="hd2"/>
                </a:cxn>
                <a:cxn ang="16200000">
                  <a:pos x="wd2" y="hd2"/>
                </a:cxn>
              </a:cxnLst>
              <a:rect b="b" l="0" r="r" t="0"/>
              <a:pathLst>
                <a:path extrusionOk="0" h="21086" w="21565">
                  <a:moveTo>
                    <a:pt x="21023" y="5250"/>
                  </a:moveTo>
                  <a:lnTo>
                    <a:pt x="7163" y="195"/>
                  </a:lnTo>
                  <a:cubicBezTo>
                    <a:pt x="5264" y="-514"/>
                    <a:pt x="1521" y="853"/>
                    <a:pt x="445" y="2057"/>
                  </a:cubicBezTo>
                  <a:cubicBezTo>
                    <a:pt x="-35" y="2595"/>
                    <a:pt x="0" y="2983"/>
                    <a:pt x="0" y="3203"/>
                  </a:cubicBezTo>
                  <a:lnTo>
                    <a:pt x="173" y="14619"/>
                  </a:lnTo>
                  <a:cubicBezTo>
                    <a:pt x="184" y="14862"/>
                    <a:pt x="614" y="15188"/>
                    <a:pt x="983" y="15348"/>
                  </a:cubicBezTo>
                  <a:cubicBezTo>
                    <a:pt x="1753" y="15682"/>
                    <a:pt x="13399" y="20826"/>
                    <a:pt x="13729" y="20972"/>
                  </a:cubicBezTo>
                  <a:cubicBezTo>
                    <a:pt x="13905" y="21051"/>
                    <a:pt x="14115" y="21086"/>
                    <a:pt x="14322" y="21086"/>
                  </a:cubicBezTo>
                  <a:cubicBezTo>
                    <a:pt x="14499" y="21086"/>
                    <a:pt x="14675" y="21058"/>
                    <a:pt x="14834" y="21002"/>
                  </a:cubicBezTo>
                  <a:cubicBezTo>
                    <a:pt x="15185" y="20881"/>
                    <a:pt x="15404" y="20645"/>
                    <a:pt x="15404" y="20388"/>
                  </a:cubicBezTo>
                  <a:lnTo>
                    <a:pt x="15404" y="8397"/>
                  </a:lnTo>
                  <a:cubicBezTo>
                    <a:pt x="15404" y="8148"/>
                    <a:pt x="15198" y="7917"/>
                    <a:pt x="14862" y="7792"/>
                  </a:cubicBezTo>
                  <a:lnTo>
                    <a:pt x="2263" y="2817"/>
                  </a:lnTo>
                  <a:cubicBezTo>
                    <a:pt x="2408" y="2620"/>
                    <a:pt x="2968" y="2205"/>
                    <a:pt x="3997" y="1825"/>
                  </a:cubicBezTo>
                  <a:cubicBezTo>
                    <a:pt x="5082" y="1422"/>
                    <a:pt x="5896" y="1574"/>
                    <a:pt x="6082" y="1625"/>
                  </a:cubicBezTo>
                  <a:cubicBezTo>
                    <a:pt x="6082" y="1625"/>
                    <a:pt x="18173" y="6203"/>
                    <a:pt x="18544" y="6339"/>
                  </a:cubicBezTo>
                  <a:cubicBezTo>
                    <a:pt x="18911" y="6476"/>
                    <a:pt x="18918" y="6495"/>
                    <a:pt x="18918" y="6729"/>
                  </a:cubicBezTo>
                  <a:cubicBezTo>
                    <a:pt x="18918" y="6961"/>
                    <a:pt x="18918" y="18107"/>
                    <a:pt x="18918" y="18107"/>
                  </a:cubicBezTo>
                  <a:cubicBezTo>
                    <a:pt x="18918" y="18674"/>
                    <a:pt x="19733" y="18906"/>
                    <a:pt x="20330" y="18906"/>
                  </a:cubicBezTo>
                  <a:cubicBezTo>
                    <a:pt x="20927" y="18906"/>
                    <a:pt x="21565" y="18493"/>
                    <a:pt x="21565" y="18107"/>
                  </a:cubicBezTo>
                  <a:lnTo>
                    <a:pt x="21565" y="5855"/>
                  </a:lnTo>
                  <a:cubicBezTo>
                    <a:pt x="21565" y="5605"/>
                    <a:pt x="21357" y="5375"/>
                    <a:pt x="21023" y="5250"/>
                  </a:cubicBezTo>
                  <a:close/>
                </a:path>
              </a:pathLst>
            </a:custGeom>
            <a:grpFill/>
            <a:ln w="12700">
              <a:miter lim="400000"/>
            </a:ln>
          </p:spPr>
          <p:txBody>
            <a:bodyPr anchor="ctr" bIns="0" lIns="0" rIns="0" tIns="0"/>
            <a:lstStyle/>
            <a:p>
              <a:pPr lvl="0"/>
              <a:endParaRPr sz="1733"/>
            </a:p>
          </p:txBody>
        </p:sp>
        <p:sp>
          <p:nvSpPr>
            <p:cNvPr id="58" name="Shape 4030"/>
            <p:cNvSpPr/>
            <p:nvPr/>
          </p:nvSpPr>
          <p:spPr>
            <a:xfrm>
              <a:off x="3688105" y="2192324"/>
              <a:ext cx="209022" cy="209022"/>
            </a:xfrm>
            <a:custGeom>
              <a:cxnLst>
                <a:cxn ang="0">
                  <a:pos x="wd2" y="hd2"/>
                </a:cxn>
                <a:cxn ang="5400000">
                  <a:pos x="wd2" y="hd2"/>
                </a:cxn>
                <a:cxn ang="10800000">
                  <a:pos x="wd2" y="hd2"/>
                </a:cxn>
                <a:cxn ang="16200000">
                  <a:pos x="wd2" y="hd2"/>
                </a:cxn>
              </a:cxnLst>
              <a:rect b="b" l="0" r="r" t="0"/>
              <a:pathLst>
                <a:path extrusionOk="0" h="21443" w="21443">
                  <a:moveTo>
                    <a:pt x="16588" y="13582"/>
                  </a:moveTo>
                  <a:cubicBezTo>
                    <a:pt x="17009" y="12718"/>
                    <a:pt x="17248" y="11747"/>
                    <a:pt x="17248" y="10721"/>
                  </a:cubicBezTo>
                  <a:cubicBezTo>
                    <a:pt x="17248" y="9695"/>
                    <a:pt x="17009" y="8724"/>
                    <a:pt x="16588" y="7861"/>
                  </a:cubicBezTo>
                  <a:lnTo>
                    <a:pt x="18992" y="6418"/>
                  </a:lnTo>
                  <a:cubicBezTo>
                    <a:pt x="19643" y="7670"/>
                    <a:pt x="20024" y="9089"/>
                    <a:pt x="20043" y="10596"/>
                  </a:cubicBezTo>
                  <a:cubicBezTo>
                    <a:pt x="20064" y="12193"/>
                    <a:pt x="19683" y="13702"/>
                    <a:pt x="18992" y="15025"/>
                  </a:cubicBezTo>
                  <a:cubicBezTo>
                    <a:pt x="18992" y="15025"/>
                    <a:pt x="16588" y="13582"/>
                    <a:pt x="16588" y="13582"/>
                  </a:cubicBezTo>
                  <a:close/>
                  <a:moveTo>
                    <a:pt x="10721" y="15849"/>
                  </a:moveTo>
                  <a:cubicBezTo>
                    <a:pt x="7889" y="15849"/>
                    <a:pt x="5593" y="13553"/>
                    <a:pt x="5593" y="10721"/>
                  </a:cubicBezTo>
                  <a:cubicBezTo>
                    <a:pt x="5593" y="7889"/>
                    <a:pt x="7889" y="5593"/>
                    <a:pt x="10721" y="5593"/>
                  </a:cubicBezTo>
                  <a:cubicBezTo>
                    <a:pt x="13553" y="5593"/>
                    <a:pt x="15849" y="7889"/>
                    <a:pt x="15849" y="10721"/>
                  </a:cubicBezTo>
                  <a:cubicBezTo>
                    <a:pt x="15849" y="13553"/>
                    <a:pt x="13553" y="15849"/>
                    <a:pt x="10721" y="15849"/>
                  </a:cubicBezTo>
                  <a:close/>
                  <a:moveTo>
                    <a:pt x="10846" y="20043"/>
                  </a:moveTo>
                  <a:cubicBezTo>
                    <a:pt x="9249" y="20064"/>
                    <a:pt x="7740" y="19683"/>
                    <a:pt x="6417" y="18992"/>
                  </a:cubicBezTo>
                  <a:lnTo>
                    <a:pt x="7861" y="16587"/>
                  </a:lnTo>
                  <a:cubicBezTo>
                    <a:pt x="8724" y="17009"/>
                    <a:pt x="9695" y="17248"/>
                    <a:pt x="10721" y="17248"/>
                  </a:cubicBezTo>
                  <a:cubicBezTo>
                    <a:pt x="11747" y="17248"/>
                    <a:pt x="12718" y="17009"/>
                    <a:pt x="13581" y="16588"/>
                  </a:cubicBezTo>
                  <a:lnTo>
                    <a:pt x="15024" y="18991"/>
                  </a:lnTo>
                  <a:cubicBezTo>
                    <a:pt x="13772" y="19643"/>
                    <a:pt x="12354" y="20024"/>
                    <a:pt x="10846" y="20043"/>
                  </a:cubicBezTo>
                  <a:close/>
                  <a:moveTo>
                    <a:pt x="4855" y="13582"/>
                  </a:moveTo>
                  <a:lnTo>
                    <a:pt x="2451" y="15024"/>
                  </a:lnTo>
                  <a:cubicBezTo>
                    <a:pt x="1799" y="13772"/>
                    <a:pt x="1418" y="12353"/>
                    <a:pt x="1399" y="10846"/>
                  </a:cubicBezTo>
                  <a:cubicBezTo>
                    <a:pt x="1378" y="9249"/>
                    <a:pt x="1759" y="7740"/>
                    <a:pt x="2450" y="6417"/>
                  </a:cubicBezTo>
                  <a:lnTo>
                    <a:pt x="4855" y="7861"/>
                  </a:lnTo>
                  <a:cubicBezTo>
                    <a:pt x="4433" y="8724"/>
                    <a:pt x="4196" y="9695"/>
                    <a:pt x="4196" y="10721"/>
                  </a:cubicBezTo>
                  <a:cubicBezTo>
                    <a:pt x="4196" y="11747"/>
                    <a:pt x="4433" y="12718"/>
                    <a:pt x="4855" y="13582"/>
                  </a:cubicBezTo>
                  <a:close/>
                  <a:moveTo>
                    <a:pt x="10596" y="1399"/>
                  </a:moveTo>
                  <a:cubicBezTo>
                    <a:pt x="12193" y="1378"/>
                    <a:pt x="13702" y="1759"/>
                    <a:pt x="15025" y="2450"/>
                  </a:cubicBezTo>
                  <a:lnTo>
                    <a:pt x="13582" y="4855"/>
                  </a:lnTo>
                  <a:cubicBezTo>
                    <a:pt x="12718" y="4433"/>
                    <a:pt x="11747" y="4194"/>
                    <a:pt x="10721" y="4194"/>
                  </a:cubicBezTo>
                  <a:cubicBezTo>
                    <a:pt x="9695" y="4194"/>
                    <a:pt x="8724" y="4433"/>
                    <a:pt x="7860" y="4855"/>
                  </a:cubicBezTo>
                  <a:lnTo>
                    <a:pt x="6418" y="2451"/>
                  </a:lnTo>
                  <a:cubicBezTo>
                    <a:pt x="7670" y="1799"/>
                    <a:pt x="9088" y="1418"/>
                    <a:pt x="10596" y="1399"/>
                  </a:cubicBezTo>
                  <a:close/>
                  <a:moveTo>
                    <a:pt x="10578" y="1"/>
                  </a:moveTo>
                  <a:cubicBezTo>
                    <a:pt x="4657" y="80"/>
                    <a:pt x="-79" y="4944"/>
                    <a:pt x="1" y="10864"/>
                  </a:cubicBezTo>
                  <a:cubicBezTo>
                    <a:pt x="80" y="16786"/>
                    <a:pt x="4944" y="21521"/>
                    <a:pt x="10864" y="21442"/>
                  </a:cubicBezTo>
                  <a:cubicBezTo>
                    <a:pt x="16786" y="21362"/>
                    <a:pt x="21521" y="16498"/>
                    <a:pt x="21442" y="10578"/>
                  </a:cubicBezTo>
                  <a:cubicBezTo>
                    <a:pt x="21362" y="4656"/>
                    <a:pt x="16498" y="-79"/>
                    <a:pt x="10578" y="1"/>
                  </a:cubicBezTo>
                  <a:close/>
                </a:path>
              </a:pathLst>
            </a:custGeom>
            <a:grpFill/>
            <a:ln w="12700">
              <a:miter lim="400000"/>
            </a:ln>
          </p:spPr>
          <p:txBody>
            <a:bodyPr anchor="ctr" bIns="0" lIns="0" rIns="0" tIns="0"/>
            <a:lstStyle/>
            <a:p>
              <a:pPr lvl="0"/>
              <a:endParaRPr sz="1733"/>
            </a:p>
          </p:txBody>
        </p:sp>
        <p:sp>
          <p:nvSpPr>
            <p:cNvPr id="59" name="Shape 4031"/>
            <p:cNvSpPr/>
            <p:nvPr/>
          </p:nvSpPr>
          <p:spPr>
            <a:xfrm>
              <a:off x="2668123" y="2213504"/>
              <a:ext cx="170627" cy="166661"/>
            </a:xfrm>
            <a:custGeom>
              <a:cxnLst>
                <a:cxn ang="0">
                  <a:pos x="wd2" y="hd2"/>
                </a:cxn>
                <a:cxn ang="5400000">
                  <a:pos x="wd2" y="hd2"/>
                </a:cxn>
                <a:cxn ang="10800000">
                  <a:pos x="wd2" y="hd2"/>
                </a:cxn>
                <a:cxn ang="16200000">
                  <a:pos x="wd2" y="hd2"/>
                </a:cxn>
              </a:cxnLst>
              <a:rect b="b" l="0" r="r" t="0"/>
              <a:pathLst>
                <a:path extrusionOk="0" h="21600" w="21439">
                  <a:moveTo>
                    <a:pt x="1949" y="4372"/>
                  </a:moveTo>
                  <a:lnTo>
                    <a:pt x="4697" y="1415"/>
                  </a:lnTo>
                  <a:lnTo>
                    <a:pt x="16741" y="1415"/>
                  </a:lnTo>
                  <a:lnTo>
                    <a:pt x="19491" y="4372"/>
                  </a:lnTo>
                  <a:cubicBezTo>
                    <a:pt x="19491" y="4372"/>
                    <a:pt x="1949" y="4372"/>
                    <a:pt x="1949" y="4372"/>
                  </a:cubicBezTo>
                  <a:close/>
                  <a:moveTo>
                    <a:pt x="10719" y="13845"/>
                  </a:moveTo>
                  <a:cubicBezTo>
                    <a:pt x="6671" y="13845"/>
                    <a:pt x="5805" y="7934"/>
                    <a:pt x="5625" y="6717"/>
                  </a:cubicBezTo>
                  <a:lnTo>
                    <a:pt x="7914" y="6717"/>
                  </a:lnTo>
                  <a:cubicBezTo>
                    <a:pt x="8259" y="8493"/>
                    <a:pt x="9043" y="11531"/>
                    <a:pt x="10719" y="11531"/>
                  </a:cubicBezTo>
                  <a:cubicBezTo>
                    <a:pt x="12396" y="11531"/>
                    <a:pt x="13179" y="8493"/>
                    <a:pt x="13526" y="6717"/>
                  </a:cubicBezTo>
                  <a:lnTo>
                    <a:pt x="15815" y="6717"/>
                  </a:lnTo>
                  <a:cubicBezTo>
                    <a:pt x="15635" y="7934"/>
                    <a:pt x="14767" y="13845"/>
                    <a:pt x="10719" y="13845"/>
                  </a:cubicBezTo>
                  <a:close/>
                  <a:moveTo>
                    <a:pt x="20843" y="2658"/>
                  </a:moveTo>
                  <a:cubicBezTo>
                    <a:pt x="20474" y="2330"/>
                    <a:pt x="18467" y="762"/>
                    <a:pt x="18092" y="429"/>
                  </a:cubicBezTo>
                  <a:cubicBezTo>
                    <a:pt x="17718" y="94"/>
                    <a:pt x="17131" y="0"/>
                    <a:pt x="16718" y="0"/>
                  </a:cubicBezTo>
                  <a:lnTo>
                    <a:pt x="4722" y="0"/>
                  </a:lnTo>
                  <a:cubicBezTo>
                    <a:pt x="4309" y="0"/>
                    <a:pt x="3722" y="94"/>
                    <a:pt x="3347" y="429"/>
                  </a:cubicBezTo>
                  <a:cubicBezTo>
                    <a:pt x="2973" y="762"/>
                    <a:pt x="965" y="2330"/>
                    <a:pt x="597" y="2658"/>
                  </a:cubicBezTo>
                  <a:cubicBezTo>
                    <a:pt x="228" y="2986"/>
                    <a:pt x="-80" y="3482"/>
                    <a:pt x="19" y="4189"/>
                  </a:cubicBezTo>
                  <a:cubicBezTo>
                    <a:pt x="118" y="4897"/>
                    <a:pt x="2433" y="20868"/>
                    <a:pt x="2433" y="20868"/>
                  </a:cubicBezTo>
                  <a:cubicBezTo>
                    <a:pt x="2563" y="21270"/>
                    <a:pt x="3007" y="21600"/>
                    <a:pt x="3420" y="21600"/>
                  </a:cubicBezTo>
                  <a:lnTo>
                    <a:pt x="18020" y="21600"/>
                  </a:lnTo>
                  <a:cubicBezTo>
                    <a:pt x="18433" y="21600"/>
                    <a:pt x="18877" y="21270"/>
                    <a:pt x="19007" y="20868"/>
                  </a:cubicBezTo>
                  <a:cubicBezTo>
                    <a:pt x="19007" y="20868"/>
                    <a:pt x="21322" y="4897"/>
                    <a:pt x="21421" y="4189"/>
                  </a:cubicBezTo>
                  <a:cubicBezTo>
                    <a:pt x="21520" y="3482"/>
                    <a:pt x="21212" y="2986"/>
                    <a:pt x="20843" y="2658"/>
                  </a:cubicBezTo>
                  <a:close/>
                </a:path>
              </a:pathLst>
            </a:custGeom>
            <a:grpFill/>
            <a:ln w="12700">
              <a:miter lim="400000"/>
            </a:ln>
          </p:spPr>
          <p:txBody>
            <a:bodyPr anchor="ctr" bIns="0" lIns="0" rIns="0" tIns="0"/>
            <a:lstStyle/>
            <a:p>
              <a:pPr lvl="0"/>
              <a:endParaRPr sz="1733"/>
            </a:p>
          </p:txBody>
        </p:sp>
        <p:sp>
          <p:nvSpPr>
            <p:cNvPr id="60" name="Shape 4032"/>
            <p:cNvSpPr/>
            <p:nvPr/>
          </p:nvSpPr>
          <p:spPr>
            <a:xfrm>
              <a:off x="3161841" y="2192324"/>
              <a:ext cx="222371" cy="209022"/>
            </a:xfrm>
            <a:custGeom>
              <a:cxnLst>
                <a:cxn ang="0">
                  <a:pos x="wd2" y="hd2"/>
                </a:cxn>
                <a:cxn ang="5400000">
                  <a:pos x="wd2" y="hd2"/>
                </a:cxn>
                <a:cxn ang="10800000">
                  <a:pos x="wd2" y="hd2"/>
                </a:cxn>
                <a:cxn ang="16200000">
                  <a:pos x="wd2" y="hd2"/>
                </a:cxn>
              </a:cxnLst>
              <a:rect b="b" l="0" r="r" t="0"/>
              <a:pathLst>
                <a:path extrusionOk="0" h="21600" w="21600">
                  <a:moveTo>
                    <a:pt x="5778" y="21600"/>
                  </a:moveTo>
                  <a:lnTo>
                    <a:pt x="7938" y="21600"/>
                  </a:lnTo>
                  <a:lnTo>
                    <a:pt x="12785" y="12409"/>
                  </a:lnTo>
                  <a:lnTo>
                    <a:pt x="18360" y="12409"/>
                  </a:lnTo>
                  <a:cubicBezTo>
                    <a:pt x="18360" y="12409"/>
                    <a:pt x="21600" y="12409"/>
                    <a:pt x="21600" y="10800"/>
                  </a:cubicBezTo>
                  <a:cubicBezTo>
                    <a:pt x="21600" y="9191"/>
                    <a:pt x="18360" y="9191"/>
                    <a:pt x="18360" y="9191"/>
                  </a:cubicBezTo>
                  <a:lnTo>
                    <a:pt x="12785" y="9191"/>
                  </a:lnTo>
                  <a:lnTo>
                    <a:pt x="7938" y="0"/>
                  </a:lnTo>
                  <a:lnTo>
                    <a:pt x="5778" y="0"/>
                  </a:lnTo>
                  <a:lnTo>
                    <a:pt x="8465" y="9191"/>
                  </a:lnTo>
                  <a:lnTo>
                    <a:pt x="4591" y="9191"/>
                  </a:lnTo>
                  <a:lnTo>
                    <a:pt x="2160" y="6893"/>
                  </a:lnTo>
                  <a:lnTo>
                    <a:pt x="0" y="6893"/>
                  </a:lnTo>
                  <a:lnTo>
                    <a:pt x="1728" y="10800"/>
                  </a:lnTo>
                  <a:lnTo>
                    <a:pt x="0" y="14707"/>
                  </a:lnTo>
                  <a:lnTo>
                    <a:pt x="2160" y="14707"/>
                  </a:lnTo>
                  <a:lnTo>
                    <a:pt x="4591" y="12409"/>
                  </a:lnTo>
                  <a:lnTo>
                    <a:pt x="8465" y="12409"/>
                  </a:lnTo>
                  <a:cubicBezTo>
                    <a:pt x="8465" y="12409"/>
                    <a:pt x="5778" y="21600"/>
                    <a:pt x="5778" y="21600"/>
                  </a:cubicBezTo>
                  <a:close/>
                </a:path>
              </a:pathLst>
            </a:custGeom>
            <a:grpFill/>
            <a:ln w="12700">
              <a:miter lim="400000"/>
            </a:ln>
          </p:spPr>
          <p:txBody>
            <a:bodyPr anchor="ctr" bIns="0" lIns="0" rIns="0" tIns="0"/>
            <a:lstStyle/>
            <a:p>
              <a:pPr lvl="0"/>
              <a:endParaRPr sz="1733"/>
            </a:p>
          </p:txBody>
        </p:sp>
        <p:sp>
          <p:nvSpPr>
            <p:cNvPr id="61" name="Shape 4033"/>
            <p:cNvSpPr/>
            <p:nvPr/>
          </p:nvSpPr>
          <p:spPr>
            <a:xfrm>
              <a:off x="4213579" y="2198209"/>
              <a:ext cx="197252" cy="197252"/>
            </a:xfrm>
            <a:custGeom>
              <a:cxnLst>
                <a:cxn ang="0">
                  <a:pos x="wd2" y="hd2"/>
                </a:cxn>
                <a:cxn ang="5400000">
                  <a:pos x="wd2" y="hd2"/>
                </a:cxn>
                <a:cxn ang="10800000">
                  <a:pos x="wd2" y="hd2"/>
                </a:cxn>
                <a:cxn ang="16200000">
                  <a:pos x="wd2" y="hd2"/>
                </a:cxn>
              </a:cxnLst>
              <a:rect b="b" l="0" r="r" t="0"/>
              <a:pathLst>
                <a:path extrusionOk="0" h="21600" w="21600">
                  <a:moveTo>
                    <a:pt x="10800" y="19252"/>
                  </a:moveTo>
                  <a:cubicBezTo>
                    <a:pt x="6132" y="19252"/>
                    <a:pt x="2348" y="15468"/>
                    <a:pt x="2348" y="10800"/>
                  </a:cubicBezTo>
                  <a:cubicBezTo>
                    <a:pt x="2348" y="6132"/>
                    <a:pt x="6132" y="2348"/>
                    <a:pt x="10800" y="2348"/>
                  </a:cubicBezTo>
                  <a:cubicBezTo>
                    <a:pt x="15469" y="2348"/>
                    <a:pt x="19252" y="6132"/>
                    <a:pt x="19252" y="10800"/>
                  </a:cubicBezTo>
                  <a:cubicBezTo>
                    <a:pt x="19252" y="15468"/>
                    <a:pt x="15469" y="19252"/>
                    <a:pt x="10800" y="19252"/>
                  </a:cubicBezTo>
                  <a:close/>
                  <a:moveTo>
                    <a:pt x="10800" y="0"/>
                  </a:moveTo>
                  <a:cubicBezTo>
                    <a:pt x="4836" y="0"/>
                    <a:pt x="0" y="4836"/>
                    <a:pt x="0" y="10800"/>
                  </a:cubicBezTo>
                  <a:cubicBezTo>
                    <a:pt x="0" y="16765"/>
                    <a:pt x="4836" y="21600"/>
                    <a:pt x="10800" y="21600"/>
                  </a:cubicBezTo>
                  <a:cubicBezTo>
                    <a:pt x="16765" y="21600"/>
                    <a:pt x="21600" y="16765"/>
                    <a:pt x="21600" y="10800"/>
                  </a:cubicBezTo>
                  <a:cubicBezTo>
                    <a:pt x="21600" y="4836"/>
                    <a:pt x="16765" y="0"/>
                    <a:pt x="10800" y="0"/>
                  </a:cubicBezTo>
                  <a:close/>
                </a:path>
              </a:pathLst>
            </a:custGeom>
            <a:grpFill/>
            <a:ln w="12700">
              <a:miter lim="400000"/>
            </a:ln>
          </p:spPr>
          <p:txBody>
            <a:bodyPr anchor="ctr" bIns="0" lIns="0" rIns="0" tIns="0"/>
            <a:lstStyle/>
            <a:p>
              <a:pPr lvl="0"/>
              <a:endParaRPr sz="1733"/>
            </a:p>
          </p:txBody>
        </p:sp>
        <p:sp>
          <p:nvSpPr>
            <p:cNvPr id="62" name="Shape 4034"/>
            <p:cNvSpPr/>
            <p:nvPr/>
          </p:nvSpPr>
          <p:spPr>
            <a:xfrm>
              <a:off x="4306111" y="2237866"/>
              <a:ext cx="47120" cy="95360"/>
            </a:xfrm>
            <a:custGeom>
              <a:cxnLst>
                <a:cxn ang="0">
                  <a:pos x="wd2" y="hd2"/>
                </a:cxn>
                <a:cxn ang="5400000">
                  <a:pos x="wd2" y="hd2"/>
                </a:cxn>
                <a:cxn ang="10800000">
                  <a:pos x="wd2" y="hd2"/>
                </a:cxn>
                <a:cxn ang="16200000">
                  <a:pos x="wd2" y="hd2"/>
                </a:cxn>
              </a:cxnLst>
              <a:rect b="b" l="0" r="r" t="0"/>
              <a:pathLst>
                <a:path extrusionOk="0" h="21600" w="21600">
                  <a:moveTo>
                    <a:pt x="6876" y="0"/>
                  </a:moveTo>
                  <a:lnTo>
                    <a:pt x="0" y="0"/>
                  </a:lnTo>
                  <a:lnTo>
                    <a:pt x="0" y="13331"/>
                  </a:lnTo>
                  <a:lnTo>
                    <a:pt x="16736" y="21600"/>
                  </a:lnTo>
                  <a:lnTo>
                    <a:pt x="21600" y="19196"/>
                  </a:lnTo>
                  <a:lnTo>
                    <a:pt x="6876" y="11921"/>
                  </a:lnTo>
                  <a:cubicBezTo>
                    <a:pt x="6876" y="11921"/>
                    <a:pt x="6876" y="0"/>
                    <a:pt x="6876" y="0"/>
                  </a:cubicBezTo>
                  <a:close/>
                </a:path>
              </a:pathLst>
            </a:custGeom>
            <a:grpFill/>
            <a:ln w="12700">
              <a:miter lim="400000"/>
            </a:ln>
          </p:spPr>
          <p:txBody>
            <a:bodyPr anchor="ctr" bIns="0" lIns="0" rIns="0" tIns="0"/>
            <a:lstStyle/>
            <a:p>
              <a:pPr lvl="0"/>
              <a:endParaRPr sz="1733"/>
            </a:p>
          </p:txBody>
        </p:sp>
        <p:sp>
          <p:nvSpPr>
            <p:cNvPr id="63" name="Shape 4035"/>
            <p:cNvSpPr/>
            <p:nvPr/>
          </p:nvSpPr>
          <p:spPr>
            <a:xfrm>
              <a:off x="4758757" y="2262953"/>
              <a:ext cx="146078" cy="145610"/>
            </a:xfrm>
            <a:custGeom>
              <a:cxnLst>
                <a:cxn ang="0">
                  <a:pos x="wd2" y="hd2"/>
                </a:cxn>
                <a:cxn ang="5400000">
                  <a:pos x="wd2" y="hd2"/>
                </a:cxn>
                <a:cxn ang="10800000">
                  <a:pos x="wd2" y="hd2"/>
                </a:cxn>
                <a:cxn ang="16200000">
                  <a:pos x="wd2" y="hd2"/>
                </a:cxn>
              </a:cxnLst>
              <a:rect b="b" l="0" r="r" t="0"/>
              <a:pathLst>
                <a:path extrusionOk="0" h="21600" w="21600">
                  <a:moveTo>
                    <a:pt x="20925" y="0"/>
                  </a:moveTo>
                  <a:lnTo>
                    <a:pt x="19913" y="0"/>
                  </a:lnTo>
                  <a:cubicBezTo>
                    <a:pt x="19541" y="0"/>
                    <a:pt x="19239" y="306"/>
                    <a:pt x="19239" y="679"/>
                  </a:cubicBezTo>
                  <a:lnTo>
                    <a:pt x="19239" y="5345"/>
                  </a:lnTo>
                  <a:cubicBezTo>
                    <a:pt x="19239" y="7610"/>
                    <a:pt x="17460" y="11441"/>
                    <a:pt x="10801" y="11441"/>
                  </a:cubicBezTo>
                  <a:cubicBezTo>
                    <a:pt x="4140" y="11441"/>
                    <a:pt x="2361" y="7610"/>
                    <a:pt x="2361" y="5345"/>
                  </a:cubicBezTo>
                  <a:lnTo>
                    <a:pt x="2361" y="679"/>
                  </a:lnTo>
                  <a:cubicBezTo>
                    <a:pt x="2361" y="306"/>
                    <a:pt x="2059" y="0"/>
                    <a:pt x="1687" y="0"/>
                  </a:cubicBezTo>
                  <a:lnTo>
                    <a:pt x="675" y="0"/>
                  </a:lnTo>
                  <a:cubicBezTo>
                    <a:pt x="303" y="0"/>
                    <a:pt x="0" y="306"/>
                    <a:pt x="0" y="679"/>
                  </a:cubicBezTo>
                  <a:lnTo>
                    <a:pt x="0" y="5345"/>
                  </a:lnTo>
                  <a:cubicBezTo>
                    <a:pt x="0" y="9133"/>
                    <a:pt x="2772" y="13186"/>
                    <a:pt x="9112" y="13743"/>
                  </a:cubicBezTo>
                  <a:lnTo>
                    <a:pt x="9112" y="18214"/>
                  </a:lnTo>
                  <a:lnTo>
                    <a:pt x="4725" y="18214"/>
                  </a:lnTo>
                  <a:cubicBezTo>
                    <a:pt x="4353" y="18214"/>
                    <a:pt x="4050" y="18517"/>
                    <a:pt x="4050" y="18891"/>
                  </a:cubicBezTo>
                  <a:lnTo>
                    <a:pt x="4050" y="20921"/>
                  </a:lnTo>
                  <a:cubicBezTo>
                    <a:pt x="4050" y="21294"/>
                    <a:pt x="4353" y="21600"/>
                    <a:pt x="4725" y="21600"/>
                  </a:cubicBezTo>
                  <a:lnTo>
                    <a:pt x="16875" y="21600"/>
                  </a:lnTo>
                  <a:cubicBezTo>
                    <a:pt x="17247" y="21600"/>
                    <a:pt x="17550" y="21294"/>
                    <a:pt x="17550" y="20921"/>
                  </a:cubicBezTo>
                  <a:lnTo>
                    <a:pt x="17550" y="18891"/>
                  </a:lnTo>
                  <a:cubicBezTo>
                    <a:pt x="17550" y="18517"/>
                    <a:pt x="17247" y="18214"/>
                    <a:pt x="16875" y="18214"/>
                  </a:cubicBezTo>
                  <a:lnTo>
                    <a:pt x="12488" y="18214"/>
                  </a:lnTo>
                  <a:lnTo>
                    <a:pt x="12488" y="13743"/>
                  </a:lnTo>
                  <a:cubicBezTo>
                    <a:pt x="18828" y="13186"/>
                    <a:pt x="21600" y="9133"/>
                    <a:pt x="21600" y="5345"/>
                  </a:cubicBezTo>
                  <a:lnTo>
                    <a:pt x="21600" y="679"/>
                  </a:lnTo>
                  <a:cubicBezTo>
                    <a:pt x="21600" y="306"/>
                    <a:pt x="21297" y="0"/>
                    <a:pt x="20925" y="0"/>
                  </a:cubicBezTo>
                  <a:close/>
                </a:path>
              </a:pathLst>
            </a:custGeom>
            <a:grpFill/>
            <a:ln w="12700">
              <a:miter lim="400000"/>
            </a:ln>
          </p:spPr>
          <p:txBody>
            <a:bodyPr anchor="ctr" bIns="0" lIns="0" rIns="0" tIns="0"/>
            <a:lstStyle/>
            <a:p>
              <a:pPr lvl="0"/>
              <a:endParaRPr sz="1733"/>
            </a:p>
          </p:txBody>
        </p:sp>
        <p:sp>
          <p:nvSpPr>
            <p:cNvPr id="64" name="Shape 4036"/>
            <p:cNvSpPr/>
            <p:nvPr/>
          </p:nvSpPr>
          <p:spPr>
            <a:xfrm>
              <a:off x="4798054" y="2262953"/>
              <a:ext cx="68483" cy="54300"/>
            </a:xfrm>
            <a:custGeom>
              <a:cxnLst>
                <a:cxn ang="0">
                  <a:pos x="wd2" y="hd2"/>
                </a:cxn>
                <a:cxn ang="5400000">
                  <a:pos x="wd2" y="hd2"/>
                </a:cxn>
                <a:cxn ang="10800000">
                  <a:pos x="wd2" y="hd2"/>
                </a:cxn>
                <a:cxn ang="16200000">
                  <a:pos x="wd2" y="hd2"/>
                </a:cxn>
              </a:cxnLst>
              <a:rect b="b" l="0" r="r" t="0"/>
              <a:pathLst>
                <a:path extrusionOk="0" h="21600" w="21600">
                  <a:moveTo>
                    <a:pt x="10802" y="21600"/>
                  </a:moveTo>
                  <a:cubicBezTo>
                    <a:pt x="19246" y="21600"/>
                    <a:pt x="21600" y="17226"/>
                    <a:pt x="21600" y="14334"/>
                  </a:cubicBezTo>
                  <a:lnTo>
                    <a:pt x="21600" y="0"/>
                  </a:lnTo>
                  <a:lnTo>
                    <a:pt x="0" y="0"/>
                  </a:lnTo>
                  <a:lnTo>
                    <a:pt x="0" y="14334"/>
                  </a:lnTo>
                  <a:cubicBezTo>
                    <a:pt x="0" y="17226"/>
                    <a:pt x="2354" y="21600"/>
                    <a:pt x="10802" y="21600"/>
                  </a:cubicBezTo>
                  <a:close/>
                </a:path>
              </a:pathLst>
            </a:custGeom>
            <a:grpFill/>
            <a:ln w="12700">
              <a:miter lim="400000"/>
            </a:ln>
          </p:spPr>
          <p:txBody>
            <a:bodyPr anchor="ctr" bIns="0" lIns="0" rIns="0" tIns="0"/>
            <a:lstStyle/>
            <a:p>
              <a:pPr lvl="0"/>
              <a:endParaRPr sz="1733"/>
            </a:p>
          </p:txBody>
        </p:sp>
        <p:sp>
          <p:nvSpPr>
            <p:cNvPr id="65" name="Shape 4037"/>
            <p:cNvSpPr/>
            <p:nvPr/>
          </p:nvSpPr>
          <p:spPr>
            <a:xfrm>
              <a:off x="4798054" y="2178516"/>
              <a:ext cx="68483" cy="66697"/>
            </a:xfrm>
            <a:custGeom>
              <a:cxnLst>
                <a:cxn ang="0">
                  <a:pos x="wd2" y="hd2"/>
                </a:cxn>
                <a:cxn ang="5400000">
                  <a:pos x="wd2" y="hd2"/>
                </a:cxn>
                <a:cxn ang="10800000">
                  <a:pos x="wd2" y="hd2"/>
                </a:cxn>
                <a:cxn ang="16200000">
                  <a:pos x="wd2" y="hd2"/>
                </a:cxn>
              </a:cxnLst>
              <a:rect b="b" l="0" r="r" t="0"/>
              <a:pathLst>
                <a:path extrusionOk="0" h="21600" w="21600">
                  <a:moveTo>
                    <a:pt x="21600" y="5915"/>
                  </a:moveTo>
                  <a:cubicBezTo>
                    <a:pt x="21600" y="3561"/>
                    <a:pt x="19246" y="0"/>
                    <a:pt x="10802" y="0"/>
                  </a:cubicBezTo>
                  <a:cubicBezTo>
                    <a:pt x="2354" y="0"/>
                    <a:pt x="0" y="3561"/>
                    <a:pt x="0" y="5915"/>
                  </a:cubicBezTo>
                  <a:lnTo>
                    <a:pt x="0" y="21600"/>
                  </a:lnTo>
                  <a:lnTo>
                    <a:pt x="21600" y="21600"/>
                  </a:lnTo>
                  <a:cubicBezTo>
                    <a:pt x="21600" y="21600"/>
                    <a:pt x="21600" y="5915"/>
                    <a:pt x="21600" y="5915"/>
                  </a:cubicBezTo>
                  <a:close/>
                </a:path>
              </a:pathLst>
            </a:custGeom>
            <a:grpFill/>
            <a:ln w="12700">
              <a:miter lim="400000"/>
            </a:ln>
          </p:spPr>
          <p:txBody>
            <a:bodyPr anchor="ctr" bIns="0" lIns="0" rIns="0" tIns="0"/>
            <a:lstStyle/>
            <a:p>
              <a:pPr lvl="0"/>
              <a:endParaRPr sz="1733"/>
            </a:p>
          </p:txBody>
        </p:sp>
        <p:sp>
          <p:nvSpPr>
            <p:cNvPr id="66" name="Shape 4038"/>
            <p:cNvSpPr/>
            <p:nvPr/>
          </p:nvSpPr>
          <p:spPr>
            <a:xfrm>
              <a:off x="5818144" y="2177968"/>
              <a:ext cx="105661" cy="237733"/>
            </a:xfrm>
            <a:custGeom>
              <a:cxnLst>
                <a:cxn ang="0">
                  <a:pos x="wd2" y="hd2"/>
                </a:cxn>
                <a:cxn ang="5400000">
                  <a:pos x="wd2" y="hd2"/>
                </a:cxn>
                <a:cxn ang="10800000">
                  <a:pos x="wd2" y="hd2"/>
                </a:cxn>
                <a:cxn ang="16200000">
                  <a:pos x="wd2" y="hd2"/>
                </a:cxn>
              </a:cxnLst>
              <a:rect b="b" l="0" r="r" t="0"/>
              <a:pathLst>
                <a:path extrusionOk="0" h="21269" w="20870">
                  <a:moveTo>
                    <a:pt x="2094" y="21267"/>
                  </a:moveTo>
                  <a:cubicBezTo>
                    <a:pt x="1588" y="21117"/>
                    <a:pt x="10321" y="12806"/>
                    <a:pt x="10020" y="12442"/>
                  </a:cubicBezTo>
                  <a:cubicBezTo>
                    <a:pt x="9721" y="12078"/>
                    <a:pt x="461" y="10745"/>
                    <a:pt x="8" y="10103"/>
                  </a:cubicBezTo>
                  <a:cubicBezTo>
                    <a:pt x="-444" y="9461"/>
                    <a:pt x="18291" y="-184"/>
                    <a:pt x="18781" y="2"/>
                  </a:cubicBezTo>
                  <a:cubicBezTo>
                    <a:pt x="19274" y="187"/>
                    <a:pt x="10620" y="8555"/>
                    <a:pt x="10855" y="8827"/>
                  </a:cubicBezTo>
                  <a:cubicBezTo>
                    <a:pt x="11091" y="9099"/>
                    <a:pt x="20581" y="10487"/>
                    <a:pt x="20867" y="11166"/>
                  </a:cubicBezTo>
                  <a:cubicBezTo>
                    <a:pt x="21156" y="11845"/>
                    <a:pt x="2600" y="21416"/>
                    <a:pt x="2094" y="21267"/>
                  </a:cubicBezTo>
                  <a:close/>
                </a:path>
              </a:pathLst>
            </a:custGeom>
            <a:grpFill/>
            <a:ln w="12700">
              <a:miter lim="400000"/>
            </a:ln>
          </p:spPr>
          <p:txBody>
            <a:bodyPr anchor="ctr" bIns="0" lIns="0" rIns="0" tIns="0"/>
            <a:lstStyle/>
            <a:p>
              <a:pPr lvl="0"/>
              <a:endParaRPr sz="1733"/>
            </a:p>
          </p:txBody>
        </p:sp>
        <p:sp>
          <p:nvSpPr>
            <p:cNvPr id="67" name="Shape 4039"/>
            <p:cNvSpPr/>
            <p:nvPr/>
          </p:nvSpPr>
          <p:spPr>
            <a:xfrm>
              <a:off x="5260339" y="2228380"/>
              <a:ext cx="182091" cy="162172"/>
            </a:xfrm>
            <a:custGeom>
              <a:cxnLst>
                <a:cxn ang="0">
                  <a:pos x="wd2" y="hd2"/>
                </a:cxn>
                <a:cxn ang="5400000">
                  <a:pos x="wd2" y="hd2"/>
                </a:cxn>
                <a:cxn ang="10800000">
                  <a:pos x="wd2" y="hd2"/>
                </a:cxn>
                <a:cxn ang="16200000">
                  <a:pos x="wd2" y="hd2"/>
                </a:cxn>
              </a:cxnLst>
              <a:rect b="b" l="0" r="r" t="0"/>
              <a:pathLst>
                <a:path extrusionOk="0" h="21600" w="21600">
                  <a:moveTo>
                    <a:pt x="19200" y="0"/>
                  </a:moveTo>
                  <a:lnTo>
                    <a:pt x="18120" y="0"/>
                  </a:lnTo>
                  <a:lnTo>
                    <a:pt x="18120" y="2700"/>
                  </a:lnTo>
                  <a:lnTo>
                    <a:pt x="14280" y="2700"/>
                  </a:lnTo>
                  <a:lnTo>
                    <a:pt x="14280" y="0"/>
                  </a:lnTo>
                  <a:lnTo>
                    <a:pt x="7320" y="0"/>
                  </a:lnTo>
                  <a:lnTo>
                    <a:pt x="7320" y="2700"/>
                  </a:lnTo>
                  <a:lnTo>
                    <a:pt x="3480" y="2700"/>
                  </a:lnTo>
                  <a:lnTo>
                    <a:pt x="3480" y="0"/>
                  </a:lnTo>
                  <a:lnTo>
                    <a:pt x="2400" y="0"/>
                  </a:lnTo>
                  <a:cubicBezTo>
                    <a:pt x="1079" y="0"/>
                    <a:pt x="0" y="1214"/>
                    <a:pt x="0" y="2700"/>
                  </a:cubicBezTo>
                  <a:lnTo>
                    <a:pt x="0" y="18900"/>
                  </a:lnTo>
                  <a:cubicBezTo>
                    <a:pt x="0" y="20386"/>
                    <a:pt x="1079" y="21600"/>
                    <a:pt x="2400" y="21600"/>
                  </a:cubicBezTo>
                  <a:lnTo>
                    <a:pt x="19200" y="21600"/>
                  </a:lnTo>
                  <a:cubicBezTo>
                    <a:pt x="20521" y="21600"/>
                    <a:pt x="21600" y="20386"/>
                    <a:pt x="21600" y="18900"/>
                  </a:cubicBezTo>
                  <a:lnTo>
                    <a:pt x="21600" y="2700"/>
                  </a:lnTo>
                  <a:cubicBezTo>
                    <a:pt x="21600" y="1214"/>
                    <a:pt x="20521" y="0"/>
                    <a:pt x="19200" y="0"/>
                  </a:cubicBezTo>
                  <a:close/>
                </a:path>
              </a:pathLst>
            </a:custGeom>
            <a:grpFill/>
            <a:ln w="12700">
              <a:miter lim="400000"/>
            </a:ln>
          </p:spPr>
          <p:txBody>
            <a:bodyPr anchor="ctr" bIns="0" lIns="0" rIns="0" tIns="0"/>
            <a:lstStyle/>
            <a:p>
              <a:pPr lvl="0"/>
              <a:endParaRPr sz="1733"/>
            </a:p>
          </p:txBody>
        </p:sp>
        <p:sp>
          <p:nvSpPr>
            <p:cNvPr id="68" name="Shape 4040"/>
            <p:cNvSpPr/>
            <p:nvPr/>
          </p:nvSpPr>
          <p:spPr>
            <a:xfrm>
              <a:off x="5297760" y="2203432"/>
              <a:ext cx="105201" cy="34388"/>
            </a:xfrm>
            <a:custGeom>
              <a:cxnLst>
                <a:cxn ang="0">
                  <a:pos x="wd2" y="hd2"/>
                </a:cxn>
                <a:cxn ang="5400000">
                  <a:pos x="wd2" y="hd2"/>
                </a:cxn>
                <a:cxn ang="10800000">
                  <a:pos x="wd2" y="hd2"/>
                </a:cxn>
                <a:cxn ang="16200000">
                  <a:pos x="wd2" y="hd2"/>
                </a:cxn>
              </a:cxnLst>
              <a:rect b="b" l="0" r="r" t="0"/>
              <a:pathLst>
                <a:path extrusionOk="0" h="21600" w="21600">
                  <a:moveTo>
                    <a:pt x="21600" y="0"/>
                  </a:moveTo>
                  <a:lnTo>
                    <a:pt x="18694" y="0"/>
                  </a:lnTo>
                  <a:lnTo>
                    <a:pt x="18694" y="21600"/>
                  </a:lnTo>
                  <a:lnTo>
                    <a:pt x="21600" y="21600"/>
                  </a:lnTo>
                  <a:cubicBezTo>
                    <a:pt x="21600" y="21600"/>
                    <a:pt x="21600" y="0"/>
                    <a:pt x="21600" y="0"/>
                  </a:cubicBezTo>
                  <a:close/>
                  <a:moveTo>
                    <a:pt x="2906" y="0"/>
                  </a:moveTo>
                  <a:lnTo>
                    <a:pt x="0" y="0"/>
                  </a:lnTo>
                  <a:lnTo>
                    <a:pt x="0" y="21600"/>
                  </a:lnTo>
                  <a:lnTo>
                    <a:pt x="2906" y="21600"/>
                  </a:lnTo>
                  <a:cubicBezTo>
                    <a:pt x="2906" y="21600"/>
                    <a:pt x="2906" y="0"/>
                    <a:pt x="2906" y="0"/>
                  </a:cubicBezTo>
                  <a:close/>
                </a:path>
              </a:pathLst>
            </a:custGeom>
            <a:grpFill/>
            <a:ln w="12700">
              <a:miter lim="400000"/>
            </a:ln>
          </p:spPr>
          <p:txBody>
            <a:bodyPr anchor="ctr" bIns="0" lIns="0" rIns="0" tIns="0"/>
            <a:lstStyle/>
            <a:p>
              <a:pPr lvl="0"/>
              <a:endParaRPr sz="1733"/>
            </a:p>
          </p:txBody>
        </p:sp>
        <p:sp>
          <p:nvSpPr>
            <p:cNvPr id="69" name="Shape 4041"/>
            <p:cNvSpPr/>
            <p:nvPr/>
          </p:nvSpPr>
          <p:spPr>
            <a:xfrm>
              <a:off x="7359318" y="2203432"/>
              <a:ext cx="186805" cy="186805"/>
            </a:xfrm>
            <a:custGeom>
              <a:cxnLst>
                <a:cxn ang="0">
                  <a:pos x="wd2" y="hd2"/>
                </a:cxn>
                <a:cxn ang="5400000">
                  <a:pos x="wd2" y="hd2"/>
                </a:cxn>
                <a:cxn ang="10800000">
                  <a:pos x="wd2" y="hd2"/>
                </a:cxn>
                <a:cxn ang="16200000">
                  <a:pos x="wd2" y="hd2"/>
                </a:cxn>
              </a:cxnLst>
              <a:rect b="b" l="0" r="r" t="0"/>
              <a:pathLst>
                <a:path extrusionOk="0" h="21600" w="21600">
                  <a:moveTo>
                    <a:pt x="10800" y="14321"/>
                  </a:moveTo>
                  <a:cubicBezTo>
                    <a:pt x="8855" y="14321"/>
                    <a:pt x="7279" y="12745"/>
                    <a:pt x="7279" y="10800"/>
                  </a:cubicBezTo>
                  <a:cubicBezTo>
                    <a:pt x="7279" y="8855"/>
                    <a:pt x="8855" y="7279"/>
                    <a:pt x="10800" y="7279"/>
                  </a:cubicBezTo>
                  <a:cubicBezTo>
                    <a:pt x="12745" y="7279"/>
                    <a:pt x="14321" y="8855"/>
                    <a:pt x="14321" y="10800"/>
                  </a:cubicBezTo>
                  <a:cubicBezTo>
                    <a:pt x="14321" y="12745"/>
                    <a:pt x="12745" y="14321"/>
                    <a:pt x="10800" y="14321"/>
                  </a:cubicBezTo>
                  <a:close/>
                  <a:moveTo>
                    <a:pt x="10800" y="0"/>
                  </a:moveTo>
                  <a:cubicBezTo>
                    <a:pt x="4835" y="0"/>
                    <a:pt x="0" y="4835"/>
                    <a:pt x="0" y="10800"/>
                  </a:cubicBezTo>
                  <a:cubicBezTo>
                    <a:pt x="0" y="16765"/>
                    <a:pt x="4835" y="21600"/>
                    <a:pt x="10800" y="21600"/>
                  </a:cubicBezTo>
                  <a:cubicBezTo>
                    <a:pt x="16764" y="21600"/>
                    <a:pt x="21600" y="16765"/>
                    <a:pt x="21600" y="10800"/>
                  </a:cubicBezTo>
                  <a:cubicBezTo>
                    <a:pt x="21600" y="4835"/>
                    <a:pt x="16764" y="0"/>
                    <a:pt x="10800" y="0"/>
                  </a:cubicBezTo>
                  <a:close/>
                </a:path>
              </a:pathLst>
            </a:custGeom>
            <a:grpFill/>
            <a:ln w="12700">
              <a:miter lim="400000"/>
            </a:ln>
          </p:spPr>
          <p:txBody>
            <a:bodyPr anchor="ctr" bIns="0" lIns="0" rIns="0" tIns="0"/>
            <a:lstStyle/>
            <a:p>
              <a:pPr lvl="0"/>
              <a:endParaRPr sz="1733"/>
            </a:p>
          </p:txBody>
        </p:sp>
        <p:sp>
          <p:nvSpPr>
            <p:cNvPr id="70" name="Shape 4042"/>
            <p:cNvSpPr/>
            <p:nvPr/>
          </p:nvSpPr>
          <p:spPr>
            <a:xfrm>
              <a:off x="6265811" y="2215749"/>
              <a:ext cx="249506" cy="162172"/>
            </a:xfrm>
            <a:custGeom>
              <a:cxnLst>
                <a:cxn ang="0">
                  <a:pos x="wd2" y="hd2"/>
                </a:cxn>
                <a:cxn ang="5400000">
                  <a:pos x="wd2" y="hd2"/>
                </a:cxn>
                <a:cxn ang="10800000">
                  <a:pos x="wd2" y="hd2"/>
                </a:cxn>
                <a:cxn ang="16200000">
                  <a:pos x="wd2" y="hd2"/>
                </a:cxn>
              </a:cxnLst>
              <a:rect b="b" l="0" r="r" t="0"/>
              <a:pathLst>
                <a:path extrusionOk="0" h="21600" w="21600">
                  <a:moveTo>
                    <a:pt x="12281" y="13211"/>
                  </a:moveTo>
                  <a:cubicBezTo>
                    <a:pt x="11747" y="14381"/>
                    <a:pt x="9458" y="18011"/>
                    <a:pt x="9360" y="18165"/>
                  </a:cubicBezTo>
                  <a:cubicBezTo>
                    <a:pt x="9249" y="18377"/>
                    <a:pt x="8939" y="18735"/>
                    <a:pt x="8644" y="18441"/>
                  </a:cubicBezTo>
                  <a:cubicBezTo>
                    <a:pt x="8559" y="18357"/>
                    <a:pt x="8459" y="18187"/>
                    <a:pt x="8459" y="17853"/>
                  </a:cubicBezTo>
                  <a:cubicBezTo>
                    <a:pt x="8459" y="17530"/>
                    <a:pt x="8554" y="17204"/>
                    <a:pt x="8565" y="17168"/>
                  </a:cubicBezTo>
                  <a:lnTo>
                    <a:pt x="9680" y="13369"/>
                  </a:lnTo>
                  <a:cubicBezTo>
                    <a:pt x="9471" y="13239"/>
                    <a:pt x="9111" y="13015"/>
                    <a:pt x="8832" y="12829"/>
                  </a:cubicBezTo>
                  <a:lnTo>
                    <a:pt x="8758" y="12781"/>
                  </a:lnTo>
                  <a:cubicBezTo>
                    <a:pt x="8476" y="12597"/>
                    <a:pt x="8124" y="12367"/>
                    <a:pt x="8124" y="11770"/>
                  </a:cubicBezTo>
                  <a:cubicBezTo>
                    <a:pt x="8124" y="11484"/>
                    <a:pt x="8211" y="11152"/>
                    <a:pt x="8393" y="10758"/>
                  </a:cubicBezTo>
                  <a:cubicBezTo>
                    <a:pt x="8927" y="9588"/>
                    <a:pt x="11216" y="5958"/>
                    <a:pt x="11314" y="5804"/>
                  </a:cubicBezTo>
                  <a:cubicBezTo>
                    <a:pt x="11426" y="5592"/>
                    <a:pt x="11735" y="5234"/>
                    <a:pt x="12030" y="5528"/>
                  </a:cubicBezTo>
                  <a:cubicBezTo>
                    <a:pt x="12115" y="5612"/>
                    <a:pt x="12215" y="5782"/>
                    <a:pt x="12215" y="6116"/>
                  </a:cubicBezTo>
                  <a:cubicBezTo>
                    <a:pt x="12215" y="6438"/>
                    <a:pt x="12120" y="6765"/>
                    <a:pt x="12110" y="6801"/>
                  </a:cubicBezTo>
                  <a:lnTo>
                    <a:pt x="10992" y="10600"/>
                  </a:lnTo>
                  <a:cubicBezTo>
                    <a:pt x="11203" y="10730"/>
                    <a:pt x="11563" y="10954"/>
                    <a:pt x="11842" y="11140"/>
                  </a:cubicBezTo>
                  <a:lnTo>
                    <a:pt x="11916" y="11188"/>
                  </a:lnTo>
                  <a:cubicBezTo>
                    <a:pt x="12198" y="11372"/>
                    <a:pt x="12550" y="11602"/>
                    <a:pt x="12550" y="12201"/>
                  </a:cubicBezTo>
                  <a:cubicBezTo>
                    <a:pt x="12550" y="12485"/>
                    <a:pt x="12462" y="12817"/>
                    <a:pt x="12281" y="13211"/>
                  </a:cubicBezTo>
                  <a:close/>
                  <a:moveTo>
                    <a:pt x="16430" y="6048"/>
                  </a:moveTo>
                  <a:cubicBezTo>
                    <a:pt x="16132" y="6048"/>
                    <a:pt x="15840" y="6088"/>
                    <a:pt x="15557" y="6162"/>
                  </a:cubicBezTo>
                  <a:cubicBezTo>
                    <a:pt x="14848" y="2597"/>
                    <a:pt x="12653" y="0"/>
                    <a:pt x="10054" y="0"/>
                  </a:cubicBezTo>
                  <a:cubicBezTo>
                    <a:pt x="6881" y="0"/>
                    <a:pt x="4310" y="3869"/>
                    <a:pt x="4310" y="8641"/>
                  </a:cubicBezTo>
                  <a:cubicBezTo>
                    <a:pt x="4310" y="9067"/>
                    <a:pt x="4330" y="9486"/>
                    <a:pt x="4369" y="9896"/>
                  </a:cubicBezTo>
                  <a:cubicBezTo>
                    <a:pt x="4217" y="9868"/>
                    <a:pt x="4064" y="9850"/>
                    <a:pt x="3906" y="9850"/>
                  </a:cubicBezTo>
                  <a:cubicBezTo>
                    <a:pt x="1749" y="9850"/>
                    <a:pt x="0" y="12481"/>
                    <a:pt x="0" y="15726"/>
                  </a:cubicBezTo>
                  <a:cubicBezTo>
                    <a:pt x="0" y="18969"/>
                    <a:pt x="1749" y="21600"/>
                    <a:pt x="3906" y="21600"/>
                  </a:cubicBezTo>
                  <a:lnTo>
                    <a:pt x="16430" y="21600"/>
                  </a:lnTo>
                  <a:cubicBezTo>
                    <a:pt x="19285" y="21600"/>
                    <a:pt x="21600" y="18119"/>
                    <a:pt x="21600" y="13823"/>
                  </a:cubicBezTo>
                  <a:cubicBezTo>
                    <a:pt x="21600" y="9530"/>
                    <a:pt x="19285" y="6048"/>
                    <a:pt x="16430" y="6048"/>
                  </a:cubicBezTo>
                  <a:close/>
                </a:path>
              </a:pathLst>
            </a:custGeom>
            <a:grpFill/>
            <a:ln w="12700">
              <a:miter lim="400000"/>
            </a:ln>
          </p:spPr>
          <p:txBody>
            <a:bodyPr anchor="ctr" bIns="0" lIns="0" rIns="0" tIns="0"/>
            <a:lstStyle/>
            <a:p>
              <a:pPr lvl="0"/>
              <a:endParaRPr sz="1733"/>
            </a:p>
          </p:txBody>
        </p:sp>
        <p:sp>
          <p:nvSpPr>
            <p:cNvPr id="71" name="Shape 4043"/>
            <p:cNvSpPr/>
            <p:nvPr/>
          </p:nvSpPr>
          <p:spPr>
            <a:xfrm>
              <a:off x="6849190" y="2192326"/>
              <a:ext cx="121928" cy="209017"/>
            </a:xfrm>
            <a:custGeom>
              <a:cxnLst>
                <a:cxn ang="0">
                  <a:pos x="wd2" y="hd2"/>
                </a:cxn>
                <a:cxn ang="5400000">
                  <a:pos x="wd2" y="hd2"/>
                </a:cxn>
                <a:cxn ang="10800000">
                  <a:pos x="wd2" y="hd2"/>
                </a:cxn>
                <a:cxn ang="16200000">
                  <a:pos x="wd2" y="hd2"/>
                </a:cxn>
              </a:cxnLst>
              <a:rect b="b" l="0" r="r" t="0"/>
              <a:pathLst>
                <a:path extrusionOk="0" h="21540" w="21600">
                  <a:moveTo>
                    <a:pt x="9547" y="8995"/>
                  </a:moveTo>
                  <a:cubicBezTo>
                    <a:pt x="9431" y="9241"/>
                    <a:pt x="9310" y="9495"/>
                    <a:pt x="9182" y="9756"/>
                  </a:cubicBezTo>
                  <a:cubicBezTo>
                    <a:pt x="8409" y="11354"/>
                    <a:pt x="7531" y="13164"/>
                    <a:pt x="7531" y="15261"/>
                  </a:cubicBezTo>
                  <a:cubicBezTo>
                    <a:pt x="7531" y="16396"/>
                    <a:pt x="6379" y="16800"/>
                    <a:pt x="5302" y="16800"/>
                  </a:cubicBezTo>
                  <a:cubicBezTo>
                    <a:pt x="4071" y="16800"/>
                    <a:pt x="3070" y="16212"/>
                    <a:pt x="3070" y="15491"/>
                  </a:cubicBezTo>
                  <a:cubicBezTo>
                    <a:pt x="3070" y="13016"/>
                    <a:pt x="5121" y="11397"/>
                    <a:pt x="6930" y="9971"/>
                  </a:cubicBezTo>
                  <a:cubicBezTo>
                    <a:pt x="7496" y="9523"/>
                    <a:pt x="8031" y="9101"/>
                    <a:pt x="8465" y="8681"/>
                  </a:cubicBezTo>
                  <a:cubicBezTo>
                    <a:pt x="8665" y="8489"/>
                    <a:pt x="9201" y="8497"/>
                    <a:pt x="9443" y="8687"/>
                  </a:cubicBezTo>
                  <a:cubicBezTo>
                    <a:pt x="9559" y="8776"/>
                    <a:pt x="9596" y="8890"/>
                    <a:pt x="9547" y="8995"/>
                  </a:cubicBezTo>
                  <a:close/>
                  <a:moveTo>
                    <a:pt x="11191" y="180"/>
                  </a:moveTo>
                  <a:cubicBezTo>
                    <a:pt x="11140" y="-60"/>
                    <a:pt x="10460" y="-60"/>
                    <a:pt x="10409" y="180"/>
                  </a:cubicBezTo>
                  <a:cubicBezTo>
                    <a:pt x="8706" y="8155"/>
                    <a:pt x="0" y="9798"/>
                    <a:pt x="0" y="15341"/>
                  </a:cubicBezTo>
                  <a:cubicBezTo>
                    <a:pt x="0" y="18765"/>
                    <a:pt x="4944" y="21540"/>
                    <a:pt x="10801" y="21540"/>
                  </a:cubicBezTo>
                  <a:cubicBezTo>
                    <a:pt x="16656" y="21540"/>
                    <a:pt x="21600" y="18765"/>
                    <a:pt x="21600" y="15341"/>
                  </a:cubicBezTo>
                  <a:cubicBezTo>
                    <a:pt x="21600" y="9798"/>
                    <a:pt x="12894" y="8155"/>
                    <a:pt x="11191" y="180"/>
                  </a:cubicBezTo>
                  <a:close/>
                </a:path>
              </a:pathLst>
            </a:custGeom>
            <a:grpFill/>
            <a:ln w="12700">
              <a:miter lim="400000"/>
            </a:ln>
          </p:spPr>
          <p:txBody>
            <a:bodyPr anchor="ctr" bIns="0" lIns="0" rIns="0" tIns="0"/>
            <a:lstStyle/>
            <a:p>
              <a:pPr lvl="0"/>
              <a:endParaRPr sz="1733"/>
            </a:p>
          </p:txBody>
        </p:sp>
        <p:sp>
          <p:nvSpPr>
            <p:cNvPr id="72" name="Shape 4044"/>
            <p:cNvSpPr/>
            <p:nvPr/>
          </p:nvSpPr>
          <p:spPr>
            <a:xfrm>
              <a:off x="2135344" y="2725077"/>
              <a:ext cx="197006" cy="197006"/>
            </a:xfrm>
            <a:custGeom>
              <a:cxnLst>
                <a:cxn ang="0">
                  <a:pos x="wd2" y="hd2"/>
                </a:cxn>
                <a:cxn ang="5400000">
                  <a:pos x="wd2" y="hd2"/>
                </a:cxn>
                <a:cxn ang="10800000">
                  <a:pos x="wd2" y="hd2"/>
                </a:cxn>
                <a:cxn ang="16200000">
                  <a:pos x="wd2" y="hd2"/>
                </a:cxn>
              </a:cxnLst>
              <a:rect b="b" l="0" r="r" t="0"/>
              <a:pathLst>
                <a:path extrusionOk="0" h="21600" w="21600">
                  <a:moveTo>
                    <a:pt x="14896" y="15577"/>
                  </a:moveTo>
                  <a:cubicBezTo>
                    <a:pt x="12144" y="16865"/>
                    <a:pt x="9844" y="18851"/>
                    <a:pt x="8177" y="21278"/>
                  </a:cubicBezTo>
                  <a:cubicBezTo>
                    <a:pt x="9017" y="21487"/>
                    <a:pt x="9895" y="21600"/>
                    <a:pt x="10801" y="21600"/>
                  </a:cubicBezTo>
                  <a:cubicBezTo>
                    <a:pt x="12429" y="21600"/>
                    <a:pt x="13973" y="21237"/>
                    <a:pt x="15358" y="20591"/>
                  </a:cubicBezTo>
                  <a:cubicBezTo>
                    <a:pt x="15580" y="19502"/>
                    <a:pt x="15699" y="18376"/>
                    <a:pt x="15699" y="17222"/>
                  </a:cubicBezTo>
                  <a:cubicBezTo>
                    <a:pt x="15699" y="16807"/>
                    <a:pt x="15679" y="16394"/>
                    <a:pt x="15648" y="15985"/>
                  </a:cubicBezTo>
                  <a:cubicBezTo>
                    <a:pt x="15371" y="15896"/>
                    <a:pt x="15116" y="15757"/>
                    <a:pt x="14896" y="15577"/>
                  </a:cubicBezTo>
                  <a:close/>
                  <a:moveTo>
                    <a:pt x="18049" y="2796"/>
                  </a:moveTo>
                  <a:cubicBezTo>
                    <a:pt x="16319" y="2963"/>
                    <a:pt x="14667" y="3397"/>
                    <a:pt x="13127" y="4050"/>
                  </a:cubicBezTo>
                  <a:cubicBezTo>
                    <a:pt x="13136" y="4125"/>
                    <a:pt x="13139" y="4202"/>
                    <a:pt x="13139" y="4280"/>
                  </a:cubicBezTo>
                  <a:cubicBezTo>
                    <a:pt x="13139" y="4642"/>
                    <a:pt x="13052" y="4984"/>
                    <a:pt x="12904" y="5289"/>
                  </a:cubicBezTo>
                  <a:cubicBezTo>
                    <a:pt x="14441" y="7094"/>
                    <a:pt x="15635" y="9198"/>
                    <a:pt x="16388" y="11500"/>
                  </a:cubicBezTo>
                  <a:cubicBezTo>
                    <a:pt x="17323" y="11517"/>
                    <a:pt x="18121" y="12090"/>
                    <a:pt x="18465" y="12903"/>
                  </a:cubicBezTo>
                  <a:cubicBezTo>
                    <a:pt x="19505" y="12797"/>
                    <a:pt x="20517" y="12599"/>
                    <a:pt x="21493" y="12312"/>
                  </a:cubicBezTo>
                  <a:cubicBezTo>
                    <a:pt x="21562" y="11817"/>
                    <a:pt x="21600" y="11314"/>
                    <a:pt x="21600" y="10799"/>
                  </a:cubicBezTo>
                  <a:cubicBezTo>
                    <a:pt x="21600" y="7626"/>
                    <a:pt x="20230" y="4772"/>
                    <a:pt x="18049" y="2796"/>
                  </a:cubicBezTo>
                  <a:close/>
                  <a:moveTo>
                    <a:pt x="13739" y="14349"/>
                  </a:moveTo>
                  <a:cubicBezTo>
                    <a:pt x="11074" y="13908"/>
                    <a:pt x="8601" y="12890"/>
                    <a:pt x="6450" y="11433"/>
                  </a:cubicBezTo>
                  <a:cubicBezTo>
                    <a:pt x="6101" y="11646"/>
                    <a:pt x="5691" y="11773"/>
                    <a:pt x="5251" y="11773"/>
                  </a:cubicBezTo>
                  <a:cubicBezTo>
                    <a:pt x="5090" y="11773"/>
                    <a:pt x="4933" y="11755"/>
                    <a:pt x="4781" y="11724"/>
                  </a:cubicBezTo>
                  <a:cubicBezTo>
                    <a:pt x="3750" y="13677"/>
                    <a:pt x="3093" y="15854"/>
                    <a:pt x="2903" y="18164"/>
                  </a:cubicBezTo>
                  <a:cubicBezTo>
                    <a:pt x="3931" y="19266"/>
                    <a:pt x="5186" y="20184"/>
                    <a:pt x="6595" y="20750"/>
                  </a:cubicBezTo>
                  <a:cubicBezTo>
                    <a:pt x="8345" y="18059"/>
                    <a:pt x="10792" y="15833"/>
                    <a:pt x="13739" y="14349"/>
                  </a:cubicBezTo>
                  <a:close/>
                  <a:moveTo>
                    <a:pt x="17258" y="15906"/>
                  </a:moveTo>
                  <a:cubicBezTo>
                    <a:pt x="17290" y="16340"/>
                    <a:pt x="17306" y="16780"/>
                    <a:pt x="17306" y="17222"/>
                  </a:cubicBezTo>
                  <a:cubicBezTo>
                    <a:pt x="17306" y="18003"/>
                    <a:pt x="17256" y="18770"/>
                    <a:pt x="17163" y="19525"/>
                  </a:cubicBezTo>
                  <a:cubicBezTo>
                    <a:pt x="18993" y="18186"/>
                    <a:pt x="20389" y="16288"/>
                    <a:pt x="21091" y="14080"/>
                  </a:cubicBezTo>
                  <a:cubicBezTo>
                    <a:pt x="20259" y="14281"/>
                    <a:pt x="19403" y="14425"/>
                    <a:pt x="18531" y="14508"/>
                  </a:cubicBezTo>
                  <a:cubicBezTo>
                    <a:pt x="18326" y="15137"/>
                    <a:pt x="17860" y="15646"/>
                    <a:pt x="17258" y="15906"/>
                  </a:cubicBezTo>
                  <a:close/>
                  <a:moveTo>
                    <a:pt x="14278" y="12804"/>
                  </a:moveTo>
                  <a:cubicBezTo>
                    <a:pt x="14421" y="12507"/>
                    <a:pt x="14624" y="12244"/>
                    <a:pt x="14874" y="12035"/>
                  </a:cubicBezTo>
                  <a:cubicBezTo>
                    <a:pt x="14196" y="9947"/>
                    <a:pt x="13122" y="8037"/>
                    <a:pt x="11738" y="6396"/>
                  </a:cubicBezTo>
                  <a:cubicBezTo>
                    <a:pt x="11462" y="6512"/>
                    <a:pt x="11160" y="6577"/>
                    <a:pt x="10842" y="6577"/>
                  </a:cubicBezTo>
                  <a:cubicBezTo>
                    <a:pt x="10343" y="6577"/>
                    <a:pt x="9883" y="6417"/>
                    <a:pt x="9507" y="6147"/>
                  </a:cubicBezTo>
                  <a:cubicBezTo>
                    <a:pt x="8673" y="6781"/>
                    <a:pt x="7903" y="7490"/>
                    <a:pt x="7202" y="8265"/>
                  </a:cubicBezTo>
                  <a:cubicBezTo>
                    <a:pt x="7421" y="8615"/>
                    <a:pt x="7550" y="9030"/>
                    <a:pt x="7550" y="9475"/>
                  </a:cubicBezTo>
                  <a:cubicBezTo>
                    <a:pt x="7550" y="9715"/>
                    <a:pt x="7513" y="9946"/>
                    <a:pt x="7444" y="10163"/>
                  </a:cubicBezTo>
                  <a:cubicBezTo>
                    <a:pt x="9459" y="11510"/>
                    <a:pt x="11779" y="12433"/>
                    <a:pt x="14278" y="12804"/>
                  </a:cubicBezTo>
                  <a:close/>
                  <a:moveTo>
                    <a:pt x="10842" y="1982"/>
                  </a:moveTo>
                  <a:cubicBezTo>
                    <a:pt x="11448" y="1982"/>
                    <a:pt x="11999" y="2219"/>
                    <a:pt x="12409" y="2604"/>
                  </a:cubicBezTo>
                  <a:cubicBezTo>
                    <a:pt x="13608" y="2088"/>
                    <a:pt x="14870" y="1692"/>
                    <a:pt x="16183" y="1439"/>
                  </a:cubicBezTo>
                  <a:cubicBezTo>
                    <a:pt x="14599" y="526"/>
                    <a:pt x="12761" y="0"/>
                    <a:pt x="10801" y="0"/>
                  </a:cubicBezTo>
                  <a:cubicBezTo>
                    <a:pt x="9464" y="0"/>
                    <a:pt x="8183" y="245"/>
                    <a:pt x="7001" y="690"/>
                  </a:cubicBezTo>
                  <a:cubicBezTo>
                    <a:pt x="7940" y="1152"/>
                    <a:pt x="8833" y="1693"/>
                    <a:pt x="9674" y="2303"/>
                  </a:cubicBezTo>
                  <a:cubicBezTo>
                    <a:pt x="10018" y="2100"/>
                    <a:pt x="10415" y="1982"/>
                    <a:pt x="10842" y="1982"/>
                  </a:cubicBezTo>
                  <a:close/>
                  <a:moveTo>
                    <a:pt x="2954" y="9475"/>
                  </a:moveTo>
                  <a:cubicBezTo>
                    <a:pt x="2954" y="9153"/>
                    <a:pt x="3021" y="8844"/>
                    <a:pt x="3141" y="8566"/>
                  </a:cubicBezTo>
                  <a:cubicBezTo>
                    <a:pt x="2404" y="7757"/>
                    <a:pt x="1736" y="6884"/>
                    <a:pt x="1151" y="5952"/>
                  </a:cubicBezTo>
                  <a:cubicBezTo>
                    <a:pt x="417" y="7410"/>
                    <a:pt x="0" y="9056"/>
                    <a:pt x="0" y="10799"/>
                  </a:cubicBezTo>
                  <a:cubicBezTo>
                    <a:pt x="0" y="12819"/>
                    <a:pt x="556" y="14708"/>
                    <a:pt x="1521" y="16325"/>
                  </a:cubicBezTo>
                  <a:cubicBezTo>
                    <a:pt x="1866" y="14381"/>
                    <a:pt x="2520" y="12545"/>
                    <a:pt x="3424" y="10861"/>
                  </a:cubicBezTo>
                  <a:cubicBezTo>
                    <a:pt x="3130" y="10477"/>
                    <a:pt x="2954" y="9996"/>
                    <a:pt x="2954" y="9475"/>
                  </a:cubicBezTo>
                  <a:close/>
                  <a:moveTo>
                    <a:pt x="5251" y="7176"/>
                  </a:moveTo>
                  <a:cubicBezTo>
                    <a:pt x="5487" y="7176"/>
                    <a:pt x="5715" y="7213"/>
                    <a:pt x="5930" y="7278"/>
                  </a:cubicBezTo>
                  <a:cubicBezTo>
                    <a:pt x="6738" y="6372"/>
                    <a:pt x="7636" y="5547"/>
                    <a:pt x="8608" y="4813"/>
                  </a:cubicBezTo>
                  <a:cubicBezTo>
                    <a:pt x="8567" y="4642"/>
                    <a:pt x="8543" y="4464"/>
                    <a:pt x="8543" y="4280"/>
                  </a:cubicBezTo>
                  <a:cubicBezTo>
                    <a:pt x="8543" y="4026"/>
                    <a:pt x="8587" y="3781"/>
                    <a:pt x="8663" y="3552"/>
                  </a:cubicBezTo>
                  <a:cubicBezTo>
                    <a:pt x="7575" y="2771"/>
                    <a:pt x="6391" y="2115"/>
                    <a:pt x="5131" y="1609"/>
                  </a:cubicBezTo>
                  <a:cubicBezTo>
                    <a:pt x="3949" y="2338"/>
                    <a:pt x="2920" y="3289"/>
                    <a:pt x="2099" y="4405"/>
                  </a:cubicBezTo>
                  <a:cubicBezTo>
                    <a:pt x="2708" y="5484"/>
                    <a:pt x="3433" y="6491"/>
                    <a:pt x="4256" y="7407"/>
                  </a:cubicBezTo>
                  <a:cubicBezTo>
                    <a:pt x="4557" y="7261"/>
                    <a:pt x="4895" y="7176"/>
                    <a:pt x="5251" y="7176"/>
                  </a:cubicBezTo>
                  <a:close/>
                </a:path>
              </a:pathLst>
            </a:custGeom>
            <a:grpFill/>
            <a:ln w="12700">
              <a:miter lim="400000"/>
            </a:ln>
          </p:spPr>
          <p:txBody>
            <a:bodyPr anchor="ctr" bIns="0" lIns="0" rIns="0" tIns="0"/>
            <a:lstStyle/>
            <a:p>
              <a:pPr lvl="0"/>
              <a:endParaRPr sz="1733"/>
            </a:p>
          </p:txBody>
        </p:sp>
        <p:sp>
          <p:nvSpPr>
            <p:cNvPr id="73" name="Shape 4045"/>
            <p:cNvSpPr/>
            <p:nvPr/>
          </p:nvSpPr>
          <p:spPr>
            <a:xfrm>
              <a:off x="8362353" y="2234771"/>
              <a:ext cx="186806" cy="124127"/>
            </a:xfrm>
            <a:custGeom>
              <a:cxnLst>
                <a:cxn ang="0">
                  <a:pos x="wd2" y="hd2"/>
                </a:cxn>
                <a:cxn ang="5400000">
                  <a:pos x="wd2" y="hd2"/>
                </a:cxn>
                <a:cxn ang="10800000">
                  <a:pos x="wd2" y="hd2"/>
                </a:cxn>
                <a:cxn ang="16200000">
                  <a:pos x="wd2" y="hd2"/>
                </a:cxn>
              </a:cxnLst>
              <a:rect b="b" l="0" r="r" t="0"/>
              <a:pathLst>
                <a:path extrusionOk="0" h="21124" w="21600">
                  <a:moveTo>
                    <a:pt x="18596" y="5942"/>
                  </a:moveTo>
                  <a:cubicBezTo>
                    <a:pt x="18295" y="7132"/>
                    <a:pt x="17976" y="8348"/>
                    <a:pt x="17696" y="9399"/>
                  </a:cubicBezTo>
                  <a:cubicBezTo>
                    <a:pt x="18794" y="11734"/>
                    <a:pt x="19440" y="14666"/>
                    <a:pt x="19440" y="17887"/>
                  </a:cubicBezTo>
                  <a:cubicBezTo>
                    <a:pt x="19440" y="18391"/>
                    <a:pt x="19426" y="18896"/>
                    <a:pt x="19394" y="19390"/>
                  </a:cubicBezTo>
                  <a:cubicBezTo>
                    <a:pt x="19341" y="20265"/>
                    <a:pt x="19778" y="21038"/>
                    <a:pt x="20372" y="21116"/>
                  </a:cubicBezTo>
                  <a:cubicBezTo>
                    <a:pt x="20405" y="21122"/>
                    <a:pt x="20439" y="21124"/>
                    <a:pt x="20471" y="21124"/>
                  </a:cubicBezTo>
                  <a:cubicBezTo>
                    <a:pt x="21024" y="21124"/>
                    <a:pt x="21495" y="20502"/>
                    <a:pt x="21545" y="19677"/>
                  </a:cubicBezTo>
                  <a:cubicBezTo>
                    <a:pt x="21582" y="19089"/>
                    <a:pt x="21600" y="18486"/>
                    <a:pt x="21600" y="17887"/>
                  </a:cubicBezTo>
                  <a:cubicBezTo>
                    <a:pt x="21600" y="13196"/>
                    <a:pt x="20463" y="9004"/>
                    <a:pt x="18596" y="5942"/>
                  </a:cubicBezTo>
                  <a:close/>
                  <a:moveTo>
                    <a:pt x="10801" y="3957"/>
                  </a:moveTo>
                  <a:cubicBezTo>
                    <a:pt x="11273" y="3957"/>
                    <a:pt x="11734" y="4016"/>
                    <a:pt x="12183" y="4127"/>
                  </a:cubicBezTo>
                  <a:cubicBezTo>
                    <a:pt x="12656" y="3256"/>
                    <a:pt x="13186" y="2296"/>
                    <a:pt x="13702" y="1383"/>
                  </a:cubicBezTo>
                  <a:cubicBezTo>
                    <a:pt x="12781" y="990"/>
                    <a:pt x="11810" y="778"/>
                    <a:pt x="10801" y="778"/>
                  </a:cubicBezTo>
                  <a:cubicBezTo>
                    <a:pt x="4744" y="778"/>
                    <a:pt x="0" y="8292"/>
                    <a:pt x="0" y="17887"/>
                  </a:cubicBezTo>
                  <a:cubicBezTo>
                    <a:pt x="0" y="18477"/>
                    <a:pt x="18" y="19068"/>
                    <a:pt x="53" y="19643"/>
                  </a:cubicBezTo>
                  <a:cubicBezTo>
                    <a:pt x="105" y="20519"/>
                    <a:pt x="636" y="21162"/>
                    <a:pt x="1225" y="21086"/>
                  </a:cubicBezTo>
                  <a:cubicBezTo>
                    <a:pt x="1818" y="21007"/>
                    <a:pt x="2258" y="20236"/>
                    <a:pt x="2204" y="19361"/>
                  </a:cubicBezTo>
                  <a:cubicBezTo>
                    <a:pt x="2174" y="18879"/>
                    <a:pt x="2160" y="18383"/>
                    <a:pt x="2160" y="17887"/>
                  </a:cubicBezTo>
                  <a:cubicBezTo>
                    <a:pt x="2160" y="10076"/>
                    <a:pt x="5955" y="3957"/>
                    <a:pt x="10801" y="3957"/>
                  </a:cubicBezTo>
                  <a:close/>
                  <a:moveTo>
                    <a:pt x="8778" y="16036"/>
                  </a:moveTo>
                  <a:cubicBezTo>
                    <a:pt x="8032" y="17937"/>
                    <a:pt x="8535" y="19501"/>
                    <a:pt x="9569" y="20379"/>
                  </a:cubicBezTo>
                  <a:cubicBezTo>
                    <a:pt x="10602" y="21258"/>
                    <a:pt x="11773" y="21116"/>
                    <a:pt x="12519" y="19216"/>
                  </a:cubicBezTo>
                  <a:cubicBezTo>
                    <a:pt x="13265" y="17315"/>
                    <a:pt x="17970" y="355"/>
                    <a:pt x="17561" y="6"/>
                  </a:cubicBezTo>
                  <a:cubicBezTo>
                    <a:pt x="17151" y="-342"/>
                    <a:pt x="9524" y="14136"/>
                    <a:pt x="8778" y="16036"/>
                  </a:cubicBezTo>
                  <a:close/>
                </a:path>
              </a:pathLst>
            </a:custGeom>
            <a:grpFill/>
            <a:ln w="12700">
              <a:miter lim="400000"/>
            </a:ln>
          </p:spPr>
          <p:txBody>
            <a:bodyPr anchor="ctr" bIns="0" lIns="0" rIns="0" tIns="0"/>
            <a:lstStyle/>
            <a:p>
              <a:pPr lvl="0"/>
              <a:endParaRPr sz="1733"/>
            </a:p>
          </p:txBody>
        </p:sp>
        <p:sp>
          <p:nvSpPr>
            <p:cNvPr id="74" name="Shape 4046"/>
            <p:cNvSpPr/>
            <p:nvPr/>
          </p:nvSpPr>
          <p:spPr>
            <a:xfrm>
              <a:off x="1647274" y="2703752"/>
              <a:ext cx="134200" cy="239657"/>
            </a:xfrm>
            <a:custGeom>
              <a:cxnLst>
                <a:cxn ang="0">
                  <a:pos x="wd2" y="hd2"/>
                </a:cxn>
                <a:cxn ang="5400000">
                  <a:pos x="wd2" y="hd2"/>
                </a:cxn>
                <a:cxn ang="10800000">
                  <a:pos x="wd2" y="hd2"/>
                </a:cxn>
                <a:cxn ang="16200000">
                  <a:pos x="wd2" y="hd2"/>
                </a:cxn>
              </a:cxnLst>
              <a:rect b="b" l="0" r="r" t="0"/>
              <a:pathLst>
                <a:path extrusionOk="0" h="21600" w="21600">
                  <a:moveTo>
                    <a:pt x="11767" y="10800"/>
                  </a:moveTo>
                  <a:cubicBezTo>
                    <a:pt x="11767" y="12089"/>
                    <a:pt x="13688" y="12918"/>
                    <a:pt x="15722" y="14025"/>
                  </a:cubicBezTo>
                  <a:cubicBezTo>
                    <a:pt x="17208" y="14834"/>
                    <a:pt x="19243" y="15942"/>
                    <a:pt x="19243" y="16656"/>
                  </a:cubicBezTo>
                  <a:lnTo>
                    <a:pt x="19243" y="18090"/>
                  </a:lnTo>
                  <a:cubicBezTo>
                    <a:pt x="17373" y="17569"/>
                    <a:pt x="11777" y="17058"/>
                    <a:pt x="11777" y="15387"/>
                  </a:cubicBezTo>
                  <a:cubicBezTo>
                    <a:pt x="11777" y="14540"/>
                    <a:pt x="9823" y="14540"/>
                    <a:pt x="9823" y="15387"/>
                  </a:cubicBezTo>
                  <a:cubicBezTo>
                    <a:pt x="9823" y="17058"/>
                    <a:pt x="4224" y="17569"/>
                    <a:pt x="2357" y="18090"/>
                  </a:cubicBezTo>
                  <a:lnTo>
                    <a:pt x="2357" y="16656"/>
                  </a:lnTo>
                  <a:cubicBezTo>
                    <a:pt x="2357" y="15942"/>
                    <a:pt x="4392" y="14834"/>
                    <a:pt x="5878" y="14025"/>
                  </a:cubicBezTo>
                  <a:cubicBezTo>
                    <a:pt x="7912" y="12918"/>
                    <a:pt x="9833" y="12089"/>
                    <a:pt x="9833" y="10800"/>
                  </a:cubicBezTo>
                  <a:cubicBezTo>
                    <a:pt x="9833" y="9511"/>
                    <a:pt x="7912" y="8682"/>
                    <a:pt x="5878" y="7575"/>
                  </a:cubicBezTo>
                  <a:cubicBezTo>
                    <a:pt x="4392" y="6766"/>
                    <a:pt x="2357" y="5658"/>
                    <a:pt x="2357" y="4944"/>
                  </a:cubicBezTo>
                  <a:lnTo>
                    <a:pt x="2264" y="3865"/>
                  </a:lnTo>
                  <a:cubicBezTo>
                    <a:pt x="4243" y="4462"/>
                    <a:pt x="7380" y="5030"/>
                    <a:pt x="10799" y="5030"/>
                  </a:cubicBezTo>
                  <a:cubicBezTo>
                    <a:pt x="14220" y="5030"/>
                    <a:pt x="17371" y="4462"/>
                    <a:pt x="19350" y="3865"/>
                  </a:cubicBezTo>
                  <a:lnTo>
                    <a:pt x="19243" y="4944"/>
                  </a:lnTo>
                  <a:cubicBezTo>
                    <a:pt x="19243" y="5658"/>
                    <a:pt x="17208" y="6766"/>
                    <a:pt x="15722" y="7575"/>
                  </a:cubicBezTo>
                  <a:cubicBezTo>
                    <a:pt x="13688" y="8682"/>
                    <a:pt x="11767" y="9511"/>
                    <a:pt x="11767" y="10800"/>
                  </a:cubicBezTo>
                  <a:close/>
                  <a:moveTo>
                    <a:pt x="2970" y="2515"/>
                  </a:moveTo>
                  <a:cubicBezTo>
                    <a:pt x="4313" y="2042"/>
                    <a:pt x="6830" y="1346"/>
                    <a:pt x="10906" y="1346"/>
                  </a:cubicBezTo>
                  <a:cubicBezTo>
                    <a:pt x="14981" y="1346"/>
                    <a:pt x="18632" y="2515"/>
                    <a:pt x="18632" y="2515"/>
                  </a:cubicBezTo>
                  <a:cubicBezTo>
                    <a:pt x="18904" y="2609"/>
                    <a:pt x="19979" y="2930"/>
                    <a:pt x="19243" y="3173"/>
                  </a:cubicBezTo>
                  <a:cubicBezTo>
                    <a:pt x="17626" y="3709"/>
                    <a:pt x="14463" y="4274"/>
                    <a:pt x="10799" y="4274"/>
                  </a:cubicBezTo>
                  <a:cubicBezTo>
                    <a:pt x="7137" y="4274"/>
                    <a:pt x="4080" y="3652"/>
                    <a:pt x="2462" y="3115"/>
                  </a:cubicBezTo>
                  <a:cubicBezTo>
                    <a:pt x="1728" y="2871"/>
                    <a:pt x="2970" y="2515"/>
                    <a:pt x="2970" y="2515"/>
                  </a:cubicBezTo>
                  <a:close/>
                  <a:moveTo>
                    <a:pt x="21600" y="4944"/>
                  </a:moveTo>
                  <a:cubicBezTo>
                    <a:pt x="21600" y="2633"/>
                    <a:pt x="21600" y="2407"/>
                    <a:pt x="21600" y="2407"/>
                  </a:cubicBezTo>
                  <a:cubicBezTo>
                    <a:pt x="21600" y="1555"/>
                    <a:pt x="16765" y="0"/>
                    <a:pt x="10799" y="0"/>
                  </a:cubicBezTo>
                  <a:cubicBezTo>
                    <a:pt x="4835" y="0"/>
                    <a:pt x="0" y="1555"/>
                    <a:pt x="0" y="2407"/>
                  </a:cubicBezTo>
                  <a:cubicBezTo>
                    <a:pt x="0" y="2407"/>
                    <a:pt x="0" y="2633"/>
                    <a:pt x="0" y="4944"/>
                  </a:cubicBezTo>
                  <a:cubicBezTo>
                    <a:pt x="0" y="7255"/>
                    <a:pt x="7476" y="9164"/>
                    <a:pt x="7476" y="10800"/>
                  </a:cubicBezTo>
                  <a:cubicBezTo>
                    <a:pt x="7476" y="12436"/>
                    <a:pt x="0" y="14345"/>
                    <a:pt x="0" y="16656"/>
                  </a:cubicBezTo>
                  <a:cubicBezTo>
                    <a:pt x="0" y="18967"/>
                    <a:pt x="0" y="19193"/>
                    <a:pt x="0" y="19193"/>
                  </a:cubicBezTo>
                  <a:cubicBezTo>
                    <a:pt x="0" y="20045"/>
                    <a:pt x="4835" y="21600"/>
                    <a:pt x="10799" y="21600"/>
                  </a:cubicBezTo>
                  <a:cubicBezTo>
                    <a:pt x="16765" y="21600"/>
                    <a:pt x="21600" y="20045"/>
                    <a:pt x="21600" y="19193"/>
                  </a:cubicBezTo>
                  <a:cubicBezTo>
                    <a:pt x="21600" y="19193"/>
                    <a:pt x="21600" y="18967"/>
                    <a:pt x="21600" y="16656"/>
                  </a:cubicBezTo>
                  <a:cubicBezTo>
                    <a:pt x="21600" y="14345"/>
                    <a:pt x="14122" y="12436"/>
                    <a:pt x="14122" y="10800"/>
                  </a:cubicBezTo>
                  <a:cubicBezTo>
                    <a:pt x="14122" y="9164"/>
                    <a:pt x="21600" y="7255"/>
                    <a:pt x="21600" y="4944"/>
                  </a:cubicBezTo>
                  <a:close/>
                </a:path>
              </a:pathLst>
            </a:custGeom>
            <a:grpFill/>
            <a:ln w="12700">
              <a:miter lim="400000"/>
            </a:ln>
          </p:spPr>
          <p:txBody>
            <a:bodyPr anchor="ctr" bIns="0" lIns="0" rIns="0" tIns="0"/>
            <a:lstStyle/>
            <a:p>
              <a:pPr lvl="0"/>
              <a:endParaRPr sz="1733"/>
            </a:p>
          </p:txBody>
        </p:sp>
        <p:sp>
          <p:nvSpPr>
            <p:cNvPr id="75" name="Shape 4047"/>
            <p:cNvSpPr/>
            <p:nvPr/>
          </p:nvSpPr>
          <p:spPr>
            <a:xfrm>
              <a:off x="582734" y="2743562"/>
              <a:ext cx="184690" cy="101580"/>
            </a:xfrm>
            <a:custGeom>
              <a:cxnLst>
                <a:cxn ang="0">
                  <a:pos x="wd2" y="hd2"/>
                </a:cxn>
                <a:cxn ang="5400000">
                  <a:pos x="wd2" y="hd2"/>
                </a:cxn>
                <a:cxn ang="10800000">
                  <a:pos x="wd2" y="hd2"/>
                </a:cxn>
                <a:cxn ang="16200000">
                  <a:pos x="wd2" y="hd2"/>
                </a:cxn>
              </a:cxnLst>
              <a:rect b="b" l="0" r="r" t="0"/>
              <a:pathLst>
                <a:path extrusionOk="0" h="21600" w="21600">
                  <a:moveTo>
                    <a:pt x="9828" y="17673"/>
                  </a:moveTo>
                  <a:lnTo>
                    <a:pt x="11772" y="17673"/>
                  </a:lnTo>
                  <a:lnTo>
                    <a:pt x="11772" y="21600"/>
                  </a:lnTo>
                  <a:lnTo>
                    <a:pt x="21600" y="21600"/>
                  </a:lnTo>
                  <a:cubicBezTo>
                    <a:pt x="21600" y="21600"/>
                    <a:pt x="21440" y="12847"/>
                    <a:pt x="21384" y="10106"/>
                  </a:cubicBezTo>
                  <a:cubicBezTo>
                    <a:pt x="21331" y="7503"/>
                    <a:pt x="20818" y="5892"/>
                    <a:pt x="19224" y="5892"/>
                  </a:cubicBezTo>
                  <a:lnTo>
                    <a:pt x="15759" y="5892"/>
                  </a:lnTo>
                  <a:cubicBezTo>
                    <a:pt x="15222" y="4050"/>
                    <a:pt x="14645" y="2071"/>
                    <a:pt x="14467" y="1464"/>
                  </a:cubicBezTo>
                  <a:cubicBezTo>
                    <a:pt x="14109" y="239"/>
                    <a:pt x="13988" y="0"/>
                    <a:pt x="13194" y="0"/>
                  </a:cubicBezTo>
                  <a:lnTo>
                    <a:pt x="8406" y="0"/>
                  </a:lnTo>
                  <a:cubicBezTo>
                    <a:pt x="7612" y="0"/>
                    <a:pt x="7491" y="239"/>
                    <a:pt x="7133" y="1464"/>
                  </a:cubicBezTo>
                  <a:cubicBezTo>
                    <a:pt x="6955" y="2071"/>
                    <a:pt x="6378" y="4050"/>
                    <a:pt x="5841" y="5892"/>
                  </a:cubicBezTo>
                  <a:lnTo>
                    <a:pt x="2376" y="5892"/>
                  </a:lnTo>
                  <a:cubicBezTo>
                    <a:pt x="782" y="5892"/>
                    <a:pt x="274" y="7503"/>
                    <a:pt x="216" y="10106"/>
                  </a:cubicBezTo>
                  <a:cubicBezTo>
                    <a:pt x="156" y="12709"/>
                    <a:pt x="0" y="21600"/>
                    <a:pt x="0" y="21600"/>
                  </a:cubicBezTo>
                  <a:lnTo>
                    <a:pt x="9828" y="21600"/>
                  </a:lnTo>
                  <a:cubicBezTo>
                    <a:pt x="9828" y="21600"/>
                    <a:pt x="9828" y="17673"/>
                    <a:pt x="9828" y="17673"/>
                  </a:cubicBezTo>
                  <a:close/>
                </a:path>
              </a:pathLst>
            </a:custGeom>
            <a:grpFill/>
            <a:ln w="12700">
              <a:miter lim="400000"/>
            </a:ln>
          </p:spPr>
          <p:txBody>
            <a:bodyPr anchor="ctr" bIns="0" lIns="0" rIns="0" tIns="0"/>
            <a:lstStyle/>
            <a:p>
              <a:pPr lvl="0"/>
              <a:endParaRPr sz="1733"/>
            </a:p>
          </p:txBody>
        </p:sp>
        <p:sp>
          <p:nvSpPr>
            <p:cNvPr id="76" name="Shape 4048"/>
            <p:cNvSpPr/>
            <p:nvPr/>
          </p:nvSpPr>
          <p:spPr>
            <a:xfrm>
              <a:off x="586525" y="2857429"/>
              <a:ext cx="175460" cy="46170"/>
            </a:xfrm>
            <a:custGeom>
              <a:cxnLst>
                <a:cxn ang="0">
                  <a:pos x="wd2" y="hd2"/>
                </a:cxn>
                <a:cxn ang="5400000">
                  <a:pos x="wd2" y="hd2"/>
                </a:cxn>
                <a:cxn ang="10800000">
                  <a:pos x="wd2" y="hd2"/>
                </a:cxn>
                <a:cxn ang="16200000">
                  <a:pos x="wd2" y="hd2"/>
                </a:cxn>
              </a:cxnLst>
              <a:rect b="b" l="0" r="r" t="0"/>
              <a:pathLst>
                <a:path extrusionOk="0" h="21600" w="21600">
                  <a:moveTo>
                    <a:pt x="11823" y="8641"/>
                  </a:moveTo>
                  <a:lnTo>
                    <a:pt x="9777" y="8641"/>
                  </a:lnTo>
                  <a:lnTo>
                    <a:pt x="9777" y="0"/>
                  </a:lnTo>
                  <a:lnTo>
                    <a:pt x="0" y="0"/>
                  </a:lnTo>
                  <a:cubicBezTo>
                    <a:pt x="0" y="0"/>
                    <a:pt x="141" y="7767"/>
                    <a:pt x="227" y="14353"/>
                  </a:cubicBezTo>
                  <a:cubicBezTo>
                    <a:pt x="263" y="17084"/>
                    <a:pt x="475" y="21600"/>
                    <a:pt x="2272" y="21600"/>
                  </a:cubicBezTo>
                  <a:lnTo>
                    <a:pt x="19328" y="21600"/>
                  </a:lnTo>
                  <a:cubicBezTo>
                    <a:pt x="21125" y="21600"/>
                    <a:pt x="21332" y="17084"/>
                    <a:pt x="21373" y="14353"/>
                  </a:cubicBezTo>
                  <a:cubicBezTo>
                    <a:pt x="21471" y="7580"/>
                    <a:pt x="21600" y="0"/>
                    <a:pt x="21600" y="0"/>
                  </a:cubicBezTo>
                  <a:lnTo>
                    <a:pt x="11823" y="0"/>
                  </a:lnTo>
                  <a:cubicBezTo>
                    <a:pt x="11823" y="0"/>
                    <a:pt x="11823" y="8641"/>
                    <a:pt x="11823" y="8641"/>
                  </a:cubicBezTo>
                  <a:close/>
                </a:path>
              </a:pathLst>
            </a:custGeom>
            <a:grpFill/>
            <a:ln w="12700">
              <a:miter lim="400000"/>
            </a:ln>
          </p:spPr>
          <p:txBody>
            <a:bodyPr anchor="ctr" bIns="0" lIns="0" rIns="0" tIns="0"/>
            <a:lstStyle/>
            <a:p>
              <a:pPr lvl="0"/>
              <a:endParaRPr sz="1733"/>
            </a:p>
          </p:txBody>
        </p:sp>
        <p:sp>
          <p:nvSpPr>
            <p:cNvPr id="77" name="Shape 4049"/>
            <p:cNvSpPr/>
            <p:nvPr/>
          </p:nvSpPr>
          <p:spPr>
            <a:xfrm>
              <a:off x="1097353" y="2743562"/>
              <a:ext cx="194630" cy="160037"/>
            </a:xfrm>
            <a:custGeom>
              <a:cxnLst>
                <a:cxn ang="0">
                  <a:pos x="wd2" y="hd2"/>
                </a:cxn>
                <a:cxn ang="5400000">
                  <a:pos x="wd2" y="hd2"/>
                </a:cxn>
                <a:cxn ang="10800000">
                  <a:pos x="wd2" y="hd2"/>
                </a:cxn>
                <a:cxn ang="16200000">
                  <a:pos x="wd2" y="hd2"/>
                </a:cxn>
              </a:cxnLst>
              <a:rect b="b" l="0" r="r" t="0"/>
              <a:pathLst>
                <a:path extrusionOk="0" h="19739" w="21314">
                  <a:moveTo>
                    <a:pt x="19367" y="14727"/>
                  </a:moveTo>
                  <a:cubicBezTo>
                    <a:pt x="17298" y="16728"/>
                    <a:pt x="15664" y="18310"/>
                    <a:pt x="11228" y="15488"/>
                  </a:cubicBezTo>
                  <a:cubicBezTo>
                    <a:pt x="5371" y="11759"/>
                    <a:pt x="2626" y="14415"/>
                    <a:pt x="422" y="16548"/>
                  </a:cubicBezTo>
                  <a:cubicBezTo>
                    <a:pt x="-78" y="17033"/>
                    <a:pt x="-144" y="17892"/>
                    <a:pt x="278" y="18467"/>
                  </a:cubicBezTo>
                  <a:cubicBezTo>
                    <a:pt x="699" y="19042"/>
                    <a:pt x="1446" y="19117"/>
                    <a:pt x="1946" y="18633"/>
                  </a:cubicBezTo>
                  <a:cubicBezTo>
                    <a:pt x="4015" y="16631"/>
                    <a:pt x="5649" y="15050"/>
                    <a:pt x="10084" y="17871"/>
                  </a:cubicBezTo>
                  <a:cubicBezTo>
                    <a:pt x="12212" y="19227"/>
                    <a:pt x="13932" y="19739"/>
                    <a:pt x="15362" y="19739"/>
                  </a:cubicBezTo>
                  <a:cubicBezTo>
                    <a:pt x="17866" y="19739"/>
                    <a:pt x="19488" y="18168"/>
                    <a:pt x="20891" y="16811"/>
                  </a:cubicBezTo>
                  <a:cubicBezTo>
                    <a:pt x="21392" y="16326"/>
                    <a:pt x="21456" y="15467"/>
                    <a:pt x="21035" y="14892"/>
                  </a:cubicBezTo>
                  <a:cubicBezTo>
                    <a:pt x="20615" y="14316"/>
                    <a:pt x="19868" y="14242"/>
                    <a:pt x="19367" y="14727"/>
                  </a:cubicBezTo>
                  <a:close/>
                  <a:moveTo>
                    <a:pt x="19367" y="7916"/>
                  </a:moveTo>
                  <a:cubicBezTo>
                    <a:pt x="17298" y="9917"/>
                    <a:pt x="15664" y="11499"/>
                    <a:pt x="11228" y="8677"/>
                  </a:cubicBezTo>
                  <a:cubicBezTo>
                    <a:pt x="5371" y="4950"/>
                    <a:pt x="2626" y="7604"/>
                    <a:pt x="422" y="9737"/>
                  </a:cubicBezTo>
                  <a:cubicBezTo>
                    <a:pt x="-78" y="10222"/>
                    <a:pt x="-144" y="11081"/>
                    <a:pt x="278" y="11656"/>
                  </a:cubicBezTo>
                  <a:cubicBezTo>
                    <a:pt x="699" y="12233"/>
                    <a:pt x="1446" y="12307"/>
                    <a:pt x="1946" y="11822"/>
                  </a:cubicBezTo>
                  <a:cubicBezTo>
                    <a:pt x="4015" y="9821"/>
                    <a:pt x="5649" y="8239"/>
                    <a:pt x="10084" y="11060"/>
                  </a:cubicBezTo>
                  <a:cubicBezTo>
                    <a:pt x="12212" y="12416"/>
                    <a:pt x="13932" y="12928"/>
                    <a:pt x="15362" y="12928"/>
                  </a:cubicBezTo>
                  <a:cubicBezTo>
                    <a:pt x="17866" y="12928"/>
                    <a:pt x="19488" y="11359"/>
                    <a:pt x="20891" y="10001"/>
                  </a:cubicBezTo>
                  <a:cubicBezTo>
                    <a:pt x="21392" y="9516"/>
                    <a:pt x="21456" y="8656"/>
                    <a:pt x="21035" y="8081"/>
                  </a:cubicBezTo>
                  <a:cubicBezTo>
                    <a:pt x="20615" y="7505"/>
                    <a:pt x="19868" y="7431"/>
                    <a:pt x="19367" y="7916"/>
                  </a:cubicBezTo>
                  <a:close/>
                  <a:moveTo>
                    <a:pt x="1946" y="5012"/>
                  </a:moveTo>
                  <a:cubicBezTo>
                    <a:pt x="4015" y="3011"/>
                    <a:pt x="5649" y="1428"/>
                    <a:pt x="10084" y="4251"/>
                  </a:cubicBezTo>
                  <a:cubicBezTo>
                    <a:pt x="12212" y="5607"/>
                    <a:pt x="13932" y="6117"/>
                    <a:pt x="15362" y="6117"/>
                  </a:cubicBezTo>
                  <a:cubicBezTo>
                    <a:pt x="17866" y="6117"/>
                    <a:pt x="19488" y="4548"/>
                    <a:pt x="20891" y="3190"/>
                  </a:cubicBezTo>
                  <a:cubicBezTo>
                    <a:pt x="21392" y="2706"/>
                    <a:pt x="21456" y="1847"/>
                    <a:pt x="21035" y="1271"/>
                  </a:cubicBezTo>
                  <a:cubicBezTo>
                    <a:pt x="20615" y="696"/>
                    <a:pt x="19868" y="620"/>
                    <a:pt x="19367" y="1105"/>
                  </a:cubicBezTo>
                  <a:cubicBezTo>
                    <a:pt x="17298" y="3108"/>
                    <a:pt x="15664" y="4688"/>
                    <a:pt x="11228" y="1866"/>
                  </a:cubicBezTo>
                  <a:cubicBezTo>
                    <a:pt x="5371" y="-1861"/>
                    <a:pt x="2626" y="794"/>
                    <a:pt x="422" y="2926"/>
                  </a:cubicBezTo>
                  <a:cubicBezTo>
                    <a:pt x="-78" y="3411"/>
                    <a:pt x="-144" y="4271"/>
                    <a:pt x="278" y="4847"/>
                  </a:cubicBezTo>
                  <a:cubicBezTo>
                    <a:pt x="699" y="5422"/>
                    <a:pt x="1446" y="5496"/>
                    <a:pt x="1946" y="5012"/>
                  </a:cubicBezTo>
                  <a:close/>
                </a:path>
              </a:pathLst>
            </a:custGeom>
            <a:grpFill/>
            <a:ln w="12700">
              <a:miter lim="400000"/>
            </a:ln>
          </p:spPr>
          <p:txBody>
            <a:bodyPr anchor="ctr" bIns="0" lIns="0" rIns="0" tIns="0"/>
            <a:lstStyle/>
            <a:p>
              <a:pPr lvl="0"/>
              <a:endParaRPr sz="1733"/>
            </a:p>
          </p:txBody>
        </p:sp>
        <p:sp>
          <p:nvSpPr>
            <p:cNvPr id="78" name="Shape 4050"/>
            <p:cNvSpPr/>
            <p:nvPr/>
          </p:nvSpPr>
          <p:spPr>
            <a:xfrm>
              <a:off x="3174401" y="2765115"/>
              <a:ext cx="185154" cy="116931"/>
            </a:xfrm>
            <a:custGeom>
              <a:cxnLst>
                <a:cxn ang="0">
                  <a:pos x="wd2" y="hd2"/>
                </a:cxn>
                <a:cxn ang="5400000">
                  <a:pos x="wd2" y="hd2"/>
                </a:cxn>
                <a:cxn ang="10800000">
                  <a:pos x="wd2" y="hd2"/>
                </a:cxn>
                <a:cxn ang="16200000">
                  <a:pos x="wd2" y="hd2"/>
                </a:cxn>
              </a:cxnLst>
              <a:rect b="b" l="0" r="r" t="0"/>
              <a:pathLst>
                <a:path extrusionOk="0" h="21600" w="21600">
                  <a:moveTo>
                    <a:pt x="17517" y="10801"/>
                  </a:moveTo>
                  <a:cubicBezTo>
                    <a:pt x="17517" y="5822"/>
                    <a:pt x="18968" y="3024"/>
                    <a:pt x="20105" y="3024"/>
                  </a:cubicBezTo>
                  <a:cubicBezTo>
                    <a:pt x="20520" y="3024"/>
                    <a:pt x="21600" y="3024"/>
                    <a:pt x="21600" y="3024"/>
                  </a:cubicBezTo>
                  <a:cubicBezTo>
                    <a:pt x="20840" y="1116"/>
                    <a:pt x="20212" y="0"/>
                    <a:pt x="17443" y="0"/>
                  </a:cubicBezTo>
                  <a:lnTo>
                    <a:pt x="6064" y="0"/>
                  </a:lnTo>
                  <a:cubicBezTo>
                    <a:pt x="1819" y="0"/>
                    <a:pt x="0" y="6195"/>
                    <a:pt x="0" y="10801"/>
                  </a:cubicBezTo>
                  <a:cubicBezTo>
                    <a:pt x="0" y="15405"/>
                    <a:pt x="1819" y="21600"/>
                    <a:pt x="6064" y="21600"/>
                  </a:cubicBezTo>
                  <a:lnTo>
                    <a:pt x="17443" y="21600"/>
                  </a:lnTo>
                  <a:cubicBezTo>
                    <a:pt x="20212" y="21600"/>
                    <a:pt x="20840" y="20484"/>
                    <a:pt x="21600" y="18576"/>
                  </a:cubicBezTo>
                  <a:cubicBezTo>
                    <a:pt x="21600" y="18576"/>
                    <a:pt x="21241" y="18576"/>
                    <a:pt x="20105" y="18576"/>
                  </a:cubicBezTo>
                  <a:cubicBezTo>
                    <a:pt x="18968" y="18576"/>
                    <a:pt x="17517" y="15778"/>
                    <a:pt x="17517" y="10801"/>
                  </a:cubicBezTo>
                  <a:close/>
                </a:path>
              </a:pathLst>
            </a:custGeom>
            <a:grpFill/>
            <a:ln w="12700">
              <a:miter lim="400000"/>
            </a:ln>
          </p:spPr>
          <p:txBody>
            <a:bodyPr anchor="ctr" bIns="0" lIns="0" rIns="0" tIns="0"/>
            <a:lstStyle/>
            <a:p>
              <a:pPr lvl="0"/>
              <a:endParaRPr sz="1733"/>
            </a:p>
          </p:txBody>
        </p:sp>
        <p:sp>
          <p:nvSpPr>
            <p:cNvPr id="79" name="Shape 4051"/>
            <p:cNvSpPr/>
            <p:nvPr/>
          </p:nvSpPr>
          <p:spPr>
            <a:xfrm>
              <a:off x="3342622" y="2801162"/>
              <a:ext cx="29031" cy="38594"/>
            </a:xfrm>
            <a:custGeom>
              <a:cxnLst>
                <a:cxn ang="0">
                  <a:pos x="wd2" y="hd2"/>
                </a:cxn>
                <a:cxn ang="5400000">
                  <a:pos x="wd2" y="hd2"/>
                </a:cxn>
                <a:cxn ang="10800000">
                  <a:pos x="wd2" y="hd2"/>
                </a:cxn>
                <a:cxn ang="16200000">
                  <a:pos x="wd2" y="hd2"/>
                </a:cxn>
              </a:cxnLst>
              <a:rect b="b" l="0" r="r" t="0"/>
              <a:pathLst>
                <a:path extrusionOk="0" h="21600" w="21600">
                  <a:moveTo>
                    <a:pt x="13437" y="0"/>
                  </a:moveTo>
                  <a:lnTo>
                    <a:pt x="8015" y="0"/>
                  </a:lnTo>
                  <a:cubicBezTo>
                    <a:pt x="3964" y="0"/>
                    <a:pt x="0" y="4118"/>
                    <a:pt x="0" y="10803"/>
                  </a:cubicBezTo>
                  <a:cubicBezTo>
                    <a:pt x="0" y="17482"/>
                    <a:pt x="3964" y="21600"/>
                    <a:pt x="8015" y="21600"/>
                  </a:cubicBezTo>
                  <a:lnTo>
                    <a:pt x="13437" y="21600"/>
                  </a:lnTo>
                  <a:cubicBezTo>
                    <a:pt x="17497" y="21600"/>
                    <a:pt x="21600" y="17482"/>
                    <a:pt x="21600" y="10803"/>
                  </a:cubicBezTo>
                  <a:cubicBezTo>
                    <a:pt x="21600" y="4118"/>
                    <a:pt x="17497" y="0"/>
                    <a:pt x="13437" y="0"/>
                  </a:cubicBezTo>
                  <a:close/>
                </a:path>
              </a:pathLst>
            </a:custGeom>
            <a:grpFill/>
            <a:ln w="12700">
              <a:miter lim="400000"/>
            </a:ln>
          </p:spPr>
          <p:txBody>
            <a:bodyPr anchor="ctr" bIns="0" lIns="0" rIns="0" tIns="0"/>
            <a:lstStyle/>
            <a:p>
              <a:pPr lvl="0"/>
              <a:endParaRPr sz="1733"/>
            </a:p>
          </p:txBody>
        </p:sp>
        <p:sp>
          <p:nvSpPr>
            <p:cNvPr id="80" name="Shape 4052"/>
            <p:cNvSpPr/>
            <p:nvPr/>
          </p:nvSpPr>
          <p:spPr>
            <a:xfrm>
              <a:off x="2675035" y="2725077"/>
              <a:ext cx="156803" cy="197006"/>
            </a:xfrm>
            <a:custGeom>
              <a:cxnLst>
                <a:cxn ang="0">
                  <a:pos x="wd2" y="hd2"/>
                </a:cxn>
                <a:cxn ang="5400000">
                  <a:pos x="wd2" y="hd2"/>
                </a:cxn>
                <a:cxn ang="10800000">
                  <a:pos x="wd2" y="hd2"/>
                </a:cxn>
                <a:cxn ang="16200000">
                  <a:pos x="wd2" y="hd2"/>
                </a:cxn>
              </a:cxnLst>
              <a:rect b="b" l="0" r="r" t="0"/>
              <a:pathLst>
                <a:path extrusionOk="0" h="21072" w="21015">
                  <a:moveTo>
                    <a:pt x="17468" y="6506"/>
                  </a:moveTo>
                  <a:cubicBezTo>
                    <a:pt x="16410" y="7763"/>
                    <a:pt x="15333" y="6878"/>
                    <a:pt x="13824" y="5996"/>
                  </a:cubicBezTo>
                  <a:cubicBezTo>
                    <a:pt x="12317" y="5116"/>
                    <a:pt x="10950" y="4575"/>
                    <a:pt x="12006" y="3318"/>
                  </a:cubicBezTo>
                  <a:cubicBezTo>
                    <a:pt x="13062" y="2059"/>
                    <a:pt x="15140" y="1754"/>
                    <a:pt x="16648" y="2634"/>
                  </a:cubicBezTo>
                  <a:cubicBezTo>
                    <a:pt x="18155" y="3515"/>
                    <a:pt x="18522" y="5248"/>
                    <a:pt x="17468" y="6506"/>
                  </a:cubicBezTo>
                  <a:close/>
                  <a:moveTo>
                    <a:pt x="20868" y="4865"/>
                  </a:moveTo>
                  <a:cubicBezTo>
                    <a:pt x="20191" y="1663"/>
                    <a:pt x="16530" y="-474"/>
                    <a:pt x="12691" y="90"/>
                  </a:cubicBezTo>
                  <a:cubicBezTo>
                    <a:pt x="8853" y="655"/>
                    <a:pt x="5613" y="3118"/>
                    <a:pt x="6290" y="6320"/>
                  </a:cubicBezTo>
                  <a:cubicBezTo>
                    <a:pt x="6436" y="7009"/>
                    <a:pt x="6840" y="8088"/>
                    <a:pt x="7318" y="8862"/>
                  </a:cubicBezTo>
                  <a:lnTo>
                    <a:pt x="346" y="17166"/>
                  </a:lnTo>
                  <a:cubicBezTo>
                    <a:pt x="90" y="17473"/>
                    <a:pt x="-56" y="18024"/>
                    <a:pt x="20" y="18392"/>
                  </a:cubicBezTo>
                  <a:lnTo>
                    <a:pt x="470" y="20511"/>
                  </a:lnTo>
                  <a:cubicBezTo>
                    <a:pt x="547" y="20879"/>
                    <a:pt x="971" y="21126"/>
                    <a:pt x="1412" y="21061"/>
                  </a:cubicBezTo>
                  <a:lnTo>
                    <a:pt x="3454" y="20761"/>
                  </a:lnTo>
                  <a:cubicBezTo>
                    <a:pt x="3895" y="20696"/>
                    <a:pt x="4457" y="20387"/>
                    <a:pt x="4700" y="20072"/>
                  </a:cubicBezTo>
                  <a:lnTo>
                    <a:pt x="7456" y="16513"/>
                  </a:lnTo>
                  <a:lnTo>
                    <a:pt x="7480" y="16490"/>
                  </a:lnTo>
                  <a:lnTo>
                    <a:pt x="9346" y="16216"/>
                  </a:lnTo>
                  <a:lnTo>
                    <a:pt x="12566" y="12046"/>
                  </a:lnTo>
                  <a:cubicBezTo>
                    <a:pt x="13623" y="12195"/>
                    <a:pt x="15142" y="12146"/>
                    <a:pt x="16039" y="12013"/>
                  </a:cubicBezTo>
                  <a:cubicBezTo>
                    <a:pt x="19878" y="11449"/>
                    <a:pt x="21544" y="8068"/>
                    <a:pt x="20868" y="4865"/>
                  </a:cubicBezTo>
                  <a:close/>
                </a:path>
              </a:pathLst>
            </a:custGeom>
            <a:grpFill/>
            <a:ln w="12700">
              <a:miter lim="400000"/>
            </a:ln>
          </p:spPr>
          <p:txBody>
            <a:bodyPr anchor="ctr" bIns="0" lIns="0" rIns="0" tIns="0"/>
            <a:lstStyle/>
            <a:p>
              <a:pPr lvl="0"/>
              <a:endParaRPr sz="1733"/>
            </a:p>
          </p:txBody>
        </p:sp>
        <p:sp>
          <p:nvSpPr>
            <p:cNvPr id="81" name="Shape 4053"/>
            <p:cNvSpPr/>
            <p:nvPr/>
          </p:nvSpPr>
          <p:spPr>
            <a:xfrm>
              <a:off x="3693452" y="2730178"/>
              <a:ext cx="198329" cy="186805"/>
            </a:xfrm>
            <a:custGeom>
              <a:cxnLst>
                <a:cxn ang="0">
                  <a:pos x="wd2" y="hd2"/>
                </a:cxn>
                <a:cxn ang="5400000">
                  <a:pos x="wd2" y="hd2"/>
                </a:cxn>
                <a:cxn ang="10800000">
                  <a:pos x="wd2" y="hd2"/>
                </a:cxn>
                <a:cxn ang="16200000">
                  <a:pos x="wd2" y="hd2"/>
                </a:cxn>
              </a:cxnLst>
              <a:rect b="b" l="0" r="r" t="0"/>
              <a:pathLst>
                <a:path extrusionOk="0" h="21600" w="21255">
                  <a:moveTo>
                    <a:pt x="12176" y="6435"/>
                  </a:moveTo>
                  <a:cubicBezTo>
                    <a:pt x="7996" y="6432"/>
                    <a:pt x="5032" y="4758"/>
                    <a:pt x="5032" y="4133"/>
                  </a:cubicBezTo>
                  <a:cubicBezTo>
                    <a:pt x="5030" y="3512"/>
                    <a:pt x="7998" y="1836"/>
                    <a:pt x="12176" y="1839"/>
                  </a:cubicBezTo>
                  <a:cubicBezTo>
                    <a:pt x="16354" y="1836"/>
                    <a:pt x="19322" y="3512"/>
                    <a:pt x="19320" y="4133"/>
                  </a:cubicBezTo>
                  <a:cubicBezTo>
                    <a:pt x="19320" y="4758"/>
                    <a:pt x="16356" y="6432"/>
                    <a:pt x="12176" y="6435"/>
                  </a:cubicBezTo>
                  <a:close/>
                  <a:moveTo>
                    <a:pt x="1634" y="11787"/>
                  </a:moveTo>
                  <a:cubicBezTo>
                    <a:pt x="1569" y="10981"/>
                    <a:pt x="2162" y="9905"/>
                    <a:pt x="3872" y="9099"/>
                  </a:cubicBezTo>
                  <a:cubicBezTo>
                    <a:pt x="4119" y="10783"/>
                    <a:pt x="4385" y="12612"/>
                    <a:pt x="4621" y="14219"/>
                  </a:cubicBezTo>
                  <a:cubicBezTo>
                    <a:pt x="2754" y="13822"/>
                    <a:pt x="1712" y="12773"/>
                    <a:pt x="1634" y="11787"/>
                  </a:cubicBezTo>
                  <a:close/>
                  <a:moveTo>
                    <a:pt x="12176" y="0"/>
                  </a:moveTo>
                  <a:lnTo>
                    <a:pt x="12176" y="0"/>
                  </a:lnTo>
                  <a:cubicBezTo>
                    <a:pt x="6463" y="0"/>
                    <a:pt x="2866" y="2123"/>
                    <a:pt x="3108" y="3829"/>
                  </a:cubicBezTo>
                  <a:cubicBezTo>
                    <a:pt x="3177" y="4316"/>
                    <a:pt x="3369" y="5644"/>
                    <a:pt x="3613" y="7313"/>
                  </a:cubicBezTo>
                  <a:cubicBezTo>
                    <a:pt x="813" y="8485"/>
                    <a:pt x="-114" y="10388"/>
                    <a:pt x="11" y="11938"/>
                  </a:cubicBezTo>
                  <a:cubicBezTo>
                    <a:pt x="158" y="13772"/>
                    <a:pt x="1687" y="15738"/>
                    <a:pt x="5048" y="16077"/>
                  </a:cubicBezTo>
                  <a:cubicBezTo>
                    <a:pt x="6967" y="16271"/>
                    <a:pt x="9276" y="15135"/>
                    <a:pt x="10772" y="13196"/>
                  </a:cubicBezTo>
                  <a:cubicBezTo>
                    <a:pt x="10629" y="12935"/>
                    <a:pt x="10546" y="12632"/>
                    <a:pt x="10546" y="12307"/>
                  </a:cubicBezTo>
                  <a:cubicBezTo>
                    <a:pt x="10546" y="11336"/>
                    <a:pt x="11275" y="10548"/>
                    <a:pt x="12176" y="10548"/>
                  </a:cubicBezTo>
                  <a:cubicBezTo>
                    <a:pt x="13076" y="10548"/>
                    <a:pt x="13805" y="11336"/>
                    <a:pt x="13805" y="12307"/>
                  </a:cubicBezTo>
                  <a:cubicBezTo>
                    <a:pt x="13805" y="13264"/>
                    <a:pt x="13096" y="14042"/>
                    <a:pt x="12212" y="14064"/>
                  </a:cubicBezTo>
                  <a:cubicBezTo>
                    <a:pt x="10431" y="16541"/>
                    <a:pt x="7721" y="18036"/>
                    <a:pt x="5152" y="17862"/>
                  </a:cubicBezTo>
                  <a:cubicBezTo>
                    <a:pt x="5212" y="18271"/>
                    <a:pt x="5235" y="18426"/>
                    <a:pt x="5264" y="18631"/>
                  </a:cubicBezTo>
                  <a:cubicBezTo>
                    <a:pt x="5369" y="19359"/>
                    <a:pt x="7996" y="21597"/>
                    <a:pt x="12176" y="21600"/>
                  </a:cubicBezTo>
                  <a:lnTo>
                    <a:pt x="12176" y="21600"/>
                  </a:lnTo>
                  <a:cubicBezTo>
                    <a:pt x="16356" y="21597"/>
                    <a:pt x="18983" y="19359"/>
                    <a:pt x="19086" y="18631"/>
                  </a:cubicBezTo>
                  <a:cubicBezTo>
                    <a:pt x="19191" y="17910"/>
                    <a:pt x="20998" y="5562"/>
                    <a:pt x="21244" y="3829"/>
                  </a:cubicBezTo>
                  <a:cubicBezTo>
                    <a:pt x="21486" y="2123"/>
                    <a:pt x="17888" y="0"/>
                    <a:pt x="12176" y="0"/>
                  </a:cubicBezTo>
                  <a:close/>
                </a:path>
              </a:pathLst>
            </a:custGeom>
            <a:grpFill/>
            <a:ln w="12700">
              <a:miter lim="400000"/>
            </a:ln>
          </p:spPr>
          <p:txBody>
            <a:bodyPr anchor="ctr" bIns="0" lIns="0" rIns="0" tIns="0"/>
            <a:lstStyle/>
            <a:p>
              <a:pPr lvl="0"/>
              <a:endParaRPr sz="1733"/>
            </a:p>
          </p:txBody>
        </p:sp>
        <p:sp>
          <p:nvSpPr>
            <p:cNvPr id="82" name="Shape 4054"/>
            <p:cNvSpPr/>
            <p:nvPr/>
          </p:nvSpPr>
          <p:spPr>
            <a:xfrm>
              <a:off x="4227145" y="2740250"/>
              <a:ext cx="155282" cy="166661"/>
            </a:xfrm>
            <a:custGeom>
              <a:cxnLst>
                <a:cxn ang="0">
                  <a:pos x="wd2" y="hd2"/>
                </a:cxn>
                <a:cxn ang="5400000">
                  <a:pos x="wd2" y="hd2"/>
                </a:cxn>
                <a:cxn ang="10800000">
                  <a:pos x="wd2" y="hd2"/>
                </a:cxn>
                <a:cxn ang="16200000">
                  <a:pos x="wd2" y="hd2"/>
                </a:cxn>
              </a:cxnLst>
              <a:rect b="b" l="0" r="r" t="0"/>
              <a:pathLst>
                <a:path extrusionOk="0" h="21569" w="21600">
                  <a:moveTo>
                    <a:pt x="40" y="10273"/>
                  </a:moveTo>
                  <a:lnTo>
                    <a:pt x="463" y="14427"/>
                  </a:lnTo>
                  <a:lnTo>
                    <a:pt x="7286" y="13905"/>
                  </a:lnTo>
                  <a:lnTo>
                    <a:pt x="6864" y="9755"/>
                  </a:lnTo>
                  <a:cubicBezTo>
                    <a:pt x="6853" y="9655"/>
                    <a:pt x="6848" y="9552"/>
                    <a:pt x="6848" y="9450"/>
                  </a:cubicBezTo>
                  <a:cubicBezTo>
                    <a:pt x="6848" y="7543"/>
                    <a:pt x="8622" y="5992"/>
                    <a:pt x="10801" y="5992"/>
                  </a:cubicBezTo>
                  <a:cubicBezTo>
                    <a:pt x="12978" y="5992"/>
                    <a:pt x="14752" y="7543"/>
                    <a:pt x="14752" y="9450"/>
                  </a:cubicBezTo>
                  <a:cubicBezTo>
                    <a:pt x="14752" y="9552"/>
                    <a:pt x="14747" y="9655"/>
                    <a:pt x="14737" y="9755"/>
                  </a:cubicBezTo>
                  <a:lnTo>
                    <a:pt x="14314" y="13905"/>
                  </a:lnTo>
                  <a:lnTo>
                    <a:pt x="21137" y="14427"/>
                  </a:lnTo>
                  <a:lnTo>
                    <a:pt x="21560" y="10273"/>
                  </a:lnTo>
                  <a:cubicBezTo>
                    <a:pt x="21587" y="9999"/>
                    <a:pt x="21600" y="9723"/>
                    <a:pt x="21600" y="9450"/>
                  </a:cubicBezTo>
                  <a:cubicBezTo>
                    <a:pt x="21600" y="4239"/>
                    <a:pt x="16755" y="0"/>
                    <a:pt x="10801" y="0"/>
                  </a:cubicBezTo>
                  <a:cubicBezTo>
                    <a:pt x="4845" y="0"/>
                    <a:pt x="0" y="4239"/>
                    <a:pt x="0" y="9450"/>
                  </a:cubicBezTo>
                  <a:cubicBezTo>
                    <a:pt x="0" y="9723"/>
                    <a:pt x="13" y="9999"/>
                    <a:pt x="40" y="10273"/>
                  </a:cubicBezTo>
                  <a:close/>
                  <a:moveTo>
                    <a:pt x="717" y="16911"/>
                  </a:moveTo>
                  <a:lnTo>
                    <a:pt x="1126" y="20937"/>
                  </a:lnTo>
                  <a:cubicBezTo>
                    <a:pt x="1164" y="21317"/>
                    <a:pt x="1550" y="21600"/>
                    <a:pt x="1983" y="21566"/>
                  </a:cubicBezTo>
                  <a:lnTo>
                    <a:pt x="7232" y="21165"/>
                  </a:lnTo>
                  <a:cubicBezTo>
                    <a:pt x="7664" y="21131"/>
                    <a:pt x="7987" y="20794"/>
                    <a:pt x="7949" y="20415"/>
                  </a:cubicBezTo>
                  <a:lnTo>
                    <a:pt x="7540" y="16388"/>
                  </a:lnTo>
                  <a:cubicBezTo>
                    <a:pt x="7540" y="16388"/>
                    <a:pt x="717" y="16911"/>
                    <a:pt x="717" y="16911"/>
                  </a:cubicBezTo>
                  <a:close/>
                  <a:moveTo>
                    <a:pt x="13651" y="20415"/>
                  </a:moveTo>
                  <a:cubicBezTo>
                    <a:pt x="13613" y="20794"/>
                    <a:pt x="13936" y="21131"/>
                    <a:pt x="14369" y="21165"/>
                  </a:cubicBezTo>
                  <a:lnTo>
                    <a:pt x="19617" y="21566"/>
                  </a:lnTo>
                  <a:cubicBezTo>
                    <a:pt x="20050" y="21600"/>
                    <a:pt x="20436" y="21317"/>
                    <a:pt x="20474" y="20937"/>
                  </a:cubicBezTo>
                  <a:lnTo>
                    <a:pt x="20883" y="16911"/>
                  </a:lnTo>
                  <a:lnTo>
                    <a:pt x="14062" y="16388"/>
                  </a:lnTo>
                  <a:cubicBezTo>
                    <a:pt x="14062" y="16388"/>
                    <a:pt x="13651" y="20415"/>
                    <a:pt x="13651" y="20415"/>
                  </a:cubicBezTo>
                  <a:close/>
                </a:path>
              </a:pathLst>
            </a:custGeom>
            <a:grpFill/>
            <a:ln w="12700">
              <a:miter lim="400000"/>
            </a:ln>
          </p:spPr>
          <p:txBody>
            <a:bodyPr anchor="ctr" bIns="0" lIns="0" rIns="0" tIns="0"/>
            <a:lstStyle/>
            <a:p>
              <a:pPr lvl="0"/>
              <a:endParaRPr sz="1733"/>
            </a:p>
          </p:txBody>
        </p:sp>
        <p:sp>
          <p:nvSpPr>
            <p:cNvPr id="83" name="Shape 4055"/>
            <p:cNvSpPr/>
            <p:nvPr/>
          </p:nvSpPr>
          <p:spPr>
            <a:xfrm>
              <a:off x="4734489" y="2742495"/>
              <a:ext cx="194614" cy="162172"/>
            </a:xfrm>
            <a:custGeom>
              <a:cxnLst>
                <a:cxn ang="0">
                  <a:pos x="wd2" y="hd2"/>
                </a:cxn>
                <a:cxn ang="5400000">
                  <a:pos x="wd2" y="hd2"/>
                </a:cxn>
                <a:cxn ang="10800000">
                  <a:pos x="wd2" y="hd2"/>
                </a:cxn>
                <a:cxn ang="16200000">
                  <a:pos x="wd2" y="hd2"/>
                </a:cxn>
              </a:cxnLst>
              <a:rect b="b" l="0" r="r" t="0"/>
              <a:pathLst>
                <a:path extrusionOk="0" h="21600" w="21452">
                  <a:moveTo>
                    <a:pt x="19451" y="15878"/>
                  </a:moveTo>
                  <a:lnTo>
                    <a:pt x="19142" y="18042"/>
                  </a:lnTo>
                  <a:cubicBezTo>
                    <a:pt x="19049" y="18872"/>
                    <a:pt x="18431" y="19552"/>
                    <a:pt x="17766" y="19552"/>
                  </a:cubicBezTo>
                  <a:lnTo>
                    <a:pt x="3686" y="19552"/>
                  </a:lnTo>
                  <a:cubicBezTo>
                    <a:pt x="3021" y="19552"/>
                    <a:pt x="2403" y="18872"/>
                    <a:pt x="2310" y="18042"/>
                  </a:cubicBezTo>
                  <a:lnTo>
                    <a:pt x="2001" y="15878"/>
                  </a:lnTo>
                  <a:cubicBezTo>
                    <a:pt x="1909" y="15047"/>
                    <a:pt x="2377" y="14368"/>
                    <a:pt x="3041" y="14368"/>
                  </a:cubicBezTo>
                  <a:lnTo>
                    <a:pt x="18411" y="14368"/>
                  </a:lnTo>
                  <a:cubicBezTo>
                    <a:pt x="19075" y="14368"/>
                    <a:pt x="19543" y="15047"/>
                    <a:pt x="19451" y="15878"/>
                  </a:cubicBezTo>
                  <a:close/>
                  <a:moveTo>
                    <a:pt x="21075" y="12098"/>
                  </a:moveTo>
                  <a:lnTo>
                    <a:pt x="17323" y="1309"/>
                  </a:lnTo>
                  <a:cubicBezTo>
                    <a:pt x="17026" y="590"/>
                    <a:pt x="16239" y="0"/>
                    <a:pt x="15575" y="0"/>
                  </a:cubicBezTo>
                  <a:lnTo>
                    <a:pt x="5877" y="0"/>
                  </a:lnTo>
                  <a:cubicBezTo>
                    <a:pt x="5213" y="0"/>
                    <a:pt x="4426" y="590"/>
                    <a:pt x="4129" y="1309"/>
                  </a:cubicBezTo>
                  <a:lnTo>
                    <a:pt x="378" y="12098"/>
                  </a:lnTo>
                  <a:cubicBezTo>
                    <a:pt x="80" y="12817"/>
                    <a:pt x="-74" y="14056"/>
                    <a:pt x="35" y="14850"/>
                  </a:cubicBezTo>
                  <a:lnTo>
                    <a:pt x="846" y="20187"/>
                  </a:lnTo>
                  <a:cubicBezTo>
                    <a:pt x="956" y="20950"/>
                    <a:pt x="1589" y="21600"/>
                    <a:pt x="2254" y="21600"/>
                  </a:cubicBezTo>
                  <a:lnTo>
                    <a:pt x="19198" y="21600"/>
                  </a:lnTo>
                  <a:cubicBezTo>
                    <a:pt x="19863" y="21600"/>
                    <a:pt x="20496" y="20950"/>
                    <a:pt x="20606" y="20187"/>
                  </a:cubicBezTo>
                  <a:lnTo>
                    <a:pt x="21417" y="14850"/>
                  </a:lnTo>
                  <a:cubicBezTo>
                    <a:pt x="21526" y="14056"/>
                    <a:pt x="21372" y="12817"/>
                    <a:pt x="21075" y="12098"/>
                  </a:cubicBezTo>
                  <a:close/>
                </a:path>
              </a:pathLst>
            </a:custGeom>
            <a:grpFill/>
            <a:ln w="12700">
              <a:miter lim="400000"/>
            </a:ln>
          </p:spPr>
          <p:txBody>
            <a:bodyPr anchor="ctr" bIns="0" lIns="0" rIns="0" tIns="0"/>
            <a:lstStyle/>
            <a:p>
              <a:pPr lvl="0"/>
              <a:endParaRPr sz="1733"/>
            </a:p>
          </p:txBody>
        </p:sp>
        <p:sp>
          <p:nvSpPr>
            <p:cNvPr id="84" name="Shape 4056"/>
            <p:cNvSpPr/>
            <p:nvPr/>
          </p:nvSpPr>
          <p:spPr>
            <a:xfrm>
              <a:off x="6803365" y="2759539"/>
              <a:ext cx="213576" cy="160185"/>
            </a:xfrm>
            <a:custGeom>
              <a:cxnLst>
                <a:cxn ang="0">
                  <a:pos x="wd2" y="hd2"/>
                </a:cxn>
                <a:cxn ang="5400000">
                  <a:pos x="wd2" y="hd2"/>
                </a:cxn>
                <a:cxn ang="10800000">
                  <a:pos x="wd2" y="hd2"/>
                </a:cxn>
                <a:cxn ang="16200000">
                  <a:pos x="wd2" y="hd2"/>
                </a:cxn>
              </a:cxnLst>
              <a:rect b="b" l="0" r="r" t="0"/>
              <a:pathLst>
                <a:path extrusionOk="0" h="21600" w="21600">
                  <a:moveTo>
                    <a:pt x="0" y="2880"/>
                  </a:moveTo>
                  <a:lnTo>
                    <a:pt x="0" y="18720"/>
                  </a:lnTo>
                  <a:cubicBezTo>
                    <a:pt x="0" y="20303"/>
                    <a:pt x="973" y="21600"/>
                    <a:pt x="2160" y="21600"/>
                  </a:cubicBezTo>
                  <a:lnTo>
                    <a:pt x="3241" y="21600"/>
                  </a:lnTo>
                  <a:lnTo>
                    <a:pt x="3241" y="0"/>
                  </a:lnTo>
                  <a:lnTo>
                    <a:pt x="2160" y="0"/>
                  </a:lnTo>
                  <a:cubicBezTo>
                    <a:pt x="973" y="0"/>
                    <a:pt x="0" y="1295"/>
                    <a:pt x="0" y="2880"/>
                  </a:cubicBezTo>
                  <a:close/>
                  <a:moveTo>
                    <a:pt x="19441" y="0"/>
                  </a:moveTo>
                  <a:lnTo>
                    <a:pt x="18360" y="0"/>
                  </a:lnTo>
                  <a:lnTo>
                    <a:pt x="18360" y="21600"/>
                  </a:lnTo>
                  <a:lnTo>
                    <a:pt x="19441" y="21600"/>
                  </a:lnTo>
                  <a:cubicBezTo>
                    <a:pt x="20629" y="21600"/>
                    <a:pt x="21600" y="20303"/>
                    <a:pt x="21600" y="18720"/>
                  </a:cubicBezTo>
                  <a:lnTo>
                    <a:pt x="21600" y="2880"/>
                  </a:lnTo>
                  <a:cubicBezTo>
                    <a:pt x="21600" y="1295"/>
                    <a:pt x="20629" y="0"/>
                    <a:pt x="19441" y="0"/>
                  </a:cubicBezTo>
                  <a:close/>
                </a:path>
              </a:pathLst>
            </a:custGeom>
            <a:grpFill/>
            <a:ln w="12700">
              <a:miter lim="400000"/>
            </a:ln>
          </p:spPr>
          <p:txBody>
            <a:bodyPr anchor="ctr" bIns="0" lIns="0" rIns="0" tIns="0"/>
            <a:lstStyle/>
            <a:p>
              <a:pPr lvl="0"/>
              <a:endParaRPr sz="1733"/>
            </a:p>
          </p:txBody>
        </p:sp>
        <p:sp>
          <p:nvSpPr>
            <p:cNvPr id="85" name="Shape 4057"/>
            <p:cNvSpPr/>
            <p:nvPr/>
          </p:nvSpPr>
          <p:spPr>
            <a:xfrm>
              <a:off x="6850268" y="2727437"/>
              <a:ext cx="119603" cy="192230"/>
            </a:xfrm>
            <a:custGeom>
              <a:cxnLst>
                <a:cxn ang="0">
                  <a:pos x="wd2" y="hd2"/>
                </a:cxn>
                <a:cxn ang="5400000">
                  <a:pos x="wd2" y="hd2"/>
                </a:cxn>
                <a:cxn ang="10800000">
                  <a:pos x="wd2" y="hd2"/>
                </a:cxn>
                <a:cxn ang="16200000">
                  <a:pos x="wd2" y="hd2"/>
                </a:cxn>
              </a:cxnLst>
              <a:rect b="b" l="0" r="r" t="0"/>
              <a:pathLst>
                <a:path extrusionOk="0" h="21600" w="21600">
                  <a:moveTo>
                    <a:pt x="17357" y="1088"/>
                  </a:moveTo>
                  <a:cubicBezTo>
                    <a:pt x="16045" y="708"/>
                    <a:pt x="13948" y="0"/>
                    <a:pt x="10801" y="0"/>
                  </a:cubicBezTo>
                  <a:cubicBezTo>
                    <a:pt x="7654" y="0"/>
                    <a:pt x="5557" y="708"/>
                    <a:pt x="4243" y="1088"/>
                  </a:cubicBezTo>
                  <a:lnTo>
                    <a:pt x="4243" y="3601"/>
                  </a:lnTo>
                  <a:lnTo>
                    <a:pt x="0" y="3601"/>
                  </a:lnTo>
                  <a:lnTo>
                    <a:pt x="0" y="21600"/>
                  </a:lnTo>
                  <a:lnTo>
                    <a:pt x="21600" y="21600"/>
                  </a:lnTo>
                  <a:lnTo>
                    <a:pt x="21600" y="3601"/>
                  </a:lnTo>
                  <a:lnTo>
                    <a:pt x="17357" y="3601"/>
                  </a:lnTo>
                  <a:cubicBezTo>
                    <a:pt x="17357" y="3601"/>
                    <a:pt x="17357" y="1088"/>
                    <a:pt x="17357" y="1088"/>
                  </a:cubicBezTo>
                  <a:close/>
                </a:path>
              </a:pathLst>
            </a:custGeom>
            <a:grpFill/>
            <a:ln w="12700">
              <a:miter lim="400000"/>
            </a:ln>
          </p:spPr>
          <p:txBody>
            <a:bodyPr anchor="ctr" bIns="0" lIns="0" rIns="0" tIns="0"/>
            <a:lstStyle/>
            <a:p>
              <a:pPr lvl="0"/>
              <a:endParaRPr sz="1733"/>
            </a:p>
          </p:txBody>
        </p:sp>
        <p:sp>
          <p:nvSpPr>
            <p:cNvPr id="86" name="Shape 4058"/>
            <p:cNvSpPr/>
            <p:nvPr/>
          </p:nvSpPr>
          <p:spPr>
            <a:xfrm>
              <a:off x="5772786" y="2723102"/>
              <a:ext cx="196378" cy="200957"/>
            </a:xfrm>
            <a:custGeom>
              <a:cxnLst>
                <a:cxn ang="0">
                  <a:pos x="wd2" y="hd2"/>
                </a:cxn>
                <a:cxn ang="5400000">
                  <a:pos x="wd2" y="hd2"/>
                </a:cxn>
                <a:cxn ang="10800000">
                  <a:pos x="wd2" y="hd2"/>
                </a:cxn>
                <a:cxn ang="16200000">
                  <a:pos x="wd2" y="hd2"/>
                </a:cxn>
              </a:cxnLst>
              <a:rect b="b" l="0" r="r" t="0"/>
              <a:pathLst>
                <a:path extrusionOk="0" h="20433" w="20431">
                  <a:moveTo>
                    <a:pt x="14102" y="6331"/>
                  </a:moveTo>
                  <a:cubicBezTo>
                    <a:pt x="13391" y="5619"/>
                    <a:pt x="13391" y="4469"/>
                    <a:pt x="14102" y="3759"/>
                  </a:cubicBezTo>
                  <a:cubicBezTo>
                    <a:pt x="14812" y="3049"/>
                    <a:pt x="15965" y="3049"/>
                    <a:pt x="16674" y="3759"/>
                  </a:cubicBezTo>
                  <a:cubicBezTo>
                    <a:pt x="17385" y="4469"/>
                    <a:pt x="17385" y="5619"/>
                    <a:pt x="16674" y="6331"/>
                  </a:cubicBezTo>
                  <a:cubicBezTo>
                    <a:pt x="15965" y="7041"/>
                    <a:pt x="14812" y="7041"/>
                    <a:pt x="14102" y="6331"/>
                  </a:cubicBezTo>
                  <a:close/>
                  <a:moveTo>
                    <a:pt x="12904" y="13199"/>
                  </a:moveTo>
                  <a:cubicBezTo>
                    <a:pt x="12904" y="13199"/>
                    <a:pt x="21289" y="7286"/>
                    <a:pt x="20359" y="518"/>
                  </a:cubicBezTo>
                  <a:cubicBezTo>
                    <a:pt x="20339" y="369"/>
                    <a:pt x="20289" y="271"/>
                    <a:pt x="20226" y="206"/>
                  </a:cubicBezTo>
                  <a:cubicBezTo>
                    <a:pt x="20172" y="145"/>
                    <a:pt x="20065" y="93"/>
                    <a:pt x="19914" y="72"/>
                  </a:cubicBezTo>
                  <a:cubicBezTo>
                    <a:pt x="13147" y="-856"/>
                    <a:pt x="7233" y="7529"/>
                    <a:pt x="7233" y="7529"/>
                  </a:cubicBezTo>
                  <a:cubicBezTo>
                    <a:pt x="2104" y="6928"/>
                    <a:pt x="2478" y="7929"/>
                    <a:pt x="137" y="13421"/>
                  </a:cubicBezTo>
                  <a:cubicBezTo>
                    <a:pt x="-311" y="14470"/>
                    <a:pt x="416" y="14829"/>
                    <a:pt x="1211" y="14536"/>
                  </a:cubicBezTo>
                  <a:cubicBezTo>
                    <a:pt x="2006" y="14242"/>
                    <a:pt x="3764" y="13593"/>
                    <a:pt x="3764" y="13593"/>
                  </a:cubicBezTo>
                  <a:lnTo>
                    <a:pt x="6840" y="16669"/>
                  </a:lnTo>
                  <a:cubicBezTo>
                    <a:pt x="6840" y="16669"/>
                    <a:pt x="6192" y="18426"/>
                    <a:pt x="5897" y="19222"/>
                  </a:cubicBezTo>
                  <a:cubicBezTo>
                    <a:pt x="5604" y="20018"/>
                    <a:pt x="5963" y="20744"/>
                    <a:pt x="7012" y="20297"/>
                  </a:cubicBezTo>
                  <a:cubicBezTo>
                    <a:pt x="12505" y="17955"/>
                    <a:pt x="13504" y="18328"/>
                    <a:pt x="12904" y="13199"/>
                  </a:cubicBezTo>
                  <a:close/>
                </a:path>
              </a:pathLst>
            </a:custGeom>
            <a:grpFill/>
            <a:ln w="12700">
              <a:miter lim="400000"/>
            </a:ln>
          </p:spPr>
          <p:txBody>
            <a:bodyPr anchor="ctr" bIns="0" lIns="0" rIns="0" tIns="0"/>
            <a:lstStyle/>
            <a:p>
              <a:pPr lvl="0"/>
              <a:endParaRPr sz="1733"/>
            </a:p>
          </p:txBody>
        </p:sp>
        <p:sp>
          <p:nvSpPr>
            <p:cNvPr id="87" name="Shape 4059"/>
            <p:cNvSpPr/>
            <p:nvPr/>
          </p:nvSpPr>
          <p:spPr>
            <a:xfrm>
              <a:off x="6292376" y="2727437"/>
              <a:ext cx="196378" cy="192287"/>
            </a:xfrm>
            <a:custGeom>
              <a:cxnLst>
                <a:cxn ang="0">
                  <a:pos x="wd2" y="hd2"/>
                </a:cxn>
                <a:cxn ang="5400000">
                  <a:pos x="wd2" y="hd2"/>
                </a:cxn>
                <a:cxn ang="10800000">
                  <a:pos x="wd2" y="hd2"/>
                </a:cxn>
                <a:cxn ang="16200000">
                  <a:pos x="wd2" y="hd2"/>
                </a:cxn>
              </a:cxnLst>
              <a:rect b="b" l="0" r="r" t="0"/>
              <a:pathLst>
                <a:path extrusionOk="0" h="20334" w="20026">
                  <a:moveTo>
                    <a:pt x="19964" y="64"/>
                  </a:moveTo>
                  <a:cubicBezTo>
                    <a:pt x="19154" y="-762"/>
                    <a:pt x="10181" y="6693"/>
                    <a:pt x="7510" y="9416"/>
                  </a:cubicBezTo>
                  <a:cubicBezTo>
                    <a:pt x="6185" y="10767"/>
                    <a:pt x="5743" y="11492"/>
                    <a:pt x="5336" y="12034"/>
                  </a:cubicBezTo>
                  <a:cubicBezTo>
                    <a:pt x="5160" y="12268"/>
                    <a:pt x="5392" y="12341"/>
                    <a:pt x="5498" y="12397"/>
                  </a:cubicBezTo>
                  <a:cubicBezTo>
                    <a:pt x="6023" y="12675"/>
                    <a:pt x="6391" y="12933"/>
                    <a:pt x="6864" y="13417"/>
                  </a:cubicBezTo>
                  <a:cubicBezTo>
                    <a:pt x="7340" y="13900"/>
                    <a:pt x="7594" y="14275"/>
                    <a:pt x="7865" y="14809"/>
                  </a:cubicBezTo>
                  <a:cubicBezTo>
                    <a:pt x="7919" y="14917"/>
                    <a:pt x="7991" y="15156"/>
                    <a:pt x="8222" y="14975"/>
                  </a:cubicBezTo>
                  <a:cubicBezTo>
                    <a:pt x="8753" y="14561"/>
                    <a:pt x="9464" y="14110"/>
                    <a:pt x="10789" y="12758"/>
                  </a:cubicBezTo>
                  <a:cubicBezTo>
                    <a:pt x="13461" y="10036"/>
                    <a:pt x="20774" y="889"/>
                    <a:pt x="19964" y="64"/>
                  </a:cubicBezTo>
                  <a:close/>
                  <a:moveTo>
                    <a:pt x="2465" y="14020"/>
                  </a:moveTo>
                  <a:cubicBezTo>
                    <a:pt x="886" y="15630"/>
                    <a:pt x="2220" y="17281"/>
                    <a:pt x="121" y="19731"/>
                  </a:cubicBezTo>
                  <a:cubicBezTo>
                    <a:pt x="-826" y="20838"/>
                    <a:pt x="4021" y="20501"/>
                    <a:pt x="6421" y="18052"/>
                  </a:cubicBezTo>
                  <a:cubicBezTo>
                    <a:pt x="7439" y="17016"/>
                    <a:pt x="7152" y="15502"/>
                    <a:pt x="6060" y="14389"/>
                  </a:cubicBezTo>
                  <a:cubicBezTo>
                    <a:pt x="4968" y="13275"/>
                    <a:pt x="3483" y="12982"/>
                    <a:pt x="2465" y="14020"/>
                  </a:cubicBezTo>
                  <a:close/>
                </a:path>
              </a:pathLst>
            </a:custGeom>
            <a:grpFill/>
            <a:ln w="12700">
              <a:miter lim="400000"/>
            </a:ln>
          </p:spPr>
          <p:txBody>
            <a:bodyPr anchor="ctr" bIns="0" lIns="0" rIns="0" tIns="0"/>
            <a:lstStyle/>
            <a:p>
              <a:pPr lvl="0"/>
              <a:endParaRPr sz="1733"/>
            </a:p>
          </p:txBody>
        </p:sp>
        <p:sp>
          <p:nvSpPr>
            <p:cNvPr id="88" name="Shape 4060"/>
            <p:cNvSpPr/>
            <p:nvPr/>
          </p:nvSpPr>
          <p:spPr>
            <a:xfrm>
              <a:off x="7330117" y="2730178"/>
              <a:ext cx="199250" cy="186805"/>
            </a:xfrm>
            <a:custGeom>
              <a:cxnLst>
                <a:cxn ang="0">
                  <a:pos x="wd2" y="hd2"/>
                </a:cxn>
                <a:cxn ang="5400000">
                  <a:pos x="wd2" y="hd2"/>
                </a:cxn>
                <a:cxn ang="10800000">
                  <a:pos x="wd2" y="hd2"/>
                </a:cxn>
                <a:cxn ang="16200000">
                  <a:pos x="wd2" y="hd2"/>
                </a:cxn>
              </a:cxnLst>
              <a:rect b="b" l="0" r="r" t="0"/>
              <a:pathLst>
                <a:path extrusionOk="0" h="21440" w="20993">
                  <a:moveTo>
                    <a:pt x="20097" y="14373"/>
                  </a:moveTo>
                  <a:lnTo>
                    <a:pt x="15990" y="12571"/>
                  </a:lnTo>
                  <a:lnTo>
                    <a:pt x="16463" y="14008"/>
                  </a:lnTo>
                  <a:cubicBezTo>
                    <a:pt x="16439" y="15532"/>
                    <a:pt x="13726" y="16745"/>
                    <a:pt x="10496" y="16745"/>
                  </a:cubicBezTo>
                  <a:cubicBezTo>
                    <a:pt x="7268" y="16745"/>
                    <a:pt x="4553" y="15532"/>
                    <a:pt x="4529" y="14008"/>
                  </a:cubicBezTo>
                  <a:lnTo>
                    <a:pt x="5002" y="12571"/>
                  </a:lnTo>
                  <a:lnTo>
                    <a:pt x="895" y="14373"/>
                  </a:lnTo>
                  <a:cubicBezTo>
                    <a:pt x="-255" y="14878"/>
                    <a:pt x="-304" y="15814"/>
                    <a:pt x="789" y="16451"/>
                  </a:cubicBezTo>
                  <a:lnTo>
                    <a:pt x="8511" y="20962"/>
                  </a:lnTo>
                  <a:cubicBezTo>
                    <a:pt x="9602" y="21600"/>
                    <a:pt x="11390" y="21600"/>
                    <a:pt x="12481" y="20962"/>
                  </a:cubicBezTo>
                  <a:lnTo>
                    <a:pt x="20205" y="16451"/>
                  </a:lnTo>
                  <a:cubicBezTo>
                    <a:pt x="21296" y="15814"/>
                    <a:pt x="21247" y="14878"/>
                    <a:pt x="20097" y="14373"/>
                  </a:cubicBezTo>
                  <a:close/>
                  <a:moveTo>
                    <a:pt x="10496" y="5209"/>
                  </a:moveTo>
                  <a:cubicBezTo>
                    <a:pt x="11724" y="5209"/>
                    <a:pt x="12866" y="4796"/>
                    <a:pt x="13199" y="4152"/>
                  </a:cubicBezTo>
                  <a:cubicBezTo>
                    <a:pt x="12739" y="2744"/>
                    <a:pt x="12343" y="1535"/>
                    <a:pt x="12094" y="773"/>
                  </a:cubicBezTo>
                  <a:cubicBezTo>
                    <a:pt x="11927" y="264"/>
                    <a:pt x="11175" y="0"/>
                    <a:pt x="10496" y="0"/>
                  </a:cubicBezTo>
                  <a:cubicBezTo>
                    <a:pt x="9817" y="0"/>
                    <a:pt x="9065" y="264"/>
                    <a:pt x="8898" y="773"/>
                  </a:cubicBezTo>
                  <a:cubicBezTo>
                    <a:pt x="8649" y="1535"/>
                    <a:pt x="8253" y="2744"/>
                    <a:pt x="7792" y="4152"/>
                  </a:cubicBezTo>
                  <a:cubicBezTo>
                    <a:pt x="8126" y="4796"/>
                    <a:pt x="9268" y="5209"/>
                    <a:pt x="10496" y="5209"/>
                  </a:cubicBezTo>
                  <a:close/>
                  <a:moveTo>
                    <a:pt x="10496" y="13197"/>
                  </a:moveTo>
                  <a:cubicBezTo>
                    <a:pt x="13109" y="13197"/>
                    <a:pt x="15296" y="12229"/>
                    <a:pt x="15429" y="10966"/>
                  </a:cubicBezTo>
                  <a:cubicBezTo>
                    <a:pt x="15041" y="9779"/>
                    <a:pt x="14617" y="8484"/>
                    <a:pt x="14201" y="7211"/>
                  </a:cubicBezTo>
                  <a:cubicBezTo>
                    <a:pt x="13911" y="8118"/>
                    <a:pt x="12316" y="8759"/>
                    <a:pt x="10496" y="8759"/>
                  </a:cubicBezTo>
                  <a:cubicBezTo>
                    <a:pt x="8678" y="8759"/>
                    <a:pt x="7081" y="8118"/>
                    <a:pt x="6791" y="7211"/>
                  </a:cubicBezTo>
                  <a:cubicBezTo>
                    <a:pt x="6375" y="8484"/>
                    <a:pt x="5951" y="9779"/>
                    <a:pt x="5563" y="10966"/>
                  </a:cubicBezTo>
                  <a:cubicBezTo>
                    <a:pt x="5696" y="12229"/>
                    <a:pt x="7883" y="13197"/>
                    <a:pt x="10496" y="13197"/>
                  </a:cubicBezTo>
                  <a:close/>
                </a:path>
              </a:pathLst>
            </a:custGeom>
            <a:grpFill/>
            <a:ln w="12700">
              <a:miter lim="400000"/>
            </a:ln>
          </p:spPr>
          <p:txBody>
            <a:bodyPr anchor="ctr" bIns="0" lIns="0" rIns="0" tIns="0"/>
            <a:lstStyle/>
            <a:p>
              <a:pPr lvl="0"/>
              <a:endParaRPr sz="1733"/>
            </a:p>
          </p:txBody>
        </p:sp>
        <p:sp>
          <p:nvSpPr>
            <p:cNvPr id="89" name="Shape 4061"/>
            <p:cNvSpPr/>
            <p:nvPr/>
          </p:nvSpPr>
          <p:spPr>
            <a:xfrm>
              <a:off x="5268058" y="2723102"/>
              <a:ext cx="166655" cy="200957"/>
            </a:xfrm>
            <a:custGeom>
              <a:cxnLst>
                <a:cxn ang="0">
                  <a:pos x="wd2" y="hd2"/>
                </a:cxn>
                <a:cxn ang="5400000">
                  <a:pos x="wd2" y="hd2"/>
                </a:cxn>
                <a:cxn ang="10800000">
                  <a:pos x="wd2" y="hd2"/>
                </a:cxn>
                <a:cxn ang="16200000">
                  <a:pos x="wd2" y="hd2"/>
                </a:cxn>
              </a:cxnLst>
              <a:rect b="b" l="0" r="r" t="0"/>
              <a:pathLst>
                <a:path extrusionOk="0" h="21600" w="21168">
                  <a:moveTo>
                    <a:pt x="10585" y="5651"/>
                  </a:moveTo>
                  <a:cubicBezTo>
                    <a:pt x="5710" y="5648"/>
                    <a:pt x="2252" y="4179"/>
                    <a:pt x="2252" y="3629"/>
                  </a:cubicBezTo>
                  <a:cubicBezTo>
                    <a:pt x="2250" y="3083"/>
                    <a:pt x="5710" y="1611"/>
                    <a:pt x="10585" y="1615"/>
                  </a:cubicBezTo>
                  <a:cubicBezTo>
                    <a:pt x="15458" y="1611"/>
                    <a:pt x="18918" y="3083"/>
                    <a:pt x="18916" y="3629"/>
                  </a:cubicBezTo>
                  <a:cubicBezTo>
                    <a:pt x="18916" y="4179"/>
                    <a:pt x="15458" y="5648"/>
                    <a:pt x="10585" y="5651"/>
                  </a:cubicBezTo>
                  <a:close/>
                  <a:moveTo>
                    <a:pt x="10585" y="0"/>
                  </a:moveTo>
                  <a:cubicBezTo>
                    <a:pt x="3924" y="0"/>
                    <a:pt x="-216" y="1857"/>
                    <a:pt x="9" y="3364"/>
                  </a:cubicBezTo>
                  <a:lnTo>
                    <a:pt x="2252" y="18994"/>
                  </a:lnTo>
                  <a:cubicBezTo>
                    <a:pt x="2342" y="19602"/>
                    <a:pt x="5710" y="21597"/>
                    <a:pt x="10585" y="21600"/>
                  </a:cubicBezTo>
                  <a:cubicBezTo>
                    <a:pt x="15458" y="21597"/>
                    <a:pt x="18826" y="19602"/>
                    <a:pt x="18916" y="18994"/>
                  </a:cubicBezTo>
                  <a:lnTo>
                    <a:pt x="21159" y="3364"/>
                  </a:lnTo>
                  <a:cubicBezTo>
                    <a:pt x="21384" y="1857"/>
                    <a:pt x="17246" y="0"/>
                    <a:pt x="10585" y="0"/>
                  </a:cubicBezTo>
                  <a:close/>
                </a:path>
              </a:pathLst>
            </a:custGeom>
            <a:grpFill/>
            <a:ln w="12700">
              <a:miter lim="400000"/>
            </a:ln>
          </p:spPr>
          <p:txBody>
            <a:bodyPr anchor="ctr" bIns="0" lIns="0" rIns="0" tIns="0"/>
            <a:lstStyle/>
            <a:p>
              <a:pPr lvl="0"/>
              <a:endParaRPr sz="1733"/>
            </a:p>
          </p:txBody>
        </p:sp>
        <p:sp>
          <p:nvSpPr>
            <p:cNvPr id="90" name="Shape 4062"/>
            <p:cNvSpPr/>
            <p:nvPr/>
          </p:nvSpPr>
          <p:spPr>
            <a:xfrm>
              <a:off x="576576" y="3251823"/>
              <a:ext cx="197006" cy="197006"/>
            </a:xfrm>
            <a:custGeom>
              <a:cxnLst>
                <a:cxn ang="0">
                  <a:pos x="wd2" y="hd2"/>
                </a:cxn>
                <a:cxn ang="5400000">
                  <a:pos x="wd2" y="hd2"/>
                </a:cxn>
                <a:cxn ang="10800000">
                  <a:pos x="wd2" y="hd2"/>
                </a:cxn>
                <a:cxn ang="16200000">
                  <a:pos x="wd2" y="hd2"/>
                </a:cxn>
              </a:cxnLst>
              <a:rect b="b" l="0" r="r" t="0"/>
              <a:pathLst>
                <a:path extrusionOk="0" h="21600" w="21600">
                  <a:moveTo>
                    <a:pt x="7903" y="19541"/>
                  </a:moveTo>
                  <a:cubicBezTo>
                    <a:pt x="8456" y="19250"/>
                    <a:pt x="8513" y="18872"/>
                    <a:pt x="9014" y="18851"/>
                  </a:cubicBezTo>
                  <a:cubicBezTo>
                    <a:pt x="9588" y="18824"/>
                    <a:pt x="10056" y="18627"/>
                    <a:pt x="10702" y="18486"/>
                  </a:cubicBezTo>
                  <a:cubicBezTo>
                    <a:pt x="11276" y="18360"/>
                    <a:pt x="12303" y="17777"/>
                    <a:pt x="13208" y="17703"/>
                  </a:cubicBezTo>
                  <a:cubicBezTo>
                    <a:pt x="13969" y="17640"/>
                    <a:pt x="15474" y="17742"/>
                    <a:pt x="15879" y="18479"/>
                  </a:cubicBezTo>
                  <a:cubicBezTo>
                    <a:pt x="14422" y="19446"/>
                    <a:pt x="12676" y="20011"/>
                    <a:pt x="10801" y="20011"/>
                  </a:cubicBezTo>
                  <a:cubicBezTo>
                    <a:pt x="9787" y="20011"/>
                    <a:pt x="8815" y="19844"/>
                    <a:pt x="7903" y="19541"/>
                  </a:cubicBezTo>
                  <a:close/>
                  <a:moveTo>
                    <a:pt x="9534" y="1681"/>
                  </a:moveTo>
                  <a:cubicBezTo>
                    <a:pt x="9315" y="2109"/>
                    <a:pt x="8733" y="2284"/>
                    <a:pt x="8380" y="2606"/>
                  </a:cubicBezTo>
                  <a:cubicBezTo>
                    <a:pt x="7610" y="3303"/>
                    <a:pt x="7280" y="3206"/>
                    <a:pt x="6865" y="3874"/>
                  </a:cubicBezTo>
                  <a:cubicBezTo>
                    <a:pt x="6448" y="4542"/>
                    <a:pt x="5103" y="5505"/>
                    <a:pt x="5103" y="5989"/>
                  </a:cubicBezTo>
                  <a:cubicBezTo>
                    <a:pt x="5103" y="6471"/>
                    <a:pt x="5783" y="7042"/>
                    <a:pt x="6122" y="6930"/>
                  </a:cubicBezTo>
                  <a:cubicBezTo>
                    <a:pt x="6462" y="6819"/>
                    <a:pt x="7357" y="6825"/>
                    <a:pt x="7884" y="7010"/>
                  </a:cubicBezTo>
                  <a:cubicBezTo>
                    <a:pt x="8412" y="7196"/>
                    <a:pt x="12288" y="7383"/>
                    <a:pt x="11054" y="10660"/>
                  </a:cubicBezTo>
                  <a:cubicBezTo>
                    <a:pt x="10663" y="11702"/>
                    <a:pt x="8946" y="11525"/>
                    <a:pt x="8490" y="13251"/>
                  </a:cubicBezTo>
                  <a:cubicBezTo>
                    <a:pt x="8422" y="13503"/>
                    <a:pt x="8185" y="14586"/>
                    <a:pt x="8169" y="14939"/>
                  </a:cubicBezTo>
                  <a:cubicBezTo>
                    <a:pt x="8140" y="15485"/>
                    <a:pt x="8555" y="17547"/>
                    <a:pt x="8028" y="17547"/>
                  </a:cubicBezTo>
                  <a:cubicBezTo>
                    <a:pt x="7498" y="17547"/>
                    <a:pt x="6073" y="15703"/>
                    <a:pt x="6073" y="15369"/>
                  </a:cubicBezTo>
                  <a:cubicBezTo>
                    <a:pt x="6073" y="15035"/>
                    <a:pt x="5703" y="13864"/>
                    <a:pt x="5703" y="12860"/>
                  </a:cubicBezTo>
                  <a:cubicBezTo>
                    <a:pt x="5703" y="11857"/>
                    <a:pt x="3996" y="11874"/>
                    <a:pt x="3996" y="10541"/>
                  </a:cubicBezTo>
                  <a:cubicBezTo>
                    <a:pt x="3996" y="9336"/>
                    <a:pt x="4923" y="8739"/>
                    <a:pt x="4714" y="8162"/>
                  </a:cubicBezTo>
                  <a:cubicBezTo>
                    <a:pt x="4510" y="7589"/>
                    <a:pt x="2883" y="7567"/>
                    <a:pt x="2205" y="7499"/>
                  </a:cubicBezTo>
                  <a:cubicBezTo>
                    <a:pt x="3389" y="4426"/>
                    <a:pt x="6176" y="2144"/>
                    <a:pt x="9534" y="1681"/>
                  </a:cubicBezTo>
                  <a:close/>
                  <a:moveTo>
                    <a:pt x="20011" y="10801"/>
                  </a:moveTo>
                  <a:cubicBezTo>
                    <a:pt x="20011" y="12907"/>
                    <a:pt x="19296" y="14850"/>
                    <a:pt x="18104" y="16404"/>
                  </a:cubicBezTo>
                  <a:cubicBezTo>
                    <a:pt x="17766" y="16139"/>
                    <a:pt x="17407" y="15428"/>
                    <a:pt x="17745" y="14690"/>
                  </a:cubicBezTo>
                  <a:cubicBezTo>
                    <a:pt x="18085" y="13946"/>
                    <a:pt x="18174" y="12228"/>
                    <a:pt x="18097" y="11559"/>
                  </a:cubicBezTo>
                  <a:cubicBezTo>
                    <a:pt x="18021" y="10891"/>
                    <a:pt x="17674" y="9281"/>
                    <a:pt x="16730" y="9264"/>
                  </a:cubicBezTo>
                  <a:cubicBezTo>
                    <a:pt x="15787" y="9251"/>
                    <a:pt x="15141" y="8939"/>
                    <a:pt x="14580" y="7822"/>
                  </a:cubicBezTo>
                  <a:cubicBezTo>
                    <a:pt x="13418" y="5494"/>
                    <a:pt x="16763" y="5049"/>
                    <a:pt x="15600" y="3759"/>
                  </a:cubicBezTo>
                  <a:cubicBezTo>
                    <a:pt x="15275" y="3399"/>
                    <a:pt x="13594" y="5249"/>
                    <a:pt x="13349" y="2782"/>
                  </a:cubicBezTo>
                  <a:cubicBezTo>
                    <a:pt x="13331" y="2608"/>
                    <a:pt x="13501" y="2344"/>
                    <a:pt x="13725" y="2070"/>
                  </a:cubicBezTo>
                  <a:cubicBezTo>
                    <a:pt x="17375" y="3296"/>
                    <a:pt x="20011" y="6745"/>
                    <a:pt x="20011" y="10801"/>
                  </a:cubicBezTo>
                  <a:close/>
                  <a:moveTo>
                    <a:pt x="10801" y="0"/>
                  </a:moveTo>
                  <a:cubicBezTo>
                    <a:pt x="4844" y="0"/>
                    <a:pt x="0" y="4846"/>
                    <a:pt x="0" y="10801"/>
                  </a:cubicBezTo>
                  <a:cubicBezTo>
                    <a:pt x="0" y="16756"/>
                    <a:pt x="4844" y="21600"/>
                    <a:pt x="10801" y="21600"/>
                  </a:cubicBezTo>
                  <a:cubicBezTo>
                    <a:pt x="16756" y="21600"/>
                    <a:pt x="21600" y="16756"/>
                    <a:pt x="21600" y="10801"/>
                  </a:cubicBezTo>
                  <a:cubicBezTo>
                    <a:pt x="21600" y="4846"/>
                    <a:pt x="16756" y="0"/>
                    <a:pt x="10801" y="0"/>
                  </a:cubicBezTo>
                  <a:close/>
                </a:path>
              </a:pathLst>
            </a:custGeom>
            <a:grpFill/>
            <a:ln w="12700">
              <a:miter lim="400000"/>
            </a:ln>
          </p:spPr>
          <p:txBody>
            <a:bodyPr anchor="ctr" bIns="0" lIns="0" rIns="0" tIns="0"/>
            <a:lstStyle/>
            <a:p>
              <a:pPr lvl="0"/>
              <a:endParaRPr sz="1733"/>
            </a:p>
          </p:txBody>
        </p:sp>
        <p:sp>
          <p:nvSpPr>
            <p:cNvPr id="91" name="Shape 4063"/>
            <p:cNvSpPr/>
            <p:nvPr/>
          </p:nvSpPr>
          <p:spPr>
            <a:xfrm>
              <a:off x="1086580" y="3285476"/>
              <a:ext cx="216177" cy="129701"/>
            </a:xfrm>
            <a:custGeom>
              <a:cxnLst>
                <a:cxn ang="0">
                  <a:pos x="wd2" y="hd2"/>
                </a:cxn>
                <a:cxn ang="5400000">
                  <a:pos x="wd2" y="hd2"/>
                </a:cxn>
                <a:cxn ang="10800000">
                  <a:pos x="wd2" y="hd2"/>
                </a:cxn>
                <a:cxn ang="16200000">
                  <a:pos x="wd2" y="hd2"/>
                </a:cxn>
              </a:cxnLst>
              <a:rect b="b" l="0" r="r" t="0"/>
              <a:pathLst>
                <a:path extrusionOk="0" h="21600" w="21600">
                  <a:moveTo>
                    <a:pt x="19440" y="7201"/>
                  </a:moveTo>
                  <a:lnTo>
                    <a:pt x="15120" y="7201"/>
                  </a:lnTo>
                  <a:lnTo>
                    <a:pt x="15120" y="3600"/>
                  </a:lnTo>
                  <a:lnTo>
                    <a:pt x="19440" y="3600"/>
                  </a:lnTo>
                  <a:cubicBezTo>
                    <a:pt x="19440" y="3600"/>
                    <a:pt x="19440" y="7201"/>
                    <a:pt x="19440" y="7201"/>
                  </a:cubicBezTo>
                  <a:close/>
                  <a:moveTo>
                    <a:pt x="16200" y="12600"/>
                  </a:moveTo>
                  <a:lnTo>
                    <a:pt x="16200" y="9000"/>
                  </a:lnTo>
                  <a:lnTo>
                    <a:pt x="18359" y="9000"/>
                  </a:lnTo>
                  <a:lnTo>
                    <a:pt x="18359" y="12600"/>
                  </a:lnTo>
                  <a:cubicBezTo>
                    <a:pt x="18359" y="12600"/>
                    <a:pt x="16200" y="12600"/>
                    <a:pt x="16200" y="12600"/>
                  </a:cubicBezTo>
                  <a:close/>
                  <a:moveTo>
                    <a:pt x="19440" y="18000"/>
                  </a:moveTo>
                  <a:lnTo>
                    <a:pt x="17280" y="18000"/>
                  </a:lnTo>
                  <a:lnTo>
                    <a:pt x="17280" y="14401"/>
                  </a:lnTo>
                  <a:lnTo>
                    <a:pt x="19440" y="14401"/>
                  </a:lnTo>
                  <a:cubicBezTo>
                    <a:pt x="19440" y="14401"/>
                    <a:pt x="19440" y="18000"/>
                    <a:pt x="19440" y="18000"/>
                  </a:cubicBezTo>
                  <a:close/>
                  <a:moveTo>
                    <a:pt x="16200" y="18000"/>
                  </a:moveTo>
                  <a:lnTo>
                    <a:pt x="5400" y="18000"/>
                  </a:lnTo>
                  <a:lnTo>
                    <a:pt x="5400" y="14401"/>
                  </a:lnTo>
                  <a:lnTo>
                    <a:pt x="16200" y="14401"/>
                  </a:lnTo>
                  <a:cubicBezTo>
                    <a:pt x="16200" y="14401"/>
                    <a:pt x="16200" y="18000"/>
                    <a:pt x="16200" y="18000"/>
                  </a:cubicBezTo>
                  <a:close/>
                  <a:moveTo>
                    <a:pt x="4319" y="18000"/>
                  </a:moveTo>
                  <a:lnTo>
                    <a:pt x="2160" y="18000"/>
                  </a:lnTo>
                  <a:lnTo>
                    <a:pt x="2160" y="14401"/>
                  </a:lnTo>
                  <a:lnTo>
                    <a:pt x="4319" y="14401"/>
                  </a:lnTo>
                  <a:cubicBezTo>
                    <a:pt x="4319" y="14401"/>
                    <a:pt x="4319" y="18000"/>
                    <a:pt x="4319" y="18000"/>
                  </a:cubicBezTo>
                  <a:close/>
                  <a:moveTo>
                    <a:pt x="5400" y="9000"/>
                  </a:moveTo>
                  <a:lnTo>
                    <a:pt x="5400" y="12600"/>
                  </a:lnTo>
                  <a:lnTo>
                    <a:pt x="3240" y="12600"/>
                  </a:lnTo>
                  <a:lnTo>
                    <a:pt x="3240" y="9000"/>
                  </a:lnTo>
                  <a:cubicBezTo>
                    <a:pt x="3240" y="9000"/>
                    <a:pt x="5400" y="9000"/>
                    <a:pt x="5400" y="9000"/>
                  </a:cubicBezTo>
                  <a:close/>
                  <a:moveTo>
                    <a:pt x="2160" y="3600"/>
                  </a:moveTo>
                  <a:lnTo>
                    <a:pt x="4319" y="3600"/>
                  </a:lnTo>
                  <a:lnTo>
                    <a:pt x="4319" y="7201"/>
                  </a:lnTo>
                  <a:lnTo>
                    <a:pt x="2160" y="7201"/>
                  </a:lnTo>
                  <a:cubicBezTo>
                    <a:pt x="2160" y="7201"/>
                    <a:pt x="2160" y="3600"/>
                    <a:pt x="2160" y="3600"/>
                  </a:cubicBezTo>
                  <a:close/>
                  <a:moveTo>
                    <a:pt x="8639" y="9000"/>
                  </a:moveTo>
                  <a:lnTo>
                    <a:pt x="8639" y="12600"/>
                  </a:lnTo>
                  <a:lnTo>
                    <a:pt x="6479" y="12600"/>
                  </a:lnTo>
                  <a:lnTo>
                    <a:pt x="6479" y="9000"/>
                  </a:lnTo>
                  <a:cubicBezTo>
                    <a:pt x="6479" y="9000"/>
                    <a:pt x="8639" y="9000"/>
                    <a:pt x="8639" y="9000"/>
                  </a:cubicBezTo>
                  <a:close/>
                  <a:moveTo>
                    <a:pt x="5400" y="3600"/>
                  </a:moveTo>
                  <a:lnTo>
                    <a:pt x="7560" y="3600"/>
                  </a:lnTo>
                  <a:lnTo>
                    <a:pt x="7560" y="7201"/>
                  </a:lnTo>
                  <a:lnTo>
                    <a:pt x="5400" y="7201"/>
                  </a:lnTo>
                  <a:cubicBezTo>
                    <a:pt x="5400" y="7201"/>
                    <a:pt x="5400" y="3600"/>
                    <a:pt x="5400" y="3600"/>
                  </a:cubicBezTo>
                  <a:close/>
                  <a:moveTo>
                    <a:pt x="11880" y="9000"/>
                  </a:moveTo>
                  <a:lnTo>
                    <a:pt x="11880" y="12600"/>
                  </a:lnTo>
                  <a:lnTo>
                    <a:pt x="9720" y="12600"/>
                  </a:lnTo>
                  <a:lnTo>
                    <a:pt x="9720" y="9000"/>
                  </a:lnTo>
                  <a:cubicBezTo>
                    <a:pt x="9720" y="9000"/>
                    <a:pt x="11880" y="9000"/>
                    <a:pt x="11880" y="9000"/>
                  </a:cubicBezTo>
                  <a:close/>
                  <a:moveTo>
                    <a:pt x="8639" y="3600"/>
                  </a:moveTo>
                  <a:lnTo>
                    <a:pt x="10799" y="3600"/>
                  </a:lnTo>
                  <a:lnTo>
                    <a:pt x="10799" y="7201"/>
                  </a:lnTo>
                  <a:lnTo>
                    <a:pt x="8639" y="7201"/>
                  </a:lnTo>
                  <a:cubicBezTo>
                    <a:pt x="8639" y="7201"/>
                    <a:pt x="8639" y="3600"/>
                    <a:pt x="8639" y="3600"/>
                  </a:cubicBezTo>
                  <a:close/>
                  <a:moveTo>
                    <a:pt x="15120" y="9000"/>
                  </a:moveTo>
                  <a:lnTo>
                    <a:pt x="15120" y="12600"/>
                  </a:lnTo>
                  <a:lnTo>
                    <a:pt x="12959" y="12600"/>
                  </a:lnTo>
                  <a:lnTo>
                    <a:pt x="12959" y="9000"/>
                  </a:lnTo>
                  <a:cubicBezTo>
                    <a:pt x="12959" y="9000"/>
                    <a:pt x="15120" y="9000"/>
                    <a:pt x="15120" y="9000"/>
                  </a:cubicBezTo>
                  <a:close/>
                  <a:moveTo>
                    <a:pt x="11880" y="3600"/>
                  </a:moveTo>
                  <a:lnTo>
                    <a:pt x="14040" y="3600"/>
                  </a:lnTo>
                  <a:lnTo>
                    <a:pt x="14040" y="7201"/>
                  </a:lnTo>
                  <a:lnTo>
                    <a:pt x="11880" y="7201"/>
                  </a:lnTo>
                  <a:cubicBezTo>
                    <a:pt x="11880" y="7201"/>
                    <a:pt x="11880" y="3600"/>
                    <a:pt x="11880" y="3600"/>
                  </a:cubicBezTo>
                  <a:close/>
                  <a:moveTo>
                    <a:pt x="20088" y="0"/>
                  </a:moveTo>
                  <a:lnTo>
                    <a:pt x="1511" y="0"/>
                  </a:lnTo>
                  <a:cubicBezTo>
                    <a:pt x="680" y="0"/>
                    <a:pt x="0" y="1134"/>
                    <a:pt x="0" y="2519"/>
                  </a:cubicBezTo>
                  <a:lnTo>
                    <a:pt x="0" y="19081"/>
                  </a:lnTo>
                  <a:cubicBezTo>
                    <a:pt x="0" y="20466"/>
                    <a:pt x="680" y="21600"/>
                    <a:pt x="1511" y="21600"/>
                  </a:cubicBezTo>
                  <a:lnTo>
                    <a:pt x="20088" y="21600"/>
                  </a:lnTo>
                  <a:cubicBezTo>
                    <a:pt x="20920" y="21600"/>
                    <a:pt x="21600" y="20466"/>
                    <a:pt x="21600" y="19081"/>
                  </a:cubicBezTo>
                  <a:lnTo>
                    <a:pt x="21600" y="2519"/>
                  </a:lnTo>
                  <a:cubicBezTo>
                    <a:pt x="21600" y="1134"/>
                    <a:pt x="20920" y="0"/>
                    <a:pt x="20088" y="0"/>
                  </a:cubicBezTo>
                  <a:close/>
                </a:path>
              </a:pathLst>
            </a:custGeom>
            <a:grpFill/>
            <a:ln w="12700">
              <a:miter lim="400000"/>
            </a:ln>
          </p:spPr>
          <p:txBody>
            <a:bodyPr anchor="ctr" bIns="0" lIns="0" rIns="0" tIns="0"/>
            <a:lstStyle/>
            <a:p>
              <a:pPr lvl="0"/>
              <a:endParaRPr sz="1733"/>
            </a:p>
          </p:txBody>
        </p:sp>
        <p:sp>
          <p:nvSpPr>
            <p:cNvPr id="92" name="Shape 4064"/>
            <p:cNvSpPr/>
            <p:nvPr/>
          </p:nvSpPr>
          <p:spPr>
            <a:xfrm>
              <a:off x="8351722" y="2740348"/>
              <a:ext cx="208067" cy="166465"/>
            </a:xfrm>
            <a:custGeom>
              <a:cxnLst>
                <a:cxn ang="0">
                  <a:pos x="wd2" y="hd2"/>
                </a:cxn>
                <a:cxn ang="5400000">
                  <a:pos x="wd2" y="hd2"/>
                </a:cxn>
                <a:cxn ang="10800000">
                  <a:pos x="wd2" y="hd2"/>
                </a:cxn>
                <a:cxn ang="16200000">
                  <a:pos x="wd2" y="hd2"/>
                </a:cxn>
              </a:cxnLst>
              <a:rect b="b" l="0" r="r" t="0"/>
              <a:pathLst>
                <a:path extrusionOk="0" h="21600" w="21600">
                  <a:moveTo>
                    <a:pt x="19462" y="4321"/>
                  </a:moveTo>
                  <a:lnTo>
                    <a:pt x="6480" y="4321"/>
                  </a:lnTo>
                  <a:lnTo>
                    <a:pt x="6480" y="2700"/>
                  </a:lnTo>
                  <a:lnTo>
                    <a:pt x="19462" y="2700"/>
                  </a:lnTo>
                  <a:cubicBezTo>
                    <a:pt x="19462" y="2700"/>
                    <a:pt x="19462" y="4321"/>
                    <a:pt x="19462" y="4321"/>
                  </a:cubicBezTo>
                  <a:close/>
                  <a:moveTo>
                    <a:pt x="19462" y="18900"/>
                  </a:moveTo>
                  <a:lnTo>
                    <a:pt x="2139" y="18900"/>
                  </a:lnTo>
                  <a:lnTo>
                    <a:pt x="2139" y="6479"/>
                  </a:lnTo>
                  <a:lnTo>
                    <a:pt x="19462" y="6479"/>
                  </a:lnTo>
                  <a:cubicBezTo>
                    <a:pt x="19462" y="6479"/>
                    <a:pt x="19462" y="18900"/>
                    <a:pt x="19462" y="18900"/>
                  </a:cubicBezTo>
                  <a:close/>
                  <a:moveTo>
                    <a:pt x="1999" y="3510"/>
                  </a:moveTo>
                  <a:cubicBezTo>
                    <a:pt x="1999" y="2967"/>
                    <a:pt x="2360" y="2524"/>
                    <a:pt x="2809" y="2524"/>
                  </a:cubicBezTo>
                  <a:cubicBezTo>
                    <a:pt x="3256" y="2524"/>
                    <a:pt x="3618" y="2967"/>
                    <a:pt x="3618" y="3510"/>
                  </a:cubicBezTo>
                  <a:cubicBezTo>
                    <a:pt x="3618" y="4054"/>
                    <a:pt x="3256" y="4496"/>
                    <a:pt x="2809" y="4496"/>
                  </a:cubicBezTo>
                  <a:cubicBezTo>
                    <a:pt x="2360" y="4496"/>
                    <a:pt x="1999" y="4054"/>
                    <a:pt x="1999" y="3510"/>
                  </a:cubicBezTo>
                  <a:close/>
                  <a:moveTo>
                    <a:pt x="4968" y="2524"/>
                  </a:moveTo>
                  <a:cubicBezTo>
                    <a:pt x="5417" y="2524"/>
                    <a:pt x="5778" y="2967"/>
                    <a:pt x="5778" y="3510"/>
                  </a:cubicBezTo>
                  <a:cubicBezTo>
                    <a:pt x="5778" y="4054"/>
                    <a:pt x="5417" y="4496"/>
                    <a:pt x="4968" y="4496"/>
                  </a:cubicBezTo>
                  <a:cubicBezTo>
                    <a:pt x="4521" y="4496"/>
                    <a:pt x="4159" y="4054"/>
                    <a:pt x="4159" y="3510"/>
                  </a:cubicBezTo>
                  <a:cubicBezTo>
                    <a:pt x="4159" y="2967"/>
                    <a:pt x="4521" y="2524"/>
                    <a:pt x="4968" y="2524"/>
                  </a:cubicBezTo>
                  <a:close/>
                  <a:moveTo>
                    <a:pt x="19440" y="0"/>
                  </a:moveTo>
                  <a:lnTo>
                    <a:pt x="2160" y="0"/>
                  </a:lnTo>
                  <a:cubicBezTo>
                    <a:pt x="973" y="0"/>
                    <a:pt x="0" y="1216"/>
                    <a:pt x="0" y="2700"/>
                  </a:cubicBezTo>
                  <a:lnTo>
                    <a:pt x="0" y="18900"/>
                  </a:lnTo>
                  <a:cubicBezTo>
                    <a:pt x="0" y="20384"/>
                    <a:pt x="973" y="21600"/>
                    <a:pt x="2160" y="21600"/>
                  </a:cubicBezTo>
                  <a:lnTo>
                    <a:pt x="19440" y="21600"/>
                  </a:lnTo>
                  <a:cubicBezTo>
                    <a:pt x="20629" y="21600"/>
                    <a:pt x="21600" y="20384"/>
                    <a:pt x="21600" y="18900"/>
                  </a:cubicBezTo>
                  <a:lnTo>
                    <a:pt x="21600" y="2700"/>
                  </a:lnTo>
                  <a:cubicBezTo>
                    <a:pt x="21600" y="1216"/>
                    <a:pt x="20629" y="0"/>
                    <a:pt x="19440" y="0"/>
                  </a:cubicBezTo>
                  <a:close/>
                </a:path>
              </a:pathLst>
            </a:custGeom>
            <a:grpFill/>
            <a:ln w="12700">
              <a:miter lim="400000"/>
            </a:ln>
          </p:spPr>
          <p:txBody>
            <a:bodyPr anchor="ctr" bIns="0" lIns="0" rIns="0" tIns="0"/>
            <a:lstStyle/>
            <a:p>
              <a:pPr lvl="0"/>
              <a:endParaRPr sz="1733"/>
            </a:p>
          </p:txBody>
        </p:sp>
        <p:sp>
          <p:nvSpPr>
            <p:cNvPr id="93" name="Shape 4065"/>
            <p:cNvSpPr/>
            <p:nvPr/>
          </p:nvSpPr>
          <p:spPr>
            <a:xfrm>
              <a:off x="7853055" y="2735848"/>
              <a:ext cx="192555" cy="153857"/>
            </a:xfrm>
            <a:custGeom>
              <a:cxnLst>
                <a:cxn ang="0">
                  <a:pos x="wd2" y="hd2"/>
                </a:cxn>
                <a:cxn ang="5400000">
                  <a:pos x="wd2" y="hd2"/>
                </a:cxn>
                <a:cxn ang="10800000">
                  <a:pos x="wd2" y="hd2"/>
                </a:cxn>
                <a:cxn ang="16200000">
                  <a:pos x="wd2" y="hd2"/>
                </a:cxn>
              </a:cxnLst>
              <a:rect b="b" l="0" r="r" t="0"/>
              <a:pathLst>
                <a:path extrusionOk="0" h="21600" w="21600">
                  <a:moveTo>
                    <a:pt x="19440" y="0"/>
                  </a:moveTo>
                  <a:lnTo>
                    <a:pt x="2160" y="0"/>
                  </a:lnTo>
                  <a:cubicBezTo>
                    <a:pt x="971" y="0"/>
                    <a:pt x="0" y="1216"/>
                    <a:pt x="0" y="2703"/>
                  </a:cubicBezTo>
                  <a:lnTo>
                    <a:pt x="0" y="18923"/>
                  </a:lnTo>
                  <a:cubicBezTo>
                    <a:pt x="0" y="20410"/>
                    <a:pt x="971" y="21600"/>
                    <a:pt x="2160" y="21600"/>
                  </a:cubicBezTo>
                  <a:lnTo>
                    <a:pt x="6458" y="21600"/>
                  </a:lnTo>
                  <a:lnTo>
                    <a:pt x="6458" y="18950"/>
                  </a:lnTo>
                  <a:lnTo>
                    <a:pt x="2138" y="18950"/>
                  </a:lnTo>
                  <a:lnTo>
                    <a:pt x="2138" y="6488"/>
                  </a:lnTo>
                  <a:lnTo>
                    <a:pt x="19461" y="6488"/>
                  </a:lnTo>
                  <a:lnTo>
                    <a:pt x="19461" y="18950"/>
                  </a:lnTo>
                  <a:lnTo>
                    <a:pt x="15142" y="18950"/>
                  </a:lnTo>
                  <a:lnTo>
                    <a:pt x="15142" y="21600"/>
                  </a:lnTo>
                  <a:lnTo>
                    <a:pt x="19440" y="21600"/>
                  </a:lnTo>
                  <a:cubicBezTo>
                    <a:pt x="20627" y="21600"/>
                    <a:pt x="21600" y="20410"/>
                    <a:pt x="21600" y="18923"/>
                  </a:cubicBezTo>
                  <a:lnTo>
                    <a:pt x="21600" y="2703"/>
                  </a:lnTo>
                  <a:cubicBezTo>
                    <a:pt x="21600" y="1216"/>
                    <a:pt x="20627" y="0"/>
                    <a:pt x="19440" y="0"/>
                  </a:cubicBezTo>
                  <a:close/>
                </a:path>
              </a:pathLst>
            </a:custGeom>
            <a:grpFill/>
            <a:ln w="12700">
              <a:miter lim="400000"/>
            </a:ln>
          </p:spPr>
          <p:txBody>
            <a:bodyPr anchor="ctr" bIns="0" lIns="0" rIns="0" tIns="0"/>
            <a:lstStyle/>
            <a:p>
              <a:pPr lvl="0"/>
              <a:endParaRPr sz="1733"/>
            </a:p>
          </p:txBody>
        </p:sp>
        <p:sp>
          <p:nvSpPr>
            <p:cNvPr id="94" name="Shape 4066"/>
            <p:cNvSpPr/>
            <p:nvPr/>
          </p:nvSpPr>
          <p:spPr>
            <a:xfrm>
              <a:off x="7900541" y="2807077"/>
              <a:ext cx="93420" cy="104237"/>
            </a:xfrm>
            <a:custGeom>
              <a:cxnLst>
                <a:cxn ang="0">
                  <a:pos x="wd2" y="hd2"/>
                </a:cxn>
                <a:cxn ang="5400000">
                  <a:pos x="wd2" y="hd2"/>
                </a:cxn>
                <a:cxn ang="10800000">
                  <a:pos x="wd2" y="hd2"/>
                </a:cxn>
                <a:cxn ang="16200000">
                  <a:pos x="wd2" y="hd2"/>
                </a:cxn>
              </a:cxnLst>
              <a:rect b="b" l="0" r="r" t="0"/>
              <a:pathLst>
                <a:path extrusionOk="0" h="21600" w="21600">
                  <a:moveTo>
                    <a:pt x="10800" y="0"/>
                  </a:moveTo>
                  <a:lnTo>
                    <a:pt x="0" y="9622"/>
                  </a:lnTo>
                  <a:lnTo>
                    <a:pt x="6677" y="9622"/>
                  </a:lnTo>
                  <a:lnTo>
                    <a:pt x="6677" y="21600"/>
                  </a:lnTo>
                  <a:lnTo>
                    <a:pt x="14923" y="21600"/>
                  </a:lnTo>
                  <a:lnTo>
                    <a:pt x="14923" y="9622"/>
                  </a:lnTo>
                  <a:lnTo>
                    <a:pt x="21600" y="9622"/>
                  </a:lnTo>
                  <a:cubicBezTo>
                    <a:pt x="21600" y="9622"/>
                    <a:pt x="10800" y="0"/>
                    <a:pt x="10800" y="0"/>
                  </a:cubicBezTo>
                  <a:close/>
                </a:path>
              </a:pathLst>
            </a:custGeom>
            <a:grpFill/>
            <a:ln w="12700">
              <a:miter lim="400000"/>
            </a:ln>
          </p:spPr>
          <p:txBody>
            <a:bodyPr anchor="ctr" bIns="0" lIns="0" rIns="0" tIns="0"/>
            <a:lstStyle/>
            <a:p>
              <a:pPr lvl="0"/>
              <a:endParaRPr sz="1733"/>
            </a:p>
          </p:txBody>
        </p:sp>
        <p:sp>
          <p:nvSpPr>
            <p:cNvPr id="95" name="Shape 4067"/>
            <p:cNvSpPr/>
            <p:nvPr/>
          </p:nvSpPr>
          <p:spPr>
            <a:xfrm>
              <a:off x="1665212" y="3301290"/>
              <a:ext cx="98820" cy="98820"/>
            </a:xfrm>
            <a:custGeom>
              <a:cxnLst>
                <a:cxn ang="0">
                  <a:pos x="wd2" y="hd2"/>
                </a:cxn>
                <a:cxn ang="5400000">
                  <a:pos x="wd2" y="hd2"/>
                </a:cxn>
                <a:cxn ang="10800000">
                  <a:pos x="wd2" y="hd2"/>
                </a:cxn>
                <a:cxn ang="16200000">
                  <a:pos x="wd2" y="hd2"/>
                </a:cxn>
              </a:cxnLst>
              <a:rect b="b" l="0" r="r" t="0"/>
              <a:pathLst>
                <a:path extrusionOk="0" h="21600" w="21600">
                  <a:moveTo>
                    <a:pt x="10802" y="0"/>
                  </a:moveTo>
                  <a:cubicBezTo>
                    <a:pt x="4812" y="0"/>
                    <a:pt x="0" y="4808"/>
                    <a:pt x="0" y="10798"/>
                  </a:cubicBezTo>
                  <a:cubicBezTo>
                    <a:pt x="0" y="16788"/>
                    <a:pt x="4812" y="21600"/>
                    <a:pt x="10802" y="21600"/>
                  </a:cubicBezTo>
                  <a:cubicBezTo>
                    <a:pt x="16788" y="21600"/>
                    <a:pt x="21600" y="16788"/>
                    <a:pt x="21600" y="10798"/>
                  </a:cubicBezTo>
                  <a:cubicBezTo>
                    <a:pt x="21600" y="4808"/>
                    <a:pt x="16788" y="0"/>
                    <a:pt x="10802" y="0"/>
                  </a:cubicBezTo>
                  <a:close/>
                </a:path>
              </a:pathLst>
            </a:custGeom>
            <a:grpFill/>
            <a:ln w="12700">
              <a:miter lim="400000"/>
            </a:ln>
          </p:spPr>
          <p:txBody>
            <a:bodyPr anchor="ctr" bIns="0" lIns="0" rIns="0" tIns="0"/>
            <a:lstStyle/>
            <a:p>
              <a:pPr lvl="0"/>
              <a:endParaRPr sz="1733"/>
            </a:p>
          </p:txBody>
        </p:sp>
        <p:sp>
          <p:nvSpPr>
            <p:cNvPr id="96" name="Shape 4068"/>
            <p:cNvSpPr/>
            <p:nvPr/>
          </p:nvSpPr>
          <p:spPr>
            <a:xfrm>
              <a:off x="1606169" y="3242248"/>
              <a:ext cx="216177" cy="216158"/>
            </a:xfrm>
            <a:custGeom>
              <a:cxnLst>
                <a:cxn ang="0">
                  <a:pos x="wd2" y="hd2"/>
                </a:cxn>
                <a:cxn ang="5400000">
                  <a:pos x="wd2" y="hd2"/>
                </a:cxn>
                <a:cxn ang="10800000">
                  <a:pos x="wd2" y="hd2"/>
                </a:cxn>
                <a:cxn ang="16200000">
                  <a:pos x="wd2" y="hd2"/>
                </a:cxn>
              </a:cxnLst>
              <a:rect b="b" l="0" r="r" t="0"/>
              <a:pathLst>
                <a:path extrusionOk="0" h="21600" w="21600">
                  <a:moveTo>
                    <a:pt x="10801" y="3086"/>
                  </a:moveTo>
                  <a:cubicBezTo>
                    <a:pt x="11481" y="3086"/>
                    <a:pt x="12034" y="2395"/>
                    <a:pt x="12034" y="1542"/>
                  </a:cubicBezTo>
                  <a:cubicBezTo>
                    <a:pt x="12034" y="689"/>
                    <a:pt x="11481" y="0"/>
                    <a:pt x="10801" y="0"/>
                  </a:cubicBezTo>
                  <a:cubicBezTo>
                    <a:pt x="10119" y="0"/>
                    <a:pt x="9566" y="689"/>
                    <a:pt x="9566" y="1542"/>
                  </a:cubicBezTo>
                  <a:cubicBezTo>
                    <a:pt x="9566" y="2395"/>
                    <a:pt x="10119" y="3086"/>
                    <a:pt x="10801" y="3086"/>
                  </a:cubicBezTo>
                  <a:close/>
                  <a:moveTo>
                    <a:pt x="16486" y="18230"/>
                  </a:moveTo>
                  <a:cubicBezTo>
                    <a:pt x="17088" y="18832"/>
                    <a:pt x="17966" y="18930"/>
                    <a:pt x="18447" y="18449"/>
                  </a:cubicBezTo>
                  <a:cubicBezTo>
                    <a:pt x="18930" y="17966"/>
                    <a:pt x="18832" y="17087"/>
                    <a:pt x="18230" y="16485"/>
                  </a:cubicBezTo>
                  <a:cubicBezTo>
                    <a:pt x="17628" y="15881"/>
                    <a:pt x="16748" y="15785"/>
                    <a:pt x="16266" y="16266"/>
                  </a:cubicBezTo>
                  <a:cubicBezTo>
                    <a:pt x="15785" y="16749"/>
                    <a:pt x="15882" y="17628"/>
                    <a:pt x="16486" y="18230"/>
                  </a:cubicBezTo>
                  <a:close/>
                  <a:moveTo>
                    <a:pt x="3153" y="3305"/>
                  </a:moveTo>
                  <a:cubicBezTo>
                    <a:pt x="2670" y="3788"/>
                    <a:pt x="2768" y="4667"/>
                    <a:pt x="3370" y="5271"/>
                  </a:cubicBezTo>
                  <a:cubicBezTo>
                    <a:pt x="3974" y="5873"/>
                    <a:pt x="4852" y="5969"/>
                    <a:pt x="5335" y="5488"/>
                  </a:cubicBezTo>
                  <a:cubicBezTo>
                    <a:pt x="5817" y="5005"/>
                    <a:pt x="5720" y="4126"/>
                    <a:pt x="5116" y="3524"/>
                  </a:cubicBezTo>
                  <a:cubicBezTo>
                    <a:pt x="4514" y="2922"/>
                    <a:pt x="3634" y="2824"/>
                    <a:pt x="3153" y="3305"/>
                  </a:cubicBezTo>
                  <a:close/>
                  <a:moveTo>
                    <a:pt x="3448" y="16561"/>
                  </a:moveTo>
                  <a:cubicBezTo>
                    <a:pt x="2846" y="17163"/>
                    <a:pt x="2748" y="18044"/>
                    <a:pt x="3229" y="18525"/>
                  </a:cubicBezTo>
                  <a:cubicBezTo>
                    <a:pt x="3712" y="19008"/>
                    <a:pt x="4590" y="18910"/>
                    <a:pt x="5192" y="18308"/>
                  </a:cubicBezTo>
                  <a:cubicBezTo>
                    <a:pt x="5796" y="17704"/>
                    <a:pt x="5893" y="16825"/>
                    <a:pt x="5412" y="16344"/>
                  </a:cubicBezTo>
                  <a:cubicBezTo>
                    <a:pt x="4930" y="15861"/>
                    <a:pt x="4050" y="15959"/>
                    <a:pt x="3448" y="16561"/>
                  </a:cubicBezTo>
                  <a:close/>
                  <a:moveTo>
                    <a:pt x="10801" y="18514"/>
                  </a:moveTo>
                  <a:cubicBezTo>
                    <a:pt x="10119" y="18514"/>
                    <a:pt x="9566" y="19205"/>
                    <a:pt x="9566" y="20058"/>
                  </a:cubicBezTo>
                  <a:cubicBezTo>
                    <a:pt x="9566" y="20911"/>
                    <a:pt x="10119" y="21600"/>
                    <a:pt x="10801" y="21600"/>
                  </a:cubicBezTo>
                  <a:cubicBezTo>
                    <a:pt x="11481" y="21600"/>
                    <a:pt x="12034" y="20911"/>
                    <a:pt x="12034" y="20058"/>
                  </a:cubicBezTo>
                  <a:cubicBezTo>
                    <a:pt x="12034" y="19205"/>
                    <a:pt x="11481" y="18514"/>
                    <a:pt x="10801" y="18514"/>
                  </a:cubicBezTo>
                  <a:close/>
                  <a:moveTo>
                    <a:pt x="20056" y="9566"/>
                  </a:moveTo>
                  <a:cubicBezTo>
                    <a:pt x="19205" y="9566"/>
                    <a:pt x="18544" y="10118"/>
                    <a:pt x="18544" y="10800"/>
                  </a:cubicBezTo>
                  <a:cubicBezTo>
                    <a:pt x="18544" y="11482"/>
                    <a:pt x="19205" y="12034"/>
                    <a:pt x="20056" y="12034"/>
                  </a:cubicBezTo>
                  <a:cubicBezTo>
                    <a:pt x="20909" y="12034"/>
                    <a:pt x="21600" y="11482"/>
                    <a:pt x="21600" y="10800"/>
                  </a:cubicBezTo>
                  <a:cubicBezTo>
                    <a:pt x="21600" y="10118"/>
                    <a:pt x="20909" y="9566"/>
                    <a:pt x="20056" y="9566"/>
                  </a:cubicBezTo>
                  <a:close/>
                  <a:moveTo>
                    <a:pt x="18371" y="3229"/>
                  </a:moveTo>
                  <a:cubicBezTo>
                    <a:pt x="17888" y="2746"/>
                    <a:pt x="17010" y="2844"/>
                    <a:pt x="16408" y="3446"/>
                  </a:cubicBezTo>
                  <a:cubicBezTo>
                    <a:pt x="15806" y="4050"/>
                    <a:pt x="15707" y="4929"/>
                    <a:pt x="16190" y="5410"/>
                  </a:cubicBezTo>
                  <a:cubicBezTo>
                    <a:pt x="16671" y="5893"/>
                    <a:pt x="17550" y="5795"/>
                    <a:pt x="18154" y="5193"/>
                  </a:cubicBezTo>
                  <a:cubicBezTo>
                    <a:pt x="18756" y="4591"/>
                    <a:pt x="18852" y="3710"/>
                    <a:pt x="18371" y="3229"/>
                  </a:cubicBezTo>
                  <a:close/>
                  <a:moveTo>
                    <a:pt x="1544" y="9566"/>
                  </a:moveTo>
                  <a:cubicBezTo>
                    <a:pt x="691" y="9566"/>
                    <a:pt x="0" y="10118"/>
                    <a:pt x="0" y="10800"/>
                  </a:cubicBezTo>
                  <a:cubicBezTo>
                    <a:pt x="0" y="11482"/>
                    <a:pt x="691" y="12034"/>
                    <a:pt x="1544" y="12034"/>
                  </a:cubicBezTo>
                  <a:cubicBezTo>
                    <a:pt x="2396" y="12034"/>
                    <a:pt x="3056" y="11482"/>
                    <a:pt x="3056" y="10800"/>
                  </a:cubicBezTo>
                  <a:cubicBezTo>
                    <a:pt x="3056" y="10118"/>
                    <a:pt x="2396" y="9566"/>
                    <a:pt x="1544" y="9566"/>
                  </a:cubicBezTo>
                  <a:close/>
                </a:path>
              </a:pathLst>
            </a:custGeom>
            <a:grpFill/>
            <a:ln w="12700">
              <a:miter lim="400000"/>
            </a:ln>
          </p:spPr>
          <p:txBody>
            <a:bodyPr anchor="ctr" bIns="0" lIns="0" rIns="0" tIns="0"/>
            <a:lstStyle/>
            <a:p>
              <a:pPr lvl="0"/>
              <a:endParaRPr sz="1733"/>
            </a:p>
          </p:txBody>
        </p:sp>
        <p:sp>
          <p:nvSpPr>
            <p:cNvPr id="97" name="Shape 4069"/>
            <p:cNvSpPr/>
            <p:nvPr/>
          </p:nvSpPr>
          <p:spPr>
            <a:xfrm>
              <a:off x="2157324" y="3275825"/>
              <a:ext cx="152929" cy="152912"/>
            </a:xfrm>
            <a:custGeom>
              <a:cxnLst>
                <a:cxn ang="0">
                  <a:pos x="wd2" y="hd2"/>
                </a:cxn>
                <a:cxn ang="5400000">
                  <a:pos x="wd2" y="hd2"/>
                </a:cxn>
                <a:cxn ang="10800000">
                  <a:pos x="wd2" y="hd2"/>
                </a:cxn>
                <a:cxn ang="16200000">
                  <a:pos x="wd2" y="hd2"/>
                </a:cxn>
              </a:cxnLst>
              <a:rect b="b" l="0" r="r" t="0"/>
              <a:pathLst>
                <a:path extrusionOk="0" h="21600" w="21600">
                  <a:moveTo>
                    <a:pt x="10800" y="0"/>
                  </a:moveTo>
                  <a:cubicBezTo>
                    <a:pt x="4811" y="0"/>
                    <a:pt x="0" y="4809"/>
                    <a:pt x="0" y="10799"/>
                  </a:cubicBezTo>
                  <a:cubicBezTo>
                    <a:pt x="0" y="16788"/>
                    <a:pt x="4811" y="21600"/>
                    <a:pt x="10800" y="21600"/>
                  </a:cubicBezTo>
                  <a:cubicBezTo>
                    <a:pt x="16789" y="21600"/>
                    <a:pt x="21600" y="16788"/>
                    <a:pt x="21600" y="10799"/>
                  </a:cubicBezTo>
                  <a:cubicBezTo>
                    <a:pt x="21600" y="4809"/>
                    <a:pt x="16789" y="0"/>
                    <a:pt x="10800" y="0"/>
                  </a:cubicBezTo>
                  <a:close/>
                </a:path>
              </a:pathLst>
            </a:custGeom>
            <a:grpFill/>
            <a:ln w="12700">
              <a:miter lim="400000"/>
            </a:ln>
          </p:spPr>
          <p:txBody>
            <a:bodyPr anchor="ctr" bIns="0" lIns="0" rIns="0" tIns="0"/>
            <a:lstStyle/>
            <a:p>
              <a:pPr lvl="0"/>
              <a:endParaRPr sz="1733"/>
            </a:p>
          </p:txBody>
        </p:sp>
        <p:sp>
          <p:nvSpPr>
            <p:cNvPr id="98" name="Shape 4070"/>
            <p:cNvSpPr/>
            <p:nvPr/>
          </p:nvSpPr>
          <p:spPr>
            <a:xfrm>
              <a:off x="2094829" y="3211308"/>
              <a:ext cx="278036" cy="278036"/>
            </a:xfrm>
            <a:custGeom>
              <a:cxnLst>
                <a:cxn ang="0">
                  <a:pos x="wd2" y="hd2"/>
                </a:cxn>
                <a:cxn ang="5400000">
                  <a:pos x="wd2" y="hd2"/>
                </a:cxn>
                <a:cxn ang="10800000">
                  <a:pos x="wd2" y="hd2"/>
                </a:cxn>
                <a:cxn ang="16200000">
                  <a:pos x="wd2" y="hd2"/>
                </a:cxn>
              </a:cxnLst>
              <a:rect b="b" l="0" r="r" t="0"/>
              <a:pathLst>
                <a:path extrusionOk="0" h="21600" w="21600">
                  <a:moveTo>
                    <a:pt x="16777" y="17999"/>
                  </a:moveTo>
                  <a:cubicBezTo>
                    <a:pt x="16894" y="18115"/>
                    <a:pt x="17417" y="18639"/>
                    <a:pt x="17534" y="18755"/>
                  </a:cubicBezTo>
                  <a:cubicBezTo>
                    <a:pt x="17955" y="19176"/>
                    <a:pt x="18570" y="19245"/>
                    <a:pt x="18908" y="18908"/>
                  </a:cubicBezTo>
                  <a:cubicBezTo>
                    <a:pt x="19245" y="18570"/>
                    <a:pt x="19176" y="17955"/>
                    <a:pt x="18755" y="17534"/>
                  </a:cubicBezTo>
                  <a:cubicBezTo>
                    <a:pt x="18639" y="17417"/>
                    <a:pt x="18115" y="16894"/>
                    <a:pt x="17999" y="16777"/>
                  </a:cubicBezTo>
                  <a:cubicBezTo>
                    <a:pt x="17578" y="16355"/>
                    <a:pt x="16961" y="16286"/>
                    <a:pt x="16625" y="16625"/>
                  </a:cubicBezTo>
                  <a:cubicBezTo>
                    <a:pt x="16286" y="16961"/>
                    <a:pt x="16355" y="17578"/>
                    <a:pt x="16777" y="17999"/>
                  </a:cubicBezTo>
                  <a:close/>
                  <a:moveTo>
                    <a:pt x="4068" y="2845"/>
                  </a:moveTo>
                  <a:cubicBezTo>
                    <a:pt x="3646" y="2424"/>
                    <a:pt x="3030" y="2355"/>
                    <a:pt x="2693" y="2693"/>
                  </a:cubicBezTo>
                  <a:cubicBezTo>
                    <a:pt x="2355" y="3030"/>
                    <a:pt x="2424" y="3645"/>
                    <a:pt x="2845" y="4068"/>
                  </a:cubicBezTo>
                  <a:cubicBezTo>
                    <a:pt x="2962" y="4183"/>
                    <a:pt x="3485" y="4708"/>
                    <a:pt x="3601" y="4823"/>
                  </a:cubicBezTo>
                  <a:cubicBezTo>
                    <a:pt x="4024" y="5245"/>
                    <a:pt x="4639" y="5314"/>
                    <a:pt x="4975" y="4975"/>
                  </a:cubicBezTo>
                  <a:cubicBezTo>
                    <a:pt x="5314" y="4639"/>
                    <a:pt x="5245" y="4024"/>
                    <a:pt x="4823" y="3601"/>
                  </a:cubicBezTo>
                  <a:cubicBezTo>
                    <a:pt x="4708" y="3485"/>
                    <a:pt x="4183" y="2962"/>
                    <a:pt x="4068" y="2845"/>
                  </a:cubicBezTo>
                  <a:close/>
                  <a:moveTo>
                    <a:pt x="3601" y="16777"/>
                  </a:moveTo>
                  <a:cubicBezTo>
                    <a:pt x="3485" y="16894"/>
                    <a:pt x="2961" y="17417"/>
                    <a:pt x="2845" y="17534"/>
                  </a:cubicBezTo>
                  <a:cubicBezTo>
                    <a:pt x="2424" y="17955"/>
                    <a:pt x="2355" y="18570"/>
                    <a:pt x="2692" y="18907"/>
                  </a:cubicBezTo>
                  <a:cubicBezTo>
                    <a:pt x="3030" y="19245"/>
                    <a:pt x="3645" y="19176"/>
                    <a:pt x="4066" y="18755"/>
                  </a:cubicBezTo>
                  <a:cubicBezTo>
                    <a:pt x="4183" y="18639"/>
                    <a:pt x="4706" y="18115"/>
                    <a:pt x="4823" y="17999"/>
                  </a:cubicBezTo>
                  <a:cubicBezTo>
                    <a:pt x="5245" y="17578"/>
                    <a:pt x="5314" y="16961"/>
                    <a:pt x="4975" y="16625"/>
                  </a:cubicBezTo>
                  <a:cubicBezTo>
                    <a:pt x="4639" y="16286"/>
                    <a:pt x="4022" y="16355"/>
                    <a:pt x="3601" y="16777"/>
                  </a:cubicBezTo>
                  <a:close/>
                  <a:moveTo>
                    <a:pt x="18755" y="4068"/>
                  </a:moveTo>
                  <a:cubicBezTo>
                    <a:pt x="19176" y="3646"/>
                    <a:pt x="19245" y="3030"/>
                    <a:pt x="18907" y="2693"/>
                  </a:cubicBezTo>
                  <a:cubicBezTo>
                    <a:pt x="18570" y="2355"/>
                    <a:pt x="17955" y="2424"/>
                    <a:pt x="17532" y="2845"/>
                  </a:cubicBezTo>
                  <a:cubicBezTo>
                    <a:pt x="17417" y="2962"/>
                    <a:pt x="16894" y="3485"/>
                    <a:pt x="16777" y="3601"/>
                  </a:cubicBezTo>
                  <a:cubicBezTo>
                    <a:pt x="16355" y="4024"/>
                    <a:pt x="16286" y="4639"/>
                    <a:pt x="16625" y="4975"/>
                  </a:cubicBezTo>
                  <a:cubicBezTo>
                    <a:pt x="16961" y="5314"/>
                    <a:pt x="17578" y="5245"/>
                    <a:pt x="17999" y="4823"/>
                  </a:cubicBezTo>
                  <a:cubicBezTo>
                    <a:pt x="18115" y="4708"/>
                    <a:pt x="18639" y="4183"/>
                    <a:pt x="18755" y="4068"/>
                  </a:cubicBezTo>
                  <a:close/>
                  <a:moveTo>
                    <a:pt x="10800" y="18359"/>
                  </a:moveTo>
                  <a:cubicBezTo>
                    <a:pt x="10323" y="18359"/>
                    <a:pt x="9937" y="18843"/>
                    <a:pt x="9937" y="19440"/>
                  </a:cubicBezTo>
                  <a:cubicBezTo>
                    <a:pt x="9937" y="19638"/>
                    <a:pt x="9937" y="20322"/>
                    <a:pt x="9937" y="20519"/>
                  </a:cubicBezTo>
                  <a:cubicBezTo>
                    <a:pt x="9937" y="21116"/>
                    <a:pt x="10323" y="21600"/>
                    <a:pt x="10800" y="21600"/>
                  </a:cubicBezTo>
                  <a:cubicBezTo>
                    <a:pt x="11277" y="21600"/>
                    <a:pt x="11663" y="21116"/>
                    <a:pt x="11663" y="20519"/>
                  </a:cubicBezTo>
                  <a:cubicBezTo>
                    <a:pt x="11663" y="20322"/>
                    <a:pt x="11663" y="19638"/>
                    <a:pt x="11663" y="19440"/>
                  </a:cubicBezTo>
                  <a:cubicBezTo>
                    <a:pt x="11663" y="18843"/>
                    <a:pt x="11277" y="18359"/>
                    <a:pt x="10800" y="18359"/>
                  </a:cubicBezTo>
                  <a:close/>
                  <a:moveTo>
                    <a:pt x="10800" y="3241"/>
                  </a:moveTo>
                  <a:cubicBezTo>
                    <a:pt x="11277" y="3241"/>
                    <a:pt x="11663" y="2757"/>
                    <a:pt x="11663" y="2160"/>
                  </a:cubicBezTo>
                  <a:cubicBezTo>
                    <a:pt x="11663" y="1962"/>
                    <a:pt x="11663" y="1278"/>
                    <a:pt x="11663" y="1081"/>
                  </a:cubicBezTo>
                  <a:cubicBezTo>
                    <a:pt x="11663" y="484"/>
                    <a:pt x="11277" y="0"/>
                    <a:pt x="10800" y="0"/>
                  </a:cubicBezTo>
                  <a:cubicBezTo>
                    <a:pt x="10323" y="0"/>
                    <a:pt x="9937" y="484"/>
                    <a:pt x="9937" y="1081"/>
                  </a:cubicBezTo>
                  <a:cubicBezTo>
                    <a:pt x="9937" y="1278"/>
                    <a:pt x="9937" y="1962"/>
                    <a:pt x="9937" y="2160"/>
                  </a:cubicBezTo>
                  <a:cubicBezTo>
                    <a:pt x="9937" y="2757"/>
                    <a:pt x="10323" y="3241"/>
                    <a:pt x="10800" y="3241"/>
                  </a:cubicBezTo>
                  <a:close/>
                  <a:moveTo>
                    <a:pt x="3219" y="10800"/>
                  </a:moveTo>
                  <a:cubicBezTo>
                    <a:pt x="3219" y="10323"/>
                    <a:pt x="2757" y="9937"/>
                    <a:pt x="2160" y="9937"/>
                  </a:cubicBezTo>
                  <a:cubicBezTo>
                    <a:pt x="1961" y="9937"/>
                    <a:pt x="1280" y="9937"/>
                    <a:pt x="1081" y="9937"/>
                  </a:cubicBezTo>
                  <a:cubicBezTo>
                    <a:pt x="484" y="9937"/>
                    <a:pt x="0" y="10323"/>
                    <a:pt x="0" y="10800"/>
                  </a:cubicBezTo>
                  <a:cubicBezTo>
                    <a:pt x="0" y="11277"/>
                    <a:pt x="484" y="11663"/>
                    <a:pt x="1081" y="11663"/>
                  </a:cubicBezTo>
                  <a:cubicBezTo>
                    <a:pt x="1280" y="11663"/>
                    <a:pt x="1961" y="11663"/>
                    <a:pt x="2160" y="11663"/>
                  </a:cubicBezTo>
                  <a:cubicBezTo>
                    <a:pt x="2757" y="11663"/>
                    <a:pt x="3219" y="11277"/>
                    <a:pt x="3219" y="10800"/>
                  </a:cubicBezTo>
                  <a:close/>
                  <a:moveTo>
                    <a:pt x="20519" y="9937"/>
                  </a:moveTo>
                  <a:cubicBezTo>
                    <a:pt x="20324" y="9937"/>
                    <a:pt x="19657" y="9937"/>
                    <a:pt x="19461" y="9937"/>
                  </a:cubicBezTo>
                  <a:cubicBezTo>
                    <a:pt x="18865" y="9937"/>
                    <a:pt x="18381" y="10323"/>
                    <a:pt x="18381" y="10800"/>
                  </a:cubicBezTo>
                  <a:cubicBezTo>
                    <a:pt x="18381" y="11277"/>
                    <a:pt x="18865" y="11663"/>
                    <a:pt x="19461" y="11663"/>
                  </a:cubicBezTo>
                  <a:cubicBezTo>
                    <a:pt x="19657" y="11663"/>
                    <a:pt x="20324" y="11663"/>
                    <a:pt x="20519" y="11663"/>
                  </a:cubicBezTo>
                  <a:cubicBezTo>
                    <a:pt x="21116" y="11663"/>
                    <a:pt x="21600" y="11277"/>
                    <a:pt x="21600" y="10800"/>
                  </a:cubicBezTo>
                  <a:cubicBezTo>
                    <a:pt x="21600" y="10323"/>
                    <a:pt x="21116" y="9937"/>
                    <a:pt x="20519" y="9937"/>
                  </a:cubicBezTo>
                  <a:close/>
                </a:path>
              </a:pathLst>
            </a:custGeom>
            <a:grpFill/>
            <a:ln w="12700">
              <a:miter lim="400000"/>
            </a:ln>
          </p:spPr>
          <p:txBody>
            <a:bodyPr anchor="ctr" bIns="0" lIns="0" rIns="0" tIns="0"/>
            <a:lstStyle/>
            <a:p>
              <a:pPr lvl="0"/>
              <a:endParaRPr sz="1733"/>
            </a:p>
          </p:txBody>
        </p:sp>
        <p:sp>
          <p:nvSpPr>
            <p:cNvPr id="99" name="Shape 4071"/>
            <p:cNvSpPr/>
            <p:nvPr/>
          </p:nvSpPr>
          <p:spPr>
            <a:xfrm>
              <a:off x="2663685" y="3296474"/>
              <a:ext cx="179506" cy="107706"/>
            </a:xfrm>
            <a:custGeom>
              <a:cxnLst>
                <a:cxn ang="0">
                  <a:pos x="wd2" y="hd2"/>
                </a:cxn>
                <a:cxn ang="5400000">
                  <a:pos x="wd2" y="hd2"/>
                </a:cxn>
                <a:cxn ang="10800000">
                  <a:pos x="wd2" y="hd2"/>
                </a:cxn>
                <a:cxn ang="16200000">
                  <a:pos x="wd2" y="hd2"/>
                </a:cxn>
              </a:cxnLst>
              <a:rect b="b" l="0" r="r" t="0"/>
              <a:pathLst>
                <a:path extrusionOk="0" h="21293" w="21600">
                  <a:moveTo>
                    <a:pt x="14708" y="460"/>
                  </a:moveTo>
                  <a:cubicBezTo>
                    <a:pt x="14311" y="-153"/>
                    <a:pt x="13775" y="-153"/>
                    <a:pt x="13379" y="460"/>
                  </a:cubicBezTo>
                  <a:cubicBezTo>
                    <a:pt x="12982" y="1075"/>
                    <a:pt x="13003" y="2071"/>
                    <a:pt x="13401" y="2684"/>
                  </a:cubicBezTo>
                  <a:lnTo>
                    <a:pt x="18729" y="10647"/>
                  </a:lnTo>
                  <a:lnTo>
                    <a:pt x="13401" y="18610"/>
                  </a:lnTo>
                  <a:cubicBezTo>
                    <a:pt x="13003" y="19223"/>
                    <a:pt x="12982" y="20219"/>
                    <a:pt x="13379" y="20832"/>
                  </a:cubicBezTo>
                  <a:cubicBezTo>
                    <a:pt x="13775" y="21447"/>
                    <a:pt x="14311" y="21447"/>
                    <a:pt x="14708" y="20832"/>
                  </a:cubicBezTo>
                  <a:lnTo>
                    <a:pt x="21600" y="10647"/>
                  </a:lnTo>
                  <a:cubicBezTo>
                    <a:pt x="21600" y="10647"/>
                    <a:pt x="14708" y="460"/>
                    <a:pt x="14708" y="460"/>
                  </a:cubicBezTo>
                  <a:close/>
                  <a:moveTo>
                    <a:pt x="8221" y="460"/>
                  </a:moveTo>
                  <a:cubicBezTo>
                    <a:pt x="7825" y="-153"/>
                    <a:pt x="7289" y="-153"/>
                    <a:pt x="6892" y="460"/>
                  </a:cubicBezTo>
                  <a:lnTo>
                    <a:pt x="0" y="10647"/>
                  </a:lnTo>
                  <a:lnTo>
                    <a:pt x="6892" y="20832"/>
                  </a:lnTo>
                  <a:cubicBezTo>
                    <a:pt x="7289" y="21447"/>
                    <a:pt x="7825" y="21447"/>
                    <a:pt x="8221" y="20832"/>
                  </a:cubicBezTo>
                  <a:cubicBezTo>
                    <a:pt x="8618" y="20219"/>
                    <a:pt x="8618" y="19223"/>
                    <a:pt x="8221" y="18610"/>
                  </a:cubicBezTo>
                  <a:lnTo>
                    <a:pt x="2871" y="10647"/>
                  </a:lnTo>
                  <a:lnTo>
                    <a:pt x="8221" y="2684"/>
                  </a:lnTo>
                  <a:cubicBezTo>
                    <a:pt x="8618" y="2071"/>
                    <a:pt x="8618" y="1075"/>
                    <a:pt x="8221" y="460"/>
                  </a:cubicBezTo>
                  <a:close/>
                </a:path>
              </a:pathLst>
            </a:custGeom>
            <a:grpFill/>
            <a:ln w="12700">
              <a:miter lim="400000"/>
            </a:ln>
          </p:spPr>
          <p:txBody>
            <a:bodyPr anchor="ctr" bIns="0" lIns="0" rIns="0" tIns="0"/>
            <a:lstStyle/>
            <a:p>
              <a:pPr lvl="0"/>
              <a:endParaRPr sz="1733"/>
            </a:p>
          </p:txBody>
        </p:sp>
        <p:sp>
          <p:nvSpPr>
            <p:cNvPr id="100" name="Shape 4072"/>
            <p:cNvSpPr/>
            <p:nvPr/>
          </p:nvSpPr>
          <p:spPr>
            <a:xfrm>
              <a:off x="3195793" y="3282361"/>
              <a:ext cx="154467" cy="135931"/>
            </a:xfrm>
            <a:custGeom>
              <a:cxnLst>
                <a:cxn ang="0">
                  <a:pos x="wd2" y="hd2"/>
                </a:cxn>
                <a:cxn ang="5400000">
                  <a:pos x="wd2" y="hd2"/>
                </a:cxn>
                <a:cxn ang="10800000">
                  <a:pos x="wd2" y="hd2"/>
                </a:cxn>
                <a:cxn ang="16200000">
                  <a:pos x="wd2" y="hd2"/>
                </a:cxn>
              </a:cxnLst>
              <a:rect b="b" l="0" r="r" t="0"/>
              <a:pathLst>
                <a:path extrusionOk="0" h="21600" w="21600">
                  <a:moveTo>
                    <a:pt x="19440" y="15832"/>
                  </a:moveTo>
                  <a:lnTo>
                    <a:pt x="2160" y="15832"/>
                  </a:lnTo>
                  <a:lnTo>
                    <a:pt x="2160" y="2209"/>
                  </a:lnTo>
                  <a:lnTo>
                    <a:pt x="19440" y="2209"/>
                  </a:lnTo>
                  <a:cubicBezTo>
                    <a:pt x="19440" y="2209"/>
                    <a:pt x="19440" y="15832"/>
                    <a:pt x="19440" y="15832"/>
                  </a:cubicBezTo>
                  <a:close/>
                  <a:moveTo>
                    <a:pt x="19440" y="0"/>
                  </a:moveTo>
                  <a:lnTo>
                    <a:pt x="2160" y="0"/>
                  </a:lnTo>
                  <a:cubicBezTo>
                    <a:pt x="971" y="0"/>
                    <a:pt x="0" y="1104"/>
                    <a:pt x="0" y="2455"/>
                  </a:cubicBezTo>
                  <a:lnTo>
                    <a:pt x="0" y="15955"/>
                  </a:lnTo>
                  <a:cubicBezTo>
                    <a:pt x="0" y="17304"/>
                    <a:pt x="953" y="18627"/>
                    <a:pt x="2119" y="18891"/>
                  </a:cubicBezTo>
                  <a:lnTo>
                    <a:pt x="6839" y="19964"/>
                  </a:lnTo>
                  <a:cubicBezTo>
                    <a:pt x="6839" y="19964"/>
                    <a:pt x="2775" y="21600"/>
                    <a:pt x="5400" y="21600"/>
                  </a:cubicBezTo>
                  <a:lnTo>
                    <a:pt x="16200" y="21600"/>
                  </a:lnTo>
                  <a:cubicBezTo>
                    <a:pt x="18825" y="21600"/>
                    <a:pt x="14761" y="19964"/>
                    <a:pt x="14761" y="19964"/>
                  </a:cubicBezTo>
                  <a:lnTo>
                    <a:pt x="19483" y="18891"/>
                  </a:lnTo>
                  <a:cubicBezTo>
                    <a:pt x="20647" y="18627"/>
                    <a:pt x="21600" y="17304"/>
                    <a:pt x="21600" y="15955"/>
                  </a:cubicBezTo>
                  <a:lnTo>
                    <a:pt x="21600" y="2455"/>
                  </a:lnTo>
                  <a:cubicBezTo>
                    <a:pt x="21600" y="1104"/>
                    <a:pt x="20629" y="0"/>
                    <a:pt x="19440" y="0"/>
                  </a:cubicBezTo>
                  <a:close/>
                </a:path>
              </a:pathLst>
            </a:custGeom>
            <a:grpFill/>
            <a:ln w="12700">
              <a:miter lim="400000"/>
            </a:ln>
          </p:spPr>
          <p:txBody>
            <a:bodyPr anchor="ctr" bIns="0" lIns="0" rIns="0" tIns="0"/>
            <a:lstStyle/>
            <a:p>
              <a:pPr lvl="0"/>
              <a:endParaRPr sz="1733"/>
            </a:p>
          </p:txBody>
        </p:sp>
        <p:sp>
          <p:nvSpPr>
            <p:cNvPr id="101" name="Shape 4073"/>
            <p:cNvSpPr/>
            <p:nvPr/>
          </p:nvSpPr>
          <p:spPr>
            <a:xfrm>
              <a:off x="3697022" y="3310269"/>
              <a:ext cx="182091" cy="80116"/>
            </a:xfrm>
            <a:custGeom>
              <a:cxnLst>
                <a:cxn ang="0">
                  <a:pos x="wd2" y="hd2"/>
                </a:cxn>
                <a:cxn ang="5400000">
                  <a:pos x="wd2" y="hd2"/>
                </a:cxn>
                <a:cxn ang="10800000">
                  <a:pos x="wd2" y="hd2"/>
                </a:cxn>
                <a:cxn ang="16200000">
                  <a:pos x="wd2" y="hd2"/>
                </a:cxn>
              </a:cxnLst>
              <a:rect b="b" l="0" r="r" t="0"/>
              <a:pathLst>
                <a:path extrusionOk="0" h="21600" w="21600">
                  <a:moveTo>
                    <a:pt x="17175" y="17282"/>
                  </a:moveTo>
                  <a:cubicBezTo>
                    <a:pt x="15368" y="17282"/>
                    <a:pt x="13271" y="14616"/>
                    <a:pt x="11985" y="10800"/>
                  </a:cubicBezTo>
                  <a:cubicBezTo>
                    <a:pt x="13271" y="6984"/>
                    <a:pt x="15368" y="4321"/>
                    <a:pt x="17175" y="4321"/>
                  </a:cubicBezTo>
                  <a:cubicBezTo>
                    <a:pt x="18808" y="4321"/>
                    <a:pt x="19635" y="6500"/>
                    <a:pt x="19635" y="10800"/>
                  </a:cubicBezTo>
                  <a:cubicBezTo>
                    <a:pt x="19635" y="15100"/>
                    <a:pt x="18808" y="17282"/>
                    <a:pt x="17175" y="17282"/>
                  </a:cubicBezTo>
                  <a:close/>
                  <a:moveTo>
                    <a:pt x="4425" y="17282"/>
                  </a:moveTo>
                  <a:cubicBezTo>
                    <a:pt x="2792" y="17282"/>
                    <a:pt x="1964" y="15100"/>
                    <a:pt x="1964" y="10800"/>
                  </a:cubicBezTo>
                  <a:cubicBezTo>
                    <a:pt x="1964" y="6500"/>
                    <a:pt x="2792" y="4321"/>
                    <a:pt x="4425" y="4321"/>
                  </a:cubicBezTo>
                  <a:cubicBezTo>
                    <a:pt x="6232" y="4321"/>
                    <a:pt x="8328" y="6984"/>
                    <a:pt x="9615" y="10800"/>
                  </a:cubicBezTo>
                  <a:cubicBezTo>
                    <a:pt x="8328" y="14616"/>
                    <a:pt x="6232" y="17282"/>
                    <a:pt x="4425" y="17282"/>
                  </a:cubicBezTo>
                  <a:close/>
                  <a:moveTo>
                    <a:pt x="17175" y="0"/>
                  </a:moveTo>
                  <a:cubicBezTo>
                    <a:pt x="14929" y="0"/>
                    <a:pt x="12468" y="2843"/>
                    <a:pt x="10800" y="7156"/>
                  </a:cubicBezTo>
                  <a:cubicBezTo>
                    <a:pt x="9132" y="2843"/>
                    <a:pt x="6670" y="0"/>
                    <a:pt x="4425" y="0"/>
                  </a:cubicBezTo>
                  <a:cubicBezTo>
                    <a:pt x="2286" y="0"/>
                    <a:pt x="0" y="2837"/>
                    <a:pt x="0" y="10800"/>
                  </a:cubicBezTo>
                  <a:cubicBezTo>
                    <a:pt x="0" y="18763"/>
                    <a:pt x="2286" y="21600"/>
                    <a:pt x="4425" y="21600"/>
                  </a:cubicBezTo>
                  <a:lnTo>
                    <a:pt x="4425" y="21600"/>
                  </a:lnTo>
                  <a:cubicBezTo>
                    <a:pt x="6671" y="21600"/>
                    <a:pt x="9132" y="18757"/>
                    <a:pt x="10800" y="14444"/>
                  </a:cubicBezTo>
                  <a:cubicBezTo>
                    <a:pt x="12468" y="18757"/>
                    <a:pt x="14929" y="21600"/>
                    <a:pt x="17175" y="21600"/>
                  </a:cubicBezTo>
                  <a:cubicBezTo>
                    <a:pt x="19314" y="21600"/>
                    <a:pt x="21600" y="18763"/>
                    <a:pt x="21600" y="10800"/>
                  </a:cubicBezTo>
                  <a:cubicBezTo>
                    <a:pt x="21600" y="2837"/>
                    <a:pt x="19314" y="0"/>
                    <a:pt x="17175" y="0"/>
                  </a:cubicBezTo>
                  <a:close/>
                </a:path>
              </a:pathLst>
            </a:custGeom>
            <a:grpFill/>
            <a:ln w="12700">
              <a:miter lim="400000"/>
            </a:ln>
          </p:spPr>
          <p:txBody>
            <a:bodyPr anchor="ctr" bIns="0" lIns="0" rIns="0" tIns="0"/>
            <a:lstStyle/>
            <a:p>
              <a:pPr lvl="0"/>
              <a:endParaRPr sz="1733"/>
            </a:p>
          </p:txBody>
        </p:sp>
        <p:sp>
          <p:nvSpPr>
            <p:cNvPr id="102" name="Shape 4074"/>
            <p:cNvSpPr/>
            <p:nvPr/>
          </p:nvSpPr>
          <p:spPr>
            <a:xfrm>
              <a:off x="4237903" y="3256924"/>
              <a:ext cx="148604" cy="186805"/>
            </a:xfrm>
            <a:custGeom>
              <a:cxnLst>
                <a:cxn ang="0">
                  <a:pos x="wd2" y="hd2"/>
                </a:cxn>
                <a:cxn ang="5400000">
                  <a:pos x="wd2" y="hd2"/>
                </a:cxn>
                <a:cxn ang="10800000">
                  <a:pos x="wd2" y="hd2"/>
                </a:cxn>
                <a:cxn ang="16200000">
                  <a:pos x="wd2" y="hd2"/>
                </a:cxn>
              </a:cxnLst>
              <a:rect b="b" l="0" r="r" t="0"/>
              <a:pathLst>
                <a:path extrusionOk="0" h="21600" w="21600">
                  <a:moveTo>
                    <a:pt x="10799" y="0"/>
                  </a:moveTo>
                  <a:cubicBezTo>
                    <a:pt x="4836" y="0"/>
                    <a:pt x="0" y="1447"/>
                    <a:pt x="0" y="3231"/>
                  </a:cubicBezTo>
                  <a:lnTo>
                    <a:pt x="0" y="4776"/>
                  </a:lnTo>
                  <a:cubicBezTo>
                    <a:pt x="0" y="6669"/>
                    <a:pt x="4836" y="8203"/>
                    <a:pt x="10799" y="8203"/>
                  </a:cubicBezTo>
                  <a:cubicBezTo>
                    <a:pt x="16764" y="8203"/>
                    <a:pt x="21600" y="6669"/>
                    <a:pt x="21600" y="4776"/>
                  </a:cubicBezTo>
                  <a:lnTo>
                    <a:pt x="21600" y="3231"/>
                  </a:lnTo>
                  <a:cubicBezTo>
                    <a:pt x="21600" y="1447"/>
                    <a:pt x="16764" y="0"/>
                    <a:pt x="10799" y="0"/>
                  </a:cubicBezTo>
                  <a:close/>
                  <a:moveTo>
                    <a:pt x="21195" y="8008"/>
                  </a:moveTo>
                  <a:cubicBezTo>
                    <a:pt x="19915" y="9488"/>
                    <a:pt x="15746" y="10572"/>
                    <a:pt x="10799" y="10572"/>
                  </a:cubicBezTo>
                  <a:cubicBezTo>
                    <a:pt x="5856" y="10572"/>
                    <a:pt x="1685" y="9488"/>
                    <a:pt x="405" y="8008"/>
                  </a:cubicBezTo>
                  <a:cubicBezTo>
                    <a:pt x="141" y="7702"/>
                    <a:pt x="0" y="7868"/>
                    <a:pt x="0" y="8007"/>
                  </a:cubicBezTo>
                  <a:cubicBezTo>
                    <a:pt x="0" y="8144"/>
                    <a:pt x="0" y="10898"/>
                    <a:pt x="0" y="10898"/>
                  </a:cubicBezTo>
                  <a:cubicBezTo>
                    <a:pt x="0" y="13061"/>
                    <a:pt x="4836" y="14814"/>
                    <a:pt x="10799" y="14814"/>
                  </a:cubicBezTo>
                  <a:cubicBezTo>
                    <a:pt x="16764" y="14814"/>
                    <a:pt x="21600" y="13061"/>
                    <a:pt x="21600" y="10898"/>
                  </a:cubicBezTo>
                  <a:cubicBezTo>
                    <a:pt x="21600" y="10898"/>
                    <a:pt x="21600" y="8144"/>
                    <a:pt x="21600" y="8007"/>
                  </a:cubicBezTo>
                  <a:cubicBezTo>
                    <a:pt x="21600" y="7868"/>
                    <a:pt x="21459" y="7702"/>
                    <a:pt x="21195" y="8008"/>
                  </a:cubicBezTo>
                  <a:close/>
                  <a:moveTo>
                    <a:pt x="21176" y="14285"/>
                  </a:moveTo>
                  <a:cubicBezTo>
                    <a:pt x="19876" y="15959"/>
                    <a:pt x="15722" y="17184"/>
                    <a:pt x="10799" y="17184"/>
                  </a:cubicBezTo>
                  <a:cubicBezTo>
                    <a:pt x="5878" y="17184"/>
                    <a:pt x="1724" y="15959"/>
                    <a:pt x="424" y="14285"/>
                  </a:cubicBezTo>
                  <a:cubicBezTo>
                    <a:pt x="147" y="13932"/>
                    <a:pt x="0" y="14121"/>
                    <a:pt x="0" y="14297"/>
                  </a:cubicBezTo>
                  <a:cubicBezTo>
                    <a:pt x="0" y="14472"/>
                    <a:pt x="0" y="16754"/>
                    <a:pt x="0" y="16754"/>
                  </a:cubicBezTo>
                  <a:cubicBezTo>
                    <a:pt x="0" y="19133"/>
                    <a:pt x="4836" y="21600"/>
                    <a:pt x="10799" y="21600"/>
                  </a:cubicBezTo>
                  <a:cubicBezTo>
                    <a:pt x="16764" y="21600"/>
                    <a:pt x="21600" y="19133"/>
                    <a:pt x="21600" y="16754"/>
                  </a:cubicBezTo>
                  <a:cubicBezTo>
                    <a:pt x="21600" y="16754"/>
                    <a:pt x="21600" y="14472"/>
                    <a:pt x="21600" y="14297"/>
                  </a:cubicBezTo>
                  <a:cubicBezTo>
                    <a:pt x="21600" y="14121"/>
                    <a:pt x="21453" y="13932"/>
                    <a:pt x="21176" y="14285"/>
                  </a:cubicBezTo>
                  <a:close/>
                </a:path>
              </a:pathLst>
            </a:custGeom>
            <a:grpFill/>
            <a:ln w="12700">
              <a:miter lim="400000"/>
            </a:ln>
          </p:spPr>
          <p:txBody>
            <a:bodyPr anchor="ctr" bIns="0" lIns="0" rIns="0" tIns="0"/>
            <a:lstStyle/>
            <a:p>
              <a:pPr lvl="0"/>
              <a:endParaRPr sz="1733"/>
            </a:p>
          </p:txBody>
        </p:sp>
        <p:sp>
          <p:nvSpPr>
            <p:cNvPr id="103" name="Shape 4075"/>
            <p:cNvSpPr/>
            <p:nvPr/>
          </p:nvSpPr>
          <p:spPr>
            <a:xfrm>
              <a:off x="4802342" y="3424774"/>
              <a:ext cx="58359" cy="30064"/>
            </a:xfrm>
            <a:custGeom>
              <a:cxnLst>
                <a:cxn ang="0">
                  <a:pos x="wd2" y="hd2"/>
                </a:cxn>
                <a:cxn ang="5400000">
                  <a:pos x="wd2" y="hd2"/>
                </a:cxn>
                <a:cxn ang="10800000">
                  <a:pos x="wd2" y="hd2"/>
                </a:cxn>
                <a:cxn ang="16200000">
                  <a:pos x="wd2" y="hd2"/>
                </a:cxn>
              </a:cxnLst>
              <a:rect b="b" l="0" r="r" t="0"/>
              <a:pathLst>
                <a:path extrusionOk="0" h="21407" w="21600">
                  <a:moveTo>
                    <a:pt x="0" y="15280"/>
                  </a:moveTo>
                  <a:cubicBezTo>
                    <a:pt x="3026" y="19049"/>
                    <a:pt x="6533" y="21600"/>
                    <a:pt x="10798" y="21396"/>
                  </a:cubicBezTo>
                  <a:cubicBezTo>
                    <a:pt x="15067" y="21600"/>
                    <a:pt x="18574" y="19049"/>
                    <a:pt x="21600" y="15280"/>
                  </a:cubicBezTo>
                  <a:lnTo>
                    <a:pt x="21600" y="0"/>
                  </a:lnTo>
                  <a:lnTo>
                    <a:pt x="0" y="0"/>
                  </a:lnTo>
                  <a:cubicBezTo>
                    <a:pt x="0" y="0"/>
                    <a:pt x="0" y="15280"/>
                    <a:pt x="0" y="15280"/>
                  </a:cubicBezTo>
                  <a:close/>
                </a:path>
              </a:pathLst>
            </a:custGeom>
            <a:grpFill/>
            <a:ln w="12700">
              <a:miter lim="400000"/>
            </a:ln>
          </p:spPr>
          <p:txBody>
            <a:bodyPr anchor="ctr" bIns="0" lIns="0" rIns="0" tIns="0"/>
            <a:lstStyle/>
            <a:p>
              <a:pPr lvl="0"/>
              <a:endParaRPr sz="1733"/>
            </a:p>
          </p:txBody>
        </p:sp>
        <p:sp>
          <p:nvSpPr>
            <p:cNvPr id="104" name="Shape 4076"/>
            <p:cNvSpPr/>
            <p:nvPr/>
          </p:nvSpPr>
          <p:spPr>
            <a:xfrm>
              <a:off x="4759231" y="3245815"/>
              <a:ext cx="145127" cy="164840"/>
            </a:xfrm>
            <a:custGeom>
              <a:cxnLst>
                <a:cxn ang="0">
                  <a:pos x="wd2" y="hd2"/>
                </a:cxn>
                <a:cxn ang="5400000">
                  <a:pos x="wd2" y="hd2"/>
                </a:cxn>
                <a:cxn ang="10800000">
                  <a:pos x="wd2" y="hd2"/>
                </a:cxn>
                <a:cxn ang="16200000">
                  <a:pos x="wd2" y="hd2"/>
                </a:cxn>
              </a:cxnLst>
              <a:rect b="b" l="0" r="r" t="0"/>
              <a:pathLst>
                <a:path extrusionOk="0" h="21600" w="20632">
                  <a:moveTo>
                    <a:pt x="14290" y="21600"/>
                  </a:moveTo>
                  <a:cubicBezTo>
                    <a:pt x="14290" y="15680"/>
                    <a:pt x="21116" y="13789"/>
                    <a:pt x="20605" y="7894"/>
                  </a:cubicBezTo>
                  <a:cubicBezTo>
                    <a:pt x="20282" y="4174"/>
                    <a:pt x="17549" y="0"/>
                    <a:pt x="10315" y="0"/>
                  </a:cubicBezTo>
                  <a:cubicBezTo>
                    <a:pt x="3083" y="0"/>
                    <a:pt x="350" y="4174"/>
                    <a:pt x="27" y="7894"/>
                  </a:cubicBezTo>
                  <a:cubicBezTo>
                    <a:pt x="-484" y="13789"/>
                    <a:pt x="6342" y="15680"/>
                    <a:pt x="6342" y="21600"/>
                  </a:cubicBezTo>
                  <a:cubicBezTo>
                    <a:pt x="6342" y="21600"/>
                    <a:pt x="14290" y="21600"/>
                    <a:pt x="14290" y="21600"/>
                  </a:cubicBezTo>
                  <a:close/>
                </a:path>
              </a:pathLst>
            </a:custGeom>
            <a:grpFill/>
            <a:ln w="12700">
              <a:miter lim="400000"/>
            </a:ln>
          </p:spPr>
          <p:txBody>
            <a:bodyPr anchor="ctr" bIns="0" lIns="0" rIns="0" tIns="0"/>
            <a:lstStyle/>
            <a:p>
              <a:pPr lvl="0"/>
              <a:endParaRPr sz="1733"/>
            </a:p>
          </p:txBody>
        </p:sp>
        <p:sp>
          <p:nvSpPr>
            <p:cNvPr id="105" name="Shape 4077"/>
            <p:cNvSpPr/>
            <p:nvPr/>
          </p:nvSpPr>
          <p:spPr>
            <a:xfrm>
              <a:off x="7861293" y="3278459"/>
              <a:ext cx="176079" cy="143735"/>
            </a:xfrm>
            <a:custGeom>
              <a:cxnLst>
                <a:cxn ang="0">
                  <a:pos x="wd2" y="hd2"/>
                </a:cxn>
                <a:cxn ang="5400000">
                  <a:pos x="wd2" y="hd2"/>
                </a:cxn>
                <a:cxn ang="10800000">
                  <a:pos x="wd2" y="hd2"/>
                </a:cxn>
                <a:cxn ang="16200000">
                  <a:pos x="wd2" y="hd2"/>
                </a:cxn>
              </a:cxnLst>
              <a:rect b="b" l="0" r="r" t="0"/>
              <a:pathLst>
                <a:path extrusionOk="0" h="19900" w="21600">
                  <a:moveTo>
                    <a:pt x="0" y="5100"/>
                  </a:moveTo>
                  <a:lnTo>
                    <a:pt x="1543" y="6859"/>
                  </a:lnTo>
                  <a:cubicBezTo>
                    <a:pt x="6655" y="1030"/>
                    <a:pt x="14945" y="1030"/>
                    <a:pt x="20058" y="6859"/>
                  </a:cubicBezTo>
                  <a:lnTo>
                    <a:pt x="21600" y="5100"/>
                  </a:lnTo>
                  <a:cubicBezTo>
                    <a:pt x="15636" y="-1700"/>
                    <a:pt x="5965" y="-1700"/>
                    <a:pt x="0" y="5100"/>
                  </a:cubicBezTo>
                  <a:close/>
                  <a:moveTo>
                    <a:pt x="3087" y="8618"/>
                  </a:moveTo>
                  <a:lnTo>
                    <a:pt x="4629" y="10376"/>
                  </a:lnTo>
                  <a:cubicBezTo>
                    <a:pt x="8038" y="6491"/>
                    <a:pt x="13564" y="6491"/>
                    <a:pt x="16971" y="10376"/>
                  </a:cubicBezTo>
                  <a:lnTo>
                    <a:pt x="18515" y="8618"/>
                  </a:lnTo>
                  <a:cubicBezTo>
                    <a:pt x="14254" y="3761"/>
                    <a:pt x="7346" y="3761"/>
                    <a:pt x="3087" y="8618"/>
                  </a:cubicBezTo>
                  <a:close/>
                  <a:moveTo>
                    <a:pt x="6172" y="12136"/>
                  </a:moveTo>
                  <a:lnTo>
                    <a:pt x="7715" y="13894"/>
                  </a:lnTo>
                  <a:cubicBezTo>
                    <a:pt x="9419" y="11952"/>
                    <a:pt x="12182" y="11952"/>
                    <a:pt x="13886" y="13894"/>
                  </a:cubicBezTo>
                  <a:lnTo>
                    <a:pt x="15429" y="12136"/>
                  </a:lnTo>
                  <a:cubicBezTo>
                    <a:pt x="12873" y="9221"/>
                    <a:pt x="8728" y="9221"/>
                    <a:pt x="6172" y="12136"/>
                  </a:cubicBezTo>
                  <a:close/>
                  <a:moveTo>
                    <a:pt x="10801" y="14925"/>
                  </a:moveTo>
                  <a:cubicBezTo>
                    <a:pt x="9596" y="14925"/>
                    <a:pt x="8619" y="16039"/>
                    <a:pt x="8619" y="17412"/>
                  </a:cubicBezTo>
                  <a:cubicBezTo>
                    <a:pt x="8619" y="18787"/>
                    <a:pt x="9596" y="19900"/>
                    <a:pt x="10801" y="19900"/>
                  </a:cubicBezTo>
                  <a:cubicBezTo>
                    <a:pt x="12006" y="19900"/>
                    <a:pt x="12982" y="18787"/>
                    <a:pt x="12982" y="17412"/>
                  </a:cubicBezTo>
                  <a:cubicBezTo>
                    <a:pt x="12982" y="16039"/>
                    <a:pt x="12006" y="14925"/>
                    <a:pt x="10801" y="14925"/>
                  </a:cubicBezTo>
                  <a:close/>
                </a:path>
              </a:pathLst>
            </a:custGeom>
            <a:grpFill/>
            <a:ln w="12700">
              <a:miter lim="400000"/>
            </a:ln>
          </p:spPr>
          <p:txBody>
            <a:bodyPr anchor="ctr" bIns="0" lIns="0" rIns="0" tIns="0"/>
            <a:lstStyle/>
            <a:p>
              <a:pPr lvl="0"/>
              <a:endParaRPr sz="1733"/>
            </a:p>
          </p:txBody>
        </p:sp>
        <p:sp>
          <p:nvSpPr>
            <p:cNvPr id="106" name="Shape 4078"/>
            <p:cNvSpPr/>
            <p:nvPr/>
          </p:nvSpPr>
          <p:spPr>
            <a:xfrm>
              <a:off x="7360193" y="3278459"/>
              <a:ext cx="143735" cy="143735"/>
            </a:xfrm>
            <a:custGeom>
              <a:cxnLst>
                <a:cxn ang="0">
                  <a:pos x="wd2" y="hd2"/>
                </a:cxn>
                <a:cxn ang="5400000">
                  <a:pos x="wd2" y="hd2"/>
                </a:cxn>
                <a:cxn ang="10800000">
                  <a:pos x="wd2" y="hd2"/>
                </a:cxn>
                <a:cxn ang="16200000">
                  <a:pos x="wd2" y="hd2"/>
                </a:cxn>
              </a:cxnLst>
              <a:rect b="b" l="0" r="r" t="0"/>
              <a:pathLst>
                <a:path extrusionOk="0" h="21600" w="21600">
                  <a:moveTo>
                    <a:pt x="3226" y="15147"/>
                  </a:moveTo>
                  <a:cubicBezTo>
                    <a:pt x="1444" y="15147"/>
                    <a:pt x="0" y="16593"/>
                    <a:pt x="0" y="18374"/>
                  </a:cubicBezTo>
                  <a:cubicBezTo>
                    <a:pt x="0" y="20186"/>
                    <a:pt x="1444" y="21600"/>
                    <a:pt x="3226" y="21600"/>
                  </a:cubicBezTo>
                  <a:cubicBezTo>
                    <a:pt x="5007" y="21600"/>
                    <a:pt x="6451" y="20186"/>
                    <a:pt x="6451" y="18374"/>
                  </a:cubicBezTo>
                  <a:cubicBezTo>
                    <a:pt x="6451" y="16593"/>
                    <a:pt x="5007" y="15147"/>
                    <a:pt x="3226" y="15147"/>
                  </a:cubicBezTo>
                  <a:close/>
                  <a:moveTo>
                    <a:pt x="0" y="6732"/>
                  </a:moveTo>
                  <a:lnTo>
                    <a:pt x="0" y="10099"/>
                  </a:lnTo>
                  <a:cubicBezTo>
                    <a:pt x="6352" y="10099"/>
                    <a:pt x="11501" y="15248"/>
                    <a:pt x="11501" y="21600"/>
                  </a:cubicBezTo>
                  <a:lnTo>
                    <a:pt x="14867" y="21600"/>
                  </a:lnTo>
                  <a:cubicBezTo>
                    <a:pt x="14867" y="13388"/>
                    <a:pt x="8210" y="6732"/>
                    <a:pt x="0" y="6732"/>
                  </a:cubicBezTo>
                  <a:close/>
                  <a:moveTo>
                    <a:pt x="0" y="0"/>
                  </a:moveTo>
                  <a:lnTo>
                    <a:pt x="0" y="3366"/>
                  </a:lnTo>
                  <a:cubicBezTo>
                    <a:pt x="10070" y="3366"/>
                    <a:pt x="18232" y="11530"/>
                    <a:pt x="18232" y="21600"/>
                  </a:cubicBezTo>
                  <a:lnTo>
                    <a:pt x="21600" y="21600"/>
                  </a:lnTo>
                  <a:cubicBezTo>
                    <a:pt x="21600" y="9671"/>
                    <a:pt x="11929" y="0"/>
                    <a:pt x="0" y="0"/>
                  </a:cubicBezTo>
                  <a:close/>
                </a:path>
              </a:pathLst>
            </a:custGeom>
            <a:grpFill/>
            <a:ln w="12700">
              <a:miter lim="400000"/>
            </a:ln>
          </p:spPr>
          <p:txBody>
            <a:bodyPr anchor="ctr" bIns="0" lIns="0" rIns="0" tIns="0"/>
            <a:lstStyle/>
            <a:p>
              <a:pPr lvl="0"/>
              <a:endParaRPr sz="1733"/>
            </a:p>
          </p:txBody>
        </p:sp>
        <p:sp>
          <p:nvSpPr>
            <p:cNvPr id="107" name="Shape 4079"/>
            <p:cNvSpPr/>
            <p:nvPr/>
          </p:nvSpPr>
          <p:spPr>
            <a:xfrm>
              <a:off x="6826826" y="3266994"/>
              <a:ext cx="166655" cy="166666"/>
            </a:xfrm>
            <a:custGeom>
              <a:cxnLst>
                <a:cxn ang="0">
                  <a:pos x="wd2" y="hd2"/>
                </a:cxn>
                <a:cxn ang="5400000">
                  <a:pos x="wd2" y="hd2"/>
                </a:cxn>
                <a:cxn ang="10800000">
                  <a:pos x="wd2" y="hd2"/>
                </a:cxn>
                <a:cxn ang="16200000">
                  <a:pos x="wd2" y="hd2"/>
                </a:cxn>
              </a:cxnLst>
              <a:rect b="b" l="0" r="r" t="0"/>
              <a:pathLst>
                <a:path extrusionOk="0" h="21376" w="21376">
                  <a:moveTo>
                    <a:pt x="21040" y="6895"/>
                  </a:moveTo>
                  <a:lnTo>
                    <a:pt x="19322" y="5177"/>
                  </a:lnTo>
                  <a:cubicBezTo>
                    <a:pt x="18995" y="5355"/>
                    <a:pt x="18620" y="5457"/>
                    <a:pt x="18221" y="5457"/>
                  </a:cubicBezTo>
                  <a:cubicBezTo>
                    <a:pt x="16949" y="5457"/>
                    <a:pt x="15918" y="4427"/>
                    <a:pt x="15918" y="3156"/>
                  </a:cubicBezTo>
                  <a:cubicBezTo>
                    <a:pt x="15918" y="2756"/>
                    <a:pt x="16021" y="2381"/>
                    <a:pt x="16199" y="2055"/>
                  </a:cubicBezTo>
                  <a:lnTo>
                    <a:pt x="14481" y="336"/>
                  </a:lnTo>
                  <a:cubicBezTo>
                    <a:pt x="14033" y="-112"/>
                    <a:pt x="13300" y="-112"/>
                    <a:pt x="12853" y="336"/>
                  </a:cubicBezTo>
                  <a:lnTo>
                    <a:pt x="336" y="12853"/>
                  </a:lnTo>
                  <a:cubicBezTo>
                    <a:pt x="-112" y="13301"/>
                    <a:pt x="-112" y="14033"/>
                    <a:pt x="336" y="14481"/>
                  </a:cubicBezTo>
                  <a:lnTo>
                    <a:pt x="2054" y="16199"/>
                  </a:lnTo>
                  <a:cubicBezTo>
                    <a:pt x="2381" y="16021"/>
                    <a:pt x="2756" y="15919"/>
                    <a:pt x="3155" y="15919"/>
                  </a:cubicBezTo>
                  <a:cubicBezTo>
                    <a:pt x="4425" y="15919"/>
                    <a:pt x="5456" y="16949"/>
                    <a:pt x="5456" y="18221"/>
                  </a:cubicBezTo>
                  <a:cubicBezTo>
                    <a:pt x="5456" y="18620"/>
                    <a:pt x="5355" y="18995"/>
                    <a:pt x="5176" y="19322"/>
                  </a:cubicBezTo>
                  <a:lnTo>
                    <a:pt x="6894" y="21040"/>
                  </a:lnTo>
                  <a:cubicBezTo>
                    <a:pt x="7342" y="21488"/>
                    <a:pt x="8074" y="21488"/>
                    <a:pt x="8522" y="21040"/>
                  </a:cubicBezTo>
                  <a:lnTo>
                    <a:pt x="21040" y="8523"/>
                  </a:lnTo>
                  <a:cubicBezTo>
                    <a:pt x="21488" y="8075"/>
                    <a:pt x="21488" y="7343"/>
                    <a:pt x="21040" y="6895"/>
                  </a:cubicBezTo>
                  <a:close/>
                </a:path>
              </a:pathLst>
            </a:custGeom>
            <a:grpFill/>
            <a:ln w="12700">
              <a:miter lim="400000"/>
            </a:ln>
          </p:spPr>
          <p:txBody>
            <a:bodyPr anchor="ctr" bIns="0" lIns="0" rIns="0" tIns="0"/>
            <a:lstStyle/>
            <a:p>
              <a:pPr lvl="0"/>
              <a:endParaRPr sz="1733"/>
            </a:p>
          </p:txBody>
        </p:sp>
        <p:sp>
          <p:nvSpPr>
            <p:cNvPr id="108" name="Shape 4080"/>
            <p:cNvSpPr/>
            <p:nvPr/>
          </p:nvSpPr>
          <p:spPr>
            <a:xfrm>
              <a:off x="6305618" y="3269241"/>
              <a:ext cx="162172" cy="162172"/>
            </a:xfrm>
            <a:custGeom>
              <a:cxnLst>
                <a:cxn ang="0">
                  <a:pos x="wd2" y="hd2"/>
                </a:cxn>
                <a:cxn ang="5400000">
                  <a:pos x="wd2" y="hd2"/>
                </a:cxn>
                <a:cxn ang="10800000">
                  <a:pos x="wd2" y="hd2"/>
                </a:cxn>
                <a:cxn ang="16200000">
                  <a:pos x="wd2" y="hd2"/>
                </a:cxn>
              </a:cxnLst>
              <a:rect b="b" l="0" r="r" t="0"/>
              <a:pathLst>
                <a:path extrusionOk="0" h="21600" w="21600">
                  <a:moveTo>
                    <a:pt x="7856" y="13527"/>
                  </a:moveTo>
                  <a:lnTo>
                    <a:pt x="21138" y="9731"/>
                  </a:lnTo>
                  <a:cubicBezTo>
                    <a:pt x="21392" y="9659"/>
                    <a:pt x="21600" y="9385"/>
                    <a:pt x="21600" y="9120"/>
                  </a:cubicBezTo>
                  <a:lnTo>
                    <a:pt x="21600" y="2520"/>
                  </a:lnTo>
                  <a:lnTo>
                    <a:pt x="4680" y="2520"/>
                  </a:lnTo>
                  <a:lnTo>
                    <a:pt x="4680" y="481"/>
                  </a:lnTo>
                  <a:cubicBezTo>
                    <a:pt x="4680" y="217"/>
                    <a:pt x="4465" y="0"/>
                    <a:pt x="4200" y="0"/>
                  </a:cubicBezTo>
                  <a:lnTo>
                    <a:pt x="480" y="0"/>
                  </a:lnTo>
                  <a:cubicBezTo>
                    <a:pt x="217" y="0"/>
                    <a:pt x="0" y="217"/>
                    <a:pt x="0" y="481"/>
                  </a:cubicBezTo>
                  <a:lnTo>
                    <a:pt x="0" y="2400"/>
                  </a:lnTo>
                  <a:lnTo>
                    <a:pt x="2332" y="2400"/>
                  </a:lnTo>
                  <a:lnTo>
                    <a:pt x="4693" y="13269"/>
                  </a:lnTo>
                  <a:lnTo>
                    <a:pt x="4920" y="14400"/>
                  </a:lnTo>
                  <a:lnTo>
                    <a:pt x="4920" y="16200"/>
                  </a:lnTo>
                  <a:cubicBezTo>
                    <a:pt x="4920" y="16463"/>
                    <a:pt x="5137" y="16680"/>
                    <a:pt x="5400" y="16680"/>
                  </a:cubicBezTo>
                  <a:lnTo>
                    <a:pt x="6001" y="16680"/>
                  </a:lnTo>
                  <a:lnTo>
                    <a:pt x="17999" y="16680"/>
                  </a:lnTo>
                  <a:lnTo>
                    <a:pt x="21119" y="16680"/>
                  </a:lnTo>
                  <a:cubicBezTo>
                    <a:pt x="21383" y="16680"/>
                    <a:pt x="21600" y="16463"/>
                    <a:pt x="21600" y="16200"/>
                  </a:cubicBezTo>
                  <a:lnTo>
                    <a:pt x="21600" y="14400"/>
                  </a:lnTo>
                  <a:lnTo>
                    <a:pt x="8103" y="14400"/>
                  </a:lnTo>
                  <a:cubicBezTo>
                    <a:pt x="6723" y="14400"/>
                    <a:pt x="6694" y="13860"/>
                    <a:pt x="7856" y="13527"/>
                  </a:cubicBezTo>
                  <a:close/>
                  <a:moveTo>
                    <a:pt x="15599" y="19200"/>
                  </a:moveTo>
                  <a:cubicBezTo>
                    <a:pt x="15599" y="20525"/>
                    <a:pt x="16674" y="21600"/>
                    <a:pt x="17999" y="21600"/>
                  </a:cubicBezTo>
                  <a:cubicBezTo>
                    <a:pt x="19326" y="21600"/>
                    <a:pt x="20399" y="20525"/>
                    <a:pt x="20399" y="19200"/>
                  </a:cubicBezTo>
                  <a:cubicBezTo>
                    <a:pt x="20399" y="17874"/>
                    <a:pt x="19326" y="16800"/>
                    <a:pt x="17999" y="16800"/>
                  </a:cubicBezTo>
                  <a:cubicBezTo>
                    <a:pt x="16674" y="16800"/>
                    <a:pt x="15599" y="17874"/>
                    <a:pt x="15599" y="19200"/>
                  </a:cubicBezTo>
                  <a:close/>
                  <a:moveTo>
                    <a:pt x="3599" y="19200"/>
                  </a:moveTo>
                  <a:cubicBezTo>
                    <a:pt x="3599" y="20525"/>
                    <a:pt x="4674" y="21600"/>
                    <a:pt x="6001" y="21600"/>
                  </a:cubicBezTo>
                  <a:cubicBezTo>
                    <a:pt x="7326" y="21600"/>
                    <a:pt x="8399" y="20525"/>
                    <a:pt x="8399" y="19200"/>
                  </a:cubicBezTo>
                  <a:cubicBezTo>
                    <a:pt x="8399" y="17874"/>
                    <a:pt x="7326" y="16800"/>
                    <a:pt x="6001" y="16800"/>
                  </a:cubicBezTo>
                  <a:cubicBezTo>
                    <a:pt x="4674" y="16800"/>
                    <a:pt x="3599" y="17874"/>
                    <a:pt x="3599" y="19200"/>
                  </a:cubicBezTo>
                  <a:close/>
                </a:path>
              </a:pathLst>
            </a:custGeom>
            <a:grpFill/>
            <a:ln w="12700">
              <a:miter lim="400000"/>
            </a:ln>
          </p:spPr>
          <p:txBody>
            <a:bodyPr anchor="ctr" bIns="0" lIns="0" rIns="0" tIns="0"/>
            <a:lstStyle/>
            <a:p>
              <a:pPr lvl="0"/>
              <a:endParaRPr sz="1733"/>
            </a:p>
          </p:txBody>
        </p:sp>
        <p:sp>
          <p:nvSpPr>
            <p:cNvPr id="109" name="Shape 4081"/>
            <p:cNvSpPr/>
            <p:nvPr/>
          </p:nvSpPr>
          <p:spPr>
            <a:xfrm>
              <a:off x="5807083" y="3279433"/>
              <a:ext cx="127782" cy="164295"/>
            </a:xfrm>
            <a:custGeom>
              <a:cxnLst>
                <a:cxn ang="0">
                  <a:pos x="wd2" y="hd2"/>
                </a:cxn>
                <a:cxn ang="5400000">
                  <a:pos x="wd2" y="hd2"/>
                </a:cxn>
                <a:cxn ang="10800000">
                  <a:pos x="wd2" y="hd2"/>
                </a:cxn>
                <a:cxn ang="16200000">
                  <a:pos x="wd2" y="hd2"/>
                </a:cxn>
              </a:cxnLst>
              <a:rect b="b" l="0" r="r" t="0"/>
              <a:pathLst>
                <a:path extrusionOk="0" h="21600" w="21600">
                  <a:moveTo>
                    <a:pt x="19441" y="0"/>
                  </a:moveTo>
                  <a:lnTo>
                    <a:pt x="17589" y="3600"/>
                  </a:lnTo>
                  <a:lnTo>
                    <a:pt x="4011" y="3600"/>
                  </a:lnTo>
                  <a:lnTo>
                    <a:pt x="2159" y="0"/>
                  </a:lnTo>
                  <a:cubicBezTo>
                    <a:pt x="972" y="0"/>
                    <a:pt x="0" y="756"/>
                    <a:pt x="0" y="1679"/>
                  </a:cubicBezTo>
                  <a:lnTo>
                    <a:pt x="0" y="19921"/>
                  </a:lnTo>
                  <a:cubicBezTo>
                    <a:pt x="0" y="20844"/>
                    <a:pt x="972" y="21600"/>
                    <a:pt x="2159" y="21600"/>
                  </a:cubicBezTo>
                  <a:lnTo>
                    <a:pt x="19441" y="21600"/>
                  </a:lnTo>
                  <a:cubicBezTo>
                    <a:pt x="20628" y="21600"/>
                    <a:pt x="21600" y="20844"/>
                    <a:pt x="21600" y="19921"/>
                  </a:cubicBezTo>
                  <a:lnTo>
                    <a:pt x="21600" y="1679"/>
                  </a:lnTo>
                  <a:cubicBezTo>
                    <a:pt x="21600" y="756"/>
                    <a:pt x="20628" y="0"/>
                    <a:pt x="19441" y="0"/>
                  </a:cubicBezTo>
                  <a:close/>
                </a:path>
              </a:pathLst>
            </a:custGeom>
            <a:grpFill/>
            <a:ln w="12700">
              <a:miter lim="400000"/>
            </a:ln>
          </p:spPr>
          <p:txBody>
            <a:bodyPr anchor="ctr" bIns="0" lIns="0" rIns="0" tIns="0"/>
            <a:lstStyle/>
            <a:p>
              <a:pPr lvl="0"/>
              <a:endParaRPr sz="1733"/>
            </a:p>
          </p:txBody>
        </p:sp>
        <p:sp>
          <p:nvSpPr>
            <p:cNvPr id="110" name="Shape 4082"/>
            <p:cNvSpPr/>
            <p:nvPr/>
          </p:nvSpPr>
          <p:spPr>
            <a:xfrm>
              <a:off x="5829592" y="3256924"/>
              <a:ext cx="82148" cy="36512"/>
            </a:xfrm>
            <a:custGeom>
              <a:cxnLst>
                <a:cxn ang="0">
                  <a:pos x="wd2" y="hd2"/>
                </a:cxn>
                <a:cxn ang="5400000">
                  <a:pos x="wd2" y="hd2"/>
                </a:cxn>
                <a:cxn ang="10800000">
                  <a:pos x="wd2" y="hd2"/>
                </a:cxn>
                <a:cxn ang="16200000">
                  <a:pos x="wd2" y="hd2"/>
                </a:cxn>
              </a:cxnLst>
              <a:rect b="b" l="0" r="r" t="0"/>
              <a:pathLst>
                <a:path extrusionOk="0" h="21600" w="21600">
                  <a:moveTo>
                    <a:pt x="19441" y="21600"/>
                  </a:moveTo>
                  <a:lnTo>
                    <a:pt x="21600" y="10800"/>
                  </a:lnTo>
                  <a:lnTo>
                    <a:pt x="16369" y="10800"/>
                  </a:lnTo>
                  <a:lnTo>
                    <a:pt x="14641" y="0"/>
                  </a:lnTo>
                  <a:lnTo>
                    <a:pt x="6959" y="0"/>
                  </a:lnTo>
                  <a:lnTo>
                    <a:pt x="5231" y="10800"/>
                  </a:lnTo>
                  <a:lnTo>
                    <a:pt x="0" y="10800"/>
                  </a:lnTo>
                  <a:lnTo>
                    <a:pt x="2159" y="21600"/>
                  </a:lnTo>
                  <a:cubicBezTo>
                    <a:pt x="2159" y="21600"/>
                    <a:pt x="19441" y="21600"/>
                    <a:pt x="19441" y="21600"/>
                  </a:cubicBezTo>
                  <a:close/>
                </a:path>
              </a:pathLst>
            </a:custGeom>
            <a:grpFill/>
            <a:ln w="12700">
              <a:miter lim="400000"/>
            </a:ln>
          </p:spPr>
          <p:txBody>
            <a:bodyPr anchor="ctr" bIns="0" lIns="0" rIns="0" tIns="0"/>
            <a:lstStyle/>
            <a:p>
              <a:pPr lvl="0"/>
              <a:endParaRPr sz="1733"/>
            </a:p>
          </p:txBody>
        </p:sp>
        <p:sp>
          <p:nvSpPr>
            <p:cNvPr id="111" name="Shape 4083"/>
            <p:cNvSpPr/>
            <p:nvPr/>
          </p:nvSpPr>
          <p:spPr>
            <a:xfrm>
              <a:off x="594365" y="3791208"/>
              <a:ext cx="161428" cy="171728"/>
            </a:xfrm>
            <a:custGeom>
              <a:cxnLst>
                <a:cxn ang="0">
                  <a:pos x="wd2" y="hd2"/>
                </a:cxn>
                <a:cxn ang="5400000">
                  <a:pos x="wd2" y="hd2"/>
                </a:cxn>
                <a:cxn ang="10800000">
                  <a:pos x="wd2" y="hd2"/>
                </a:cxn>
                <a:cxn ang="16200000">
                  <a:pos x="wd2" y="hd2"/>
                </a:cxn>
              </a:cxnLst>
              <a:rect b="b" l="0" r="r" t="0"/>
              <a:pathLst>
                <a:path extrusionOk="0" h="21567" w="21600">
                  <a:moveTo>
                    <a:pt x="10665" y="9681"/>
                  </a:moveTo>
                  <a:cubicBezTo>
                    <a:pt x="10079" y="14119"/>
                    <a:pt x="7081" y="15033"/>
                    <a:pt x="7081" y="18117"/>
                  </a:cubicBezTo>
                  <a:cubicBezTo>
                    <a:pt x="7081" y="20023"/>
                    <a:pt x="8782" y="21567"/>
                    <a:pt x="10799" y="21567"/>
                  </a:cubicBezTo>
                  <a:cubicBezTo>
                    <a:pt x="12818" y="21567"/>
                    <a:pt x="14519" y="20023"/>
                    <a:pt x="14519" y="18117"/>
                  </a:cubicBezTo>
                  <a:cubicBezTo>
                    <a:pt x="14519" y="15033"/>
                    <a:pt x="11521" y="14119"/>
                    <a:pt x="10935" y="9681"/>
                  </a:cubicBezTo>
                  <a:cubicBezTo>
                    <a:pt x="10917" y="9547"/>
                    <a:pt x="10683" y="9547"/>
                    <a:pt x="10665" y="9681"/>
                  </a:cubicBezTo>
                  <a:close/>
                  <a:moveTo>
                    <a:pt x="18015" y="101"/>
                  </a:moveTo>
                  <a:cubicBezTo>
                    <a:pt x="17997" y="-33"/>
                    <a:pt x="17762" y="-33"/>
                    <a:pt x="17744" y="101"/>
                  </a:cubicBezTo>
                  <a:cubicBezTo>
                    <a:pt x="17159" y="4539"/>
                    <a:pt x="14160" y="5453"/>
                    <a:pt x="14160" y="8537"/>
                  </a:cubicBezTo>
                  <a:cubicBezTo>
                    <a:pt x="14160" y="10442"/>
                    <a:pt x="15863" y="11987"/>
                    <a:pt x="17880" y="11987"/>
                  </a:cubicBezTo>
                  <a:cubicBezTo>
                    <a:pt x="19897" y="11987"/>
                    <a:pt x="21600" y="10442"/>
                    <a:pt x="21600" y="8537"/>
                  </a:cubicBezTo>
                  <a:cubicBezTo>
                    <a:pt x="21600" y="5453"/>
                    <a:pt x="18602" y="4539"/>
                    <a:pt x="18015" y="101"/>
                  </a:cubicBezTo>
                  <a:close/>
                  <a:moveTo>
                    <a:pt x="3856" y="101"/>
                  </a:moveTo>
                  <a:cubicBezTo>
                    <a:pt x="3838" y="-33"/>
                    <a:pt x="3603" y="-33"/>
                    <a:pt x="3586" y="101"/>
                  </a:cubicBezTo>
                  <a:cubicBezTo>
                    <a:pt x="2999" y="4539"/>
                    <a:pt x="0" y="5453"/>
                    <a:pt x="0" y="8537"/>
                  </a:cubicBezTo>
                  <a:cubicBezTo>
                    <a:pt x="0" y="10442"/>
                    <a:pt x="1703" y="11987"/>
                    <a:pt x="3720" y="11987"/>
                  </a:cubicBezTo>
                  <a:cubicBezTo>
                    <a:pt x="5739" y="11987"/>
                    <a:pt x="7440" y="10442"/>
                    <a:pt x="7440" y="8537"/>
                  </a:cubicBezTo>
                  <a:cubicBezTo>
                    <a:pt x="7440" y="5453"/>
                    <a:pt x="4442" y="4539"/>
                    <a:pt x="3856" y="101"/>
                  </a:cubicBezTo>
                  <a:close/>
                </a:path>
              </a:pathLst>
            </a:custGeom>
            <a:grpFill/>
            <a:ln w="12700">
              <a:miter lim="400000"/>
            </a:ln>
          </p:spPr>
          <p:txBody>
            <a:bodyPr anchor="ctr" bIns="0" lIns="0" rIns="0" tIns="0"/>
            <a:lstStyle/>
            <a:p>
              <a:pPr lvl="0"/>
              <a:endParaRPr sz="1733"/>
            </a:p>
          </p:txBody>
        </p:sp>
        <p:sp>
          <p:nvSpPr>
            <p:cNvPr id="112" name="Shape 4084"/>
            <p:cNvSpPr/>
            <p:nvPr/>
          </p:nvSpPr>
          <p:spPr>
            <a:xfrm>
              <a:off x="8421550" y="3262593"/>
              <a:ext cx="94743" cy="175467"/>
            </a:xfrm>
            <a:custGeom>
              <a:cxnLst>
                <a:cxn ang="0">
                  <a:pos x="wd2" y="hd2"/>
                </a:cxn>
                <a:cxn ang="5400000">
                  <a:pos x="wd2" y="hd2"/>
                </a:cxn>
                <a:cxn ang="10800000">
                  <a:pos x="wd2" y="hd2"/>
                </a:cxn>
                <a:cxn ang="16200000">
                  <a:pos x="wd2" y="hd2"/>
                </a:cxn>
              </a:cxnLst>
              <a:rect b="b" l="0" r="r" t="0"/>
              <a:pathLst>
                <a:path extrusionOk="0" h="21600" w="21600">
                  <a:moveTo>
                    <a:pt x="10800" y="19440"/>
                  </a:moveTo>
                  <a:cubicBezTo>
                    <a:pt x="7045" y="19440"/>
                    <a:pt x="3998" y="17796"/>
                    <a:pt x="3998" y="15769"/>
                  </a:cubicBezTo>
                  <a:cubicBezTo>
                    <a:pt x="3998" y="14090"/>
                    <a:pt x="6086" y="12679"/>
                    <a:pt x="8933" y="12239"/>
                  </a:cubicBezTo>
                  <a:lnTo>
                    <a:pt x="8933" y="4320"/>
                  </a:lnTo>
                  <a:lnTo>
                    <a:pt x="12934" y="4320"/>
                  </a:lnTo>
                  <a:lnTo>
                    <a:pt x="12934" y="12283"/>
                  </a:lnTo>
                  <a:cubicBezTo>
                    <a:pt x="15644" y="12767"/>
                    <a:pt x="17602" y="14143"/>
                    <a:pt x="17602" y="15769"/>
                  </a:cubicBezTo>
                  <a:cubicBezTo>
                    <a:pt x="17602" y="17796"/>
                    <a:pt x="14555" y="19440"/>
                    <a:pt x="10800" y="19440"/>
                  </a:cubicBezTo>
                  <a:close/>
                  <a:moveTo>
                    <a:pt x="16000" y="10656"/>
                  </a:moveTo>
                  <a:lnTo>
                    <a:pt x="16000" y="1079"/>
                  </a:lnTo>
                  <a:cubicBezTo>
                    <a:pt x="16000" y="484"/>
                    <a:pt x="15107" y="0"/>
                    <a:pt x="14001" y="0"/>
                  </a:cubicBezTo>
                  <a:lnTo>
                    <a:pt x="7199" y="0"/>
                  </a:lnTo>
                  <a:cubicBezTo>
                    <a:pt x="6094" y="0"/>
                    <a:pt x="5600" y="484"/>
                    <a:pt x="5600" y="1079"/>
                  </a:cubicBezTo>
                  <a:lnTo>
                    <a:pt x="5600" y="10656"/>
                  </a:lnTo>
                  <a:cubicBezTo>
                    <a:pt x="2262" y="11649"/>
                    <a:pt x="0" y="13566"/>
                    <a:pt x="0" y="15769"/>
                  </a:cubicBezTo>
                  <a:cubicBezTo>
                    <a:pt x="0" y="18989"/>
                    <a:pt x="4836" y="21600"/>
                    <a:pt x="10800" y="21600"/>
                  </a:cubicBezTo>
                  <a:cubicBezTo>
                    <a:pt x="16766" y="21600"/>
                    <a:pt x="21600" y="18989"/>
                    <a:pt x="21600" y="15769"/>
                  </a:cubicBezTo>
                  <a:cubicBezTo>
                    <a:pt x="21600" y="13566"/>
                    <a:pt x="19338" y="11649"/>
                    <a:pt x="16000" y="10656"/>
                  </a:cubicBezTo>
                  <a:close/>
                </a:path>
              </a:pathLst>
            </a:custGeom>
            <a:grpFill/>
            <a:ln w="12700">
              <a:miter lim="400000"/>
            </a:ln>
          </p:spPr>
          <p:txBody>
            <a:bodyPr anchor="ctr" bIns="0" lIns="0" rIns="0" tIns="0"/>
            <a:lstStyle/>
            <a:p>
              <a:pPr lvl="0"/>
              <a:endParaRPr sz="1733"/>
            </a:p>
          </p:txBody>
        </p:sp>
        <p:sp>
          <p:nvSpPr>
            <p:cNvPr id="113" name="Shape 4085"/>
            <p:cNvSpPr/>
            <p:nvPr/>
          </p:nvSpPr>
          <p:spPr>
            <a:xfrm>
              <a:off x="5244597" y="3301198"/>
              <a:ext cx="213576" cy="98256"/>
            </a:xfrm>
            <a:custGeom>
              <a:cxnLst>
                <a:cxn ang="0">
                  <a:pos x="wd2" y="hd2"/>
                </a:cxn>
                <a:cxn ang="5400000">
                  <a:pos x="wd2" y="hd2"/>
                </a:cxn>
                <a:cxn ang="10800000">
                  <a:pos x="wd2" y="hd2"/>
                </a:cxn>
                <a:cxn ang="16200000">
                  <a:pos x="wd2" y="hd2"/>
                </a:cxn>
              </a:cxnLst>
              <a:rect b="b" l="0" r="r" t="0"/>
              <a:pathLst>
                <a:path extrusionOk="0" h="21600" w="21600">
                  <a:moveTo>
                    <a:pt x="16632" y="16905"/>
                  </a:moveTo>
                  <a:cubicBezTo>
                    <a:pt x="15082" y="16905"/>
                    <a:pt x="13824" y="14171"/>
                    <a:pt x="13824" y="10801"/>
                  </a:cubicBezTo>
                  <a:cubicBezTo>
                    <a:pt x="13824" y="7429"/>
                    <a:pt x="15082" y="4695"/>
                    <a:pt x="16632" y="4695"/>
                  </a:cubicBezTo>
                  <a:cubicBezTo>
                    <a:pt x="18184" y="4695"/>
                    <a:pt x="19440" y="7429"/>
                    <a:pt x="19440" y="10801"/>
                  </a:cubicBezTo>
                  <a:cubicBezTo>
                    <a:pt x="19440" y="14171"/>
                    <a:pt x="18184" y="16905"/>
                    <a:pt x="16632" y="16905"/>
                  </a:cubicBezTo>
                  <a:close/>
                  <a:moveTo>
                    <a:pt x="2160" y="10801"/>
                  </a:moveTo>
                  <a:cubicBezTo>
                    <a:pt x="2160" y="7429"/>
                    <a:pt x="3418" y="4695"/>
                    <a:pt x="4968" y="4695"/>
                  </a:cubicBezTo>
                  <a:cubicBezTo>
                    <a:pt x="6519" y="4695"/>
                    <a:pt x="7777" y="7429"/>
                    <a:pt x="7777" y="10801"/>
                  </a:cubicBezTo>
                  <a:cubicBezTo>
                    <a:pt x="7777" y="14171"/>
                    <a:pt x="6519" y="16905"/>
                    <a:pt x="4968" y="16905"/>
                  </a:cubicBezTo>
                  <a:cubicBezTo>
                    <a:pt x="3418" y="16905"/>
                    <a:pt x="2160" y="14171"/>
                    <a:pt x="2160" y="10801"/>
                  </a:cubicBezTo>
                  <a:close/>
                  <a:moveTo>
                    <a:pt x="16632" y="0"/>
                  </a:moveTo>
                  <a:cubicBezTo>
                    <a:pt x="13889" y="0"/>
                    <a:pt x="11664" y="4837"/>
                    <a:pt x="11664" y="10801"/>
                  </a:cubicBezTo>
                  <a:cubicBezTo>
                    <a:pt x="11664" y="13066"/>
                    <a:pt x="11987" y="15166"/>
                    <a:pt x="12534" y="16905"/>
                  </a:cubicBezTo>
                  <a:lnTo>
                    <a:pt x="9067" y="16905"/>
                  </a:lnTo>
                  <a:cubicBezTo>
                    <a:pt x="9615" y="15166"/>
                    <a:pt x="9936" y="13066"/>
                    <a:pt x="9936" y="10801"/>
                  </a:cubicBezTo>
                  <a:cubicBezTo>
                    <a:pt x="9936" y="4837"/>
                    <a:pt x="7712" y="0"/>
                    <a:pt x="4968" y="0"/>
                  </a:cubicBezTo>
                  <a:cubicBezTo>
                    <a:pt x="2225" y="0"/>
                    <a:pt x="0" y="4837"/>
                    <a:pt x="0" y="10801"/>
                  </a:cubicBezTo>
                  <a:cubicBezTo>
                    <a:pt x="0" y="16763"/>
                    <a:pt x="2225" y="21600"/>
                    <a:pt x="4968" y="21600"/>
                  </a:cubicBezTo>
                  <a:lnTo>
                    <a:pt x="16632" y="21600"/>
                  </a:lnTo>
                  <a:cubicBezTo>
                    <a:pt x="19376" y="21600"/>
                    <a:pt x="21600" y="16763"/>
                    <a:pt x="21600" y="10801"/>
                  </a:cubicBezTo>
                  <a:cubicBezTo>
                    <a:pt x="21600" y="4837"/>
                    <a:pt x="19376" y="0"/>
                    <a:pt x="16632" y="0"/>
                  </a:cubicBezTo>
                  <a:close/>
                </a:path>
              </a:pathLst>
            </a:custGeom>
            <a:grpFill/>
            <a:ln w="12700">
              <a:miter lim="400000"/>
            </a:ln>
          </p:spPr>
          <p:txBody>
            <a:bodyPr anchor="ctr" bIns="0" lIns="0" rIns="0" tIns="0"/>
            <a:lstStyle/>
            <a:p>
              <a:pPr lvl="0"/>
              <a:endParaRPr sz="1733"/>
            </a:p>
          </p:txBody>
        </p:sp>
        <p:sp>
          <p:nvSpPr>
            <p:cNvPr id="114" name="Shape 4086"/>
            <p:cNvSpPr/>
            <p:nvPr/>
          </p:nvSpPr>
          <p:spPr>
            <a:xfrm>
              <a:off x="7855092" y="3793739"/>
              <a:ext cx="166654" cy="166666"/>
            </a:xfrm>
            <a:custGeom>
              <a:cxnLst>
                <a:cxn ang="0">
                  <a:pos x="wd2" y="hd2"/>
                </a:cxn>
                <a:cxn ang="5400000">
                  <a:pos x="wd2" y="hd2"/>
                </a:cxn>
                <a:cxn ang="10800000">
                  <a:pos x="wd2" y="hd2"/>
                </a:cxn>
                <a:cxn ang="16200000">
                  <a:pos x="wd2" y="hd2"/>
                </a:cxn>
              </a:cxnLst>
              <a:rect b="b" l="0" r="r" t="0"/>
              <a:pathLst>
                <a:path extrusionOk="0" h="21600" w="21600">
                  <a:moveTo>
                    <a:pt x="17293" y="9486"/>
                  </a:moveTo>
                  <a:lnTo>
                    <a:pt x="17293" y="12114"/>
                  </a:lnTo>
                  <a:lnTo>
                    <a:pt x="4307" y="12114"/>
                  </a:lnTo>
                  <a:lnTo>
                    <a:pt x="4307" y="9486"/>
                  </a:lnTo>
                  <a:cubicBezTo>
                    <a:pt x="4307" y="9486"/>
                    <a:pt x="17293" y="9486"/>
                    <a:pt x="17293" y="9486"/>
                  </a:cubicBezTo>
                  <a:close/>
                  <a:moveTo>
                    <a:pt x="10801" y="0"/>
                  </a:moveTo>
                  <a:cubicBezTo>
                    <a:pt x="4835" y="0"/>
                    <a:pt x="0" y="4836"/>
                    <a:pt x="0" y="10800"/>
                  </a:cubicBezTo>
                  <a:cubicBezTo>
                    <a:pt x="0" y="16765"/>
                    <a:pt x="4835" y="21600"/>
                    <a:pt x="10801" y="21600"/>
                  </a:cubicBezTo>
                  <a:cubicBezTo>
                    <a:pt x="16765" y="21600"/>
                    <a:pt x="21600" y="16765"/>
                    <a:pt x="21600" y="10800"/>
                  </a:cubicBezTo>
                  <a:cubicBezTo>
                    <a:pt x="21600" y="4836"/>
                    <a:pt x="16765" y="0"/>
                    <a:pt x="10801" y="0"/>
                  </a:cubicBezTo>
                  <a:close/>
                </a:path>
              </a:pathLst>
            </a:custGeom>
            <a:grpFill/>
            <a:ln w="12700">
              <a:miter lim="400000"/>
            </a:ln>
          </p:spPr>
          <p:txBody>
            <a:bodyPr anchor="ctr" bIns="0" lIns="0" rIns="0" tIns="0"/>
            <a:lstStyle/>
            <a:p>
              <a:pPr lvl="0"/>
              <a:endParaRPr sz="1733"/>
            </a:p>
          </p:txBody>
        </p:sp>
        <p:sp>
          <p:nvSpPr>
            <p:cNvPr id="115" name="Shape 4087"/>
            <p:cNvSpPr/>
            <p:nvPr/>
          </p:nvSpPr>
          <p:spPr>
            <a:xfrm>
              <a:off x="3705760" y="3793593"/>
              <a:ext cx="161918" cy="169852"/>
            </a:xfrm>
            <a:custGeom>
              <a:cxnLst>
                <a:cxn ang="0">
                  <a:pos x="wd2" y="hd2"/>
                </a:cxn>
                <a:cxn ang="5400000">
                  <a:pos x="wd2" y="hd2"/>
                </a:cxn>
                <a:cxn ang="10800000">
                  <a:pos x="wd2" y="hd2"/>
                </a:cxn>
                <a:cxn ang="16200000">
                  <a:pos x="wd2" y="hd2"/>
                </a:cxn>
              </a:cxnLst>
              <a:rect b="b" l="0" r="r" t="0"/>
              <a:pathLst>
                <a:path extrusionOk="0" h="21302" w="21005">
                  <a:moveTo>
                    <a:pt x="7820" y="21302"/>
                  </a:moveTo>
                  <a:cubicBezTo>
                    <a:pt x="7134" y="21302"/>
                    <a:pt x="6486" y="20992"/>
                    <a:pt x="6071" y="20461"/>
                  </a:cubicBezTo>
                  <a:lnTo>
                    <a:pt x="446" y="13281"/>
                  </a:lnTo>
                  <a:cubicBezTo>
                    <a:pt x="-286" y="12346"/>
                    <a:pt x="-96" y="11016"/>
                    <a:pt x="870" y="10309"/>
                  </a:cubicBezTo>
                  <a:cubicBezTo>
                    <a:pt x="1839" y="9601"/>
                    <a:pt x="3213" y="9787"/>
                    <a:pt x="3944" y="10719"/>
                  </a:cubicBezTo>
                  <a:lnTo>
                    <a:pt x="7644" y="15443"/>
                  </a:lnTo>
                  <a:lnTo>
                    <a:pt x="16947" y="999"/>
                  </a:lnTo>
                  <a:cubicBezTo>
                    <a:pt x="17588" y="6"/>
                    <a:pt x="18941" y="-298"/>
                    <a:pt x="19970" y="321"/>
                  </a:cubicBezTo>
                  <a:cubicBezTo>
                    <a:pt x="20999" y="939"/>
                    <a:pt x="21314" y="2249"/>
                    <a:pt x="20673" y="3242"/>
                  </a:cubicBezTo>
                  <a:lnTo>
                    <a:pt x="9683" y="20302"/>
                  </a:lnTo>
                  <a:cubicBezTo>
                    <a:pt x="9300" y="20895"/>
                    <a:pt x="8641" y="21269"/>
                    <a:pt x="7920" y="21300"/>
                  </a:cubicBezTo>
                  <a:cubicBezTo>
                    <a:pt x="7886" y="21302"/>
                    <a:pt x="7852" y="21302"/>
                    <a:pt x="7820" y="21302"/>
                  </a:cubicBezTo>
                  <a:close/>
                </a:path>
              </a:pathLst>
            </a:custGeom>
            <a:grpFill/>
            <a:ln w="12700">
              <a:miter lim="400000"/>
            </a:ln>
          </p:spPr>
          <p:txBody>
            <a:bodyPr anchor="ctr" bIns="0" lIns="0" rIns="0" tIns="0"/>
            <a:lstStyle/>
            <a:p>
              <a:pPr lvl="0"/>
              <a:endParaRPr sz="1733"/>
            </a:p>
          </p:txBody>
        </p:sp>
        <p:sp>
          <p:nvSpPr>
            <p:cNvPr id="116" name="Shape 4088"/>
            <p:cNvSpPr/>
            <p:nvPr/>
          </p:nvSpPr>
          <p:spPr>
            <a:xfrm>
              <a:off x="1642471" y="3791353"/>
              <a:ext cx="143573" cy="174332"/>
            </a:xfrm>
            <a:custGeom>
              <a:cxnLst>
                <a:cxn ang="0">
                  <a:pos x="wd2" y="hd2"/>
                </a:cxn>
                <a:cxn ang="5400000">
                  <a:pos x="wd2" y="hd2"/>
                </a:cxn>
                <a:cxn ang="10800000">
                  <a:pos x="wd2" y="hd2"/>
                </a:cxn>
                <a:cxn ang="16200000">
                  <a:pos x="wd2" y="hd2"/>
                </a:cxn>
              </a:cxnLst>
              <a:rect b="b" l="0" r="r" t="0"/>
              <a:pathLst>
                <a:path extrusionOk="0" h="21600" w="21600">
                  <a:moveTo>
                    <a:pt x="7715" y="5337"/>
                  </a:moveTo>
                  <a:cubicBezTo>
                    <a:pt x="7715" y="3501"/>
                    <a:pt x="8945" y="2541"/>
                    <a:pt x="10801" y="2541"/>
                  </a:cubicBezTo>
                  <a:cubicBezTo>
                    <a:pt x="12655" y="2541"/>
                    <a:pt x="13887" y="3501"/>
                    <a:pt x="13887" y="5337"/>
                  </a:cubicBezTo>
                  <a:lnTo>
                    <a:pt x="13887" y="7624"/>
                  </a:lnTo>
                  <a:lnTo>
                    <a:pt x="7715" y="7624"/>
                  </a:lnTo>
                  <a:cubicBezTo>
                    <a:pt x="7715" y="7624"/>
                    <a:pt x="7715" y="5337"/>
                    <a:pt x="7715" y="5337"/>
                  </a:cubicBezTo>
                  <a:close/>
                  <a:moveTo>
                    <a:pt x="19748" y="7624"/>
                  </a:moveTo>
                  <a:lnTo>
                    <a:pt x="16972" y="7624"/>
                  </a:lnTo>
                  <a:lnTo>
                    <a:pt x="16972" y="5844"/>
                  </a:lnTo>
                  <a:cubicBezTo>
                    <a:pt x="16972" y="2163"/>
                    <a:pt x="14912" y="0"/>
                    <a:pt x="10801" y="0"/>
                  </a:cubicBezTo>
                  <a:cubicBezTo>
                    <a:pt x="6688" y="0"/>
                    <a:pt x="4630" y="2163"/>
                    <a:pt x="4630" y="5844"/>
                  </a:cubicBezTo>
                  <a:lnTo>
                    <a:pt x="4630" y="7624"/>
                  </a:lnTo>
                  <a:lnTo>
                    <a:pt x="1544" y="7624"/>
                  </a:lnTo>
                  <a:cubicBezTo>
                    <a:pt x="691" y="7624"/>
                    <a:pt x="0" y="8447"/>
                    <a:pt x="0" y="9148"/>
                  </a:cubicBezTo>
                  <a:lnTo>
                    <a:pt x="0" y="19059"/>
                  </a:lnTo>
                  <a:cubicBezTo>
                    <a:pt x="0" y="19758"/>
                    <a:pt x="661" y="20505"/>
                    <a:pt x="1469" y="20719"/>
                  </a:cubicBezTo>
                  <a:lnTo>
                    <a:pt x="3314" y="21210"/>
                  </a:lnTo>
                  <a:cubicBezTo>
                    <a:pt x="4122" y="21424"/>
                    <a:pt x="5478" y="21600"/>
                    <a:pt x="6326" y="21600"/>
                  </a:cubicBezTo>
                  <a:lnTo>
                    <a:pt x="15274" y="21600"/>
                  </a:lnTo>
                  <a:cubicBezTo>
                    <a:pt x="16123" y="21600"/>
                    <a:pt x="17478" y="21424"/>
                    <a:pt x="18286" y="21210"/>
                  </a:cubicBezTo>
                  <a:lnTo>
                    <a:pt x="20132" y="20719"/>
                  </a:lnTo>
                  <a:cubicBezTo>
                    <a:pt x="20939" y="20505"/>
                    <a:pt x="21600" y="19758"/>
                    <a:pt x="21600" y="19059"/>
                  </a:cubicBezTo>
                  <a:lnTo>
                    <a:pt x="21600" y="9148"/>
                  </a:lnTo>
                  <a:cubicBezTo>
                    <a:pt x="21600" y="8447"/>
                    <a:pt x="20601" y="7624"/>
                    <a:pt x="19748" y="7624"/>
                  </a:cubicBezTo>
                  <a:close/>
                </a:path>
              </a:pathLst>
            </a:custGeom>
            <a:grpFill/>
            <a:ln w="12700">
              <a:miter lim="400000"/>
            </a:ln>
          </p:spPr>
          <p:txBody>
            <a:bodyPr anchor="ctr" bIns="0" lIns="0" rIns="0" tIns="0"/>
            <a:lstStyle/>
            <a:p>
              <a:pPr lvl="0"/>
              <a:endParaRPr sz="1733"/>
            </a:p>
          </p:txBody>
        </p:sp>
        <p:sp>
          <p:nvSpPr>
            <p:cNvPr id="117" name="Shape 4089"/>
            <p:cNvSpPr/>
            <p:nvPr/>
          </p:nvSpPr>
          <p:spPr>
            <a:xfrm>
              <a:off x="4239643" y="3796786"/>
              <a:ext cx="145127" cy="160573"/>
            </a:xfrm>
            <a:custGeom>
              <a:cxnLst>
                <a:cxn ang="0">
                  <a:pos x="wd2" y="hd2"/>
                </a:cxn>
                <a:cxn ang="5400000">
                  <a:pos x="wd2" y="hd2"/>
                </a:cxn>
                <a:cxn ang="10800000">
                  <a:pos x="wd2" y="hd2"/>
                </a:cxn>
                <a:cxn ang="16200000">
                  <a:pos x="wd2" y="hd2"/>
                </a:cxn>
              </a:cxnLst>
              <a:rect b="b" l="0" r="r" t="0"/>
              <a:pathLst>
                <a:path extrusionOk="0" h="21124" w="21075">
                  <a:moveTo>
                    <a:pt x="20287" y="16962"/>
                  </a:moveTo>
                  <a:lnTo>
                    <a:pt x="14105" y="10562"/>
                  </a:lnTo>
                  <a:lnTo>
                    <a:pt x="20287" y="4162"/>
                  </a:lnTo>
                  <a:cubicBezTo>
                    <a:pt x="21337" y="3210"/>
                    <a:pt x="21337" y="1667"/>
                    <a:pt x="20287" y="713"/>
                  </a:cubicBezTo>
                  <a:cubicBezTo>
                    <a:pt x="19234" y="-238"/>
                    <a:pt x="17530" y="-238"/>
                    <a:pt x="16480" y="716"/>
                  </a:cubicBezTo>
                  <a:lnTo>
                    <a:pt x="10536" y="6869"/>
                  </a:lnTo>
                  <a:lnTo>
                    <a:pt x="4591" y="716"/>
                  </a:lnTo>
                  <a:cubicBezTo>
                    <a:pt x="3541" y="-238"/>
                    <a:pt x="1837" y="-238"/>
                    <a:pt x="787" y="713"/>
                  </a:cubicBezTo>
                  <a:cubicBezTo>
                    <a:pt x="-263" y="1667"/>
                    <a:pt x="-263" y="3210"/>
                    <a:pt x="787" y="4162"/>
                  </a:cubicBezTo>
                  <a:lnTo>
                    <a:pt x="6969" y="10562"/>
                  </a:lnTo>
                  <a:lnTo>
                    <a:pt x="787" y="16962"/>
                  </a:lnTo>
                  <a:cubicBezTo>
                    <a:pt x="-263" y="17914"/>
                    <a:pt x="-263" y="19457"/>
                    <a:pt x="787" y="20411"/>
                  </a:cubicBezTo>
                  <a:cubicBezTo>
                    <a:pt x="1837" y="21362"/>
                    <a:pt x="3541" y="21362"/>
                    <a:pt x="4591" y="20411"/>
                  </a:cubicBezTo>
                  <a:lnTo>
                    <a:pt x="10536" y="14255"/>
                  </a:lnTo>
                  <a:lnTo>
                    <a:pt x="16480" y="20411"/>
                  </a:lnTo>
                  <a:cubicBezTo>
                    <a:pt x="17533" y="21362"/>
                    <a:pt x="19234" y="21362"/>
                    <a:pt x="20287" y="20411"/>
                  </a:cubicBezTo>
                  <a:cubicBezTo>
                    <a:pt x="21337" y="19457"/>
                    <a:pt x="21337" y="17914"/>
                    <a:pt x="20287" y="16962"/>
                  </a:cubicBezTo>
                  <a:close/>
                </a:path>
              </a:pathLst>
            </a:custGeom>
            <a:grpFill/>
            <a:ln w="12700">
              <a:miter lim="400000"/>
            </a:ln>
          </p:spPr>
          <p:txBody>
            <a:bodyPr anchor="ctr" bIns="0" lIns="0" rIns="0" tIns="0"/>
            <a:lstStyle/>
            <a:p>
              <a:pPr lvl="0"/>
              <a:endParaRPr sz="1733"/>
            </a:p>
          </p:txBody>
        </p:sp>
        <p:sp>
          <p:nvSpPr>
            <p:cNvPr id="118" name="Shape 4090"/>
            <p:cNvSpPr/>
            <p:nvPr/>
          </p:nvSpPr>
          <p:spPr>
            <a:xfrm>
              <a:off x="2161322" y="3785279"/>
              <a:ext cx="145050" cy="186481"/>
            </a:xfrm>
            <a:custGeom>
              <a:cxnLst>
                <a:cxn ang="0">
                  <a:pos x="wd2" y="hd2"/>
                </a:cxn>
                <a:cxn ang="5400000">
                  <a:pos x="wd2" y="hd2"/>
                </a:cxn>
                <a:cxn ang="10800000">
                  <a:pos x="wd2" y="hd2"/>
                </a:cxn>
                <a:cxn ang="16200000">
                  <a:pos x="wd2" y="hd2"/>
                </a:cxn>
              </a:cxnLst>
              <a:rect b="b" l="0" r="r" t="0"/>
              <a:pathLst>
                <a:path extrusionOk="0" h="21600" w="21600">
                  <a:moveTo>
                    <a:pt x="19748" y="8400"/>
                  </a:moveTo>
                  <a:lnTo>
                    <a:pt x="16971" y="8400"/>
                  </a:lnTo>
                  <a:lnTo>
                    <a:pt x="16971" y="5520"/>
                  </a:lnTo>
                  <a:cubicBezTo>
                    <a:pt x="16971" y="2043"/>
                    <a:pt x="14912" y="0"/>
                    <a:pt x="10799" y="0"/>
                  </a:cubicBezTo>
                  <a:cubicBezTo>
                    <a:pt x="6688" y="0"/>
                    <a:pt x="4628" y="2043"/>
                    <a:pt x="4628" y="5520"/>
                  </a:cubicBezTo>
                  <a:lnTo>
                    <a:pt x="4628" y="6000"/>
                  </a:lnTo>
                  <a:lnTo>
                    <a:pt x="7713" y="6000"/>
                  </a:lnTo>
                  <a:lnTo>
                    <a:pt x="7713" y="5040"/>
                  </a:lnTo>
                  <a:cubicBezTo>
                    <a:pt x="7713" y="3306"/>
                    <a:pt x="8943" y="2400"/>
                    <a:pt x="10799" y="2400"/>
                  </a:cubicBezTo>
                  <a:cubicBezTo>
                    <a:pt x="12655" y="2400"/>
                    <a:pt x="13885" y="3306"/>
                    <a:pt x="13885" y="5040"/>
                  </a:cubicBezTo>
                  <a:lnTo>
                    <a:pt x="13885" y="8400"/>
                  </a:lnTo>
                  <a:lnTo>
                    <a:pt x="1542" y="8400"/>
                  </a:lnTo>
                  <a:cubicBezTo>
                    <a:pt x="691" y="8400"/>
                    <a:pt x="0" y="9177"/>
                    <a:pt x="0" y="9841"/>
                  </a:cubicBezTo>
                  <a:lnTo>
                    <a:pt x="0" y="19200"/>
                  </a:lnTo>
                  <a:cubicBezTo>
                    <a:pt x="0" y="19860"/>
                    <a:pt x="661" y="20565"/>
                    <a:pt x="1468" y="20769"/>
                  </a:cubicBezTo>
                  <a:lnTo>
                    <a:pt x="3314" y="21232"/>
                  </a:lnTo>
                  <a:cubicBezTo>
                    <a:pt x="4122" y="21435"/>
                    <a:pt x="5477" y="21600"/>
                    <a:pt x="6326" y="21600"/>
                  </a:cubicBezTo>
                  <a:lnTo>
                    <a:pt x="15274" y="21600"/>
                  </a:lnTo>
                  <a:cubicBezTo>
                    <a:pt x="16122" y="21600"/>
                    <a:pt x="17478" y="21435"/>
                    <a:pt x="18284" y="21232"/>
                  </a:cubicBezTo>
                  <a:lnTo>
                    <a:pt x="20131" y="20769"/>
                  </a:lnTo>
                  <a:cubicBezTo>
                    <a:pt x="20939" y="20565"/>
                    <a:pt x="21600" y="19860"/>
                    <a:pt x="21600" y="19200"/>
                  </a:cubicBezTo>
                  <a:lnTo>
                    <a:pt x="21600" y="9841"/>
                  </a:lnTo>
                  <a:cubicBezTo>
                    <a:pt x="21600" y="9177"/>
                    <a:pt x="20601" y="8400"/>
                    <a:pt x="19748" y="8400"/>
                  </a:cubicBezTo>
                  <a:close/>
                </a:path>
              </a:pathLst>
            </a:custGeom>
            <a:grpFill/>
            <a:ln w="12700">
              <a:miter lim="400000"/>
            </a:ln>
          </p:spPr>
          <p:txBody>
            <a:bodyPr anchor="ctr" bIns="0" lIns="0" rIns="0" tIns="0"/>
            <a:lstStyle/>
            <a:p>
              <a:pPr lvl="0"/>
              <a:endParaRPr sz="1733"/>
            </a:p>
          </p:txBody>
        </p:sp>
        <p:sp>
          <p:nvSpPr>
            <p:cNvPr id="119" name="Shape 4091"/>
            <p:cNvSpPr/>
            <p:nvPr/>
          </p:nvSpPr>
          <p:spPr>
            <a:xfrm>
              <a:off x="3185969" y="3794552"/>
              <a:ext cx="167934" cy="167934"/>
            </a:xfrm>
            <a:custGeom>
              <a:cxnLst>
                <a:cxn ang="0">
                  <a:pos x="wd2" y="hd2"/>
                </a:cxn>
                <a:cxn ang="5400000">
                  <a:pos x="wd2" y="hd2"/>
                </a:cxn>
                <a:cxn ang="10800000">
                  <a:pos x="wd2" y="hd2"/>
                </a:cxn>
                <a:cxn ang="16200000">
                  <a:pos x="wd2" y="hd2"/>
                </a:cxn>
              </a:cxnLst>
              <a:rect b="b" l="0" r="r" t="0"/>
              <a:pathLst>
                <a:path extrusionOk="0" h="21600" w="21600">
                  <a:moveTo>
                    <a:pt x="10800" y="16080"/>
                  </a:moveTo>
                  <a:lnTo>
                    <a:pt x="15600" y="11400"/>
                  </a:lnTo>
                  <a:lnTo>
                    <a:pt x="10800" y="6719"/>
                  </a:lnTo>
                  <a:lnTo>
                    <a:pt x="10800" y="9601"/>
                  </a:lnTo>
                  <a:lnTo>
                    <a:pt x="0" y="9601"/>
                  </a:lnTo>
                  <a:lnTo>
                    <a:pt x="0" y="13200"/>
                  </a:lnTo>
                  <a:lnTo>
                    <a:pt x="10800" y="13200"/>
                  </a:lnTo>
                  <a:cubicBezTo>
                    <a:pt x="10800" y="13200"/>
                    <a:pt x="10800" y="16080"/>
                    <a:pt x="10800" y="16080"/>
                  </a:cubicBezTo>
                  <a:close/>
                  <a:moveTo>
                    <a:pt x="19200" y="0"/>
                  </a:moveTo>
                  <a:lnTo>
                    <a:pt x="8400" y="0"/>
                  </a:lnTo>
                  <a:cubicBezTo>
                    <a:pt x="7081" y="0"/>
                    <a:pt x="6024" y="1079"/>
                    <a:pt x="6024" y="2400"/>
                  </a:cubicBezTo>
                  <a:lnTo>
                    <a:pt x="6024" y="6000"/>
                  </a:lnTo>
                  <a:lnTo>
                    <a:pt x="8400" y="6000"/>
                  </a:lnTo>
                  <a:lnTo>
                    <a:pt x="8400" y="2400"/>
                  </a:lnTo>
                  <a:lnTo>
                    <a:pt x="19200" y="2400"/>
                  </a:lnTo>
                  <a:lnTo>
                    <a:pt x="19200" y="19200"/>
                  </a:lnTo>
                  <a:lnTo>
                    <a:pt x="8400" y="19200"/>
                  </a:lnTo>
                  <a:lnTo>
                    <a:pt x="8400" y="16800"/>
                  </a:lnTo>
                  <a:lnTo>
                    <a:pt x="6024" y="16800"/>
                  </a:lnTo>
                  <a:lnTo>
                    <a:pt x="6024" y="19200"/>
                  </a:lnTo>
                  <a:cubicBezTo>
                    <a:pt x="6024" y="20521"/>
                    <a:pt x="7081" y="21600"/>
                    <a:pt x="8400" y="21600"/>
                  </a:cubicBezTo>
                  <a:lnTo>
                    <a:pt x="19200" y="21600"/>
                  </a:lnTo>
                  <a:cubicBezTo>
                    <a:pt x="20521" y="21600"/>
                    <a:pt x="21600" y="20521"/>
                    <a:pt x="21600" y="19200"/>
                  </a:cubicBezTo>
                  <a:lnTo>
                    <a:pt x="21600" y="2400"/>
                  </a:lnTo>
                  <a:cubicBezTo>
                    <a:pt x="21600" y="1079"/>
                    <a:pt x="20521" y="0"/>
                    <a:pt x="19200" y="0"/>
                  </a:cubicBezTo>
                  <a:close/>
                </a:path>
              </a:pathLst>
            </a:custGeom>
            <a:grpFill/>
            <a:ln w="12700">
              <a:miter lim="400000"/>
            </a:ln>
          </p:spPr>
          <p:txBody>
            <a:bodyPr anchor="ctr" bIns="0" lIns="0" rIns="0" tIns="0"/>
            <a:lstStyle/>
            <a:p>
              <a:pPr lvl="0"/>
              <a:endParaRPr sz="1733"/>
            </a:p>
          </p:txBody>
        </p:sp>
        <p:sp>
          <p:nvSpPr>
            <p:cNvPr id="120" name="Shape 4092"/>
            <p:cNvSpPr/>
            <p:nvPr/>
          </p:nvSpPr>
          <p:spPr>
            <a:xfrm>
              <a:off x="2669464" y="3794552"/>
              <a:ext cx="167945" cy="167934"/>
            </a:xfrm>
            <a:custGeom>
              <a:cxnLst>
                <a:cxn ang="0">
                  <a:pos x="wd2" y="hd2"/>
                </a:cxn>
                <a:cxn ang="5400000">
                  <a:pos x="wd2" y="hd2"/>
                </a:cxn>
                <a:cxn ang="10800000">
                  <a:pos x="wd2" y="hd2"/>
                </a:cxn>
                <a:cxn ang="16200000">
                  <a:pos x="wd2" y="hd2"/>
                </a:cxn>
              </a:cxnLst>
              <a:rect b="b" l="0" r="r" t="0"/>
              <a:pathLst>
                <a:path extrusionOk="0" h="21600" w="21600">
                  <a:moveTo>
                    <a:pt x="21600" y="11400"/>
                  </a:moveTo>
                  <a:lnTo>
                    <a:pt x="16823" y="6719"/>
                  </a:lnTo>
                  <a:lnTo>
                    <a:pt x="16823" y="9601"/>
                  </a:lnTo>
                  <a:lnTo>
                    <a:pt x="6024" y="9601"/>
                  </a:lnTo>
                  <a:lnTo>
                    <a:pt x="6024" y="13200"/>
                  </a:lnTo>
                  <a:lnTo>
                    <a:pt x="16823" y="13200"/>
                  </a:lnTo>
                  <a:lnTo>
                    <a:pt x="16823" y="16080"/>
                  </a:lnTo>
                  <a:cubicBezTo>
                    <a:pt x="16823" y="16080"/>
                    <a:pt x="21600" y="11400"/>
                    <a:pt x="21600" y="11400"/>
                  </a:cubicBezTo>
                  <a:close/>
                  <a:moveTo>
                    <a:pt x="12025" y="19200"/>
                  </a:moveTo>
                  <a:lnTo>
                    <a:pt x="2377" y="19200"/>
                  </a:lnTo>
                  <a:lnTo>
                    <a:pt x="2377" y="2400"/>
                  </a:lnTo>
                  <a:lnTo>
                    <a:pt x="12025" y="2400"/>
                  </a:lnTo>
                  <a:lnTo>
                    <a:pt x="12025" y="6000"/>
                  </a:lnTo>
                  <a:lnTo>
                    <a:pt x="14400" y="6000"/>
                  </a:lnTo>
                  <a:lnTo>
                    <a:pt x="14400" y="2400"/>
                  </a:lnTo>
                  <a:cubicBezTo>
                    <a:pt x="14400" y="1079"/>
                    <a:pt x="13321" y="0"/>
                    <a:pt x="12000" y="0"/>
                  </a:cubicBezTo>
                  <a:lnTo>
                    <a:pt x="2400" y="0"/>
                  </a:lnTo>
                  <a:cubicBezTo>
                    <a:pt x="1081" y="0"/>
                    <a:pt x="0" y="1079"/>
                    <a:pt x="0" y="2400"/>
                  </a:cubicBezTo>
                  <a:lnTo>
                    <a:pt x="0" y="19200"/>
                  </a:lnTo>
                  <a:cubicBezTo>
                    <a:pt x="0" y="20521"/>
                    <a:pt x="1081" y="21600"/>
                    <a:pt x="2400" y="21600"/>
                  </a:cubicBezTo>
                  <a:lnTo>
                    <a:pt x="12000" y="21600"/>
                  </a:lnTo>
                  <a:cubicBezTo>
                    <a:pt x="13321" y="21600"/>
                    <a:pt x="14400" y="20521"/>
                    <a:pt x="14400" y="19200"/>
                  </a:cubicBezTo>
                  <a:lnTo>
                    <a:pt x="14400" y="16800"/>
                  </a:lnTo>
                  <a:lnTo>
                    <a:pt x="12025" y="16800"/>
                  </a:lnTo>
                  <a:cubicBezTo>
                    <a:pt x="12025" y="16800"/>
                    <a:pt x="12025" y="19200"/>
                    <a:pt x="12025" y="19200"/>
                  </a:cubicBezTo>
                  <a:close/>
                </a:path>
              </a:pathLst>
            </a:custGeom>
            <a:grpFill/>
            <a:ln w="12700">
              <a:miter lim="400000"/>
            </a:ln>
          </p:spPr>
          <p:txBody>
            <a:bodyPr anchor="ctr" bIns="0" lIns="0" rIns="0" tIns="0"/>
            <a:lstStyle/>
            <a:p>
              <a:pPr lvl="0"/>
              <a:endParaRPr sz="1733"/>
            </a:p>
          </p:txBody>
        </p:sp>
        <p:sp>
          <p:nvSpPr>
            <p:cNvPr id="121" name="Shape 4093"/>
            <p:cNvSpPr/>
            <p:nvPr/>
          </p:nvSpPr>
          <p:spPr>
            <a:xfrm>
              <a:off x="6829068" y="3795987"/>
              <a:ext cx="162172" cy="162172"/>
            </a:xfrm>
            <a:custGeom>
              <a:cxnLst>
                <a:cxn ang="0">
                  <a:pos x="wd2" y="hd2"/>
                </a:cxn>
                <a:cxn ang="5400000">
                  <a:pos x="wd2" y="hd2"/>
                </a:cxn>
                <a:cxn ang="10800000">
                  <a:pos x="wd2" y="hd2"/>
                </a:cxn>
                <a:cxn ang="16200000">
                  <a:pos x="wd2" y="hd2"/>
                </a:cxn>
              </a:cxnLst>
              <a:rect b="b" l="0" r="r" t="0"/>
              <a:pathLst>
                <a:path extrusionOk="0" h="21600" w="21600">
                  <a:moveTo>
                    <a:pt x="17549" y="12149"/>
                  </a:moveTo>
                  <a:lnTo>
                    <a:pt x="12149" y="12149"/>
                  </a:lnTo>
                  <a:lnTo>
                    <a:pt x="12149" y="17549"/>
                  </a:lnTo>
                  <a:lnTo>
                    <a:pt x="9451" y="17549"/>
                  </a:lnTo>
                  <a:lnTo>
                    <a:pt x="9451" y="12149"/>
                  </a:lnTo>
                  <a:lnTo>
                    <a:pt x="4051" y="12149"/>
                  </a:lnTo>
                  <a:lnTo>
                    <a:pt x="4051" y="9451"/>
                  </a:lnTo>
                  <a:lnTo>
                    <a:pt x="9451" y="9451"/>
                  </a:lnTo>
                  <a:lnTo>
                    <a:pt x="9451" y="4051"/>
                  </a:lnTo>
                  <a:lnTo>
                    <a:pt x="12149" y="4051"/>
                  </a:lnTo>
                  <a:lnTo>
                    <a:pt x="12149" y="9451"/>
                  </a:lnTo>
                  <a:lnTo>
                    <a:pt x="17549" y="9451"/>
                  </a:lnTo>
                  <a:cubicBezTo>
                    <a:pt x="17549" y="9451"/>
                    <a:pt x="17549" y="12149"/>
                    <a:pt x="17549" y="12149"/>
                  </a:cubicBezTo>
                  <a:close/>
                  <a:moveTo>
                    <a:pt x="18900" y="0"/>
                  </a:moveTo>
                  <a:lnTo>
                    <a:pt x="2700" y="0"/>
                  </a:lnTo>
                  <a:cubicBezTo>
                    <a:pt x="1216" y="0"/>
                    <a:pt x="0" y="1216"/>
                    <a:pt x="0" y="2700"/>
                  </a:cubicBezTo>
                  <a:lnTo>
                    <a:pt x="0" y="18900"/>
                  </a:lnTo>
                  <a:cubicBezTo>
                    <a:pt x="0" y="20384"/>
                    <a:pt x="1216" y="21600"/>
                    <a:pt x="2700" y="21600"/>
                  </a:cubicBezTo>
                  <a:lnTo>
                    <a:pt x="18900" y="21600"/>
                  </a:lnTo>
                  <a:cubicBezTo>
                    <a:pt x="20384" y="21600"/>
                    <a:pt x="21600" y="20384"/>
                    <a:pt x="21600" y="18900"/>
                  </a:cubicBezTo>
                  <a:lnTo>
                    <a:pt x="21600" y="2700"/>
                  </a:lnTo>
                  <a:cubicBezTo>
                    <a:pt x="21600" y="1216"/>
                    <a:pt x="20384" y="0"/>
                    <a:pt x="18900" y="0"/>
                  </a:cubicBezTo>
                  <a:close/>
                </a:path>
              </a:pathLst>
            </a:custGeom>
            <a:grpFill/>
            <a:ln w="12700">
              <a:miter lim="400000"/>
            </a:ln>
          </p:spPr>
          <p:txBody>
            <a:bodyPr anchor="ctr" bIns="0" lIns="0" rIns="0" tIns="0"/>
            <a:lstStyle/>
            <a:p>
              <a:pPr lvl="0"/>
              <a:endParaRPr sz="1733"/>
            </a:p>
          </p:txBody>
        </p:sp>
        <p:sp>
          <p:nvSpPr>
            <p:cNvPr id="122" name="Shape 4094"/>
            <p:cNvSpPr/>
            <p:nvPr/>
          </p:nvSpPr>
          <p:spPr>
            <a:xfrm>
              <a:off x="6309484" y="3795987"/>
              <a:ext cx="162160" cy="162172"/>
            </a:xfrm>
            <a:custGeom>
              <a:cxnLst>
                <a:cxn ang="0">
                  <a:pos x="wd2" y="hd2"/>
                </a:cxn>
                <a:cxn ang="5400000">
                  <a:pos x="wd2" y="hd2"/>
                </a:cxn>
                <a:cxn ang="10800000">
                  <a:pos x="wd2" y="hd2"/>
                </a:cxn>
                <a:cxn ang="16200000">
                  <a:pos x="wd2" y="hd2"/>
                </a:cxn>
              </a:cxnLst>
              <a:rect b="b" l="0" r="r" t="0"/>
              <a:pathLst>
                <a:path extrusionOk="0" h="21600" w="21600">
                  <a:moveTo>
                    <a:pt x="17551" y="12149"/>
                  </a:moveTo>
                  <a:lnTo>
                    <a:pt x="4049" y="12149"/>
                  </a:lnTo>
                  <a:lnTo>
                    <a:pt x="4049" y="9451"/>
                  </a:lnTo>
                  <a:lnTo>
                    <a:pt x="17551" y="9451"/>
                  </a:lnTo>
                  <a:cubicBezTo>
                    <a:pt x="17551" y="9451"/>
                    <a:pt x="17551" y="12149"/>
                    <a:pt x="17551" y="12149"/>
                  </a:cubicBezTo>
                  <a:close/>
                  <a:moveTo>
                    <a:pt x="18900" y="0"/>
                  </a:moveTo>
                  <a:lnTo>
                    <a:pt x="2700" y="0"/>
                  </a:lnTo>
                  <a:cubicBezTo>
                    <a:pt x="1214" y="0"/>
                    <a:pt x="0" y="1216"/>
                    <a:pt x="0" y="2700"/>
                  </a:cubicBezTo>
                  <a:lnTo>
                    <a:pt x="0" y="18900"/>
                  </a:lnTo>
                  <a:cubicBezTo>
                    <a:pt x="0" y="20384"/>
                    <a:pt x="1214" y="21600"/>
                    <a:pt x="2700" y="21600"/>
                  </a:cubicBezTo>
                  <a:lnTo>
                    <a:pt x="18900" y="21600"/>
                  </a:lnTo>
                  <a:cubicBezTo>
                    <a:pt x="20386" y="21600"/>
                    <a:pt x="21600" y="20384"/>
                    <a:pt x="21600" y="18900"/>
                  </a:cubicBezTo>
                  <a:lnTo>
                    <a:pt x="21600" y="2700"/>
                  </a:lnTo>
                  <a:cubicBezTo>
                    <a:pt x="21600" y="1216"/>
                    <a:pt x="20386" y="0"/>
                    <a:pt x="18900" y="0"/>
                  </a:cubicBezTo>
                  <a:close/>
                </a:path>
              </a:pathLst>
            </a:custGeom>
            <a:grpFill/>
            <a:ln w="12700">
              <a:miter lim="400000"/>
            </a:ln>
          </p:spPr>
          <p:txBody>
            <a:bodyPr anchor="ctr" bIns="0" lIns="0" rIns="0" tIns="0"/>
            <a:lstStyle/>
            <a:p>
              <a:pPr lvl="0"/>
              <a:endParaRPr sz="1733"/>
            </a:p>
          </p:txBody>
        </p:sp>
        <p:sp>
          <p:nvSpPr>
            <p:cNvPr id="123" name="Shape 4095"/>
            <p:cNvSpPr/>
            <p:nvPr/>
          </p:nvSpPr>
          <p:spPr>
            <a:xfrm>
              <a:off x="7351672" y="3793739"/>
              <a:ext cx="166653" cy="166666"/>
            </a:xfrm>
            <a:custGeom>
              <a:cxnLst>
                <a:cxn ang="0">
                  <a:pos x="wd2" y="hd2"/>
                </a:cxn>
                <a:cxn ang="5400000">
                  <a:pos x="wd2" y="hd2"/>
                </a:cxn>
                <a:cxn ang="10800000">
                  <a:pos x="wd2" y="hd2"/>
                </a:cxn>
                <a:cxn ang="16200000">
                  <a:pos x="wd2" y="hd2"/>
                </a:cxn>
              </a:cxnLst>
              <a:rect b="b" l="0" r="r" t="0"/>
              <a:pathLst>
                <a:path extrusionOk="0" h="21600" w="21600">
                  <a:moveTo>
                    <a:pt x="14932" y="17265"/>
                  </a:moveTo>
                  <a:lnTo>
                    <a:pt x="10799" y="13133"/>
                  </a:lnTo>
                  <a:lnTo>
                    <a:pt x="6668" y="17265"/>
                  </a:lnTo>
                  <a:lnTo>
                    <a:pt x="4336" y="14932"/>
                  </a:lnTo>
                  <a:lnTo>
                    <a:pt x="8466" y="10800"/>
                  </a:lnTo>
                  <a:lnTo>
                    <a:pt x="4336" y="6670"/>
                  </a:lnTo>
                  <a:lnTo>
                    <a:pt x="6668" y="4335"/>
                  </a:lnTo>
                  <a:lnTo>
                    <a:pt x="10799" y="8466"/>
                  </a:lnTo>
                  <a:lnTo>
                    <a:pt x="14932" y="4337"/>
                  </a:lnTo>
                  <a:lnTo>
                    <a:pt x="17264" y="6670"/>
                  </a:lnTo>
                  <a:lnTo>
                    <a:pt x="13134" y="10800"/>
                  </a:lnTo>
                  <a:lnTo>
                    <a:pt x="17264" y="14932"/>
                  </a:lnTo>
                  <a:cubicBezTo>
                    <a:pt x="17264" y="14932"/>
                    <a:pt x="14932" y="17265"/>
                    <a:pt x="14932" y="17265"/>
                  </a:cubicBezTo>
                  <a:close/>
                  <a:moveTo>
                    <a:pt x="18900" y="0"/>
                  </a:moveTo>
                  <a:lnTo>
                    <a:pt x="2700" y="0"/>
                  </a:lnTo>
                  <a:cubicBezTo>
                    <a:pt x="1214" y="0"/>
                    <a:pt x="0" y="1216"/>
                    <a:pt x="0" y="2700"/>
                  </a:cubicBezTo>
                  <a:lnTo>
                    <a:pt x="0" y="18900"/>
                  </a:lnTo>
                  <a:cubicBezTo>
                    <a:pt x="0" y="20384"/>
                    <a:pt x="1214" y="21600"/>
                    <a:pt x="2700" y="21600"/>
                  </a:cubicBezTo>
                  <a:lnTo>
                    <a:pt x="18900" y="21600"/>
                  </a:lnTo>
                  <a:cubicBezTo>
                    <a:pt x="20386" y="21600"/>
                    <a:pt x="21600" y="20384"/>
                    <a:pt x="21600" y="18900"/>
                  </a:cubicBezTo>
                  <a:lnTo>
                    <a:pt x="21600" y="2700"/>
                  </a:lnTo>
                  <a:cubicBezTo>
                    <a:pt x="21600" y="1216"/>
                    <a:pt x="20386" y="0"/>
                    <a:pt x="18900" y="0"/>
                  </a:cubicBezTo>
                  <a:close/>
                </a:path>
              </a:pathLst>
            </a:custGeom>
            <a:grpFill/>
            <a:ln w="12700">
              <a:miter lim="400000"/>
            </a:ln>
          </p:spPr>
          <p:txBody>
            <a:bodyPr anchor="ctr" bIns="0" lIns="0" rIns="0" tIns="0"/>
            <a:lstStyle/>
            <a:p>
              <a:pPr lvl="0"/>
              <a:endParaRPr sz="1733"/>
            </a:p>
          </p:txBody>
        </p:sp>
        <p:sp>
          <p:nvSpPr>
            <p:cNvPr id="124" name="Shape 4096"/>
            <p:cNvSpPr/>
            <p:nvPr/>
          </p:nvSpPr>
          <p:spPr>
            <a:xfrm>
              <a:off x="5798903" y="3795987"/>
              <a:ext cx="144143" cy="162172"/>
            </a:xfrm>
            <a:custGeom>
              <a:cxnLst>
                <a:cxn ang="0">
                  <a:pos x="wd2" y="hd2"/>
                </a:cxn>
                <a:cxn ang="5400000">
                  <a:pos x="wd2" y="hd2"/>
                </a:cxn>
                <a:cxn ang="10800000">
                  <a:pos x="wd2" y="hd2"/>
                </a:cxn>
                <a:cxn ang="16200000">
                  <a:pos x="wd2" y="hd2"/>
                </a:cxn>
              </a:cxnLst>
              <a:rect b="b" l="0" r="r" t="0"/>
              <a:pathLst>
                <a:path extrusionOk="0" h="21600" w="21600">
                  <a:moveTo>
                    <a:pt x="4049" y="14400"/>
                  </a:moveTo>
                  <a:lnTo>
                    <a:pt x="1079" y="14400"/>
                  </a:lnTo>
                  <a:cubicBezTo>
                    <a:pt x="333" y="14400"/>
                    <a:pt x="0" y="14938"/>
                    <a:pt x="0" y="15599"/>
                  </a:cubicBezTo>
                  <a:lnTo>
                    <a:pt x="0" y="21600"/>
                  </a:lnTo>
                  <a:lnTo>
                    <a:pt x="5400" y="21600"/>
                  </a:lnTo>
                  <a:lnTo>
                    <a:pt x="5400" y="15599"/>
                  </a:lnTo>
                  <a:cubicBezTo>
                    <a:pt x="5400" y="14938"/>
                    <a:pt x="4796" y="14400"/>
                    <a:pt x="4049" y="14400"/>
                  </a:cubicBezTo>
                  <a:close/>
                  <a:moveTo>
                    <a:pt x="12150" y="7200"/>
                  </a:moveTo>
                  <a:lnTo>
                    <a:pt x="9180" y="7200"/>
                  </a:lnTo>
                  <a:cubicBezTo>
                    <a:pt x="8434" y="7200"/>
                    <a:pt x="8099" y="7738"/>
                    <a:pt x="8099" y="8401"/>
                  </a:cubicBezTo>
                  <a:lnTo>
                    <a:pt x="8099" y="21600"/>
                  </a:lnTo>
                  <a:lnTo>
                    <a:pt x="13499" y="21600"/>
                  </a:lnTo>
                  <a:lnTo>
                    <a:pt x="13499" y="8401"/>
                  </a:lnTo>
                  <a:cubicBezTo>
                    <a:pt x="13499" y="7738"/>
                    <a:pt x="12895" y="7200"/>
                    <a:pt x="12150" y="7200"/>
                  </a:cubicBezTo>
                  <a:close/>
                  <a:moveTo>
                    <a:pt x="20251" y="0"/>
                  </a:moveTo>
                  <a:lnTo>
                    <a:pt x="17281" y="0"/>
                  </a:lnTo>
                  <a:cubicBezTo>
                    <a:pt x="16534" y="0"/>
                    <a:pt x="16200" y="538"/>
                    <a:pt x="16200" y="1201"/>
                  </a:cubicBezTo>
                  <a:lnTo>
                    <a:pt x="16200" y="21600"/>
                  </a:lnTo>
                  <a:lnTo>
                    <a:pt x="21600" y="21600"/>
                  </a:lnTo>
                  <a:lnTo>
                    <a:pt x="21600" y="1201"/>
                  </a:lnTo>
                  <a:cubicBezTo>
                    <a:pt x="21600" y="538"/>
                    <a:pt x="20995" y="0"/>
                    <a:pt x="20251" y="0"/>
                  </a:cubicBezTo>
                  <a:close/>
                </a:path>
              </a:pathLst>
            </a:custGeom>
            <a:grpFill/>
            <a:ln w="12700">
              <a:miter lim="400000"/>
            </a:ln>
          </p:spPr>
          <p:txBody>
            <a:bodyPr anchor="ctr" bIns="0" lIns="0" rIns="0" tIns="0"/>
            <a:lstStyle/>
            <a:p>
              <a:pPr lvl="0"/>
              <a:endParaRPr sz="1733"/>
            </a:p>
          </p:txBody>
        </p:sp>
        <p:sp>
          <p:nvSpPr>
            <p:cNvPr id="125" name="Shape 4097"/>
            <p:cNvSpPr/>
            <p:nvPr/>
          </p:nvSpPr>
          <p:spPr>
            <a:xfrm>
              <a:off x="5270293" y="3795051"/>
              <a:ext cx="162184" cy="162172"/>
            </a:xfrm>
            <a:custGeom>
              <a:cxnLst>
                <a:cxn ang="0">
                  <a:pos x="wd2" y="hd2"/>
                </a:cxn>
                <a:cxn ang="5400000">
                  <a:pos x="wd2" y="hd2"/>
                </a:cxn>
                <a:cxn ang="10800000">
                  <a:pos x="wd2" y="hd2"/>
                </a:cxn>
                <a:cxn ang="16200000">
                  <a:pos x="wd2" y="hd2"/>
                </a:cxn>
              </a:cxnLst>
              <a:rect b="b" l="0" r="r" t="0"/>
              <a:pathLst>
                <a:path extrusionOk="0" h="21600" w="21600">
                  <a:moveTo>
                    <a:pt x="12179" y="17"/>
                  </a:moveTo>
                  <a:lnTo>
                    <a:pt x="12179" y="10889"/>
                  </a:lnTo>
                  <a:cubicBezTo>
                    <a:pt x="12179" y="11601"/>
                    <a:pt x="11602" y="12179"/>
                    <a:pt x="10888" y="12179"/>
                  </a:cubicBezTo>
                  <a:lnTo>
                    <a:pt x="19" y="12179"/>
                  </a:lnTo>
                  <a:cubicBezTo>
                    <a:pt x="714" y="17496"/>
                    <a:pt x="5256" y="21600"/>
                    <a:pt x="10760" y="21600"/>
                  </a:cubicBezTo>
                  <a:cubicBezTo>
                    <a:pt x="16747" y="21600"/>
                    <a:pt x="21600" y="16748"/>
                    <a:pt x="21600" y="10761"/>
                  </a:cubicBezTo>
                  <a:cubicBezTo>
                    <a:pt x="21600" y="5256"/>
                    <a:pt x="17494" y="714"/>
                    <a:pt x="12179" y="17"/>
                  </a:cubicBezTo>
                  <a:close/>
                  <a:moveTo>
                    <a:pt x="9470" y="0"/>
                  </a:moveTo>
                  <a:cubicBezTo>
                    <a:pt x="4516" y="588"/>
                    <a:pt x="588" y="4516"/>
                    <a:pt x="0" y="9469"/>
                  </a:cubicBezTo>
                  <a:lnTo>
                    <a:pt x="9470" y="9469"/>
                  </a:lnTo>
                  <a:cubicBezTo>
                    <a:pt x="9470" y="9469"/>
                    <a:pt x="9470" y="0"/>
                    <a:pt x="9470" y="0"/>
                  </a:cubicBezTo>
                  <a:close/>
                </a:path>
              </a:pathLst>
            </a:custGeom>
            <a:grpFill/>
            <a:ln w="12700">
              <a:miter lim="400000"/>
            </a:ln>
          </p:spPr>
          <p:txBody>
            <a:bodyPr anchor="ctr" bIns="0" lIns="0" rIns="0" tIns="0"/>
            <a:lstStyle/>
            <a:p>
              <a:pPr lvl="0"/>
              <a:endParaRPr sz="1733"/>
            </a:p>
          </p:txBody>
        </p:sp>
        <p:sp>
          <p:nvSpPr>
            <p:cNvPr id="126" name="Shape 4098"/>
            <p:cNvSpPr/>
            <p:nvPr/>
          </p:nvSpPr>
          <p:spPr>
            <a:xfrm>
              <a:off x="4740821" y="3807686"/>
              <a:ext cx="159185" cy="136902"/>
            </a:xfrm>
            <a:custGeom>
              <a:cxnLst>
                <a:cxn ang="0">
                  <a:pos x="wd2" y="hd2"/>
                </a:cxn>
                <a:cxn ang="5400000">
                  <a:pos x="wd2" y="hd2"/>
                </a:cxn>
                <a:cxn ang="10800000">
                  <a:pos x="wd2" y="hd2"/>
                </a:cxn>
                <a:cxn ang="16200000">
                  <a:pos x="wd2" y="hd2"/>
                </a:cxn>
              </a:cxnLst>
              <a:rect b="b" l="0" r="r" t="0"/>
              <a:pathLst>
                <a:path extrusionOk="0" h="21446" w="21332">
                  <a:moveTo>
                    <a:pt x="9262" y="7207"/>
                  </a:moveTo>
                  <a:lnTo>
                    <a:pt x="14475" y="11108"/>
                  </a:lnTo>
                  <a:cubicBezTo>
                    <a:pt x="14915" y="11436"/>
                    <a:pt x="15500" y="11301"/>
                    <a:pt x="15796" y="10800"/>
                  </a:cubicBezTo>
                  <a:lnTo>
                    <a:pt x="21160" y="1771"/>
                  </a:lnTo>
                  <a:cubicBezTo>
                    <a:pt x="21464" y="1257"/>
                    <a:pt x="21354" y="555"/>
                    <a:pt x="20913" y="200"/>
                  </a:cubicBezTo>
                  <a:cubicBezTo>
                    <a:pt x="20472" y="-154"/>
                    <a:pt x="19869" y="-26"/>
                    <a:pt x="19564" y="487"/>
                  </a:cubicBezTo>
                  <a:lnTo>
                    <a:pt x="14734" y="8618"/>
                  </a:lnTo>
                  <a:lnTo>
                    <a:pt x="9490" y="4694"/>
                  </a:lnTo>
                  <a:cubicBezTo>
                    <a:pt x="9273" y="4532"/>
                    <a:pt x="9010" y="4478"/>
                    <a:pt x="8757" y="4541"/>
                  </a:cubicBezTo>
                  <a:cubicBezTo>
                    <a:pt x="8505" y="4607"/>
                    <a:pt x="8285" y="4785"/>
                    <a:pt x="8147" y="5039"/>
                  </a:cubicBezTo>
                  <a:lnTo>
                    <a:pt x="152" y="19712"/>
                  </a:lnTo>
                  <a:cubicBezTo>
                    <a:pt x="-136" y="20237"/>
                    <a:pt x="-2" y="20936"/>
                    <a:pt x="450" y="21269"/>
                  </a:cubicBezTo>
                  <a:cubicBezTo>
                    <a:pt x="611" y="21389"/>
                    <a:pt x="791" y="21446"/>
                    <a:pt x="969" y="21446"/>
                  </a:cubicBezTo>
                  <a:cubicBezTo>
                    <a:pt x="1290" y="21446"/>
                    <a:pt x="1604" y="21260"/>
                    <a:pt x="1788" y="20921"/>
                  </a:cubicBezTo>
                  <a:cubicBezTo>
                    <a:pt x="1788" y="20921"/>
                    <a:pt x="9262" y="7207"/>
                    <a:pt x="9262" y="7207"/>
                  </a:cubicBezTo>
                  <a:close/>
                  <a:moveTo>
                    <a:pt x="19712" y="12707"/>
                  </a:moveTo>
                  <a:lnTo>
                    <a:pt x="14952" y="17715"/>
                  </a:lnTo>
                  <a:lnTo>
                    <a:pt x="9355" y="12653"/>
                  </a:lnTo>
                  <a:cubicBezTo>
                    <a:pt x="9249" y="12556"/>
                    <a:pt x="9125" y="12487"/>
                    <a:pt x="8994" y="12450"/>
                  </a:cubicBezTo>
                  <a:lnTo>
                    <a:pt x="8249" y="12234"/>
                  </a:lnTo>
                  <a:lnTo>
                    <a:pt x="7154" y="14242"/>
                  </a:lnTo>
                  <a:lnTo>
                    <a:pt x="8327" y="14582"/>
                  </a:lnTo>
                  <a:lnTo>
                    <a:pt x="14404" y="20078"/>
                  </a:lnTo>
                  <a:cubicBezTo>
                    <a:pt x="14580" y="20237"/>
                    <a:pt x="14789" y="20317"/>
                    <a:pt x="14999" y="20317"/>
                  </a:cubicBezTo>
                  <a:cubicBezTo>
                    <a:pt x="15232" y="20317"/>
                    <a:pt x="15466" y="20218"/>
                    <a:pt x="15650" y="20026"/>
                  </a:cubicBezTo>
                  <a:lnTo>
                    <a:pt x="21012" y="14382"/>
                  </a:lnTo>
                  <a:cubicBezTo>
                    <a:pt x="21410" y="13963"/>
                    <a:pt x="21441" y="13250"/>
                    <a:pt x="21081" y="12788"/>
                  </a:cubicBezTo>
                  <a:cubicBezTo>
                    <a:pt x="20722" y="12325"/>
                    <a:pt x="20109" y="12289"/>
                    <a:pt x="19712" y="12707"/>
                  </a:cubicBezTo>
                  <a:close/>
                  <a:moveTo>
                    <a:pt x="735" y="12382"/>
                  </a:moveTo>
                  <a:lnTo>
                    <a:pt x="2190" y="12804"/>
                  </a:lnTo>
                  <a:lnTo>
                    <a:pt x="3284" y="10795"/>
                  </a:lnTo>
                  <a:lnTo>
                    <a:pt x="1204" y="10192"/>
                  </a:lnTo>
                  <a:cubicBezTo>
                    <a:pt x="683" y="10040"/>
                    <a:pt x="158" y="10410"/>
                    <a:pt x="28" y="11015"/>
                  </a:cubicBezTo>
                  <a:cubicBezTo>
                    <a:pt x="-100" y="11620"/>
                    <a:pt x="216" y="12231"/>
                    <a:pt x="735" y="12382"/>
                  </a:cubicBezTo>
                  <a:close/>
                </a:path>
              </a:pathLst>
            </a:custGeom>
            <a:grpFill/>
            <a:ln w="12700">
              <a:miter lim="400000"/>
            </a:ln>
          </p:spPr>
          <p:txBody>
            <a:bodyPr anchor="ctr" bIns="0" lIns="0" rIns="0" tIns="0"/>
            <a:lstStyle/>
            <a:p>
              <a:pPr lvl="0"/>
              <a:endParaRPr sz="1733"/>
            </a:p>
          </p:txBody>
        </p:sp>
        <p:sp>
          <p:nvSpPr>
            <p:cNvPr id="127" name="Shape 4099"/>
            <p:cNvSpPr/>
            <p:nvPr/>
          </p:nvSpPr>
          <p:spPr>
            <a:xfrm>
              <a:off x="1085944" y="3791981"/>
              <a:ext cx="217448" cy="173075"/>
            </a:xfrm>
            <a:custGeom>
              <a:cxnLst>
                <a:cxn ang="0">
                  <a:pos x="wd2" y="hd2"/>
                </a:cxn>
                <a:cxn ang="5400000">
                  <a:pos x="wd2" y="hd2"/>
                </a:cxn>
                <a:cxn ang="10800000">
                  <a:pos x="wd2" y="hd2"/>
                </a:cxn>
                <a:cxn ang="16200000">
                  <a:pos x="wd2" y="hd2"/>
                </a:cxn>
              </a:cxnLst>
              <a:rect b="b" l="0" r="r" t="0"/>
              <a:pathLst>
                <a:path extrusionOk="0" h="21472" w="21492">
                  <a:moveTo>
                    <a:pt x="21150" y="257"/>
                  </a:moveTo>
                  <a:lnTo>
                    <a:pt x="16075" y="10636"/>
                  </a:lnTo>
                  <a:cubicBezTo>
                    <a:pt x="15886" y="11021"/>
                    <a:pt x="15517" y="11084"/>
                    <a:pt x="15255" y="10776"/>
                  </a:cubicBezTo>
                  <a:lnTo>
                    <a:pt x="12800" y="7890"/>
                  </a:lnTo>
                  <a:cubicBezTo>
                    <a:pt x="12537" y="7582"/>
                    <a:pt x="12160" y="7637"/>
                    <a:pt x="11960" y="8014"/>
                  </a:cubicBezTo>
                  <a:lnTo>
                    <a:pt x="8514" y="14538"/>
                  </a:lnTo>
                  <a:cubicBezTo>
                    <a:pt x="8316" y="14916"/>
                    <a:pt x="7936" y="14974"/>
                    <a:pt x="7669" y="14670"/>
                  </a:cubicBezTo>
                  <a:lnTo>
                    <a:pt x="6063" y="12832"/>
                  </a:lnTo>
                  <a:cubicBezTo>
                    <a:pt x="5798" y="12529"/>
                    <a:pt x="5397" y="12567"/>
                    <a:pt x="5171" y="12920"/>
                  </a:cubicBezTo>
                  <a:lnTo>
                    <a:pt x="116" y="20831"/>
                  </a:lnTo>
                  <a:cubicBezTo>
                    <a:pt x="-108" y="21184"/>
                    <a:pt x="3" y="21472"/>
                    <a:pt x="361" y="21472"/>
                  </a:cubicBezTo>
                  <a:lnTo>
                    <a:pt x="21492" y="21472"/>
                  </a:lnTo>
                  <a:lnTo>
                    <a:pt x="21492" y="379"/>
                  </a:lnTo>
                  <a:cubicBezTo>
                    <a:pt x="21492" y="-73"/>
                    <a:pt x="21338" y="-128"/>
                    <a:pt x="21150" y="257"/>
                  </a:cubicBezTo>
                  <a:close/>
                </a:path>
              </a:pathLst>
            </a:custGeom>
            <a:grpFill/>
            <a:ln w="12700">
              <a:miter lim="400000"/>
            </a:ln>
          </p:spPr>
          <p:txBody>
            <a:bodyPr anchor="ctr" bIns="0" lIns="0" rIns="0" tIns="0"/>
            <a:lstStyle/>
            <a:p>
              <a:pPr lvl="0"/>
              <a:endParaRPr sz="1733"/>
            </a:p>
          </p:txBody>
        </p:sp>
        <p:sp>
          <p:nvSpPr>
            <p:cNvPr id="128" name="Shape 4100"/>
            <p:cNvSpPr/>
            <p:nvPr/>
          </p:nvSpPr>
          <p:spPr>
            <a:xfrm>
              <a:off x="1625404" y="4314964"/>
              <a:ext cx="177708" cy="177709"/>
            </a:xfrm>
            <a:custGeom>
              <a:cxnLst>
                <a:cxn ang="0">
                  <a:pos x="wd2" y="hd2"/>
                </a:cxn>
                <a:cxn ang="5400000">
                  <a:pos x="wd2" y="hd2"/>
                </a:cxn>
                <a:cxn ang="10800000">
                  <a:pos x="wd2" y="hd2"/>
                </a:cxn>
                <a:cxn ang="16200000">
                  <a:pos x="wd2" y="hd2"/>
                </a:cxn>
              </a:cxnLst>
              <a:rect b="b" l="0" r="r" t="0"/>
              <a:pathLst>
                <a:path extrusionOk="0" h="21600" w="21600">
                  <a:moveTo>
                    <a:pt x="10799" y="19017"/>
                  </a:moveTo>
                  <a:cubicBezTo>
                    <a:pt x="8826" y="19017"/>
                    <a:pt x="7016" y="18322"/>
                    <a:pt x="5599" y="17162"/>
                  </a:cubicBezTo>
                  <a:lnTo>
                    <a:pt x="17162" y="5600"/>
                  </a:lnTo>
                  <a:cubicBezTo>
                    <a:pt x="18320" y="7017"/>
                    <a:pt x="19017" y="8827"/>
                    <a:pt x="19017" y="10799"/>
                  </a:cubicBezTo>
                  <a:cubicBezTo>
                    <a:pt x="19017" y="15339"/>
                    <a:pt x="15337" y="19017"/>
                    <a:pt x="10799" y="19017"/>
                  </a:cubicBezTo>
                  <a:close/>
                  <a:moveTo>
                    <a:pt x="4988" y="16609"/>
                  </a:moveTo>
                  <a:lnTo>
                    <a:pt x="4991" y="16612"/>
                  </a:lnTo>
                  <a:cubicBezTo>
                    <a:pt x="4989" y="16611"/>
                    <a:pt x="4989" y="16611"/>
                    <a:pt x="4988" y="16609"/>
                  </a:cubicBezTo>
                  <a:close/>
                  <a:moveTo>
                    <a:pt x="2582" y="10799"/>
                  </a:moveTo>
                  <a:cubicBezTo>
                    <a:pt x="2582" y="6261"/>
                    <a:pt x="6261" y="2582"/>
                    <a:pt x="10799" y="2582"/>
                  </a:cubicBezTo>
                  <a:cubicBezTo>
                    <a:pt x="12772" y="2582"/>
                    <a:pt x="14583" y="3278"/>
                    <a:pt x="16000" y="4438"/>
                  </a:cubicBezTo>
                  <a:lnTo>
                    <a:pt x="4438" y="16000"/>
                  </a:lnTo>
                  <a:cubicBezTo>
                    <a:pt x="3278" y="14583"/>
                    <a:pt x="2582" y="12773"/>
                    <a:pt x="2582" y="10799"/>
                  </a:cubicBezTo>
                  <a:close/>
                  <a:moveTo>
                    <a:pt x="16611" y="4991"/>
                  </a:moveTo>
                  <a:lnTo>
                    <a:pt x="16608" y="4988"/>
                  </a:lnTo>
                  <a:cubicBezTo>
                    <a:pt x="16609" y="4989"/>
                    <a:pt x="16611" y="4989"/>
                    <a:pt x="16611" y="4991"/>
                  </a:cubicBezTo>
                  <a:close/>
                  <a:moveTo>
                    <a:pt x="10799" y="0"/>
                  </a:moveTo>
                  <a:cubicBezTo>
                    <a:pt x="4835" y="0"/>
                    <a:pt x="0" y="4836"/>
                    <a:pt x="0" y="10799"/>
                  </a:cubicBezTo>
                  <a:cubicBezTo>
                    <a:pt x="0" y="16765"/>
                    <a:pt x="4835" y="21600"/>
                    <a:pt x="10799" y="21600"/>
                  </a:cubicBezTo>
                  <a:cubicBezTo>
                    <a:pt x="16764" y="21600"/>
                    <a:pt x="21600" y="16765"/>
                    <a:pt x="21600" y="10799"/>
                  </a:cubicBezTo>
                  <a:cubicBezTo>
                    <a:pt x="21600" y="4836"/>
                    <a:pt x="16764" y="0"/>
                    <a:pt x="10799" y="0"/>
                  </a:cubicBezTo>
                  <a:close/>
                </a:path>
              </a:pathLst>
            </a:custGeom>
            <a:grpFill/>
            <a:ln w="12700">
              <a:miter lim="400000"/>
            </a:ln>
          </p:spPr>
          <p:txBody>
            <a:bodyPr anchor="ctr" bIns="0" lIns="0" rIns="0" tIns="0"/>
            <a:lstStyle/>
            <a:p>
              <a:pPr lvl="0"/>
              <a:endParaRPr sz="1733"/>
            </a:p>
          </p:txBody>
        </p:sp>
        <p:sp>
          <p:nvSpPr>
            <p:cNvPr id="129" name="Shape 4101"/>
            <p:cNvSpPr/>
            <p:nvPr/>
          </p:nvSpPr>
          <p:spPr>
            <a:xfrm>
              <a:off x="2668281" y="4307976"/>
              <a:ext cx="170312" cy="170301"/>
            </a:xfrm>
            <a:custGeom>
              <a:cxnLst>
                <a:cxn ang="0">
                  <a:pos x="wd2" y="hd2"/>
                </a:cxn>
                <a:cxn ang="5400000">
                  <a:pos x="wd2" y="hd2"/>
                </a:cxn>
                <a:cxn ang="10800000">
                  <a:pos x="wd2" y="hd2"/>
                </a:cxn>
                <a:cxn ang="16200000">
                  <a:pos x="wd2" y="hd2"/>
                </a:cxn>
              </a:cxnLst>
              <a:rect b="b" l="0" r="r" t="0"/>
              <a:pathLst>
                <a:path extrusionOk="0" h="21445" w="21445">
                  <a:moveTo>
                    <a:pt x="8973" y="17424"/>
                  </a:moveTo>
                  <a:cubicBezTo>
                    <a:pt x="8228" y="17424"/>
                    <a:pt x="7682" y="16972"/>
                    <a:pt x="8203" y="14983"/>
                  </a:cubicBezTo>
                  <a:lnTo>
                    <a:pt x="9058" y="11458"/>
                  </a:lnTo>
                  <a:cubicBezTo>
                    <a:pt x="9206" y="10893"/>
                    <a:pt x="9232" y="10668"/>
                    <a:pt x="9058" y="10668"/>
                  </a:cubicBezTo>
                  <a:cubicBezTo>
                    <a:pt x="8835" y="10668"/>
                    <a:pt x="7868" y="11058"/>
                    <a:pt x="7296" y="11441"/>
                  </a:cubicBezTo>
                  <a:lnTo>
                    <a:pt x="6925" y="10832"/>
                  </a:lnTo>
                  <a:cubicBezTo>
                    <a:pt x="8736" y="9318"/>
                    <a:pt x="10820" y="8431"/>
                    <a:pt x="11713" y="8431"/>
                  </a:cubicBezTo>
                  <a:cubicBezTo>
                    <a:pt x="12458" y="8431"/>
                    <a:pt x="12581" y="9312"/>
                    <a:pt x="12210" y="10668"/>
                  </a:cubicBezTo>
                  <a:lnTo>
                    <a:pt x="11231" y="14373"/>
                  </a:lnTo>
                  <a:cubicBezTo>
                    <a:pt x="11057" y="15028"/>
                    <a:pt x="11132" y="15254"/>
                    <a:pt x="11306" y="15254"/>
                  </a:cubicBezTo>
                  <a:cubicBezTo>
                    <a:pt x="11529" y="15254"/>
                    <a:pt x="12261" y="14982"/>
                    <a:pt x="12980" y="14418"/>
                  </a:cubicBezTo>
                  <a:lnTo>
                    <a:pt x="13402" y="14982"/>
                  </a:lnTo>
                  <a:cubicBezTo>
                    <a:pt x="11640" y="16745"/>
                    <a:pt x="9717" y="17424"/>
                    <a:pt x="8973" y="17424"/>
                  </a:cubicBezTo>
                  <a:close/>
                  <a:moveTo>
                    <a:pt x="11767" y="3574"/>
                  </a:moveTo>
                  <a:cubicBezTo>
                    <a:pt x="12858" y="3574"/>
                    <a:pt x="13179" y="4207"/>
                    <a:pt x="13179" y="4929"/>
                  </a:cubicBezTo>
                  <a:cubicBezTo>
                    <a:pt x="13179" y="5833"/>
                    <a:pt x="12455" y="6668"/>
                    <a:pt x="11222" y="6668"/>
                  </a:cubicBezTo>
                  <a:cubicBezTo>
                    <a:pt x="10189" y="6668"/>
                    <a:pt x="9698" y="6149"/>
                    <a:pt x="9727" y="5290"/>
                  </a:cubicBezTo>
                  <a:cubicBezTo>
                    <a:pt x="9727" y="4567"/>
                    <a:pt x="10333" y="3574"/>
                    <a:pt x="11767" y="3574"/>
                  </a:cubicBezTo>
                  <a:close/>
                  <a:moveTo>
                    <a:pt x="10579" y="1"/>
                  </a:moveTo>
                  <a:cubicBezTo>
                    <a:pt x="4658" y="79"/>
                    <a:pt x="-78" y="4945"/>
                    <a:pt x="1" y="10866"/>
                  </a:cubicBezTo>
                  <a:cubicBezTo>
                    <a:pt x="81" y="16785"/>
                    <a:pt x="4945" y="21522"/>
                    <a:pt x="10865" y="21443"/>
                  </a:cubicBezTo>
                  <a:cubicBezTo>
                    <a:pt x="16786" y="21363"/>
                    <a:pt x="21522" y="16499"/>
                    <a:pt x="21443" y="10578"/>
                  </a:cubicBezTo>
                  <a:cubicBezTo>
                    <a:pt x="21363" y="4659"/>
                    <a:pt x="16499" y="-78"/>
                    <a:pt x="10579" y="1"/>
                  </a:cubicBezTo>
                  <a:close/>
                </a:path>
              </a:pathLst>
            </a:custGeom>
            <a:grpFill/>
            <a:ln w="12700">
              <a:miter lim="400000"/>
            </a:ln>
          </p:spPr>
          <p:txBody>
            <a:bodyPr anchor="ctr" bIns="0" lIns="0" rIns="0" tIns="0"/>
            <a:lstStyle/>
            <a:p>
              <a:pPr lvl="0"/>
              <a:endParaRPr sz="1733"/>
            </a:p>
          </p:txBody>
        </p:sp>
        <p:sp>
          <p:nvSpPr>
            <p:cNvPr id="130" name="Shape 4102"/>
            <p:cNvSpPr/>
            <p:nvPr/>
          </p:nvSpPr>
          <p:spPr>
            <a:xfrm>
              <a:off x="2191267" y="4322029"/>
              <a:ext cx="85160" cy="185108"/>
            </a:xfrm>
            <a:custGeom>
              <a:cxnLst>
                <a:cxn ang="0">
                  <a:pos x="wd2" y="hd2"/>
                </a:cxn>
                <a:cxn ang="5400000">
                  <a:pos x="wd2" y="hd2"/>
                </a:cxn>
                <a:cxn ang="10800000">
                  <a:pos x="wd2" y="hd2"/>
                </a:cxn>
                <a:cxn ang="16200000">
                  <a:pos x="wd2" y="hd2"/>
                </a:cxn>
              </a:cxnLst>
              <a:rect b="b" l="0" r="r" t="0"/>
              <a:pathLst>
                <a:path extrusionOk="0" h="21600" w="21600">
                  <a:moveTo>
                    <a:pt x="6830" y="21600"/>
                  </a:moveTo>
                  <a:cubicBezTo>
                    <a:pt x="4348" y="21600"/>
                    <a:pt x="2527" y="20895"/>
                    <a:pt x="4266" y="17795"/>
                  </a:cubicBezTo>
                  <a:lnTo>
                    <a:pt x="7115" y="12296"/>
                  </a:lnTo>
                  <a:cubicBezTo>
                    <a:pt x="7610" y="11416"/>
                    <a:pt x="7692" y="11063"/>
                    <a:pt x="7115" y="11063"/>
                  </a:cubicBezTo>
                  <a:cubicBezTo>
                    <a:pt x="6369" y="11063"/>
                    <a:pt x="3146" y="11672"/>
                    <a:pt x="1241" y="12272"/>
                  </a:cubicBezTo>
                  <a:lnTo>
                    <a:pt x="0" y="11320"/>
                  </a:lnTo>
                  <a:cubicBezTo>
                    <a:pt x="6041" y="8959"/>
                    <a:pt x="12989" y="7575"/>
                    <a:pt x="15966" y="7575"/>
                  </a:cubicBezTo>
                  <a:cubicBezTo>
                    <a:pt x="18448" y="7575"/>
                    <a:pt x="18864" y="8950"/>
                    <a:pt x="17623" y="11063"/>
                  </a:cubicBezTo>
                  <a:lnTo>
                    <a:pt x="14360" y="16844"/>
                  </a:lnTo>
                  <a:cubicBezTo>
                    <a:pt x="13781" y="17865"/>
                    <a:pt x="14030" y="18217"/>
                    <a:pt x="14606" y="18217"/>
                  </a:cubicBezTo>
                  <a:cubicBezTo>
                    <a:pt x="15353" y="18217"/>
                    <a:pt x="17792" y="17793"/>
                    <a:pt x="20192" y="16913"/>
                  </a:cubicBezTo>
                  <a:lnTo>
                    <a:pt x="21600" y="17793"/>
                  </a:lnTo>
                  <a:cubicBezTo>
                    <a:pt x="15726" y="20541"/>
                    <a:pt x="9312" y="21600"/>
                    <a:pt x="6830" y="21600"/>
                  </a:cubicBezTo>
                  <a:close/>
                  <a:moveTo>
                    <a:pt x="16512" y="0"/>
                  </a:moveTo>
                  <a:cubicBezTo>
                    <a:pt x="19655" y="0"/>
                    <a:pt x="21227" y="986"/>
                    <a:pt x="21227" y="2115"/>
                  </a:cubicBezTo>
                  <a:cubicBezTo>
                    <a:pt x="21227" y="3523"/>
                    <a:pt x="18496" y="4826"/>
                    <a:pt x="14940" y="4826"/>
                  </a:cubicBezTo>
                  <a:cubicBezTo>
                    <a:pt x="11960" y="4826"/>
                    <a:pt x="10222" y="4016"/>
                    <a:pt x="10304" y="2678"/>
                  </a:cubicBezTo>
                  <a:cubicBezTo>
                    <a:pt x="10304" y="1550"/>
                    <a:pt x="12373" y="0"/>
                    <a:pt x="16512" y="0"/>
                  </a:cubicBezTo>
                  <a:close/>
                </a:path>
              </a:pathLst>
            </a:custGeom>
            <a:grpFill/>
            <a:ln w="12700">
              <a:miter lim="400000"/>
            </a:ln>
          </p:spPr>
          <p:txBody>
            <a:bodyPr anchor="ctr" bIns="0" lIns="0" rIns="0" tIns="0"/>
            <a:lstStyle/>
            <a:p>
              <a:pPr lvl="0"/>
              <a:endParaRPr sz="1733"/>
            </a:p>
          </p:txBody>
        </p:sp>
        <p:sp>
          <p:nvSpPr>
            <p:cNvPr id="131" name="Shape 4103"/>
            <p:cNvSpPr/>
            <p:nvPr/>
          </p:nvSpPr>
          <p:spPr>
            <a:xfrm>
              <a:off x="3219070" y="4299307"/>
              <a:ext cx="107360" cy="166607"/>
            </a:xfrm>
            <a:custGeom>
              <a:cxnLst>
                <a:cxn ang="0">
                  <a:pos x="wd2" y="hd2"/>
                </a:cxn>
                <a:cxn ang="5400000">
                  <a:pos x="wd2" y="hd2"/>
                </a:cxn>
                <a:cxn ang="10800000">
                  <a:pos x="wd2" y="hd2"/>
                </a:cxn>
                <a:cxn ang="16200000">
                  <a:pos x="wd2" y="hd2"/>
                </a:cxn>
              </a:cxnLst>
              <a:rect b="b" l="0" r="r" t="0"/>
              <a:pathLst>
                <a:path extrusionOk="0" h="21560" w="21600">
                  <a:moveTo>
                    <a:pt x="10317" y="16676"/>
                  </a:moveTo>
                  <a:cubicBezTo>
                    <a:pt x="8196" y="16636"/>
                    <a:pt x="6444" y="17581"/>
                    <a:pt x="6377" y="19060"/>
                  </a:cubicBezTo>
                  <a:cubicBezTo>
                    <a:pt x="6312" y="20540"/>
                    <a:pt x="7978" y="21518"/>
                    <a:pt x="10099" y="21558"/>
                  </a:cubicBezTo>
                  <a:cubicBezTo>
                    <a:pt x="12315" y="21600"/>
                    <a:pt x="14019" y="20687"/>
                    <a:pt x="14084" y="19207"/>
                  </a:cubicBezTo>
                  <a:cubicBezTo>
                    <a:pt x="14151" y="17726"/>
                    <a:pt x="12534" y="16718"/>
                    <a:pt x="10317" y="16676"/>
                  </a:cubicBezTo>
                  <a:close/>
                  <a:moveTo>
                    <a:pt x="18416" y="1478"/>
                  </a:moveTo>
                  <a:cubicBezTo>
                    <a:pt x="16292" y="493"/>
                    <a:pt x="13626" y="0"/>
                    <a:pt x="10418" y="0"/>
                  </a:cubicBezTo>
                  <a:cubicBezTo>
                    <a:pt x="7974" y="0"/>
                    <a:pt x="5915" y="348"/>
                    <a:pt x="4238" y="1040"/>
                  </a:cubicBezTo>
                  <a:cubicBezTo>
                    <a:pt x="1583" y="2126"/>
                    <a:pt x="170" y="3968"/>
                    <a:pt x="0" y="6566"/>
                  </a:cubicBezTo>
                  <a:lnTo>
                    <a:pt x="6157" y="6566"/>
                  </a:lnTo>
                  <a:cubicBezTo>
                    <a:pt x="6157" y="5811"/>
                    <a:pt x="6500" y="5081"/>
                    <a:pt x="7187" y="4379"/>
                  </a:cubicBezTo>
                  <a:cubicBezTo>
                    <a:pt x="7873" y="3676"/>
                    <a:pt x="9039" y="3326"/>
                    <a:pt x="10682" y="3326"/>
                  </a:cubicBezTo>
                  <a:cubicBezTo>
                    <a:pt x="12355" y="3326"/>
                    <a:pt x="13505" y="3610"/>
                    <a:pt x="14135" y="4180"/>
                  </a:cubicBezTo>
                  <a:cubicBezTo>
                    <a:pt x="14768" y="4751"/>
                    <a:pt x="15082" y="5382"/>
                    <a:pt x="15082" y="6075"/>
                  </a:cubicBezTo>
                  <a:cubicBezTo>
                    <a:pt x="15082" y="6676"/>
                    <a:pt x="14611" y="7228"/>
                    <a:pt x="14046" y="7730"/>
                  </a:cubicBezTo>
                  <a:cubicBezTo>
                    <a:pt x="13734" y="8022"/>
                    <a:pt x="13324" y="8291"/>
                    <a:pt x="12815" y="8536"/>
                  </a:cubicBezTo>
                  <a:cubicBezTo>
                    <a:pt x="12815" y="8536"/>
                    <a:pt x="9476" y="9914"/>
                    <a:pt x="8009" y="11020"/>
                  </a:cubicBezTo>
                  <a:cubicBezTo>
                    <a:pt x="7160" y="11663"/>
                    <a:pt x="7083" y="12624"/>
                    <a:pt x="7007" y="14002"/>
                  </a:cubicBezTo>
                  <a:cubicBezTo>
                    <a:pt x="7003" y="14101"/>
                    <a:pt x="7061" y="14304"/>
                    <a:pt x="7595" y="14304"/>
                  </a:cubicBezTo>
                  <a:cubicBezTo>
                    <a:pt x="8128" y="14304"/>
                    <a:pt x="11909" y="14304"/>
                    <a:pt x="12384" y="14304"/>
                  </a:cubicBezTo>
                  <a:cubicBezTo>
                    <a:pt x="12860" y="14304"/>
                    <a:pt x="12958" y="14076"/>
                    <a:pt x="12965" y="13976"/>
                  </a:cubicBezTo>
                  <a:cubicBezTo>
                    <a:pt x="12996" y="13475"/>
                    <a:pt x="13086" y="13218"/>
                    <a:pt x="13227" y="12928"/>
                  </a:cubicBezTo>
                  <a:cubicBezTo>
                    <a:pt x="13496" y="12381"/>
                    <a:pt x="14227" y="11903"/>
                    <a:pt x="15050" y="11492"/>
                  </a:cubicBezTo>
                  <a:lnTo>
                    <a:pt x="16745" y="10740"/>
                  </a:lnTo>
                  <a:cubicBezTo>
                    <a:pt x="18275" y="9973"/>
                    <a:pt x="19494" y="9344"/>
                    <a:pt x="20033" y="8851"/>
                  </a:cubicBezTo>
                  <a:cubicBezTo>
                    <a:pt x="20954" y="8040"/>
                    <a:pt x="21600" y="7041"/>
                    <a:pt x="21600" y="5855"/>
                  </a:cubicBezTo>
                  <a:cubicBezTo>
                    <a:pt x="21600" y="3923"/>
                    <a:pt x="20539" y="2463"/>
                    <a:pt x="18416" y="1478"/>
                  </a:cubicBezTo>
                  <a:close/>
                </a:path>
              </a:pathLst>
            </a:custGeom>
            <a:grpFill/>
            <a:ln w="12700">
              <a:miter lim="400000"/>
            </a:ln>
          </p:spPr>
          <p:txBody>
            <a:bodyPr anchor="ctr" bIns="0" lIns="0" rIns="0" tIns="0"/>
            <a:lstStyle/>
            <a:p>
              <a:pPr lvl="0"/>
              <a:endParaRPr sz="1733"/>
            </a:p>
          </p:txBody>
        </p:sp>
        <p:sp>
          <p:nvSpPr>
            <p:cNvPr id="132" name="Shape 4104"/>
            <p:cNvSpPr/>
            <p:nvPr/>
          </p:nvSpPr>
          <p:spPr>
            <a:xfrm>
              <a:off x="3702917" y="4297460"/>
              <a:ext cx="170301" cy="170301"/>
            </a:xfrm>
            <a:custGeom>
              <a:cxnLst>
                <a:cxn ang="0">
                  <a:pos x="wd2" y="hd2"/>
                </a:cxn>
                <a:cxn ang="5400000">
                  <a:pos x="wd2" y="hd2"/>
                </a:cxn>
                <a:cxn ang="10800000">
                  <a:pos x="wd2" y="hd2"/>
                </a:cxn>
                <a:cxn ang="16200000">
                  <a:pos x="wd2" y="hd2"/>
                </a:cxn>
              </a:cxnLst>
              <a:rect b="b" l="0" r="r" t="0"/>
              <a:pathLst>
                <a:path extrusionOk="0" h="21445" w="21443">
                  <a:moveTo>
                    <a:pt x="14382" y="9636"/>
                  </a:moveTo>
                  <a:cubicBezTo>
                    <a:pt x="14168" y="9941"/>
                    <a:pt x="13696" y="10319"/>
                    <a:pt x="13101" y="10782"/>
                  </a:cubicBezTo>
                  <a:lnTo>
                    <a:pt x="12447" y="11234"/>
                  </a:lnTo>
                  <a:cubicBezTo>
                    <a:pt x="12088" y="11513"/>
                    <a:pt x="11872" y="11775"/>
                    <a:pt x="11790" y="12033"/>
                  </a:cubicBezTo>
                  <a:cubicBezTo>
                    <a:pt x="11726" y="12237"/>
                    <a:pt x="11695" y="12290"/>
                    <a:pt x="11689" y="12706"/>
                  </a:cubicBezTo>
                  <a:lnTo>
                    <a:pt x="11688" y="12810"/>
                  </a:lnTo>
                  <a:lnTo>
                    <a:pt x="9190" y="12810"/>
                  </a:lnTo>
                  <a:lnTo>
                    <a:pt x="9197" y="12599"/>
                  </a:lnTo>
                  <a:cubicBezTo>
                    <a:pt x="9228" y="11730"/>
                    <a:pt x="9249" y="11218"/>
                    <a:pt x="9608" y="10796"/>
                  </a:cubicBezTo>
                  <a:cubicBezTo>
                    <a:pt x="10174" y="10133"/>
                    <a:pt x="11420" y="9331"/>
                    <a:pt x="11473" y="9297"/>
                  </a:cubicBezTo>
                  <a:cubicBezTo>
                    <a:pt x="11651" y="9162"/>
                    <a:pt x="11802" y="9009"/>
                    <a:pt x="11914" y="8845"/>
                  </a:cubicBezTo>
                  <a:cubicBezTo>
                    <a:pt x="12176" y="8484"/>
                    <a:pt x="12293" y="8199"/>
                    <a:pt x="12293" y="7920"/>
                  </a:cubicBezTo>
                  <a:cubicBezTo>
                    <a:pt x="12293" y="7531"/>
                    <a:pt x="12178" y="7172"/>
                    <a:pt x="11950" y="6852"/>
                  </a:cubicBezTo>
                  <a:cubicBezTo>
                    <a:pt x="11730" y="6545"/>
                    <a:pt x="11315" y="6388"/>
                    <a:pt x="10714" y="6388"/>
                  </a:cubicBezTo>
                  <a:cubicBezTo>
                    <a:pt x="10118" y="6388"/>
                    <a:pt x="9709" y="6577"/>
                    <a:pt x="9465" y="6966"/>
                  </a:cubicBezTo>
                  <a:cubicBezTo>
                    <a:pt x="9214" y="7364"/>
                    <a:pt x="9086" y="7784"/>
                    <a:pt x="9086" y="8212"/>
                  </a:cubicBezTo>
                  <a:lnTo>
                    <a:pt x="9086" y="8319"/>
                  </a:lnTo>
                  <a:lnTo>
                    <a:pt x="6511" y="8319"/>
                  </a:lnTo>
                  <a:lnTo>
                    <a:pt x="6515" y="8208"/>
                  </a:lnTo>
                  <a:cubicBezTo>
                    <a:pt x="6581" y="6630"/>
                    <a:pt x="7144" y="5494"/>
                    <a:pt x="8188" y="4831"/>
                  </a:cubicBezTo>
                  <a:cubicBezTo>
                    <a:pt x="8845" y="4409"/>
                    <a:pt x="9660" y="4195"/>
                    <a:pt x="10612" y="4195"/>
                  </a:cubicBezTo>
                  <a:cubicBezTo>
                    <a:pt x="11858" y="4195"/>
                    <a:pt x="12910" y="4499"/>
                    <a:pt x="13738" y="5095"/>
                  </a:cubicBezTo>
                  <a:cubicBezTo>
                    <a:pt x="14577" y="5700"/>
                    <a:pt x="15003" y="6606"/>
                    <a:pt x="15003" y="7788"/>
                  </a:cubicBezTo>
                  <a:cubicBezTo>
                    <a:pt x="15003" y="8451"/>
                    <a:pt x="14793" y="9071"/>
                    <a:pt x="14382" y="9636"/>
                  </a:cubicBezTo>
                  <a:close/>
                  <a:moveTo>
                    <a:pt x="10546" y="17249"/>
                  </a:moveTo>
                  <a:lnTo>
                    <a:pt x="10487" y="17247"/>
                  </a:lnTo>
                  <a:cubicBezTo>
                    <a:pt x="9574" y="17221"/>
                    <a:pt x="8932" y="16548"/>
                    <a:pt x="8958" y="15650"/>
                  </a:cubicBezTo>
                  <a:cubicBezTo>
                    <a:pt x="8984" y="14767"/>
                    <a:pt x="9642" y="14126"/>
                    <a:pt x="10523" y="14126"/>
                  </a:cubicBezTo>
                  <a:lnTo>
                    <a:pt x="10576" y="14127"/>
                  </a:lnTo>
                  <a:cubicBezTo>
                    <a:pt x="11514" y="14155"/>
                    <a:pt x="12150" y="14821"/>
                    <a:pt x="12123" y="15744"/>
                  </a:cubicBezTo>
                  <a:cubicBezTo>
                    <a:pt x="12098" y="16630"/>
                    <a:pt x="11449" y="17249"/>
                    <a:pt x="10546" y="17249"/>
                  </a:cubicBezTo>
                  <a:close/>
                  <a:moveTo>
                    <a:pt x="10578" y="1"/>
                  </a:moveTo>
                  <a:cubicBezTo>
                    <a:pt x="4657" y="79"/>
                    <a:pt x="-79" y="4945"/>
                    <a:pt x="1" y="10866"/>
                  </a:cubicBezTo>
                  <a:cubicBezTo>
                    <a:pt x="80" y="16785"/>
                    <a:pt x="4944" y="21522"/>
                    <a:pt x="10864" y="21443"/>
                  </a:cubicBezTo>
                  <a:cubicBezTo>
                    <a:pt x="16785" y="21363"/>
                    <a:pt x="21521" y="16499"/>
                    <a:pt x="21442" y="10578"/>
                  </a:cubicBezTo>
                  <a:cubicBezTo>
                    <a:pt x="21362" y="4659"/>
                    <a:pt x="16498" y="-78"/>
                    <a:pt x="10578" y="1"/>
                  </a:cubicBezTo>
                  <a:close/>
                </a:path>
              </a:pathLst>
            </a:custGeom>
            <a:grpFill/>
            <a:ln w="12700">
              <a:miter lim="400000"/>
            </a:ln>
          </p:spPr>
          <p:txBody>
            <a:bodyPr anchor="ctr" bIns="0" lIns="0" rIns="0" tIns="0"/>
            <a:lstStyle/>
            <a:p>
              <a:pPr lvl="0"/>
              <a:endParaRPr sz="1733"/>
            </a:p>
          </p:txBody>
        </p:sp>
        <p:sp>
          <p:nvSpPr>
            <p:cNvPr id="133" name="Shape 4105"/>
            <p:cNvSpPr/>
            <p:nvPr/>
          </p:nvSpPr>
          <p:spPr>
            <a:xfrm>
              <a:off x="1140988" y="4339447"/>
              <a:ext cx="107360" cy="107360"/>
            </a:xfrm>
            <a:custGeom>
              <a:cxnLst>
                <a:cxn ang="0">
                  <a:pos x="wd2" y="hd2"/>
                </a:cxn>
                <a:cxn ang="5400000">
                  <a:pos x="wd2" y="hd2"/>
                </a:cxn>
                <a:cxn ang="10800000">
                  <a:pos x="wd2" y="hd2"/>
                </a:cxn>
                <a:cxn ang="16200000">
                  <a:pos x="wd2" y="hd2"/>
                </a:cxn>
              </a:cxnLst>
              <a:rect b="b" l="0" r="r" t="0"/>
              <a:pathLst>
                <a:path extrusionOk="0" h="21600" w="21600">
                  <a:moveTo>
                    <a:pt x="20483" y="8938"/>
                  </a:moveTo>
                  <a:lnTo>
                    <a:pt x="12662" y="8938"/>
                  </a:lnTo>
                  <a:lnTo>
                    <a:pt x="12662" y="1117"/>
                  </a:lnTo>
                  <a:cubicBezTo>
                    <a:pt x="12662" y="87"/>
                    <a:pt x="11828" y="0"/>
                    <a:pt x="10801" y="0"/>
                  </a:cubicBezTo>
                  <a:cubicBezTo>
                    <a:pt x="9772" y="0"/>
                    <a:pt x="8938" y="87"/>
                    <a:pt x="8938" y="1117"/>
                  </a:cubicBezTo>
                  <a:lnTo>
                    <a:pt x="8938" y="8938"/>
                  </a:lnTo>
                  <a:lnTo>
                    <a:pt x="1117" y="8938"/>
                  </a:lnTo>
                  <a:cubicBezTo>
                    <a:pt x="90" y="8938"/>
                    <a:pt x="0" y="9772"/>
                    <a:pt x="0" y="10799"/>
                  </a:cubicBezTo>
                  <a:cubicBezTo>
                    <a:pt x="0" y="11828"/>
                    <a:pt x="90" y="12662"/>
                    <a:pt x="1117" y="12662"/>
                  </a:cubicBezTo>
                  <a:lnTo>
                    <a:pt x="8938" y="12662"/>
                  </a:lnTo>
                  <a:lnTo>
                    <a:pt x="8938" y="20483"/>
                  </a:lnTo>
                  <a:cubicBezTo>
                    <a:pt x="8938" y="21513"/>
                    <a:pt x="9772" y="21600"/>
                    <a:pt x="10801" y="21600"/>
                  </a:cubicBezTo>
                  <a:cubicBezTo>
                    <a:pt x="11828" y="21600"/>
                    <a:pt x="12662" y="21513"/>
                    <a:pt x="12662" y="20483"/>
                  </a:cubicBezTo>
                  <a:lnTo>
                    <a:pt x="12662" y="12662"/>
                  </a:lnTo>
                  <a:lnTo>
                    <a:pt x="20483" y="12662"/>
                  </a:lnTo>
                  <a:cubicBezTo>
                    <a:pt x="21513" y="12662"/>
                    <a:pt x="21600" y="11828"/>
                    <a:pt x="21600" y="10799"/>
                  </a:cubicBezTo>
                  <a:cubicBezTo>
                    <a:pt x="21600" y="9772"/>
                    <a:pt x="21513" y="8938"/>
                    <a:pt x="20483" y="8938"/>
                  </a:cubicBezTo>
                  <a:close/>
                </a:path>
              </a:pathLst>
            </a:custGeom>
            <a:grpFill/>
            <a:ln w="12700">
              <a:miter lim="400000"/>
            </a:ln>
          </p:spPr>
          <p:txBody>
            <a:bodyPr anchor="ctr" bIns="0" lIns="0" rIns="0" tIns="0"/>
            <a:lstStyle/>
            <a:p>
              <a:pPr lvl="0"/>
              <a:endParaRPr sz="1733"/>
            </a:p>
          </p:txBody>
        </p:sp>
        <p:sp>
          <p:nvSpPr>
            <p:cNvPr id="134" name="Shape 4106"/>
            <p:cNvSpPr/>
            <p:nvPr/>
          </p:nvSpPr>
          <p:spPr>
            <a:xfrm>
              <a:off x="621399" y="4394561"/>
              <a:ext cx="107360" cy="18513"/>
            </a:xfrm>
            <a:custGeom>
              <a:cxnLst>
                <a:cxn ang="0">
                  <a:pos x="wd2" y="hd2"/>
                </a:cxn>
                <a:cxn ang="5400000">
                  <a:pos x="wd2" y="hd2"/>
                </a:cxn>
                <a:cxn ang="10800000">
                  <a:pos x="wd2" y="hd2"/>
                </a:cxn>
                <a:cxn ang="16200000">
                  <a:pos x="wd2" y="hd2"/>
                </a:cxn>
              </a:cxnLst>
              <a:rect b="b" l="0" r="r" t="0"/>
              <a:pathLst>
                <a:path extrusionOk="0" h="21600" w="21600">
                  <a:moveTo>
                    <a:pt x="20483" y="0"/>
                  </a:moveTo>
                  <a:lnTo>
                    <a:pt x="1117" y="0"/>
                  </a:lnTo>
                  <a:cubicBezTo>
                    <a:pt x="87" y="0"/>
                    <a:pt x="0" y="4838"/>
                    <a:pt x="0" y="10793"/>
                  </a:cubicBezTo>
                  <a:cubicBezTo>
                    <a:pt x="0" y="16762"/>
                    <a:pt x="87" y="21600"/>
                    <a:pt x="1117" y="21600"/>
                  </a:cubicBezTo>
                  <a:lnTo>
                    <a:pt x="20483" y="21600"/>
                  </a:lnTo>
                  <a:cubicBezTo>
                    <a:pt x="21510" y="21600"/>
                    <a:pt x="21600" y="16762"/>
                    <a:pt x="21600" y="10793"/>
                  </a:cubicBezTo>
                  <a:cubicBezTo>
                    <a:pt x="21600" y="4838"/>
                    <a:pt x="21510" y="0"/>
                    <a:pt x="20483" y="0"/>
                  </a:cubicBezTo>
                  <a:close/>
                </a:path>
              </a:pathLst>
            </a:custGeom>
            <a:grpFill/>
            <a:ln w="12700">
              <a:miter lim="400000"/>
            </a:ln>
          </p:spPr>
          <p:txBody>
            <a:bodyPr anchor="ctr" bIns="0" lIns="0" rIns="0" tIns="0"/>
            <a:lstStyle/>
            <a:p>
              <a:pPr lvl="0"/>
              <a:endParaRPr sz="1733"/>
            </a:p>
          </p:txBody>
        </p:sp>
        <p:sp>
          <p:nvSpPr>
            <p:cNvPr id="135" name="Shape 4107"/>
            <p:cNvSpPr/>
            <p:nvPr/>
          </p:nvSpPr>
          <p:spPr>
            <a:xfrm>
              <a:off x="5771811" y="4317234"/>
              <a:ext cx="174008" cy="151785"/>
            </a:xfrm>
            <a:custGeom>
              <a:cxnLst>
                <a:cxn ang="0">
                  <a:pos x="wd2" y="hd2"/>
                </a:cxn>
                <a:cxn ang="5400000">
                  <a:pos x="wd2" y="hd2"/>
                </a:cxn>
                <a:cxn ang="10800000">
                  <a:pos x="wd2" y="hd2"/>
                </a:cxn>
                <a:cxn ang="16200000">
                  <a:pos x="wd2" y="hd2"/>
                </a:cxn>
              </a:cxnLst>
              <a:rect b="b" l="0" r="r" t="0"/>
              <a:pathLst>
                <a:path extrusionOk="0" h="21600" w="21600">
                  <a:moveTo>
                    <a:pt x="12209" y="0"/>
                  </a:moveTo>
                  <a:cubicBezTo>
                    <a:pt x="7101" y="0"/>
                    <a:pt x="2948" y="4690"/>
                    <a:pt x="2824" y="10530"/>
                  </a:cubicBezTo>
                  <a:lnTo>
                    <a:pt x="0" y="10530"/>
                  </a:lnTo>
                  <a:lnTo>
                    <a:pt x="4226" y="15930"/>
                  </a:lnTo>
                  <a:lnTo>
                    <a:pt x="8452" y="10530"/>
                  </a:lnTo>
                  <a:lnTo>
                    <a:pt x="5171" y="10530"/>
                  </a:lnTo>
                  <a:cubicBezTo>
                    <a:pt x="5295" y="6181"/>
                    <a:pt x="8398" y="2699"/>
                    <a:pt x="12209" y="2699"/>
                  </a:cubicBezTo>
                  <a:cubicBezTo>
                    <a:pt x="16099" y="2699"/>
                    <a:pt x="19252" y="6327"/>
                    <a:pt x="19252" y="10799"/>
                  </a:cubicBezTo>
                  <a:cubicBezTo>
                    <a:pt x="19252" y="15273"/>
                    <a:pt x="16099" y="18901"/>
                    <a:pt x="12209" y="18901"/>
                  </a:cubicBezTo>
                  <a:cubicBezTo>
                    <a:pt x="10649" y="18901"/>
                    <a:pt x="9208" y="18315"/>
                    <a:pt x="8041" y="17329"/>
                  </a:cubicBezTo>
                  <a:lnTo>
                    <a:pt x="6426" y="19310"/>
                  </a:lnTo>
                  <a:cubicBezTo>
                    <a:pt x="8020" y="20745"/>
                    <a:pt x="10027" y="21600"/>
                    <a:pt x="12209" y="21600"/>
                  </a:cubicBezTo>
                  <a:cubicBezTo>
                    <a:pt x="17396" y="21600"/>
                    <a:pt x="21600" y="16766"/>
                    <a:pt x="21600" y="10799"/>
                  </a:cubicBezTo>
                  <a:cubicBezTo>
                    <a:pt x="21600" y="4834"/>
                    <a:pt x="17396" y="0"/>
                    <a:pt x="12209" y="0"/>
                  </a:cubicBezTo>
                  <a:close/>
                </a:path>
              </a:pathLst>
            </a:custGeom>
            <a:grpFill/>
            <a:ln w="12700">
              <a:miter lim="400000"/>
            </a:ln>
          </p:spPr>
          <p:txBody>
            <a:bodyPr anchor="ctr" bIns="0" lIns="0" rIns="0" tIns="0"/>
            <a:lstStyle/>
            <a:p>
              <a:pPr lvl="0"/>
              <a:endParaRPr sz="1733"/>
            </a:p>
          </p:txBody>
        </p:sp>
        <p:sp>
          <p:nvSpPr>
            <p:cNvPr id="136" name="Shape 4108"/>
            <p:cNvSpPr/>
            <p:nvPr/>
          </p:nvSpPr>
          <p:spPr>
            <a:xfrm>
              <a:off x="5253024" y="4317234"/>
              <a:ext cx="173997" cy="151785"/>
            </a:xfrm>
            <a:custGeom>
              <a:cxnLst>
                <a:cxn ang="0">
                  <a:pos x="wd2" y="hd2"/>
                </a:cxn>
                <a:cxn ang="5400000">
                  <a:pos x="wd2" y="hd2"/>
                </a:cxn>
                <a:cxn ang="10800000">
                  <a:pos x="wd2" y="hd2"/>
                </a:cxn>
                <a:cxn ang="16200000">
                  <a:pos x="wd2" y="hd2"/>
                </a:cxn>
              </a:cxnLst>
              <a:rect b="b" l="0" r="r" t="0"/>
              <a:pathLst>
                <a:path extrusionOk="0" h="21600" w="21600">
                  <a:moveTo>
                    <a:pt x="9392" y="0"/>
                  </a:moveTo>
                  <a:cubicBezTo>
                    <a:pt x="14500" y="0"/>
                    <a:pt x="18652" y="4690"/>
                    <a:pt x="18776" y="10530"/>
                  </a:cubicBezTo>
                  <a:lnTo>
                    <a:pt x="21600" y="10530"/>
                  </a:lnTo>
                  <a:lnTo>
                    <a:pt x="17373" y="15930"/>
                  </a:lnTo>
                  <a:lnTo>
                    <a:pt x="13148" y="10530"/>
                  </a:lnTo>
                  <a:lnTo>
                    <a:pt x="16428" y="10530"/>
                  </a:lnTo>
                  <a:cubicBezTo>
                    <a:pt x="16305" y="6181"/>
                    <a:pt x="13203" y="2699"/>
                    <a:pt x="9392" y="2699"/>
                  </a:cubicBezTo>
                  <a:cubicBezTo>
                    <a:pt x="5501" y="2699"/>
                    <a:pt x="2348" y="6327"/>
                    <a:pt x="2348" y="10799"/>
                  </a:cubicBezTo>
                  <a:cubicBezTo>
                    <a:pt x="2348" y="15273"/>
                    <a:pt x="5501" y="18901"/>
                    <a:pt x="9392" y="18901"/>
                  </a:cubicBezTo>
                  <a:cubicBezTo>
                    <a:pt x="10951" y="18901"/>
                    <a:pt x="12392" y="18315"/>
                    <a:pt x="13559" y="17329"/>
                  </a:cubicBezTo>
                  <a:lnTo>
                    <a:pt x="15173" y="19310"/>
                  </a:lnTo>
                  <a:cubicBezTo>
                    <a:pt x="13580" y="20745"/>
                    <a:pt x="11572" y="21600"/>
                    <a:pt x="9392" y="21600"/>
                  </a:cubicBezTo>
                  <a:cubicBezTo>
                    <a:pt x="4205" y="21600"/>
                    <a:pt x="0" y="16766"/>
                    <a:pt x="0" y="10799"/>
                  </a:cubicBezTo>
                  <a:cubicBezTo>
                    <a:pt x="0" y="4836"/>
                    <a:pt x="4205" y="0"/>
                    <a:pt x="9392" y="0"/>
                  </a:cubicBezTo>
                  <a:close/>
                </a:path>
              </a:pathLst>
            </a:custGeom>
            <a:grpFill/>
            <a:ln w="12700">
              <a:miter lim="400000"/>
            </a:ln>
          </p:spPr>
          <p:txBody>
            <a:bodyPr anchor="ctr" bIns="0" lIns="0" rIns="0" tIns="0"/>
            <a:lstStyle/>
            <a:p>
              <a:pPr lvl="0"/>
              <a:endParaRPr sz="1733"/>
            </a:p>
          </p:txBody>
        </p:sp>
        <p:sp>
          <p:nvSpPr>
            <p:cNvPr id="137" name="Shape 4109"/>
            <p:cNvSpPr/>
            <p:nvPr/>
          </p:nvSpPr>
          <p:spPr>
            <a:xfrm>
              <a:off x="4755901" y="4306718"/>
              <a:ext cx="151789" cy="151785"/>
            </a:xfrm>
            <a:custGeom>
              <a:cxnLst>
                <a:cxn ang="0">
                  <a:pos x="wd2" y="hd2"/>
                </a:cxn>
                <a:cxn ang="5400000">
                  <a:pos x="wd2" y="hd2"/>
                </a:cxn>
                <a:cxn ang="10800000">
                  <a:pos x="wd2" y="hd2"/>
                </a:cxn>
                <a:cxn ang="16200000">
                  <a:pos x="wd2" y="hd2"/>
                </a:cxn>
              </a:cxnLst>
              <a:rect b="b" l="0" r="r" t="0"/>
              <a:pathLst>
                <a:path extrusionOk="0" h="21600" w="19691">
                  <a:moveTo>
                    <a:pt x="12442" y="612"/>
                  </a:moveTo>
                  <a:lnTo>
                    <a:pt x="12460" y="8296"/>
                  </a:lnTo>
                  <a:lnTo>
                    <a:pt x="15229" y="5237"/>
                  </a:lnTo>
                  <a:cubicBezTo>
                    <a:pt x="17944" y="8441"/>
                    <a:pt x="17897" y="13462"/>
                    <a:pt x="15076" y="16579"/>
                  </a:cubicBezTo>
                  <a:cubicBezTo>
                    <a:pt x="13922" y="17855"/>
                    <a:pt x="12478" y="18615"/>
                    <a:pt x="10976" y="18866"/>
                  </a:cubicBezTo>
                  <a:lnTo>
                    <a:pt x="11059" y="21600"/>
                  </a:lnTo>
                  <a:cubicBezTo>
                    <a:pt x="13167" y="21319"/>
                    <a:pt x="15205" y="20288"/>
                    <a:pt x="16819" y="18506"/>
                  </a:cubicBezTo>
                  <a:cubicBezTo>
                    <a:pt x="20600" y="14328"/>
                    <a:pt x="20645" y="7586"/>
                    <a:pt x="16967" y="3316"/>
                  </a:cubicBezTo>
                  <a:lnTo>
                    <a:pt x="19058" y="1007"/>
                  </a:lnTo>
                  <a:cubicBezTo>
                    <a:pt x="19058" y="1007"/>
                    <a:pt x="12442" y="612"/>
                    <a:pt x="12442" y="612"/>
                  </a:cubicBezTo>
                  <a:close/>
                  <a:moveTo>
                    <a:pt x="4462" y="16363"/>
                  </a:moveTo>
                  <a:cubicBezTo>
                    <a:pt x="1746" y="13159"/>
                    <a:pt x="1795" y="8138"/>
                    <a:pt x="4616" y="5021"/>
                  </a:cubicBezTo>
                  <a:cubicBezTo>
                    <a:pt x="5769" y="3745"/>
                    <a:pt x="7214" y="2983"/>
                    <a:pt x="8714" y="2734"/>
                  </a:cubicBezTo>
                  <a:lnTo>
                    <a:pt x="8631" y="0"/>
                  </a:lnTo>
                  <a:cubicBezTo>
                    <a:pt x="6524" y="281"/>
                    <a:pt x="4487" y="1312"/>
                    <a:pt x="2872" y="3094"/>
                  </a:cubicBezTo>
                  <a:cubicBezTo>
                    <a:pt x="-909" y="7272"/>
                    <a:pt x="-955" y="14014"/>
                    <a:pt x="2723" y="18282"/>
                  </a:cubicBezTo>
                  <a:lnTo>
                    <a:pt x="634" y="20591"/>
                  </a:lnTo>
                  <a:lnTo>
                    <a:pt x="7250" y="20988"/>
                  </a:lnTo>
                  <a:lnTo>
                    <a:pt x="7231" y="13304"/>
                  </a:lnTo>
                  <a:cubicBezTo>
                    <a:pt x="7231" y="13304"/>
                    <a:pt x="4462" y="16363"/>
                    <a:pt x="4462" y="16363"/>
                  </a:cubicBezTo>
                  <a:close/>
                </a:path>
              </a:pathLst>
            </a:custGeom>
            <a:grpFill/>
            <a:ln w="12700">
              <a:miter lim="400000"/>
            </a:ln>
          </p:spPr>
          <p:txBody>
            <a:bodyPr anchor="ctr" bIns="0" lIns="0" rIns="0" tIns="0"/>
            <a:lstStyle/>
            <a:p>
              <a:pPr lvl="0"/>
              <a:endParaRPr sz="1733"/>
            </a:p>
          </p:txBody>
        </p:sp>
        <p:sp>
          <p:nvSpPr>
            <p:cNvPr id="138" name="Shape 4110"/>
            <p:cNvSpPr/>
            <p:nvPr/>
          </p:nvSpPr>
          <p:spPr>
            <a:xfrm>
              <a:off x="8376366" y="3812281"/>
              <a:ext cx="185112" cy="129584"/>
            </a:xfrm>
            <a:custGeom>
              <a:cxnLst>
                <a:cxn ang="0">
                  <a:pos x="wd2" y="hd2"/>
                </a:cxn>
                <a:cxn ang="5400000">
                  <a:pos x="wd2" y="hd2"/>
                </a:cxn>
                <a:cxn ang="10800000">
                  <a:pos x="wd2" y="hd2"/>
                </a:cxn>
                <a:cxn ang="16200000">
                  <a:pos x="wd2" y="hd2"/>
                </a:cxn>
              </a:cxnLst>
              <a:rect b="b" l="0" r="r" t="0"/>
              <a:pathLst>
                <a:path extrusionOk="0" h="21600" w="21511">
                  <a:moveTo>
                    <a:pt x="16338" y="16971"/>
                  </a:moveTo>
                  <a:lnTo>
                    <a:pt x="13589" y="13027"/>
                  </a:lnTo>
                  <a:lnTo>
                    <a:pt x="10841" y="16971"/>
                  </a:lnTo>
                  <a:lnTo>
                    <a:pt x="9288" y="14743"/>
                  </a:lnTo>
                  <a:lnTo>
                    <a:pt x="12037" y="10799"/>
                  </a:lnTo>
                  <a:lnTo>
                    <a:pt x="9288" y="6857"/>
                  </a:lnTo>
                  <a:lnTo>
                    <a:pt x="10841" y="4628"/>
                  </a:lnTo>
                  <a:lnTo>
                    <a:pt x="13589" y="8572"/>
                  </a:lnTo>
                  <a:lnTo>
                    <a:pt x="16338" y="4630"/>
                  </a:lnTo>
                  <a:lnTo>
                    <a:pt x="17891" y="6857"/>
                  </a:lnTo>
                  <a:lnTo>
                    <a:pt x="15142" y="10799"/>
                  </a:lnTo>
                  <a:lnTo>
                    <a:pt x="17891" y="14743"/>
                  </a:lnTo>
                  <a:cubicBezTo>
                    <a:pt x="17891" y="14743"/>
                    <a:pt x="16338" y="16971"/>
                    <a:pt x="16338" y="16971"/>
                  </a:cubicBezTo>
                  <a:close/>
                  <a:moveTo>
                    <a:pt x="19360" y="0"/>
                  </a:moveTo>
                  <a:lnTo>
                    <a:pt x="9084" y="0"/>
                  </a:lnTo>
                  <a:cubicBezTo>
                    <a:pt x="8612" y="0"/>
                    <a:pt x="7933" y="366"/>
                    <a:pt x="7577" y="814"/>
                  </a:cubicBezTo>
                  <a:lnTo>
                    <a:pt x="267" y="9987"/>
                  </a:lnTo>
                  <a:cubicBezTo>
                    <a:pt x="-89" y="10435"/>
                    <a:pt x="-89" y="11165"/>
                    <a:pt x="267" y="11613"/>
                  </a:cubicBezTo>
                  <a:lnTo>
                    <a:pt x="7577" y="20786"/>
                  </a:lnTo>
                  <a:cubicBezTo>
                    <a:pt x="7933" y="21234"/>
                    <a:pt x="8612" y="21600"/>
                    <a:pt x="9084" y="21600"/>
                  </a:cubicBezTo>
                  <a:lnTo>
                    <a:pt x="19360" y="21600"/>
                  </a:lnTo>
                  <a:cubicBezTo>
                    <a:pt x="20544" y="21600"/>
                    <a:pt x="21511" y="20210"/>
                    <a:pt x="21511" y="18514"/>
                  </a:cubicBezTo>
                  <a:lnTo>
                    <a:pt x="21511" y="3086"/>
                  </a:lnTo>
                  <a:cubicBezTo>
                    <a:pt x="21511" y="1390"/>
                    <a:pt x="20544" y="0"/>
                    <a:pt x="19360" y="0"/>
                  </a:cubicBezTo>
                  <a:close/>
                </a:path>
              </a:pathLst>
            </a:custGeom>
            <a:grpFill/>
            <a:ln w="12700">
              <a:miter lim="400000"/>
            </a:ln>
          </p:spPr>
          <p:txBody>
            <a:bodyPr anchor="ctr" bIns="0" lIns="0" rIns="0" tIns="0"/>
            <a:lstStyle/>
            <a:p>
              <a:pPr lvl="0"/>
              <a:endParaRPr sz="1733"/>
            </a:p>
          </p:txBody>
        </p:sp>
        <p:sp>
          <p:nvSpPr>
            <p:cNvPr id="139" name="Shape 4111"/>
            <p:cNvSpPr/>
            <p:nvPr/>
          </p:nvSpPr>
          <p:spPr>
            <a:xfrm>
              <a:off x="4216900" y="4292089"/>
              <a:ext cx="177709" cy="157334"/>
            </a:xfrm>
            <a:custGeom>
              <a:cxnLst>
                <a:cxn ang="0">
                  <a:pos x="wd2" y="hd2"/>
                </a:cxn>
                <a:cxn ang="5400000">
                  <a:pos x="wd2" y="hd2"/>
                </a:cxn>
                <a:cxn ang="10800000">
                  <a:pos x="wd2" y="hd2"/>
                </a:cxn>
                <a:cxn ang="16200000">
                  <a:pos x="wd2" y="hd2"/>
                </a:cxn>
              </a:cxnLst>
              <a:rect b="b" l="0" r="r" t="0"/>
              <a:pathLst>
                <a:path extrusionOk="0" h="21600" w="21530">
                  <a:moveTo>
                    <a:pt x="11998" y="14612"/>
                  </a:moveTo>
                  <a:lnTo>
                    <a:pt x="9532" y="14612"/>
                  </a:lnTo>
                  <a:lnTo>
                    <a:pt x="9532" y="6988"/>
                  </a:lnTo>
                  <a:lnTo>
                    <a:pt x="11998" y="6988"/>
                  </a:lnTo>
                  <a:cubicBezTo>
                    <a:pt x="11998" y="6988"/>
                    <a:pt x="11998" y="14612"/>
                    <a:pt x="11998" y="14612"/>
                  </a:cubicBezTo>
                  <a:close/>
                  <a:moveTo>
                    <a:pt x="11998" y="19059"/>
                  </a:moveTo>
                  <a:lnTo>
                    <a:pt x="9532" y="19059"/>
                  </a:lnTo>
                  <a:lnTo>
                    <a:pt x="9532" y="16519"/>
                  </a:lnTo>
                  <a:lnTo>
                    <a:pt x="11998" y="16519"/>
                  </a:lnTo>
                  <a:cubicBezTo>
                    <a:pt x="11998" y="16519"/>
                    <a:pt x="11998" y="19059"/>
                    <a:pt x="11998" y="19059"/>
                  </a:cubicBezTo>
                  <a:close/>
                  <a:moveTo>
                    <a:pt x="21430" y="20306"/>
                  </a:moveTo>
                  <a:lnTo>
                    <a:pt x="11442" y="442"/>
                  </a:lnTo>
                  <a:cubicBezTo>
                    <a:pt x="11304" y="168"/>
                    <a:pt x="11045" y="0"/>
                    <a:pt x="10766" y="0"/>
                  </a:cubicBezTo>
                  <a:cubicBezTo>
                    <a:pt x="10485" y="0"/>
                    <a:pt x="10226" y="168"/>
                    <a:pt x="10088" y="442"/>
                  </a:cubicBezTo>
                  <a:lnTo>
                    <a:pt x="100" y="20306"/>
                  </a:lnTo>
                  <a:cubicBezTo>
                    <a:pt x="-35" y="20575"/>
                    <a:pt x="-34" y="20904"/>
                    <a:pt x="107" y="21170"/>
                  </a:cubicBezTo>
                  <a:cubicBezTo>
                    <a:pt x="246" y="21436"/>
                    <a:pt x="501" y="21600"/>
                    <a:pt x="777" y="21600"/>
                  </a:cubicBezTo>
                  <a:lnTo>
                    <a:pt x="20753" y="21600"/>
                  </a:lnTo>
                  <a:cubicBezTo>
                    <a:pt x="21029" y="21600"/>
                    <a:pt x="21284" y="21436"/>
                    <a:pt x="21423" y="21170"/>
                  </a:cubicBezTo>
                  <a:cubicBezTo>
                    <a:pt x="21564" y="20904"/>
                    <a:pt x="21565" y="20575"/>
                    <a:pt x="21430" y="20306"/>
                  </a:cubicBezTo>
                  <a:close/>
                </a:path>
              </a:pathLst>
            </a:custGeom>
            <a:grpFill/>
            <a:ln w="12700">
              <a:miter lim="400000"/>
            </a:ln>
          </p:spPr>
          <p:txBody>
            <a:bodyPr anchor="ctr" bIns="0" lIns="0" rIns="0" tIns="0"/>
            <a:lstStyle/>
            <a:p>
              <a:pPr lvl="0"/>
              <a:endParaRPr sz="1733"/>
            </a:p>
          </p:txBody>
        </p:sp>
        <p:sp>
          <p:nvSpPr>
            <p:cNvPr id="140" name="Shape 4112"/>
            <p:cNvSpPr/>
            <p:nvPr/>
          </p:nvSpPr>
          <p:spPr>
            <a:xfrm>
              <a:off x="7349293" y="4323538"/>
              <a:ext cx="172798" cy="139178"/>
            </a:xfrm>
            <a:custGeom>
              <a:cxnLst>
                <a:cxn ang="0">
                  <a:pos x="wd2" y="hd2"/>
                </a:cxn>
                <a:cxn ang="5400000">
                  <a:pos x="wd2" y="hd2"/>
                </a:cxn>
                <a:cxn ang="10800000">
                  <a:pos x="wd2" y="hd2"/>
                </a:cxn>
                <a:cxn ang="16200000">
                  <a:pos x="wd2" y="hd2"/>
                </a:cxn>
              </a:cxnLst>
              <a:rect b="b" l="0" r="r" t="0"/>
              <a:pathLst>
                <a:path extrusionOk="0" h="21600" w="21600">
                  <a:moveTo>
                    <a:pt x="2899" y="16199"/>
                  </a:moveTo>
                  <a:lnTo>
                    <a:pt x="14640" y="16199"/>
                  </a:lnTo>
                  <a:lnTo>
                    <a:pt x="14640" y="21600"/>
                  </a:lnTo>
                  <a:lnTo>
                    <a:pt x="21600" y="13681"/>
                  </a:lnTo>
                  <a:lnTo>
                    <a:pt x="14640" y="5761"/>
                  </a:lnTo>
                  <a:lnTo>
                    <a:pt x="14640" y="11158"/>
                  </a:lnTo>
                  <a:lnTo>
                    <a:pt x="4059" y="11158"/>
                  </a:lnTo>
                  <a:lnTo>
                    <a:pt x="4059" y="0"/>
                  </a:lnTo>
                  <a:lnTo>
                    <a:pt x="0" y="0"/>
                  </a:lnTo>
                  <a:lnTo>
                    <a:pt x="0" y="12597"/>
                  </a:lnTo>
                  <a:cubicBezTo>
                    <a:pt x="0" y="14587"/>
                    <a:pt x="1297" y="16199"/>
                    <a:pt x="2899" y="16199"/>
                  </a:cubicBezTo>
                  <a:close/>
                </a:path>
              </a:pathLst>
            </a:custGeom>
            <a:grpFill/>
            <a:ln w="12700">
              <a:miter lim="400000"/>
            </a:ln>
          </p:spPr>
          <p:txBody>
            <a:bodyPr anchor="ctr" bIns="0" lIns="0" rIns="0" tIns="0"/>
            <a:lstStyle/>
            <a:p>
              <a:pPr lvl="0"/>
              <a:endParaRPr sz="1733"/>
            </a:p>
          </p:txBody>
        </p:sp>
        <p:sp>
          <p:nvSpPr>
            <p:cNvPr id="141" name="Shape 4113"/>
            <p:cNvSpPr/>
            <p:nvPr/>
          </p:nvSpPr>
          <p:spPr>
            <a:xfrm>
              <a:off x="6806827" y="4303599"/>
              <a:ext cx="197152" cy="139178"/>
            </a:xfrm>
            <a:custGeom>
              <a:cxnLst>
                <a:cxn ang="0">
                  <a:pos x="wd2" y="hd2"/>
                </a:cxn>
                <a:cxn ang="5400000">
                  <a:pos x="wd2" y="hd2"/>
                </a:cxn>
                <a:cxn ang="10800000">
                  <a:pos x="wd2" y="hd2"/>
                </a:cxn>
                <a:cxn ang="16200000">
                  <a:pos x="wd2" y="hd2"/>
                </a:cxn>
              </a:cxnLst>
              <a:rect b="b" l="0" r="r" t="0"/>
              <a:pathLst>
                <a:path extrusionOk="0" h="21600" w="21600">
                  <a:moveTo>
                    <a:pt x="19059" y="3960"/>
                  </a:moveTo>
                  <a:lnTo>
                    <a:pt x="5337" y="3960"/>
                  </a:lnTo>
                  <a:lnTo>
                    <a:pt x="5337" y="0"/>
                  </a:lnTo>
                  <a:lnTo>
                    <a:pt x="0" y="6480"/>
                  </a:lnTo>
                  <a:lnTo>
                    <a:pt x="5337" y="12961"/>
                  </a:lnTo>
                  <a:lnTo>
                    <a:pt x="5337" y="9000"/>
                  </a:lnTo>
                  <a:lnTo>
                    <a:pt x="18043" y="9000"/>
                  </a:lnTo>
                  <a:lnTo>
                    <a:pt x="18043" y="16559"/>
                  </a:lnTo>
                  <a:lnTo>
                    <a:pt x="1525" y="16559"/>
                  </a:lnTo>
                  <a:lnTo>
                    <a:pt x="1525" y="21600"/>
                  </a:lnTo>
                  <a:lnTo>
                    <a:pt x="19059" y="21600"/>
                  </a:lnTo>
                  <a:cubicBezTo>
                    <a:pt x="20463" y="21600"/>
                    <a:pt x="21600" y="19988"/>
                    <a:pt x="21600" y="17998"/>
                  </a:cubicBezTo>
                  <a:lnTo>
                    <a:pt x="21600" y="7560"/>
                  </a:lnTo>
                  <a:cubicBezTo>
                    <a:pt x="21600" y="5572"/>
                    <a:pt x="20463" y="3960"/>
                    <a:pt x="19059" y="3960"/>
                  </a:cubicBezTo>
                  <a:close/>
                </a:path>
              </a:pathLst>
            </a:custGeom>
            <a:grpFill/>
            <a:ln w="12700">
              <a:miter lim="400000"/>
            </a:ln>
          </p:spPr>
          <p:txBody>
            <a:bodyPr anchor="ctr" bIns="0" lIns="0" rIns="0" tIns="0"/>
            <a:lstStyle/>
            <a:p>
              <a:pPr lvl="0"/>
              <a:endParaRPr sz="1733"/>
            </a:p>
          </p:txBody>
        </p:sp>
        <p:sp>
          <p:nvSpPr>
            <p:cNvPr id="142" name="Shape 4114"/>
            <p:cNvSpPr/>
            <p:nvPr/>
          </p:nvSpPr>
          <p:spPr>
            <a:xfrm>
              <a:off x="6270624" y="4305315"/>
              <a:ext cx="231937" cy="197006"/>
            </a:xfrm>
            <a:custGeom>
              <a:cxnLst>
                <a:cxn ang="0">
                  <a:pos x="wd2" y="hd2"/>
                </a:cxn>
                <a:cxn ang="5400000">
                  <a:pos x="wd2" y="hd2"/>
                </a:cxn>
                <a:cxn ang="10800000">
                  <a:pos x="wd2" y="hd2"/>
                </a:cxn>
                <a:cxn ang="16200000">
                  <a:pos x="wd2" y="hd2"/>
                </a:cxn>
              </a:cxnLst>
              <a:rect b="b" l="0" r="r" t="0"/>
              <a:pathLst>
                <a:path extrusionOk="0" h="21600" w="21600">
                  <a:moveTo>
                    <a:pt x="17064" y="14989"/>
                  </a:moveTo>
                  <a:lnTo>
                    <a:pt x="16300" y="14989"/>
                  </a:lnTo>
                  <a:cubicBezTo>
                    <a:pt x="14781" y="14989"/>
                    <a:pt x="13615" y="14098"/>
                    <a:pt x="12532" y="12778"/>
                  </a:cubicBezTo>
                  <a:cubicBezTo>
                    <a:pt x="12422" y="12943"/>
                    <a:pt x="12313" y="13112"/>
                    <a:pt x="12204" y="13283"/>
                  </a:cubicBezTo>
                  <a:cubicBezTo>
                    <a:pt x="11728" y="14021"/>
                    <a:pt x="11216" y="14811"/>
                    <a:pt x="10650" y="15592"/>
                  </a:cubicBezTo>
                  <a:cubicBezTo>
                    <a:pt x="12115" y="17276"/>
                    <a:pt x="13891" y="18547"/>
                    <a:pt x="16300" y="18547"/>
                  </a:cubicBezTo>
                  <a:lnTo>
                    <a:pt x="17064" y="18547"/>
                  </a:lnTo>
                  <a:lnTo>
                    <a:pt x="17064" y="21600"/>
                  </a:lnTo>
                  <a:lnTo>
                    <a:pt x="21600" y="17022"/>
                  </a:lnTo>
                  <a:lnTo>
                    <a:pt x="17064" y="12444"/>
                  </a:lnTo>
                  <a:cubicBezTo>
                    <a:pt x="17064" y="12444"/>
                    <a:pt x="17064" y="14989"/>
                    <a:pt x="17064" y="14989"/>
                  </a:cubicBezTo>
                  <a:close/>
                  <a:moveTo>
                    <a:pt x="5844" y="8840"/>
                  </a:moveTo>
                  <a:cubicBezTo>
                    <a:pt x="6014" y="8580"/>
                    <a:pt x="6185" y="8316"/>
                    <a:pt x="6358" y="8047"/>
                  </a:cubicBezTo>
                  <a:cubicBezTo>
                    <a:pt x="6781" y="7394"/>
                    <a:pt x="7227" y="6705"/>
                    <a:pt x="7709" y="6019"/>
                  </a:cubicBezTo>
                  <a:cubicBezTo>
                    <a:pt x="6284" y="4449"/>
                    <a:pt x="4562" y="3290"/>
                    <a:pt x="2260" y="3290"/>
                  </a:cubicBezTo>
                  <a:lnTo>
                    <a:pt x="0" y="3290"/>
                  </a:lnTo>
                  <a:lnTo>
                    <a:pt x="0" y="6850"/>
                  </a:lnTo>
                  <a:lnTo>
                    <a:pt x="2260" y="6850"/>
                  </a:lnTo>
                  <a:cubicBezTo>
                    <a:pt x="3693" y="6850"/>
                    <a:pt x="4812" y="7643"/>
                    <a:pt x="5844" y="8840"/>
                  </a:cubicBezTo>
                  <a:close/>
                  <a:moveTo>
                    <a:pt x="16300" y="6596"/>
                  </a:moveTo>
                  <a:lnTo>
                    <a:pt x="17064" y="6596"/>
                  </a:lnTo>
                  <a:lnTo>
                    <a:pt x="17064" y="9155"/>
                  </a:lnTo>
                  <a:lnTo>
                    <a:pt x="21600" y="4578"/>
                  </a:lnTo>
                  <a:lnTo>
                    <a:pt x="17064" y="0"/>
                  </a:lnTo>
                  <a:lnTo>
                    <a:pt x="17064" y="3036"/>
                  </a:lnTo>
                  <a:lnTo>
                    <a:pt x="16300" y="3036"/>
                  </a:lnTo>
                  <a:cubicBezTo>
                    <a:pt x="12312" y="3036"/>
                    <a:pt x="10062" y="6516"/>
                    <a:pt x="8077" y="9587"/>
                  </a:cubicBezTo>
                  <a:cubicBezTo>
                    <a:pt x="6293" y="12349"/>
                    <a:pt x="4752" y="14735"/>
                    <a:pt x="2260" y="14735"/>
                  </a:cubicBezTo>
                  <a:lnTo>
                    <a:pt x="0" y="14735"/>
                  </a:lnTo>
                  <a:lnTo>
                    <a:pt x="0" y="18293"/>
                  </a:lnTo>
                  <a:lnTo>
                    <a:pt x="2260" y="18293"/>
                  </a:lnTo>
                  <a:cubicBezTo>
                    <a:pt x="6250" y="18293"/>
                    <a:pt x="8500" y="14814"/>
                    <a:pt x="10485" y="11743"/>
                  </a:cubicBezTo>
                  <a:cubicBezTo>
                    <a:pt x="12269" y="8981"/>
                    <a:pt x="13810" y="6596"/>
                    <a:pt x="16300" y="6596"/>
                  </a:cubicBezTo>
                  <a:close/>
                </a:path>
              </a:pathLst>
            </a:custGeom>
            <a:grpFill/>
            <a:ln w="12700">
              <a:miter lim="400000"/>
            </a:ln>
          </p:spPr>
          <p:txBody>
            <a:bodyPr anchor="ctr" bIns="0" lIns="0" rIns="0" tIns="0"/>
            <a:lstStyle/>
            <a:p>
              <a:pPr lvl="0"/>
              <a:endParaRPr sz="1733"/>
            </a:p>
          </p:txBody>
        </p:sp>
        <p:sp>
          <p:nvSpPr>
            <p:cNvPr id="143" name="Shape 4115"/>
            <p:cNvSpPr/>
            <p:nvPr/>
          </p:nvSpPr>
          <p:spPr>
            <a:xfrm>
              <a:off x="7833364" y="4323538"/>
              <a:ext cx="231937" cy="139178"/>
            </a:xfrm>
            <a:custGeom>
              <a:cxnLst>
                <a:cxn ang="0">
                  <a:pos x="wd2" y="hd2"/>
                </a:cxn>
                <a:cxn ang="5400000">
                  <a:pos x="wd2" y="hd2"/>
                </a:cxn>
                <a:cxn ang="10800000">
                  <a:pos x="wd2" y="hd2"/>
                </a:cxn>
                <a:cxn ang="16200000">
                  <a:pos x="wd2" y="hd2"/>
                </a:cxn>
              </a:cxnLst>
              <a:rect b="b" l="0" r="r" t="0"/>
              <a:pathLst>
                <a:path extrusionOk="0" h="21600" w="21600">
                  <a:moveTo>
                    <a:pt x="19418" y="14435"/>
                  </a:moveTo>
                  <a:lnTo>
                    <a:pt x="19418" y="3600"/>
                  </a:lnTo>
                  <a:cubicBezTo>
                    <a:pt x="19418" y="1612"/>
                    <a:pt x="18451" y="0"/>
                    <a:pt x="17258" y="0"/>
                  </a:cubicBezTo>
                  <a:lnTo>
                    <a:pt x="7560" y="0"/>
                  </a:lnTo>
                  <a:lnTo>
                    <a:pt x="10326" y="5041"/>
                  </a:lnTo>
                  <a:lnTo>
                    <a:pt x="16221" y="5041"/>
                  </a:lnTo>
                  <a:lnTo>
                    <a:pt x="16221" y="14435"/>
                  </a:lnTo>
                  <a:lnTo>
                    <a:pt x="14040" y="14435"/>
                  </a:lnTo>
                  <a:lnTo>
                    <a:pt x="17819" y="21600"/>
                  </a:lnTo>
                  <a:lnTo>
                    <a:pt x="21600" y="14435"/>
                  </a:lnTo>
                  <a:cubicBezTo>
                    <a:pt x="21600" y="14435"/>
                    <a:pt x="19418" y="14435"/>
                    <a:pt x="19418" y="14435"/>
                  </a:cubicBezTo>
                  <a:close/>
                  <a:moveTo>
                    <a:pt x="5378" y="16559"/>
                  </a:moveTo>
                  <a:lnTo>
                    <a:pt x="5378" y="7166"/>
                  </a:lnTo>
                  <a:lnTo>
                    <a:pt x="7560" y="7166"/>
                  </a:lnTo>
                  <a:lnTo>
                    <a:pt x="3779" y="0"/>
                  </a:lnTo>
                  <a:lnTo>
                    <a:pt x="0" y="7166"/>
                  </a:lnTo>
                  <a:lnTo>
                    <a:pt x="2181" y="7166"/>
                  </a:lnTo>
                  <a:lnTo>
                    <a:pt x="2181" y="17998"/>
                  </a:lnTo>
                  <a:cubicBezTo>
                    <a:pt x="2181" y="19988"/>
                    <a:pt x="3149" y="21600"/>
                    <a:pt x="4341" y="21600"/>
                  </a:cubicBezTo>
                  <a:lnTo>
                    <a:pt x="14040" y="21600"/>
                  </a:lnTo>
                  <a:lnTo>
                    <a:pt x="11274" y="16559"/>
                  </a:lnTo>
                  <a:cubicBezTo>
                    <a:pt x="11274" y="16559"/>
                    <a:pt x="5378" y="16559"/>
                    <a:pt x="5378" y="16559"/>
                  </a:cubicBezTo>
                  <a:close/>
                </a:path>
              </a:pathLst>
            </a:custGeom>
            <a:grpFill/>
            <a:ln w="12700">
              <a:miter lim="400000"/>
            </a:ln>
          </p:spPr>
          <p:txBody>
            <a:bodyPr anchor="ctr" bIns="0" lIns="0" rIns="0" tIns="0"/>
            <a:lstStyle/>
            <a:p>
              <a:pPr lvl="0"/>
              <a:endParaRPr sz="1733"/>
            </a:p>
          </p:txBody>
        </p:sp>
        <p:sp>
          <p:nvSpPr>
            <p:cNvPr id="144" name="Shape 4116"/>
            <p:cNvSpPr/>
            <p:nvPr/>
          </p:nvSpPr>
          <p:spPr>
            <a:xfrm>
              <a:off x="8357882" y="4323800"/>
              <a:ext cx="208756" cy="139178"/>
            </a:xfrm>
            <a:custGeom>
              <a:cxnLst>
                <a:cxn ang="0">
                  <a:pos x="wd2" y="hd2"/>
                </a:cxn>
                <a:cxn ang="5400000">
                  <a:pos x="wd2" y="hd2"/>
                </a:cxn>
                <a:cxn ang="10800000">
                  <a:pos x="wd2" y="hd2"/>
                </a:cxn>
                <a:cxn ang="16200000">
                  <a:pos x="wd2" y="hd2"/>
                </a:cxn>
              </a:cxnLst>
              <a:rect b="b" l="0" r="r" t="0"/>
              <a:pathLst>
                <a:path extrusionOk="0" h="21600" w="21600">
                  <a:moveTo>
                    <a:pt x="19200" y="3960"/>
                  </a:moveTo>
                  <a:lnTo>
                    <a:pt x="14640" y="3960"/>
                  </a:lnTo>
                  <a:lnTo>
                    <a:pt x="14640" y="9000"/>
                  </a:lnTo>
                  <a:lnTo>
                    <a:pt x="18241" y="9000"/>
                  </a:lnTo>
                  <a:lnTo>
                    <a:pt x="18241" y="16559"/>
                  </a:lnTo>
                  <a:lnTo>
                    <a:pt x="3361" y="16559"/>
                  </a:lnTo>
                  <a:lnTo>
                    <a:pt x="3361" y="9000"/>
                  </a:lnTo>
                  <a:lnTo>
                    <a:pt x="8401" y="9000"/>
                  </a:lnTo>
                  <a:lnTo>
                    <a:pt x="8401" y="12961"/>
                  </a:lnTo>
                  <a:lnTo>
                    <a:pt x="13201" y="6480"/>
                  </a:lnTo>
                  <a:lnTo>
                    <a:pt x="8401" y="0"/>
                  </a:lnTo>
                  <a:lnTo>
                    <a:pt x="8401" y="3960"/>
                  </a:lnTo>
                  <a:lnTo>
                    <a:pt x="2400" y="3960"/>
                  </a:lnTo>
                  <a:cubicBezTo>
                    <a:pt x="1075" y="3960"/>
                    <a:pt x="0" y="5572"/>
                    <a:pt x="0" y="7560"/>
                  </a:cubicBezTo>
                  <a:lnTo>
                    <a:pt x="0" y="17998"/>
                  </a:lnTo>
                  <a:cubicBezTo>
                    <a:pt x="0" y="19988"/>
                    <a:pt x="1075" y="21600"/>
                    <a:pt x="2400" y="21600"/>
                  </a:cubicBezTo>
                  <a:lnTo>
                    <a:pt x="19200" y="21600"/>
                  </a:lnTo>
                  <a:cubicBezTo>
                    <a:pt x="20525" y="21600"/>
                    <a:pt x="21600" y="19988"/>
                    <a:pt x="21600" y="17998"/>
                  </a:cubicBezTo>
                  <a:lnTo>
                    <a:pt x="21600" y="7560"/>
                  </a:lnTo>
                  <a:cubicBezTo>
                    <a:pt x="21600" y="5572"/>
                    <a:pt x="20525" y="3960"/>
                    <a:pt x="19200" y="3960"/>
                  </a:cubicBezTo>
                  <a:close/>
                </a:path>
              </a:pathLst>
            </a:custGeom>
            <a:grpFill/>
            <a:ln w="12700">
              <a:miter lim="400000"/>
            </a:ln>
          </p:spPr>
          <p:txBody>
            <a:bodyPr anchor="ctr" bIns="0" lIns="0" rIns="0" tIns="0"/>
            <a:lstStyle/>
            <a:p>
              <a:pPr lvl="0"/>
              <a:endParaRPr sz="1733"/>
            </a:p>
          </p:txBody>
        </p:sp>
      </p:grpSp>
    </p:spTree>
    <p:extLst>
      <p:ext uri="{BB962C8B-B14F-4D97-AF65-F5344CB8AC3E}">
        <p14:creationId val="952995115"/>
      </p:ext>
    </p:extLst>
  </p:cSld>
  <p:clrMapOvr>
    <a:masterClrMapping/>
  </p:clrMapOvr>
  <p:transition advClick="0"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2" presetSubtype="1">
                                  <p:stCondLst>
                                    <p:cond delay="0"/>
                                  </p:stCondLst>
                                  <p:childTnLst>
                                    <p:set>
                                      <p:cBhvr>
                                        <p:cTn dur="1" fill="hold" id="6">
                                          <p:stCondLst>
                                            <p:cond delay="0"/>
                                          </p:stCondLst>
                                        </p:cTn>
                                        <p:tgtEl>
                                          <p:spTgt spid="2"/>
                                        </p:tgtEl>
                                        <p:attrNameLst>
                                          <p:attrName>style.visibility</p:attrName>
                                        </p:attrNameLst>
                                      </p:cBhvr>
                                      <p:to>
                                        <p:strVal val="visible"/>
                                      </p:to>
                                    </p:set>
                                    <p:animEffect filter="wipe(up)" transition="in">
                                      <p:cBhvr>
                                        <p:cTn dur="1000" id="7"/>
                                        <p:tgtEl>
                                          <p:spTgt spid="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8" name="TextBox 33"/>
          <p:cNvSpPr txBox="1"/>
          <p:nvPr/>
        </p:nvSpPr>
        <p:spPr>
          <a:xfrm>
            <a:off x="1184888" y="171551"/>
            <a:ext cx="1402080" cy="457200"/>
          </a:xfrm>
          <a:prstGeom prst="rect">
            <a:avLst/>
          </a:prstGeom>
          <a:noFill/>
        </p:spPr>
        <p:txBody>
          <a:bodyPr rtlCol="0" wrap="none">
            <a:spAutoFit/>
          </a:bodyPr>
          <a:lstStyle/>
          <a:p>
            <a:r>
              <a:rPr altLang="en-US" lang="zh-CN" sz="2400">
                <a:solidFill>
                  <a:srgbClr val="3F3F3F"/>
                </a:solidFill>
                <a:latin typeface="微软雅黑"/>
                <a:ea typeface="微软雅黑"/>
              </a:rPr>
              <a:t>公司简介</a:t>
            </a:r>
          </a:p>
        </p:txBody>
      </p:sp>
      <p:sp>
        <p:nvSpPr>
          <p:cNvPr id="9" name="Freeform 40"/>
          <p:cNvSpPr>
            <a:spLocks noEditPoints="1"/>
          </p:cNvSpPr>
          <p:nvPr/>
        </p:nvSpPr>
        <p:spPr bwMode="auto">
          <a:xfrm>
            <a:off x="553476" y="227694"/>
            <a:ext cx="264760" cy="392994"/>
          </a:xfrm>
          <a:custGeom>
            <a:gdLst>
              <a:gd fmla="*/ 173 w 579" name="T0"/>
              <a:gd fmla="*/ 818 h 857" name="T1"/>
              <a:gd fmla="*/ 551 w 579" name="T2"/>
              <a:gd fmla="*/ 818 h 857" name="T3"/>
              <a:gd fmla="*/ 571 w 579" name="T4"/>
              <a:gd fmla="*/ 838 h 857" name="T5"/>
              <a:gd fmla="*/ 551 w 579" name="T6"/>
              <a:gd fmla="*/ 857 h 857" name="T7"/>
              <a:gd fmla="*/ 173 w 579" name="T8"/>
              <a:gd fmla="*/ 857 h 857" name="T9"/>
              <a:gd fmla="*/ 153 w 579" name="T10"/>
              <a:gd fmla="*/ 838 h 857" name="T11"/>
              <a:gd fmla="*/ 173 w 579" name="T12"/>
              <a:gd fmla="*/ 818 h 857" name="T13"/>
              <a:gd fmla="*/ 181 w 579" name="T14"/>
              <a:gd fmla="*/ 632 h 857" name="T15"/>
              <a:gd fmla="*/ 389 w 579" name="T16"/>
              <a:gd fmla="*/ 290 h 857" name="T17"/>
              <a:gd fmla="*/ 462 w 579" name="T18"/>
              <a:gd fmla="*/ 334 h 857" name="T19"/>
              <a:gd fmla="*/ 255 w 579" name="T20"/>
              <a:gd fmla="*/ 676 h 857" name="T21"/>
              <a:gd fmla="*/ 181 w 579" name="T22"/>
              <a:gd fmla="*/ 632 h 857" name="T23"/>
              <a:gd fmla="*/ 35 w 579" name="T24"/>
              <a:gd fmla="*/ 543 h 857" name="T25"/>
              <a:gd fmla="*/ 243 w 579" name="T26"/>
              <a:gd fmla="*/ 201 h 857" name="T27"/>
              <a:gd fmla="*/ 316 w 579" name="T28"/>
              <a:gd fmla="*/ 245 h 857" name="T29"/>
              <a:gd fmla="*/ 108 w 579" name="T30"/>
              <a:gd fmla="*/ 587 h 857" name="T31"/>
              <a:gd fmla="*/ 35 w 579" name="T32"/>
              <a:gd fmla="*/ 543 h 857" name="T33"/>
              <a:gd fmla="*/ 2 w 579" name="T34"/>
              <a:gd fmla="*/ 820 h 857" name="T35"/>
              <a:gd fmla="*/ 22 w 579" name="T36"/>
              <a:gd fmla="*/ 650 h 857" name="T37"/>
              <a:gd fmla="*/ 165 w 579" name="T38"/>
              <a:gd fmla="*/ 736 h 857" name="T39"/>
              <a:gd fmla="*/ 24 w 579" name="T40"/>
              <a:gd fmla="*/ 833 h 857" name="T41"/>
              <a:gd fmla="*/ 2 w 579" name="T42"/>
              <a:gd fmla="*/ 820 h 857" name="T43"/>
              <a:gd fmla="*/ 299 w 579" name="T44"/>
              <a:gd fmla="*/ 106 h 857" name="T45"/>
              <a:gd fmla="*/ 269 w 579" name="T46"/>
              <a:gd fmla="*/ 156 h 857" name="T47"/>
              <a:gd fmla="*/ 488 w 579" name="T48"/>
              <a:gd fmla="*/ 289 h 857" name="T49"/>
              <a:gd fmla="*/ 519 w 579" name="T50"/>
              <a:gd fmla="*/ 239 h 857" name="T51"/>
              <a:gd fmla="*/ 299 w 579" name="T52"/>
              <a:gd fmla="*/ 106 h 857" name="T53"/>
              <a:gd fmla="*/ 346 w 579" name="T54"/>
              <a:gd fmla="*/ 30 h 857" name="T55"/>
              <a:gd fmla="*/ 412 w 579" name="T56"/>
              <a:gd fmla="*/ 14 h 857" name="T57"/>
              <a:gd fmla="*/ 549 w 579" name="T58"/>
              <a:gd fmla="*/ 97 h 857" name="T59"/>
              <a:gd fmla="*/ 566 w 579" name="T60"/>
              <a:gd fmla="*/ 163 h 857" name="T61"/>
              <a:gd fmla="*/ 547 w 579" name="T62"/>
              <a:gd fmla="*/ 194 h 857" name="T63"/>
              <a:gd fmla="*/ 327 w 579" name="T64"/>
              <a:gd fmla="*/ 61 h 857" name="T65"/>
              <a:gd fmla="*/ 346 w 579" name="T66"/>
              <a:gd fmla="*/ 30 h 857" name="T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b="b" l="0" r="r" t="0"/>
            <a:pathLst>
              <a:path h="857" w="579">
                <a:moveTo>
                  <a:pt x="173" y="818"/>
                </a:moveTo>
                <a:lnTo>
                  <a:pt x="551" y="818"/>
                </a:lnTo>
                <a:cubicBezTo>
                  <a:pt x="562" y="818"/>
                  <a:pt x="571" y="827"/>
                  <a:pt x="571" y="838"/>
                </a:cubicBezTo>
                <a:cubicBezTo>
                  <a:pt x="571" y="849"/>
                  <a:pt x="562" y="857"/>
                  <a:pt x="551" y="857"/>
                </a:cubicBezTo>
                <a:lnTo>
                  <a:pt x="173" y="857"/>
                </a:lnTo>
                <a:cubicBezTo>
                  <a:pt x="162" y="857"/>
                  <a:pt x="153" y="849"/>
                  <a:pt x="153" y="838"/>
                </a:cubicBezTo>
                <a:cubicBezTo>
                  <a:pt x="153" y="827"/>
                  <a:pt x="162" y="818"/>
                  <a:pt x="173" y="818"/>
                </a:cubicBezTo>
                <a:close/>
                <a:moveTo>
                  <a:pt x="181" y="632"/>
                </a:moveTo>
                <a:lnTo>
                  <a:pt x="389" y="290"/>
                </a:lnTo>
                <a:lnTo>
                  <a:pt x="462" y="334"/>
                </a:lnTo>
                <a:lnTo>
                  <a:pt x="255" y="676"/>
                </a:lnTo>
                <a:lnTo>
                  <a:pt x="181" y="632"/>
                </a:lnTo>
                <a:close/>
                <a:moveTo>
                  <a:pt x="35" y="543"/>
                </a:moveTo>
                <a:lnTo>
                  <a:pt x="243" y="201"/>
                </a:lnTo>
                <a:lnTo>
                  <a:pt x="316" y="245"/>
                </a:lnTo>
                <a:lnTo>
                  <a:pt x="108" y="587"/>
                </a:lnTo>
                <a:lnTo>
                  <a:pt x="35" y="543"/>
                </a:lnTo>
                <a:close/>
                <a:moveTo>
                  <a:pt x="2" y="820"/>
                </a:moveTo>
                <a:lnTo>
                  <a:pt x="22" y="650"/>
                </a:lnTo>
                <a:lnTo>
                  <a:pt x="165" y="736"/>
                </a:lnTo>
                <a:lnTo>
                  <a:pt x="24" y="833"/>
                </a:lnTo>
                <a:cubicBezTo>
                  <a:pt x="9" y="844"/>
                  <a:pt x="0" y="838"/>
                  <a:pt x="2" y="820"/>
                </a:cubicBezTo>
                <a:close/>
                <a:moveTo>
                  <a:pt x="299" y="106"/>
                </a:moveTo>
                <a:lnTo>
                  <a:pt x="269" y="156"/>
                </a:lnTo>
                <a:lnTo>
                  <a:pt x="488" y="289"/>
                </a:lnTo>
                <a:lnTo>
                  <a:pt x="519" y="239"/>
                </a:lnTo>
                <a:lnTo>
                  <a:pt x="299" y="106"/>
                </a:lnTo>
                <a:close/>
                <a:moveTo>
                  <a:pt x="346" y="30"/>
                </a:moveTo>
                <a:cubicBezTo>
                  <a:pt x="360" y="7"/>
                  <a:pt x="390" y="0"/>
                  <a:pt x="412" y="14"/>
                </a:cubicBezTo>
                <a:lnTo>
                  <a:pt x="549" y="97"/>
                </a:lnTo>
                <a:cubicBezTo>
                  <a:pt x="572" y="110"/>
                  <a:pt x="579" y="140"/>
                  <a:pt x="566" y="163"/>
                </a:cubicBezTo>
                <a:lnTo>
                  <a:pt x="547" y="194"/>
                </a:lnTo>
                <a:lnTo>
                  <a:pt x="327" y="61"/>
                </a:lnTo>
                <a:lnTo>
                  <a:pt x="346" y="30"/>
                </a:lnTo>
                <a:close/>
              </a:path>
            </a:pathLst>
          </a:custGeom>
          <a:solidFill>
            <a:srgbClr val="7F7F7F"/>
          </a:solidFill>
          <a:ln>
            <a:noFill/>
          </a:ln>
        </p:spPr>
        <p:txBody>
          <a:bodyPr anchor="t" anchorCtr="0" bIns="45720" compatLnSpc="1" lIns="91440" numCol="1" rIns="91440" tIns="45720" vert="horz" wrap="square">
            <a:prstTxWarp prst="textNoShape">
              <a:avLst/>
            </a:prstTxWarp>
          </a:bodyPr>
          <a:lstStyle/>
          <a:p>
            <a:endParaRPr altLang="en-US" lang="zh-CN"/>
          </a:p>
        </p:txBody>
      </p:sp>
      <p:cxnSp>
        <p:nvCxnSpPr>
          <p:cNvPr id="10" name="直接连接符 9"/>
          <p:cNvCxnSpPr/>
          <p:nvPr/>
        </p:nvCxnSpPr>
        <p:spPr bwMode="auto">
          <a:xfrm flipH="1">
            <a:off x="985302" y="616159"/>
            <a:ext cx="10746000" cy="0"/>
          </a:xfrm>
          <a:prstGeom prst="line">
            <a:avLst/>
          </a:prstGeom>
          <a:solidFill>
            <a:schemeClr val="accent1"/>
          </a:solidFill>
          <a:ln algn="ctr" cap="flat" cmpd="sng" w="9525">
            <a:solidFill>
              <a:srgbClr val="A6A6A6"/>
            </a:solidFill>
            <a:prstDash val="solid"/>
            <a:round/>
            <a:headEnd len="med" type="none" w="med"/>
            <a:tailEnd len="med" type="none" w="med"/>
          </a:ln>
          <a:effectLst/>
          <a:extLst>
            <a:ext uri="{AF507438-7753-43E0-B8FC-AC1667EBCBE1}">
              <a14:hiddenEffects>
                <a:effectLst>
                  <a:outerShdw algn="ctr" dir="2700000" dist="35921" rotWithShape="0">
                    <a:schemeClr val="bg2"/>
                  </a:outerShdw>
                </a:effectLst>
              </a14:hiddenEffects>
            </a:ext>
          </a:extLst>
        </p:spPr>
      </p:cxnSp>
      <p:sp>
        <p:nvSpPr>
          <p:cNvPr id="15" name="TextBox 47"/>
          <p:cNvSpPr txBox="1"/>
          <p:nvPr/>
        </p:nvSpPr>
        <p:spPr>
          <a:xfrm>
            <a:off x="5454695" y="2492896"/>
            <a:ext cx="5951886" cy="3200400"/>
          </a:xfrm>
          <a:prstGeom prst="rect">
            <a:avLst/>
          </a:prstGeom>
          <a:noFill/>
        </p:spPr>
        <p:txBody>
          <a:bodyPr bIns="0" lIns="0" rIns="0" rtlCol="0" tIns="0" wrap="square">
            <a:spAutoFit/>
          </a:bodyPr>
          <a:lstStyle/>
          <a:p>
            <a:pPr algn="just">
              <a:lnSpc>
                <a:spcPct val="150000"/>
              </a:lnSpc>
            </a:pPr>
            <a:r>
              <a:rPr altLang="en-US" lang="zh-CN" sz="1400">
                <a:solidFill>
                  <a:srgbClr val="3F3F3F"/>
                </a:solidFill>
                <a:latin charset="-122" panose="020b0503020204020204" pitchFamily="34" typeface="微软雅黑"/>
                <a:ea charset="-122" pitchFamily="34" typeface="微软雅黑"/>
              </a:rPr>
              <a:t>阿里巴巴集团经营多项业务，另外也从关联公司的业务和服务中取得经营商业生态系统上的支援。业务和关联公司的业务包括：网、、聚划算、全球速卖通、阿里巴巴国际交易市场、1688、阿里妈妈、阿里云、蚂蚁金服、菜鸟网络等。 2014年9月19日，阿里巴巴集团在纽约证券交易所正式挂牌上市，股票代码“BABA”，创始人和董事局主席为马云。2018年全年，阿里巴巴总营收943.84亿元人民币，净利润688.44亿元人民币。</a:t>
            </a:r>
          </a:p>
          <a:p>
            <a:pPr algn="just">
              <a:lnSpc>
                <a:spcPct val="150000"/>
              </a:lnSpc>
            </a:pPr>
            <a:r>
              <a:rPr altLang="en-US" lang="zh-CN" sz="1400">
                <a:solidFill>
                  <a:srgbClr val="3F3F3F"/>
                </a:solidFill>
                <a:latin charset="-122" panose="020b0503020204020204" pitchFamily="34" typeface="微软雅黑"/>
                <a:ea charset="-122" pitchFamily="34" typeface="微软雅黑"/>
              </a:rPr>
              <a:t>2017年4月6日，阿里巴巴正式宣布已经成为全球最大的零售交易平台。</a:t>
            </a:r>
          </a:p>
          <a:p>
            <a:pPr algn="just">
              <a:lnSpc>
                <a:spcPct val="150000"/>
              </a:lnSpc>
            </a:pPr>
            <a:r>
              <a:rPr altLang="en-US" lang="zh-CN" sz="1400">
                <a:solidFill>
                  <a:srgbClr val="3F3F3F"/>
                </a:solidFill>
                <a:latin charset="-122" panose="020b0503020204020204" pitchFamily="34" typeface="微软雅黑"/>
                <a:ea charset="-122" pitchFamily="34" typeface="微软雅黑"/>
              </a:rPr>
              <a:t>2017年7月5日，第三方应用商店“豌豆荚”宣布，其应用分发业务并入阿里巴巴移动事业群，双方已正式签订并购协议。</a:t>
            </a:r>
          </a:p>
          <a:p>
            <a:pPr algn="just">
              <a:lnSpc>
                <a:spcPct val="150000"/>
              </a:lnSpc>
            </a:pPr>
            <a:r>
              <a:rPr altLang="en-US" lang="zh-CN" sz="1400">
                <a:solidFill>
                  <a:srgbClr val="3F3F3F"/>
                </a:solidFill>
                <a:latin charset="-122" panose="020b0503020204020204" pitchFamily="34" typeface="微软雅黑"/>
                <a:ea charset="-122" pitchFamily="34" typeface="微软雅黑"/>
              </a:rPr>
              <a:t>2017年8月，阿里巴巴集团在"2017中国企业500强"中排名第148位。</a:t>
            </a:r>
          </a:p>
        </p:txBody>
      </p:sp>
      <p:sp>
        <p:nvSpPr>
          <p:cNvPr id="16" name="Rectangle 4"/>
          <p:cNvSpPr/>
          <p:nvPr/>
        </p:nvSpPr>
        <p:spPr>
          <a:xfrm>
            <a:off x="0" y="1091154"/>
            <a:ext cx="12191999" cy="9738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60958" lIns="121917" rIns="121917" rtlCol="0" tIns="60958"/>
          <a:lstStyle/>
          <a:p>
            <a:pPr algn="ctr"/>
            <a:endParaRPr lang="en-US">
              <a:latin typeface="+mn-ea"/>
            </a:endParaRPr>
          </a:p>
        </p:txBody>
      </p:sp>
      <p:sp>
        <p:nvSpPr>
          <p:cNvPr id="17" name="Text Box 7"/>
          <p:cNvSpPr txBox="1">
            <a:spLocks noChangeArrowheads="1"/>
          </p:cNvSpPr>
          <p:nvPr/>
        </p:nvSpPr>
        <p:spPr bwMode="auto">
          <a:xfrm>
            <a:off x="507934" y="1204715"/>
            <a:ext cx="11131094" cy="746758"/>
          </a:xfrm>
          <a:prstGeom prst="rect">
            <a:avLst/>
          </a:prstGeom>
          <a:noFill/>
          <a:ln w="9525">
            <a:noFill/>
            <a:miter lim="800000"/>
          </a:ln>
        </p:spPr>
        <p:txBody>
          <a:bodyPr anchor="ctr" bIns="30479" lIns="60958" rIns="60958" tIns="30479" wrap="square">
            <a:spAutoFit/>
          </a:bodyPr>
          <a:lstStyle/>
          <a:p>
            <a:pPr defTabSz="1450940">
              <a:lnSpc>
                <a:spcPts val="2700"/>
              </a:lnSpc>
            </a:pPr>
            <a:r>
              <a:rPr altLang="en-US" lang="zh-CN" sz="1500">
                <a:solidFill>
                  <a:schemeClr val="bg1"/>
                </a:solidFill>
                <a:latin charset="-122" panose="020b0503020204020204" pitchFamily="34" typeface="微软雅黑"/>
                <a:ea charset="-122" pitchFamily="34" typeface="微软雅黑"/>
                <a:cs charset="0" pitchFamily="34" typeface="Open Sans Semibold"/>
              </a:rPr>
              <a:t>阿里巴巴网络技术有限公司（简称：阿里巴巴集团）是以曾担任英语教师的马云为首的18人，于1999年在杭州创立，他们相信互联网能够创造公平的竞争环境，让小企业通过创新与科技扩展业务，并在参与国内或全球市场竞争时处于更有利的位置。</a:t>
            </a:r>
          </a:p>
        </p:txBody>
      </p:sp>
      <p:pic>
        <p:nvPicPr>
          <p:cNvPr id="18" name="Picture 3"/>
          <p:cNvPicPr>
            <a:picLocks noChangeArrowheads="1" noChangeAspect="1"/>
          </p:cNvPicPr>
          <p:nvPr/>
        </p:nvPicPr>
        <p:blipFill>
          <a:blip r:embed="rId3">
            <a:extLst>
              <a:ext uri="{28A0092B-C50C-407E-A947-70E740481C1C}">
                <a14:useLocalDpi val="0"/>
              </a:ext>
            </a:extLst>
          </a:blip>
          <a:stretch>
            <a:fillRect/>
          </a:stretch>
        </p:blipFill>
        <p:spPr bwMode="auto">
          <a:xfrm>
            <a:off x="621804" y="2625295"/>
            <a:ext cx="4337905" cy="2891937"/>
          </a:xfrm>
          <a:prstGeom prst="rect">
            <a:avLst/>
          </a:prstGeom>
          <a:solidFill>
            <a:schemeClr val="accent3"/>
          </a:solidFill>
          <a:ln w="57150">
            <a:gradFill>
              <a:gsLst>
                <a:gs pos="0">
                  <a:schemeClr val="bg1"/>
                </a:gs>
                <a:gs pos="100000">
                  <a:schemeClr val="bg1">
                    <a:lumMod val="85000"/>
                  </a:schemeClr>
                </a:gs>
              </a:gsLst>
              <a:lin ang="5400000" scaled="0"/>
            </a:gradFill>
          </a:ln>
          <a:effectLst>
            <a:outerShdw algn="tl" blurRad="228600" dir="6840000" dist="114300" rotWithShape="0" sx="99000" sy="99000">
              <a:prstClr val="black">
                <a:alpha val="40000"/>
              </a:prstClr>
            </a:outerShdw>
          </a:effectLst>
          <a:extLst/>
        </p:spPr>
      </p:pic>
    </p:spTree>
    <p:extLst>
      <p:ext uri="{BB962C8B-B14F-4D97-AF65-F5344CB8AC3E}">
        <p14:creationId val="2072148222"/>
      </p:ext>
    </p:extLst>
  </p:cSld>
  <p:clrMapOvr>
    <a:masterClrMapping/>
  </p:clrMapOvr>
  <mc:AlternateContent>
    <mc:Choice Requires="p15">
      <p:transition p14:dur="1250" spd="slow">
        <p15:prstTrans prst="peelOff"/>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 presetSubtype="2">
                                  <p:stCondLst>
                                    <p:cond delay="0"/>
                                  </p:stCondLst>
                                  <p:childTnLst>
                                    <p:set>
                                      <p:cBhvr>
                                        <p:cTn dur="1" fill="hold" id="6">
                                          <p:stCondLst>
                                            <p:cond delay="0"/>
                                          </p:stCondLst>
                                        </p:cTn>
                                        <p:tgtEl>
                                          <p:spTgt spid="9"/>
                                        </p:tgtEl>
                                        <p:attrNameLst>
                                          <p:attrName>style.visibility</p:attrName>
                                        </p:attrNameLst>
                                      </p:cBhvr>
                                      <p:to>
                                        <p:strVal val="visible"/>
                                      </p:to>
                                    </p:set>
                                    <p:anim calcmode="lin" valueType="num">
                                      <p:cBhvr additive="base">
                                        <p:cTn dur="500" fill="hold" id="7"/>
                                        <p:tgtEl>
                                          <p:spTgt spid="9"/>
                                        </p:tgtEl>
                                        <p:attrNameLst>
                                          <p:attrName>ppt_x</p:attrName>
                                        </p:attrNameLst>
                                      </p:cBhvr>
                                      <p:tavLst>
                                        <p:tav tm="0">
                                          <p:val>
                                            <p:strVal val="1+#ppt_w/2"/>
                                          </p:val>
                                        </p:tav>
                                        <p:tav tm="100000">
                                          <p:val>
                                            <p:strVal val="#ppt_x"/>
                                          </p:val>
                                        </p:tav>
                                      </p:tavLst>
                                    </p:anim>
                                    <p:anim calcmode="lin" valueType="num">
                                      <p:cBhvr additive="base">
                                        <p:cTn dur="500" fill="hold" id="8"/>
                                        <p:tgtEl>
                                          <p:spTgt spid="9"/>
                                        </p:tgtEl>
                                        <p:attrNameLst>
                                          <p:attrName>ppt_y</p:attrName>
                                        </p:attrNameLst>
                                      </p:cBhvr>
                                      <p:tavLst>
                                        <p:tav tm="0">
                                          <p:val>
                                            <p:strVal val="#ppt_y"/>
                                          </p:val>
                                        </p:tav>
                                        <p:tav tm="100000">
                                          <p:val>
                                            <p:strVal val="#ppt_y"/>
                                          </p:val>
                                        </p:tav>
                                      </p:tavLst>
                                    </p:anim>
                                  </p:childTnLst>
                                </p:cTn>
                              </p:par>
                              <p:par>
                                <p:cTn fill="hold" id="9" nodeType="withEffect" presetClass="entr" presetID="22" presetSubtype="2">
                                  <p:stCondLst>
                                    <p:cond delay="100"/>
                                  </p:stCondLst>
                                  <p:childTnLst>
                                    <p:set>
                                      <p:cBhvr>
                                        <p:cTn dur="1" fill="hold" id="10">
                                          <p:stCondLst>
                                            <p:cond delay="0"/>
                                          </p:stCondLst>
                                        </p:cTn>
                                        <p:tgtEl>
                                          <p:spTgt spid="10"/>
                                        </p:tgtEl>
                                        <p:attrNameLst>
                                          <p:attrName>style.visibility</p:attrName>
                                        </p:attrNameLst>
                                      </p:cBhvr>
                                      <p:to>
                                        <p:strVal val="visible"/>
                                      </p:to>
                                    </p:set>
                                    <p:animEffect filter="wipe(right)" transition="in">
                                      <p:cBhvr>
                                        <p:cTn dur="500" id="11"/>
                                        <p:tgtEl>
                                          <p:spTgt spid="10"/>
                                        </p:tgtEl>
                                      </p:cBhvr>
                                    </p:animEffect>
                                  </p:childTnLst>
                                </p:cTn>
                              </p:par>
                            </p:childTnLst>
                          </p:cTn>
                        </p:par>
                        <p:par>
                          <p:cTn fill="hold" id="12" nodeType="afterGroup">
                            <p:stCondLst>
                              <p:cond delay="600"/>
                            </p:stCondLst>
                            <p:childTnLst>
                              <p:par>
                                <p:cTn fill="hold" grpId="0" id="13" nodeType="afterEffect" presetClass="entr" presetID="41" presetSubtype="0">
                                  <p:stCondLst>
                                    <p:cond delay="0"/>
                                  </p:stCondLst>
                                  <p:iterate type="lt">
                                    <p:tmPct val="10000"/>
                                  </p:iterate>
                                  <p:childTnLst>
                                    <p:set>
                                      <p:cBhvr>
                                        <p:cTn dur="1" fill="hold" id="14">
                                          <p:stCondLst>
                                            <p:cond delay="0"/>
                                          </p:stCondLst>
                                        </p:cTn>
                                        <p:tgtEl>
                                          <p:spTgt spid="8"/>
                                        </p:tgtEl>
                                        <p:attrNameLst>
                                          <p:attrName>style.visibility</p:attrName>
                                        </p:attrNameLst>
                                      </p:cBhvr>
                                      <p:to>
                                        <p:strVal val="visible"/>
                                      </p:to>
                                    </p:set>
                                    <p:anim calcmode="lin" valueType="num">
                                      <p:cBhvr>
                                        <p:cTn dur="400" fill="hold" id="15"/>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dur="400" fill="hold" id="16"/>
                                        <p:tgtEl>
                                          <p:spTgt spid="8"/>
                                        </p:tgtEl>
                                        <p:attrNameLst>
                                          <p:attrName>ppt_y</p:attrName>
                                        </p:attrNameLst>
                                      </p:cBhvr>
                                      <p:tavLst>
                                        <p:tav tm="0">
                                          <p:val>
                                            <p:strVal val="#ppt_y"/>
                                          </p:val>
                                        </p:tav>
                                        <p:tav tm="100000">
                                          <p:val>
                                            <p:strVal val="#ppt_y"/>
                                          </p:val>
                                        </p:tav>
                                      </p:tavLst>
                                    </p:anim>
                                    <p:anim calcmode="lin" valueType="num">
                                      <p:cBhvr>
                                        <p:cTn dur="400" fill="hold" id="17"/>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dur="400" fill="hold" id="18"/>
                                        <p:tgtEl>
                                          <p:spTgt spid="8"/>
                                        </p:tgtEl>
                                        <p:attrNameLst>
                                          <p:attrName>ppt_w</p:attrName>
                                        </p:attrNameLst>
                                      </p:cBhvr>
                                      <p:tavLst>
                                        <p:tav tm="0">
                                          <p:val>
                                            <p:strVal val="#ppt_w/10"/>
                                          </p:val>
                                        </p:tav>
                                        <p:tav tm="50000">
                                          <p:val>
                                            <p:strVal val="#ppt_w+.01"/>
                                          </p:val>
                                        </p:tav>
                                        <p:tav tm="100000">
                                          <p:val>
                                            <p:strVal val="#ppt_w"/>
                                          </p:val>
                                        </p:tav>
                                      </p:tavLst>
                                    </p:anim>
                                    <p:animEffect filter="fade" transition="in">
                                      <p:cBhvr>
                                        <p:cTn dur="400" id="19" tmFilter="0,0; .5, 1; 1, 1"/>
                                        <p:tgtEl>
                                          <p:spTgt spid="8"/>
                                        </p:tgtEl>
                                      </p:cBhvr>
                                    </p:animEffect>
                                  </p:childTnLst>
                                </p:cTn>
                              </p:par>
                            </p:childTnLst>
                          </p:cTn>
                        </p:par>
                        <p:par>
                          <p:cTn fill="hold" id="20" nodeType="afterGroup">
                            <p:stCondLst>
                              <p:cond delay="1000"/>
                            </p:stCondLst>
                            <p:childTnLst>
                              <p:par>
                                <p:cTn fill="hold" grpId="0" id="21" nodeType="afterEffect" presetClass="entr" presetID="2" presetSubtype="4">
                                  <p:stCondLst>
                                    <p:cond delay="0"/>
                                  </p:stCondLst>
                                  <p:childTnLst>
                                    <p:set>
                                      <p:cBhvr>
                                        <p:cTn dur="1" fill="hold" id="22">
                                          <p:stCondLst>
                                            <p:cond delay="0"/>
                                          </p:stCondLst>
                                        </p:cTn>
                                        <p:tgtEl>
                                          <p:spTgt spid="16"/>
                                        </p:tgtEl>
                                        <p:attrNameLst>
                                          <p:attrName>style.visibility</p:attrName>
                                        </p:attrNameLst>
                                      </p:cBhvr>
                                      <p:to>
                                        <p:strVal val="visible"/>
                                      </p:to>
                                    </p:set>
                                    <p:anim calcmode="lin" valueType="num">
                                      <p:cBhvr additive="base">
                                        <p:cTn dur="250" fill="hold" id="23"/>
                                        <p:tgtEl>
                                          <p:spTgt spid="16"/>
                                        </p:tgtEl>
                                        <p:attrNameLst>
                                          <p:attrName>ppt_x</p:attrName>
                                        </p:attrNameLst>
                                      </p:cBhvr>
                                      <p:tavLst>
                                        <p:tav tm="0">
                                          <p:val>
                                            <p:strVal val="#ppt_x"/>
                                          </p:val>
                                        </p:tav>
                                        <p:tav tm="100000">
                                          <p:val>
                                            <p:strVal val="#ppt_x"/>
                                          </p:val>
                                        </p:tav>
                                      </p:tavLst>
                                    </p:anim>
                                    <p:anim calcmode="lin" valueType="num">
                                      <p:cBhvr additive="base">
                                        <p:cTn dur="250" fill="hold" id="24"/>
                                        <p:tgtEl>
                                          <p:spTgt spid="16"/>
                                        </p:tgtEl>
                                        <p:attrNameLst>
                                          <p:attrName>ppt_y</p:attrName>
                                        </p:attrNameLst>
                                      </p:cBhvr>
                                      <p:tavLst>
                                        <p:tav tm="0">
                                          <p:val>
                                            <p:strVal val="1+#ppt_h/2"/>
                                          </p:val>
                                        </p:tav>
                                        <p:tav tm="100000">
                                          <p:val>
                                            <p:strVal val="#ppt_y"/>
                                          </p:val>
                                        </p:tav>
                                      </p:tavLst>
                                    </p:anim>
                                  </p:childTnLst>
                                </p:cTn>
                              </p:par>
                            </p:childTnLst>
                          </p:cTn>
                        </p:par>
                        <p:par>
                          <p:cTn fill="hold" id="25" nodeType="afterGroup">
                            <p:stCondLst>
                              <p:cond delay="1250"/>
                            </p:stCondLst>
                            <p:childTnLst>
                              <p:par>
                                <p:cTn fill="hold" grpId="0" id="26" nodeType="afterEffect" presetClass="entr" presetID="10" presetSubtype="0">
                                  <p:stCondLst>
                                    <p:cond delay="0"/>
                                  </p:stCondLst>
                                  <p:childTnLst>
                                    <p:set>
                                      <p:cBhvr>
                                        <p:cTn dur="1" fill="hold" id="27">
                                          <p:stCondLst>
                                            <p:cond delay="0"/>
                                          </p:stCondLst>
                                        </p:cTn>
                                        <p:tgtEl>
                                          <p:spTgt spid="17"/>
                                        </p:tgtEl>
                                        <p:attrNameLst>
                                          <p:attrName>style.visibility</p:attrName>
                                        </p:attrNameLst>
                                      </p:cBhvr>
                                      <p:to>
                                        <p:strVal val="visible"/>
                                      </p:to>
                                    </p:set>
                                    <p:animEffect filter="fade" transition="in">
                                      <p:cBhvr>
                                        <p:cTn dur="250" id="28"/>
                                        <p:tgtEl>
                                          <p:spTgt spid="17"/>
                                        </p:tgtEl>
                                      </p:cBhvr>
                                    </p:animEffect>
                                  </p:childTnLst>
                                </p:cTn>
                              </p:par>
                            </p:childTnLst>
                          </p:cTn>
                        </p:par>
                        <p:par>
                          <p:cTn fill="hold" id="29" nodeType="afterGroup">
                            <p:stCondLst>
                              <p:cond delay="1500"/>
                            </p:stCondLst>
                            <p:childTnLst>
                              <p:par>
                                <p:cTn fill="hold" id="30" nodeType="afterEffect" presetClass="entr" presetID="42" presetSubtype="0">
                                  <p:stCondLst>
                                    <p:cond delay="0"/>
                                  </p:stCondLst>
                                  <p:childTnLst>
                                    <p:set>
                                      <p:cBhvr>
                                        <p:cTn dur="1" fill="hold" id="31">
                                          <p:stCondLst>
                                            <p:cond delay="0"/>
                                          </p:stCondLst>
                                        </p:cTn>
                                        <p:tgtEl>
                                          <p:spTgt spid="18"/>
                                        </p:tgtEl>
                                        <p:attrNameLst>
                                          <p:attrName>style.visibility</p:attrName>
                                        </p:attrNameLst>
                                      </p:cBhvr>
                                      <p:to>
                                        <p:strVal val="visible"/>
                                      </p:to>
                                    </p:set>
                                    <p:animEffect filter="fade" transition="in">
                                      <p:cBhvr>
                                        <p:cTn dur="1000" id="32"/>
                                        <p:tgtEl>
                                          <p:spTgt spid="18"/>
                                        </p:tgtEl>
                                      </p:cBhvr>
                                    </p:animEffect>
                                    <p:anim calcmode="lin" valueType="num">
                                      <p:cBhvr>
                                        <p:cTn dur="1000" fill="hold" id="33"/>
                                        <p:tgtEl>
                                          <p:spTgt spid="18"/>
                                        </p:tgtEl>
                                        <p:attrNameLst>
                                          <p:attrName>ppt_x</p:attrName>
                                        </p:attrNameLst>
                                      </p:cBhvr>
                                      <p:tavLst>
                                        <p:tav tm="0">
                                          <p:val>
                                            <p:strVal val="#ppt_x"/>
                                          </p:val>
                                        </p:tav>
                                        <p:tav tm="100000">
                                          <p:val>
                                            <p:strVal val="#ppt_x"/>
                                          </p:val>
                                        </p:tav>
                                      </p:tavLst>
                                    </p:anim>
                                    <p:anim calcmode="lin" valueType="num">
                                      <p:cBhvr>
                                        <p:cTn dur="1000" fill="hold" id="34"/>
                                        <p:tgtEl>
                                          <p:spTgt spid="18"/>
                                        </p:tgtEl>
                                        <p:attrNameLst>
                                          <p:attrName>ppt_y</p:attrName>
                                        </p:attrNameLst>
                                      </p:cBhvr>
                                      <p:tavLst>
                                        <p:tav tm="0">
                                          <p:val>
                                            <p:strVal val="#ppt_y+.1"/>
                                          </p:val>
                                        </p:tav>
                                        <p:tav tm="100000">
                                          <p:val>
                                            <p:strVal val="#ppt_y"/>
                                          </p:val>
                                        </p:tav>
                                      </p:tavLst>
                                    </p:anim>
                                  </p:childTnLst>
                                </p:cTn>
                              </p:par>
                            </p:childTnLst>
                          </p:cTn>
                        </p:par>
                        <p:par>
                          <p:cTn fill="hold" id="35" nodeType="afterGroup">
                            <p:stCondLst>
                              <p:cond delay="2500"/>
                            </p:stCondLst>
                            <p:childTnLst>
                              <p:par>
                                <p:cTn fill="hold" grpId="0" id="36" nodeType="afterEffect" presetClass="entr" presetID="22" presetSubtype="8">
                                  <p:stCondLst>
                                    <p:cond delay="0"/>
                                  </p:stCondLst>
                                  <p:iterate type="lt">
                                    <p:tmPct val="30000"/>
                                  </p:iterate>
                                  <p:childTnLst>
                                    <p:set>
                                      <p:cBhvr>
                                        <p:cTn dur="1" fill="hold" id="37">
                                          <p:stCondLst>
                                            <p:cond delay="0"/>
                                          </p:stCondLst>
                                        </p:cTn>
                                        <p:tgtEl>
                                          <p:spTgt spid="15"/>
                                        </p:tgtEl>
                                        <p:attrNameLst>
                                          <p:attrName>style.visibility</p:attrName>
                                        </p:attrNameLst>
                                      </p:cBhvr>
                                      <p:to>
                                        <p:strVal val="visible"/>
                                      </p:to>
                                    </p:set>
                                    <p:animEffect filter="wipe(left)" transition="in">
                                      <p:cBhvr>
                                        <p:cTn dur="100" id="38"/>
                                        <p:tgtEl>
                                          <p:spTgt spid="15"/>
                                        </p:tgtEl>
                                      </p:cBhvr>
                                    </p:animEffect>
                                  </p:childTnLst>
                                </p:cTn>
                              </p:par>
                              <p:par>
                                <p:cTn fill="hold" grpId="1" id="39" nodeType="withEffect" presetClass="emph" presetID="36" presetSubtype="0">
                                  <p:stCondLst>
                                    <p:cond delay="0"/>
                                  </p:stCondLst>
                                  <p:iterate type="lt">
                                    <p:tmPct val="30000"/>
                                  </p:iterate>
                                  <p:childTnLst>
                                    <p:animScale>
                                      <p:cBhvr>
                                        <p:cTn autoRev="1" dur="50" fill="hold" id="40">
                                          <p:stCondLst>
                                            <p:cond delay="0"/>
                                          </p:stCondLst>
                                        </p:cTn>
                                        <p:tgtEl>
                                          <p:spTgt spid="15"/>
                                        </p:tgtEl>
                                      </p:cBhvr>
                                      <p:to x="80000" y="100000"/>
                                    </p:animScale>
                                    <p:anim by="(#ppt_w*0.10)" calcmode="lin" valueType="num">
                                      <p:cBhvr>
                                        <p:cTn autoRev="1" dur="50" fill="hold" id="41">
                                          <p:stCondLst>
                                            <p:cond delay="0"/>
                                          </p:stCondLst>
                                        </p:cTn>
                                        <p:tgtEl>
                                          <p:spTgt spid="15"/>
                                        </p:tgtEl>
                                        <p:attrNameLst>
                                          <p:attrName>ppt_x</p:attrName>
                                        </p:attrNameLst>
                                      </p:cBhvr>
                                    </p:anim>
                                    <p:anim by="(-#ppt_w*0.10)" calcmode="lin" valueType="num">
                                      <p:cBhvr>
                                        <p:cTn autoRev="1" dur="50" fill="hold" id="42">
                                          <p:stCondLst>
                                            <p:cond delay="0"/>
                                          </p:stCondLst>
                                        </p:cTn>
                                        <p:tgtEl>
                                          <p:spTgt spid="15"/>
                                        </p:tgtEl>
                                        <p:attrNameLst>
                                          <p:attrName>ppt_y</p:attrName>
                                        </p:attrNameLst>
                                      </p:cBhvr>
                                    </p:anim>
                                    <p:animRot by="-480000">
                                      <p:cBhvr>
                                        <p:cTn autoRev="1" dur="50" fill="hold" id="43">
                                          <p:stCondLst>
                                            <p:cond delay="0"/>
                                          </p:stCondLst>
                                        </p:cTn>
                                        <p:tgtEl>
                                          <p:spTgt spid="15"/>
                                        </p:tgtEl>
                                        <p:attrNameLst>
                                          <p:attrName>r</p:attrName>
                                        </p:attrNameLst>
                                      </p:cBhvr>
                                    </p:animRo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8"/>
      <p:bldP grpId="0" spid="9"/>
      <p:bldP grpId="0" spid="15"/>
      <p:bldP grpId="1" spid="15"/>
      <p:bldP grpId="0" spid="16"/>
      <p:bldP grpId="0" spid="17"/>
    </p:bldLst>
  </p:timing>
</p:sld>
</file>

<file path=ppt/slides/slide5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组合 1"/>
          <p:cNvGrpSpPr/>
          <p:nvPr/>
        </p:nvGrpSpPr>
        <p:grpSpPr>
          <a:xfrm>
            <a:off x="754565" y="822733"/>
            <a:ext cx="10691116" cy="3108744"/>
            <a:chOff x="566071" y="616540"/>
            <a:chExt cx="8020426" cy="2332165"/>
          </a:xfrm>
          <a:solidFill>
            <a:schemeClr val="tx2"/>
          </a:solidFill>
        </p:grpSpPr>
        <p:sp>
          <p:nvSpPr>
            <p:cNvPr id="3" name="Shape 4118"/>
            <p:cNvSpPr/>
            <p:nvPr/>
          </p:nvSpPr>
          <p:spPr>
            <a:xfrm>
              <a:off x="566071" y="621502"/>
              <a:ext cx="218015" cy="190190"/>
            </a:xfrm>
            <a:custGeom>
              <a:cxnLst>
                <a:cxn ang="0">
                  <a:pos x="wd2" y="hd2"/>
                </a:cxn>
                <a:cxn ang="5400000">
                  <a:pos x="wd2" y="hd2"/>
                </a:cxn>
                <a:cxn ang="10800000">
                  <a:pos x="wd2" y="hd2"/>
                </a:cxn>
                <a:cxn ang="16200000">
                  <a:pos x="wd2" y="hd2"/>
                </a:cxn>
              </a:cxnLst>
              <a:rect b="b" l="0" r="r" t="0"/>
              <a:pathLst>
                <a:path extrusionOk="0" h="21600" w="21600">
                  <a:moveTo>
                    <a:pt x="11374" y="5005"/>
                  </a:moveTo>
                  <a:lnTo>
                    <a:pt x="11374" y="11183"/>
                  </a:lnTo>
                  <a:lnTo>
                    <a:pt x="14828" y="15139"/>
                  </a:lnTo>
                  <a:lnTo>
                    <a:pt x="15965" y="13835"/>
                  </a:lnTo>
                  <a:lnTo>
                    <a:pt x="12983" y="10419"/>
                  </a:lnTo>
                  <a:lnTo>
                    <a:pt x="12983" y="5005"/>
                  </a:lnTo>
                  <a:cubicBezTo>
                    <a:pt x="12983" y="5005"/>
                    <a:pt x="11374" y="5005"/>
                    <a:pt x="11374" y="5005"/>
                  </a:cubicBezTo>
                  <a:close/>
                  <a:moveTo>
                    <a:pt x="12208" y="0"/>
                  </a:moveTo>
                  <a:cubicBezTo>
                    <a:pt x="7100" y="0"/>
                    <a:pt x="2948" y="4691"/>
                    <a:pt x="2824" y="10530"/>
                  </a:cubicBezTo>
                  <a:lnTo>
                    <a:pt x="0" y="10530"/>
                  </a:lnTo>
                  <a:lnTo>
                    <a:pt x="4227" y="15932"/>
                  </a:lnTo>
                  <a:lnTo>
                    <a:pt x="8452" y="10530"/>
                  </a:lnTo>
                  <a:lnTo>
                    <a:pt x="5172" y="10530"/>
                  </a:lnTo>
                  <a:cubicBezTo>
                    <a:pt x="5295" y="6182"/>
                    <a:pt x="8398" y="2701"/>
                    <a:pt x="12208" y="2701"/>
                  </a:cubicBezTo>
                  <a:cubicBezTo>
                    <a:pt x="16099" y="2701"/>
                    <a:pt x="19252" y="6326"/>
                    <a:pt x="19252" y="10800"/>
                  </a:cubicBezTo>
                  <a:cubicBezTo>
                    <a:pt x="19252" y="15275"/>
                    <a:pt x="16099" y="18901"/>
                    <a:pt x="12208" y="18901"/>
                  </a:cubicBezTo>
                  <a:cubicBezTo>
                    <a:pt x="10649" y="18901"/>
                    <a:pt x="9208" y="18317"/>
                    <a:pt x="8041" y="17327"/>
                  </a:cubicBezTo>
                  <a:lnTo>
                    <a:pt x="6427" y="19310"/>
                  </a:lnTo>
                  <a:cubicBezTo>
                    <a:pt x="8020" y="20744"/>
                    <a:pt x="10028" y="21600"/>
                    <a:pt x="12208" y="21600"/>
                  </a:cubicBezTo>
                  <a:cubicBezTo>
                    <a:pt x="17395" y="21600"/>
                    <a:pt x="21600" y="16766"/>
                    <a:pt x="21600" y="10800"/>
                  </a:cubicBezTo>
                  <a:cubicBezTo>
                    <a:pt x="21600" y="4836"/>
                    <a:pt x="17395" y="0"/>
                    <a:pt x="12208" y="0"/>
                  </a:cubicBezTo>
                  <a:close/>
                </a:path>
              </a:pathLst>
            </a:custGeom>
            <a:grpFill/>
            <a:ln w="12700">
              <a:miter lim="400000"/>
            </a:ln>
          </p:spPr>
          <p:txBody>
            <a:bodyPr anchor="ctr" bIns="0" lIns="0" rIns="0" tIns="0"/>
            <a:lstStyle/>
            <a:p>
              <a:pPr lvl="0"/>
              <a:endParaRPr sz="1733"/>
            </a:p>
          </p:txBody>
        </p:sp>
        <p:sp>
          <p:nvSpPr>
            <p:cNvPr id="4" name="Shape 4119"/>
            <p:cNvSpPr/>
            <p:nvPr/>
          </p:nvSpPr>
          <p:spPr>
            <a:xfrm>
              <a:off x="1096100" y="660937"/>
              <a:ext cx="197137" cy="111319"/>
            </a:xfrm>
            <a:custGeom>
              <a:cxnLst>
                <a:cxn ang="0">
                  <a:pos x="wd2" y="hd2"/>
                </a:cxn>
                <a:cxn ang="5400000">
                  <a:pos x="wd2" y="hd2"/>
                </a:cxn>
                <a:cxn ang="10800000">
                  <a:pos x="wd2" y="hd2"/>
                </a:cxn>
                <a:cxn ang="16200000">
                  <a:pos x="wd2" y="hd2"/>
                </a:cxn>
              </a:cxnLst>
              <a:rect b="b" l="0" r="r" t="0"/>
              <a:pathLst>
                <a:path extrusionOk="0" h="21600" w="21600">
                  <a:moveTo>
                    <a:pt x="5081" y="10799"/>
                  </a:moveTo>
                  <a:lnTo>
                    <a:pt x="18043" y="10799"/>
                  </a:lnTo>
                  <a:lnTo>
                    <a:pt x="18043" y="21600"/>
                  </a:lnTo>
                  <a:lnTo>
                    <a:pt x="21600" y="21600"/>
                  </a:lnTo>
                  <a:lnTo>
                    <a:pt x="21600" y="9000"/>
                  </a:lnTo>
                  <a:cubicBezTo>
                    <a:pt x="21600" y="6513"/>
                    <a:pt x="20463" y="4501"/>
                    <a:pt x="19060" y="4501"/>
                  </a:cubicBezTo>
                  <a:lnTo>
                    <a:pt x="5081" y="4501"/>
                  </a:lnTo>
                  <a:lnTo>
                    <a:pt x="5081" y="0"/>
                  </a:lnTo>
                  <a:lnTo>
                    <a:pt x="0" y="7651"/>
                  </a:lnTo>
                  <a:lnTo>
                    <a:pt x="5081" y="14853"/>
                  </a:lnTo>
                  <a:cubicBezTo>
                    <a:pt x="5081" y="14853"/>
                    <a:pt x="5081" y="10799"/>
                    <a:pt x="5081" y="10799"/>
                  </a:cubicBezTo>
                  <a:close/>
                </a:path>
              </a:pathLst>
            </a:custGeom>
            <a:grpFill/>
            <a:ln w="12700">
              <a:miter lim="400000"/>
            </a:ln>
          </p:spPr>
          <p:txBody>
            <a:bodyPr anchor="ctr" bIns="0" lIns="0" rIns="0" tIns="0"/>
            <a:lstStyle/>
            <a:p>
              <a:pPr lvl="0"/>
              <a:endParaRPr sz="1733"/>
            </a:p>
          </p:txBody>
        </p:sp>
        <p:sp>
          <p:nvSpPr>
            <p:cNvPr id="5" name="Shape 4120"/>
            <p:cNvSpPr/>
            <p:nvPr/>
          </p:nvSpPr>
          <p:spPr>
            <a:xfrm>
              <a:off x="1605251" y="637735"/>
              <a:ext cx="231951" cy="157723"/>
            </a:xfrm>
            <a:custGeom>
              <a:cxnLst>
                <a:cxn ang="0">
                  <a:pos x="wd2" y="hd2"/>
                </a:cxn>
                <a:cxn ang="5400000">
                  <a:pos x="wd2" y="hd2"/>
                </a:cxn>
                <a:cxn ang="10800000">
                  <a:pos x="wd2" y="hd2"/>
                </a:cxn>
                <a:cxn ang="16200000">
                  <a:pos x="wd2" y="hd2"/>
                </a:cxn>
              </a:cxnLst>
              <a:rect b="b" l="0" r="r" t="0"/>
              <a:pathLst>
                <a:path extrusionOk="0" h="21600" w="21600">
                  <a:moveTo>
                    <a:pt x="21600" y="16517"/>
                  </a:moveTo>
                  <a:lnTo>
                    <a:pt x="17280" y="11116"/>
                  </a:lnTo>
                  <a:lnTo>
                    <a:pt x="17280" y="14294"/>
                  </a:lnTo>
                  <a:lnTo>
                    <a:pt x="6480" y="14294"/>
                  </a:lnTo>
                  <a:lnTo>
                    <a:pt x="6480" y="18739"/>
                  </a:lnTo>
                  <a:lnTo>
                    <a:pt x="17280" y="18739"/>
                  </a:lnTo>
                  <a:lnTo>
                    <a:pt x="17280" y="21600"/>
                  </a:lnTo>
                  <a:cubicBezTo>
                    <a:pt x="17280" y="21600"/>
                    <a:pt x="21600" y="16517"/>
                    <a:pt x="21600" y="16517"/>
                  </a:cubicBezTo>
                  <a:close/>
                  <a:moveTo>
                    <a:pt x="15120" y="3177"/>
                  </a:moveTo>
                  <a:lnTo>
                    <a:pt x="4320" y="3177"/>
                  </a:lnTo>
                  <a:lnTo>
                    <a:pt x="4320" y="0"/>
                  </a:lnTo>
                  <a:lnTo>
                    <a:pt x="0" y="5399"/>
                  </a:lnTo>
                  <a:lnTo>
                    <a:pt x="4320" y="10481"/>
                  </a:lnTo>
                  <a:lnTo>
                    <a:pt x="4320" y="7624"/>
                  </a:lnTo>
                  <a:lnTo>
                    <a:pt x="15120" y="7624"/>
                  </a:lnTo>
                  <a:cubicBezTo>
                    <a:pt x="15120" y="7624"/>
                    <a:pt x="15120" y="3177"/>
                    <a:pt x="15120" y="3177"/>
                  </a:cubicBezTo>
                  <a:close/>
                </a:path>
              </a:pathLst>
            </a:custGeom>
            <a:grpFill/>
            <a:ln w="12700">
              <a:miter lim="400000"/>
            </a:ln>
          </p:spPr>
          <p:txBody>
            <a:bodyPr anchor="ctr" bIns="0" lIns="0" rIns="0" tIns="0"/>
            <a:lstStyle/>
            <a:p>
              <a:pPr lvl="0"/>
              <a:endParaRPr sz="1733"/>
            </a:p>
          </p:txBody>
        </p:sp>
        <p:sp>
          <p:nvSpPr>
            <p:cNvPr id="6" name="Shape 4121"/>
            <p:cNvSpPr/>
            <p:nvPr/>
          </p:nvSpPr>
          <p:spPr>
            <a:xfrm>
              <a:off x="7329686" y="651559"/>
              <a:ext cx="200112" cy="130076"/>
            </a:xfrm>
            <a:custGeom>
              <a:cxnLst>
                <a:cxn ang="0">
                  <a:pos x="wd2" y="hd2"/>
                </a:cxn>
                <a:cxn ang="5400000">
                  <a:pos x="wd2" y="hd2"/>
                </a:cxn>
                <a:cxn ang="10800000">
                  <a:pos x="wd2" y="hd2"/>
                </a:cxn>
                <a:cxn ang="16200000">
                  <a:pos x="wd2" y="hd2"/>
                </a:cxn>
              </a:cxnLst>
              <a:rect b="b" l="0" r="r" t="0"/>
              <a:pathLst>
                <a:path extrusionOk="0" h="21600" w="21600">
                  <a:moveTo>
                    <a:pt x="16429" y="6050"/>
                  </a:moveTo>
                  <a:cubicBezTo>
                    <a:pt x="16131" y="6050"/>
                    <a:pt x="15840" y="6090"/>
                    <a:pt x="15557" y="6162"/>
                  </a:cubicBezTo>
                  <a:cubicBezTo>
                    <a:pt x="14848" y="2601"/>
                    <a:pt x="12653" y="0"/>
                    <a:pt x="10053" y="0"/>
                  </a:cubicBezTo>
                  <a:cubicBezTo>
                    <a:pt x="6880" y="0"/>
                    <a:pt x="4309" y="3869"/>
                    <a:pt x="4309" y="8643"/>
                  </a:cubicBezTo>
                  <a:cubicBezTo>
                    <a:pt x="4309" y="9067"/>
                    <a:pt x="4329" y="9488"/>
                    <a:pt x="4370" y="9896"/>
                  </a:cubicBezTo>
                  <a:cubicBezTo>
                    <a:pt x="4218" y="9872"/>
                    <a:pt x="4063" y="9852"/>
                    <a:pt x="3907" y="9852"/>
                  </a:cubicBezTo>
                  <a:cubicBezTo>
                    <a:pt x="1749" y="9852"/>
                    <a:pt x="0" y="12481"/>
                    <a:pt x="0" y="15726"/>
                  </a:cubicBezTo>
                  <a:cubicBezTo>
                    <a:pt x="0" y="18971"/>
                    <a:pt x="1749" y="21600"/>
                    <a:pt x="3907" y="21600"/>
                  </a:cubicBezTo>
                  <a:lnTo>
                    <a:pt x="16429" y="21600"/>
                  </a:lnTo>
                  <a:cubicBezTo>
                    <a:pt x="19285" y="21600"/>
                    <a:pt x="21600" y="18119"/>
                    <a:pt x="21600" y="13825"/>
                  </a:cubicBezTo>
                  <a:cubicBezTo>
                    <a:pt x="21600" y="9532"/>
                    <a:pt x="19285" y="6050"/>
                    <a:pt x="16429" y="6050"/>
                  </a:cubicBezTo>
                  <a:close/>
                </a:path>
              </a:pathLst>
            </a:custGeom>
            <a:grpFill/>
            <a:ln w="12700">
              <a:miter lim="400000"/>
            </a:ln>
          </p:spPr>
          <p:txBody>
            <a:bodyPr anchor="ctr" bIns="0" lIns="0" rIns="0" tIns="0"/>
            <a:lstStyle/>
            <a:p>
              <a:pPr lvl="0"/>
              <a:endParaRPr sz="1733"/>
            </a:p>
          </p:txBody>
        </p:sp>
        <p:sp>
          <p:nvSpPr>
            <p:cNvPr id="7" name="Shape 4122"/>
            <p:cNvSpPr/>
            <p:nvPr/>
          </p:nvSpPr>
          <p:spPr>
            <a:xfrm>
              <a:off x="7849274" y="651559"/>
              <a:ext cx="200113" cy="130076"/>
            </a:xfrm>
            <a:custGeom>
              <a:cxnLst>
                <a:cxn ang="0">
                  <a:pos x="wd2" y="hd2"/>
                </a:cxn>
                <a:cxn ang="5400000">
                  <a:pos x="wd2" y="hd2"/>
                </a:cxn>
                <a:cxn ang="10800000">
                  <a:pos x="wd2" y="hd2"/>
                </a:cxn>
                <a:cxn ang="16200000">
                  <a:pos x="wd2" y="hd2"/>
                </a:cxn>
              </a:cxnLst>
              <a:rect b="b" l="0" r="r" t="0"/>
              <a:pathLst>
                <a:path extrusionOk="0" h="21600" w="21600">
                  <a:moveTo>
                    <a:pt x="16431" y="6050"/>
                  </a:moveTo>
                  <a:cubicBezTo>
                    <a:pt x="16133" y="6050"/>
                    <a:pt x="15841" y="6090"/>
                    <a:pt x="15557" y="6162"/>
                  </a:cubicBezTo>
                  <a:cubicBezTo>
                    <a:pt x="14848" y="2601"/>
                    <a:pt x="12654" y="0"/>
                    <a:pt x="10053" y="0"/>
                  </a:cubicBezTo>
                  <a:cubicBezTo>
                    <a:pt x="6881" y="0"/>
                    <a:pt x="4309" y="3869"/>
                    <a:pt x="4309" y="8643"/>
                  </a:cubicBezTo>
                  <a:cubicBezTo>
                    <a:pt x="4309" y="9067"/>
                    <a:pt x="4331" y="9488"/>
                    <a:pt x="4370" y="9896"/>
                  </a:cubicBezTo>
                  <a:cubicBezTo>
                    <a:pt x="4218" y="9868"/>
                    <a:pt x="4064" y="9852"/>
                    <a:pt x="3907" y="9852"/>
                  </a:cubicBezTo>
                  <a:cubicBezTo>
                    <a:pt x="1749" y="9852"/>
                    <a:pt x="0" y="12481"/>
                    <a:pt x="0" y="15726"/>
                  </a:cubicBezTo>
                  <a:cubicBezTo>
                    <a:pt x="0" y="18971"/>
                    <a:pt x="1749" y="21600"/>
                    <a:pt x="3907" y="21600"/>
                  </a:cubicBezTo>
                  <a:lnTo>
                    <a:pt x="9288" y="21600"/>
                  </a:lnTo>
                  <a:lnTo>
                    <a:pt x="9288" y="15290"/>
                  </a:lnTo>
                  <a:lnTo>
                    <a:pt x="7020" y="15290"/>
                  </a:lnTo>
                  <a:lnTo>
                    <a:pt x="10801" y="7647"/>
                  </a:lnTo>
                  <a:lnTo>
                    <a:pt x="14580" y="15290"/>
                  </a:lnTo>
                  <a:lnTo>
                    <a:pt x="12312" y="15290"/>
                  </a:lnTo>
                  <a:lnTo>
                    <a:pt x="12312" y="21600"/>
                  </a:lnTo>
                  <a:lnTo>
                    <a:pt x="16431" y="21600"/>
                  </a:lnTo>
                  <a:cubicBezTo>
                    <a:pt x="19286" y="21600"/>
                    <a:pt x="21600" y="18119"/>
                    <a:pt x="21600" y="13825"/>
                  </a:cubicBezTo>
                  <a:cubicBezTo>
                    <a:pt x="21600" y="9532"/>
                    <a:pt x="19286" y="6050"/>
                    <a:pt x="16431" y="6050"/>
                  </a:cubicBezTo>
                  <a:close/>
                </a:path>
              </a:pathLst>
            </a:custGeom>
            <a:grpFill/>
            <a:ln w="12700">
              <a:miter lim="400000"/>
            </a:ln>
          </p:spPr>
          <p:txBody>
            <a:bodyPr anchor="ctr" bIns="0" lIns="0" rIns="0" tIns="0"/>
            <a:lstStyle/>
            <a:p>
              <a:pPr lvl="0"/>
              <a:endParaRPr sz="1733"/>
            </a:p>
          </p:txBody>
        </p:sp>
        <p:sp>
          <p:nvSpPr>
            <p:cNvPr id="8" name="Shape 4123"/>
            <p:cNvSpPr/>
            <p:nvPr/>
          </p:nvSpPr>
          <p:spPr>
            <a:xfrm>
              <a:off x="2654917" y="624426"/>
              <a:ext cx="171345" cy="119698"/>
            </a:xfrm>
            <a:custGeom>
              <a:cxnLst>
                <a:cxn ang="0">
                  <a:pos x="wd2" y="hd2"/>
                </a:cxn>
                <a:cxn ang="5400000">
                  <a:pos x="wd2" y="hd2"/>
                </a:cxn>
                <a:cxn ang="10800000">
                  <a:pos x="wd2" y="hd2"/>
                </a:cxn>
                <a:cxn ang="16200000">
                  <a:pos x="wd2" y="hd2"/>
                </a:cxn>
              </a:cxnLst>
              <a:rect b="b" l="0" r="r" t="0"/>
              <a:pathLst>
                <a:path extrusionOk="0" h="21420" w="21474">
                  <a:moveTo>
                    <a:pt x="21474" y="11049"/>
                  </a:moveTo>
                  <a:lnTo>
                    <a:pt x="18909" y="958"/>
                  </a:lnTo>
                  <a:cubicBezTo>
                    <a:pt x="18720" y="217"/>
                    <a:pt x="18164" y="-180"/>
                    <a:pt x="17669" y="79"/>
                  </a:cubicBezTo>
                  <a:lnTo>
                    <a:pt x="618" y="8962"/>
                  </a:lnTo>
                  <a:cubicBezTo>
                    <a:pt x="123" y="9221"/>
                    <a:pt x="-126" y="10036"/>
                    <a:pt x="64" y="10782"/>
                  </a:cubicBezTo>
                  <a:lnTo>
                    <a:pt x="2769" y="21420"/>
                  </a:lnTo>
                  <a:lnTo>
                    <a:pt x="2769" y="15715"/>
                  </a:lnTo>
                  <a:cubicBezTo>
                    <a:pt x="2769" y="13145"/>
                    <a:pt x="4209" y="11049"/>
                    <a:pt x="5979" y="11049"/>
                  </a:cubicBezTo>
                  <a:lnTo>
                    <a:pt x="10484" y="11049"/>
                  </a:lnTo>
                  <a:lnTo>
                    <a:pt x="15858" y="5663"/>
                  </a:lnTo>
                  <a:lnTo>
                    <a:pt x="18967" y="11049"/>
                  </a:lnTo>
                  <a:cubicBezTo>
                    <a:pt x="18967" y="11049"/>
                    <a:pt x="21474" y="11049"/>
                    <a:pt x="21474" y="11049"/>
                  </a:cubicBezTo>
                  <a:close/>
                </a:path>
              </a:pathLst>
            </a:custGeom>
            <a:grpFill/>
            <a:ln w="12700">
              <a:miter lim="400000"/>
            </a:ln>
          </p:spPr>
          <p:txBody>
            <a:bodyPr anchor="ctr" bIns="0" lIns="0" rIns="0" tIns="0"/>
            <a:lstStyle/>
            <a:p>
              <a:pPr lvl="0"/>
              <a:endParaRPr sz="1733"/>
            </a:p>
          </p:txBody>
        </p:sp>
        <p:sp>
          <p:nvSpPr>
            <p:cNvPr id="9" name="Shape 4124"/>
            <p:cNvSpPr/>
            <p:nvPr/>
          </p:nvSpPr>
          <p:spPr>
            <a:xfrm>
              <a:off x="2691929" y="698451"/>
              <a:ext cx="160028" cy="110316"/>
            </a:xfrm>
            <a:custGeom>
              <a:cxnLst>
                <a:cxn ang="0">
                  <a:pos x="wd2" y="hd2"/>
                </a:cxn>
                <a:cxn ang="5400000">
                  <a:pos x="wd2" y="hd2"/>
                </a:cxn>
                <a:cxn ang="10800000">
                  <a:pos x="wd2" y="hd2"/>
                </a:cxn>
                <a:cxn ang="16200000">
                  <a:pos x="wd2" y="hd2"/>
                </a:cxn>
              </a:cxnLst>
              <a:rect b="b" l="0" r="r" t="0"/>
              <a:pathLst>
                <a:path extrusionOk="0" h="21600" w="21600">
                  <a:moveTo>
                    <a:pt x="20571" y="0"/>
                  </a:moveTo>
                  <a:lnTo>
                    <a:pt x="1028" y="0"/>
                  </a:lnTo>
                  <a:cubicBezTo>
                    <a:pt x="460" y="0"/>
                    <a:pt x="0" y="708"/>
                    <a:pt x="0" y="1571"/>
                  </a:cubicBezTo>
                  <a:lnTo>
                    <a:pt x="0" y="20029"/>
                  </a:lnTo>
                  <a:cubicBezTo>
                    <a:pt x="0" y="20897"/>
                    <a:pt x="460" y="21600"/>
                    <a:pt x="1028" y="21600"/>
                  </a:cubicBezTo>
                  <a:lnTo>
                    <a:pt x="20571" y="21600"/>
                  </a:lnTo>
                  <a:cubicBezTo>
                    <a:pt x="21140" y="21600"/>
                    <a:pt x="21600" y="20897"/>
                    <a:pt x="21600" y="20029"/>
                  </a:cubicBezTo>
                  <a:lnTo>
                    <a:pt x="21600" y="1571"/>
                  </a:lnTo>
                  <a:cubicBezTo>
                    <a:pt x="21600" y="708"/>
                    <a:pt x="21140" y="0"/>
                    <a:pt x="20571" y="0"/>
                  </a:cubicBezTo>
                  <a:close/>
                </a:path>
              </a:pathLst>
            </a:custGeom>
            <a:grpFill/>
            <a:ln w="12700">
              <a:miter lim="400000"/>
            </a:ln>
          </p:spPr>
          <p:txBody>
            <a:bodyPr anchor="ctr" bIns="0" lIns="0" rIns="0" tIns="0"/>
            <a:lstStyle/>
            <a:p>
              <a:pPr lvl="0"/>
              <a:endParaRPr sz="1733"/>
            </a:p>
          </p:txBody>
        </p:sp>
        <p:sp>
          <p:nvSpPr>
            <p:cNvPr id="10" name="Shape 4125"/>
            <p:cNvSpPr/>
            <p:nvPr/>
          </p:nvSpPr>
          <p:spPr>
            <a:xfrm>
              <a:off x="4213686" y="636559"/>
              <a:ext cx="200116" cy="160076"/>
            </a:xfrm>
            <a:custGeom>
              <a:cxnLst>
                <a:cxn ang="0">
                  <a:pos x="wd2" y="hd2"/>
                </a:cxn>
                <a:cxn ang="5400000">
                  <a:pos x="wd2" y="hd2"/>
                </a:cxn>
                <a:cxn ang="10800000">
                  <a:pos x="wd2" y="hd2"/>
                </a:cxn>
                <a:cxn ang="16200000">
                  <a:pos x="wd2" y="hd2"/>
                </a:cxn>
              </a:cxnLst>
              <a:rect b="b" l="0" r="r" t="0"/>
              <a:pathLst>
                <a:path extrusionOk="0" h="21600" w="21521">
                  <a:moveTo>
                    <a:pt x="19804" y="3778"/>
                  </a:moveTo>
                  <a:cubicBezTo>
                    <a:pt x="19685" y="3187"/>
                    <a:pt x="19099" y="2699"/>
                    <a:pt x="18503" y="2699"/>
                  </a:cubicBezTo>
                  <a:lnTo>
                    <a:pt x="11171" y="2699"/>
                  </a:lnTo>
                  <a:cubicBezTo>
                    <a:pt x="10573" y="2699"/>
                    <a:pt x="9740" y="2270"/>
                    <a:pt x="9318" y="1746"/>
                  </a:cubicBezTo>
                  <a:lnTo>
                    <a:pt x="8676" y="953"/>
                  </a:lnTo>
                  <a:cubicBezTo>
                    <a:pt x="8254" y="429"/>
                    <a:pt x="7421" y="0"/>
                    <a:pt x="6825" y="0"/>
                  </a:cubicBezTo>
                  <a:lnTo>
                    <a:pt x="3321" y="0"/>
                  </a:lnTo>
                  <a:cubicBezTo>
                    <a:pt x="2724" y="0"/>
                    <a:pt x="2182" y="602"/>
                    <a:pt x="2117" y="1340"/>
                  </a:cubicBezTo>
                  <a:lnTo>
                    <a:pt x="1803" y="4858"/>
                  </a:lnTo>
                  <a:lnTo>
                    <a:pt x="20021" y="4858"/>
                  </a:lnTo>
                  <a:cubicBezTo>
                    <a:pt x="20021" y="4858"/>
                    <a:pt x="19804" y="3778"/>
                    <a:pt x="19804" y="3778"/>
                  </a:cubicBezTo>
                  <a:close/>
                  <a:moveTo>
                    <a:pt x="20521" y="6750"/>
                  </a:moveTo>
                  <a:lnTo>
                    <a:pt x="1000" y="6750"/>
                  </a:lnTo>
                  <a:cubicBezTo>
                    <a:pt x="11" y="6750"/>
                    <a:pt x="-40" y="7355"/>
                    <a:pt x="14" y="8093"/>
                  </a:cubicBezTo>
                  <a:lnTo>
                    <a:pt x="902" y="20257"/>
                  </a:lnTo>
                  <a:cubicBezTo>
                    <a:pt x="956" y="20995"/>
                    <a:pt x="1096" y="21600"/>
                    <a:pt x="2085" y="21600"/>
                  </a:cubicBezTo>
                  <a:lnTo>
                    <a:pt x="19436" y="21600"/>
                  </a:lnTo>
                  <a:cubicBezTo>
                    <a:pt x="20444" y="21600"/>
                    <a:pt x="20565" y="20995"/>
                    <a:pt x="20618" y="20257"/>
                  </a:cubicBezTo>
                  <a:lnTo>
                    <a:pt x="21507" y="8093"/>
                  </a:lnTo>
                  <a:cubicBezTo>
                    <a:pt x="21560" y="7355"/>
                    <a:pt x="21511" y="6750"/>
                    <a:pt x="20521" y="6750"/>
                  </a:cubicBezTo>
                  <a:close/>
                </a:path>
              </a:pathLst>
            </a:custGeom>
            <a:grpFill/>
            <a:ln w="12700">
              <a:miter lim="400000"/>
            </a:ln>
          </p:spPr>
          <p:txBody>
            <a:bodyPr anchor="ctr" bIns="0" lIns="0" rIns="0" tIns="0"/>
            <a:lstStyle/>
            <a:p>
              <a:pPr lvl="0"/>
              <a:endParaRPr sz="1733"/>
            </a:p>
          </p:txBody>
        </p:sp>
        <p:sp>
          <p:nvSpPr>
            <p:cNvPr id="11" name="Shape 4126"/>
            <p:cNvSpPr/>
            <p:nvPr/>
          </p:nvSpPr>
          <p:spPr>
            <a:xfrm>
              <a:off x="3174970" y="646559"/>
              <a:ext cx="196112" cy="140075"/>
            </a:xfrm>
            <a:custGeom>
              <a:cxnLst>
                <a:cxn ang="0">
                  <a:pos x="wd2" y="hd2"/>
                </a:cxn>
                <a:cxn ang="5400000">
                  <a:pos x="wd2" y="hd2"/>
                </a:cxn>
                <a:cxn ang="10800000">
                  <a:pos x="wd2" y="hd2"/>
                </a:cxn>
                <a:cxn ang="16200000">
                  <a:pos x="wd2" y="hd2"/>
                </a:cxn>
              </a:cxnLst>
              <a:rect b="b" l="0" r="r" t="0"/>
              <a:pathLst>
                <a:path extrusionOk="0" h="21600" w="21600">
                  <a:moveTo>
                    <a:pt x="8376" y="15428"/>
                  </a:moveTo>
                  <a:lnTo>
                    <a:pt x="8376" y="6172"/>
                  </a:lnTo>
                  <a:lnTo>
                    <a:pt x="13886" y="10798"/>
                  </a:lnTo>
                  <a:cubicBezTo>
                    <a:pt x="13886" y="10798"/>
                    <a:pt x="8376" y="15428"/>
                    <a:pt x="8376" y="15428"/>
                  </a:cubicBezTo>
                  <a:close/>
                  <a:moveTo>
                    <a:pt x="21600" y="3084"/>
                  </a:moveTo>
                  <a:lnTo>
                    <a:pt x="21600" y="1234"/>
                  </a:lnTo>
                  <a:cubicBezTo>
                    <a:pt x="21600" y="554"/>
                    <a:pt x="21205" y="0"/>
                    <a:pt x="20719" y="0"/>
                  </a:cubicBezTo>
                  <a:lnTo>
                    <a:pt x="881" y="0"/>
                  </a:lnTo>
                  <a:cubicBezTo>
                    <a:pt x="394" y="0"/>
                    <a:pt x="0" y="554"/>
                    <a:pt x="0" y="1234"/>
                  </a:cubicBezTo>
                  <a:lnTo>
                    <a:pt x="0" y="3084"/>
                  </a:lnTo>
                  <a:lnTo>
                    <a:pt x="2204" y="3084"/>
                  </a:lnTo>
                  <a:lnTo>
                    <a:pt x="2204" y="6172"/>
                  </a:lnTo>
                  <a:lnTo>
                    <a:pt x="0" y="6172"/>
                  </a:lnTo>
                  <a:lnTo>
                    <a:pt x="0" y="9256"/>
                  </a:lnTo>
                  <a:lnTo>
                    <a:pt x="2204" y="9256"/>
                  </a:lnTo>
                  <a:lnTo>
                    <a:pt x="2204" y="12344"/>
                  </a:lnTo>
                  <a:lnTo>
                    <a:pt x="0" y="12344"/>
                  </a:lnTo>
                  <a:lnTo>
                    <a:pt x="0" y="15428"/>
                  </a:lnTo>
                  <a:lnTo>
                    <a:pt x="2204" y="15428"/>
                  </a:lnTo>
                  <a:lnTo>
                    <a:pt x="2204" y="18516"/>
                  </a:lnTo>
                  <a:lnTo>
                    <a:pt x="0" y="18516"/>
                  </a:lnTo>
                  <a:lnTo>
                    <a:pt x="0" y="20366"/>
                  </a:lnTo>
                  <a:cubicBezTo>
                    <a:pt x="0" y="21046"/>
                    <a:pt x="394" y="21600"/>
                    <a:pt x="881" y="21600"/>
                  </a:cubicBezTo>
                  <a:lnTo>
                    <a:pt x="20719" y="21600"/>
                  </a:lnTo>
                  <a:cubicBezTo>
                    <a:pt x="21205" y="21600"/>
                    <a:pt x="21600" y="21046"/>
                    <a:pt x="21600" y="20366"/>
                  </a:cubicBezTo>
                  <a:lnTo>
                    <a:pt x="21600" y="18516"/>
                  </a:lnTo>
                  <a:lnTo>
                    <a:pt x="19396" y="18516"/>
                  </a:lnTo>
                  <a:lnTo>
                    <a:pt x="19396" y="15428"/>
                  </a:lnTo>
                  <a:lnTo>
                    <a:pt x="21600" y="15428"/>
                  </a:lnTo>
                  <a:lnTo>
                    <a:pt x="21600" y="12344"/>
                  </a:lnTo>
                  <a:lnTo>
                    <a:pt x="19396" y="12344"/>
                  </a:lnTo>
                  <a:lnTo>
                    <a:pt x="19396" y="9256"/>
                  </a:lnTo>
                  <a:lnTo>
                    <a:pt x="21600" y="9256"/>
                  </a:lnTo>
                  <a:lnTo>
                    <a:pt x="21600" y="6172"/>
                  </a:lnTo>
                  <a:lnTo>
                    <a:pt x="19396" y="6172"/>
                  </a:lnTo>
                  <a:lnTo>
                    <a:pt x="19396" y="3084"/>
                  </a:lnTo>
                  <a:cubicBezTo>
                    <a:pt x="19396" y="3084"/>
                    <a:pt x="21600" y="3084"/>
                    <a:pt x="21600" y="3084"/>
                  </a:cubicBezTo>
                  <a:close/>
                </a:path>
              </a:pathLst>
            </a:custGeom>
            <a:grpFill/>
            <a:ln w="12700">
              <a:miter lim="400000"/>
            </a:ln>
          </p:spPr>
          <p:txBody>
            <a:bodyPr anchor="ctr" bIns="0" lIns="0" rIns="0" tIns="0"/>
            <a:lstStyle/>
            <a:p>
              <a:pPr lvl="0"/>
              <a:endParaRPr sz="1733"/>
            </a:p>
          </p:txBody>
        </p:sp>
        <p:sp>
          <p:nvSpPr>
            <p:cNvPr id="12" name="Shape 4127"/>
            <p:cNvSpPr/>
            <p:nvPr/>
          </p:nvSpPr>
          <p:spPr>
            <a:xfrm>
              <a:off x="4758417" y="635101"/>
              <a:ext cx="139438" cy="40025"/>
            </a:xfrm>
            <a:custGeom>
              <a:cxnLst>
                <a:cxn ang="0">
                  <a:pos x="wd2" y="hd2"/>
                </a:cxn>
                <a:cxn ang="5400000">
                  <a:pos x="wd2" y="hd2"/>
                </a:cxn>
                <a:cxn ang="10800000">
                  <a:pos x="wd2" y="hd2"/>
                </a:cxn>
                <a:cxn ang="16200000">
                  <a:pos x="wd2" y="hd2"/>
                </a:cxn>
              </a:cxnLst>
              <a:rect b="b" l="0" r="r" t="0"/>
              <a:pathLst>
                <a:path extrusionOk="0" h="21600" w="21600">
                  <a:moveTo>
                    <a:pt x="16971" y="0"/>
                  </a:moveTo>
                  <a:lnTo>
                    <a:pt x="4629" y="0"/>
                  </a:lnTo>
                  <a:cubicBezTo>
                    <a:pt x="4629" y="0"/>
                    <a:pt x="3085" y="0"/>
                    <a:pt x="3085" y="5397"/>
                  </a:cubicBezTo>
                  <a:lnTo>
                    <a:pt x="18515" y="5397"/>
                  </a:lnTo>
                  <a:cubicBezTo>
                    <a:pt x="18515" y="0"/>
                    <a:pt x="16971" y="0"/>
                    <a:pt x="16971" y="0"/>
                  </a:cubicBezTo>
                  <a:close/>
                  <a:moveTo>
                    <a:pt x="21600" y="16190"/>
                  </a:moveTo>
                  <a:cubicBezTo>
                    <a:pt x="21600" y="10793"/>
                    <a:pt x="20058" y="10793"/>
                    <a:pt x="20058" y="10793"/>
                  </a:cubicBezTo>
                  <a:lnTo>
                    <a:pt x="1544" y="10793"/>
                  </a:lnTo>
                  <a:cubicBezTo>
                    <a:pt x="1544" y="10793"/>
                    <a:pt x="0" y="10793"/>
                    <a:pt x="0" y="16190"/>
                  </a:cubicBezTo>
                  <a:lnTo>
                    <a:pt x="0" y="21600"/>
                  </a:lnTo>
                  <a:lnTo>
                    <a:pt x="21600" y="21600"/>
                  </a:lnTo>
                  <a:cubicBezTo>
                    <a:pt x="21600" y="21600"/>
                    <a:pt x="21600" y="16190"/>
                    <a:pt x="21600" y="16190"/>
                  </a:cubicBezTo>
                  <a:close/>
                </a:path>
              </a:pathLst>
            </a:custGeom>
            <a:grpFill/>
            <a:ln w="12700">
              <a:miter lim="400000"/>
            </a:ln>
          </p:spPr>
          <p:txBody>
            <a:bodyPr anchor="ctr" bIns="0" lIns="0" rIns="0" tIns="0"/>
            <a:lstStyle/>
            <a:p>
              <a:pPr lvl="0"/>
              <a:endParaRPr sz="1733"/>
            </a:p>
          </p:txBody>
        </p:sp>
        <p:sp>
          <p:nvSpPr>
            <p:cNvPr id="13" name="Shape 4128"/>
            <p:cNvSpPr/>
            <p:nvPr/>
          </p:nvSpPr>
          <p:spPr>
            <a:xfrm>
              <a:off x="4733742" y="672115"/>
              <a:ext cx="196108" cy="125978"/>
            </a:xfrm>
            <a:custGeom>
              <a:cxnLst>
                <a:cxn ang="0">
                  <a:pos x="wd2" y="hd2"/>
                </a:cxn>
                <a:cxn ang="5400000">
                  <a:pos x="wd2" y="hd2"/>
                </a:cxn>
                <a:cxn ang="10800000">
                  <a:pos x="wd2" y="hd2"/>
                </a:cxn>
                <a:cxn ang="16200000">
                  <a:pos x="wd2" y="hd2"/>
                </a:cxn>
              </a:cxnLst>
              <a:rect b="b" l="0" r="r" t="0"/>
              <a:pathLst>
                <a:path extrusionOk="0" h="21575" w="21232">
                  <a:moveTo>
                    <a:pt x="20320" y="1015"/>
                  </a:moveTo>
                  <a:cubicBezTo>
                    <a:pt x="19682" y="0"/>
                    <a:pt x="19682" y="0"/>
                    <a:pt x="19682" y="0"/>
                  </a:cubicBezTo>
                  <a:lnTo>
                    <a:pt x="19682" y="2728"/>
                  </a:lnTo>
                  <a:lnTo>
                    <a:pt x="1550" y="2728"/>
                  </a:lnTo>
                  <a:lnTo>
                    <a:pt x="1550" y="0"/>
                  </a:lnTo>
                  <a:cubicBezTo>
                    <a:pt x="1550" y="0"/>
                    <a:pt x="1550" y="0"/>
                    <a:pt x="910" y="1015"/>
                  </a:cubicBezTo>
                  <a:cubicBezTo>
                    <a:pt x="273" y="2026"/>
                    <a:pt x="-184" y="2299"/>
                    <a:pt x="73" y="4441"/>
                  </a:cubicBezTo>
                  <a:cubicBezTo>
                    <a:pt x="329" y="6574"/>
                    <a:pt x="1565" y="18278"/>
                    <a:pt x="1749" y="19863"/>
                  </a:cubicBezTo>
                  <a:cubicBezTo>
                    <a:pt x="1951" y="21600"/>
                    <a:pt x="3068" y="21575"/>
                    <a:pt x="3068" y="21575"/>
                  </a:cubicBezTo>
                  <a:lnTo>
                    <a:pt x="18164" y="21575"/>
                  </a:lnTo>
                  <a:cubicBezTo>
                    <a:pt x="18164" y="21575"/>
                    <a:pt x="19281" y="21600"/>
                    <a:pt x="19482" y="19863"/>
                  </a:cubicBezTo>
                  <a:cubicBezTo>
                    <a:pt x="19667" y="18278"/>
                    <a:pt x="20903" y="6574"/>
                    <a:pt x="21159" y="4441"/>
                  </a:cubicBezTo>
                  <a:cubicBezTo>
                    <a:pt x="21416" y="2299"/>
                    <a:pt x="20958" y="2026"/>
                    <a:pt x="20320" y="1015"/>
                  </a:cubicBezTo>
                  <a:close/>
                </a:path>
              </a:pathLst>
            </a:custGeom>
            <a:grpFill/>
            <a:ln w="12700">
              <a:miter lim="400000"/>
            </a:ln>
          </p:spPr>
          <p:txBody>
            <a:bodyPr anchor="ctr" bIns="0" lIns="0" rIns="0" tIns="0"/>
            <a:lstStyle/>
            <a:p>
              <a:pPr lvl="0"/>
              <a:endParaRPr sz="1733"/>
            </a:p>
          </p:txBody>
        </p:sp>
        <p:sp>
          <p:nvSpPr>
            <p:cNvPr id="14" name="Shape 4129"/>
            <p:cNvSpPr/>
            <p:nvPr/>
          </p:nvSpPr>
          <p:spPr>
            <a:xfrm>
              <a:off x="3722579" y="626534"/>
              <a:ext cx="140075" cy="180125"/>
            </a:xfrm>
            <a:custGeom>
              <a:cxnLst>
                <a:cxn ang="0">
                  <a:pos x="wd2" y="hd2"/>
                </a:cxn>
                <a:cxn ang="5400000">
                  <a:pos x="wd2" y="hd2"/>
                </a:cxn>
                <a:cxn ang="10800000">
                  <a:pos x="wd2" y="hd2"/>
                </a:cxn>
                <a:cxn ang="16200000">
                  <a:pos x="wd2" y="hd2"/>
                </a:cxn>
              </a:cxnLst>
              <a:rect b="b" l="0" r="r" t="0"/>
              <a:pathLst>
                <a:path extrusionOk="0" h="21600" w="21600">
                  <a:moveTo>
                    <a:pt x="15114" y="11426"/>
                  </a:moveTo>
                  <a:cubicBezTo>
                    <a:pt x="14748" y="11868"/>
                    <a:pt x="14553" y="11680"/>
                    <a:pt x="14663" y="11426"/>
                  </a:cubicBezTo>
                  <a:cubicBezTo>
                    <a:pt x="14954" y="10755"/>
                    <a:pt x="14941" y="8730"/>
                    <a:pt x="12515" y="8432"/>
                  </a:cubicBezTo>
                  <a:lnTo>
                    <a:pt x="12515" y="14685"/>
                  </a:lnTo>
                  <a:cubicBezTo>
                    <a:pt x="12515" y="15853"/>
                    <a:pt x="11653" y="16584"/>
                    <a:pt x="9815" y="17043"/>
                  </a:cubicBezTo>
                  <a:cubicBezTo>
                    <a:pt x="8032" y="17488"/>
                    <a:pt x="6034" y="17026"/>
                    <a:pt x="5568" y="16029"/>
                  </a:cubicBezTo>
                  <a:cubicBezTo>
                    <a:pt x="5102" y="15032"/>
                    <a:pt x="6152" y="13821"/>
                    <a:pt x="7911" y="13321"/>
                  </a:cubicBezTo>
                  <a:cubicBezTo>
                    <a:pt x="8894" y="13044"/>
                    <a:pt x="9890" y="13047"/>
                    <a:pt x="10661" y="13278"/>
                  </a:cubicBezTo>
                  <a:lnTo>
                    <a:pt x="10661" y="4456"/>
                  </a:lnTo>
                  <a:lnTo>
                    <a:pt x="12515" y="4456"/>
                  </a:lnTo>
                  <a:cubicBezTo>
                    <a:pt x="12515" y="5970"/>
                    <a:pt x="17732" y="8259"/>
                    <a:pt x="15114" y="11426"/>
                  </a:cubicBezTo>
                  <a:close/>
                  <a:moveTo>
                    <a:pt x="18514" y="0"/>
                  </a:moveTo>
                  <a:lnTo>
                    <a:pt x="3086" y="0"/>
                  </a:lnTo>
                  <a:cubicBezTo>
                    <a:pt x="1388" y="0"/>
                    <a:pt x="0" y="1081"/>
                    <a:pt x="0" y="2401"/>
                  </a:cubicBezTo>
                  <a:lnTo>
                    <a:pt x="0" y="19199"/>
                  </a:lnTo>
                  <a:cubicBezTo>
                    <a:pt x="0" y="20519"/>
                    <a:pt x="1388" y="21600"/>
                    <a:pt x="3086" y="21600"/>
                  </a:cubicBezTo>
                  <a:lnTo>
                    <a:pt x="18514" y="21600"/>
                  </a:lnTo>
                  <a:cubicBezTo>
                    <a:pt x="20212" y="21600"/>
                    <a:pt x="21600" y="20519"/>
                    <a:pt x="21600" y="19199"/>
                  </a:cubicBezTo>
                  <a:lnTo>
                    <a:pt x="21600" y="2401"/>
                  </a:lnTo>
                  <a:cubicBezTo>
                    <a:pt x="21600" y="1081"/>
                    <a:pt x="20212" y="0"/>
                    <a:pt x="18514" y="0"/>
                  </a:cubicBezTo>
                  <a:close/>
                </a:path>
              </a:pathLst>
            </a:custGeom>
            <a:grpFill/>
            <a:ln w="12700">
              <a:miter lim="400000"/>
            </a:ln>
          </p:spPr>
          <p:txBody>
            <a:bodyPr anchor="ctr" bIns="0" lIns="0" rIns="0" tIns="0"/>
            <a:lstStyle/>
            <a:p>
              <a:pPr lvl="0"/>
              <a:endParaRPr sz="1733"/>
            </a:p>
          </p:txBody>
        </p:sp>
        <p:sp>
          <p:nvSpPr>
            <p:cNvPr id="15" name="Shape 4130"/>
            <p:cNvSpPr/>
            <p:nvPr/>
          </p:nvSpPr>
          <p:spPr>
            <a:xfrm>
              <a:off x="2133788" y="616540"/>
              <a:ext cx="200118" cy="200113"/>
            </a:xfrm>
            <a:custGeom>
              <a:cxnLst>
                <a:cxn ang="0">
                  <a:pos x="wd2" y="hd2"/>
                </a:cxn>
                <a:cxn ang="5400000">
                  <a:pos x="wd2" y="hd2"/>
                </a:cxn>
                <a:cxn ang="10800000">
                  <a:pos x="wd2" y="hd2"/>
                </a:cxn>
                <a:cxn ang="16200000">
                  <a:pos x="wd2" y="hd2"/>
                </a:cxn>
              </a:cxnLst>
              <a:rect b="b" l="0" r="r" t="0"/>
              <a:pathLst>
                <a:path extrusionOk="0" h="21418" w="21420">
                  <a:moveTo>
                    <a:pt x="16791" y="19773"/>
                  </a:moveTo>
                  <a:lnTo>
                    <a:pt x="9492" y="17777"/>
                  </a:lnTo>
                  <a:lnTo>
                    <a:pt x="10067" y="15631"/>
                  </a:lnTo>
                  <a:lnTo>
                    <a:pt x="14246" y="14512"/>
                  </a:lnTo>
                  <a:cubicBezTo>
                    <a:pt x="14703" y="14391"/>
                    <a:pt x="14981" y="13937"/>
                    <a:pt x="14865" y="13501"/>
                  </a:cubicBezTo>
                  <a:lnTo>
                    <a:pt x="13250" y="7476"/>
                  </a:lnTo>
                  <a:lnTo>
                    <a:pt x="19618" y="9222"/>
                  </a:lnTo>
                  <a:cubicBezTo>
                    <a:pt x="19618" y="9222"/>
                    <a:pt x="16791" y="19773"/>
                    <a:pt x="16791" y="19773"/>
                  </a:cubicBezTo>
                  <a:close/>
                  <a:moveTo>
                    <a:pt x="1749" y="3889"/>
                  </a:moveTo>
                  <a:lnTo>
                    <a:pt x="10134" y="1645"/>
                  </a:lnTo>
                  <a:lnTo>
                    <a:pt x="13240" y="13230"/>
                  </a:lnTo>
                  <a:lnTo>
                    <a:pt x="4853" y="15474"/>
                  </a:lnTo>
                  <a:cubicBezTo>
                    <a:pt x="4853" y="15474"/>
                    <a:pt x="1749" y="3889"/>
                    <a:pt x="1749" y="3889"/>
                  </a:cubicBezTo>
                  <a:close/>
                  <a:moveTo>
                    <a:pt x="20775" y="7940"/>
                  </a:moveTo>
                  <a:lnTo>
                    <a:pt x="12801" y="5802"/>
                  </a:lnTo>
                  <a:lnTo>
                    <a:pt x="11406" y="595"/>
                  </a:lnTo>
                  <a:cubicBezTo>
                    <a:pt x="11290" y="162"/>
                    <a:pt x="10823" y="-91"/>
                    <a:pt x="10365" y="30"/>
                  </a:cubicBezTo>
                  <a:lnTo>
                    <a:pt x="645" y="2635"/>
                  </a:lnTo>
                  <a:cubicBezTo>
                    <a:pt x="186" y="2756"/>
                    <a:pt x="-90" y="3210"/>
                    <a:pt x="26" y="3646"/>
                  </a:cubicBezTo>
                  <a:lnTo>
                    <a:pt x="3485" y="16552"/>
                  </a:lnTo>
                  <a:cubicBezTo>
                    <a:pt x="3601" y="16988"/>
                    <a:pt x="4068" y="17241"/>
                    <a:pt x="4526" y="17117"/>
                  </a:cubicBezTo>
                  <a:lnTo>
                    <a:pt x="8394" y="16080"/>
                  </a:lnTo>
                  <a:lnTo>
                    <a:pt x="7867" y="18050"/>
                  </a:lnTo>
                  <a:cubicBezTo>
                    <a:pt x="7750" y="18484"/>
                    <a:pt x="8027" y="18938"/>
                    <a:pt x="8485" y="19059"/>
                  </a:cubicBezTo>
                  <a:lnTo>
                    <a:pt x="17172" y="21388"/>
                  </a:lnTo>
                  <a:cubicBezTo>
                    <a:pt x="17630" y="21509"/>
                    <a:pt x="18095" y="21256"/>
                    <a:pt x="18212" y="20820"/>
                  </a:cubicBezTo>
                  <a:lnTo>
                    <a:pt x="21393" y="8949"/>
                  </a:lnTo>
                  <a:cubicBezTo>
                    <a:pt x="21510" y="8515"/>
                    <a:pt x="21233" y="8062"/>
                    <a:pt x="20775" y="7940"/>
                  </a:cubicBezTo>
                  <a:close/>
                </a:path>
              </a:pathLst>
            </a:custGeom>
            <a:grpFill/>
            <a:ln w="12700">
              <a:miter lim="400000"/>
            </a:ln>
          </p:spPr>
          <p:txBody>
            <a:bodyPr anchor="ctr" bIns="0" lIns="0" rIns="0" tIns="0"/>
            <a:lstStyle/>
            <a:p>
              <a:pPr lvl="0"/>
              <a:endParaRPr sz="1733"/>
            </a:p>
          </p:txBody>
        </p:sp>
        <p:sp>
          <p:nvSpPr>
            <p:cNvPr id="16" name="Shape 4131"/>
            <p:cNvSpPr/>
            <p:nvPr/>
          </p:nvSpPr>
          <p:spPr>
            <a:xfrm>
              <a:off x="5282352" y="694100"/>
              <a:ext cx="138622" cy="122553"/>
            </a:xfrm>
            <a:custGeom>
              <a:cxnLst>
                <a:cxn ang="0">
                  <a:pos x="wd2" y="hd2"/>
                </a:cxn>
                <a:cxn ang="5400000">
                  <a:pos x="wd2" y="hd2"/>
                </a:cxn>
                <a:cxn ang="10800000">
                  <a:pos x="wd2" y="hd2"/>
                </a:cxn>
                <a:cxn ang="16200000">
                  <a:pos x="wd2" y="hd2"/>
                </a:cxn>
              </a:cxnLst>
              <a:rect b="b" l="0" r="r" t="0"/>
              <a:pathLst>
                <a:path extrusionOk="0" h="21600" w="21600">
                  <a:moveTo>
                    <a:pt x="0" y="0"/>
                  </a:moveTo>
                  <a:lnTo>
                    <a:pt x="1800" y="17942"/>
                  </a:lnTo>
                  <a:cubicBezTo>
                    <a:pt x="1896" y="18797"/>
                    <a:pt x="5535" y="21596"/>
                    <a:pt x="10801" y="21600"/>
                  </a:cubicBezTo>
                  <a:cubicBezTo>
                    <a:pt x="16067" y="21596"/>
                    <a:pt x="19704" y="18797"/>
                    <a:pt x="19802" y="17942"/>
                  </a:cubicBezTo>
                  <a:lnTo>
                    <a:pt x="21600" y="0"/>
                  </a:lnTo>
                  <a:cubicBezTo>
                    <a:pt x="18850" y="1740"/>
                    <a:pt x="14739" y="2568"/>
                    <a:pt x="10801" y="2568"/>
                  </a:cubicBezTo>
                  <a:cubicBezTo>
                    <a:pt x="6861" y="2568"/>
                    <a:pt x="2750" y="1740"/>
                    <a:pt x="0" y="0"/>
                  </a:cubicBezTo>
                  <a:close/>
                </a:path>
              </a:pathLst>
            </a:custGeom>
            <a:grpFill/>
            <a:ln w="12700">
              <a:miter lim="400000"/>
            </a:ln>
          </p:spPr>
          <p:txBody>
            <a:bodyPr anchor="ctr" bIns="0" lIns="0" rIns="0" tIns="0"/>
            <a:lstStyle/>
            <a:p>
              <a:pPr lvl="0"/>
              <a:endParaRPr sz="1733"/>
            </a:p>
          </p:txBody>
        </p:sp>
        <p:sp>
          <p:nvSpPr>
            <p:cNvPr id="17" name="Shape 4132"/>
            <p:cNvSpPr/>
            <p:nvPr/>
          </p:nvSpPr>
          <p:spPr>
            <a:xfrm>
              <a:off x="5271709" y="616540"/>
              <a:ext cx="159350" cy="73395"/>
            </a:xfrm>
            <a:custGeom>
              <a:cxnLst>
                <a:cxn ang="0">
                  <a:pos x="wd2" y="hd2"/>
                </a:cxn>
                <a:cxn ang="5400000">
                  <a:pos x="wd2" y="hd2"/>
                </a:cxn>
                <a:cxn ang="10800000">
                  <a:pos x="wd2" y="hd2"/>
                </a:cxn>
                <a:cxn ang="16200000">
                  <a:pos x="wd2" y="hd2"/>
                </a:cxn>
              </a:cxnLst>
              <a:rect b="b" l="0" r="r" t="0"/>
              <a:pathLst>
                <a:path extrusionOk="0" h="21600" w="21600">
                  <a:moveTo>
                    <a:pt x="15301" y="4666"/>
                  </a:moveTo>
                  <a:lnTo>
                    <a:pt x="14079" y="1724"/>
                  </a:lnTo>
                  <a:cubicBezTo>
                    <a:pt x="13609" y="275"/>
                    <a:pt x="13097" y="0"/>
                    <a:pt x="12101" y="0"/>
                  </a:cubicBezTo>
                  <a:lnTo>
                    <a:pt x="9499" y="0"/>
                  </a:lnTo>
                  <a:cubicBezTo>
                    <a:pt x="8503" y="0"/>
                    <a:pt x="7993" y="275"/>
                    <a:pt x="7522" y="1724"/>
                  </a:cubicBezTo>
                  <a:lnTo>
                    <a:pt x="6300" y="4666"/>
                  </a:lnTo>
                  <a:cubicBezTo>
                    <a:pt x="2649" y="6048"/>
                    <a:pt x="0" y="9726"/>
                    <a:pt x="0" y="12431"/>
                  </a:cubicBezTo>
                  <a:lnTo>
                    <a:pt x="0" y="12959"/>
                  </a:lnTo>
                  <a:cubicBezTo>
                    <a:pt x="0" y="17729"/>
                    <a:pt x="4836" y="21600"/>
                    <a:pt x="10801" y="21600"/>
                  </a:cubicBezTo>
                  <a:cubicBezTo>
                    <a:pt x="16766" y="21600"/>
                    <a:pt x="21600" y="17729"/>
                    <a:pt x="21600" y="12959"/>
                  </a:cubicBezTo>
                  <a:lnTo>
                    <a:pt x="21600" y="12431"/>
                  </a:lnTo>
                  <a:cubicBezTo>
                    <a:pt x="21600" y="9726"/>
                    <a:pt x="18953" y="6048"/>
                    <a:pt x="15301" y="4666"/>
                  </a:cubicBezTo>
                  <a:close/>
                </a:path>
              </a:pathLst>
            </a:custGeom>
            <a:grpFill/>
            <a:ln w="12700">
              <a:miter lim="400000"/>
            </a:ln>
          </p:spPr>
          <p:txBody>
            <a:bodyPr anchor="ctr" bIns="0" lIns="0" rIns="0" tIns="0"/>
            <a:lstStyle/>
            <a:p>
              <a:pPr lvl="0"/>
              <a:endParaRPr sz="1733"/>
            </a:p>
          </p:txBody>
        </p:sp>
        <p:sp>
          <p:nvSpPr>
            <p:cNvPr id="18" name="Shape 4133"/>
            <p:cNvSpPr/>
            <p:nvPr/>
          </p:nvSpPr>
          <p:spPr>
            <a:xfrm>
              <a:off x="5772920" y="631547"/>
              <a:ext cx="200119" cy="170100"/>
            </a:xfrm>
            <a:custGeom>
              <a:cxnLst>
                <a:cxn ang="0">
                  <a:pos x="wd2" y="hd2"/>
                </a:cxn>
                <a:cxn ang="5400000">
                  <a:pos x="wd2" y="hd2"/>
                </a:cxn>
                <a:cxn ang="10800000">
                  <a:pos x="wd2" y="hd2"/>
                </a:cxn>
                <a:cxn ang="16200000">
                  <a:pos x="wd2" y="hd2"/>
                </a:cxn>
              </a:cxnLst>
              <a:rect b="b" l="0" r="r" t="0"/>
              <a:pathLst>
                <a:path extrusionOk="0" h="21600" w="21393">
                  <a:moveTo>
                    <a:pt x="20687" y="14666"/>
                  </a:moveTo>
                  <a:lnTo>
                    <a:pt x="17281" y="11943"/>
                  </a:lnTo>
                  <a:lnTo>
                    <a:pt x="15182" y="11943"/>
                  </a:lnTo>
                  <a:lnTo>
                    <a:pt x="18819" y="15257"/>
                  </a:lnTo>
                  <a:lnTo>
                    <a:pt x="15027" y="15257"/>
                  </a:lnTo>
                  <a:cubicBezTo>
                    <a:pt x="14919" y="15257"/>
                    <a:pt x="14820" y="15324"/>
                    <a:pt x="14771" y="15428"/>
                  </a:cubicBezTo>
                  <a:lnTo>
                    <a:pt x="13898" y="18268"/>
                  </a:lnTo>
                  <a:lnTo>
                    <a:pt x="7496" y="18268"/>
                  </a:lnTo>
                  <a:lnTo>
                    <a:pt x="6622" y="15428"/>
                  </a:lnTo>
                  <a:cubicBezTo>
                    <a:pt x="6574" y="15324"/>
                    <a:pt x="6475" y="15257"/>
                    <a:pt x="6365" y="15257"/>
                  </a:cubicBezTo>
                  <a:lnTo>
                    <a:pt x="2575" y="15257"/>
                  </a:lnTo>
                  <a:lnTo>
                    <a:pt x="6212" y="11943"/>
                  </a:lnTo>
                  <a:lnTo>
                    <a:pt x="4111" y="11943"/>
                  </a:lnTo>
                  <a:lnTo>
                    <a:pt x="707" y="14666"/>
                  </a:lnTo>
                  <a:cubicBezTo>
                    <a:pt x="200" y="15024"/>
                    <a:pt x="-103" y="15853"/>
                    <a:pt x="32" y="16505"/>
                  </a:cubicBezTo>
                  <a:lnTo>
                    <a:pt x="634" y="20413"/>
                  </a:lnTo>
                  <a:cubicBezTo>
                    <a:pt x="769" y="21065"/>
                    <a:pt x="1372" y="21600"/>
                    <a:pt x="1972" y="21600"/>
                  </a:cubicBezTo>
                  <a:lnTo>
                    <a:pt x="19422" y="21600"/>
                  </a:lnTo>
                  <a:cubicBezTo>
                    <a:pt x="20022" y="21600"/>
                    <a:pt x="20624" y="21065"/>
                    <a:pt x="20760" y="20413"/>
                  </a:cubicBezTo>
                  <a:lnTo>
                    <a:pt x="21360" y="16505"/>
                  </a:lnTo>
                  <a:cubicBezTo>
                    <a:pt x="21497" y="15853"/>
                    <a:pt x="21194" y="15024"/>
                    <a:pt x="20687" y="14666"/>
                  </a:cubicBezTo>
                  <a:close/>
                  <a:moveTo>
                    <a:pt x="10697" y="0"/>
                  </a:moveTo>
                  <a:lnTo>
                    <a:pt x="5135" y="6199"/>
                  </a:lnTo>
                  <a:lnTo>
                    <a:pt x="8665" y="6199"/>
                  </a:lnTo>
                  <a:lnTo>
                    <a:pt x="8665" y="12705"/>
                  </a:lnTo>
                  <a:lnTo>
                    <a:pt x="12729" y="12705"/>
                  </a:lnTo>
                  <a:lnTo>
                    <a:pt x="12729" y="6199"/>
                  </a:lnTo>
                  <a:lnTo>
                    <a:pt x="16259" y="6199"/>
                  </a:lnTo>
                  <a:cubicBezTo>
                    <a:pt x="16259" y="6199"/>
                    <a:pt x="10697" y="0"/>
                    <a:pt x="10697" y="0"/>
                  </a:cubicBezTo>
                  <a:close/>
                </a:path>
              </a:pathLst>
            </a:custGeom>
            <a:grpFill/>
            <a:ln w="12700">
              <a:miter lim="400000"/>
            </a:ln>
          </p:spPr>
          <p:txBody>
            <a:bodyPr anchor="ctr" bIns="0" lIns="0" rIns="0" tIns="0"/>
            <a:lstStyle/>
            <a:p>
              <a:pPr lvl="0"/>
              <a:endParaRPr sz="1733"/>
            </a:p>
          </p:txBody>
        </p:sp>
        <p:sp>
          <p:nvSpPr>
            <p:cNvPr id="19" name="Shape 4134"/>
            <p:cNvSpPr/>
            <p:nvPr/>
          </p:nvSpPr>
          <p:spPr>
            <a:xfrm>
              <a:off x="6290509" y="631547"/>
              <a:ext cx="200111" cy="170100"/>
            </a:xfrm>
            <a:custGeom>
              <a:cxnLst>
                <a:cxn ang="0">
                  <a:pos x="wd2" y="hd2"/>
                </a:cxn>
                <a:cxn ang="5400000">
                  <a:pos x="wd2" y="hd2"/>
                </a:cxn>
                <a:cxn ang="10800000">
                  <a:pos x="wd2" y="hd2"/>
                </a:cxn>
                <a:cxn ang="16200000">
                  <a:pos x="wd2" y="hd2"/>
                </a:cxn>
              </a:cxnLst>
              <a:rect b="b" l="0" r="r" t="0"/>
              <a:pathLst>
                <a:path extrusionOk="0" h="21600" w="21392">
                  <a:moveTo>
                    <a:pt x="16259" y="6505"/>
                  </a:moveTo>
                  <a:lnTo>
                    <a:pt x="12728" y="6505"/>
                  </a:lnTo>
                  <a:lnTo>
                    <a:pt x="12728" y="0"/>
                  </a:lnTo>
                  <a:lnTo>
                    <a:pt x="8664" y="0"/>
                  </a:lnTo>
                  <a:lnTo>
                    <a:pt x="8664" y="6505"/>
                  </a:lnTo>
                  <a:lnTo>
                    <a:pt x="5134" y="6505"/>
                  </a:lnTo>
                  <a:lnTo>
                    <a:pt x="10696" y="12705"/>
                  </a:lnTo>
                  <a:cubicBezTo>
                    <a:pt x="10696" y="12705"/>
                    <a:pt x="16259" y="6505"/>
                    <a:pt x="16259" y="6505"/>
                  </a:cubicBezTo>
                  <a:close/>
                  <a:moveTo>
                    <a:pt x="20686" y="14666"/>
                  </a:moveTo>
                  <a:lnTo>
                    <a:pt x="17280" y="11943"/>
                  </a:lnTo>
                  <a:lnTo>
                    <a:pt x="15181" y="11943"/>
                  </a:lnTo>
                  <a:lnTo>
                    <a:pt x="18818" y="15257"/>
                  </a:lnTo>
                  <a:lnTo>
                    <a:pt x="15026" y="15257"/>
                  </a:lnTo>
                  <a:cubicBezTo>
                    <a:pt x="14918" y="15257"/>
                    <a:pt x="14819" y="15324"/>
                    <a:pt x="14770" y="15428"/>
                  </a:cubicBezTo>
                  <a:lnTo>
                    <a:pt x="13897" y="18268"/>
                  </a:lnTo>
                  <a:lnTo>
                    <a:pt x="7495" y="18268"/>
                  </a:lnTo>
                  <a:lnTo>
                    <a:pt x="6621" y="15428"/>
                  </a:lnTo>
                  <a:cubicBezTo>
                    <a:pt x="6573" y="15324"/>
                    <a:pt x="6474" y="15257"/>
                    <a:pt x="6364" y="15257"/>
                  </a:cubicBezTo>
                  <a:lnTo>
                    <a:pt x="2574" y="15257"/>
                  </a:lnTo>
                  <a:lnTo>
                    <a:pt x="6211" y="11943"/>
                  </a:lnTo>
                  <a:lnTo>
                    <a:pt x="4110" y="11943"/>
                  </a:lnTo>
                  <a:lnTo>
                    <a:pt x="706" y="14666"/>
                  </a:lnTo>
                  <a:cubicBezTo>
                    <a:pt x="199" y="15024"/>
                    <a:pt x="-104" y="15853"/>
                    <a:pt x="33" y="16505"/>
                  </a:cubicBezTo>
                  <a:lnTo>
                    <a:pt x="633" y="20413"/>
                  </a:lnTo>
                  <a:cubicBezTo>
                    <a:pt x="768" y="21065"/>
                    <a:pt x="1371" y="21600"/>
                    <a:pt x="1971" y="21600"/>
                  </a:cubicBezTo>
                  <a:lnTo>
                    <a:pt x="19421" y="21600"/>
                  </a:lnTo>
                  <a:cubicBezTo>
                    <a:pt x="20021" y="21600"/>
                    <a:pt x="20624" y="21065"/>
                    <a:pt x="20759" y="20413"/>
                  </a:cubicBezTo>
                  <a:lnTo>
                    <a:pt x="21359" y="16505"/>
                  </a:lnTo>
                  <a:cubicBezTo>
                    <a:pt x="21496" y="15853"/>
                    <a:pt x="21193" y="15024"/>
                    <a:pt x="20686" y="14666"/>
                  </a:cubicBezTo>
                  <a:close/>
                </a:path>
              </a:pathLst>
            </a:custGeom>
            <a:grpFill/>
            <a:ln w="12700">
              <a:miter lim="400000"/>
            </a:ln>
          </p:spPr>
          <p:txBody>
            <a:bodyPr anchor="ctr" bIns="0" lIns="0" rIns="0" tIns="0"/>
            <a:lstStyle/>
            <a:p>
              <a:pPr lvl="0"/>
              <a:endParaRPr sz="1733"/>
            </a:p>
          </p:txBody>
        </p:sp>
        <p:sp>
          <p:nvSpPr>
            <p:cNvPr id="20" name="Shape 4135"/>
            <p:cNvSpPr/>
            <p:nvPr/>
          </p:nvSpPr>
          <p:spPr>
            <a:xfrm>
              <a:off x="6820099" y="641547"/>
              <a:ext cx="180110" cy="150100"/>
            </a:xfrm>
            <a:custGeom>
              <a:cxnLst>
                <a:cxn ang="0">
                  <a:pos x="wd2" y="hd2"/>
                </a:cxn>
                <a:cxn ang="5400000">
                  <a:pos x="wd2" y="hd2"/>
                </a:cxn>
                <a:cxn ang="10800000">
                  <a:pos x="wd2" y="hd2"/>
                </a:cxn>
                <a:cxn ang="16200000">
                  <a:pos x="wd2" y="hd2"/>
                </a:cxn>
              </a:cxnLst>
              <a:rect b="b" l="0" r="r" t="0"/>
              <a:pathLst>
                <a:path extrusionOk="0" h="21600" w="21452">
                  <a:moveTo>
                    <a:pt x="19451" y="15878"/>
                  </a:moveTo>
                  <a:lnTo>
                    <a:pt x="19142" y="18042"/>
                  </a:lnTo>
                  <a:cubicBezTo>
                    <a:pt x="19049" y="18871"/>
                    <a:pt x="18431" y="19551"/>
                    <a:pt x="17766" y="19551"/>
                  </a:cubicBezTo>
                  <a:lnTo>
                    <a:pt x="3686" y="19551"/>
                  </a:lnTo>
                  <a:cubicBezTo>
                    <a:pt x="3021" y="19551"/>
                    <a:pt x="2403" y="18871"/>
                    <a:pt x="2310" y="18042"/>
                  </a:cubicBezTo>
                  <a:lnTo>
                    <a:pt x="2001" y="15878"/>
                  </a:lnTo>
                  <a:cubicBezTo>
                    <a:pt x="1909" y="15046"/>
                    <a:pt x="2377" y="14366"/>
                    <a:pt x="3041" y="14366"/>
                  </a:cubicBezTo>
                  <a:lnTo>
                    <a:pt x="18411" y="14366"/>
                  </a:lnTo>
                  <a:cubicBezTo>
                    <a:pt x="19075" y="14366"/>
                    <a:pt x="19543" y="15046"/>
                    <a:pt x="19451" y="15878"/>
                  </a:cubicBezTo>
                  <a:close/>
                  <a:moveTo>
                    <a:pt x="21075" y="12099"/>
                  </a:moveTo>
                  <a:lnTo>
                    <a:pt x="17323" y="1311"/>
                  </a:lnTo>
                  <a:cubicBezTo>
                    <a:pt x="17026" y="590"/>
                    <a:pt x="16239" y="0"/>
                    <a:pt x="15575" y="0"/>
                  </a:cubicBezTo>
                  <a:lnTo>
                    <a:pt x="13133" y="0"/>
                  </a:lnTo>
                  <a:lnTo>
                    <a:pt x="13586" y="5853"/>
                  </a:lnTo>
                  <a:lnTo>
                    <a:pt x="16803" y="5853"/>
                  </a:lnTo>
                  <a:lnTo>
                    <a:pt x="10726" y="11943"/>
                  </a:lnTo>
                  <a:lnTo>
                    <a:pt x="4647" y="5853"/>
                  </a:lnTo>
                  <a:lnTo>
                    <a:pt x="7866" y="5853"/>
                  </a:lnTo>
                  <a:lnTo>
                    <a:pt x="8318" y="0"/>
                  </a:lnTo>
                  <a:lnTo>
                    <a:pt x="5877" y="0"/>
                  </a:lnTo>
                  <a:cubicBezTo>
                    <a:pt x="5213" y="0"/>
                    <a:pt x="4426" y="590"/>
                    <a:pt x="4129" y="1311"/>
                  </a:cubicBezTo>
                  <a:lnTo>
                    <a:pt x="377" y="12099"/>
                  </a:lnTo>
                  <a:cubicBezTo>
                    <a:pt x="80" y="12816"/>
                    <a:pt x="-74" y="14054"/>
                    <a:pt x="35" y="14848"/>
                  </a:cubicBezTo>
                  <a:lnTo>
                    <a:pt x="846" y="20187"/>
                  </a:lnTo>
                  <a:cubicBezTo>
                    <a:pt x="955" y="20948"/>
                    <a:pt x="1588" y="21600"/>
                    <a:pt x="2252" y="21600"/>
                  </a:cubicBezTo>
                  <a:lnTo>
                    <a:pt x="19198" y="21600"/>
                  </a:lnTo>
                  <a:cubicBezTo>
                    <a:pt x="19863" y="21600"/>
                    <a:pt x="20496" y="20948"/>
                    <a:pt x="20605" y="20187"/>
                  </a:cubicBezTo>
                  <a:lnTo>
                    <a:pt x="21417" y="14848"/>
                  </a:lnTo>
                  <a:cubicBezTo>
                    <a:pt x="21526" y="14054"/>
                    <a:pt x="21371" y="12816"/>
                    <a:pt x="21075" y="12099"/>
                  </a:cubicBezTo>
                  <a:close/>
                </a:path>
              </a:pathLst>
            </a:custGeom>
            <a:grpFill/>
            <a:ln w="12700">
              <a:miter lim="400000"/>
            </a:ln>
          </p:spPr>
          <p:txBody>
            <a:bodyPr anchor="ctr" bIns="0" lIns="0" rIns="0" tIns="0"/>
            <a:lstStyle/>
            <a:p>
              <a:pPr lvl="0"/>
              <a:endParaRPr sz="1733"/>
            </a:p>
          </p:txBody>
        </p:sp>
        <p:sp>
          <p:nvSpPr>
            <p:cNvPr id="21" name="Shape 4136"/>
            <p:cNvSpPr/>
            <p:nvPr/>
          </p:nvSpPr>
          <p:spPr>
            <a:xfrm>
              <a:off x="1620841" y="1691447"/>
              <a:ext cx="186833" cy="179447"/>
            </a:xfrm>
            <a:custGeom>
              <a:cxnLst>
                <a:cxn ang="0">
                  <a:pos x="wd2" y="hd2"/>
                </a:cxn>
                <a:cxn ang="5400000">
                  <a:pos x="wd2" y="hd2"/>
                </a:cxn>
                <a:cxn ang="10800000">
                  <a:pos x="wd2" y="hd2"/>
                </a:cxn>
                <a:cxn ang="16200000">
                  <a:pos x="wd2" y="hd2"/>
                </a:cxn>
              </a:cxnLst>
              <a:rect b="b" l="0" r="r" t="0"/>
              <a:pathLst>
                <a:path extrusionOk="0" h="21600" w="21600">
                  <a:moveTo>
                    <a:pt x="21600" y="10383"/>
                  </a:moveTo>
                  <a:lnTo>
                    <a:pt x="16162" y="10380"/>
                  </a:lnTo>
                  <a:lnTo>
                    <a:pt x="16162" y="0"/>
                  </a:lnTo>
                  <a:lnTo>
                    <a:pt x="5430" y="0"/>
                  </a:lnTo>
                  <a:lnTo>
                    <a:pt x="5430" y="10383"/>
                  </a:lnTo>
                  <a:lnTo>
                    <a:pt x="0" y="10380"/>
                  </a:lnTo>
                  <a:lnTo>
                    <a:pt x="10801" y="21600"/>
                  </a:lnTo>
                  <a:cubicBezTo>
                    <a:pt x="10801" y="21600"/>
                    <a:pt x="21600" y="10383"/>
                    <a:pt x="21600" y="10383"/>
                  </a:cubicBezTo>
                  <a:close/>
                </a:path>
              </a:pathLst>
            </a:custGeom>
            <a:grpFill/>
            <a:ln w="12700">
              <a:miter lim="400000"/>
            </a:ln>
          </p:spPr>
          <p:txBody>
            <a:bodyPr anchor="ctr" bIns="0" lIns="0" rIns="0" tIns="0"/>
            <a:lstStyle/>
            <a:p>
              <a:pPr lvl="0"/>
              <a:endParaRPr sz="1733"/>
            </a:p>
          </p:txBody>
        </p:sp>
        <p:sp>
          <p:nvSpPr>
            <p:cNvPr id="22" name="Shape 4137"/>
            <p:cNvSpPr/>
            <p:nvPr/>
          </p:nvSpPr>
          <p:spPr>
            <a:xfrm>
              <a:off x="2661032" y="1687747"/>
              <a:ext cx="179447" cy="186848"/>
            </a:xfrm>
            <a:custGeom>
              <a:cxnLst>
                <a:cxn ang="0">
                  <a:pos x="wd2" y="hd2"/>
                </a:cxn>
                <a:cxn ang="5400000">
                  <a:pos x="wd2" y="hd2"/>
                </a:cxn>
                <a:cxn ang="10800000">
                  <a:pos x="wd2" y="hd2"/>
                </a:cxn>
                <a:cxn ang="16200000">
                  <a:pos x="wd2" y="hd2"/>
                </a:cxn>
              </a:cxnLst>
              <a:rect b="b" l="0" r="r" t="0"/>
              <a:pathLst>
                <a:path extrusionOk="0" h="21600" w="21600">
                  <a:moveTo>
                    <a:pt x="10381" y="0"/>
                  </a:moveTo>
                  <a:lnTo>
                    <a:pt x="10380" y="5438"/>
                  </a:lnTo>
                  <a:lnTo>
                    <a:pt x="0" y="5438"/>
                  </a:lnTo>
                  <a:lnTo>
                    <a:pt x="0" y="16169"/>
                  </a:lnTo>
                  <a:lnTo>
                    <a:pt x="10381" y="16169"/>
                  </a:lnTo>
                  <a:lnTo>
                    <a:pt x="10380" y="21600"/>
                  </a:lnTo>
                  <a:lnTo>
                    <a:pt x="21600" y="10800"/>
                  </a:lnTo>
                  <a:cubicBezTo>
                    <a:pt x="21600" y="10800"/>
                    <a:pt x="10381" y="0"/>
                    <a:pt x="10381" y="0"/>
                  </a:cubicBezTo>
                  <a:close/>
                </a:path>
              </a:pathLst>
            </a:custGeom>
            <a:grpFill/>
            <a:ln w="12700">
              <a:miter lim="400000"/>
            </a:ln>
          </p:spPr>
          <p:txBody>
            <a:bodyPr anchor="ctr" bIns="0" lIns="0" rIns="0" tIns="0"/>
            <a:lstStyle/>
            <a:p>
              <a:pPr lvl="0"/>
              <a:endParaRPr sz="1733"/>
            </a:p>
          </p:txBody>
        </p:sp>
        <p:sp>
          <p:nvSpPr>
            <p:cNvPr id="23" name="Shape 4138"/>
            <p:cNvSpPr/>
            <p:nvPr/>
          </p:nvSpPr>
          <p:spPr>
            <a:xfrm>
              <a:off x="1104945" y="1687747"/>
              <a:ext cx="179447" cy="186848"/>
            </a:xfrm>
            <a:custGeom>
              <a:cxnLst>
                <a:cxn ang="0">
                  <a:pos x="wd2" y="hd2"/>
                </a:cxn>
                <a:cxn ang="5400000">
                  <a:pos x="wd2" y="hd2"/>
                </a:cxn>
                <a:cxn ang="10800000">
                  <a:pos x="wd2" y="hd2"/>
                </a:cxn>
                <a:cxn ang="16200000">
                  <a:pos x="wd2" y="hd2"/>
                </a:cxn>
              </a:cxnLst>
              <a:rect b="b" l="0" r="r" t="0"/>
              <a:pathLst>
                <a:path extrusionOk="0" h="21600" w="21600">
                  <a:moveTo>
                    <a:pt x="11219" y="0"/>
                  </a:moveTo>
                  <a:lnTo>
                    <a:pt x="11219" y="5438"/>
                  </a:lnTo>
                  <a:lnTo>
                    <a:pt x="21600" y="5438"/>
                  </a:lnTo>
                  <a:lnTo>
                    <a:pt x="21600" y="16169"/>
                  </a:lnTo>
                  <a:lnTo>
                    <a:pt x="11219" y="16169"/>
                  </a:lnTo>
                  <a:lnTo>
                    <a:pt x="11219" y="21600"/>
                  </a:lnTo>
                  <a:lnTo>
                    <a:pt x="0" y="10800"/>
                  </a:lnTo>
                  <a:cubicBezTo>
                    <a:pt x="0" y="10800"/>
                    <a:pt x="11219" y="0"/>
                    <a:pt x="11219" y="0"/>
                  </a:cubicBezTo>
                  <a:close/>
                </a:path>
              </a:pathLst>
            </a:custGeom>
            <a:grpFill/>
            <a:ln w="12700">
              <a:miter lim="400000"/>
            </a:ln>
          </p:spPr>
          <p:txBody>
            <a:bodyPr anchor="ctr" bIns="0" lIns="0" rIns="0" tIns="0"/>
            <a:lstStyle/>
            <a:p>
              <a:pPr lvl="0"/>
              <a:endParaRPr sz="1733"/>
            </a:p>
          </p:txBody>
        </p:sp>
        <p:sp>
          <p:nvSpPr>
            <p:cNvPr id="24" name="Shape 4139"/>
            <p:cNvSpPr/>
            <p:nvPr/>
          </p:nvSpPr>
          <p:spPr>
            <a:xfrm>
              <a:off x="2140937" y="1691447"/>
              <a:ext cx="186833" cy="179447"/>
            </a:xfrm>
            <a:custGeom>
              <a:cxnLst>
                <a:cxn ang="0">
                  <a:pos x="wd2" y="hd2"/>
                </a:cxn>
                <a:cxn ang="5400000">
                  <a:pos x="wd2" y="hd2"/>
                </a:cxn>
                <a:cxn ang="10800000">
                  <a:pos x="wd2" y="hd2"/>
                </a:cxn>
                <a:cxn ang="16200000">
                  <a:pos x="wd2" y="hd2"/>
                </a:cxn>
              </a:cxnLst>
              <a:rect b="b" l="0" r="r" t="0"/>
              <a:pathLst>
                <a:path extrusionOk="0" h="21600" w="21600">
                  <a:moveTo>
                    <a:pt x="21600" y="11217"/>
                  </a:moveTo>
                  <a:lnTo>
                    <a:pt x="16162" y="11220"/>
                  </a:lnTo>
                  <a:lnTo>
                    <a:pt x="16162" y="21600"/>
                  </a:lnTo>
                  <a:lnTo>
                    <a:pt x="5430" y="21600"/>
                  </a:lnTo>
                  <a:lnTo>
                    <a:pt x="5430" y="11217"/>
                  </a:lnTo>
                  <a:lnTo>
                    <a:pt x="0" y="11220"/>
                  </a:lnTo>
                  <a:lnTo>
                    <a:pt x="10801" y="0"/>
                  </a:lnTo>
                  <a:cubicBezTo>
                    <a:pt x="10801" y="0"/>
                    <a:pt x="21600" y="11217"/>
                    <a:pt x="21600" y="11217"/>
                  </a:cubicBezTo>
                  <a:close/>
                </a:path>
              </a:pathLst>
            </a:custGeom>
            <a:grpFill/>
            <a:ln w="12700">
              <a:miter lim="400000"/>
            </a:ln>
          </p:spPr>
          <p:txBody>
            <a:bodyPr anchor="ctr" bIns="0" lIns="0" rIns="0" tIns="0"/>
            <a:lstStyle/>
            <a:p>
              <a:pPr lvl="0"/>
              <a:endParaRPr sz="1733"/>
            </a:p>
          </p:txBody>
        </p:sp>
        <p:sp>
          <p:nvSpPr>
            <p:cNvPr id="25" name="Shape 4140"/>
            <p:cNvSpPr/>
            <p:nvPr/>
          </p:nvSpPr>
          <p:spPr>
            <a:xfrm>
              <a:off x="3714082" y="1691447"/>
              <a:ext cx="162250" cy="179447"/>
            </a:xfrm>
            <a:custGeom>
              <a:cxnLst>
                <a:cxn ang="0">
                  <a:pos x="wd2" y="hd2"/>
                </a:cxn>
                <a:cxn ang="5400000">
                  <a:pos x="wd2" y="hd2"/>
                </a:cxn>
                <a:cxn ang="10800000">
                  <a:pos x="wd2" y="hd2"/>
                </a:cxn>
                <a:cxn ang="16200000">
                  <a:pos x="wd2" y="hd2"/>
                </a:cxn>
              </a:cxnLst>
              <a:rect b="b" l="0" r="r" t="0"/>
              <a:pathLst>
                <a:path extrusionOk="0" h="21600" w="21600">
                  <a:moveTo>
                    <a:pt x="21600" y="10383"/>
                  </a:moveTo>
                  <a:lnTo>
                    <a:pt x="15338" y="10380"/>
                  </a:lnTo>
                  <a:lnTo>
                    <a:pt x="15338" y="0"/>
                  </a:lnTo>
                  <a:lnTo>
                    <a:pt x="6252" y="0"/>
                  </a:lnTo>
                  <a:lnTo>
                    <a:pt x="6252" y="10383"/>
                  </a:lnTo>
                  <a:lnTo>
                    <a:pt x="0" y="10380"/>
                  </a:lnTo>
                  <a:lnTo>
                    <a:pt x="10800" y="21600"/>
                  </a:lnTo>
                  <a:cubicBezTo>
                    <a:pt x="10800" y="21600"/>
                    <a:pt x="21600" y="10383"/>
                    <a:pt x="21600" y="10383"/>
                  </a:cubicBezTo>
                  <a:close/>
                </a:path>
              </a:pathLst>
            </a:custGeom>
            <a:grpFill/>
            <a:ln w="12700">
              <a:miter lim="400000"/>
            </a:ln>
          </p:spPr>
          <p:txBody>
            <a:bodyPr anchor="ctr" bIns="0" lIns="0" rIns="0" tIns="0"/>
            <a:lstStyle/>
            <a:p>
              <a:pPr lvl="0"/>
              <a:endParaRPr sz="1733"/>
            </a:p>
          </p:txBody>
        </p:sp>
        <p:sp>
          <p:nvSpPr>
            <p:cNvPr id="26" name="Shape 4141"/>
            <p:cNvSpPr/>
            <p:nvPr/>
          </p:nvSpPr>
          <p:spPr>
            <a:xfrm>
              <a:off x="3173017" y="1700051"/>
              <a:ext cx="179447" cy="162250"/>
            </a:xfrm>
            <a:custGeom>
              <a:cxnLst>
                <a:cxn ang="0">
                  <a:pos x="wd2" y="hd2"/>
                </a:cxn>
                <a:cxn ang="5400000">
                  <a:pos x="wd2" y="hd2"/>
                </a:cxn>
                <a:cxn ang="10800000">
                  <a:pos x="wd2" y="hd2"/>
                </a:cxn>
                <a:cxn ang="16200000">
                  <a:pos x="wd2" y="hd2"/>
                </a:cxn>
              </a:cxnLst>
              <a:rect b="b" l="0" r="r" t="0"/>
              <a:pathLst>
                <a:path extrusionOk="0" h="21600" w="21600">
                  <a:moveTo>
                    <a:pt x="11219" y="21600"/>
                  </a:moveTo>
                  <a:lnTo>
                    <a:pt x="11220" y="15338"/>
                  </a:lnTo>
                  <a:lnTo>
                    <a:pt x="21600" y="15342"/>
                  </a:lnTo>
                  <a:lnTo>
                    <a:pt x="21600" y="6254"/>
                  </a:lnTo>
                  <a:lnTo>
                    <a:pt x="11219" y="6254"/>
                  </a:lnTo>
                  <a:lnTo>
                    <a:pt x="11220" y="0"/>
                  </a:lnTo>
                  <a:lnTo>
                    <a:pt x="0" y="10802"/>
                  </a:lnTo>
                  <a:cubicBezTo>
                    <a:pt x="0" y="10802"/>
                    <a:pt x="11219" y="21600"/>
                    <a:pt x="11219" y="21600"/>
                  </a:cubicBezTo>
                  <a:close/>
                </a:path>
              </a:pathLst>
            </a:custGeom>
            <a:grpFill/>
            <a:ln w="12700">
              <a:miter lim="400000"/>
            </a:ln>
          </p:spPr>
          <p:txBody>
            <a:bodyPr anchor="ctr" bIns="0" lIns="0" rIns="0" tIns="0"/>
            <a:lstStyle/>
            <a:p>
              <a:pPr lvl="0"/>
              <a:endParaRPr sz="1733"/>
            </a:p>
          </p:txBody>
        </p:sp>
        <p:sp>
          <p:nvSpPr>
            <p:cNvPr id="27" name="Shape 4142"/>
            <p:cNvSpPr/>
            <p:nvPr/>
          </p:nvSpPr>
          <p:spPr>
            <a:xfrm>
              <a:off x="4739058" y="1688964"/>
              <a:ext cx="179447" cy="162250"/>
            </a:xfrm>
            <a:custGeom>
              <a:cxnLst>
                <a:cxn ang="0">
                  <a:pos x="wd2" y="hd2"/>
                </a:cxn>
                <a:cxn ang="5400000">
                  <a:pos x="wd2" y="hd2"/>
                </a:cxn>
                <a:cxn ang="10800000">
                  <a:pos x="wd2" y="hd2"/>
                </a:cxn>
                <a:cxn ang="16200000">
                  <a:pos x="wd2" y="hd2"/>
                </a:cxn>
              </a:cxnLst>
              <a:rect b="b" l="0" r="r" t="0"/>
              <a:pathLst>
                <a:path extrusionOk="0" h="21600" w="21600">
                  <a:moveTo>
                    <a:pt x="10381" y="0"/>
                  </a:moveTo>
                  <a:lnTo>
                    <a:pt x="10381" y="6262"/>
                  </a:lnTo>
                  <a:lnTo>
                    <a:pt x="0" y="6262"/>
                  </a:lnTo>
                  <a:lnTo>
                    <a:pt x="0" y="15346"/>
                  </a:lnTo>
                  <a:lnTo>
                    <a:pt x="10381" y="15346"/>
                  </a:lnTo>
                  <a:lnTo>
                    <a:pt x="10381" y="21600"/>
                  </a:lnTo>
                  <a:lnTo>
                    <a:pt x="21600" y="10798"/>
                  </a:lnTo>
                  <a:cubicBezTo>
                    <a:pt x="21600" y="10798"/>
                    <a:pt x="10381" y="0"/>
                    <a:pt x="10381" y="0"/>
                  </a:cubicBezTo>
                  <a:close/>
                </a:path>
              </a:pathLst>
            </a:custGeom>
            <a:grpFill/>
            <a:ln w="12700">
              <a:miter lim="400000"/>
            </a:ln>
          </p:spPr>
          <p:txBody>
            <a:bodyPr anchor="ctr" bIns="0" lIns="0" rIns="0" tIns="0"/>
            <a:lstStyle/>
            <a:p>
              <a:pPr lvl="0"/>
              <a:endParaRPr sz="1733"/>
            </a:p>
          </p:txBody>
        </p:sp>
        <p:sp>
          <p:nvSpPr>
            <p:cNvPr id="28" name="Shape 4143"/>
            <p:cNvSpPr/>
            <p:nvPr/>
          </p:nvSpPr>
          <p:spPr>
            <a:xfrm>
              <a:off x="4226570" y="1691447"/>
              <a:ext cx="162250" cy="179447"/>
            </a:xfrm>
            <a:custGeom>
              <a:cxnLst>
                <a:cxn ang="0">
                  <a:pos x="wd2" y="hd2"/>
                </a:cxn>
                <a:cxn ang="5400000">
                  <a:pos x="wd2" y="hd2"/>
                </a:cxn>
                <a:cxn ang="10800000">
                  <a:pos x="wd2" y="hd2"/>
                </a:cxn>
                <a:cxn ang="16200000">
                  <a:pos x="wd2" y="hd2"/>
                </a:cxn>
              </a:cxnLst>
              <a:rect b="b" l="0" r="r" t="0"/>
              <a:pathLst>
                <a:path extrusionOk="0" h="21600" w="21600">
                  <a:moveTo>
                    <a:pt x="21600" y="11220"/>
                  </a:moveTo>
                  <a:lnTo>
                    <a:pt x="15338" y="11220"/>
                  </a:lnTo>
                  <a:lnTo>
                    <a:pt x="15338" y="21600"/>
                  </a:lnTo>
                  <a:lnTo>
                    <a:pt x="6252" y="21600"/>
                  </a:lnTo>
                  <a:lnTo>
                    <a:pt x="6252" y="11220"/>
                  </a:lnTo>
                  <a:lnTo>
                    <a:pt x="0" y="11220"/>
                  </a:lnTo>
                  <a:lnTo>
                    <a:pt x="10802" y="0"/>
                  </a:lnTo>
                  <a:cubicBezTo>
                    <a:pt x="10802" y="0"/>
                    <a:pt x="21600" y="11220"/>
                    <a:pt x="21600" y="11220"/>
                  </a:cubicBezTo>
                  <a:close/>
                </a:path>
              </a:pathLst>
            </a:custGeom>
            <a:grpFill/>
            <a:ln w="12700">
              <a:miter lim="400000"/>
            </a:ln>
          </p:spPr>
          <p:txBody>
            <a:bodyPr anchor="ctr" bIns="0" lIns="0" rIns="0" tIns="0"/>
            <a:lstStyle/>
            <a:p>
              <a:pPr lvl="0"/>
              <a:endParaRPr sz="1733"/>
            </a:p>
          </p:txBody>
        </p:sp>
        <p:sp>
          <p:nvSpPr>
            <p:cNvPr id="29" name="Shape 4144"/>
            <p:cNvSpPr/>
            <p:nvPr/>
          </p:nvSpPr>
          <p:spPr>
            <a:xfrm>
              <a:off x="6877251" y="1713549"/>
              <a:ext cx="98324" cy="113080"/>
            </a:xfrm>
            <a:custGeom>
              <a:cxnLst>
                <a:cxn ang="0">
                  <a:pos x="wd2" y="hd2"/>
                </a:cxn>
                <a:cxn ang="5400000">
                  <a:pos x="wd2" y="hd2"/>
                </a:cxn>
                <a:cxn ang="10800000">
                  <a:pos x="wd2" y="hd2"/>
                </a:cxn>
                <a:cxn ang="16200000">
                  <a:pos x="wd2" y="hd2"/>
                </a:cxn>
              </a:cxnLst>
              <a:rect b="b" l="0" r="r" t="0"/>
              <a:pathLst>
                <a:path extrusionOk="0" h="21600" w="21600">
                  <a:moveTo>
                    <a:pt x="0" y="0"/>
                  </a:moveTo>
                  <a:lnTo>
                    <a:pt x="0" y="21600"/>
                  </a:lnTo>
                  <a:lnTo>
                    <a:pt x="21600" y="10800"/>
                  </a:lnTo>
                  <a:cubicBezTo>
                    <a:pt x="21600" y="10800"/>
                    <a:pt x="0" y="0"/>
                    <a:pt x="0" y="0"/>
                  </a:cubicBezTo>
                  <a:close/>
                </a:path>
              </a:pathLst>
            </a:custGeom>
            <a:grpFill/>
            <a:ln w="12700">
              <a:miter lim="400000"/>
            </a:ln>
          </p:spPr>
          <p:txBody>
            <a:bodyPr anchor="ctr" bIns="0" lIns="0" rIns="0" tIns="0"/>
            <a:lstStyle/>
            <a:p>
              <a:pPr lvl="0"/>
              <a:endParaRPr sz="1733"/>
            </a:p>
          </p:txBody>
        </p:sp>
        <p:sp>
          <p:nvSpPr>
            <p:cNvPr id="30" name="Shape 4145"/>
            <p:cNvSpPr/>
            <p:nvPr/>
          </p:nvSpPr>
          <p:spPr>
            <a:xfrm>
              <a:off x="6334024" y="1732000"/>
              <a:ext cx="113080" cy="98339"/>
            </a:xfrm>
            <a:custGeom>
              <a:cxnLst>
                <a:cxn ang="0">
                  <a:pos x="wd2" y="hd2"/>
                </a:cxn>
                <a:cxn ang="5400000">
                  <a:pos x="wd2" y="hd2"/>
                </a:cxn>
                <a:cxn ang="10800000">
                  <a:pos x="wd2" y="hd2"/>
                </a:cxn>
                <a:cxn ang="16200000">
                  <a:pos x="wd2" y="hd2"/>
                </a:cxn>
              </a:cxnLst>
              <a:rect b="b" l="0" r="r" t="0"/>
              <a:pathLst>
                <a:path extrusionOk="0" h="21600" w="21600">
                  <a:moveTo>
                    <a:pt x="0" y="21600"/>
                  </a:moveTo>
                  <a:lnTo>
                    <a:pt x="21600" y="21600"/>
                  </a:lnTo>
                  <a:lnTo>
                    <a:pt x="10800" y="0"/>
                  </a:lnTo>
                  <a:cubicBezTo>
                    <a:pt x="10800" y="0"/>
                    <a:pt x="0" y="21600"/>
                    <a:pt x="0" y="21600"/>
                  </a:cubicBezTo>
                  <a:close/>
                </a:path>
              </a:pathLst>
            </a:custGeom>
            <a:grpFill/>
            <a:ln w="12700">
              <a:miter lim="400000"/>
            </a:ln>
          </p:spPr>
          <p:txBody>
            <a:bodyPr anchor="ctr" bIns="0" lIns="0" rIns="0" tIns="0"/>
            <a:lstStyle/>
            <a:p>
              <a:pPr lvl="0"/>
              <a:endParaRPr sz="1733"/>
            </a:p>
          </p:txBody>
        </p:sp>
        <p:sp>
          <p:nvSpPr>
            <p:cNvPr id="31" name="Shape 4146"/>
            <p:cNvSpPr/>
            <p:nvPr/>
          </p:nvSpPr>
          <p:spPr>
            <a:xfrm>
              <a:off x="5814435" y="1732000"/>
              <a:ext cx="113080" cy="98339"/>
            </a:xfrm>
            <a:custGeom>
              <a:cxnLst>
                <a:cxn ang="0">
                  <a:pos x="wd2" y="hd2"/>
                </a:cxn>
                <a:cxn ang="5400000">
                  <a:pos x="wd2" y="hd2"/>
                </a:cxn>
                <a:cxn ang="10800000">
                  <a:pos x="wd2" y="hd2"/>
                </a:cxn>
                <a:cxn ang="16200000">
                  <a:pos x="wd2" y="hd2"/>
                </a:cxn>
              </a:cxnLst>
              <a:rect b="b" l="0" r="r" t="0"/>
              <a:pathLst>
                <a:path extrusionOk="0" h="21600" w="21600">
                  <a:moveTo>
                    <a:pt x="21600" y="7"/>
                  </a:moveTo>
                  <a:lnTo>
                    <a:pt x="0" y="0"/>
                  </a:lnTo>
                  <a:lnTo>
                    <a:pt x="10800" y="21600"/>
                  </a:lnTo>
                  <a:cubicBezTo>
                    <a:pt x="10800" y="21600"/>
                    <a:pt x="21600" y="7"/>
                    <a:pt x="21600" y="7"/>
                  </a:cubicBezTo>
                  <a:close/>
                </a:path>
              </a:pathLst>
            </a:custGeom>
            <a:grpFill/>
            <a:ln w="12700">
              <a:miter lim="400000"/>
            </a:ln>
          </p:spPr>
          <p:txBody>
            <a:bodyPr anchor="ctr" bIns="0" lIns="0" rIns="0" tIns="0"/>
            <a:lstStyle/>
            <a:p>
              <a:pPr lvl="0"/>
              <a:endParaRPr sz="1733"/>
            </a:p>
          </p:txBody>
        </p:sp>
        <p:sp>
          <p:nvSpPr>
            <p:cNvPr id="32" name="Shape 4147"/>
            <p:cNvSpPr/>
            <p:nvPr/>
          </p:nvSpPr>
          <p:spPr>
            <a:xfrm>
              <a:off x="5271049" y="1724631"/>
              <a:ext cx="98339" cy="113080"/>
            </a:xfrm>
            <a:custGeom>
              <a:cxnLst>
                <a:cxn ang="0">
                  <a:pos x="wd2" y="hd2"/>
                </a:cxn>
                <a:cxn ang="5400000">
                  <a:pos x="wd2" y="hd2"/>
                </a:cxn>
                <a:cxn ang="10800000">
                  <a:pos x="wd2" y="hd2"/>
                </a:cxn>
                <a:cxn ang="16200000">
                  <a:pos x="wd2" y="hd2"/>
                </a:cxn>
              </a:cxnLst>
              <a:rect b="b" l="0" r="r" t="0"/>
              <a:pathLst>
                <a:path extrusionOk="0" h="21600" w="21600">
                  <a:moveTo>
                    <a:pt x="21597" y="0"/>
                  </a:moveTo>
                  <a:lnTo>
                    <a:pt x="21600" y="21600"/>
                  </a:lnTo>
                  <a:lnTo>
                    <a:pt x="0" y="10800"/>
                  </a:lnTo>
                  <a:cubicBezTo>
                    <a:pt x="0" y="10800"/>
                    <a:pt x="21597" y="0"/>
                    <a:pt x="21597" y="0"/>
                  </a:cubicBezTo>
                  <a:close/>
                </a:path>
              </a:pathLst>
            </a:custGeom>
            <a:grpFill/>
            <a:ln w="12700">
              <a:miter lim="400000"/>
            </a:ln>
          </p:spPr>
          <p:txBody>
            <a:bodyPr anchor="ctr" bIns="0" lIns="0" rIns="0" tIns="0"/>
            <a:lstStyle/>
            <a:p>
              <a:pPr lvl="0"/>
              <a:endParaRPr sz="1733"/>
            </a:p>
          </p:txBody>
        </p:sp>
        <p:sp>
          <p:nvSpPr>
            <p:cNvPr id="33" name="Shape 4148"/>
            <p:cNvSpPr/>
            <p:nvPr/>
          </p:nvSpPr>
          <p:spPr>
            <a:xfrm>
              <a:off x="8397629" y="1728290"/>
              <a:ext cx="142586" cy="83598"/>
            </a:xfrm>
            <a:custGeom>
              <a:cxnLst>
                <a:cxn ang="0">
                  <a:pos x="wd2" y="hd2"/>
                </a:cxn>
                <a:cxn ang="5400000">
                  <a:pos x="wd2" y="hd2"/>
                </a:cxn>
                <a:cxn ang="10800000">
                  <a:pos x="wd2" y="hd2"/>
                </a:cxn>
                <a:cxn ang="16200000">
                  <a:pos x="wd2" y="hd2"/>
                </a:cxn>
              </a:cxnLst>
              <a:rect b="b" l="0" r="r" t="0"/>
              <a:pathLst>
                <a:path extrusionOk="0" h="21188" w="21164">
                  <a:moveTo>
                    <a:pt x="20587" y="15073"/>
                  </a:moveTo>
                  <a:cubicBezTo>
                    <a:pt x="19842" y="13767"/>
                    <a:pt x="12019" y="1043"/>
                    <a:pt x="12019" y="1043"/>
                  </a:cubicBezTo>
                  <a:cubicBezTo>
                    <a:pt x="11623" y="353"/>
                    <a:pt x="11103" y="0"/>
                    <a:pt x="10582" y="0"/>
                  </a:cubicBezTo>
                  <a:cubicBezTo>
                    <a:pt x="10061" y="0"/>
                    <a:pt x="9541" y="353"/>
                    <a:pt x="9145" y="1043"/>
                  </a:cubicBezTo>
                  <a:cubicBezTo>
                    <a:pt x="9145" y="1043"/>
                    <a:pt x="1320" y="13767"/>
                    <a:pt x="577" y="15073"/>
                  </a:cubicBezTo>
                  <a:cubicBezTo>
                    <a:pt x="-167" y="16371"/>
                    <a:pt x="-218" y="18711"/>
                    <a:pt x="577" y="20107"/>
                  </a:cubicBezTo>
                  <a:cubicBezTo>
                    <a:pt x="1370" y="21495"/>
                    <a:pt x="2478" y="21600"/>
                    <a:pt x="3451" y="20107"/>
                  </a:cubicBezTo>
                  <a:lnTo>
                    <a:pt x="10582" y="8433"/>
                  </a:lnTo>
                  <a:lnTo>
                    <a:pt x="17711" y="20107"/>
                  </a:lnTo>
                  <a:cubicBezTo>
                    <a:pt x="18686" y="21600"/>
                    <a:pt x="19794" y="21495"/>
                    <a:pt x="20587" y="20107"/>
                  </a:cubicBezTo>
                  <a:cubicBezTo>
                    <a:pt x="21382" y="18711"/>
                    <a:pt x="21329" y="16371"/>
                    <a:pt x="20587" y="15073"/>
                  </a:cubicBezTo>
                  <a:close/>
                </a:path>
              </a:pathLst>
            </a:custGeom>
            <a:grpFill/>
            <a:ln w="12700">
              <a:miter lim="400000"/>
            </a:ln>
          </p:spPr>
          <p:txBody>
            <a:bodyPr anchor="ctr" bIns="0" lIns="0" rIns="0" tIns="0"/>
            <a:lstStyle/>
            <a:p>
              <a:pPr lvl="0"/>
              <a:endParaRPr sz="1733"/>
            </a:p>
          </p:txBody>
        </p:sp>
        <p:sp>
          <p:nvSpPr>
            <p:cNvPr id="34" name="Shape 4149"/>
            <p:cNvSpPr/>
            <p:nvPr/>
          </p:nvSpPr>
          <p:spPr>
            <a:xfrm>
              <a:off x="7880298" y="1739380"/>
              <a:ext cx="142585" cy="83579"/>
            </a:xfrm>
            <a:custGeom>
              <a:cxnLst>
                <a:cxn ang="0">
                  <a:pos x="wd2" y="hd2"/>
                </a:cxn>
                <a:cxn ang="5400000">
                  <a:pos x="wd2" y="hd2"/>
                </a:cxn>
                <a:cxn ang="10800000">
                  <a:pos x="wd2" y="hd2"/>
                </a:cxn>
                <a:cxn ang="16200000">
                  <a:pos x="wd2" y="hd2"/>
                </a:cxn>
              </a:cxnLst>
              <a:rect b="b" l="0" r="r" t="0"/>
              <a:pathLst>
                <a:path extrusionOk="0" h="21183" w="21166">
                  <a:moveTo>
                    <a:pt x="20590" y="6118"/>
                  </a:moveTo>
                  <a:cubicBezTo>
                    <a:pt x="19845" y="7416"/>
                    <a:pt x="12021" y="20140"/>
                    <a:pt x="12021" y="20140"/>
                  </a:cubicBezTo>
                  <a:cubicBezTo>
                    <a:pt x="11623" y="20838"/>
                    <a:pt x="11103" y="21183"/>
                    <a:pt x="10584" y="21183"/>
                  </a:cubicBezTo>
                  <a:cubicBezTo>
                    <a:pt x="10063" y="21183"/>
                    <a:pt x="9543" y="20838"/>
                    <a:pt x="9145" y="20140"/>
                  </a:cubicBezTo>
                  <a:cubicBezTo>
                    <a:pt x="9145" y="20140"/>
                    <a:pt x="1321" y="7416"/>
                    <a:pt x="576" y="6118"/>
                  </a:cubicBezTo>
                  <a:cubicBezTo>
                    <a:pt x="-166" y="4812"/>
                    <a:pt x="-217" y="2472"/>
                    <a:pt x="576" y="1084"/>
                  </a:cubicBezTo>
                  <a:cubicBezTo>
                    <a:pt x="1369" y="-304"/>
                    <a:pt x="2479" y="-417"/>
                    <a:pt x="3452" y="1084"/>
                  </a:cubicBezTo>
                  <a:lnTo>
                    <a:pt x="10584" y="12758"/>
                  </a:lnTo>
                  <a:lnTo>
                    <a:pt x="17714" y="1084"/>
                  </a:lnTo>
                  <a:cubicBezTo>
                    <a:pt x="18687" y="-417"/>
                    <a:pt x="19797" y="-304"/>
                    <a:pt x="20590" y="1084"/>
                  </a:cubicBezTo>
                  <a:cubicBezTo>
                    <a:pt x="21383" y="2472"/>
                    <a:pt x="21332" y="4812"/>
                    <a:pt x="20590" y="6118"/>
                  </a:cubicBezTo>
                  <a:close/>
                </a:path>
              </a:pathLst>
            </a:custGeom>
            <a:grpFill/>
            <a:ln w="12700">
              <a:miter lim="400000"/>
            </a:ln>
          </p:spPr>
          <p:txBody>
            <a:bodyPr anchor="ctr" bIns="0" lIns="0" rIns="0" tIns="0"/>
            <a:lstStyle/>
            <a:p>
              <a:pPr lvl="0"/>
              <a:endParaRPr sz="1733"/>
            </a:p>
          </p:txBody>
        </p:sp>
        <p:sp>
          <p:nvSpPr>
            <p:cNvPr id="35" name="Shape 4150"/>
            <p:cNvSpPr/>
            <p:nvPr/>
          </p:nvSpPr>
          <p:spPr>
            <a:xfrm>
              <a:off x="6868364" y="2233696"/>
              <a:ext cx="83579" cy="142592"/>
            </a:xfrm>
            <a:custGeom>
              <a:cxnLst>
                <a:cxn ang="0">
                  <a:pos x="wd2" y="hd2"/>
                </a:cxn>
                <a:cxn ang="5400000">
                  <a:pos x="wd2" y="hd2"/>
                </a:cxn>
                <a:cxn ang="10800000">
                  <a:pos x="wd2" y="hd2"/>
                </a:cxn>
                <a:cxn ang="16200000">
                  <a:pos x="wd2" y="hd2"/>
                </a:cxn>
              </a:cxnLst>
              <a:rect b="b" l="0" r="r" t="0"/>
              <a:pathLst>
                <a:path extrusionOk="0" h="21165" w="21183">
                  <a:moveTo>
                    <a:pt x="6118" y="577"/>
                  </a:moveTo>
                  <a:cubicBezTo>
                    <a:pt x="7419" y="1320"/>
                    <a:pt x="20144" y="9145"/>
                    <a:pt x="20144" y="9145"/>
                  </a:cubicBezTo>
                  <a:cubicBezTo>
                    <a:pt x="20838" y="9541"/>
                    <a:pt x="21183" y="10064"/>
                    <a:pt x="21183" y="10582"/>
                  </a:cubicBezTo>
                  <a:cubicBezTo>
                    <a:pt x="21183" y="11105"/>
                    <a:pt x="20838" y="11623"/>
                    <a:pt x="20144" y="12019"/>
                  </a:cubicBezTo>
                  <a:cubicBezTo>
                    <a:pt x="20144" y="12019"/>
                    <a:pt x="7419" y="19844"/>
                    <a:pt x="6118" y="20587"/>
                  </a:cubicBezTo>
                  <a:cubicBezTo>
                    <a:pt x="4816" y="21334"/>
                    <a:pt x="2475" y="21382"/>
                    <a:pt x="1084" y="20587"/>
                  </a:cubicBezTo>
                  <a:cubicBezTo>
                    <a:pt x="-304" y="19796"/>
                    <a:pt x="-417" y="18689"/>
                    <a:pt x="1084" y="17713"/>
                  </a:cubicBezTo>
                  <a:lnTo>
                    <a:pt x="12758" y="10582"/>
                  </a:lnTo>
                  <a:lnTo>
                    <a:pt x="1084" y="3451"/>
                  </a:lnTo>
                  <a:cubicBezTo>
                    <a:pt x="-417" y="2480"/>
                    <a:pt x="-304" y="1373"/>
                    <a:pt x="1084" y="577"/>
                  </a:cubicBezTo>
                  <a:cubicBezTo>
                    <a:pt x="2475" y="-218"/>
                    <a:pt x="4816" y="-165"/>
                    <a:pt x="6118" y="577"/>
                  </a:cubicBezTo>
                  <a:close/>
                </a:path>
              </a:pathLst>
            </a:custGeom>
            <a:grpFill/>
            <a:ln w="12700">
              <a:miter lim="400000"/>
            </a:ln>
          </p:spPr>
          <p:txBody>
            <a:bodyPr anchor="ctr" bIns="0" lIns="0" rIns="0" tIns="0"/>
            <a:lstStyle/>
            <a:p>
              <a:pPr lvl="0"/>
              <a:endParaRPr sz="1733"/>
            </a:p>
          </p:txBody>
        </p:sp>
        <p:sp>
          <p:nvSpPr>
            <p:cNvPr id="36" name="Shape 4151"/>
            <p:cNvSpPr/>
            <p:nvPr/>
          </p:nvSpPr>
          <p:spPr>
            <a:xfrm>
              <a:off x="7373204" y="1709874"/>
              <a:ext cx="83579" cy="142592"/>
            </a:xfrm>
            <a:custGeom>
              <a:cxnLst>
                <a:cxn ang="0">
                  <a:pos x="wd2" y="hd2"/>
                </a:cxn>
                <a:cxn ang="5400000">
                  <a:pos x="wd2" y="hd2"/>
                </a:cxn>
                <a:cxn ang="10800000">
                  <a:pos x="wd2" y="hd2"/>
                </a:cxn>
                <a:cxn ang="16200000">
                  <a:pos x="wd2" y="hd2"/>
                </a:cxn>
              </a:cxnLst>
              <a:rect b="b" l="0" r="r" t="0"/>
              <a:pathLst>
                <a:path extrusionOk="0" h="21165" w="21183">
                  <a:moveTo>
                    <a:pt x="15065" y="577"/>
                  </a:moveTo>
                  <a:cubicBezTo>
                    <a:pt x="13764" y="1320"/>
                    <a:pt x="1039" y="9145"/>
                    <a:pt x="1039" y="9145"/>
                  </a:cubicBezTo>
                  <a:cubicBezTo>
                    <a:pt x="345" y="9541"/>
                    <a:pt x="0" y="10064"/>
                    <a:pt x="0" y="10582"/>
                  </a:cubicBezTo>
                  <a:cubicBezTo>
                    <a:pt x="0" y="11105"/>
                    <a:pt x="345" y="11623"/>
                    <a:pt x="1039" y="12019"/>
                  </a:cubicBezTo>
                  <a:cubicBezTo>
                    <a:pt x="1039" y="12019"/>
                    <a:pt x="13764" y="19844"/>
                    <a:pt x="15065" y="20587"/>
                  </a:cubicBezTo>
                  <a:cubicBezTo>
                    <a:pt x="16367" y="21334"/>
                    <a:pt x="18711" y="21382"/>
                    <a:pt x="20099" y="20587"/>
                  </a:cubicBezTo>
                  <a:cubicBezTo>
                    <a:pt x="21487" y="19796"/>
                    <a:pt x="21600" y="18689"/>
                    <a:pt x="20099" y="17713"/>
                  </a:cubicBezTo>
                  <a:lnTo>
                    <a:pt x="8425" y="10582"/>
                  </a:lnTo>
                  <a:lnTo>
                    <a:pt x="20099" y="3451"/>
                  </a:lnTo>
                  <a:cubicBezTo>
                    <a:pt x="21600" y="2480"/>
                    <a:pt x="21487" y="1373"/>
                    <a:pt x="20099" y="577"/>
                  </a:cubicBezTo>
                  <a:cubicBezTo>
                    <a:pt x="18711" y="-218"/>
                    <a:pt x="16367" y="-165"/>
                    <a:pt x="15065" y="577"/>
                  </a:cubicBezTo>
                  <a:close/>
                </a:path>
              </a:pathLst>
            </a:custGeom>
            <a:grpFill/>
            <a:ln w="12700">
              <a:miter lim="400000"/>
            </a:ln>
          </p:spPr>
          <p:txBody>
            <a:bodyPr anchor="ctr" bIns="0" lIns="0" rIns="0" tIns="0"/>
            <a:lstStyle/>
            <a:p>
              <a:pPr lvl="0"/>
              <a:endParaRPr sz="1733"/>
            </a:p>
          </p:txBody>
        </p:sp>
        <p:sp>
          <p:nvSpPr>
            <p:cNvPr id="37" name="Shape 4152"/>
            <p:cNvSpPr/>
            <p:nvPr/>
          </p:nvSpPr>
          <p:spPr>
            <a:xfrm>
              <a:off x="5750515" y="2243523"/>
              <a:ext cx="240917" cy="122938"/>
            </a:xfrm>
            <a:custGeom>
              <a:cxnLst>
                <a:cxn ang="0">
                  <a:pos x="wd2" y="hd2"/>
                </a:cxn>
                <a:cxn ang="5400000">
                  <a:pos x="wd2" y="hd2"/>
                </a:cxn>
                <a:cxn ang="10800000">
                  <a:pos x="wd2" y="hd2"/>
                </a:cxn>
                <a:cxn ang="16200000">
                  <a:pos x="wd2" y="hd2"/>
                </a:cxn>
              </a:cxnLst>
              <a:rect b="b" l="0" r="r" t="0"/>
              <a:pathLst>
                <a:path extrusionOk="0" h="21600" w="21600">
                  <a:moveTo>
                    <a:pt x="16329" y="21600"/>
                  </a:moveTo>
                  <a:lnTo>
                    <a:pt x="16328" y="14631"/>
                  </a:lnTo>
                  <a:lnTo>
                    <a:pt x="0" y="14631"/>
                  </a:lnTo>
                  <a:lnTo>
                    <a:pt x="0" y="6954"/>
                  </a:lnTo>
                  <a:lnTo>
                    <a:pt x="16329" y="6954"/>
                  </a:lnTo>
                  <a:lnTo>
                    <a:pt x="16328" y="0"/>
                  </a:lnTo>
                  <a:lnTo>
                    <a:pt x="21600" y="10803"/>
                  </a:lnTo>
                  <a:cubicBezTo>
                    <a:pt x="21600" y="10803"/>
                    <a:pt x="16329" y="21600"/>
                    <a:pt x="16329" y="21600"/>
                  </a:cubicBezTo>
                  <a:close/>
                </a:path>
              </a:pathLst>
            </a:custGeom>
            <a:grpFill/>
            <a:ln w="12700">
              <a:miter lim="400000"/>
            </a:ln>
          </p:spPr>
          <p:txBody>
            <a:bodyPr anchor="ctr" bIns="0" lIns="0" rIns="0" tIns="0"/>
            <a:lstStyle/>
            <a:p>
              <a:pPr lvl="0"/>
              <a:endParaRPr sz="1733"/>
            </a:p>
          </p:txBody>
        </p:sp>
        <p:sp>
          <p:nvSpPr>
            <p:cNvPr id="38" name="Shape 4153"/>
            <p:cNvSpPr/>
            <p:nvPr/>
          </p:nvSpPr>
          <p:spPr>
            <a:xfrm>
              <a:off x="4191747" y="2243523"/>
              <a:ext cx="240917" cy="122938"/>
            </a:xfrm>
            <a:custGeom>
              <a:cxnLst>
                <a:cxn ang="0">
                  <a:pos x="wd2" y="hd2"/>
                </a:cxn>
                <a:cxn ang="5400000">
                  <a:pos x="wd2" y="hd2"/>
                </a:cxn>
                <a:cxn ang="10800000">
                  <a:pos x="wd2" y="hd2"/>
                </a:cxn>
                <a:cxn ang="16200000">
                  <a:pos x="wd2" y="hd2"/>
                </a:cxn>
              </a:cxnLst>
              <a:rect b="b" l="0" r="r" t="0"/>
              <a:pathLst>
                <a:path extrusionOk="0" h="21600" w="21600">
                  <a:moveTo>
                    <a:pt x="5271" y="21600"/>
                  </a:moveTo>
                  <a:lnTo>
                    <a:pt x="5272" y="14631"/>
                  </a:lnTo>
                  <a:lnTo>
                    <a:pt x="21600" y="14631"/>
                  </a:lnTo>
                  <a:lnTo>
                    <a:pt x="21600" y="6954"/>
                  </a:lnTo>
                  <a:lnTo>
                    <a:pt x="5271" y="6954"/>
                  </a:lnTo>
                  <a:lnTo>
                    <a:pt x="5272" y="0"/>
                  </a:lnTo>
                  <a:lnTo>
                    <a:pt x="0" y="10803"/>
                  </a:lnTo>
                  <a:cubicBezTo>
                    <a:pt x="0" y="10803"/>
                    <a:pt x="5271" y="21600"/>
                    <a:pt x="5271" y="21600"/>
                  </a:cubicBezTo>
                  <a:close/>
                </a:path>
              </a:pathLst>
            </a:custGeom>
            <a:grpFill/>
            <a:ln w="12700">
              <a:miter lim="400000"/>
            </a:ln>
          </p:spPr>
          <p:txBody>
            <a:bodyPr anchor="ctr" bIns="0" lIns="0" rIns="0" tIns="0"/>
            <a:lstStyle/>
            <a:p>
              <a:pPr lvl="0"/>
              <a:endParaRPr sz="1733"/>
            </a:p>
          </p:txBody>
        </p:sp>
        <p:sp>
          <p:nvSpPr>
            <p:cNvPr id="39" name="Shape 4154"/>
            <p:cNvSpPr/>
            <p:nvPr/>
          </p:nvSpPr>
          <p:spPr>
            <a:xfrm>
              <a:off x="4753297" y="2184526"/>
              <a:ext cx="122909" cy="240932"/>
            </a:xfrm>
            <a:custGeom>
              <a:cxnLst>
                <a:cxn ang="0">
                  <a:pos x="wd2" y="hd2"/>
                </a:cxn>
                <a:cxn ang="5400000">
                  <a:pos x="wd2" y="hd2"/>
                </a:cxn>
                <a:cxn ang="10800000">
                  <a:pos x="wd2" y="hd2"/>
                </a:cxn>
                <a:cxn ang="16200000">
                  <a:pos x="wd2" y="hd2"/>
                </a:cxn>
              </a:cxnLst>
              <a:rect b="b" l="0" r="r" t="0"/>
              <a:pathLst>
                <a:path extrusionOk="0" h="21600" w="21600">
                  <a:moveTo>
                    <a:pt x="21600" y="16329"/>
                  </a:moveTo>
                  <a:lnTo>
                    <a:pt x="14629" y="16327"/>
                  </a:lnTo>
                  <a:lnTo>
                    <a:pt x="14629" y="0"/>
                  </a:lnTo>
                  <a:lnTo>
                    <a:pt x="6955" y="0"/>
                  </a:lnTo>
                  <a:lnTo>
                    <a:pt x="6955" y="16329"/>
                  </a:lnTo>
                  <a:lnTo>
                    <a:pt x="0" y="16327"/>
                  </a:lnTo>
                  <a:lnTo>
                    <a:pt x="10800" y="21600"/>
                  </a:lnTo>
                  <a:cubicBezTo>
                    <a:pt x="10800" y="21600"/>
                    <a:pt x="21600" y="16329"/>
                    <a:pt x="21600" y="16329"/>
                  </a:cubicBezTo>
                  <a:close/>
                </a:path>
              </a:pathLst>
            </a:custGeom>
            <a:grpFill/>
            <a:ln w="12700">
              <a:miter lim="400000"/>
            </a:ln>
          </p:spPr>
          <p:txBody>
            <a:bodyPr anchor="ctr" bIns="0" lIns="0" rIns="0" tIns="0"/>
            <a:lstStyle/>
            <a:p>
              <a:pPr lvl="0"/>
              <a:endParaRPr sz="1733"/>
            </a:p>
          </p:txBody>
        </p:sp>
        <p:sp>
          <p:nvSpPr>
            <p:cNvPr id="40" name="Shape 4155"/>
            <p:cNvSpPr/>
            <p:nvPr/>
          </p:nvSpPr>
          <p:spPr>
            <a:xfrm>
              <a:off x="5289922" y="2184526"/>
              <a:ext cx="122924" cy="240932"/>
            </a:xfrm>
            <a:custGeom>
              <a:cxnLst>
                <a:cxn ang="0">
                  <a:pos x="wd2" y="hd2"/>
                </a:cxn>
                <a:cxn ang="5400000">
                  <a:pos x="wd2" y="hd2"/>
                </a:cxn>
                <a:cxn ang="10800000">
                  <a:pos x="wd2" y="hd2"/>
                </a:cxn>
                <a:cxn ang="16200000">
                  <a:pos x="wd2" y="hd2"/>
                </a:cxn>
              </a:cxnLst>
              <a:rect b="b" l="0" r="r" t="0"/>
              <a:pathLst>
                <a:path extrusionOk="0" h="21600" w="21600">
                  <a:moveTo>
                    <a:pt x="21600" y="5271"/>
                  </a:moveTo>
                  <a:lnTo>
                    <a:pt x="14630" y="5271"/>
                  </a:lnTo>
                  <a:lnTo>
                    <a:pt x="14630" y="21600"/>
                  </a:lnTo>
                  <a:lnTo>
                    <a:pt x="6957" y="21600"/>
                  </a:lnTo>
                  <a:lnTo>
                    <a:pt x="6957" y="5271"/>
                  </a:lnTo>
                  <a:lnTo>
                    <a:pt x="0" y="5271"/>
                  </a:lnTo>
                  <a:lnTo>
                    <a:pt x="10801" y="0"/>
                  </a:lnTo>
                  <a:cubicBezTo>
                    <a:pt x="10801" y="0"/>
                    <a:pt x="21600" y="5271"/>
                    <a:pt x="21600" y="5271"/>
                  </a:cubicBezTo>
                  <a:close/>
                </a:path>
              </a:pathLst>
            </a:custGeom>
            <a:grpFill/>
            <a:ln w="12700">
              <a:miter lim="400000"/>
            </a:ln>
          </p:spPr>
          <p:txBody>
            <a:bodyPr anchor="ctr" bIns="0" lIns="0" rIns="0" tIns="0"/>
            <a:lstStyle/>
            <a:p>
              <a:pPr lvl="0"/>
              <a:endParaRPr sz="1733"/>
            </a:p>
          </p:txBody>
        </p:sp>
        <p:sp>
          <p:nvSpPr>
            <p:cNvPr id="41" name="Shape 4156"/>
            <p:cNvSpPr/>
            <p:nvPr/>
          </p:nvSpPr>
          <p:spPr>
            <a:xfrm>
              <a:off x="6334024" y="2182069"/>
              <a:ext cx="113080" cy="245846"/>
            </a:xfrm>
            <a:custGeom>
              <a:cxnLst>
                <a:cxn ang="0">
                  <a:pos x="wd2" y="hd2"/>
                </a:cxn>
                <a:cxn ang="5400000">
                  <a:pos x="wd2" y="hd2"/>
                </a:cxn>
                <a:cxn ang="10800000">
                  <a:pos x="wd2" y="hd2"/>
                </a:cxn>
                <a:cxn ang="16200000">
                  <a:pos x="wd2" y="hd2"/>
                </a:cxn>
              </a:cxnLst>
              <a:rect b="b" l="0" r="r" t="0"/>
              <a:pathLst>
                <a:path extrusionOk="0" h="21600" w="21600">
                  <a:moveTo>
                    <a:pt x="10800" y="21600"/>
                  </a:moveTo>
                  <a:lnTo>
                    <a:pt x="21600" y="13717"/>
                  </a:lnTo>
                  <a:lnTo>
                    <a:pt x="0" y="13714"/>
                  </a:lnTo>
                  <a:cubicBezTo>
                    <a:pt x="0" y="13714"/>
                    <a:pt x="10800" y="21600"/>
                    <a:pt x="10800" y="21600"/>
                  </a:cubicBezTo>
                  <a:close/>
                  <a:moveTo>
                    <a:pt x="10797" y="0"/>
                  </a:moveTo>
                  <a:lnTo>
                    <a:pt x="0" y="7883"/>
                  </a:lnTo>
                  <a:lnTo>
                    <a:pt x="21600" y="7883"/>
                  </a:lnTo>
                  <a:cubicBezTo>
                    <a:pt x="21600" y="7883"/>
                    <a:pt x="10797" y="0"/>
                    <a:pt x="10797" y="0"/>
                  </a:cubicBezTo>
                  <a:close/>
                </a:path>
              </a:pathLst>
            </a:custGeom>
            <a:grpFill/>
            <a:ln w="12700">
              <a:miter lim="400000"/>
            </a:ln>
          </p:spPr>
          <p:txBody>
            <a:bodyPr anchor="ctr" bIns="0" lIns="0" rIns="0" tIns="0"/>
            <a:lstStyle/>
            <a:p>
              <a:pPr lvl="0"/>
              <a:endParaRPr sz="1733"/>
            </a:p>
          </p:txBody>
        </p:sp>
        <p:sp>
          <p:nvSpPr>
            <p:cNvPr id="42" name="Shape 4157"/>
            <p:cNvSpPr/>
            <p:nvPr/>
          </p:nvSpPr>
          <p:spPr>
            <a:xfrm>
              <a:off x="7833788" y="1127806"/>
              <a:ext cx="231089" cy="231074"/>
            </a:xfrm>
            <a:custGeom>
              <a:cxnLst>
                <a:cxn ang="0">
                  <a:pos x="wd2" y="hd2"/>
                </a:cxn>
                <a:cxn ang="5400000">
                  <a:pos x="wd2" y="hd2"/>
                </a:cxn>
                <a:cxn ang="10800000">
                  <a:pos x="wd2" y="hd2"/>
                </a:cxn>
                <a:cxn ang="16200000">
                  <a:pos x="wd2" y="hd2"/>
                </a:cxn>
              </a:cxnLst>
              <a:rect b="b" l="0" r="r" t="0"/>
              <a:pathLst>
                <a:path extrusionOk="0" h="21600" w="21600">
                  <a:moveTo>
                    <a:pt x="18843" y="20435"/>
                  </a:moveTo>
                  <a:cubicBezTo>
                    <a:pt x="17964" y="20435"/>
                    <a:pt x="17252" y="19721"/>
                    <a:pt x="17252" y="18844"/>
                  </a:cubicBezTo>
                  <a:cubicBezTo>
                    <a:pt x="17252" y="17964"/>
                    <a:pt x="17964" y="17253"/>
                    <a:pt x="18843" y="17253"/>
                  </a:cubicBezTo>
                  <a:cubicBezTo>
                    <a:pt x="19721" y="17253"/>
                    <a:pt x="20434" y="17964"/>
                    <a:pt x="20434" y="18844"/>
                  </a:cubicBezTo>
                  <a:cubicBezTo>
                    <a:pt x="20434" y="19721"/>
                    <a:pt x="19721" y="20435"/>
                    <a:pt x="18843" y="20435"/>
                  </a:cubicBezTo>
                  <a:close/>
                  <a:moveTo>
                    <a:pt x="12390" y="18844"/>
                  </a:moveTo>
                  <a:cubicBezTo>
                    <a:pt x="12390" y="19721"/>
                    <a:pt x="11679" y="20435"/>
                    <a:pt x="10801" y="20435"/>
                  </a:cubicBezTo>
                  <a:cubicBezTo>
                    <a:pt x="9922" y="20435"/>
                    <a:pt x="9210" y="19721"/>
                    <a:pt x="9210" y="18844"/>
                  </a:cubicBezTo>
                  <a:cubicBezTo>
                    <a:pt x="9210" y="17964"/>
                    <a:pt x="9922" y="17253"/>
                    <a:pt x="10801" y="17253"/>
                  </a:cubicBezTo>
                  <a:cubicBezTo>
                    <a:pt x="11679" y="17253"/>
                    <a:pt x="12390" y="17964"/>
                    <a:pt x="12390" y="18844"/>
                  </a:cubicBezTo>
                  <a:close/>
                  <a:moveTo>
                    <a:pt x="9210" y="2756"/>
                  </a:moveTo>
                  <a:cubicBezTo>
                    <a:pt x="9210" y="1879"/>
                    <a:pt x="9922" y="1165"/>
                    <a:pt x="10801" y="1165"/>
                  </a:cubicBezTo>
                  <a:cubicBezTo>
                    <a:pt x="11679" y="1165"/>
                    <a:pt x="12390" y="1879"/>
                    <a:pt x="12390" y="2756"/>
                  </a:cubicBezTo>
                  <a:cubicBezTo>
                    <a:pt x="12390" y="3636"/>
                    <a:pt x="11679" y="4347"/>
                    <a:pt x="10801" y="4347"/>
                  </a:cubicBezTo>
                  <a:cubicBezTo>
                    <a:pt x="9922" y="4347"/>
                    <a:pt x="9210" y="3636"/>
                    <a:pt x="9210" y="2756"/>
                  </a:cubicBezTo>
                  <a:close/>
                  <a:moveTo>
                    <a:pt x="4348" y="18844"/>
                  </a:moveTo>
                  <a:cubicBezTo>
                    <a:pt x="4348" y="19721"/>
                    <a:pt x="3636" y="20435"/>
                    <a:pt x="2757" y="20435"/>
                  </a:cubicBezTo>
                  <a:cubicBezTo>
                    <a:pt x="1879" y="20435"/>
                    <a:pt x="1168" y="19721"/>
                    <a:pt x="1168" y="18844"/>
                  </a:cubicBezTo>
                  <a:cubicBezTo>
                    <a:pt x="1168" y="17964"/>
                    <a:pt x="1879" y="17253"/>
                    <a:pt x="2757" y="17253"/>
                  </a:cubicBezTo>
                  <a:cubicBezTo>
                    <a:pt x="3636" y="17253"/>
                    <a:pt x="4348" y="17964"/>
                    <a:pt x="4348" y="18844"/>
                  </a:cubicBezTo>
                  <a:close/>
                  <a:moveTo>
                    <a:pt x="19934" y="16312"/>
                  </a:moveTo>
                  <a:lnTo>
                    <a:pt x="19934" y="13672"/>
                  </a:lnTo>
                  <a:cubicBezTo>
                    <a:pt x="19934" y="12078"/>
                    <a:pt x="18879" y="9707"/>
                    <a:pt x="15971" y="9707"/>
                  </a:cubicBezTo>
                  <a:lnTo>
                    <a:pt x="13673" y="9707"/>
                  </a:lnTo>
                  <a:cubicBezTo>
                    <a:pt x="12050" y="9707"/>
                    <a:pt x="11899" y="8913"/>
                    <a:pt x="11892" y="8503"/>
                  </a:cubicBezTo>
                  <a:lnTo>
                    <a:pt x="11892" y="5288"/>
                  </a:lnTo>
                  <a:cubicBezTo>
                    <a:pt x="12872" y="4867"/>
                    <a:pt x="13558" y="3893"/>
                    <a:pt x="13558" y="2756"/>
                  </a:cubicBezTo>
                  <a:cubicBezTo>
                    <a:pt x="13558" y="1234"/>
                    <a:pt x="12323" y="0"/>
                    <a:pt x="10801" y="0"/>
                  </a:cubicBezTo>
                  <a:cubicBezTo>
                    <a:pt x="9277" y="0"/>
                    <a:pt x="8043" y="1234"/>
                    <a:pt x="8043" y="2756"/>
                  </a:cubicBezTo>
                  <a:cubicBezTo>
                    <a:pt x="8043" y="3893"/>
                    <a:pt x="8730" y="4867"/>
                    <a:pt x="9709" y="5288"/>
                  </a:cubicBezTo>
                  <a:lnTo>
                    <a:pt x="9709" y="8503"/>
                  </a:lnTo>
                  <a:cubicBezTo>
                    <a:pt x="9709" y="8799"/>
                    <a:pt x="9623" y="9707"/>
                    <a:pt x="7927" y="9707"/>
                  </a:cubicBezTo>
                  <a:lnTo>
                    <a:pt x="5631" y="9707"/>
                  </a:lnTo>
                  <a:cubicBezTo>
                    <a:pt x="2723" y="9707"/>
                    <a:pt x="1666" y="12078"/>
                    <a:pt x="1666" y="13672"/>
                  </a:cubicBezTo>
                  <a:lnTo>
                    <a:pt x="1666" y="16312"/>
                  </a:lnTo>
                  <a:cubicBezTo>
                    <a:pt x="686" y="16733"/>
                    <a:pt x="0" y="17707"/>
                    <a:pt x="0" y="18844"/>
                  </a:cubicBezTo>
                  <a:cubicBezTo>
                    <a:pt x="0" y="20366"/>
                    <a:pt x="1235" y="21600"/>
                    <a:pt x="2757" y="21600"/>
                  </a:cubicBezTo>
                  <a:cubicBezTo>
                    <a:pt x="4280" y="21600"/>
                    <a:pt x="5516" y="20366"/>
                    <a:pt x="5516" y="18844"/>
                  </a:cubicBezTo>
                  <a:cubicBezTo>
                    <a:pt x="5516" y="17707"/>
                    <a:pt x="4828" y="16733"/>
                    <a:pt x="3849" y="16312"/>
                  </a:cubicBezTo>
                  <a:lnTo>
                    <a:pt x="3849" y="13672"/>
                  </a:lnTo>
                  <a:cubicBezTo>
                    <a:pt x="3849" y="13376"/>
                    <a:pt x="3935" y="11890"/>
                    <a:pt x="5631" y="11890"/>
                  </a:cubicBezTo>
                  <a:lnTo>
                    <a:pt x="7927" y="11890"/>
                  </a:lnTo>
                  <a:cubicBezTo>
                    <a:pt x="8626" y="11890"/>
                    <a:pt x="9214" y="11785"/>
                    <a:pt x="9709" y="11608"/>
                  </a:cubicBezTo>
                  <a:lnTo>
                    <a:pt x="9709" y="16312"/>
                  </a:lnTo>
                  <a:cubicBezTo>
                    <a:pt x="8730" y="16733"/>
                    <a:pt x="8043" y="17707"/>
                    <a:pt x="8043" y="18844"/>
                  </a:cubicBezTo>
                  <a:cubicBezTo>
                    <a:pt x="8043" y="20366"/>
                    <a:pt x="9277" y="21600"/>
                    <a:pt x="10801" y="21600"/>
                  </a:cubicBezTo>
                  <a:cubicBezTo>
                    <a:pt x="12323" y="21600"/>
                    <a:pt x="13558" y="20366"/>
                    <a:pt x="13558" y="18844"/>
                  </a:cubicBezTo>
                  <a:cubicBezTo>
                    <a:pt x="13558" y="17707"/>
                    <a:pt x="12872" y="16733"/>
                    <a:pt x="11892" y="16312"/>
                  </a:cubicBezTo>
                  <a:lnTo>
                    <a:pt x="11892" y="11608"/>
                  </a:lnTo>
                  <a:cubicBezTo>
                    <a:pt x="12388" y="11785"/>
                    <a:pt x="12975" y="11890"/>
                    <a:pt x="13673" y="11890"/>
                  </a:cubicBezTo>
                  <a:lnTo>
                    <a:pt x="15971" y="11890"/>
                  </a:lnTo>
                  <a:cubicBezTo>
                    <a:pt x="17592" y="11890"/>
                    <a:pt x="17743" y="13263"/>
                    <a:pt x="17751" y="13672"/>
                  </a:cubicBezTo>
                  <a:lnTo>
                    <a:pt x="17751" y="16312"/>
                  </a:lnTo>
                  <a:cubicBezTo>
                    <a:pt x="16772" y="16733"/>
                    <a:pt x="16086" y="17707"/>
                    <a:pt x="16086" y="18844"/>
                  </a:cubicBezTo>
                  <a:cubicBezTo>
                    <a:pt x="16086" y="20366"/>
                    <a:pt x="17320" y="21600"/>
                    <a:pt x="18843" y="21600"/>
                  </a:cubicBezTo>
                  <a:cubicBezTo>
                    <a:pt x="20366" y="21600"/>
                    <a:pt x="21600" y="20366"/>
                    <a:pt x="21600" y="18844"/>
                  </a:cubicBezTo>
                  <a:cubicBezTo>
                    <a:pt x="21600" y="17707"/>
                    <a:pt x="20914" y="16733"/>
                    <a:pt x="19934" y="16312"/>
                  </a:cubicBezTo>
                  <a:close/>
                </a:path>
              </a:pathLst>
            </a:custGeom>
            <a:grpFill/>
            <a:ln w="12700">
              <a:miter lim="400000"/>
            </a:ln>
          </p:spPr>
          <p:txBody>
            <a:bodyPr anchor="ctr" bIns="0" lIns="0" rIns="0" tIns="0"/>
            <a:lstStyle/>
            <a:p>
              <a:pPr lvl="0"/>
              <a:endParaRPr sz="1733"/>
            </a:p>
          </p:txBody>
        </p:sp>
        <p:sp>
          <p:nvSpPr>
            <p:cNvPr id="43" name="Shape 4158"/>
            <p:cNvSpPr/>
            <p:nvPr/>
          </p:nvSpPr>
          <p:spPr>
            <a:xfrm>
              <a:off x="7355708" y="1140091"/>
              <a:ext cx="157321" cy="206504"/>
            </a:xfrm>
            <a:custGeom>
              <a:cxnLst>
                <a:cxn ang="0">
                  <a:pos x="wd2" y="hd2"/>
                </a:cxn>
                <a:cxn ang="5400000">
                  <a:pos x="wd2" y="hd2"/>
                </a:cxn>
                <a:cxn ang="10800000">
                  <a:pos x="wd2" y="hd2"/>
                </a:cxn>
                <a:cxn ang="16200000">
                  <a:pos x="wd2" y="hd2"/>
                </a:cxn>
              </a:cxnLst>
              <a:rect b="b" l="0" r="r" t="0"/>
              <a:pathLst>
                <a:path extrusionOk="0" h="21600" w="21600">
                  <a:moveTo>
                    <a:pt x="17550" y="4867"/>
                  </a:moveTo>
                  <a:cubicBezTo>
                    <a:pt x="16261" y="4867"/>
                    <a:pt x="15213" y="4069"/>
                    <a:pt x="15213" y="3087"/>
                  </a:cubicBezTo>
                  <a:cubicBezTo>
                    <a:pt x="15213" y="2102"/>
                    <a:pt x="16261" y="1307"/>
                    <a:pt x="17550" y="1307"/>
                  </a:cubicBezTo>
                  <a:cubicBezTo>
                    <a:pt x="18840" y="1307"/>
                    <a:pt x="19887" y="2102"/>
                    <a:pt x="19887" y="3087"/>
                  </a:cubicBezTo>
                  <a:cubicBezTo>
                    <a:pt x="19887" y="4069"/>
                    <a:pt x="18840" y="4867"/>
                    <a:pt x="17550" y="4867"/>
                  </a:cubicBezTo>
                  <a:close/>
                  <a:moveTo>
                    <a:pt x="4050" y="20293"/>
                  </a:moveTo>
                  <a:cubicBezTo>
                    <a:pt x="2760" y="20293"/>
                    <a:pt x="1713" y="19498"/>
                    <a:pt x="1713" y="18513"/>
                  </a:cubicBezTo>
                  <a:cubicBezTo>
                    <a:pt x="1713" y="17531"/>
                    <a:pt x="2760" y="16736"/>
                    <a:pt x="4050" y="16736"/>
                  </a:cubicBezTo>
                  <a:cubicBezTo>
                    <a:pt x="5341" y="16736"/>
                    <a:pt x="6385" y="17531"/>
                    <a:pt x="6385" y="18513"/>
                  </a:cubicBezTo>
                  <a:cubicBezTo>
                    <a:pt x="6385" y="19498"/>
                    <a:pt x="5341" y="20293"/>
                    <a:pt x="4050" y="20293"/>
                  </a:cubicBezTo>
                  <a:close/>
                  <a:moveTo>
                    <a:pt x="1713" y="3087"/>
                  </a:moveTo>
                  <a:cubicBezTo>
                    <a:pt x="1713" y="2102"/>
                    <a:pt x="2760" y="1307"/>
                    <a:pt x="4050" y="1307"/>
                  </a:cubicBezTo>
                  <a:cubicBezTo>
                    <a:pt x="5341" y="1307"/>
                    <a:pt x="6385" y="2102"/>
                    <a:pt x="6385" y="3087"/>
                  </a:cubicBezTo>
                  <a:cubicBezTo>
                    <a:pt x="6385" y="4069"/>
                    <a:pt x="5341" y="4867"/>
                    <a:pt x="4050" y="4867"/>
                  </a:cubicBezTo>
                  <a:cubicBezTo>
                    <a:pt x="2760" y="4867"/>
                    <a:pt x="1713" y="4069"/>
                    <a:pt x="1713" y="3087"/>
                  </a:cubicBezTo>
                  <a:close/>
                  <a:moveTo>
                    <a:pt x="21600" y="3087"/>
                  </a:moveTo>
                  <a:cubicBezTo>
                    <a:pt x="21600" y="1381"/>
                    <a:pt x="19787" y="0"/>
                    <a:pt x="17550" y="0"/>
                  </a:cubicBezTo>
                  <a:cubicBezTo>
                    <a:pt x="15314" y="0"/>
                    <a:pt x="13500" y="1381"/>
                    <a:pt x="13500" y="3087"/>
                  </a:cubicBezTo>
                  <a:cubicBezTo>
                    <a:pt x="13500" y="4338"/>
                    <a:pt x="14479" y="5412"/>
                    <a:pt x="15883" y="5895"/>
                  </a:cubicBezTo>
                  <a:cubicBezTo>
                    <a:pt x="15501" y="8400"/>
                    <a:pt x="13380" y="8905"/>
                    <a:pt x="10321" y="9636"/>
                  </a:cubicBezTo>
                  <a:cubicBezTo>
                    <a:pt x="8838" y="9989"/>
                    <a:pt x="7113" y="10401"/>
                    <a:pt x="5654" y="11199"/>
                  </a:cubicBezTo>
                  <a:lnTo>
                    <a:pt x="5654" y="5920"/>
                  </a:lnTo>
                  <a:cubicBezTo>
                    <a:pt x="7092" y="5446"/>
                    <a:pt x="8100" y="4357"/>
                    <a:pt x="8100" y="3087"/>
                  </a:cubicBezTo>
                  <a:cubicBezTo>
                    <a:pt x="8100" y="1381"/>
                    <a:pt x="6286" y="0"/>
                    <a:pt x="4050" y="0"/>
                  </a:cubicBezTo>
                  <a:cubicBezTo>
                    <a:pt x="1813" y="0"/>
                    <a:pt x="0" y="1381"/>
                    <a:pt x="0" y="3087"/>
                  </a:cubicBezTo>
                  <a:cubicBezTo>
                    <a:pt x="0" y="4357"/>
                    <a:pt x="1008" y="5446"/>
                    <a:pt x="2447" y="5920"/>
                  </a:cubicBezTo>
                  <a:lnTo>
                    <a:pt x="2447" y="15680"/>
                  </a:lnTo>
                  <a:cubicBezTo>
                    <a:pt x="1008" y="16154"/>
                    <a:pt x="0" y="17243"/>
                    <a:pt x="0" y="18513"/>
                  </a:cubicBezTo>
                  <a:cubicBezTo>
                    <a:pt x="0" y="20219"/>
                    <a:pt x="1813" y="21600"/>
                    <a:pt x="4050" y="21600"/>
                  </a:cubicBezTo>
                  <a:cubicBezTo>
                    <a:pt x="6286" y="21600"/>
                    <a:pt x="8100" y="20219"/>
                    <a:pt x="8100" y="18513"/>
                  </a:cubicBezTo>
                  <a:cubicBezTo>
                    <a:pt x="8100" y="17262"/>
                    <a:pt x="7121" y="16188"/>
                    <a:pt x="5717" y="15705"/>
                  </a:cubicBezTo>
                  <a:cubicBezTo>
                    <a:pt x="6101" y="13200"/>
                    <a:pt x="8220" y="12695"/>
                    <a:pt x="11279" y="11967"/>
                  </a:cubicBezTo>
                  <a:cubicBezTo>
                    <a:pt x="14390" y="11224"/>
                    <a:pt x="18578" y="10227"/>
                    <a:pt x="19098" y="5936"/>
                  </a:cubicBezTo>
                  <a:cubicBezTo>
                    <a:pt x="20568" y="5474"/>
                    <a:pt x="21600" y="4372"/>
                    <a:pt x="21600" y="3087"/>
                  </a:cubicBezTo>
                  <a:close/>
                </a:path>
              </a:pathLst>
            </a:custGeom>
            <a:grpFill/>
            <a:ln w="12700">
              <a:miter lim="400000"/>
            </a:ln>
          </p:spPr>
          <p:txBody>
            <a:bodyPr anchor="ctr" bIns="0" lIns="0" rIns="0" tIns="0"/>
            <a:lstStyle/>
            <a:p>
              <a:pPr lvl="0"/>
              <a:endParaRPr sz="1733"/>
            </a:p>
          </p:txBody>
        </p:sp>
        <p:sp>
          <p:nvSpPr>
            <p:cNvPr id="44" name="Shape 4159"/>
            <p:cNvSpPr/>
            <p:nvPr/>
          </p:nvSpPr>
          <p:spPr>
            <a:xfrm>
              <a:off x="6847745" y="1127806"/>
              <a:ext cx="157336" cy="231074"/>
            </a:xfrm>
            <a:custGeom>
              <a:cxnLst>
                <a:cxn ang="0">
                  <a:pos x="wd2" y="hd2"/>
                </a:cxn>
                <a:cxn ang="5400000">
                  <a:pos x="wd2" y="hd2"/>
                </a:cxn>
                <a:cxn ang="10800000">
                  <a:pos x="wd2" y="hd2"/>
                </a:cxn>
                <a:cxn ang="16200000">
                  <a:pos x="wd2" y="hd2"/>
                </a:cxn>
              </a:cxnLst>
              <a:rect b="b" l="0" r="r" t="0"/>
              <a:pathLst>
                <a:path extrusionOk="0" h="21600" w="21600">
                  <a:moveTo>
                    <a:pt x="17550" y="20435"/>
                  </a:moveTo>
                  <a:cubicBezTo>
                    <a:pt x="16260" y="20435"/>
                    <a:pt x="15213" y="19721"/>
                    <a:pt x="15213" y="18844"/>
                  </a:cubicBezTo>
                  <a:cubicBezTo>
                    <a:pt x="15213" y="17964"/>
                    <a:pt x="16260" y="17253"/>
                    <a:pt x="17550" y="17253"/>
                  </a:cubicBezTo>
                  <a:cubicBezTo>
                    <a:pt x="18841" y="17253"/>
                    <a:pt x="19885" y="17964"/>
                    <a:pt x="19885" y="18844"/>
                  </a:cubicBezTo>
                  <a:cubicBezTo>
                    <a:pt x="19885" y="19721"/>
                    <a:pt x="18841" y="20435"/>
                    <a:pt x="17550" y="20435"/>
                  </a:cubicBezTo>
                  <a:close/>
                  <a:moveTo>
                    <a:pt x="1713" y="2756"/>
                  </a:moveTo>
                  <a:cubicBezTo>
                    <a:pt x="1713" y="1879"/>
                    <a:pt x="2759" y="1168"/>
                    <a:pt x="4050" y="1168"/>
                  </a:cubicBezTo>
                  <a:cubicBezTo>
                    <a:pt x="5340" y="1168"/>
                    <a:pt x="6387" y="1879"/>
                    <a:pt x="6387" y="2756"/>
                  </a:cubicBezTo>
                  <a:cubicBezTo>
                    <a:pt x="6387" y="3636"/>
                    <a:pt x="5340" y="4347"/>
                    <a:pt x="4050" y="4347"/>
                  </a:cubicBezTo>
                  <a:cubicBezTo>
                    <a:pt x="2759" y="4347"/>
                    <a:pt x="1713" y="3636"/>
                    <a:pt x="1713" y="2756"/>
                  </a:cubicBezTo>
                  <a:close/>
                  <a:moveTo>
                    <a:pt x="17550" y="9209"/>
                  </a:moveTo>
                  <a:cubicBezTo>
                    <a:pt x="18841" y="9209"/>
                    <a:pt x="19885" y="9923"/>
                    <a:pt x="19885" y="10800"/>
                  </a:cubicBezTo>
                  <a:cubicBezTo>
                    <a:pt x="19885" y="11680"/>
                    <a:pt x="18841" y="12391"/>
                    <a:pt x="17550" y="12391"/>
                  </a:cubicBezTo>
                  <a:cubicBezTo>
                    <a:pt x="16260" y="12391"/>
                    <a:pt x="15213" y="11680"/>
                    <a:pt x="15213" y="10800"/>
                  </a:cubicBezTo>
                  <a:cubicBezTo>
                    <a:pt x="15213" y="9923"/>
                    <a:pt x="16260" y="9209"/>
                    <a:pt x="17550" y="9209"/>
                  </a:cubicBezTo>
                  <a:close/>
                  <a:moveTo>
                    <a:pt x="17550" y="16085"/>
                  </a:moveTo>
                  <a:cubicBezTo>
                    <a:pt x="15882" y="16085"/>
                    <a:pt x="14451" y="16771"/>
                    <a:pt x="13830" y="17751"/>
                  </a:cubicBezTo>
                  <a:lnTo>
                    <a:pt x="8268" y="17751"/>
                  </a:lnTo>
                  <a:cubicBezTo>
                    <a:pt x="5885" y="17751"/>
                    <a:pt x="5663" y="16381"/>
                    <a:pt x="5653" y="15972"/>
                  </a:cubicBezTo>
                  <a:lnTo>
                    <a:pt x="5653" y="11525"/>
                  </a:lnTo>
                  <a:cubicBezTo>
                    <a:pt x="6380" y="11755"/>
                    <a:pt x="7244" y="11890"/>
                    <a:pt x="8268" y="11890"/>
                  </a:cubicBezTo>
                  <a:lnTo>
                    <a:pt x="13830" y="11890"/>
                  </a:lnTo>
                  <a:cubicBezTo>
                    <a:pt x="14451" y="12873"/>
                    <a:pt x="15882" y="13559"/>
                    <a:pt x="17550" y="13559"/>
                  </a:cubicBezTo>
                  <a:cubicBezTo>
                    <a:pt x="19785" y="13559"/>
                    <a:pt x="21600" y="12322"/>
                    <a:pt x="21600" y="10800"/>
                  </a:cubicBezTo>
                  <a:cubicBezTo>
                    <a:pt x="21600" y="9278"/>
                    <a:pt x="19785" y="8041"/>
                    <a:pt x="17550" y="8041"/>
                  </a:cubicBezTo>
                  <a:cubicBezTo>
                    <a:pt x="15882" y="8041"/>
                    <a:pt x="14451" y="8727"/>
                    <a:pt x="13830" y="9707"/>
                  </a:cubicBezTo>
                  <a:lnTo>
                    <a:pt x="8268" y="9707"/>
                  </a:lnTo>
                  <a:cubicBezTo>
                    <a:pt x="5885" y="9707"/>
                    <a:pt x="5663" y="8337"/>
                    <a:pt x="5653" y="7928"/>
                  </a:cubicBezTo>
                  <a:lnTo>
                    <a:pt x="5653" y="5288"/>
                  </a:lnTo>
                  <a:cubicBezTo>
                    <a:pt x="7092" y="4867"/>
                    <a:pt x="8099" y="3893"/>
                    <a:pt x="8099" y="2756"/>
                  </a:cubicBezTo>
                  <a:cubicBezTo>
                    <a:pt x="8099" y="1234"/>
                    <a:pt x="6287" y="0"/>
                    <a:pt x="4050" y="0"/>
                  </a:cubicBezTo>
                  <a:cubicBezTo>
                    <a:pt x="1813" y="0"/>
                    <a:pt x="0" y="1234"/>
                    <a:pt x="0" y="2756"/>
                  </a:cubicBezTo>
                  <a:cubicBezTo>
                    <a:pt x="0" y="3893"/>
                    <a:pt x="1008" y="4867"/>
                    <a:pt x="2447" y="5288"/>
                  </a:cubicBezTo>
                  <a:lnTo>
                    <a:pt x="2447" y="15972"/>
                  </a:lnTo>
                  <a:cubicBezTo>
                    <a:pt x="2447" y="17563"/>
                    <a:pt x="3997" y="19934"/>
                    <a:pt x="8268" y="19934"/>
                  </a:cubicBezTo>
                  <a:lnTo>
                    <a:pt x="13830" y="19934"/>
                  </a:lnTo>
                  <a:cubicBezTo>
                    <a:pt x="14451" y="20914"/>
                    <a:pt x="15882" y="21600"/>
                    <a:pt x="17550" y="21600"/>
                  </a:cubicBezTo>
                  <a:cubicBezTo>
                    <a:pt x="19785" y="21600"/>
                    <a:pt x="21600" y="20366"/>
                    <a:pt x="21600" y="18844"/>
                  </a:cubicBezTo>
                  <a:cubicBezTo>
                    <a:pt x="21600" y="17319"/>
                    <a:pt x="19785" y="16085"/>
                    <a:pt x="17550" y="16085"/>
                  </a:cubicBezTo>
                  <a:close/>
                </a:path>
              </a:pathLst>
            </a:custGeom>
            <a:grpFill/>
            <a:ln w="12700">
              <a:miter lim="400000"/>
            </a:ln>
          </p:spPr>
          <p:txBody>
            <a:bodyPr anchor="ctr" bIns="0" lIns="0" rIns="0" tIns="0"/>
            <a:lstStyle/>
            <a:p>
              <a:pPr lvl="0"/>
              <a:endParaRPr sz="1733"/>
            </a:p>
          </p:txBody>
        </p:sp>
        <p:sp>
          <p:nvSpPr>
            <p:cNvPr id="45" name="Shape 4160"/>
            <p:cNvSpPr/>
            <p:nvPr/>
          </p:nvSpPr>
          <p:spPr>
            <a:xfrm>
              <a:off x="8439424" y="1140091"/>
              <a:ext cx="58997" cy="206504"/>
            </a:xfrm>
            <a:custGeom>
              <a:cxnLst>
                <a:cxn ang="0">
                  <a:pos x="wd2" y="hd2"/>
                </a:cxn>
                <a:cxn ang="5400000">
                  <a:pos x="wd2" y="hd2"/>
                </a:cxn>
                <a:cxn ang="10800000">
                  <a:pos x="wd2" y="hd2"/>
                </a:cxn>
                <a:cxn ang="16200000">
                  <a:pos x="wd2" y="hd2"/>
                </a:cxn>
              </a:cxnLst>
              <a:rect b="b" l="0" r="r" t="0"/>
              <a:pathLst>
                <a:path extrusionOk="0" h="21600" w="21600">
                  <a:moveTo>
                    <a:pt x="10800" y="20293"/>
                  </a:moveTo>
                  <a:cubicBezTo>
                    <a:pt x="7359" y="20293"/>
                    <a:pt x="4568" y="19498"/>
                    <a:pt x="4568" y="18513"/>
                  </a:cubicBezTo>
                  <a:cubicBezTo>
                    <a:pt x="4568" y="17531"/>
                    <a:pt x="7359" y="16733"/>
                    <a:pt x="10800" y="16733"/>
                  </a:cubicBezTo>
                  <a:cubicBezTo>
                    <a:pt x="14241" y="16733"/>
                    <a:pt x="17032" y="17531"/>
                    <a:pt x="17032" y="18513"/>
                  </a:cubicBezTo>
                  <a:cubicBezTo>
                    <a:pt x="17032" y="19498"/>
                    <a:pt x="14241" y="20293"/>
                    <a:pt x="10800" y="20293"/>
                  </a:cubicBezTo>
                  <a:close/>
                  <a:moveTo>
                    <a:pt x="4568" y="3087"/>
                  </a:moveTo>
                  <a:cubicBezTo>
                    <a:pt x="4568" y="2102"/>
                    <a:pt x="7359" y="1307"/>
                    <a:pt x="10800" y="1307"/>
                  </a:cubicBezTo>
                  <a:cubicBezTo>
                    <a:pt x="14241" y="1307"/>
                    <a:pt x="17032" y="2102"/>
                    <a:pt x="17032" y="3087"/>
                  </a:cubicBezTo>
                  <a:cubicBezTo>
                    <a:pt x="17032" y="4069"/>
                    <a:pt x="14241" y="4864"/>
                    <a:pt x="10800" y="4864"/>
                  </a:cubicBezTo>
                  <a:cubicBezTo>
                    <a:pt x="7359" y="4864"/>
                    <a:pt x="4568" y="4069"/>
                    <a:pt x="4568" y="3087"/>
                  </a:cubicBezTo>
                  <a:close/>
                  <a:moveTo>
                    <a:pt x="15076" y="15680"/>
                  </a:moveTo>
                  <a:lnTo>
                    <a:pt x="15076" y="5920"/>
                  </a:lnTo>
                  <a:cubicBezTo>
                    <a:pt x="18912" y="5446"/>
                    <a:pt x="21600" y="4357"/>
                    <a:pt x="21600" y="3087"/>
                  </a:cubicBezTo>
                  <a:cubicBezTo>
                    <a:pt x="21600" y="1381"/>
                    <a:pt x="16766" y="0"/>
                    <a:pt x="10800" y="0"/>
                  </a:cubicBezTo>
                  <a:cubicBezTo>
                    <a:pt x="4834" y="0"/>
                    <a:pt x="0" y="1381"/>
                    <a:pt x="0" y="3087"/>
                  </a:cubicBezTo>
                  <a:cubicBezTo>
                    <a:pt x="0" y="4357"/>
                    <a:pt x="2688" y="5446"/>
                    <a:pt x="6524" y="5920"/>
                  </a:cubicBezTo>
                  <a:lnTo>
                    <a:pt x="6524" y="15680"/>
                  </a:lnTo>
                  <a:cubicBezTo>
                    <a:pt x="2688" y="16154"/>
                    <a:pt x="0" y="17243"/>
                    <a:pt x="0" y="18513"/>
                  </a:cubicBezTo>
                  <a:cubicBezTo>
                    <a:pt x="0" y="20219"/>
                    <a:pt x="4834" y="21600"/>
                    <a:pt x="10800" y="21600"/>
                  </a:cubicBezTo>
                  <a:cubicBezTo>
                    <a:pt x="16766" y="21600"/>
                    <a:pt x="21600" y="20219"/>
                    <a:pt x="21600" y="18513"/>
                  </a:cubicBezTo>
                  <a:cubicBezTo>
                    <a:pt x="21600" y="17243"/>
                    <a:pt x="18912" y="16154"/>
                    <a:pt x="15076" y="15680"/>
                  </a:cubicBezTo>
                  <a:close/>
                </a:path>
              </a:pathLst>
            </a:custGeom>
            <a:grpFill/>
            <a:ln w="12700">
              <a:miter lim="400000"/>
            </a:ln>
          </p:spPr>
          <p:txBody>
            <a:bodyPr anchor="ctr" bIns="0" lIns="0" rIns="0" tIns="0"/>
            <a:lstStyle/>
            <a:p>
              <a:pPr lvl="0"/>
              <a:endParaRPr sz="1733"/>
            </a:p>
          </p:txBody>
        </p:sp>
        <p:sp>
          <p:nvSpPr>
            <p:cNvPr id="46" name="Shape 4161"/>
            <p:cNvSpPr/>
            <p:nvPr/>
          </p:nvSpPr>
          <p:spPr>
            <a:xfrm>
              <a:off x="592533" y="1677919"/>
              <a:ext cx="58998" cy="206504"/>
            </a:xfrm>
            <a:custGeom>
              <a:cxnLst>
                <a:cxn ang="0">
                  <a:pos x="wd2" y="hd2"/>
                </a:cxn>
                <a:cxn ang="5400000">
                  <a:pos x="wd2" y="hd2"/>
                </a:cxn>
                <a:cxn ang="10800000">
                  <a:pos x="wd2" y="hd2"/>
                </a:cxn>
                <a:cxn ang="16200000">
                  <a:pos x="wd2" y="hd2"/>
                </a:cxn>
              </a:cxnLst>
              <a:rect b="b" l="0" r="r" t="0"/>
              <a:pathLst>
                <a:path extrusionOk="0" h="21600" w="21600">
                  <a:moveTo>
                    <a:pt x="21600" y="3087"/>
                  </a:moveTo>
                  <a:cubicBezTo>
                    <a:pt x="21600" y="1381"/>
                    <a:pt x="16766" y="0"/>
                    <a:pt x="10800" y="0"/>
                  </a:cubicBezTo>
                  <a:cubicBezTo>
                    <a:pt x="4834" y="0"/>
                    <a:pt x="0" y="1381"/>
                    <a:pt x="0" y="3087"/>
                  </a:cubicBezTo>
                  <a:cubicBezTo>
                    <a:pt x="0" y="4357"/>
                    <a:pt x="2688" y="5446"/>
                    <a:pt x="6524" y="5920"/>
                  </a:cubicBezTo>
                  <a:lnTo>
                    <a:pt x="6524" y="15680"/>
                  </a:lnTo>
                  <a:cubicBezTo>
                    <a:pt x="2688" y="16154"/>
                    <a:pt x="0" y="17243"/>
                    <a:pt x="0" y="18513"/>
                  </a:cubicBezTo>
                  <a:cubicBezTo>
                    <a:pt x="0" y="20219"/>
                    <a:pt x="4834" y="21600"/>
                    <a:pt x="10800" y="21600"/>
                  </a:cubicBezTo>
                  <a:cubicBezTo>
                    <a:pt x="16766" y="21600"/>
                    <a:pt x="21600" y="20219"/>
                    <a:pt x="21600" y="18513"/>
                  </a:cubicBezTo>
                  <a:cubicBezTo>
                    <a:pt x="21600" y="17243"/>
                    <a:pt x="18912" y="16154"/>
                    <a:pt x="15076" y="15680"/>
                  </a:cubicBezTo>
                  <a:lnTo>
                    <a:pt x="15076" y="5920"/>
                  </a:lnTo>
                  <a:cubicBezTo>
                    <a:pt x="18912" y="5446"/>
                    <a:pt x="21600" y="4357"/>
                    <a:pt x="21600" y="3087"/>
                  </a:cubicBezTo>
                  <a:close/>
                </a:path>
              </a:pathLst>
            </a:custGeom>
            <a:grpFill/>
            <a:ln w="12700">
              <a:miter lim="400000"/>
            </a:ln>
          </p:spPr>
          <p:txBody>
            <a:bodyPr anchor="ctr" bIns="0" lIns="0" rIns="0" tIns="0"/>
            <a:lstStyle/>
            <a:p>
              <a:pPr lvl="0"/>
              <a:endParaRPr sz="1733"/>
            </a:p>
          </p:txBody>
        </p:sp>
        <p:sp>
          <p:nvSpPr>
            <p:cNvPr id="47" name="Shape 4162"/>
            <p:cNvSpPr/>
            <p:nvPr/>
          </p:nvSpPr>
          <p:spPr>
            <a:xfrm>
              <a:off x="698627" y="1677919"/>
              <a:ext cx="58997" cy="206504"/>
            </a:xfrm>
            <a:custGeom>
              <a:cxnLst>
                <a:cxn ang="0">
                  <a:pos x="wd2" y="hd2"/>
                </a:cxn>
                <a:cxn ang="5400000">
                  <a:pos x="wd2" y="hd2"/>
                </a:cxn>
                <a:cxn ang="10800000">
                  <a:pos x="wd2" y="hd2"/>
                </a:cxn>
                <a:cxn ang="16200000">
                  <a:pos x="wd2" y="hd2"/>
                </a:cxn>
              </a:cxnLst>
              <a:rect b="b" l="0" r="r" t="0"/>
              <a:pathLst>
                <a:path extrusionOk="0" h="21600" w="21600">
                  <a:moveTo>
                    <a:pt x="15076" y="15680"/>
                  </a:moveTo>
                  <a:lnTo>
                    <a:pt x="15076" y="5920"/>
                  </a:lnTo>
                  <a:cubicBezTo>
                    <a:pt x="18912" y="5446"/>
                    <a:pt x="21600" y="4357"/>
                    <a:pt x="21600" y="3087"/>
                  </a:cubicBezTo>
                  <a:cubicBezTo>
                    <a:pt x="21600" y="1381"/>
                    <a:pt x="16761" y="0"/>
                    <a:pt x="10800" y="0"/>
                  </a:cubicBezTo>
                  <a:cubicBezTo>
                    <a:pt x="4834" y="0"/>
                    <a:pt x="0" y="1381"/>
                    <a:pt x="0" y="3087"/>
                  </a:cubicBezTo>
                  <a:cubicBezTo>
                    <a:pt x="0" y="4357"/>
                    <a:pt x="2688" y="5446"/>
                    <a:pt x="6524" y="5920"/>
                  </a:cubicBezTo>
                  <a:lnTo>
                    <a:pt x="6524" y="15680"/>
                  </a:lnTo>
                  <a:cubicBezTo>
                    <a:pt x="2688" y="16154"/>
                    <a:pt x="0" y="17243"/>
                    <a:pt x="0" y="18513"/>
                  </a:cubicBezTo>
                  <a:cubicBezTo>
                    <a:pt x="0" y="20219"/>
                    <a:pt x="4834" y="21600"/>
                    <a:pt x="10800" y="21600"/>
                  </a:cubicBezTo>
                  <a:cubicBezTo>
                    <a:pt x="16761" y="21600"/>
                    <a:pt x="21600" y="20219"/>
                    <a:pt x="21600" y="18513"/>
                  </a:cubicBezTo>
                  <a:cubicBezTo>
                    <a:pt x="21600" y="17243"/>
                    <a:pt x="18912" y="16154"/>
                    <a:pt x="15076" y="15680"/>
                  </a:cubicBezTo>
                  <a:close/>
                </a:path>
              </a:pathLst>
            </a:custGeom>
            <a:grpFill/>
            <a:ln w="12700">
              <a:miter lim="400000"/>
            </a:ln>
          </p:spPr>
          <p:txBody>
            <a:bodyPr anchor="ctr" bIns="0" lIns="0" rIns="0" tIns="0"/>
            <a:lstStyle/>
            <a:p>
              <a:pPr lvl="0"/>
              <a:endParaRPr sz="1733"/>
            </a:p>
          </p:txBody>
        </p:sp>
        <p:sp>
          <p:nvSpPr>
            <p:cNvPr id="48" name="Shape 4163"/>
            <p:cNvSpPr/>
            <p:nvPr/>
          </p:nvSpPr>
          <p:spPr>
            <a:xfrm>
              <a:off x="2176257" y="2199287"/>
              <a:ext cx="113080" cy="211410"/>
            </a:xfrm>
            <a:custGeom>
              <a:cxnLst>
                <a:cxn ang="0">
                  <a:pos x="wd2" y="hd2"/>
                </a:cxn>
                <a:cxn ang="5400000">
                  <a:pos x="wd2" y="hd2"/>
                </a:cxn>
                <a:cxn ang="10800000">
                  <a:pos x="wd2" y="hd2"/>
                </a:cxn>
                <a:cxn ang="16200000">
                  <a:pos x="wd2" y="hd2"/>
                </a:cxn>
              </a:cxnLst>
              <a:rect b="b" l="0" r="r" t="0"/>
              <a:pathLst>
                <a:path extrusionOk="0" h="21431" w="21291">
                  <a:moveTo>
                    <a:pt x="20826" y="19961"/>
                  </a:moveTo>
                  <a:cubicBezTo>
                    <a:pt x="21445" y="20297"/>
                    <a:pt x="21445" y="20843"/>
                    <a:pt x="20826" y="21179"/>
                  </a:cubicBezTo>
                  <a:cubicBezTo>
                    <a:pt x="20208" y="21515"/>
                    <a:pt x="19204" y="21515"/>
                    <a:pt x="18583" y="21179"/>
                  </a:cubicBezTo>
                  <a:lnTo>
                    <a:pt x="464" y="11327"/>
                  </a:lnTo>
                  <a:cubicBezTo>
                    <a:pt x="-155" y="10988"/>
                    <a:pt x="-155" y="10442"/>
                    <a:pt x="464" y="10106"/>
                  </a:cubicBezTo>
                  <a:lnTo>
                    <a:pt x="18583" y="254"/>
                  </a:lnTo>
                  <a:cubicBezTo>
                    <a:pt x="19204" y="-85"/>
                    <a:pt x="20208" y="-85"/>
                    <a:pt x="20826" y="254"/>
                  </a:cubicBezTo>
                  <a:cubicBezTo>
                    <a:pt x="21445" y="590"/>
                    <a:pt x="21445" y="1136"/>
                    <a:pt x="20826" y="1472"/>
                  </a:cubicBezTo>
                  <a:lnTo>
                    <a:pt x="4301" y="10715"/>
                  </a:lnTo>
                  <a:cubicBezTo>
                    <a:pt x="4301" y="10715"/>
                    <a:pt x="20826" y="19961"/>
                    <a:pt x="20826" y="19961"/>
                  </a:cubicBezTo>
                  <a:close/>
                </a:path>
              </a:pathLst>
            </a:custGeom>
            <a:grpFill/>
            <a:ln w="12700">
              <a:miter lim="400000"/>
            </a:ln>
          </p:spPr>
          <p:txBody>
            <a:bodyPr anchor="ctr" bIns="0" lIns="0" rIns="0" tIns="0"/>
            <a:lstStyle/>
            <a:p>
              <a:pPr lvl="0"/>
              <a:endParaRPr sz="1733"/>
            </a:p>
          </p:txBody>
        </p:sp>
        <p:sp>
          <p:nvSpPr>
            <p:cNvPr id="49" name="Shape 4164"/>
            <p:cNvSpPr/>
            <p:nvPr/>
          </p:nvSpPr>
          <p:spPr>
            <a:xfrm>
              <a:off x="7402405" y="2248451"/>
              <a:ext cx="63926" cy="113081"/>
            </a:xfrm>
            <a:custGeom>
              <a:cxnLst>
                <a:cxn ang="0">
                  <a:pos x="wd2" y="hd2"/>
                </a:cxn>
                <a:cxn ang="5400000">
                  <a:pos x="wd2" y="hd2"/>
                </a:cxn>
                <a:cxn ang="10800000">
                  <a:pos x="wd2" y="hd2"/>
                </a:cxn>
                <a:cxn ang="16200000">
                  <a:pos x="wd2" y="hd2"/>
                </a:cxn>
              </a:cxnLst>
              <a:rect b="b" l="0" r="r" t="0"/>
              <a:pathLst>
                <a:path extrusionOk="0" h="21288" w="21059">
                  <a:moveTo>
                    <a:pt x="20247" y="18557"/>
                  </a:moveTo>
                  <a:cubicBezTo>
                    <a:pt x="21329" y="19181"/>
                    <a:pt x="21329" y="20196"/>
                    <a:pt x="20247" y="20820"/>
                  </a:cubicBezTo>
                  <a:cubicBezTo>
                    <a:pt x="19159" y="21444"/>
                    <a:pt x="17404" y="21444"/>
                    <a:pt x="16322" y="20820"/>
                  </a:cubicBezTo>
                  <a:lnTo>
                    <a:pt x="811" y="11775"/>
                  </a:lnTo>
                  <a:cubicBezTo>
                    <a:pt x="-271" y="11151"/>
                    <a:pt x="-271" y="10137"/>
                    <a:pt x="811" y="9513"/>
                  </a:cubicBezTo>
                  <a:lnTo>
                    <a:pt x="16322" y="468"/>
                  </a:lnTo>
                  <a:cubicBezTo>
                    <a:pt x="17404" y="-156"/>
                    <a:pt x="19159" y="-156"/>
                    <a:pt x="20247" y="468"/>
                  </a:cubicBezTo>
                  <a:cubicBezTo>
                    <a:pt x="21329" y="1098"/>
                    <a:pt x="21329" y="2107"/>
                    <a:pt x="20247" y="2736"/>
                  </a:cubicBezTo>
                  <a:lnTo>
                    <a:pt x="7525" y="10644"/>
                  </a:lnTo>
                  <a:cubicBezTo>
                    <a:pt x="7525" y="10644"/>
                    <a:pt x="20247" y="18557"/>
                    <a:pt x="20247" y="18557"/>
                  </a:cubicBezTo>
                  <a:close/>
                </a:path>
              </a:pathLst>
            </a:custGeom>
            <a:grpFill/>
            <a:ln w="12700">
              <a:miter lim="400000"/>
            </a:ln>
          </p:spPr>
          <p:txBody>
            <a:bodyPr anchor="ctr" bIns="0" lIns="0" rIns="0" tIns="0"/>
            <a:lstStyle/>
            <a:p>
              <a:pPr lvl="0"/>
              <a:endParaRPr sz="1733"/>
            </a:p>
          </p:txBody>
        </p:sp>
        <p:sp>
          <p:nvSpPr>
            <p:cNvPr id="50" name="Shape 4165"/>
            <p:cNvSpPr/>
            <p:nvPr/>
          </p:nvSpPr>
          <p:spPr>
            <a:xfrm>
              <a:off x="618538" y="2273029"/>
              <a:ext cx="113081" cy="63926"/>
            </a:xfrm>
            <a:custGeom>
              <a:cxnLst>
                <a:cxn ang="0">
                  <a:pos x="wd2" y="hd2"/>
                </a:cxn>
                <a:cxn ang="5400000">
                  <a:pos x="wd2" y="hd2"/>
                </a:cxn>
                <a:cxn ang="10800000">
                  <a:pos x="wd2" y="hd2"/>
                </a:cxn>
                <a:cxn ang="16200000">
                  <a:pos x="wd2" y="hd2"/>
                </a:cxn>
              </a:cxnLst>
              <a:rect b="b" l="0" r="r" t="0"/>
              <a:pathLst>
                <a:path extrusionOk="0" h="21059" w="21288">
                  <a:moveTo>
                    <a:pt x="18555" y="811"/>
                  </a:moveTo>
                  <a:cubicBezTo>
                    <a:pt x="19181" y="-271"/>
                    <a:pt x="20193" y="-271"/>
                    <a:pt x="20820" y="811"/>
                  </a:cubicBezTo>
                  <a:cubicBezTo>
                    <a:pt x="21444" y="1894"/>
                    <a:pt x="21444" y="3649"/>
                    <a:pt x="20820" y="4732"/>
                  </a:cubicBezTo>
                  <a:lnTo>
                    <a:pt x="11778" y="20247"/>
                  </a:lnTo>
                  <a:cubicBezTo>
                    <a:pt x="11151" y="21329"/>
                    <a:pt x="10137" y="21329"/>
                    <a:pt x="9513" y="20247"/>
                  </a:cubicBezTo>
                  <a:lnTo>
                    <a:pt x="468" y="4732"/>
                  </a:lnTo>
                  <a:cubicBezTo>
                    <a:pt x="-156" y="3649"/>
                    <a:pt x="-156" y="1894"/>
                    <a:pt x="468" y="811"/>
                  </a:cubicBezTo>
                  <a:cubicBezTo>
                    <a:pt x="1095" y="-271"/>
                    <a:pt x="2109" y="-271"/>
                    <a:pt x="2733" y="811"/>
                  </a:cubicBezTo>
                  <a:lnTo>
                    <a:pt x="10644" y="13528"/>
                  </a:lnTo>
                  <a:cubicBezTo>
                    <a:pt x="10644" y="13528"/>
                    <a:pt x="18555" y="811"/>
                    <a:pt x="18555" y="811"/>
                  </a:cubicBezTo>
                  <a:close/>
                </a:path>
              </a:pathLst>
            </a:custGeom>
            <a:grpFill/>
            <a:ln w="12700">
              <a:miter lim="400000"/>
            </a:ln>
          </p:spPr>
          <p:txBody>
            <a:bodyPr anchor="ctr" bIns="0" lIns="0" rIns="0" tIns="0"/>
            <a:lstStyle/>
            <a:p>
              <a:pPr lvl="0"/>
              <a:endParaRPr sz="1733"/>
            </a:p>
          </p:txBody>
        </p:sp>
        <p:sp>
          <p:nvSpPr>
            <p:cNvPr id="51" name="Shape 4166"/>
            <p:cNvSpPr/>
            <p:nvPr/>
          </p:nvSpPr>
          <p:spPr>
            <a:xfrm>
              <a:off x="1138125" y="2273029"/>
              <a:ext cx="113087" cy="63926"/>
            </a:xfrm>
            <a:custGeom>
              <a:cxnLst>
                <a:cxn ang="0">
                  <a:pos x="wd2" y="hd2"/>
                </a:cxn>
                <a:cxn ang="5400000">
                  <a:pos x="wd2" y="hd2"/>
                </a:cxn>
                <a:cxn ang="10800000">
                  <a:pos x="wd2" y="hd2"/>
                </a:cxn>
                <a:cxn ang="16200000">
                  <a:pos x="wd2" y="hd2"/>
                </a:cxn>
              </a:cxnLst>
              <a:rect b="b" l="0" r="r" t="0"/>
              <a:pathLst>
                <a:path extrusionOk="0" h="21059" w="21287">
                  <a:moveTo>
                    <a:pt x="2732" y="20247"/>
                  </a:moveTo>
                  <a:cubicBezTo>
                    <a:pt x="2108" y="21329"/>
                    <a:pt x="1094" y="21329"/>
                    <a:pt x="470" y="20247"/>
                  </a:cubicBezTo>
                  <a:cubicBezTo>
                    <a:pt x="-157" y="19164"/>
                    <a:pt x="-157" y="17409"/>
                    <a:pt x="470" y="16317"/>
                  </a:cubicBezTo>
                  <a:lnTo>
                    <a:pt x="9510" y="811"/>
                  </a:lnTo>
                  <a:cubicBezTo>
                    <a:pt x="10135" y="-271"/>
                    <a:pt x="11149" y="-271"/>
                    <a:pt x="11776" y="811"/>
                  </a:cubicBezTo>
                  <a:lnTo>
                    <a:pt x="20816" y="16317"/>
                  </a:lnTo>
                  <a:cubicBezTo>
                    <a:pt x="21443" y="17409"/>
                    <a:pt x="21443" y="19154"/>
                    <a:pt x="20816" y="20247"/>
                  </a:cubicBezTo>
                  <a:cubicBezTo>
                    <a:pt x="20189" y="21329"/>
                    <a:pt x="19178" y="21329"/>
                    <a:pt x="18551" y="20247"/>
                  </a:cubicBezTo>
                  <a:lnTo>
                    <a:pt x="10642" y="7530"/>
                  </a:lnTo>
                  <a:cubicBezTo>
                    <a:pt x="10642" y="7530"/>
                    <a:pt x="2732" y="20247"/>
                    <a:pt x="2732" y="20247"/>
                  </a:cubicBezTo>
                  <a:close/>
                </a:path>
              </a:pathLst>
            </a:custGeom>
            <a:grpFill/>
            <a:ln w="12700">
              <a:miter lim="400000"/>
            </a:ln>
          </p:spPr>
          <p:txBody>
            <a:bodyPr anchor="ctr" bIns="0" lIns="0" rIns="0" tIns="0"/>
            <a:lstStyle/>
            <a:p>
              <a:pPr lvl="0"/>
              <a:endParaRPr sz="1733"/>
            </a:p>
          </p:txBody>
        </p:sp>
        <p:sp>
          <p:nvSpPr>
            <p:cNvPr id="52" name="Shape 4167"/>
            <p:cNvSpPr/>
            <p:nvPr/>
          </p:nvSpPr>
          <p:spPr>
            <a:xfrm>
              <a:off x="1682296" y="2248449"/>
              <a:ext cx="63925" cy="113085"/>
            </a:xfrm>
            <a:custGeom>
              <a:cxnLst>
                <a:cxn ang="0">
                  <a:pos x="wd2" y="hd2"/>
                </a:cxn>
                <a:cxn ang="5400000">
                  <a:pos x="wd2" y="hd2"/>
                </a:cxn>
                <a:cxn ang="10800000">
                  <a:pos x="wd2" y="hd2"/>
                </a:cxn>
                <a:cxn ang="16200000">
                  <a:pos x="wd2" y="hd2"/>
                </a:cxn>
              </a:cxnLst>
              <a:rect b="b" l="0" r="r" t="0"/>
              <a:pathLst>
                <a:path extrusionOk="0" h="21283" w="21058">
                  <a:moveTo>
                    <a:pt x="816" y="18551"/>
                  </a:moveTo>
                  <a:cubicBezTo>
                    <a:pt x="-271" y="19175"/>
                    <a:pt x="-271" y="20189"/>
                    <a:pt x="816" y="20813"/>
                  </a:cubicBezTo>
                  <a:cubicBezTo>
                    <a:pt x="1894" y="21437"/>
                    <a:pt x="3654" y="21443"/>
                    <a:pt x="4736" y="20813"/>
                  </a:cubicBezTo>
                  <a:lnTo>
                    <a:pt x="20247" y="11777"/>
                  </a:lnTo>
                  <a:cubicBezTo>
                    <a:pt x="21329" y="11147"/>
                    <a:pt x="21329" y="10133"/>
                    <a:pt x="20247" y="9509"/>
                  </a:cubicBezTo>
                  <a:lnTo>
                    <a:pt x="4736" y="473"/>
                  </a:lnTo>
                  <a:cubicBezTo>
                    <a:pt x="3654" y="-157"/>
                    <a:pt x="1899" y="-157"/>
                    <a:pt x="816" y="473"/>
                  </a:cubicBezTo>
                  <a:cubicBezTo>
                    <a:pt x="-271" y="1097"/>
                    <a:pt x="-271" y="2111"/>
                    <a:pt x="811" y="2735"/>
                  </a:cubicBezTo>
                  <a:lnTo>
                    <a:pt x="13533" y="10640"/>
                  </a:lnTo>
                  <a:cubicBezTo>
                    <a:pt x="13533" y="10640"/>
                    <a:pt x="816" y="18551"/>
                    <a:pt x="816" y="18551"/>
                  </a:cubicBezTo>
                  <a:close/>
                </a:path>
              </a:pathLst>
            </a:custGeom>
            <a:grpFill/>
            <a:ln w="12700">
              <a:miter lim="400000"/>
            </a:ln>
          </p:spPr>
          <p:txBody>
            <a:bodyPr anchor="ctr" bIns="0" lIns="0" rIns="0" tIns="0"/>
            <a:lstStyle/>
            <a:p>
              <a:pPr lvl="0"/>
              <a:endParaRPr sz="1733"/>
            </a:p>
          </p:txBody>
        </p:sp>
        <p:sp>
          <p:nvSpPr>
            <p:cNvPr id="53" name="Shape 4168"/>
            <p:cNvSpPr/>
            <p:nvPr/>
          </p:nvSpPr>
          <p:spPr>
            <a:xfrm>
              <a:off x="3760654" y="2199287"/>
              <a:ext cx="113093" cy="211410"/>
            </a:xfrm>
            <a:custGeom>
              <a:cxnLst>
                <a:cxn ang="0">
                  <a:pos x="wd2" y="hd2"/>
                </a:cxn>
                <a:cxn ang="5400000">
                  <a:pos x="wd2" y="hd2"/>
                </a:cxn>
                <a:cxn ang="10800000">
                  <a:pos x="wd2" y="hd2"/>
                </a:cxn>
                <a:cxn ang="16200000">
                  <a:pos x="wd2" y="hd2"/>
                </a:cxn>
              </a:cxnLst>
              <a:rect b="b" l="0" r="r" t="0"/>
              <a:pathLst>
                <a:path extrusionOk="0" h="21431" w="21290">
                  <a:moveTo>
                    <a:pt x="466" y="19961"/>
                  </a:moveTo>
                  <a:cubicBezTo>
                    <a:pt x="-155" y="20297"/>
                    <a:pt x="-155" y="20843"/>
                    <a:pt x="466" y="21179"/>
                  </a:cubicBezTo>
                  <a:cubicBezTo>
                    <a:pt x="1082" y="21515"/>
                    <a:pt x="2088" y="21515"/>
                    <a:pt x="2707" y="21179"/>
                  </a:cubicBezTo>
                  <a:lnTo>
                    <a:pt x="20826" y="11327"/>
                  </a:lnTo>
                  <a:cubicBezTo>
                    <a:pt x="21445" y="10988"/>
                    <a:pt x="21445" y="10442"/>
                    <a:pt x="20826" y="10106"/>
                  </a:cubicBezTo>
                  <a:lnTo>
                    <a:pt x="2707" y="254"/>
                  </a:lnTo>
                  <a:cubicBezTo>
                    <a:pt x="2088" y="-85"/>
                    <a:pt x="1085" y="-85"/>
                    <a:pt x="466" y="254"/>
                  </a:cubicBezTo>
                  <a:cubicBezTo>
                    <a:pt x="-155" y="590"/>
                    <a:pt x="-155" y="1136"/>
                    <a:pt x="464" y="1472"/>
                  </a:cubicBezTo>
                  <a:lnTo>
                    <a:pt x="16987" y="10715"/>
                  </a:lnTo>
                  <a:cubicBezTo>
                    <a:pt x="16987" y="10715"/>
                    <a:pt x="466" y="19961"/>
                    <a:pt x="466" y="19961"/>
                  </a:cubicBezTo>
                  <a:close/>
                </a:path>
              </a:pathLst>
            </a:custGeom>
            <a:grpFill/>
            <a:ln w="12700">
              <a:miter lim="400000"/>
            </a:ln>
          </p:spPr>
          <p:txBody>
            <a:bodyPr anchor="ctr" bIns="0" lIns="0" rIns="0" tIns="0"/>
            <a:lstStyle/>
            <a:p>
              <a:pPr lvl="0"/>
              <a:endParaRPr sz="1733"/>
            </a:p>
          </p:txBody>
        </p:sp>
        <p:sp>
          <p:nvSpPr>
            <p:cNvPr id="54" name="Shape 4169"/>
            <p:cNvSpPr/>
            <p:nvPr/>
          </p:nvSpPr>
          <p:spPr>
            <a:xfrm>
              <a:off x="3167316" y="2248144"/>
              <a:ext cx="211420" cy="113066"/>
            </a:xfrm>
            <a:custGeom>
              <a:cxnLst>
                <a:cxn ang="0">
                  <a:pos x="wd2" y="hd2"/>
                </a:cxn>
                <a:cxn ang="5400000">
                  <a:pos x="wd2" y="hd2"/>
                </a:cxn>
                <a:cxn ang="10800000">
                  <a:pos x="wd2" y="hd2"/>
                </a:cxn>
                <a:cxn ang="16200000">
                  <a:pos x="wd2" y="hd2"/>
                </a:cxn>
              </a:cxnLst>
              <a:rect b="b" l="0" r="r" t="0"/>
              <a:pathLst>
                <a:path extrusionOk="0" h="21291" w="21431">
                  <a:moveTo>
                    <a:pt x="19959" y="20826"/>
                  </a:moveTo>
                  <a:cubicBezTo>
                    <a:pt x="20295" y="21445"/>
                    <a:pt x="20841" y="21445"/>
                    <a:pt x="21177" y="20826"/>
                  </a:cubicBezTo>
                  <a:cubicBezTo>
                    <a:pt x="21515" y="20208"/>
                    <a:pt x="21515" y="19204"/>
                    <a:pt x="21177" y="18585"/>
                  </a:cubicBezTo>
                  <a:lnTo>
                    <a:pt x="11325" y="464"/>
                  </a:lnTo>
                  <a:cubicBezTo>
                    <a:pt x="10987" y="-155"/>
                    <a:pt x="10443" y="-155"/>
                    <a:pt x="10105" y="464"/>
                  </a:cubicBezTo>
                  <a:lnTo>
                    <a:pt x="253" y="18585"/>
                  </a:lnTo>
                  <a:cubicBezTo>
                    <a:pt x="-83" y="19204"/>
                    <a:pt x="-85" y="20208"/>
                    <a:pt x="253" y="20826"/>
                  </a:cubicBezTo>
                  <a:cubicBezTo>
                    <a:pt x="589" y="21445"/>
                    <a:pt x="1135" y="21445"/>
                    <a:pt x="1472" y="20826"/>
                  </a:cubicBezTo>
                  <a:lnTo>
                    <a:pt x="10714" y="4299"/>
                  </a:lnTo>
                  <a:cubicBezTo>
                    <a:pt x="10714" y="4299"/>
                    <a:pt x="19959" y="20826"/>
                    <a:pt x="19959" y="20826"/>
                  </a:cubicBezTo>
                  <a:close/>
                </a:path>
              </a:pathLst>
            </a:custGeom>
            <a:grpFill/>
            <a:ln w="12700">
              <a:miter lim="400000"/>
            </a:ln>
          </p:spPr>
          <p:txBody>
            <a:bodyPr anchor="ctr" bIns="0" lIns="0" rIns="0" tIns="0"/>
            <a:lstStyle/>
            <a:p>
              <a:pPr lvl="0"/>
              <a:endParaRPr sz="1733"/>
            </a:p>
          </p:txBody>
        </p:sp>
        <p:sp>
          <p:nvSpPr>
            <p:cNvPr id="55" name="Shape 4170"/>
            <p:cNvSpPr/>
            <p:nvPr/>
          </p:nvSpPr>
          <p:spPr>
            <a:xfrm>
              <a:off x="2647727" y="2248945"/>
              <a:ext cx="211420" cy="113066"/>
            </a:xfrm>
            <a:custGeom>
              <a:cxnLst>
                <a:cxn ang="0">
                  <a:pos x="wd2" y="hd2"/>
                </a:cxn>
                <a:cxn ang="5400000">
                  <a:pos x="wd2" y="hd2"/>
                </a:cxn>
                <a:cxn ang="10800000">
                  <a:pos x="wd2" y="hd2"/>
                </a:cxn>
                <a:cxn ang="16200000">
                  <a:pos x="wd2" y="hd2"/>
                </a:cxn>
              </a:cxnLst>
              <a:rect b="b" l="0" r="r" t="0"/>
              <a:pathLst>
                <a:path extrusionOk="0" h="21291" w="21431">
                  <a:moveTo>
                    <a:pt x="1473" y="464"/>
                  </a:moveTo>
                  <a:cubicBezTo>
                    <a:pt x="1136" y="-155"/>
                    <a:pt x="590" y="-155"/>
                    <a:pt x="254" y="464"/>
                  </a:cubicBezTo>
                  <a:cubicBezTo>
                    <a:pt x="-84" y="1082"/>
                    <a:pt x="-84" y="2086"/>
                    <a:pt x="254" y="2705"/>
                  </a:cubicBezTo>
                  <a:lnTo>
                    <a:pt x="10106" y="20826"/>
                  </a:lnTo>
                  <a:cubicBezTo>
                    <a:pt x="10442" y="21445"/>
                    <a:pt x="10988" y="21445"/>
                    <a:pt x="11326" y="20826"/>
                  </a:cubicBezTo>
                  <a:lnTo>
                    <a:pt x="21178" y="2705"/>
                  </a:lnTo>
                  <a:cubicBezTo>
                    <a:pt x="21514" y="2086"/>
                    <a:pt x="21516" y="1082"/>
                    <a:pt x="21178" y="464"/>
                  </a:cubicBezTo>
                  <a:cubicBezTo>
                    <a:pt x="20842" y="-155"/>
                    <a:pt x="20296" y="-155"/>
                    <a:pt x="19959" y="464"/>
                  </a:cubicBezTo>
                  <a:lnTo>
                    <a:pt x="10715" y="16991"/>
                  </a:lnTo>
                  <a:cubicBezTo>
                    <a:pt x="10715" y="16991"/>
                    <a:pt x="1473" y="464"/>
                    <a:pt x="1473" y="464"/>
                  </a:cubicBezTo>
                  <a:close/>
                </a:path>
              </a:pathLst>
            </a:custGeom>
            <a:grpFill/>
            <a:ln w="12700">
              <a:miter lim="400000"/>
            </a:ln>
          </p:spPr>
          <p:txBody>
            <a:bodyPr anchor="ctr" bIns="0" lIns="0" rIns="0" tIns="0"/>
            <a:lstStyle/>
            <a:p>
              <a:pPr lvl="0"/>
              <a:endParaRPr sz="1733"/>
            </a:p>
          </p:txBody>
        </p:sp>
        <p:sp>
          <p:nvSpPr>
            <p:cNvPr id="56" name="Shape 4171"/>
            <p:cNvSpPr/>
            <p:nvPr/>
          </p:nvSpPr>
          <p:spPr>
            <a:xfrm>
              <a:off x="5762809" y="1177403"/>
              <a:ext cx="177344" cy="177348"/>
            </a:xfrm>
            <a:custGeom>
              <a:cxnLst>
                <a:cxn ang="0">
                  <a:pos x="wd2" y="hd2"/>
                </a:cxn>
                <a:cxn ang="5400000">
                  <a:pos x="wd2" y="hd2"/>
                </a:cxn>
                <a:cxn ang="10800000">
                  <a:pos x="wd2" y="hd2"/>
                </a:cxn>
                <a:cxn ang="16200000">
                  <a:pos x="wd2" y="hd2"/>
                </a:cxn>
              </a:cxnLst>
              <a:rect b="b" l="0" r="r" t="0"/>
              <a:pathLst>
                <a:path extrusionOk="0" h="17592" w="17593">
                  <a:moveTo>
                    <a:pt x="4249" y="463"/>
                  </a:moveTo>
                  <a:cubicBezTo>
                    <a:pt x="2881" y="1829"/>
                    <a:pt x="-3101" y="10356"/>
                    <a:pt x="2067" y="15524"/>
                  </a:cubicBezTo>
                  <a:cubicBezTo>
                    <a:pt x="7233" y="20692"/>
                    <a:pt x="15762" y="14711"/>
                    <a:pt x="17131" y="13342"/>
                  </a:cubicBezTo>
                  <a:cubicBezTo>
                    <a:pt x="18499" y="11977"/>
                    <a:pt x="16722" y="7983"/>
                    <a:pt x="13165" y="4424"/>
                  </a:cubicBezTo>
                  <a:cubicBezTo>
                    <a:pt x="9607" y="866"/>
                    <a:pt x="5618" y="-908"/>
                    <a:pt x="4249" y="463"/>
                  </a:cubicBezTo>
                  <a:close/>
                </a:path>
              </a:pathLst>
            </a:custGeom>
            <a:grpFill/>
            <a:ln w="12700">
              <a:miter lim="400000"/>
            </a:ln>
          </p:spPr>
          <p:txBody>
            <a:bodyPr anchor="ctr" bIns="0" lIns="0" rIns="0" tIns="0"/>
            <a:lstStyle/>
            <a:p>
              <a:pPr lvl="0"/>
              <a:endParaRPr sz="1733"/>
            </a:p>
          </p:txBody>
        </p:sp>
        <p:sp>
          <p:nvSpPr>
            <p:cNvPr id="57" name="Shape 4172"/>
            <p:cNvSpPr/>
            <p:nvPr/>
          </p:nvSpPr>
          <p:spPr>
            <a:xfrm>
              <a:off x="5868903" y="1131934"/>
              <a:ext cx="115382" cy="115391"/>
            </a:xfrm>
            <a:custGeom>
              <a:cxnLst>
                <a:cxn ang="0">
                  <a:pos x="wd2" y="hd2"/>
                </a:cxn>
                <a:cxn ang="5400000">
                  <a:pos x="wd2" y="hd2"/>
                </a:cxn>
                <a:cxn ang="10800000">
                  <a:pos x="wd2" y="hd2"/>
                </a:cxn>
                <a:cxn ang="16200000">
                  <a:pos x="wd2" y="hd2"/>
                </a:cxn>
              </a:cxnLst>
              <a:rect b="b" l="0" r="r" t="0"/>
              <a:pathLst>
                <a:path extrusionOk="0" h="21278" w="20964">
                  <a:moveTo>
                    <a:pt x="20680" y="15454"/>
                  </a:moveTo>
                  <a:cubicBezTo>
                    <a:pt x="20077" y="14362"/>
                    <a:pt x="18716" y="13974"/>
                    <a:pt x="17641" y="14580"/>
                  </a:cubicBezTo>
                  <a:lnTo>
                    <a:pt x="13330" y="17031"/>
                  </a:lnTo>
                  <a:cubicBezTo>
                    <a:pt x="12254" y="17643"/>
                    <a:pt x="11870" y="19029"/>
                    <a:pt x="12472" y="20115"/>
                  </a:cubicBezTo>
                  <a:cubicBezTo>
                    <a:pt x="12883" y="20858"/>
                    <a:pt x="13642" y="21278"/>
                    <a:pt x="14424" y="21278"/>
                  </a:cubicBezTo>
                  <a:cubicBezTo>
                    <a:pt x="14793" y="21278"/>
                    <a:pt x="15167" y="21185"/>
                    <a:pt x="15514" y="20989"/>
                  </a:cubicBezTo>
                  <a:lnTo>
                    <a:pt x="19822" y="18538"/>
                  </a:lnTo>
                  <a:cubicBezTo>
                    <a:pt x="20897" y="17926"/>
                    <a:pt x="21282" y="16545"/>
                    <a:pt x="20680" y="15454"/>
                  </a:cubicBezTo>
                  <a:close/>
                  <a:moveTo>
                    <a:pt x="1142" y="8619"/>
                  </a:moveTo>
                  <a:cubicBezTo>
                    <a:pt x="1489" y="8816"/>
                    <a:pt x="1863" y="8909"/>
                    <a:pt x="2231" y="8909"/>
                  </a:cubicBezTo>
                  <a:cubicBezTo>
                    <a:pt x="3014" y="8909"/>
                    <a:pt x="3772" y="8494"/>
                    <a:pt x="4184" y="7751"/>
                  </a:cubicBezTo>
                  <a:lnTo>
                    <a:pt x="6596" y="3374"/>
                  </a:lnTo>
                  <a:cubicBezTo>
                    <a:pt x="7201" y="2282"/>
                    <a:pt x="6817" y="901"/>
                    <a:pt x="5741" y="289"/>
                  </a:cubicBezTo>
                  <a:cubicBezTo>
                    <a:pt x="4665" y="-322"/>
                    <a:pt x="3304" y="66"/>
                    <a:pt x="2699" y="1163"/>
                  </a:cubicBezTo>
                  <a:lnTo>
                    <a:pt x="287" y="5535"/>
                  </a:lnTo>
                  <a:cubicBezTo>
                    <a:pt x="-318" y="6627"/>
                    <a:pt x="67" y="8008"/>
                    <a:pt x="1142" y="8619"/>
                  </a:cubicBezTo>
                  <a:close/>
                  <a:moveTo>
                    <a:pt x="9183" y="14225"/>
                  </a:moveTo>
                  <a:cubicBezTo>
                    <a:pt x="9753" y="14225"/>
                    <a:pt x="10326" y="14007"/>
                    <a:pt x="10762" y="13559"/>
                  </a:cubicBezTo>
                  <a:lnTo>
                    <a:pt x="15016" y="9242"/>
                  </a:lnTo>
                  <a:cubicBezTo>
                    <a:pt x="15890" y="8357"/>
                    <a:pt x="15890" y="6922"/>
                    <a:pt x="15016" y="6037"/>
                  </a:cubicBezTo>
                  <a:cubicBezTo>
                    <a:pt x="14145" y="5153"/>
                    <a:pt x="12730" y="5153"/>
                    <a:pt x="11859" y="6037"/>
                  </a:cubicBezTo>
                  <a:lnTo>
                    <a:pt x="7605" y="10355"/>
                  </a:lnTo>
                  <a:cubicBezTo>
                    <a:pt x="6731" y="11239"/>
                    <a:pt x="6731" y="12675"/>
                    <a:pt x="7605" y="13559"/>
                  </a:cubicBezTo>
                  <a:cubicBezTo>
                    <a:pt x="8040" y="14007"/>
                    <a:pt x="8610" y="14225"/>
                    <a:pt x="9183" y="14225"/>
                  </a:cubicBezTo>
                  <a:close/>
                </a:path>
              </a:pathLst>
            </a:custGeom>
            <a:grpFill/>
            <a:ln w="12700">
              <a:miter lim="400000"/>
            </a:ln>
          </p:spPr>
          <p:txBody>
            <a:bodyPr anchor="ctr" bIns="0" lIns="0" rIns="0" tIns="0"/>
            <a:lstStyle/>
            <a:p>
              <a:pPr lvl="0"/>
              <a:endParaRPr sz="1733"/>
            </a:p>
          </p:txBody>
        </p:sp>
        <p:sp>
          <p:nvSpPr>
            <p:cNvPr id="58" name="Shape 4173"/>
            <p:cNvSpPr/>
            <p:nvPr/>
          </p:nvSpPr>
          <p:spPr>
            <a:xfrm>
              <a:off x="6259501" y="1134992"/>
              <a:ext cx="216699" cy="216701"/>
            </a:xfrm>
            <a:custGeom>
              <a:cxnLst>
                <a:cxn ang="0">
                  <a:pos x="wd2" y="hd2"/>
                </a:cxn>
                <a:cxn ang="5400000">
                  <a:pos x="wd2" y="hd2"/>
                </a:cxn>
                <a:cxn ang="10800000">
                  <a:pos x="wd2" y="hd2"/>
                </a:cxn>
                <a:cxn ang="16200000">
                  <a:pos x="wd2" y="hd2"/>
                </a:cxn>
              </a:cxnLst>
              <a:rect b="b" l="0" r="r" t="0"/>
              <a:pathLst>
                <a:path extrusionOk="0" h="21481" w="21363">
                  <a:moveTo>
                    <a:pt x="9066" y="8229"/>
                  </a:moveTo>
                  <a:cubicBezTo>
                    <a:pt x="7735" y="6210"/>
                    <a:pt x="7332" y="4547"/>
                    <a:pt x="7618" y="4259"/>
                  </a:cubicBezTo>
                  <a:cubicBezTo>
                    <a:pt x="7902" y="3972"/>
                    <a:pt x="9556" y="4376"/>
                    <a:pt x="11566" y="5717"/>
                  </a:cubicBezTo>
                  <a:lnTo>
                    <a:pt x="12806" y="4470"/>
                  </a:lnTo>
                  <a:cubicBezTo>
                    <a:pt x="10063" y="2431"/>
                    <a:pt x="7481" y="1627"/>
                    <a:pt x="6437" y="2677"/>
                  </a:cubicBezTo>
                  <a:cubicBezTo>
                    <a:pt x="5312" y="3807"/>
                    <a:pt x="1045" y="9840"/>
                    <a:pt x="2520" y="14811"/>
                  </a:cubicBezTo>
                  <a:cubicBezTo>
                    <a:pt x="2520" y="14811"/>
                    <a:pt x="9066" y="8229"/>
                    <a:pt x="9066" y="8229"/>
                  </a:cubicBezTo>
                  <a:close/>
                  <a:moveTo>
                    <a:pt x="15772" y="9758"/>
                  </a:moveTo>
                  <a:cubicBezTo>
                    <a:pt x="17456" y="12053"/>
                    <a:pt x="17976" y="14045"/>
                    <a:pt x="17662" y="14362"/>
                  </a:cubicBezTo>
                  <a:cubicBezTo>
                    <a:pt x="17347" y="14676"/>
                    <a:pt x="15367" y="14154"/>
                    <a:pt x="13083" y="12461"/>
                  </a:cubicBezTo>
                  <a:lnTo>
                    <a:pt x="6385" y="19195"/>
                  </a:lnTo>
                  <a:cubicBezTo>
                    <a:pt x="11458" y="21437"/>
                    <a:pt x="18052" y="16739"/>
                    <a:pt x="19238" y="15548"/>
                  </a:cubicBezTo>
                  <a:cubicBezTo>
                    <a:pt x="20358" y="14424"/>
                    <a:pt x="19355" y="11513"/>
                    <a:pt x="16988" y="8534"/>
                  </a:cubicBezTo>
                  <a:cubicBezTo>
                    <a:pt x="16988" y="8534"/>
                    <a:pt x="15772" y="9758"/>
                    <a:pt x="15772" y="9758"/>
                  </a:cubicBezTo>
                  <a:close/>
                  <a:moveTo>
                    <a:pt x="21008" y="356"/>
                  </a:moveTo>
                  <a:cubicBezTo>
                    <a:pt x="20535" y="-119"/>
                    <a:pt x="19767" y="-119"/>
                    <a:pt x="19295" y="356"/>
                  </a:cubicBezTo>
                  <a:lnTo>
                    <a:pt x="355" y="19401"/>
                  </a:lnTo>
                  <a:cubicBezTo>
                    <a:pt x="-118" y="19876"/>
                    <a:pt x="-118" y="20648"/>
                    <a:pt x="355" y="21123"/>
                  </a:cubicBezTo>
                  <a:cubicBezTo>
                    <a:pt x="591" y="21364"/>
                    <a:pt x="902" y="21481"/>
                    <a:pt x="1211" y="21481"/>
                  </a:cubicBezTo>
                  <a:cubicBezTo>
                    <a:pt x="1522" y="21481"/>
                    <a:pt x="1833" y="21364"/>
                    <a:pt x="2068" y="21123"/>
                  </a:cubicBezTo>
                  <a:lnTo>
                    <a:pt x="21008" y="2082"/>
                  </a:lnTo>
                  <a:cubicBezTo>
                    <a:pt x="21482" y="1603"/>
                    <a:pt x="21482" y="832"/>
                    <a:pt x="21008" y="356"/>
                  </a:cubicBezTo>
                  <a:close/>
                </a:path>
              </a:pathLst>
            </a:custGeom>
            <a:grpFill/>
            <a:ln w="12700">
              <a:miter lim="400000"/>
            </a:ln>
          </p:spPr>
          <p:txBody>
            <a:bodyPr anchor="ctr" bIns="0" lIns="0" rIns="0" tIns="0"/>
            <a:lstStyle/>
            <a:p>
              <a:pPr lvl="0"/>
              <a:endParaRPr sz="1733"/>
            </a:p>
          </p:txBody>
        </p:sp>
        <p:sp>
          <p:nvSpPr>
            <p:cNvPr id="59" name="Shape 4174"/>
            <p:cNvSpPr/>
            <p:nvPr/>
          </p:nvSpPr>
          <p:spPr>
            <a:xfrm>
              <a:off x="5212912" y="1181410"/>
              <a:ext cx="220434" cy="123865"/>
            </a:xfrm>
            <a:custGeom>
              <a:cxnLst>
                <a:cxn ang="0">
                  <a:pos x="wd2" y="hd2"/>
                </a:cxn>
                <a:cxn ang="5400000">
                  <a:pos x="wd2" y="hd2"/>
                </a:cxn>
                <a:cxn ang="10800000">
                  <a:pos x="wd2" y="hd2"/>
                </a:cxn>
                <a:cxn ang="16200000">
                  <a:pos x="wd2" y="hd2"/>
                </a:cxn>
              </a:cxnLst>
              <a:rect b="b" l="0" r="r" t="0"/>
              <a:pathLst>
                <a:path extrusionOk="0" h="21068" w="21304">
                  <a:moveTo>
                    <a:pt x="21304" y="17720"/>
                  </a:moveTo>
                  <a:cubicBezTo>
                    <a:pt x="21304" y="19563"/>
                    <a:pt x="20449" y="21068"/>
                    <a:pt x="19403" y="21068"/>
                  </a:cubicBezTo>
                  <a:lnTo>
                    <a:pt x="871" y="21068"/>
                  </a:lnTo>
                  <a:cubicBezTo>
                    <a:pt x="-174" y="21068"/>
                    <a:pt x="-296" y="20293"/>
                    <a:pt x="599" y="19346"/>
                  </a:cubicBezTo>
                  <a:lnTo>
                    <a:pt x="19673" y="415"/>
                  </a:lnTo>
                  <a:cubicBezTo>
                    <a:pt x="20570" y="-532"/>
                    <a:pt x="21304" y="198"/>
                    <a:pt x="21304" y="2041"/>
                  </a:cubicBezTo>
                  <a:cubicBezTo>
                    <a:pt x="21304" y="2041"/>
                    <a:pt x="21304" y="17720"/>
                    <a:pt x="21304" y="17720"/>
                  </a:cubicBezTo>
                  <a:close/>
                </a:path>
              </a:pathLst>
            </a:custGeom>
            <a:grpFill/>
            <a:ln w="12700">
              <a:miter lim="400000"/>
            </a:ln>
          </p:spPr>
          <p:txBody>
            <a:bodyPr anchor="ctr" bIns="0" lIns="0" rIns="0" tIns="0"/>
            <a:lstStyle/>
            <a:p>
              <a:pPr lvl="0"/>
              <a:endParaRPr sz="1733"/>
            </a:p>
          </p:txBody>
        </p:sp>
        <p:sp>
          <p:nvSpPr>
            <p:cNvPr id="60" name="Shape 4175"/>
            <p:cNvSpPr/>
            <p:nvPr/>
          </p:nvSpPr>
          <p:spPr>
            <a:xfrm>
              <a:off x="8407460" y="642844"/>
              <a:ext cx="122924" cy="147506"/>
            </a:xfrm>
            <a:custGeom>
              <a:cxnLst>
                <a:cxn ang="0">
                  <a:pos x="wd2" y="hd2"/>
                </a:cxn>
                <a:cxn ang="5400000">
                  <a:pos x="wd2" y="hd2"/>
                </a:cxn>
                <a:cxn ang="10800000">
                  <a:pos x="wd2" y="hd2"/>
                </a:cxn>
                <a:cxn ang="16200000">
                  <a:pos x="wd2" y="hd2"/>
                </a:cxn>
              </a:cxnLst>
              <a:rect b="b" l="0" r="r" t="0"/>
              <a:pathLst>
                <a:path extrusionOk="0" h="20815" w="21600">
                  <a:moveTo>
                    <a:pt x="20942" y="9519"/>
                  </a:moveTo>
                  <a:lnTo>
                    <a:pt x="2450" y="317"/>
                  </a:lnTo>
                  <a:cubicBezTo>
                    <a:pt x="1103" y="-393"/>
                    <a:pt x="0" y="129"/>
                    <a:pt x="0" y="1478"/>
                  </a:cubicBezTo>
                  <a:lnTo>
                    <a:pt x="0" y="19336"/>
                  </a:lnTo>
                  <a:cubicBezTo>
                    <a:pt x="0" y="20685"/>
                    <a:pt x="1103" y="21207"/>
                    <a:pt x="2450" y="20497"/>
                  </a:cubicBezTo>
                  <a:lnTo>
                    <a:pt x="20942" y="11299"/>
                  </a:lnTo>
                  <a:cubicBezTo>
                    <a:pt x="20942" y="11299"/>
                    <a:pt x="21600" y="10927"/>
                    <a:pt x="21600" y="10409"/>
                  </a:cubicBezTo>
                  <a:cubicBezTo>
                    <a:pt x="21600" y="9891"/>
                    <a:pt x="20942" y="9519"/>
                    <a:pt x="20942" y="9519"/>
                  </a:cubicBezTo>
                  <a:close/>
                </a:path>
              </a:pathLst>
            </a:custGeom>
            <a:grpFill/>
            <a:ln w="12700">
              <a:miter lim="400000"/>
            </a:ln>
          </p:spPr>
          <p:txBody>
            <a:bodyPr anchor="ctr" bIns="0" lIns="0" rIns="0" tIns="0"/>
            <a:lstStyle/>
            <a:p>
              <a:pPr lvl="0"/>
              <a:endParaRPr sz="1733"/>
            </a:p>
          </p:txBody>
        </p:sp>
        <p:sp>
          <p:nvSpPr>
            <p:cNvPr id="61" name="Shape 4176"/>
            <p:cNvSpPr/>
            <p:nvPr/>
          </p:nvSpPr>
          <p:spPr>
            <a:xfrm>
              <a:off x="698428" y="1157304"/>
              <a:ext cx="44240" cy="172077"/>
            </a:xfrm>
            <a:custGeom>
              <a:cxnLst>
                <a:cxn ang="0">
                  <a:pos x="wd2" y="hd2"/>
                </a:cxn>
                <a:cxn ang="5400000">
                  <a:pos x="wd2" y="hd2"/>
                </a:cxn>
                <a:cxn ang="10800000">
                  <a:pos x="wd2" y="hd2"/>
                </a:cxn>
                <a:cxn ang="16200000">
                  <a:pos x="wd2" y="hd2"/>
                </a:cxn>
              </a:cxnLst>
              <a:rect b="b" l="0" r="r" t="0"/>
              <a:pathLst>
                <a:path extrusionOk="0" h="21600" w="21600">
                  <a:moveTo>
                    <a:pt x="10804" y="0"/>
                  </a:moveTo>
                  <a:cubicBezTo>
                    <a:pt x="4835" y="0"/>
                    <a:pt x="0" y="472"/>
                    <a:pt x="0" y="2007"/>
                  </a:cubicBezTo>
                  <a:lnTo>
                    <a:pt x="0" y="19597"/>
                  </a:lnTo>
                  <a:cubicBezTo>
                    <a:pt x="0" y="21128"/>
                    <a:pt x="4835" y="21600"/>
                    <a:pt x="10804" y="21600"/>
                  </a:cubicBezTo>
                  <a:cubicBezTo>
                    <a:pt x="16765" y="21600"/>
                    <a:pt x="21600" y="21128"/>
                    <a:pt x="21600" y="19597"/>
                  </a:cubicBezTo>
                  <a:lnTo>
                    <a:pt x="21600" y="2007"/>
                  </a:lnTo>
                  <a:cubicBezTo>
                    <a:pt x="21600" y="472"/>
                    <a:pt x="16765" y="0"/>
                    <a:pt x="10804" y="0"/>
                  </a:cubicBezTo>
                  <a:close/>
                </a:path>
              </a:pathLst>
            </a:custGeom>
            <a:grpFill/>
            <a:ln w="12700">
              <a:miter lim="400000"/>
            </a:ln>
          </p:spPr>
          <p:txBody>
            <a:bodyPr anchor="ctr" bIns="0" lIns="0" rIns="0" tIns="0"/>
            <a:lstStyle/>
            <a:p>
              <a:pPr lvl="0"/>
              <a:endParaRPr sz="1733"/>
            </a:p>
          </p:txBody>
        </p:sp>
        <p:sp>
          <p:nvSpPr>
            <p:cNvPr id="62" name="Shape 4177"/>
            <p:cNvSpPr/>
            <p:nvPr/>
          </p:nvSpPr>
          <p:spPr>
            <a:xfrm>
              <a:off x="607490" y="1157304"/>
              <a:ext cx="44255" cy="172077"/>
            </a:xfrm>
            <a:custGeom>
              <a:cxnLst>
                <a:cxn ang="0">
                  <a:pos x="wd2" y="hd2"/>
                </a:cxn>
                <a:cxn ang="5400000">
                  <a:pos x="wd2" y="hd2"/>
                </a:cxn>
                <a:cxn ang="10800000">
                  <a:pos x="wd2" y="hd2"/>
                </a:cxn>
                <a:cxn ang="16200000">
                  <a:pos x="wd2" y="hd2"/>
                </a:cxn>
              </a:cxnLst>
              <a:rect b="b" l="0" r="r" t="0"/>
              <a:pathLst>
                <a:path extrusionOk="0" h="21600" w="21600">
                  <a:moveTo>
                    <a:pt x="10800" y="0"/>
                  </a:moveTo>
                  <a:cubicBezTo>
                    <a:pt x="4833" y="0"/>
                    <a:pt x="0" y="472"/>
                    <a:pt x="0" y="2007"/>
                  </a:cubicBezTo>
                  <a:lnTo>
                    <a:pt x="0" y="19597"/>
                  </a:lnTo>
                  <a:cubicBezTo>
                    <a:pt x="0" y="21128"/>
                    <a:pt x="4833" y="21600"/>
                    <a:pt x="10800" y="21600"/>
                  </a:cubicBezTo>
                  <a:cubicBezTo>
                    <a:pt x="16767" y="21600"/>
                    <a:pt x="21600" y="21128"/>
                    <a:pt x="21600" y="19597"/>
                  </a:cubicBezTo>
                  <a:lnTo>
                    <a:pt x="21600" y="2007"/>
                  </a:lnTo>
                  <a:cubicBezTo>
                    <a:pt x="21600" y="472"/>
                    <a:pt x="16767" y="0"/>
                    <a:pt x="10800" y="0"/>
                  </a:cubicBezTo>
                  <a:close/>
                </a:path>
              </a:pathLst>
            </a:custGeom>
            <a:grpFill/>
            <a:ln w="12700">
              <a:miter lim="400000"/>
            </a:ln>
          </p:spPr>
          <p:txBody>
            <a:bodyPr anchor="ctr" bIns="0" lIns="0" rIns="0" tIns="0"/>
            <a:lstStyle/>
            <a:p>
              <a:pPr lvl="0"/>
              <a:endParaRPr sz="1733"/>
            </a:p>
          </p:txBody>
        </p:sp>
        <p:sp>
          <p:nvSpPr>
            <p:cNvPr id="63" name="Shape 4178"/>
            <p:cNvSpPr/>
            <p:nvPr/>
          </p:nvSpPr>
          <p:spPr>
            <a:xfrm>
              <a:off x="1108630" y="1157304"/>
              <a:ext cx="172077" cy="172077"/>
            </a:xfrm>
            <a:custGeom>
              <a:cxnLst>
                <a:cxn ang="0">
                  <a:pos x="wd2" y="hd2"/>
                </a:cxn>
                <a:cxn ang="5400000">
                  <a:pos x="wd2" y="hd2"/>
                </a:cxn>
                <a:cxn ang="10800000">
                  <a:pos x="wd2" y="hd2"/>
                </a:cxn>
                <a:cxn ang="16200000">
                  <a:pos x="wd2" y="hd2"/>
                </a:cxn>
              </a:cxnLst>
              <a:rect b="b" l="0" r="r" t="0"/>
              <a:pathLst>
                <a:path extrusionOk="0" h="21600" w="21600">
                  <a:moveTo>
                    <a:pt x="10800" y="0"/>
                  </a:moveTo>
                  <a:cubicBezTo>
                    <a:pt x="4836" y="0"/>
                    <a:pt x="0" y="4838"/>
                    <a:pt x="0" y="10802"/>
                  </a:cubicBezTo>
                  <a:cubicBezTo>
                    <a:pt x="0" y="16766"/>
                    <a:pt x="4836" y="21600"/>
                    <a:pt x="10800" y="21600"/>
                  </a:cubicBezTo>
                  <a:cubicBezTo>
                    <a:pt x="16766" y="21600"/>
                    <a:pt x="21600" y="16766"/>
                    <a:pt x="21600" y="10802"/>
                  </a:cubicBezTo>
                  <a:cubicBezTo>
                    <a:pt x="21600" y="4838"/>
                    <a:pt x="16766" y="0"/>
                    <a:pt x="10800" y="0"/>
                  </a:cubicBezTo>
                  <a:close/>
                </a:path>
              </a:pathLst>
            </a:custGeom>
            <a:grpFill/>
            <a:ln w="12700">
              <a:miter lim="400000"/>
            </a:ln>
          </p:spPr>
          <p:txBody>
            <a:bodyPr anchor="ctr" bIns="0" lIns="0" rIns="0" tIns="0"/>
            <a:lstStyle/>
            <a:p>
              <a:pPr lvl="0"/>
              <a:endParaRPr sz="1733"/>
            </a:p>
          </p:txBody>
        </p:sp>
        <p:sp>
          <p:nvSpPr>
            <p:cNvPr id="64" name="Shape 4179"/>
            <p:cNvSpPr/>
            <p:nvPr/>
          </p:nvSpPr>
          <p:spPr>
            <a:xfrm>
              <a:off x="1640512" y="1169589"/>
              <a:ext cx="147492" cy="147507"/>
            </a:xfrm>
            <a:custGeom>
              <a:cxnLst>
                <a:cxn ang="0">
                  <a:pos x="wd2" y="hd2"/>
                </a:cxn>
                <a:cxn ang="5400000">
                  <a:pos x="wd2" y="hd2"/>
                </a:cxn>
                <a:cxn ang="10800000">
                  <a:pos x="wd2" y="hd2"/>
                </a:cxn>
                <a:cxn ang="16200000">
                  <a:pos x="wd2" y="hd2"/>
                </a:cxn>
              </a:cxnLst>
              <a:rect b="b" l="0" r="r" t="0"/>
              <a:pathLst>
                <a:path extrusionOk="0" h="21600" w="21600">
                  <a:moveTo>
                    <a:pt x="18899" y="0"/>
                  </a:moveTo>
                  <a:lnTo>
                    <a:pt x="2699" y="0"/>
                  </a:lnTo>
                  <a:cubicBezTo>
                    <a:pt x="910" y="0"/>
                    <a:pt x="0" y="551"/>
                    <a:pt x="0" y="2341"/>
                  </a:cubicBezTo>
                  <a:lnTo>
                    <a:pt x="0" y="19259"/>
                  </a:lnTo>
                  <a:cubicBezTo>
                    <a:pt x="0" y="21049"/>
                    <a:pt x="910" y="21600"/>
                    <a:pt x="2699" y="21600"/>
                  </a:cubicBezTo>
                  <a:lnTo>
                    <a:pt x="18899" y="21600"/>
                  </a:lnTo>
                  <a:cubicBezTo>
                    <a:pt x="20690" y="21600"/>
                    <a:pt x="21600" y="21049"/>
                    <a:pt x="21600" y="19259"/>
                  </a:cubicBezTo>
                  <a:lnTo>
                    <a:pt x="21600" y="2341"/>
                  </a:lnTo>
                  <a:cubicBezTo>
                    <a:pt x="21600" y="551"/>
                    <a:pt x="20690" y="0"/>
                    <a:pt x="18899" y="0"/>
                  </a:cubicBezTo>
                  <a:close/>
                </a:path>
              </a:pathLst>
            </a:custGeom>
            <a:grpFill/>
            <a:ln w="12700">
              <a:miter lim="400000"/>
            </a:ln>
          </p:spPr>
          <p:txBody>
            <a:bodyPr anchor="ctr" bIns="0" lIns="0" rIns="0" tIns="0"/>
            <a:lstStyle/>
            <a:p>
              <a:pPr lvl="0"/>
              <a:endParaRPr sz="1733"/>
            </a:p>
          </p:txBody>
        </p:sp>
        <p:sp>
          <p:nvSpPr>
            <p:cNvPr id="65" name="Shape 4180"/>
            <p:cNvSpPr/>
            <p:nvPr/>
          </p:nvSpPr>
          <p:spPr>
            <a:xfrm>
              <a:off x="2148579" y="1174508"/>
              <a:ext cx="216332" cy="137669"/>
            </a:xfrm>
            <a:custGeom>
              <a:cxnLst>
                <a:cxn ang="0">
                  <a:pos x="wd2" y="hd2"/>
                </a:cxn>
                <a:cxn ang="5400000">
                  <a:pos x="wd2" y="hd2"/>
                </a:cxn>
                <a:cxn ang="10800000">
                  <a:pos x="wd2" y="hd2"/>
                </a:cxn>
                <a:cxn ang="16200000">
                  <a:pos x="wd2" y="hd2"/>
                </a:cxn>
              </a:cxnLst>
              <a:rect b="b" l="0" r="r" t="0"/>
              <a:pathLst>
                <a:path extrusionOk="0" h="20815" w="21600">
                  <a:moveTo>
                    <a:pt x="10119" y="9518"/>
                  </a:moveTo>
                  <a:lnTo>
                    <a:pt x="1278" y="316"/>
                  </a:lnTo>
                  <a:cubicBezTo>
                    <a:pt x="575" y="-391"/>
                    <a:pt x="0" y="128"/>
                    <a:pt x="0" y="1480"/>
                  </a:cubicBezTo>
                  <a:lnTo>
                    <a:pt x="0" y="19338"/>
                  </a:lnTo>
                  <a:cubicBezTo>
                    <a:pt x="0" y="20685"/>
                    <a:pt x="575" y="21209"/>
                    <a:pt x="1278" y="20497"/>
                  </a:cubicBezTo>
                  <a:lnTo>
                    <a:pt x="10119" y="11300"/>
                  </a:lnTo>
                  <a:cubicBezTo>
                    <a:pt x="10119" y="11300"/>
                    <a:pt x="10462" y="10928"/>
                    <a:pt x="10462" y="10409"/>
                  </a:cubicBezTo>
                  <a:cubicBezTo>
                    <a:pt x="10462" y="9890"/>
                    <a:pt x="10119" y="9518"/>
                    <a:pt x="10119" y="9518"/>
                  </a:cubicBezTo>
                  <a:close/>
                  <a:moveTo>
                    <a:pt x="21257" y="9518"/>
                  </a:moveTo>
                  <a:lnTo>
                    <a:pt x="12099" y="316"/>
                  </a:lnTo>
                  <a:cubicBezTo>
                    <a:pt x="11396" y="-391"/>
                    <a:pt x="10819" y="128"/>
                    <a:pt x="10819" y="1480"/>
                  </a:cubicBezTo>
                  <a:lnTo>
                    <a:pt x="10819" y="19338"/>
                  </a:lnTo>
                  <a:cubicBezTo>
                    <a:pt x="10819" y="20685"/>
                    <a:pt x="11396" y="21209"/>
                    <a:pt x="12099" y="20497"/>
                  </a:cubicBezTo>
                  <a:lnTo>
                    <a:pt x="21257" y="11300"/>
                  </a:lnTo>
                  <a:cubicBezTo>
                    <a:pt x="21257" y="11300"/>
                    <a:pt x="21600" y="10928"/>
                    <a:pt x="21600" y="10409"/>
                  </a:cubicBezTo>
                  <a:cubicBezTo>
                    <a:pt x="21600" y="9890"/>
                    <a:pt x="21257" y="9518"/>
                    <a:pt x="21257" y="9518"/>
                  </a:cubicBezTo>
                  <a:close/>
                </a:path>
              </a:pathLst>
            </a:custGeom>
            <a:grpFill/>
            <a:ln w="12700">
              <a:miter lim="400000"/>
            </a:ln>
          </p:spPr>
          <p:txBody>
            <a:bodyPr anchor="ctr" bIns="0" lIns="0" rIns="0" tIns="0"/>
            <a:lstStyle/>
            <a:p>
              <a:pPr lvl="0"/>
              <a:endParaRPr sz="1733"/>
            </a:p>
          </p:txBody>
        </p:sp>
        <p:sp>
          <p:nvSpPr>
            <p:cNvPr id="66" name="Shape 4181"/>
            <p:cNvSpPr/>
            <p:nvPr/>
          </p:nvSpPr>
          <p:spPr>
            <a:xfrm>
              <a:off x="2645271" y="1174508"/>
              <a:ext cx="216332" cy="137669"/>
            </a:xfrm>
            <a:custGeom>
              <a:cxnLst>
                <a:cxn ang="0">
                  <a:pos x="wd2" y="hd2"/>
                </a:cxn>
                <a:cxn ang="5400000">
                  <a:pos x="wd2" y="hd2"/>
                </a:cxn>
                <a:cxn ang="10800000">
                  <a:pos x="wd2" y="hd2"/>
                </a:cxn>
                <a:cxn ang="16200000">
                  <a:pos x="wd2" y="hd2"/>
                </a:cxn>
              </a:cxnLst>
              <a:rect b="b" l="0" r="r" t="0"/>
              <a:pathLst>
                <a:path extrusionOk="0" h="20815" w="21600">
                  <a:moveTo>
                    <a:pt x="11138" y="10409"/>
                  </a:moveTo>
                  <a:cubicBezTo>
                    <a:pt x="11138" y="10928"/>
                    <a:pt x="11481" y="11300"/>
                    <a:pt x="11481" y="11300"/>
                  </a:cubicBezTo>
                  <a:lnTo>
                    <a:pt x="20322" y="20497"/>
                  </a:lnTo>
                  <a:cubicBezTo>
                    <a:pt x="21025" y="21209"/>
                    <a:pt x="21600" y="20685"/>
                    <a:pt x="21600" y="19338"/>
                  </a:cubicBezTo>
                  <a:lnTo>
                    <a:pt x="21600" y="1480"/>
                  </a:lnTo>
                  <a:cubicBezTo>
                    <a:pt x="21600" y="128"/>
                    <a:pt x="21025" y="-391"/>
                    <a:pt x="20322" y="316"/>
                  </a:cubicBezTo>
                  <a:lnTo>
                    <a:pt x="11481" y="9518"/>
                  </a:lnTo>
                  <a:cubicBezTo>
                    <a:pt x="11481" y="9518"/>
                    <a:pt x="11138" y="9890"/>
                    <a:pt x="11138" y="10409"/>
                  </a:cubicBezTo>
                  <a:close/>
                  <a:moveTo>
                    <a:pt x="0" y="10409"/>
                  </a:moveTo>
                  <a:cubicBezTo>
                    <a:pt x="0" y="10928"/>
                    <a:pt x="344" y="11300"/>
                    <a:pt x="344" y="11300"/>
                  </a:cubicBezTo>
                  <a:lnTo>
                    <a:pt x="9502" y="20497"/>
                  </a:lnTo>
                  <a:cubicBezTo>
                    <a:pt x="10204" y="21209"/>
                    <a:pt x="10781" y="20685"/>
                    <a:pt x="10781" y="19338"/>
                  </a:cubicBezTo>
                  <a:lnTo>
                    <a:pt x="10781" y="1480"/>
                  </a:lnTo>
                  <a:cubicBezTo>
                    <a:pt x="10781" y="128"/>
                    <a:pt x="10204" y="-391"/>
                    <a:pt x="9502" y="316"/>
                  </a:cubicBezTo>
                  <a:lnTo>
                    <a:pt x="344" y="9518"/>
                  </a:lnTo>
                  <a:cubicBezTo>
                    <a:pt x="344" y="9518"/>
                    <a:pt x="0" y="9890"/>
                    <a:pt x="0" y="10409"/>
                  </a:cubicBezTo>
                  <a:close/>
                </a:path>
              </a:pathLst>
            </a:custGeom>
            <a:grpFill/>
            <a:ln w="12700">
              <a:miter lim="400000"/>
            </a:ln>
          </p:spPr>
          <p:txBody>
            <a:bodyPr anchor="ctr" bIns="0" lIns="0" rIns="0" tIns="0"/>
            <a:lstStyle/>
            <a:p>
              <a:pPr lvl="0"/>
              <a:endParaRPr sz="1733"/>
            </a:p>
          </p:txBody>
        </p:sp>
        <p:sp>
          <p:nvSpPr>
            <p:cNvPr id="67" name="Shape 4182"/>
            <p:cNvSpPr/>
            <p:nvPr/>
          </p:nvSpPr>
          <p:spPr>
            <a:xfrm>
              <a:off x="3199280" y="1172001"/>
              <a:ext cx="147492" cy="142683"/>
            </a:xfrm>
            <a:custGeom>
              <a:cxnLst>
                <a:cxn ang="0">
                  <a:pos x="wd2" y="hd2"/>
                </a:cxn>
                <a:cxn ang="5400000">
                  <a:pos x="wd2" y="hd2"/>
                </a:cxn>
                <a:cxn ang="10800000">
                  <a:pos x="wd2" y="hd2"/>
                </a:cxn>
                <a:cxn ang="16200000">
                  <a:pos x="wd2" y="hd2"/>
                </a:cxn>
              </a:cxnLst>
              <a:rect b="b" l="0" r="r" t="0"/>
              <a:pathLst>
                <a:path extrusionOk="0" h="21600" w="21600">
                  <a:moveTo>
                    <a:pt x="0" y="2160"/>
                  </a:moveTo>
                  <a:lnTo>
                    <a:pt x="0" y="19440"/>
                  </a:lnTo>
                  <a:cubicBezTo>
                    <a:pt x="0" y="21089"/>
                    <a:pt x="1101" y="21600"/>
                    <a:pt x="2699" y="21600"/>
                  </a:cubicBezTo>
                  <a:cubicBezTo>
                    <a:pt x="4298" y="21600"/>
                    <a:pt x="5399" y="21089"/>
                    <a:pt x="5399" y="19440"/>
                  </a:cubicBezTo>
                  <a:lnTo>
                    <a:pt x="5399" y="2160"/>
                  </a:lnTo>
                  <a:cubicBezTo>
                    <a:pt x="5399" y="506"/>
                    <a:pt x="4298" y="0"/>
                    <a:pt x="2699" y="0"/>
                  </a:cubicBezTo>
                  <a:cubicBezTo>
                    <a:pt x="1101" y="0"/>
                    <a:pt x="0" y="506"/>
                    <a:pt x="0" y="2160"/>
                  </a:cubicBezTo>
                  <a:close/>
                  <a:moveTo>
                    <a:pt x="6273" y="10800"/>
                  </a:moveTo>
                  <a:cubicBezTo>
                    <a:pt x="6273" y="11280"/>
                    <a:pt x="6743" y="11620"/>
                    <a:pt x="6743" y="11620"/>
                  </a:cubicBezTo>
                  <a:lnTo>
                    <a:pt x="19842" y="20126"/>
                  </a:lnTo>
                  <a:cubicBezTo>
                    <a:pt x="20809" y="20780"/>
                    <a:pt x="21600" y="20296"/>
                    <a:pt x="21600" y="19050"/>
                  </a:cubicBezTo>
                  <a:lnTo>
                    <a:pt x="21600" y="2545"/>
                  </a:lnTo>
                  <a:cubicBezTo>
                    <a:pt x="21600" y="1300"/>
                    <a:pt x="20809" y="816"/>
                    <a:pt x="19842" y="1474"/>
                  </a:cubicBezTo>
                  <a:lnTo>
                    <a:pt x="6743" y="9975"/>
                  </a:lnTo>
                  <a:cubicBezTo>
                    <a:pt x="6743" y="9975"/>
                    <a:pt x="6273" y="10320"/>
                    <a:pt x="6273" y="10800"/>
                  </a:cubicBezTo>
                  <a:close/>
                </a:path>
              </a:pathLst>
            </a:custGeom>
            <a:grpFill/>
            <a:ln w="12700">
              <a:miter lim="400000"/>
            </a:ln>
          </p:spPr>
          <p:txBody>
            <a:bodyPr anchor="ctr" bIns="0" lIns="0" rIns="0" tIns="0"/>
            <a:lstStyle/>
            <a:p>
              <a:pPr lvl="0"/>
              <a:endParaRPr sz="1733"/>
            </a:p>
          </p:txBody>
        </p:sp>
        <p:sp>
          <p:nvSpPr>
            <p:cNvPr id="68" name="Shape 4183"/>
            <p:cNvSpPr/>
            <p:nvPr/>
          </p:nvSpPr>
          <p:spPr>
            <a:xfrm>
              <a:off x="3722581" y="1172001"/>
              <a:ext cx="147492" cy="142683"/>
            </a:xfrm>
            <a:custGeom>
              <a:cxnLst>
                <a:cxn ang="0">
                  <a:pos x="wd2" y="hd2"/>
                </a:cxn>
                <a:cxn ang="5400000">
                  <a:pos x="wd2" y="hd2"/>
                </a:cxn>
                <a:cxn ang="10800000">
                  <a:pos x="wd2" y="hd2"/>
                </a:cxn>
                <a:cxn ang="16200000">
                  <a:pos x="wd2" y="hd2"/>
                </a:cxn>
              </a:cxnLst>
              <a:rect b="b" l="0" r="r" t="0"/>
              <a:pathLst>
                <a:path extrusionOk="0" h="21600" w="21600">
                  <a:moveTo>
                    <a:pt x="18901" y="0"/>
                  </a:moveTo>
                  <a:cubicBezTo>
                    <a:pt x="17302" y="0"/>
                    <a:pt x="16201" y="506"/>
                    <a:pt x="16201" y="2160"/>
                  </a:cubicBezTo>
                  <a:lnTo>
                    <a:pt x="16201" y="19440"/>
                  </a:lnTo>
                  <a:cubicBezTo>
                    <a:pt x="16201" y="21089"/>
                    <a:pt x="17302" y="21600"/>
                    <a:pt x="18901" y="21600"/>
                  </a:cubicBezTo>
                  <a:cubicBezTo>
                    <a:pt x="20499" y="21600"/>
                    <a:pt x="21600" y="21089"/>
                    <a:pt x="21600" y="19440"/>
                  </a:cubicBezTo>
                  <a:lnTo>
                    <a:pt x="21600" y="2160"/>
                  </a:lnTo>
                  <a:cubicBezTo>
                    <a:pt x="21600" y="506"/>
                    <a:pt x="20499" y="0"/>
                    <a:pt x="18901" y="0"/>
                  </a:cubicBezTo>
                  <a:close/>
                  <a:moveTo>
                    <a:pt x="14857" y="9975"/>
                  </a:moveTo>
                  <a:lnTo>
                    <a:pt x="1758" y="1474"/>
                  </a:lnTo>
                  <a:cubicBezTo>
                    <a:pt x="791" y="816"/>
                    <a:pt x="0" y="1300"/>
                    <a:pt x="0" y="2545"/>
                  </a:cubicBezTo>
                  <a:lnTo>
                    <a:pt x="0" y="19050"/>
                  </a:lnTo>
                  <a:cubicBezTo>
                    <a:pt x="0" y="20296"/>
                    <a:pt x="791" y="20780"/>
                    <a:pt x="1758" y="20126"/>
                  </a:cubicBezTo>
                  <a:lnTo>
                    <a:pt x="14857" y="11620"/>
                  </a:lnTo>
                  <a:cubicBezTo>
                    <a:pt x="14857" y="11620"/>
                    <a:pt x="15327" y="11280"/>
                    <a:pt x="15327" y="10800"/>
                  </a:cubicBezTo>
                  <a:cubicBezTo>
                    <a:pt x="15327" y="10320"/>
                    <a:pt x="14857" y="9975"/>
                    <a:pt x="14857" y="9975"/>
                  </a:cubicBezTo>
                  <a:close/>
                </a:path>
              </a:pathLst>
            </a:custGeom>
            <a:grpFill/>
            <a:ln w="12700">
              <a:miter lim="400000"/>
            </a:ln>
          </p:spPr>
          <p:txBody>
            <a:bodyPr anchor="ctr" bIns="0" lIns="0" rIns="0" tIns="0"/>
            <a:lstStyle/>
            <a:p>
              <a:pPr lvl="0"/>
              <a:endParaRPr sz="1733"/>
            </a:p>
          </p:txBody>
        </p:sp>
        <p:sp>
          <p:nvSpPr>
            <p:cNvPr id="69" name="Shape 4184"/>
            <p:cNvSpPr/>
            <p:nvPr/>
          </p:nvSpPr>
          <p:spPr>
            <a:xfrm>
              <a:off x="4214947" y="1146395"/>
              <a:ext cx="194516" cy="193895"/>
            </a:xfrm>
            <a:custGeom>
              <a:cxnLst>
                <a:cxn ang="0">
                  <a:pos x="wd2" y="hd2"/>
                </a:cxn>
                <a:cxn ang="5400000">
                  <a:pos x="wd2" y="hd2"/>
                </a:cxn>
                <a:cxn ang="10800000">
                  <a:pos x="wd2" y="hd2"/>
                </a:cxn>
                <a:cxn ang="16200000">
                  <a:pos x="wd2" y="hd2"/>
                </a:cxn>
              </a:cxnLst>
              <a:rect b="b" l="0" r="r" t="0"/>
              <a:pathLst>
                <a:path extrusionOk="0" h="21600" w="21600">
                  <a:moveTo>
                    <a:pt x="6688" y="12152"/>
                  </a:moveTo>
                  <a:lnTo>
                    <a:pt x="2687" y="16301"/>
                  </a:lnTo>
                  <a:lnTo>
                    <a:pt x="0" y="12973"/>
                  </a:lnTo>
                  <a:lnTo>
                    <a:pt x="0" y="21600"/>
                  </a:lnTo>
                  <a:lnTo>
                    <a:pt x="8599" y="21600"/>
                  </a:lnTo>
                  <a:lnTo>
                    <a:pt x="5281" y="18902"/>
                  </a:lnTo>
                  <a:lnTo>
                    <a:pt x="9418" y="14889"/>
                  </a:lnTo>
                  <a:cubicBezTo>
                    <a:pt x="9418" y="14889"/>
                    <a:pt x="6688" y="12152"/>
                    <a:pt x="6688" y="12152"/>
                  </a:cubicBezTo>
                  <a:close/>
                  <a:moveTo>
                    <a:pt x="13001" y="0"/>
                  </a:moveTo>
                  <a:lnTo>
                    <a:pt x="16281" y="2665"/>
                  </a:lnTo>
                  <a:lnTo>
                    <a:pt x="12148" y="6675"/>
                  </a:lnTo>
                  <a:lnTo>
                    <a:pt x="14878" y="9412"/>
                  </a:lnTo>
                  <a:lnTo>
                    <a:pt x="18880" y="5260"/>
                  </a:lnTo>
                  <a:lnTo>
                    <a:pt x="21600" y="8627"/>
                  </a:lnTo>
                  <a:lnTo>
                    <a:pt x="21600" y="0"/>
                  </a:lnTo>
                  <a:cubicBezTo>
                    <a:pt x="21600" y="0"/>
                    <a:pt x="13001" y="0"/>
                    <a:pt x="13001" y="0"/>
                  </a:cubicBezTo>
                  <a:close/>
                </a:path>
              </a:pathLst>
            </a:custGeom>
            <a:grpFill/>
            <a:ln w="12700">
              <a:miter lim="400000"/>
            </a:ln>
          </p:spPr>
          <p:txBody>
            <a:bodyPr anchor="ctr" bIns="0" lIns="0" rIns="0" tIns="0"/>
            <a:lstStyle/>
            <a:p>
              <a:pPr lvl="0"/>
              <a:endParaRPr sz="1733"/>
            </a:p>
          </p:txBody>
        </p:sp>
        <p:sp>
          <p:nvSpPr>
            <p:cNvPr id="70" name="Shape 4185"/>
            <p:cNvSpPr/>
            <p:nvPr/>
          </p:nvSpPr>
          <p:spPr>
            <a:xfrm>
              <a:off x="4721171" y="1132720"/>
              <a:ext cx="221247" cy="221246"/>
            </a:xfrm>
            <a:custGeom>
              <a:cxnLst>
                <a:cxn ang="0">
                  <a:pos x="wd2" y="hd2"/>
                </a:cxn>
                <a:cxn ang="5400000">
                  <a:pos x="wd2" y="hd2"/>
                </a:cxn>
                <a:cxn ang="10800000">
                  <a:pos x="wd2" y="hd2"/>
                </a:cxn>
                <a:cxn ang="16200000">
                  <a:pos x="wd2" y="hd2"/>
                </a:cxn>
              </a:cxnLst>
              <a:rect b="b" l="0" r="r" t="0"/>
              <a:pathLst>
                <a:path extrusionOk="0" h="21600" w="21600">
                  <a:moveTo>
                    <a:pt x="21600" y="2399"/>
                  </a:moveTo>
                  <a:lnTo>
                    <a:pt x="19200" y="0"/>
                  </a:lnTo>
                  <a:lnTo>
                    <a:pt x="15720" y="3719"/>
                  </a:lnTo>
                  <a:lnTo>
                    <a:pt x="13320" y="1199"/>
                  </a:lnTo>
                  <a:lnTo>
                    <a:pt x="13320" y="8280"/>
                  </a:lnTo>
                  <a:lnTo>
                    <a:pt x="20401" y="8280"/>
                  </a:lnTo>
                  <a:lnTo>
                    <a:pt x="17881" y="5878"/>
                  </a:lnTo>
                  <a:cubicBezTo>
                    <a:pt x="17881" y="5878"/>
                    <a:pt x="21600" y="2399"/>
                    <a:pt x="21600" y="2399"/>
                  </a:cubicBezTo>
                  <a:close/>
                  <a:moveTo>
                    <a:pt x="3719" y="15719"/>
                  </a:moveTo>
                  <a:lnTo>
                    <a:pt x="0" y="19198"/>
                  </a:lnTo>
                  <a:lnTo>
                    <a:pt x="2400" y="21600"/>
                  </a:lnTo>
                  <a:lnTo>
                    <a:pt x="5880" y="17881"/>
                  </a:lnTo>
                  <a:lnTo>
                    <a:pt x="8280" y="20401"/>
                  </a:lnTo>
                  <a:lnTo>
                    <a:pt x="8280" y="13320"/>
                  </a:lnTo>
                  <a:lnTo>
                    <a:pt x="1199" y="13320"/>
                  </a:lnTo>
                  <a:cubicBezTo>
                    <a:pt x="1199" y="13320"/>
                    <a:pt x="3719" y="15719"/>
                    <a:pt x="3719" y="15719"/>
                  </a:cubicBezTo>
                  <a:close/>
                </a:path>
              </a:pathLst>
            </a:custGeom>
            <a:grpFill/>
            <a:ln w="12700">
              <a:miter lim="400000"/>
            </a:ln>
          </p:spPr>
          <p:txBody>
            <a:bodyPr anchor="ctr" bIns="0" lIns="0" rIns="0" tIns="0"/>
            <a:lstStyle/>
            <a:p>
              <a:pPr lvl="0"/>
              <a:endParaRPr sz="1733"/>
            </a:p>
          </p:txBody>
        </p:sp>
        <p:sp>
          <p:nvSpPr>
            <p:cNvPr id="71" name="Shape 4186"/>
            <p:cNvSpPr/>
            <p:nvPr/>
          </p:nvSpPr>
          <p:spPr>
            <a:xfrm>
              <a:off x="7843790" y="2214703"/>
              <a:ext cx="203144" cy="180578"/>
            </a:xfrm>
            <a:custGeom>
              <a:cxnLst>
                <a:cxn ang="0">
                  <a:pos x="wd2" y="hd2"/>
                </a:cxn>
                <a:cxn ang="5400000">
                  <a:pos x="wd2" y="hd2"/>
                </a:cxn>
                <a:cxn ang="10800000">
                  <a:pos x="wd2" y="hd2"/>
                </a:cxn>
                <a:cxn ang="16200000">
                  <a:pos x="wd2" y="hd2"/>
                </a:cxn>
              </a:cxnLst>
              <a:rect b="b" l="0" r="r" t="0"/>
              <a:pathLst>
                <a:path extrusionOk="0" h="18517" w="20554">
                  <a:moveTo>
                    <a:pt x="20452" y="4444"/>
                  </a:moveTo>
                  <a:cubicBezTo>
                    <a:pt x="19302" y="11125"/>
                    <a:pt x="12887" y="16782"/>
                    <a:pt x="10956" y="18073"/>
                  </a:cubicBezTo>
                  <a:cubicBezTo>
                    <a:pt x="9026" y="19366"/>
                    <a:pt x="7266" y="17557"/>
                    <a:pt x="6626" y="16189"/>
                  </a:cubicBezTo>
                  <a:cubicBezTo>
                    <a:pt x="5895" y="14628"/>
                    <a:pt x="3704" y="6169"/>
                    <a:pt x="3131" y="5470"/>
                  </a:cubicBezTo>
                  <a:cubicBezTo>
                    <a:pt x="2556" y="4767"/>
                    <a:pt x="835" y="6169"/>
                    <a:pt x="835" y="6169"/>
                  </a:cubicBezTo>
                  <a:lnTo>
                    <a:pt x="0" y="5040"/>
                  </a:lnTo>
                  <a:cubicBezTo>
                    <a:pt x="0" y="5040"/>
                    <a:pt x="3495" y="729"/>
                    <a:pt x="6156" y="191"/>
                  </a:cubicBezTo>
                  <a:cubicBezTo>
                    <a:pt x="8977" y="-381"/>
                    <a:pt x="8973" y="4661"/>
                    <a:pt x="9651" y="7462"/>
                  </a:cubicBezTo>
                  <a:cubicBezTo>
                    <a:pt x="10307" y="10169"/>
                    <a:pt x="10748" y="11718"/>
                    <a:pt x="11320" y="11718"/>
                  </a:cubicBezTo>
                  <a:cubicBezTo>
                    <a:pt x="11895" y="11718"/>
                    <a:pt x="12990" y="10210"/>
                    <a:pt x="14190" y="7894"/>
                  </a:cubicBezTo>
                  <a:cubicBezTo>
                    <a:pt x="15392" y="5575"/>
                    <a:pt x="14139" y="3530"/>
                    <a:pt x="11791" y="4985"/>
                  </a:cubicBezTo>
                  <a:cubicBezTo>
                    <a:pt x="12730" y="-835"/>
                    <a:pt x="21600" y="-2234"/>
                    <a:pt x="20452" y="4444"/>
                  </a:cubicBezTo>
                  <a:close/>
                </a:path>
              </a:pathLst>
            </a:custGeom>
            <a:grpFill/>
            <a:ln w="12700">
              <a:miter lim="400000"/>
            </a:ln>
          </p:spPr>
          <p:txBody>
            <a:bodyPr anchor="ctr" bIns="0" lIns="0" rIns="0" tIns="0"/>
            <a:lstStyle/>
            <a:p>
              <a:pPr lvl="0"/>
              <a:endParaRPr sz="1733"/>
            </a:p>
          </p:txBody>
        </p:sp>
        <p:sp>
          <p:nvSpPr>
            <p:cNvPr id="72" name="Shape 4187"/>
            <p:cNvSpPr/>
            <p:nvPr/>
          </p:nvSpPr>
          <p:spPr>
            <a:xfrm>
              <a:off x="8360578" y="2196965"/>
              <a:ext cx="216688" cy="216701"/>
            </a:xfrm>
            <a:custGeom>
              <a:cxnLst>
                <a:cxn ang="0">
                  <a:pos x="wd2" y="hd2"/>
                </a:cxn>
                <a:cxn ang="5400000">
                  <a:pos x="wd2" y="hd2"/>
                </a:cxn>
                <a:cxn ang="10800000">
                  <a:pos x="wd2" y="hd2"/>
                </a:cxn>
                <a:cxn ang="16200000">
                  <a:pos x="wd2" y="hd2"/>
                </a:cxn>
              </a:cxnLst>
              <a:rect b="b" l="0" r="r" t="0"/>
              <a:pathLst>
                <a:path extrusionOk="0" h="21600" w="21600">
                  <a:moveTo>
                    <a:pt x="15751" y="8721"/>
                  </a:moveTo>
                  <a:cubicBezTo>
                    <a:pt x="15179" y="12002"/>
                    <a:pt x="11985" y="14778"/>
                    <a:pt x="11024" y="15415"/>
                  </a:cubicBezTo>
                  <a:cubicBezTo>
                    <a:pt x="10064" y="16049"/>
                    <a:pt x="9186" y="15160"/>
                    <a:pt x="8869" y="14488"/>
                  </a:cubicBezTo>
                  <a:cubicBezTo>
                    <a:pt x="8505" y="13722"/>
                    <a:pt x="7414" y="9566"/>
                    <a:pt x="7128" y="9222"/>
                  </a:cubicBezTo>
                  <a:cubicBezTo>
                    <a:pt x="6842" y="8878"/>
                    <a:pt x="5986" y="9566"/>
                    <a:pt x="5986" y="9566"/>
                  </a:cubicBezTo>
                  <a:lnTo>
                    <a:pt x="5570" y="9011"/>
                  </a:lnTo>
                  <a:cubicBezTo>
                    <a:pt x="5570" y="9011"/>
                    <a:pt x="7311" y="6895"/>
                    <a:pt x="8635" y="6629"/>
                  </a:cubicBezTo>
                  <a:cubicBezTo>
                    <a:pt x="10039" y="6350"/>
                    <a:pt x="10037" y="8826"/>
                    <a:pt x="10374" y="10203"/>
                  </a:cubicBezTo>
                  <a:cubicBezTo>
                    <a:pt x="10700" y="11533"/>
                    <a:pt x="10921" y="12294"/>
                    <a:pt x="11206" y="12294"/>
                  </a:cubicBezTo>
                  <a:cubicBezTo>
                    <a:pt x="11492" y="12294"/>
                    <a:pt x="12037" y="11552"/>
                    <a:pt x="12634" y="10414"/>
                  </a:cubicBezTo>
                  <a:cubicBezTo>
                    <a:pt x="13232" y="9276"/>
                    <a:pt x="12608" y="8271"/>
                    <a:pt x="11440" y="8986"/>
                  </a:cubicBezTo>
                  <a:cubicBezTo>
                    <a:pt x="11906" y="6128"/>
                    <a:pt x="16322" y="5440"/>
                    <a:pt x="15751" y="8721"/>
                  </a:cubicBezTo>
                  <a:close/>
                  <a:moveTo>
                    <a:pt x="10799" y="0"/>
                  </a:moveTo>
                  <a:cubicBezTo>
                    <a:pt x="4835" y="0"/>
                    <a:pt x="0" y="4836"/>
                    <a:pt x="0" y="10801"/>
                  </a:cubicBezTo>
                  <a:cubicBezTo>
                    <a:pt x="0" y="16764"/>
                    <a:pt x="4835" y="21600"/>
                    <a:pt x="10799" y="21600"/>
                  </a:cubicBezTo>
                  <a:cubicBezTo>
                    <a:pt x="16765" y="21600"/>
                    <a:pt x="21600" y="16764"/>
                    <a:pt x="21600" y="10801"/>
                  </a:cubicBezTo>
                  <a:cubicBezTo>
                    <a:pt x="21600" y="4836"/>
                    <a:pt x="16765" y="0"/>
                    <a:pt x="10799" y="0"/>
                  </a:cubicBezTo>
                  <a:close/>
                </a:path>
              </a:pathLst>
            </a:custGeom>
            <a:grpFill/>
            <a:ln w="12700">
              <a:miter lim="400000"/>
            </a:ln>
          </p:spPr>
          <p:txBody>
            <a:bodyPr anchor="ctr" bIns="0" lIns="0" rIns="0" tIns="0"/>
            <a:lstStyle/>
            <a:p>
              <a:pPr lvl="0"/>
              <a:endParaRPr sz="1733"/>
            </a:p>
          </p:txBody>
        </p:sp>
        <p:sp>
          <p:nvSpPr>
            <p:cNvPr id="73" name="Shape 4188"/>
            <p:cNvSpPr/>
            <p:nvPr/>
          </p:nvSpPr>
          <p:spPr>
            <a:xfrm>
              <a:off x="1657833" y="2738312"/>
              <a:ext cx="112850" cy="203166"/>
            </a:xfrm>
            <a:custGeom>
              <a:cxnLst>
                <a:cxn ang="0">
                  <a:pos x="wd2" y="hd2"/>
                </a:cxn>
                <a:cxn ang="5400000">
                  <a:pos x="wd2" y="hd2"/>
                </a:cxn>
                <a:cxn ang="10800000">
                  <a:pos x="wd2" y="hd2"/>
                </a:cxn>
                <a:cxn ang="16200000">
                  <a:pos x="wd2" y="hd2"/>
                </a:cxn>
              </a:cxnLst>
              <a:rect b="b" l="0" r="r" t="0"/>
              <a:pathLst>
                <a:path extrusionOk="0" h="21600" w="21600">
                  <a:moveTo>
                    <a:pt x="21600" y="3757"/>
                  </a:moveTo>
                  <a:lnTo>
                    <a:pt x="15430" y="3757"/>
                  </a:lnTo>
                  <a:cubicBezTo>
                    <a:pt x="14702" y="3757"/>
                    <a:pt x="13885" y="4288"/>
                    <a:pt x="13885" y="5002"/>
                  </a:cubicBezTo>
                  <a:lnTo>
                    <a:pt x="13885" y="7478"/>
                  </a:lnTo>
                  <a:lnTo>
                    <a:pt x="21600" y="7478"/>
                  </a:lnTo>
                  <a:lnTo>
                    <a:pt x="21600" y="11004"/>
                  </a:lnTo>
                  <a:lnTo>
                    <a:pt x="13885" y="11004"/>
                  </a:lnTo>
                  <a:lnTo>
                    <a:pt x="13885" y="21600"/>
                  </a:lnTo>
                  <a:lnTo>
                    <a:pt x="6602" y="21600"/>
                  </a:lnTo>
                  <a:lnTo>
                    <a:pt x="6602" y="11004"/>
                  </a:lnTo>
                  <a:lnTo>
                    <a:pt x="0" y="11004"/>
                  </a:lnTo>
                  <a:lnTo>
                    <a:pt x="0" y="7478"/>
                  </a:lnTo>
                  <a:lnTo>
                    <a:pt x="6602" y="7478"/>
                  </a:lnTo>
                  <a:lnTo>
                    <a:pt x="6602" y="5401"/>
                  </a:lnTo>
                  <a:cubicBezTo>
                    <a:pt x="6602" y="2424"/>
                    <a:pt x="10324" y="0"/>
                    <a:pt x="15430" y="0"/>
                  </a:cubicBezTo>
                  <a:lnTo>
                    <a:pt x="21600" y="0"/>
                  </a:lnTo>
                  <a:cubicBezTo>
                    <a:pt x="21600" y="0"/>
                    <a:pt x="21600" y="3757"/>
                    <a:pt x="21600" y="3757"/>
                  </a:cubicBezTo>
                  <a:close/>
                </a:path>
              </a:pathLst>
            </a:custGeom>
            <a:grpFill/>
            <a:ln w="12700">
              <a:miter lim="400000"/>
            </a:ln>
          </p:spPr>
          <p:txBody>
            <a:bodyPr anchor="ctr" bIns="0" lIns="0" rIns="0" tIns="0"/>
            <a:lstStyle/>
            <a:p>
              <a:pPr lvl="0"/>
              <a:endParaRPr sz="1733"/>
            </a:p>
          </p:txBody>
        </p:sp>
        <p:sp>
          <p:nvSpPr>
            <p:cNvPr id="74" name="Shape 4189"/>
            <p:cNvSpPr/>
            <p:nvPr/>
          </p:nvSpPr>
          <p:spPr>
            <a:xfrm>
              <a:off x="2148401" y="2731545"/>
              <a:ext cx="216688" cy="216701"/>
            </a:xfrm>
            <a:custGeom>
              <a:cxnLst>
                <a:cxn ang="0">
                  <a:pos x="wd2" y="hd2"/>
                </a:cxn>
                <a:cxn ang="5400000">
                  <a:pos x="wd2" y="hd2"/>
                </a:cxn>
                <a:cxn ang="10800000">
                  <a:pos x="wd2" y="hd2"/>
                </a:cxn>
                <a:cxn ang="16200000">
                  <a:pos x="wd2" y="hd2"/>
                </a:cxn>
              </a:cxnLst>
              <a:rect b="b" l="0" r="r" t="0"/>
              <a:pathLst>
                <a:path extrusionOk="0" h="21600" w="21600">
                  <a:moveTo>
                    <a:pt x="13358" y="7464"/>
                  </a:moveTo>
                  <a:lnTo>
                    <a:pt x="11734" y="7464"/>
                  </a:lnTo>
                  <a:cubicBezTo>
                    <a:pt x="11543" y="7464"/>
                    <a:pt x="11329" y="7716"/>
                    <a:pt x="11329" y="8054"/>
                  </a:cubicBezTo>
                  <a:lnTo>
                    <a:pt x="11329" y="9227"/>
                  </a:lnTo>
                  <a:lnTo>
                    <a:pt x="13358" y="9227"/>
                  </a:lnTo>
                  <a:lnTo>
                    <a:pt x="13358" y="10896"/>
                  </a:lnTo>
                  <a:lnTo>
                    <a:pt x="11329" y="10896"/>
                  </a:lnTo>
                  <a:lnTo>
                    <a:pt x="11329" y="15916"/>
                  </a:lnTo>
                  <a:lnTo>
                    <a:pt x="9412" y="15916"/>
                  </a:lnTo>
                  <a:lnTo>
                    <a:pt x="9412" y="10896"/>
                  </a:lnTo>
                  <a:lnTo>
                    <a:pt x="7674" y="10896"/>
                  </a:lnTo>
                  <a:lnTo>
                    <a:pt x="7674" y="9227"/>
                  </a:lnTo>
                  <a:lnTo>
                    <a:pt x="9412" y="9227"/>
                  </a:lnTo>
                  <a:lnTo>
                    <a:pt x="9412" y="8241"/>
                  </a:lnTo>
                  <a:cubicBezTo>
                    <a:pt x="9412" y="6832"/>
                    <a:pt x="10390" y="5684"/>
                    <a:pt x="11734" y="5684"/>
                  </a:cubicBezTo>
                  <a:lnTo>
                    <a:pt x="13358" y="5684"/>
                  </a:lnTo>
                  <a:cubicBezTo>
                    <a:pt x="13358" y="5684"/>
                    <a:pt x="13358" y="7464"/>
                    <a:pt x="13358" y="7464"/>
                  </a:cubicBezTo>
                  <a:close/>
                  <a:moveTo>
                    <a:pt x="10801" y="0"/>
                  </a:moveTo>
                  <a:cubicBezTo>
                    <a:pt x="4836" y="0"/>
                    <a:pt x="0" y="4836"/>
                    <a:pt x="0" y="10801"/>
                  </a:cubicBezTo>
                  <a:cubicBezTo>
                    <a:pt x="0" y="16764"/>
                    <a:pt x="4836" y="21600"/>
                    <a:pt x="10801" y="21600"/>
                  </a:cubicBezTo>
                  <a:cubicBezTo>
                    <a:pt x="16765" y="21600"/>
                    <a:pt x="21600" y="16764"/>
                    <a:pt x="21600" y="10801"/>
                  </a:cubicBezTo>
                  <a:cubicBezTo>
                    <a:pt x="21600" y="4836"/>
                    <a:pt x="16765" y="0"/>
                    <a:pt x="10801" y="0"/>
                  </a:cubicBezTo>
                  <a:close/>
                </a:path>
              </a:pathLst>
            </a:custGeom>
            <a:grpFill/>
            <a:ln w="12700">
              <a:miter lim="400000"/>
            </a:ln>
          </p:spPr>
          <p:txBody>
            <a:bodyPr anchor="ctr" bIns="0" lIns="0" rIns="0" tIns="0"/>
            <a:lstStyle/>
            <a:p>
              <a:pPr lvl="0"/>
              <a:endParaRPr sz="1733"/>
            </a:p>
          </p:txBody>
        </p:sp>
        <p:sp>
          <p:nvSpPr>
            <p:cNvPr id="75" name="Shape 4190"/>
            <p:cNvSpPr/>
            <p:nvPr/>
          </p:nvSpPr>
          <p:spPr>
            <a:xfrm>
              <a:off x="571246" y="2755516"/>
              <a:ext cx="207665" cy="168758"/>
            </a:xfrm>
            <a:custGeom>
              <a:cxnLst>
                <a:cxn ang="0">
                  <a:pos x="wd2" y="hd2"/>
                </a:cxn>
                <a:cxn ang="5400000">
                  <a:pos x="wd2" y="hd2"/>
                </a:cxn>
                <a:cxn ang="10800000">
                  <a:pos x="wd2" y="hd2"/>
                </a:cxn>
                <a:cxn ang="16200000">
                  <a:pos x="wd2" y="hd2"/>
                </a:cxn>
              </a:cxnLst>
              <a:rect b="b" l="0" r="r" t="0"/>
              <a:pathLst>
                <a:path extrusionOk="0" h="21600" w="21600">
                  <a:moveTo>
                    <a:pt x="21600" y="2557"/>
                  </a:moveTo>
                  <a:cubicBezTo>
                    <a:pt x="20804" y="2992"/>
                    <a:pt x="19950" y="3284"/>
                    <a:pt x="19054" y="3416"/>
                  </a:cubicBezTo>
                  <a:cubicBezTo>
                    <a:pt x="19970" y="2741"/>
                    <a:pt x="20673" y="1673"/>
                    <a:pt x="21003" y="400"/>
                  </a:cubicBezTo>
                  <a:cubicBezTo>
                    <a:pt x="20147" y="1023"/>
                    <a:pt x="19198" y="1478"/>
                    <a:pt x="18189" y="1722"/>
                  </a:cubicBezTo>
                  <a:cubicBezTo>
                    <a:pt x="17381" y="661"/>
                    <a:pt x="16229" y="0"/>
                    <a:pt x="14955" y="0"/>
                  </a:cubicBezTo>
                  <a:cubicBezTo>
                    <a:pt x="12507" y="0"/>
                    <a:pt x="10524" y="2442"/>
                    <a:pt x="10524" y="5451"/>
                  </a:cubicBezTo>
                  <a:cubicBezTo>
                    <a:pt x="10524" y="5879"/>
                    <a:pt x="10562" y="6297"/>
                    <a:pt x="10638" y="6697"/>
                  </a:cubicBezTo>
                  <a:cubicBezTo>
                    <a:pt x="6956" y="6467"/>
                    <a:pt x="3689" y="4296"/>
                    <a:pt x="1504" y="998"/>
                  </a:cubicBezTo>
                  <a:cubicBezTo>
                    <a:pt x="1122" y="1802"/>
                    <a:pt x="903" y="2741"/>
                    <a:pt x="903" y="3740"/>
                  </a:cubicBezTo>
                  <a:cubicBezTo>
                    <a:pt x="903" y="5632"/>
                    <a:pt x="1686" y="7299"/>
                    <a:pt x="2875" y="8280"/>
                  </a:cubicBezTo>
                  <a:cubicBezTo>
                    <a:pt x="2150" y="8248"/>
                    <a:pt x="1466" y="8005"/>
                    <a:pt x="868" y="7598"/>
                  </a:cubicBezTo>
                  <a:cubicBezTo>
                    <a:pt x="868" y="7619"/>
                    <a:pt x="868" y="7643"/>
                    <a:pt x="868" y="7664"/>
                  </a:cubicBezTo>
                  <a:cubicBezTo>
                    <a:pt x="868" y="10308"/>
                    <a:pt x="2396" y="12510"/>
                    <a:pt x="4423" y="13011"/>
                  </a:cubicBezTo>
                  <a:cubicBezTo>
                    <a:pt x="4051" y="13136"/>
                    <a:pt x="3660" y="13202"/>
                    <a:pt x="3255" y="13202"/>
                  </a:cubicBezTo>
                  <a:cubicBezTo>
                    <a:pt x="2970" y="13202"/>
                    <a:pt x="2693" y="13167"/>
                    <a:pt x="2421" y="13105"/>
                  </a:cubicBezTo>
                  <a:cubicBezTo>
                    <a:pt x="2985" y="15272"/>
                    <a:pt x="4622" y="16848"/>
                    <a:pt x="6560" y="16893"/>
                  </a:cubicBezTo>
                  <a:cubicBezTo>
                    <a:pt x="5043" y="18354"/>
                    <a:pt x="3134" y="19227"/>
                    <a:pt x="1057" y="19227"/>
                  </a:cubicBezTo>
                  <a:cubicBezTo>
                    <a:pt x="700" y="19227"/>
                    <a:pt x="348" y="19200"/>
                    <a:pt x="0" y="19151"/>
                  </a:cubicBezTo>
                  <a:cubicBezTo>
                    <a:pt x="1961" y="20699"/>
                    <a:pt x="4290" y="21600"/>
                    <a:pt x="6793" y="21600"/>
                  </a:cubicBezTo>
                  <a:cubicBezTo>
                    <a:pt x="14944" y="21600"/>
                    <a:pt x="19402" y="13293"/>
                    <a:pt x="19402" y="6084"/>
                  </a:cubicBezTo>
                  <a:cubicBezTo>
                    <a:pt x="19402" y="5848"/>
                    <a:pt x="19398" y="5615"/>
                    <a:pt x="19389" y="5378"/>
                  </a:cubicBezTo>
                  <a:cubicBezTo>
                    <a:pt x="20254" y="4609"/>
                    <a:pt x="21005" y="3649"/>
                    <a:pt x="21600" y="2557"/>
                  </a:cubicBezTo>
                  <a:close/>
                </a:path>
              </a:pathLst>
            </a:custGeom>
            <a:grpFill/>
            <a:ln w="12700">
              <a:miter lim="400000"/>
            </a:ln>
          </p:spPr>
          <p:txBody>
            <a:bodyPr anchor="ctr" bIns="0" lIns="0" rIns="0" tIns="0"/>
            <a:lstStyle/>
            <a:p>
              <a:pPr lvl="0"/>
              <a:endParaRPr sz="1733"/>
            </a:p>
          </p:txBody>
        </p:sp>
        <p:sp>
          <p:nvSpPr>
            <p:cNvPr id="76" name="Shape 4191"/>
            <p:cNvSpPr/>
            <p:nvPr/>
          </p:nvSpPr>
          <p:spPr>
            <a:xfrm>
              <a:off x="1086325" y="2731545"/>
              <a:ext cx="216688" cy="216701"/>
            </a:xfrm>
            <a:custGeom>
              <a:cxnLst>
                <a:cxn ang="0">
                  <a:pos x="wd2" y="hd2"/>
                </a:cxn>
                <a:cxn ang="5400000">
                  <a:pos x="wd2" y="hd2"/>
                </a:cxn>
                <a:cxn ang="10800000">
                  <a:pos x="wd2" y="hd2"/>
                </a:cxn>
                <a:cxn ang="16200000">
                  <a:pos x="wd2" y="hd2"/>
                </a:cxn>
              </a:cxnLst>
              <a:rect b="b" l="0" r="r" t="0"/>
              <a:pathLst>
                <a:path extrusionOk="0" h="21600" w="21600">
                  <a:moveTo>
                    <a:pt x="15192" y="8848"/>
                  </a:moveTo>
                  <a:cubicBezTo>
                    <a:pt x="15197" y="8940"/>
                    <a:pt x="15199" y="9032"/>
                    <a:pt x="15199" y="9124"/>
                  </a:cubicBezTo>
                  <a:cubicBezTo>
                    <a:pt x="15199" y="11934"/>
                    <a:pt x="13059" y="15174"/>
                    <a:pt x="9147" y="15174"/>
                  </a:cubicBezTo>
                  <a:cubicBezTo>
                    <a:pt x="7945" y="15174"/>
                    <a:pt x="6827" y="14822"/>
                    <a:pt x="5886" y="14220"/>
                  </a:cubicBezTo>
                  <a:cubicBezTo>
                    <a:pt x="6053" y="14239"/>
                    <a:pt x="6222" y="14250"/>
                    <a:pt x="6394" y="14250"/>
                  </a:cubicBezTo>
                  <a:cubicBezTo>
                    <a:pt x="7390" y="14250"/>
                    <a:pt x="8307" y="13909"/>
                    <a:pt x="9036" y="13337"/>
                  </a:cubicBezTo>
                  <a:cubicBezTo>
                    <a:pt x="8105" y="13321"/>
                    <a:pt x="7319" y="12706"/>
                    <a:pt x="7048" y="11861"/>
                  </a:cubicBezTo>
                  <a:cubicBezTo>
                    <a:pt x="7178" y="11885"/>
                    <a:pt x="7311" y="11899"/>
                    <a:pt x="7449" y="11899"/>
                  </a:cubicBezTo>
                  <a:cubicBezTo>
                    <a:pt x="7643" y="11899"/>
                    <a:pt x="7831" y="11874"/>
                    <a:pt x="8009" y="11825"/>
                  </a:cubicBezTo>
                  <a:cubicBezTo>
                    <a:pt x="7036" y="11630"/>
                    <a:pt x="6303" y="10769"/>
                    <a:pt x="6303" y="9739"/>
                  </a:cubicBezTo>
                  <a:cubicBezTo>
                    <a:pt x="6303" y="9731"/>
                    <a:pt x="6303" y="9720"/>
                    <a:pt x="6303" y="9712"/>
                  </a:cubicBezTo>
                  <a:cubicBezTo>
                    <a:pt x="6589" y="9872"/>
                    <a:pt x="6918" y="9967"/>
                    <a:pt x="7266" y="9978"/>
                  </a:cubicBezTo>
                  <a:cubicBezTo>
                    <a:pt x="6696" y="9596"/>
                    <a:pt x="6319" y="8946"/>
                    <a:pt x="6319" y="8209"/>
                  </a:cubicBezTo>
                  <a:cubicBezTo>
                    <a:pt x="6319" y="7819"/>
                    <a:pt x="6425" y="7453"/>
                    <a:pt x="6608" y="7139"/>
                  </a:cubicBezTo>
                  <a:cubicBezTo>
                    <a:pt x="7657" y="8425"/>
                    <a:pt x="9224" y="9273"/>
                    <a:pt x="10993" y="9360"/>
                  </a:cubicBezTo>
                  <a:cubicBezTo>
                    <a:pt x="10956" y="9206"/>
                    <a:pt x="10937" y="9043"/>
                    <a:pt x="10937" y="8875"/>
                  </a:cubicBezTo>
                  <a:cubicBezTo>
                    <a:pt x="10937" y="7702"/>
                    <a:pt x="11890" y="6748"/>
                    <a:pt x="13064" y="6748"/>
                  </a:cubicBezTo>
                  <a:cubicBezTo>
                    <a:pt x="13677" y="6748"/>
                    <a:pt x="14229" y="7009"/>
                    <a:pt x="14617" y="7420"/>
                  </a:cubicBezTo>
                  <a:cubicBezTo>
                    <a:pt x="15102" y="7326"/>
                    <a:pt x="15557" y="7149"/>
                    <a:pt x="15967" y="6906"/>
                  </a:cubicBezTo>
                  <a:cubicBezTo>
                    <a:pt x="15809" y="7401"/>
                    <a:pt x="15472" y="7819"/>
                    <a:pt x="15033" y="8081"/>
                  </a:cubicBezTo>
                  <a:cubicBezTo>
                    <a:pt x="15463" y="8030"/>
                    <a:pt x="15873" y="7916"/>
                    <a:pt x="16255" y="7748"/>
                  </a:cubicBezTo>
                  <a:cubicBezTo>
                    <a:pt x="15969" y="8173"/>
                    <a:pt x="15608" y="8547"/>
                    <a:pt x="15192" y="8848"/>
                  </a:cubicBezTo>
                  <a:close/>
                  <a:moveTo>
                    <a:pt x="10801" y="0"/>
                  </a:moveTo>
                  <a:cubicBezTo>
                    <a:pt x="4835" y="0"/>
                    <a:pt x="0" y="4836"/>
                    <a:pt x="0" y="10801"/>
                  </a:cubicBezTo>
                  <a:cubicBezTo>
                    <a:pt x="0" y="16764"/>
                    <a:pt x="4835" y="21600"/>
                    <a:pt x="10801" y="21600"/>
                  </a:cubicBezTo>
                  <a:cubicBezTo>
                    <a:pt x="16765" y="21600"/>
                    <a:pt x="21600" y="16764"/>
                    <a:pt x="21600" y="10801"/>
                  </a:cubicBezTo>
                  <a:cubicBezTo>
                    <a:pt x="21600" y="4836"/>
                    <a:pt x="16765" y="0"/>
                    <a:pt x="10801" y="0"/>
                  </a:cubicBezTo>
                  <a:close/>
                </a:path>
              </a:pathLst>
            </a:custGeom>
            <a:grpFill/>
            <a:ln w="12700">
              <a:miter lim="400000"/>
            </a:ln>
          </p:spPr>
          <p:txBody>
            <a:bodyPr anchor="ctr" bIns="0" lIns="0" rIns="0" tIns="0"/>
            <a:lstStyle/>
            <a:p>
              <a:pPr lvl="0"/>
              <a:endParaRPr sz="1733"/>
            </a:p>
          </p:txBody>
        </p:sp>
        <p:sp>
          <p:nvSpPr>
            <p:cNvPr id="77" name="Shape 4192"/>
            <p:cNvSpPr/>
            <p:nvPr/>
          </p:nvSpPr>
          <p:spPr>
            <a:xfrm>
              <a:off x="2656387" y="2731544"/>
              <a:ext cx="194101" cy="194115"/>
            </a:xfrm>
            <a:custGeom>
              <a:cxnLst>
                <a:cxn ang="0">
                  <a:pos x="wd2" y="hd2"/>
                </a:cxn>
                <a:cxn ang="5400000">
                  <a:pos x="wd2" y="hd2"/>
                </a:cxn>
                <a:cxn ang="10800000">
                  <a:pos x="wd2" y="hd2"/>
                </a:cxn>
                <a:cxn ang="16200000">
                  <a:pos x="wd2" y="hd2"/>
                </a:cxn>
              </a:cxnLst>
              <a:rect b="b" l="0" r="r" t="0"/>
              <a:pathLst>
                <a:path extrusionOk="0" h="21600" w="21600">
                  <a:moveTo>
                    <a:pt x="18901" y="0"/>
                  </a:moveTo>
                  <a:lnTo>
                    <a:pt x="2699" y="0"/>
                  </a:lnTo>
                  <a:cubicBezTo>
                    <a:pt x="1214" y="0"/>
                    <a:pt x="0" y="1213"/>
                    <a:pt x="0" y="2698"/>
                  </a:cubicBezTo>
                  <a:lnTo>
                    <a:pt x="0" y="18899"/>
                  </a:lnTo>
                  <a:cubicBezTo>
                    <a:pt x="0" y="20384"/>
                    <a:pt x="1214" y="21600"/>
                    <a:pt x="2699" y="21600"/>
                  </a:cubicBezTo>
                  <a:lnTo>
                    <a:pt x="10893" y="21600"/>
                  </a:lnTo>
                  <a:lnTo>
                    <a:pt x="10893" y="13855"/>
                  </a:lnTo>
                  <a:lnTo>
                    <a:pt x="8307" y="13855"/>
                  </a:lnTo>
                  <a:lnTo>
                    <a:pt x="8307" y="10479"/>
                  </a:lnTo>
                  <a:lnTo>
                    <a:pt x="10893" y="10479"/>
                  </a:lnTo>
                  <a:lnTo>
                    <a:pt x="10893" y="8789"/>
                  </a:lnTo>
                  <a:cubicBezTo>
                    <a:pt x="10893" y="6185"/>
                    <a:pt x="12817" y="4143"/>
                    <a:pt x="15274" y="4143"/>
                  </a:cubicBezTo>
                  <a:lnTo>
                    <a:pt x="17657" y="4143"/>
                  </a:lnTo>
                  <a:lnTo>
                    <a:pt x="17657" y="7954"/>
                  </a:lnTo>
                  <a:lnTo>
                    <a:pt x="15525" y="7954"/>
                  </a:lnTo>
                  <a:cubicBezTo>
                    <a:pt x="14967" y="7954"/>
                    <a:pt x="14802" y="8275"/>
                    <a:pt x="14802" y="8716"/>
                  </a:cubicBezTo>
                  <a:lnTo>
                    <a:pt x="14802" y="10479"/>
                  </a:lnTo>
                  <a:lnTo>
                    <a:pt x="17657" y="10479"/>
                  </a:lnTo>
                  <a:lnTo>
                    <a:pt x="17657" y="13855"/>
                  </a:lnTo>
                  <a:lnTo>
                    <a:pt x="14802" y="13855"/>
                  </a:lnTo>
                  <a:lnTo>
                    <a:pt x="14802" y="21600"/>
                  </a:lnTo>
                  <a:lnTo>
                    <a:pt x="18901" y="21600"/>
                  </a:lnTo>
                  <a:cubicBezTo>
                    <a:pt x="20386" y="21600"/>
                    <a:pt x="21600" y="20384"/>
                    <a:pt x="21600" y="18899"/>
                  </a:cubicBezTo>
                  <a:lnTo>
                    <a:pt x="21600" y="2698"/>
                  </a:lnTo>
                  <a:cubicBezTo>
                    <a:pt x="21600" y="1213"/>
                    <a:pt x="20386" y="0"/>
                    <a:pt x="18901" y="0"/>
                  </a:cubicBezTo>
                  <a:close/>
                </a:path>
              </a:pathLst>
            </a:custGeom>
            <a:grpFill/>
            <a:ln w="12700">
              <a:miter lim="400000"/>
            </a:ln>
          </p:spPr>
          <p:txBody>
            <a:bodyPr anchor="ctr" bIns="0" lIns="0" rIns="0" tIns="0"/>
            <a:lstStyle/>
            <a:p>
              <a:pPr lvl="0"/>
              <a:endParaRPr sz="1733"/>
            </a:p>
          </p:txBody>
        </p:sp>
        <p:sp>
          <p:nvSpPr>
            <p:cNvPr id="78" name="Shape 4193"/>
            <p:cNvSpPr/>
            <p:nvPr/>
          </p:nvSpPr>
          <p:spPr>
            <a:xfrm>
              <a:off x="4214585" y="2728022"/>
              <a:ext cx="46203" cy="201160"/>
            </a:xfrm>
            <a:custGeom>
              <a:cxnLst>
                <a:cxn ang="0">
                  <a:pos x="wd2" y="hd2"/>
                </a:cxn>
                <a:cxn ang="5400000">
                  <a:pos x="wd2" y="hd2"/>
                </a:cxn>
                <a:cxn ang="10800000">
                  <a:pos x="wd2" y="hd2"/>
                </a:cxn>
                <a:cxn ang="16200000">
                  <a:pos x="wd2" y="hd2"/>
                </a:cxn>
              </a:cxnLst>
              <a:rect b="b" l="0" r="r" t="0"/>
              <a:pathLst>
                <a:path extrusionOk="0" h="21600" w="21600">
                  <a:moveTo>
                    <a:pt x="536" y="21600"/>
                  </a:moveTo>
                  <a:lnTo>
                    <a:pt x="536" y="6534"/>
                  </a:lnTo>
                  <a:lnTo>
                    <a:pt x="20930" y="6534"/>
                  </a:lnTo>
                  <a:lnTo>
                    <a:pt x="20930" y="21600"/>
                  </a:lnTo>
                  <a:cubicBezTo>
                    <a:pt x="20930" y="21600"/>
                    <a:pt x="536" y="21600"/>
                    <a:pt x="536" y="21600"/>
                  </a:cubicBezTo>
                  <a:close/>
                  <a:moveTo>
                    <a:pt x="21600" y="2342"/>
                  </a:moveTo>
                  <a:cubicBezTo>
                    <a:pt x="21600" y="3638"/>
                    <a:pt x="17440" y="4684"/>
                    <a:pt x="10599" y="4684"/>
                  </a:cubicBezTo>
                  <a:cubicBezTo>
                    <a:pt x="4160" y="4684"/>
                    <a:pt x="0" y="3638"/>
                    <a:pt x="0" y="2342"/>
                  </a:cubicBezTo>
                  <a:cubicBezTo>
                    <a:pt x="0" y="1017"/>
                    <a:pt x="4294" y="0"/>
                    <a:pt x="10867" y="0"/>
                  </a:cubicBezTo>
                  <a:cubicBezTo>
                    <a:pt x="17440" y="0"/>
                    <a:pt x="21466" y="1017"/>
                    <a:pt x="21600" y="2342"/>
                  </a:cubicBezTo>
                  <a:close/>
                </a:path>
              </a:pathLst>
            </a:custGeom>
            <a:grpFill/>
            <a:ln w="12700">
              <a:miter lim="400000"/>
            </a:ln>
          </p:spPr>
          <p:txBody>
            <a:bodyPr anchor="ctr" bIns="0" lIns="0" rIns="0" tIns="0"/>
            <a:lstStyle/>
            <a:p>
              <a:pPr lvl="0"/>
              <a:endParaRPr sz="1733"/>
            </a:p>
          </p:txBody>
        </p:sp>
        <p:sp>
          <p:nvSpPr>
            <p:cNvPr id="79" name="Shape 4194"/>
            <p:cNvSpPr/>
            <p:nvPr/>
          </p:nvSpPr>
          <p:spPr>
            <a:xfrm>
              <a:off x="4284467" y="2783928"/>
              <a:ext cx="134307" cy="143479"/>
            </a:xfrm>
            <a:custGeom>
              <a:cxnLst>
                <a:cxn ang="0">
                  <a:pos x="wd2" y="hd2"/>
                </a:cxn>
                <a:cxn ang="5400000">
                  <a:pos x="wd2" y="hd2"/>
                </a:cxn>
                <a:cxn ang="10800000">
                  <a:pos x="wd2" y="hd2"/>
                </a:cxn>
                <a:cxn ang="16200000">
                  <a:pos x="wd2" y="hd2"/>
                </a:cxn>
              </a:cxnLst>
              <a:rect b="b" l="0" r="r" t="0"/>
              <a:pathLst>
                <a:path extrusionOk="0" h="21600" w="21600">
                  <a:moveTo>
                    <a:pt x="184" y="7216"/>
                  </a:moveTo>
                  <a:cubicBezTo>
                    <a:pt x="184" y="4582"/>
                    <a:pt x="92" y="2375"/>
                    <a:pt x="0" y="477"/>
                  </a:cubicBezTo>
                  <a:lnTo>
                    <a:pt x="6091" y="477"/>
                  </a:lnTo>
                  <a:lnTo>
                    <a:pt x="6414" y="3415"/>
                  </a:lnTo>
                  <a:lnTo>
                    <a:pt x="6552" y="3415"/>
                  </a:lnTo>
                  <a:cubicBezTo>
                    <a:pt x="7477" y="2030"/>
                    <a:pt x="9738" y="0"/>
                    <a:pt x="13522" y="0"/>
                  </a:cubicBezTo>
                  <a:cubicBezTo>
                    <a:pt x="18138" y="0"/>
                    <a:pt x="21600" y="2897"/>
                    <a:pt x="21600" y="9115"/>
                  </a:cubicBezTo>
                  <a:lnTo>
                    <a:pt x="21600" y="21600"/>
                  </a:lnTo>
                  <a:lnTo>
                    <a:pt x="14584" y="21600"/>
                  </a:lnTo>
                  <a:lnTo>
                    <a:pt x="14584" y="9896"/>
                  </a:lnTo>
                  <a:cubicBezTo>
                    <a:pt x="14584" y="7171"/>
                    <a:pt x="13568" y="5314"/>
                    <a:pt x="11028" y="5314"/>
                  </a:cubicBezTo>
                  <a:cubicBezTo>
                    <a:pt x="9092" y="5314"/>
                    <a:pt x="7938" y="6567"/>
                    <a:pt x="7430" y="7775"/>
                  </a:cubicBezTo>
                  <a:cubicBezTo>
                    <a:pt x="7246" y="8207"/>
                    <a:pt x="7200" y="8815"/>
                    <a:pt x="7200" y="9419"/>
                  </a:cubicBezTo>
                  <a:lnTo>
                    <a:pt x="7200" y="21600"/>
                  </a:lnTo>
                  <a:lnTo>
                    <a:pt x="184" y="21600"/>
                  </a:lnTo>
                  <a:cubicBezTo>
                    <a:pt x="184" y="21600"/>
                    <a:pt x="184" y="7216"/>
                    <a:pt x="184" y="7216"/>
                  </a:cubicBezTo>
                  <a:close/>
                </a:path>
              </a:pathLst>
            </a:custGeom>
            <a:grpFill/>
            <a:ln w="12700">
              <a:miter lim="400000"/>
            </a:ln>
          </p:spPr>
          <p:txBody>
            <a:bodyPr anchor="ctr" bIns="0" lIns="0" rIns="0" tIns="0"/>
            <a:lstStyle/>
            <a:p>
              <a:pPr lvl="0"/>
              <a:endParaRPr sz="1733"/>
            </a:p>
          </p:txBody>
        </p:sp>
        <p:sp>
          <p:nvSpPr>
            <p:cNvPr id="80" name="Shape 4195"/>
            <p:cNvSpPr/>
            <p:nvPr/>
          </p:nvSpPr>
          <p:spPr>
            <a:xfrm>
              <a:off x="4722979" y="2731085"/>
              <a:ext cx="217634" cy="217620"/>
            </a:xfrm>
            <a:custGeom>
              <a:cxnLst>
                <a:cxn ang="0">
                  <a:pos x="wd2" y="hd2"/>
                </a:cxn>
                <a:cxn ang="5400000">
                  <a:pos x="wd2" y="hd2"/>
                </a:cxn>
                <a:cxn ang="10800000">
                  <a:pos x="wd2" y="hd2"/>
                </a:cxn>
                <a:cxn ang="16200000">
                  <a:pos x="wd2" y="hd2"/>
                </a:cxn>
              </a:cxnLst>
              <a:rect b="b" l="0" r="r" t="0"/>
              <a:pathLst>
                <a:path extrusionOk="0" h="21600" w="21600">
                  <a:moveTo>
                    <a:pt x="16143" y="15276"/>
                  </a:moveTo>
                  <a:lnTo>
                    <a:pt x="13956" y="15276"/>
                  </a:lnTo>
                  <a:lnTo>
                    <a:pt x="13956" y="11374"/>
                  </a:lnTo>
                  <a:cubicBezTo>
                    <a:pt x="13956" y="10469"/>
                    <a:pt x="13639" y="9849"/>
                    <a:pt x="12848" y="9849"/>
                  </a:cubicBezTo>
                  <a:cubicBezTo>
                    <a:pt x="12243" y="9849"/>
                    <a:pt x="11883" y="10266"/>
                    <a:pt x="11725" y="10670"/>
                  </a:cubicBezTo>
                  <a:cubicBezTo>
                    <a:pt x="11668" y="10814"/>
                    <a:pt x="11653" y="11017"/>
                    <a:pt x="11653" y="11217"/>
                  </a:cubicBezTo>
                  <a:lnTo>
                    <a:pt x="11653" y="15276"/>
                  </a:lnTo>
                  <a:lnTo>
                    <a:pt x="9465" y="15276"/>
                  </a:lnTo>
                  <a:lnTo>
                    <a:pt x="9465" y="10483"/>
                  </a:lnTo>
                  <a:cubicBezTo>
                    <a:pt x="9465" y="9605"/>
                    <a:pt x="9437" y="8871"/>
                    <a:pt x="9408" y="8237"/>
                  </a:cubicBezTo>
                  <a:lnTo>
                    <a:pt x="11307" y="8237"/>
                  </a:lnTo>
                  <a:lnTo>
                    <a:pt x="11409" y="9218"/>
                  </a:lnTo>
                  <a:lnTo>
                    <a:pt x="11451" y="9218"/>
                  </a:lnTo>
                  <a:cubicBezTo>
                    <a:pt x="11739" y="8757"/>
                    <a:pt x="12444" y="8080"/>
                    <a:pt x="13625" y="8080"/>
                  </a:cubicBezTo>
                  <a:cubicBezTo>
                    <a:pt x="15064" y="8080"/>
                    <a:pt x="16143" y="9044"/>
                    <a:pt x="16143" y="11117"/>
                  </a:cubicBezTo>
                  <a:cubicBezTo>
                    <a:pt x="16143" y="11117"/>
                    <a:pt x="16143" y="15276"/>
                    <a:pt x="16143" y="15276"/>
                  </a:cubicBezTo>
                  <a:close/>
                  <a:moveTo>
                    <a:pt x="7048" y="7375"/>
                  </a:moveTo>
                  <a:cubicBezTo>
                    <a:pt x="6357" y="7375"/>
                    <a:pt x="5912" y="6885"/>
                    <a:pt x="5912" y="6281"/>
                  </a:cubicBezTo>
                  <a:cubicBezTo>
                    <a:pt x="5912" y="5663"/>
                    <a:pt x="6372" y="5186"/>
                    <a:pt x="7077" y="5186"/>
                  </a:cubicBezTo>
                  <a:cubicBezTo>
                    <a:pt x="7783" y="5186"/>
                    <a:pt x="8215" y="5663"/>
                    <a:pt x="8228" y="6281"/>
                  </a:cubicBezTo>
                  <a:cubicBezTo>
                    <a:pt x="8228" y="6885"/>
                    <a:pt x="7783" y="7375"/>
                    <a:pt x="7048" y="7375"/>
                  </a:cubicBezTo>
                  <a:close/>
                  <a:moveTo>
                    <a:pt x="8156" y="15276"/>
                  </a:moveTo>
                  <a:lnTo>
                    <a:pt x="5969" y="15276"/>
                  </a:lnTo>
                  <a:lnTo>
                    <a:pt x="5969" y="8237"/>
                  </a:lnTo>
                  <a:lnTo>
                    <a:pt x="8156" y="8237"/>
                  </a:lnTo>
                  <a:cubicBezTo>
                    <a:pt x="8156" y="8237"/>
                    <a:pt x="8156" y="15276"/>
                    <a:pt x="8156" y="15276"/>
                  </a:cubicBezTo>
                  <a:close/>
                  <a:moveTo>
                    <a:pt x="10799" y="0"/>
                  </a:moveTo>
                  <a:cubicBezTo>
                    <a:pt x="4835" y="0"/>
                    <a:pt x="0" y="4834"/>
                    <a:pt x="0" y="10800"/>
                  </a:cubicBezTo>
                  <a:cubicBezTo>
                    <a:pt x="0" y="16764"/>
                    <a:pt x="4835" y="21600"/>
                    <a:pt x="10799" y="21600"/>
                  </a:cubicBezTo>
                  <a:cubicBezTo>
                    <a:pt x="16765" y="21600"/>
                    <a:pt x="21600" y="16764"/>
                    <a:pt x="21600" y="10800"/>
                  </a:cubicBezTo>
                  <a:cubicBezTo>
                    <a:pt x="21600" y="4834"/>
                    <a:pt x="16765" y="0"/>
                    <a:pt x="10799" y="0"/>
                  </a:cubicBezTo>
                  <a:close/>
                </a:path>
              </a:pathLst>
            </a:custGeom>
            <a:grpFill/>
            <a:ln w="12700">
              <a:miter lim="400000"/>
            </a:ln>
          </p:spPr>
          <p:txBody>
            <a:bodyPr anchor="ctr" bIns="0" lIns="0" rIns="0" tIns="0"/>
            <a:lstStyle/>
            <a:p>
              <a:pPr lvl="0"/>
              <a:endParaRPr sz="1733"/>
            </a:p>
          </p:txBody>
        </p:sp>
        <p:sp>
          <p:nvSpPr>
            <p:cNvPr id="81" name="Shape 4196"/>
            <p:cNvSpPr/>
            <p:nvPr/>
          </p:nvSpPr>
          <p:spPr>
            <a:xfrm>
              <a:off x="7863405" y="2715249"/>
              <a:ext cx="176371" cy="226706"/>
            </a:xfrm>
            <a:custGeom>
              <a:cxnLst>
                <a:cxn ang="0">
                  <a:pos x="wd2" y="hd2"/>
                </a:cxn>
                <a:cxn ang="5400000">
                  <a:pos x="wd2" y="hd2"/>
                </a:cxn>
                <a:cxn ang="10800000">
                  <a:pos x="wd2" y="hd2"/>
                </a:cxn>
                <a:cxn ang="16200000">
                  <a:pos x="wd2" y="hd2"/>
                </a:cxn>
              </a:cxnLst>
              <a:rect b="b" l="0" r="r" t="0"/>
              <a:pathLst>
                <a:path extrusionOk="0" h="21174" w="20798">
                  <a:moveTo>
                    <a:pt x="8549" y="14005"/>
                  </a:moveTo>
                  <a:cubicBezTo>
                    <a:pt x="7846" y="16919"/>
                    <a:pt x="6990" y="19713"/>
                    <a:pt x="4450" y="21174"/>
                  </a:cubicBezTo>
                  <a:cubicBezTo>
                    <a:pt x="3666" y="16768"/>
                    <a:pt x="5601" y="13459"/>
                    <a:pt x="6499" y="9946"/>
                  </a:cubicBezTo>
                  <a:cubicBezTo>
                    <a:pt x="4968" y="7903"/>
                    <a:pt x="6684" y="3794"/>
                    <a:pt x="9916" y="4806"/>
                  </a:cubicBezTo>
                  <a:cubicBezTo>
                    <a:pt x="13892" y="6052"/>
                    <a:pt x="6472" y="12401"/>
                    <a:pt x="11453" y="13194"/>
                  </a:cubicBezTo>
                  <a:cubicBezTo>
                    <a:pt x="16654" y="14020"/>
                    <a:pt x="18776" y="6047"/>
                    <a:pt x="15551" y="3454"/>
                  </a:cubicBezTo>
                  <a:cubicBezTo>
                    <a:pt x="10893" y="-291"/>
                    <a:pt x="1989" y="3368"/>
                    <a:pt x="3083" y="8730"/>
                  </a:cubicBezTo>
                  <a:cubicBezTo>
                    <a:pt x="3351" y="10040"/>
                    <a:pt x="5060" y="10438"/>
                    <a:pt x="3766" y="12245"/>
                  </a:cubicBezTo>
                  <a:cubicBezTo>
                    <a:pt x="785" y="11723"/>
                    <a:pt x="-105" y="9859"/>
                    <a:pt x="9" y="7376"/>
                  </a:cubicBezTo>
                  <a:cubicBezTo>
                    <a:pt x="194" y="3312"/>
                    <a:pt x="4621" y="466"/>
                    <a:pt x="9061" y="71"/>
                  </a:cubicBezTo>
                  <a:cubicBezTo>
                    <a:pt x="14677" y="-426"/>
                    <a:pt x="19947" y="1705"/>
                    <a:pt x="20676" y="5889"/>
                  </a:cubicBezTo>
                  <a:cubicBezTo>
                    <a:pt x="21495" y="10611"/>
                    <a:pt x="18141" y="15726"/>
                    <a:pt x="12136" y="15356"/>
                  </a:cubicBezTo>
                  <a:cubicBezTo>
                    <a:pt x="10508" y="15256"/>
                    <a:pt x="9824" y="14619"/>
                    <a:pt x="8549" y="14005"/>
                  </a:cubicBezTo>
                  <a:close/>
                </a:path>
              </a:pathLst>
            </a:custGeom>
            <a:grpFill/>
            <a:ln w="12700">
              <a:miter lim="400000"/>
            </a:ln>
          </p:spPr>
          <p:txBody>
            <a:bodyPr anchor="ctr" bIns="0" lIns="0" rIns="0" tIns="0"/>
            <a:lstStyle/>
            <a:p>
              <a:pPr lvl="0"/>
              <a:endParaRPr sz="1733"/>
            </a:p>
          </p:txBody>
        </p:sp>
        <p:sp>
          <p:nvSpPr>
            <p:cNvPr id="82" name="Shape 4197"/>
            <p:cNvSpPr/>
            <p:nvPr/>
          </p:nvSpPr>
          <p:spPr>
            <a:xfrm>
              <a:off x="8368863" y="2719778"/>
              <a:ext cx="217634" cy="217648"/>
            </a:xfrm>
            <a:custGeom>
              <a:cxnLst>
                <a:cxn ang="0">
                  <a:pos x="wd2" y="hd2"/>
                </a:cxn>
                <a:cxn ang="5400000">
                  <a:pos x="wd2" y="hd2"/>
                </a:cxn>
                <a:cxn ang="10800000">
                  <a:pos x="wd2" y="hd2"/>
                </a:cxn>
                <a:cxn ang="16200000">
                  <a:pos x="wd2" y="hd2"/>
                </a:cxn>
              </a:cxnLst>
              <a:rect b="b" l="0" r="r" t="0"/>
              <a:pathLst>
                <a:path extrusionOk="0" h="21600" w="21600">
                  <a:moveTo>
                    <a:pt x="11538" y="13361"/>
                  </a:moveTo>
                  <a:cubicBezTo>
                    <a:pt x="10845" y="13307"/>
                    <a:pt x="10555" y="12966"/>
                    <a:pt x="10012" y="12635"/>
                  </a:cubicBezTo>
                  <a:cubicBezTo>
                    <a:pt x="9714" y="14199"/>
                    <a:pt x="9350" y="15699"/>
                    <a:pt x="8270" y="16485"/>
                  </a:cubicBezTo>
                  <a:cubicBezTo>
                    <a:pt x="7936" y="14117"/>
                    <a:pt x="8759" y="12343"/>
                    <a:pt x="9141" y="10457"/>
                  </a:cubicBezTo>
                  <a:cubicBezTo>
                    <a:pt x="8490" y="9360"/>
                    <a:pt x="9220" y="7152"/>
                    <a:pt x="10593" y="7697"/>
                  </a:cubicBezTo>
                  <a:cubicBezTo>
                    <a:pt x="12284" y="8366"/>
                    <a:pt x="9129" y="11774"/>
                    <a:pt x="11248" y="12199"/>
                  </a:cubicBezTo>
                  <a:cubicBezTo>
                    <a:pt x="13459" y="12644"/>
                    <a:pt x="14362" y="8363"/>
                    <a:pt x="12991" y="6971"/>
                  </a:cubicBezTo>
                  <a:cubicBezTo>
                    <a:pt x="11009" y="4960"/>
                    <a:pt x="7223" y="6925"/>
                    <a:pt x="7689" y="9802"/>
                  </a:cubicBezTo>
                  <a:cubicBezTo>
                    <a:pt x="7801" y="10506"/>
                    <a:pt x="8529" y="10720"/>
                    <a:pt x="7979" y="11690"/>
                  </a:cubicBezTo>
                  <a:cubicBezTo>
                    <a:pt x="6711" y="11411"/>
                    <a:pt x="6333" y="10411"/>
                    <a:pt x="6382" y="9076"/>
                  </a:cubicBezTo>
                  <a:cubicBezTo>
                    <a:pt x="6459" y="6895"/>
                    <a:pt x="8343" y="5367"/>
                    <a:pt x="10230" y="5155"/>
                  </a:cubicBezTo>
                  <a:cubicBezTo>
                    <a:pt x="12619" y="4887"/>
                    <a:pt x="14861" y="6031"/>
                    <a:pt x="15169" y="8276"/>
                  </a:cubicBezTo>
                  <a:cubicBezTo>
                    <a:pt x="15518" y="10812"/>
                    <a:pt x="14091" y="13559"/>
                    <a:pt x="11538" y="13361"/>
                  </a:cubicBezTo>
                  <a:close/>
                  <a:moveTo>
                    <a:pt x="10799" y="0"/>
                  </a:moveTo>
                  <a:cubicBezTo>
                    <a:pt x="4835" y="0"/>
                    <a:pt x="0" y="4836"/>
                    <a:pt x="0" y="10801"/>
                  </a:cubicBezTo>
                  <a:cubicBezTo>
                    <a:pt x="0" y="16764"/>
                    <a:pt x="4835" y="21600"/>
                    <a:pt x="10799" y="21600"/>
                  </a:cubicBezTo>
                  <a:cubicBezTo>
                    <a:pt x="16764" y="21600"/>
                    <a:pt x="21600" y="16764"/>
                    <a:pt x="21600" y="10801"/>
                  </a:cubicBezTo>
                  <a:cubicBezTo>
                    <a:pt x="21600" y="4836"/>
                    <a:pt x="16764" y="0"/>
                    <a:pt x="10799" y="0"/>
                  </a:cubicBezTo>
                  <a:close/>
                </a:path>
              </a:pathLst>
            </a:custGeom>
            <a:grpFill/>
            <a:ln w="12700">
              <a:miter lim="400000"/>
            </a:ln>
          </p:spPr>
          <p:txBody>
            <a:bodyPr anchor="ctr" bIns="0" lIns="0" rIns="0" tIns="0"/>
            <a:lstStyle/>
            <a:p>
              <a:pPr lvl="0"/>
              <a:endParaRPr sz="1733"/>
            </a:p>
          </p:txBody>
        </p:sp>
        <p:sp>
          <p:nvSpPr>
            <p:cNvPr id="83" name="Shape 4198"/>
            <p:cNvSpPr/>
            <p:nvPr/>
          </p:nvSpPr>
          <p:spPr>
            <a:xfrm>
              <a:off x="5247106" y="2719792"/>
              <a:ext cx="208558" cy="217620"/>
            </a:xfrm>
            <a:custGeom>
              <a:cxnLst>
                <a:cxn ang="0">
                  <a:pos x="wd2" y="hd2"/>
                </a:cxn>
                <a:cxn ang="5400000">
                  <a:pos x="wd2" y="hd2"/>
                </a:cxn>
                <a:cxn ang="10800000">
                  <a:pos x="wd2" y="hd2"/>
                </a:cxn>
                <a:cxn ang="16200000">
                  <a:pos x="wd2" y="hd2"/>
                </a:cxn>
              </a:cxnLst>
              <a:rect b="b" l="0" r="r" t="0"/>
              <a:pathLst>
                <a:path extrusionOk="0" h="21600" w="21600">
                  <a:moveTo>
                    <a:pt x="16199" y="15769"/>
                  </a:moveTo>
                  <a:cubicBezTo>
                    <a:pt x="15722" y="16433"/>
                    <a:pt x="15018" y="16961"/>
                    <a:pt x="14105" y="17335"/>
                  </a:cubicBezTo>
                  <a:cubicBezTo>
                    <a:pt x="13202" y="17704"/>
                    <a:pt x="12119" y="17893"/>
                    <a:pt x="10886" y="17893"/>
                  </a:cubicBezTo>
                  <a:cubicBezTo>
                    <a:pt x="9406" y="17893"/>
                    <a:pt x="8165" y="17636"/>
                    <a:pt x="7198" y="17129"/>
                  </a:cubicBezTo>
                  <a:cubicBezTo>
                    <a:pt x="6505" y="16761"/>
                    <a:pt x="5934" y="16262"/>
                    <a:pt x="5500" y="15645"/>
                  </a:cubicBezTo>
                  <a:cubicBezTo>
                    <a:pt x="5064" y="15024"/>
                    <a:pt x="4842" y="14404"/>
                    <a:pt x="4842" y="13810"/>
                  </a:cubicBezTo>
                  <a:cubicBezTo>
                    <a:pt x="4842" y="13436"/>
                    <a:pt x="4986" y="13114"/>
                    <a:pt x="5271" y="12851"/>
                  </a:cubicBezTo>
                  <a:cubicBezTo>
                    <a:pt x="5554" y="12588"/>
                    <a:pt x="5915" y="12455"/>
                    <a:pt x="6347" y="12455"/>
                  </a:cubicBezTo>
                  <a:cubicBezTo>
                    <a:pt x="6701" y="12455"/>
                    <a:pt x="7006" y="12561"/>
                    <a:pt x="7255" y="12767"/>
                  </a:cubicBezTo>
                  <a:cubicBezTo>
                    <a:pt x="7492" y="12965"/>
                    <a:pt x="7694" y="13260"/>
                    <a:pt x="7858" y="13637"/>
                  </a:cubicBezTo>
                  <a:cubicBezTo>
                    <a:pt x="8041" y="14051"/>
                    <a:pt x="8240" y="14398"/>
                    <a:pt x="8451" y="14672"/>
                  </a:cubicBezTo>
                  <a:cubicBezTo>
                    <a:pt x="8651" y="14937"/>
                    <a:pt x="8943" y="15157"/>
                    <a:pt x="9314" y="15330"/>
                  </a:cubicBezTo>
                  <a:cubicBezTo>
                    <a:pt x="9687" y="15504"/>
                    <a:pt x="10191" y="15593"/>
                    <a:pt x="10810" y="15593"/>
                  </a:cubicBezTo>
                  <a:cubicBezTo>
                    <a:pt x="11662" y="15593"/>
                    <a:pt x="12361" y="15414"/>
                    <a:pt x="12885" y="15059"/>
                  </a:cubicBezTo>
                  <a:cubicBezTo>
                    <a:pt x="13398" y="14715"/>
                    <a:pt x="13648" y="14301"/>
                    <a:pt x="13648" y="13794"/>
                  </a:cubicBezTo>
                  <a:cubicBezTo>
                    <a:pt x="13648" y="13393"/>
                    <a:pt x="13518" y="13076"/>
                    <a:pt x="13250" y="12829"/>
                  </a:cubicBezTo>
                  <a:cubicBezTo>
                    <a:pt x="12970" y="12572"/>
                    <a:pt x="12600" y="12369"/>
                    <a:pt x="12151" y="12231"/>
                  </a:cubicBezTo>
                  <a:cubicBezTo>
                    <a:pt x="11682" y="12087"/>
                    <a:pt x="11046" y="11933"/>
                    <a:pt x="10260" y="11770"/>
                  </a:cubicBezTo>
                  <a:cubicBezTo>
                    <a:pt x="9191" y="11545"/>
                    <a:pt x="8284" y="11277"/>
                    <a:pt x="7560" y="10973"/>
                  </a:cubicBezTo>
                  <a:cubicBezTo>
                    <a:pt x="6822" y="10665"/>
                    <a:pt x="6227" y="10234"/>
                    <a:pt x="5790" y="9697"/>
                  </a:cubicBezTo>
                  <a:cubicBezTo>
                    <a:pt x="5349" y="9150"/>
                    <a:pt x="5124" y="8464"/>
                    <a:pt x="5124" y="7660"/>
                  </a:cubicBezTo>
                  <a:cubicBezTo>
                    <a:pt x="5124" y="6893"/>
                    <a:pt x="5359" y="6202"/>
                    <a:pt x="5824" y="5603"/>
                  </a:cubicBezTo>
                  <a:cubicBezTo>
                    <a:pt x="6285" y="5013"/>
                    <a:pt x="6956" y="4552"/>
                    <a:pt x="7823" y="4235"/>
                  </a:cubicBezTo>
                  <a:cubicBezTo>
                    <a:pt x="8678" y="3923"/>
                    <a:pt x="9696" y="3766"/>
                    <a:pt x="10847" y="3766"/>
                  </a:cubicBezTo>
                  <a:cubicBezTo>
                    <a:pt x="11765" y="3766"/>
                    <a:pt x="12575" y="3872"/>
                    <a:pt x="13251" y="4078"/>
                  </a:cubicBezTo>
                  <a:cubicBezTo>
                    <a:pt x="13930" y="4286"/>
                    <a:pt x="14502" y="4568"/>
                    <a:pt x="14952" y="4915"/>
                  </a:cubicBezTo>
                  <a:cubicBezTo>
                    <a:pt x="15406" y="5265"/>
                    <a:pt x="15742" y="5636"/>
                    <a:pt x="15954" y="6023"/>
                  </a:cubicBezTo>
                  <a:cubicBezTo>
                    <a:pt x="16167" y="6416"/>
                    <a:pt x="16276" y="6806"/>
                    <a:pt x="16276" y="7183"/>
                  </a:cubicBezTo>
                  <a:cubicBezTo>
                    <a:pt x="16276" y="7546"/>
                    <a:pt x="16134" y="7876"/>
                    <a:pt x="15854" y="8164"/>
                  </a:cubicBezTo>
                  <a:cubicBezTo>
                    <a:pt x="15571" y="8454"/>
                    <a:pt x="15215" y="8600"/>
                    <a:pt x="14795" y="8600"/>
                  </a:cubicBezTo>
                  <a:cubicBezTo>
                    <a:pt x="14415" y="8600"/>
                    <a:pt x="14115" y="8508"/>
                    <a:pt x="13907" y="8326"/>
                  </a:cubicBezTo>
                  <a:cubicBezTo>
                    <a:pt x="13715" y="8158"/>
                    <a:pt x="13514" y="7895"/>
                    <a:pt x="13294" y="7519"/>
                  </a:cubicBezTo>
                  <a:cubicBezTo>
                    <a:pt x="13036" y="7039"/>
                    <a:pt x="12725" y="6660"/>
                    <a:pt x="12369" y="6392"/>
                  </a:cubicBezTo>
                  <a:cubicBezTo>
                    <a:pt x="12023" y="6132"/>
                    <a:pt x="11443" y="6002"/>
                    <a:pt x="10649" y="6002"/>
                  </a:cubicBezTo>
                  <a:cubicBezTo>
                    <a:pt x="9909" y="6002"/>
                    <a:pt x="9309" y="6145"/>
                    <a:pt x="8863" y="6435"/>
                  </a:cubicBezTo>
                  <a:cubicBezTo>
                    <a:pt x="8434" y="6711"/>
                    <a:pt x="8224" y="7031"/>
                    <a:pt x="8224" y="7408"/>
                  </a:cubicBezTo>
                  <a:cubicBezTo>
                    <a:pt x="8224" y="7641"/>
                    <a:pt x="8292" y="7833"/>
                    <a:pt x="8431" y="8001"/>
                  </a:cubicBezTo>
                  <a:cubicBezTo>
                    <a:pt x="8576" y="8177"/>
                    <a:pt x="8783" y="8332"/>
                    <a:pt x="9044" y="8459"/>
                  </a:cubicBezTo>
                  <a:cubicBezTo>
                    <a:pt x="9316" y="8594"/>
                    <a:pt x="9594" y="8700"/>
                    <a:pt x="9874" y="8776"/>
                  </a:cubicBezTo>
                  <a:cubicBezTo>
                    <a:pt x="10160" y="8855"/>
                    <a:pt x="10640" y="8971"/>
                    <a:pt x="11299" y="9123"/>
                  </a:cubicBezTo>
                  <a:cubicBezTo>
                    <a:pt x="12133" y="9299"/>
                    <a:pt x="12899" y="9497"/>
                    <a:pt x="13576" y="9708"/>
                  </a:cubicBezTo>
                  <a:cubicBezTo>
                    <a:pt x="14262" y="9925"/>
                    <a:pt x="14856" y="10193"/>
                    <a:pt x="15339" y="10502"/>
                  </a:cubicBezTo>
                  <a:cubicBezTo>
                    <a:pt x="15832" y="10819"/>
                    <a:pt x="16223" y="11225"/>
                    <a:pt x="16500" y="11713"/>
                  </a:cubicBezTo>
                  <a:cubicBezTo>
                    <a:pt x="16778" y="12201"/>
                    <a:pt x="16920" y="12802"/>
                    <a:pt x="16920" y="13501"/>
                  </a:cubicBezTo>
                  <a:cubicBezTo>
                    <a:pt x="16920" y="14339"/>
                    <a:pt x="16676" y="15100"/>
                    <a:pt x="16199" y="15769"/>
                  </a:cubicBezTo>
                  <a:close/>
                  <a:moveTo>
                    <a:pt x="20979" y="13092"/>
                  </a:moveTo>
                  <a:cubicBezTo>
                    <a:pt x="21134" y="12390"/>
                    <a:pt x="21217" y="11662"/>
                    <a:pt x="21217" y="10914"/>
                  </a:cubicBezTo>
                  <a:cubicBezTo>
                    <a:pt x="21217" y="5302"/>
                    <a:pt x="16604" y="756"/>
                    <a:pt x="10915" y="756"/>
                  </a:cubicBezTo>
                  <a:cubicBezTo>
                    <a:pt x="10314" y="756"/>
                    <a:pt x="9726" y="807"/>
                    <a:pt x="9153" y="902"/>
                  </a:cubicBezTo>
                  <a:cubicBezTo>
                    <a:pt x="8231" y="331"/>
                    <a:pt x="7143" y="0"/>
                    <a:pt x="5974" y="0"/>
                  </a:cubicBezTo>
                  <a:cubicBezTo>
                    <a:pt x="2675" y="0"/>
                    <a:pt x="0" y="2636"/>
                    <a:pt x="0" y="5890"/>
                  </a:cubicBezTo>
                  <a:cubicBezTo>
                    <a:pt x="0" y="6977"/>
                    <a:pt x="300" y="7996"/>
                    <a:pt x="821" y="8871"/>
                  </a:cubicBezTo>
                  <a:cubicBezTo>
                    <a:pt x="684" y="9529"/>
                    <a:pt x="612" y="10215"/>
                    <a:pt x="612" y="10914"/>
                  </a:cubicBezTo>
                  <a:cubicBezTo>
                    <a:pt x="612" y="16522"/>
                    <a:pt x="5225" y="21072"/>
                    <a:pt x="10915" y="21072"/>
                  </a:cubicBezTo>
                  <a:cubicBezTo>
                    <a:pt x="11559" y="21072"/>
                    <a:pt x="12190" y="21012"/>
                    <a:pt x="12802" y="20901"/>
                  </a:cubicBezTo>
                  <a:cubicBezTo>
                    <a:pt x="13641" y="21348"/>
                    <a:pt x="14604" y="21600"/>
                    <a:pt x="15626" y="21600"/>
                  </a:cubicBezTo>
                  <a:cubicBezTo>
                    <a:pt x="18925" y="21600"/>
                    <a:pt x="21600" y="18964"/>
                    <a:pt x="21600" y="15710"/>
                  </a:cubicBezTo>
                  <a:cubicBezTo>
                    <a:pt x="21600" y="14769"/>
                    <a:pt x="21377" y="13881"/>
                    <a:pt x="20979" y="13092"/>
                  </a:cubicBezTo>
                  <a:close/>
                </a:path>
              </a:pathLst>
            </a:custGeom>
            <a:grpFill/>
            <a:ln w="12700">
              <a:miter lim="400000"/>
            </a:ln>
          </p:spPr>
          <p:txBody>
            <a:bodyPr anchor="ctr" bIns="0" lIns="0" rIns="0" tIns="0"/>
            <a:lstStyle/>
            <a:p>
              <a:pPr lvl="0"/>
              <a:endParaRPr sz="1733"/>
            </a:p>
          </p:txBody>
        </p:sp>
        <p:sp>
          <p:nvSpPr>
            <p:cNvPr id="84" name="Shape 4199"/>
            <p:cNvSpPr/>
            <p:nvPr/>
          </p:nvSpPr>
          <p:spPr>
            <a:xfrm>
              <a:off x="6796805" y="2765134"/>
              <a:ext cx="226697" cy="126936"/>
            </a:xfrm>
            <a:custGeom>
              <a:cxnLst>
                <a:cxn ang="0">
                  <a:pos x="wd2" y="hd2"/>
                </a:cxn>
                <a:cxn ang="5400000">
                  <a:pos x="wd2" y="hd2"/>
                </a:cxn>
                <a:cxn ang="10800000">
                  <a:pos x="wd2" y="hd2"/>
                </a:cxn>
                <a:cxn ang="16200000">
                  <a:pos x="wd2" y="hd2"/>
                </a:cxn>
              </a:cxnLst>
              <a:rect b="b" l="0" r="r" t="0"/>
              <a:pathLst>
                <a:path extrusionOk="0" h="21600" w="21600">
                  <a:moveTo>
                    <a:pt x="8503" y="15770"/>
                  </a:moveTo>
                  <a:cubicBezTo>
                    <a:pt x="8050" y="16495"/>
                    <a:pt x="7181" y="17949"/>
                    <a:pt x="5734" y="17949"/>
                  </a:cubicBezTo>
                  <a:cubicBezTo>
                    <a:pt x="4026" y="17949"/>
                    <a:pt x="2381" y="15278"/>
                    <a:pt x="2381" y="11000"/>
                  </a:cubicBezTo>
                  <a:cubicBezTo>
                    <a:pt x="2381" y="5523"/>
                    <a:pt x="4348" y="3753"/>
                    <a:pt x="5857" y="3753"/>
                  </a:cubicBezTo>
                  <a:cubicBezTo>
                    <a:pt x="8034" y="3753"/>
                    <a:pt x="8512" y="6099"/>
                    <a:pt x="9105" y="9351"/>
                  </a:cubicBezTo>
                  <a:lnTo>
                    <a:pt x="9897" y="13805"/>
                  </a:lnTo>
                  <a:cubicBezTo>
                    <a:pt x="10689" y="18125"/>
                    <a:pt x="12173" y="21600"/>
                    <a:pt x="16454" y="21600"/>
                  </a:cubicBezTo>
                  <a:cubicBezTo>
                    <a:pt x="19522" y="21600"/>
                    <a:pt x="21600" y="19909"/>
                    <a:pt x="21600" y="15454"/>
                  </a:cubicBezTo>
                  <a:cubicBezTo>
                    <a:pt x="21600" y="11845"/>
                    <a:pt x="20462" y="9978"/>
                    <a:pt x="18334" y="9086"/>
                  </a:cubicBezTo>
                  <a:lnTo>
                    <a:pt x="16750" y="8459"/>
                  </a:lnTo>
                  <a:cubicBezTo>
                    <a:pt x="15662" y="8018"/>
                    <a:pt x="15341" y="7214"/>
                    <a:pt x="15341" y="5876"/>
                  </a:cubicBezTo>
                  <a:cubicBezTo>
                    <a:pt x="15341" y="4362"/>
                    <a:pt x="16008" y="3470"/>
                    <a:pt x="17096" y="3470"/>
                  </a:cubicBezTo>
                  <a:cubicBezTo>
                    <a:pt x="18285" y="3470"/>
                    <a:pt x="18927" y="4274"/>
                    <a:pt x="19028" y="6187"/>
                  </a:cubicBezTo>
                  <a:lnTo>
                    <a:pt x="21501" y="5653"/>
                  </a:lnTo>
                  <a:cubicBezTo>
                    <a:pt x="21303" y="1644"/>
                    <a:pt x="19769" y="0"/>
                    <a:pt x="17246" y="0"/>
                  </a:cubicBezTo>
                  <a:cubicBezTo>
                    <a:pt x="15018" y="0"/>
                    <a:pt x="12841" y="1514"/>
                    <a:pt x="12841" y="6369"/>
                  </a:cubicBezTo>
                  <a:cubicBezTo>
                    <a:pt x="12841" y="9397"/>
                    <a:pt x="13658" y="11311"/>
                    <a:pt x="15711" y="12203"/>
                  </a:cubicBezTo>
                  <a:lnTo>
                    <a:pt x="17394" y="12914"/>
                  </a:lnTo>
                  <a:cubicBezTo>
                    <a:pt x="18656" y="13448"/>
                    <a:pt x="19076" y="14386"/>
                    <a:pt x="19076" y="15677"/>
                  </a:cubicBezTo>
                  <a:cubicBezTo>
                    <a:pt x="19076" y="17326"/>
                    <a:pt x="18185" y="17991"/>
                    <a:pt x="16503" y="17991"/>
                  </a:cubicBezTo>
                  <a:cubicBezTo>
                    <a:pt x="14004" y="17991"/>
                    <a:pt x="12749" y="15631"/>
                    <a:pt x="12154" y="12379"/>
                  </a:cubicBezTo>
                  <a:lnTo>
                    <a:pt x="11338" y="7925"/>
                  </a:lnTo>
                  <a:cubicBezTo>
                    <a:pt x="10300" y="2137"/>
                    <a:pt x="9074" y="0"/>
                    <a:pt x="5783" y="0"/>
                  </a:cubicBezTo>
                  <a:cubicBezTo>
                    <a:pt x="2848" y="0"/>
                    <a:pt x="0" y="4139"/>
                    <a:pt x="0" y="11176"/>
                  </a:cubicBezTo>
                  <a:cubicBezTo>
                    <a:pt x="0" y="17949"/>
                    <a:pt x="2735" y="21600"/>
                    <a:pt x="5609" y="21600"/>
                  </a:cubicBezTo>
                  <a:cubicBezTo>
                    <a:pt x="7689" y="21600"/>
                    <a:pt x="8745" y="20295"/>
                    <a:pt x="9260" y="19626"/>
                  </a:cubicBezTo>
                  <a:cubicBezTo>
                    <a:pt x="9260" y="19626"/>
                    <a:pt x="8503" y="15770"/>
                    <a:pt x="8503" y="15770"/>
                  </a:cubicBezTo>
                  <a:close/>
                </a:path>
              </a:pathLst>
            </a:custGeom>
            <a:grpFill/>
            <a:ln w="12700">
              <a:miter lim="400000"/>
            </a:ln>
          </p:spPr>
          <p:txBody>
            <a:bodyPr anchor="ctr" bIns="0" lIns="0" rIns="0" tIns="0"/>
            <a:lstStyle/>
            <a:p>
              <a:pPr lvl="0"/>
              <a:endParaRPr sz="1733"/>
            </a:p>
          </p:txBody>
        </p:sp>
        <p:sp>
          <p:nvSpPr>
            <p:cNvPr id="85" name="Shape 4200"/>
            <p:cNvSpPr/>
            <p:nvPr/>
          </p:nvSpPr>
          <p:spPr>
            <a:xfrm>
              <a:off x="7298503" y="2719792"/>
              <a:ext cx="217634" cy="217620"/>
            </a:xfrm>
            <a:custGeom>
              <a:cxnLst>
                <a:cxn ang="0">
                  <a:pos x="wd2" y="hd2"/>
                </a:cxn>
                <a:cxn ang="5400000">
                  <a:pos x="wd2" y="hd2"/>
                </a:cxn>
                <a:cxn ang="10800000">
                  <a:pos x="wd2" y="hd2"/>
                </a:cxn>
                <a:cxn ang="16200000">
                  <a:pos x="wd2" y="hd2"/>
                </a:cxn>
              </a:cxnLst>
              <a:rect b="b" l="0" r="r" t="0"/>
              <a:pathLst>
                <a:path extrusionOk="0" h="21600" w="21600">
                  <a:moveTo>
                    <a:pt x="13776" y="13984"/>
                  </a:moveTo>
                  <a:cubicBezTo>
                    <a:pt x="11523" y="13984"/>
                    <a:pt x="10741" y="12959"/>
                    <a:pt x="10325" y="11686"/>
                  </a:cubicBezTo>
                  <a:lnTo>
                    <a:pt x="9908" y="10372"/>
                  </a:lnTo>
                  <a:cubicBezTo>
                    <a:pt x="9596" y="9415"/>
                    <a:pt x="9344" y="8722"/>
                    <a:pt x="8198" y="8722"/>
                  </a:cubicBezTo>
                  <a:cubicBezTo>
                    <a:pt x="7405" y="8722"/>
                    <a:pt x="6370" y="9245"/>
                    <a:pt x="6370" y="10860"/>
                  </a:cubicBezTo>
                  <a:cubicBezTo>
                    <a:pt x="6370" y="12120"/>
                    <a:pt x="7235" y="12908"/>
                    <a:pt x="8133" y="12908"/>
                  </a:cubicBezTo>
                  <a:cubicBezTo>
                    <a:pt x="8896" y="12908"/>
                    <a:pt x="9353" y="12477"/>
                    <a:pt x="9591" y="12263"/>
                  </a:cubicBezTo>
                  <a:lnTo>
                    <a:pt x="9991" y="13401"/>
                  </a:lnTo>
                  <a:cubicBezTo>
                    <a:pt x="9718" y="13599"/>
                    <a:pt x="9163" y="13984"/>
                    <a:pt x="8068" y="13984"/>
                  </a:cubicBezTo>
                  <a:cubicBezTo>
                    <a:pt x="6555" y="13984"/>
                    <a:pt x="5117" y="12908"/>
                    <a:pt x="5117" y="10911"/>
                  </a:cubicBezTo>
                  <a:cubicBezTo>
                    <a:pt x="5117" y="8838"/>
                    <a:pt x="6616" y="7616"/>
                    <a:pt x="8160" y="7616"/>
                  </a:cubicBezTo>
                  <a:cubicBezTo>
                    <a:pt x="9892" y="7616"/>
                    <a:pt x="10537" y="8248"/>
                    <a:pt x="11084" y="9952"/>
                  </a:cubicBezTo>
                  <a:lnTo>
                    <a:pt x="11513" y="11266"/>
                  </a:lnTo>
                  <a:cubicBezTo>
                    <a:pt x="11826" y="12222"/>
                    <a:pt x="12487" y="12919"/>
                    <a:pt x="13801" y="12919"/>
                  </a:cubicBezTo>
                  <a:cubicBezTo>
                    <a:pt x="14687" y="12919"/>
                    <a:pt x="15156" y="12724"/>
                    <a:pt x="15156" y="12236"/>
                  </a:cubicBezTo>
                  <a:cubicBezTo>
                    <a:pt x="15156" y="11857"/>
                    <a:pt x="14935" y="11580"/>
                    <a:pt x="14271" y="11423"/>
                  </a:cubicBezTo>
                  <a:lnTo>
                    <a:pt x="13385" y="11215"/>
                  </a:lnTo>
                  <a:cubicBezTo>
                    <a:pt x="12304" y="10952"/>
                    <a:pt x="11875" y="10385"/>
                    <a:pt x="11875" y="9494"/>
                  </a:cubicBezTo>
                  <a:cubicBezTo>
                    <a:pt x="11875" y="8063"/>
                    <a:pt x="13021" y="7616"/>
                    <a:pt x="14193" y="7616"/>
                  </a:cubicBezTo>
                  <a:cubicBezTo>
                    <a:pt x="15522" y="7616"/>
                    <a:pt x="16328" y="8101"/>
                    <a:pt x="16432" y="9283"/>
                  </a:cubicBezTo>
                  <a:lnTo>
                    <a:pt x="15130" y="9440"/>
                  </a:lnTo>
                  <a:cubicBezTo>
                    <a:pt x="15077" y="8876"/>
                    <a:pt x="14740" y="8641"/>
                    <a:pt x="14114" y="8641"/>
                  </a:cubicBezTo>
                  <a:cubicBezTo>
                    <a:pt x="13541" y="8641"/>
                    <a:pt x="13190" y="8903"/>
                    <a:pt x="13190" y="9348"/>
                  </a:cubicBezTo>
                  <a:cubicBezTo>
                    <a:pt x="13190" y="9743"/>
                    <a:pt x="13358" y="9979"/>
                    <a:pt x="13933" y="10112"/>
                  </a:cubicBezTo>
                  <a:lnTo>
                    <a:pt x="14766" y="10293"/>
                  </a:lnTo>
                  <a:cubicBezTo>
                    <a:pt x="15885" y="10556"/>
                    <a:pt x="16485" y="11109"/>
                    <a:pt x="16485" y="12171"/>
                  </a:cubicBezTo>
                  <a:cubicBezTo>
                    <a:pt x="16485" y="13485"/>
                    <a:pt x="15390" y="13984"/>
                    <a:pt x="13776" y="13984"/>
                  </a:cubicBezTo>
                  <a:close/>
                  <a:moveTo>
                    <a:pt x="10801" y="0"/>
                  </a:moveTo>
                  <a:cubicBezTo>
                    <a:pt x="4835" y="0"/>
                    <a:pt x="0" y="4834"/>
                    <a:pt x="0" y="10800"/>
                  </a:cubicBezTo>
                  <a:cubicBezTo>
                    <a:pt x="0" y="16764"/>
                    <a:pt x="4835" y="21600"/>
                    <a:pt x="10801" y="21600"/>
                  </a:cubicBezTo>
                  <a:cubicBezTo>
                    <a:pt x="16765" y="21600"/>
                    <a:pt x="21600" y="16764"/>
                    <a:pt x="21600" y="10800"/>
                  </a:cubicBezTo>
                  <a:cubicBezTo>
                    <a:pt x="21600" y="4834"/>
                    <a:pt x="16765" y="0"/>
                    <a:pt x="10801" y="0"/>
                  </a:cubicBezTo>
                  <a:close/>
                </a:path>
              </a:pathLst>
            </a:custGeom>
            <a:grpFill/>
            <a:ln w="12700">
              <a:miter lim="400000"/>
            </a:ln>
          </p:spPr>
          <p:txBody>
            <a:bodyPr anchor="ctr" bIns="0" lIns="0" rIns="0" tIns="0"/>
            <a:lstStyle/>
            <a:p>
              <a:pPr lvl="0"/>
              <a:endParaRPr sz="1733"/>
            </a:p>
          </p:txBody>
        </p:sp>
        <p:sp>
          <p:nvSpPr>
            <p:cNvPr id="86" name="Shape 4201"/>
            <p:cNvSpPr/>
            <p:nvPr/>
          </p:nvSpPr>
          <p:spPr>
            <a:xfrm>
              <a:off x="5757626" y="2753743"/>
              <a:ext cx="226697" cy="172305"/>
            </a:xfrm>
            <a:custGeom>
              <a:cxnLst>
                <a:cxn ang="0">
                  <a:pos x="wd2" y="hd2"/>
                </a:cxn>
                <a:cxn ang="5400000">
                  <a:pos x="wd2" y="hd2"/>
                </a:cxn>
                <a:cxn ang="10800000">
                  <a:pos x="wd2" y="hd2"/>
                </a:cxn>
                <a:cxn ang="16200000">
                  <a:pos x="wd2" y="hd2"/>
                </a:cxn>
              </a:cxnLst>
              <a:rect b="b" l="0" r="r" t="0"/>
              <a:pathLst>
                <a:path extrusionOk="0" h="21600" w="21600">
                  <a:moveTo>
                    <a:pt x="17903" y="11522"/>
                  </a:moveTo>
                  <a:lnTo>
                    <a:pt x="17903" y="15252"/>
                  </a:lnTo>
                  <a:cubicBezTo>
                    <a:pt x="17903" y="16077"/>
                    <a:pt x="17394" y="16744"/>
                    <a:pt x="16767" y="16744"/>
                  </a:cubicBezTo>
                  <a:cubicBezTo>
                    <a:pt x="16142" y="16744"/>
                    <a:pt x="15633" y="16077"/>
                    <a:pt x="15633" y="15252"/>
                  </a:cubicBezTo>
                  <a:lnTo>
                    <a:pt x="15633" y="11447"/>
                  </a:lnTo>
                  <a:lnTo>
                    <a:pt x="13409" y="12384"/>
                  </a:lnTo>
                  <a:lnTo>
                    <a:pt x="11935" y="11447"/>
                  </a:lnTo>
                  <a:lnTo>
                    <a:pt x="11935" y="15252"/>
                  </a:lnTo>
                  <a:cubicBezTo>
                    <a:pt x="11935" y="18753"/>
                    <a:pt x="14103" y="21600"/>
                    <a:pt x="16767" y="21600"/>
                  </a:cubicBezTo>
                  <a:cubicBezTo>
                    <a:pt x="19432" y="21600"/>
                    <a:pt x="21600" y="18753"/>
                    <a:pt x="21600" y="15252"/>
                  </a:cubicBezTo>
                  <a:lnTo>
                    <a:pt x="21600" y="11522"/>
                  </a:lnTo>
                  <a:cubicBezTo>
                    <a:pt x="21600" y="11522"/>
                    <a:pt x="17903" y="11522"/>
                    <a:pt x="17903" y="11522"/>
                  </a:cubicBezTo>
                  <a:close/>
                  <a:moveTo>
                    <a:pt x="11935" y="8042"/>
                  </a:moveTo>
                  <a:lnTo>
                    <a:pt x="13409" y="8979"/>
                  </a:lnTo>
                  <a:lnTo>
                    <a:pt x="15633" y="8042"/>
                  </a:lnTo>
                  <a:lnTo>
                    <a:pt x="15633" y="6344"/>
                  </a:lnTo>
                  <a:cubicBezTo>
                    <a:pt x="15633" y="2847"/>
                    <a:pt x="13464" y="0"/>
                    <a:pt x="10801" y="0"/>
                  </a:cubicBezTo>
                  <a:cubicBezTo>
                    <a:pt x="8136" y="0"/>
                    <a:pt x="5968" y="2847"/>
                    <a:pt x="5968" y="6344"/>
                  </a:cubicBezTo>
                  <a:lnTo>
                    <a:pt x="5968" y="15252"/>
                  </a:lnTo>
                  <a:cubicBezTo>
                    <a:pt x="5968" y="16077"/>
                    <a:pt x="5458" y="16744"/>
                    <a:pt x="4833" y="16744"/>
                  </a:cubicBezTo>
                  <a:cubicBezTo>
                    <a:pt x="4207" y="16744"/>
                    <a:pt x="3697" y="16077"/>
                    <a:pt x="3697" y="15252"/>
                  </a:cubicBezTo>
                  <a:lnTo>
                    <a:pt x="3697" y="11522"/>
                  </a:lnTo>
                  <a:lnTo>
                    <a:pt x="0" y="11522"/>
                  </a:lnTo>
                  <a:lnTo>
                    <a:pt x="0" y="15252"/>
                  </a:lnTo>
                  <a:cubicBezTo>
                    <a:pt x="0" y="18753"/>
                    <a:pt x="2168" y="21600"/>
                    <a:pt x="4833" y="21600"/>
                  </a:cubicBezTo>
                  <a:cubicBezTo>
                    <a:pt x="7497" y="21600"/>
                    <a:pt x="9665" y="18753"/>
                    <a:pt x="9665" y="15252"/>
                  </a:cubicBezTo>
                  <a:lnTo>
                    <a:pt x="9665" y="6344"/>
                  </a:lnTo>
                  <a:cubicBezTo>
                    <a:pt x="9665" y="5523"/>
                    <a:pt x="10174" y="4856"/>
                    <a:pt x="10801" y="4856"/>
                  </a:cubicBezTo>
                  <a:cubicBezTo>
                    <a:pt x="11426" y="4856"/>
                    <a:pt x="11935" y="5523"/>
                    <a:pt x="11935" y="6344"/>
                  </a:cubicBezTo>
                  <a:cubicBezTo>
                    <a:pt x="11935" y="6344"/>
                    <a:pt x="11935" y="8042"/>
                    <a:pt x="11935" y="8042"/>
                  </a:cubicBezTo>
                  <a:close/>
                </a:path>
              </a:pathLst>
            </a:custGeom>
            <a:grpFill/>
            <a:ln w="12700">
              <a:miter lim="400000"/>
            </a:ln>
          </p:spPr>
          <p:txBody>
            <a:bodyPr anchor="ctr" bIns="0" lIns="0" rIns="0" tIns="0"/>
            <a:lstStyle/>
            <a:p>
              <a:pPr lvl="0"/>
              <a:endParaRPr sz="1733"/>
            </a:p>
          </p:txBody>
        </p:sp>
        <p:sp>
          <p:nvSpPr>
            <p:cNvPr id="87" name="Shape 4202"/>
            <p:cNvSpPr/>
            <p:nvPr/>
          </p:nvSpPr>
          <p:spPr>
            <a:xfrm>
              <a:off x="3199264" y="2724323"/>
              <a:ext cx="126950" cy="208558"/>
            </a:xfrm>
            <a:custGeom>
              <a:cxnLst>
                <a:cxn ang="0">
                  <a:pos x="wd2" y="hd2"/>
                </a:cxn>
                <a:cxn ang="5400000">
                  <a:pos x="wd2" y="hd2"/>
                </a:cxn>
                <a:cxn ang="10800000">
                  <a:pos x="wd2" y="hd2"/>
                </a:cxn>
                <a:cxn ang="16200000">
                  <a:pos x="wd2" y="hd2"/>
                </a:cxn>
              </a:cxnLst>
              <a:rect b="b" l="0" r="r" t="0"/>
              <a:pathLst>
                <a:path extrusionOk="0" h="21600" w="21600">
                  <a:moveTo>
                    <a:pt x="21600" y="20421"/>
                  </a:moveTo>
                  <a:cubicBezTo>
                    <a:pt x="20102" y="20856"/>
                    <a:pt x="18746" y="21162"/>
                    <a:pt x="17534" y="21337"/>
                  </a:cubicBezTo>
                  <a:cubicBezTo>
                    <a:pt x="16317" y="21512"/>
                    <a:pt x="15002" y="21600"/>
                    <a:pt x="13593" y="21600"/>
                  </a:cubicBezTo>
                  <a:cubicBezTo>
                    <a:pt x="11990" y="21600"/>
                    <a:pt x="10574" y="21473"/>
                    <a:pt x="9340" y="21227"/>
                  </a:cubicBezTo>
                  <a:cubicBezTo>
                    <a:pt x="8110" y="20975"/>
                    <a:pt x="7060" y="20619"/>
                    <a:pt x="6189" y="20171"/>
                  </a:cubicBezTo>
                  <a:cubicBezTo>
                    <a:pt x="5318" y="19697"/>
                    <a:pt x="4714" y="19205"/>
                    <a:pt x="4380" y="18685"/>
                  </a:cubicBezTo>
                  <a:cubicBezTo>
                    <a:pt x="4043" y="18168"/>
                    <a:pt x="3876" y="17413"/>
                    <a:pt x="3876" y="16426"/>
                  </a:cubicBezTo>
                  <a:lnTo>
                    <a:pt x="3876" y="8849"/>
                  </a:lnTo>
                  <a:lnTo>
                    <a:pt x="0" y="8849"/>
                  </a:lnTo>
                  <a:lnTo>
                    <a:pt x="0" y="5793"/>
                  </a:lnTo>
                  <a:cubicBezTo>
                    <a:pt x="1377" y="5516"/>
                    <a:pt x="2559" y="5123"/>
                    <a:pt x="3539" y="4608"/>
                  </a:cubicBezTo>
                  <a:cubicBezTo>
                    <a:pt x="4522" y="4094"/>
                    <a:pt x="5311" y="3475"/>
                    <a:pt x="5906" y="2754"/>
                  </a:cubicBezTo>
                  <a:cubicBezTo>
                    <a:pt x="6500" y="2033"/>
                    <a:pt x="6907" y="1114"/>
                    <a:pt x="7132" y="0"/>
                  </a:cubicBezTo>
                  <a:lnTo>
                    <a:pt x="12118" y="0"/>
                  </a:lnTo>
                  <a:lnTo>
                    <a:pt x="12118" y="5459"/>
                  </a:lnTo>
                  <a:lnTo>
                    <a:pt x="20439" y="5459"/>
                  </a:lnTo>
                  <a:lnTo>
                    <a:pt x="20439" y="8849"/>
                  </a:lnTo>
                  <a:lnTo>
                    <a:pt x="12118" y="8849"/>
                  </a:lnTo>
                  <a:lnTo>
                    <a:pt x="12118" y="14388"/>
                  </a:lnTo>
                  <a:cubicBezTo>
                    <a:pt x="12118" y="15640"/>
                    <a:pt x="12225" y="16443"/>
                    <a:pt x="12443" y="16802"/>
                  </a:cubicBezTo>
                  <a:cubicBezTo>
                    <a:pt x="12657" y="17156"/>
                    <a:pt x="13058" y="17441"/>
                    <a:pt x="13641" y="17653"/>
                  </a:cubicBezTo>
                  <a:cubicBezTo>
                    <a:pt x="14419" y="17939"/>
                    <a:pt x="15306" y="18083"/>
                    <a:pt x="16305" y="18083"/>
                  </a:cubicBezTo>
                  <a:cubicBezTo>
                    <a:pt x="18079" y="18083"/>
                    <a:pt x="19844" y="17727"/>
                    <a:pt x="21600" y="17014"/>
                  </a:cubicBezTo>
                  <a:cubicBezTo>
                    <a:pt x="21600" y="17014"/>
                    <a:pt x="21600" y="20421"/>
                    <a:pt x="21600" y="20421"/>
                  </a:cubicBezTo>
                  <a:close/>
                </a:path>
              </a:pathLst>
            </a:custGeom>
            <a:grpFill/>
            <a:ln w="12700">
              <a:miter lim="400000"/>
            </a:ln>
          </p:spPr>
          <p:txBody>
            <a:bodyPr anchor="ctr" bIns="0" lIns="0" rIns="0" tIns="0"/>
            <a:lstStyle/>
            <a:p>
              <a:pPr lvl="0"/>
              <a:endParaRPr sz="1733"/>
            </a:p>
          </p:txBody>
        </p:sp>
        <p:sp>
          <p:nvSpPr>
            <p:cNvPr id="88" name="Shape 4203"/>
            <p:cNvSpPr/>
            <p:nvPr/>
          </p:nvSpPr>
          <p:spPr>
            <a:xfrm>
              <a:off x="3683800" y="2719792"/>
              <a:ext cx="217634" cy="217620"/>
            </a:xfrm>
            <a:custGeom>
              <a:cxnLst>
                <a:cxn ang="0">
                  <a:pos x="wd2" y="hd2"/>
                </a:cxn>
                <a:cxn ang="5400000">
                  <a:pos x="wd2" y="hd2"/>
                </a:cxn>
                <a:cxn ang="10800000">
                  <a:pos x="wd2" y="hd2"/>
                </a:cxn>
                <a:cxn ang="16200000">
                  <a:pos x="wd2" y="hd2"/>
                </a:cxn>
              </a:cxnLst>
              <a:rect b="b" l="0" r="r" t="0"/>
              <a:pathLst>
                <a:path extrusionOk="0" h="21600" w="21600">
                  <a:moveTo>
                    <a:pt x="13698" y="15458"/>
                  </a:moveTo>
                  <a:cubicBezTo>
                    <a:pt x="13257" y="15669"/>
                    <a:pt x="12857" y="15818"/>
                    <a:pt x="12499" y="15902"/>
                  </a:cubicBezTo>
                  <a:cubicBezTo>
                    <a:pt x="12140" y="15986"/>
                    <a:pt x="11754" y="16029"/>
                    <a:pt x="11337" y="16029"/>
                  </a:cubicBezTo>
                  <a:cubicBezTo>
                    <a:pt x="10866" y="16029"/>
                    <a:pt x="10448" y="15970"/>
                    <a:pt x="10084" y="15848"/>
                  </a:cubicBezTo>
                  <a:cubicBezTo>
                    <a:pt x="9722" y="15726"/>
                    <a:pt x="9412" y="15555"/>
                    <a:pt x="9156" y="15333"/>
                  </a:cubicBezTo>
                  <a:cubicBezTo>
                    <a:pt x="8899" y="15108"/>
                    <a:pt x="8721" y="14870"/>
                    <a:pt x="8622" y="14618"/>
                  </a:cubicBezTo>
                  <a:cubicBezTo>
                    <a:pt x="8523" y="14366"/>
                    <a:pt x="8475" y="14003"/>
                    <a:pt x="8475" y="13523"/>
                  </a:cubicBezTo>
                  <a:lnTo>
                    <a:pt x="8475" y="9854"/>
                  </a:lnTo>
                  <a:lnTo>
                    <a:pt x="7333" y="9854"/>
                  </a:lnTo>
                  <a:lnTo>
                    <a:pt x="7333" y="8375"/>
                  </a:lnTo>
                  <a:cubicBezTo>
                    <a:pt x="7738" y="8242"/>
                    <a:pt x="8086" y="8050"/>
                    <a:pt x="8376" y="7801"/>
                  </a:cubicBezTo>
                  <a:cubicBezTo>
                    <a:pt x="8664" y="7551"/>
                    <a:pt x="8897" y="7253"/>
                    <a:pt x="9072" y="6904"/>
                  </a:cubicBezTo>
                  <a:cubicBezTo>
                    <a:pt x="9247" y="6554"/>
                    <a:pt x="9367" y="6110"/>
                    <a:pt x="9434" y="5571"/>
                  </a:cubicBezTo>
                  <a:lnTo>
                    <a:pt x="10904" y="5571"/>
                  </a:lnTo>
                  <a:lnTo>
                    <a:pt x="10904" y="8212"/>
                  </a:lnTo>
                  <a:lnTo>
                    <a:pt x="13356" y="8212"/>
                  </a:lnTo>
                  <a:lnTo>
                    <a:pt x="13356" y="9854"/>
                  </a:lnTo>
                  <a:lnTo>
                    <a:pt x="10904" y="9854"/>
                  </a:lnTo>
                  <a:lnTo>
                    <a:pt x="10904" y="12537"/>
                  </a:lnTo>
                  <a:cubicBezTo>
                    <a:pt x="10904" y="13144"/>
                    <a:pt x="10935" y="13534"/>
                    <a:pt x="10998" y="13705"/>
                  </a:cubicBezTo>
                  <a:cubicBezTo>
                    <a:pt x="11062" y="13878"/>
                    <a:pt x="11180" y="14016"/>
                    <a:pt x="11352" y="14119"/>
                  </a:cubicBezTo>
                  <a:cubicBezTo>
                    <a:pt x="11581" y="14257"/>
                    <a:pt x="11844" y="14325"/>
                    <a:pt x="12138" y="14325"/>
                  </a:cubicBezTo>
                  <a:cubicBezTo>
                    <a:pt x="12661" y="14325"/>
                    <a:pt x="13181" y="14154"/>
                    <a:pt x="13698" y="13810"/>
                  </a:cubicBezTo>
                  <a:cubicBezTo>
                    <a:pt x="13698" y="13810"/>
                    <a:pt x="13698" y="15458"/>
                    <a:pt x="13698" y="15458"/>
                  </a:cubicBezTo>
                  <a:close/>
                  <a:moveTo>
                    <a:pt x="10799" y="0"/>
                  </a:moveTo>
                  <a:cubicBezTo>
                    <a:pt x="4835" y="0"/>
                    <a:pt x="0" y="4834"/>
                    <a:pt x="0" y="10800"/>
                  </a:cubicBezTo>
                  <a:cubicBezTo>
                    <a:pt x="0" y="16764"/>
                    <a:pt x="4835" y="21600"/>
                    <a:pt x="10799" y="21600"/>
                  </a:cubicBezTo>
                  <a:cubicBezTo>
                    <a:pt x="16764" y="21600"/>
                    <a:pt x="21600" y="16764"/>
                    <a:pt x="21600" y="10800"/>
                  </a:cubicBezTo>
                  <a:cubicBezTo>
                    <a:pt x="21600" y="4834"/>
                    <a:pt x="16764" y="0"/>
                    <a:pt x="10799" y="0"/>
                  </a:cubicBezTo>
                  <a:close/>
                </a:path>
              </a:pathLst>
            </a:custGeom>
            <a:grpFill/>
            <a:ln w="12700">
              <a:miter lim="400000"/>
            </a:ln>
          </p:spPr>
          <p:txBody>
            <a:bodyPr anchor="ctr" bIns="0" lIns="0" rIns="0" tIns="0"/>
            <a:lstStyle/>
            <a:p>
              <a:pPr lvl="0"/>
              <a:endParaRPr sz="1733"/>
            </a:p>
          </p:txBody>
        </p:sp>
        <p:sp>
          <p:nvSpPr>
            <p:cNvPr id="89" name="Shape 4204"/>
            <p:cNvSpPr/>
            <p:nvPr/>
          </p:nvSpPr>
          <p:spPr>
            <a:xfrm>
              <a:off x="6285022" y="2719792"/>
              <a:ext cx="217634" cy="217620"/>
            </a:xfrm>
            <a:custGeom>
              <a:cxnLst>
                <a:cxn ang="0">
                  <a:pos x="wd2" y="hd2"/>
                </a:cxn>
                <a:cxn ang="5400000">
                  <a:pos x="wd2" y="hd2"/>
                </a:cxn>
                <a:cxn ang="10800000">
                  <a:pos x="wd2" y="hd2"/>
                </a:cxn>
                <a:cxn ang="16200000">
                  <a:pos x="wd2" y="hd2"/>
                </a:cxn>
              </a:cxnLst>
              <a:rect b="b" l="0" r="r" t="0"/>
              <a:pathLst>
                <a:path extrusionOk="0" h="21600" w="21600">
                  <a:moveTo>
                    <a:pt x="16485" y="12469"/>
                  </a:moveTo>
                  <a:cubicBezTo>
                    <a:pt x="16485" y="13867"/>
                    <a:pt x="15343" y="15005"/>
                    <a:pt x="13941" y="15005"/>
                  </a:cubicBezTo>
                  <a:cubicBezTo>
                    <a:pt x="12539" y="15005"/>
                    <a:pt x="11397" y="13867"/>
                    <a:pt x="11397" y="12469"/>
                  </a:cubicBezTo>
                  <a:lnTo>
                    <a:pt x="11397" y="10946"/>
                  </a:lnTo>
                  <a:lnTo>
                    <a:pt x="12173" y="11320"/>
                  </a:lnTo>
                  <a:lnTo>
                    <a:pt x="13343" y="10946"/>
                  </a:lnTo>
                  <a:lnTo>
                    <a:pt x="13343" y="12469"/>
                  </a:lnTo>
                  <a:cubicBezTo>
                    <a:pt x="13343" y="12797"/>
                    <a:pt x="13612" y="13065"/>
                    <a:pt x="13941" y="13065"/>
                  </a:cubicBezTo>
                  <a:cubicBezTo>
                    <a:pt x="14270" y="13065"/>
                    <a:pt x="14538" y="12797"/>
                    <a:pt x="14538" y="12469"/>
                  </a:cubicBezTo>
                  <a:lnTo>
                    <a:pt x="14538" y="10976"/>
                  </a:lnTo>
                  <a:lnTo>
                    <a:pt x="16485" y="10976"/>
                  </a:lnTo>
                  <a:cubicBezTo>
                    <a:pt x="16485" y="10976"/>
                    <a:pt x="16485" y="12469"/>
                    <a:pt x="16485" y="12469"/>
                  </a:cubicBezTo>
                  <a:close/>
                  <a:moveTo>
                    <a:pt x="10799" y="8307"/>
                  </a:moveTo>
                  <a:cubicBezTo>
                    <a:pt x="10470" y="8307"/>
                    <a:pt x="10202" y="8576"/>
                    <a:pt x="10202" y="8903"/>
                  </a:cubicBezTo>
                  <a:lnTo>
                    <a:pt x="10202" y="12469"/>
                  </a:lnTo>
                  <a:cubicBezTo>
                    <a:pt x="10202" y="13867"/>
                    <a:pt x="9061" y="15005"/>
                    <a:pt x="7659" y="15005"/>
                  </a:cubicBezTo>
                  <a:cubicBezTo>
                    <a:pt x="6257" y="15005"/>
                    <a:pt x="5115" y="13867"/>
                    <a:pt x="5115" y="12469"/>
                  </a:cubicBezTo>
                  <a:lnTo>
                    <a:pt x="5115" y="10976"/>
                  </a:lnTo>
                  <a:lnTo>
                    <a:pt x="7062" y="10976"/>
                  </a:lnTo>
                  <a:lnTo>
                    <a:pt x="7062" y="12469"/>
                  </a:lnTo>
                  <a:cubicBezTo>
                    <a:pt x="7062" y="12797"/>
                    <a:pt x="7330" y="13065"/>
                    <a:pt x="7659" y="13065"/>
                  </a:cubicBezTo>
                  <a:cubicBezTo>
                    <a:pt x="7988" y="13065"/>
                    <a:pt x="8257" y="12797"/>
                    <a:pt x="8257" y="12469"/>
                  </a:cubicBezTo>
                  <a:lnTo>
                    <a:pt x="8257" y="8903"/>
                  </a:lnTo>
                  <a:cubicBezTo>
                    <a:pt x="8257" y="7505"/>
                    <a:pt x="9397" y="6365"/>
                    <a:pt x="10799" y="6365"/>
                  </a:cubicBezTo>
                  <a:cubicBezTo>
                    <a:pt x="12203" y="6365"/>
                    <a:pt x="13343" y="7505"/>
                    <a:pt x="13343" y="8903"/>
                  </a:cubicBezTo>
                  <a:lnTo>
                    <a:pt x="13343" y="9583"/>
                  </a:lnTo>
                  <a:lnTo>
                    <a:pt x="12173" y="9957"/>
                  </a:lnTo>
                  <a:lnTo>
                    <a:pt x="11397" y="9583"/>
                  </a:lnTo>
                  <a:lnTo>
                    <a:pt x="11397" y="8903"/>
                  </a:lnTo>
                  <a:cubicBezTo>
                    <a:pt x="11397" y="8576"/>
                    <a:pt x="11130" y="8307"/>
                    <a:pt x="10799" y="8307"/>
                  </a:cubicBezTo>
                  <a:close/>
                  <a:moveTo>
                    <a:pt x="10799" y="0"/>
                  </a:moveTo>
                  <a:cubicBezTo>
                    <a:pt x="4835" y="0"/>
                    <a:pt x="0" y="4834"/>
                    <a:pt x="0" y="10800"/>
                  </a:cubicBezTo>
                  <a:cubicBezTo>
                    <a:pt x="0" y="16764"/>
                    <a:pt x="4835" y="21600"/>
                    <a:pt x="10799" y="21600"/>
                  </a:cubicBezTo>
                  <a:cubicBezTo>
                    <a:pt x="16765" y="21600"/>
                    <a:pt x="21600" y="16764"/>
                    <a:pt x="21600" y="10800"/>
                  </a:cubicBezTo>
                  <a:cubicBezTo>
                    <a:pt x="21600" y="4834"/>
                    <a:pt x="16765" y="0"/>
                    <a:pt x="10799" y="0"/>
                  </a:cubicBezTo>
                  <a:close/>
                </a:path>
              </a:pathLst>
            </a:custGeom>
            <a:grpFill/>
            <a:ln w="12700">
              <a:miter lim="400000"/>
            </a:ln>
          </p:spPr>
          <p:txBody>
            <a:bodyPr anchor="ctr" bIns="0" lIns="0" rIns="0" tIns="0"/>
            <a:lstStyle/>
            <a:p>
              <a:pPr lvl="0"/>
              <a:endParaRPr sz="1733"/>
            </a:p>
          </p:txBody>
        </p:sp>
      </p:grpSp>
    </p:spTree>
    <p:extLst>
      <p:ext uri="{BB962C8B-B14F-4D97-AF65-F5344CB8AC3E}">
        <p14:creationId val="1928828052"/>
      </p:ext>
    </p:extLst>
  </p:cSld>
  <p:clrMapOvr>
    <a:masterClrMapping/>
  </p:clrMapOvr>
  <p:transition advClick="0"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2" presetSubtype="1">
                                  <p:stCondLst>
                                    <p:cond delay="0"/>
                                  </p:stCondLst>
                                  <p:childTnLst>
                                    <p:set>
                                      <p:cBhvr>
                                        <p:cTn dur="1" fill="hold" id="6">
                                          <p:stCondLst>
                                            <p:cond delay="0"/>
                                          </p:stCondLst>
                                        </p:cTn>
                                        <p:tgtEl>
                                          <p:spTgt spid="2"/>
                                        </p:tgtEl>
                                        <p:attrNameLst>
                                          <p:attrName>style.visibility</p:attrName>
                                        </p:attrNameLst>
                                      </p:cBhvr>
                                      <p:to>
                                        <p:strVal val="visible"/>
                                      </p:to>
                                    </p:set>
                                    <p:animEffect filter="wipe(up)" transition="in">
                                      <p:cBhvr>
                                        <p:cTn dur="800" id="7"/>
                                        <p:tgtEl>
                                          <p:spTgt spid="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5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组合 1"/>
          <p:cNvGrpSpPr/>
          <p:nvPr/>
        </p:nvGrpSpPr>
        <p:grpSpPr>
          <a:xfrm>
            <a:off x="719214" y="549431"/>
            <a:ext cx="10752944" cy="5727789"/>
            <a:chOff x="539551" y="411510"/>
            <a:chExt cx="8066809" cy="4296961"/>
          </a:xfrm>
          <a:solidFill>
            <a:schemeClr val="tx2"/>
          </a:solidFill>
        </p:grpSpPr>
        <p:grpSp>
          <p:nvGrpSpPr>
            <p:cNvPr id="3" name="组合 2"/>
            <p:cNvGrpSpPr/>
            <p:nvPr/>
          </p:nvGrpSpPr>
          <p:grpSpPr>
            <a:xfrm>
              <a:off x="539551" y="411510"/>
              <a:ext cx="8066809" cy="2863132"/>
              <a:chOff x="772320" y="1220787"/>
              <a:chExt cx="7049801" cy="2502168"/>
            </a:xfrm>
            <a:grpFill/>
          </p:grpSpPr>
          <p:sp>
            <p:nvSpPr>
              <p:cNvPr id="52" name="Freeform 1"/>
              <p:cNvSpPr>
                <a:spLocks noChangeArrowheads="1"/>
              </p:cNvSpPr>
              <p:nvPr/>
            </p:nvSpPr>
            <p:spPr bwMode="auto">
              <a:xfrm>
                <a:off x="7598283" y="2807313"/>
                <a:ext cx="223838" cy="69850"/>
              </a:xfrm>
              <a:custGeom>
                <a:gdLst>
                  <a:gd fmla="*/ 79390273 w 623" name="T0"/>
                  <a:gd fmla="*/ 5558896 h 192" name="T1"/>
                  <a:gd fmla="*/ 79390273 w 623" name="T2"/>
                  <a:gd fmla="*/ 5558896 h 192" name="T3"/>
                  <a:gd fmla="*/ 70224771 w 623" name="T4"/>
                  <a:gd fmla="*/ 11117428 h 192" name="T5"/>
                  <a:gd fmla="*/ 51119497 w 623" name="T6"/>
                  <a:gd fmla="*/ 0 h 192" name="T7"/>
                  <a:gd fmla="*/ 40146764 w 623" name="T8"/>
                  <a:gd fmla="*/ 6485136 h 192" name="T9"/>
                  <a:gd fmla="*/ 29174391 w 623" name="T10"/>
                  <a:gd fmla="*/ 0 h 192" name="T11"/>
                  <a:gd fmla="*/ 10069117 w 623" name="T12"/>
                  <a:gd fmla="*/ 11117428 h 192" name="T13"/>
                  <a:gd fmla="*/ 1807231 w 623" name="T14"/>
                  <a:gd fmla="*/ 5558896 h 192" name="T15"/>
                  <a:gd fmla="*/ 21816121 w 623" name="T16"/>
                  <a:gd fmla="*/ 25279152 h 192" name="T17"/>
                  <a:gd fmla="*/ 40146764 w 623" name="T18"/>
                  <a:gd fmla="*/ 15882144 h 192" name="T19"/>
                  <a:gd fmla="*/ 59252038 w 623" name="T20"/>
                  <a:gd fmla="*/ 25279152 h 192" name="T21"/>
                  <a:gd fmla="*/ 79390273 w 623" name="T22"/>
                  <a:gd fmla="*/ 5558896 h 192"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b="b" l="0" r="r" t="0"/>
                <a:pathLst>
                  <a:path h="192" w="623">
                    <a:moveTo>
                      <a:pt x="615" y="42"/>
                    </a:moveTo>
                    <a:lnTo>
                      <a:pt x="615" y="42"/>
                    </a:lnTo>
                    <a:cubicBezTo>
                      <a:pt x="601" y="42"/>
                      <a:pt x="587" y="84"/>
                      <a:pt x="544" y="84"/>
                    </a:cubicBezTo>
                    <a:cubicBezTo>
                      <a:pt x="495" y="84"/>
                      <a:pt x="473" y="0"/>
                      <a:pt x="396" y="0"/>
                    </a:cubicBezTo>
                    <a:cubicBezTo>
                      <a:pt x="339" y="0"/>
                      <a:pt x="318" y="49"/>
                      <a:pt x="311" y="49"/>
                    </a:cubicBezTo>
                    <a:cubicBezTo>
                      <a:pt x="311" y="49"/>
                      <a:pt x="290" y="0"/>
                      <a:pt x="226" y="0"/>
                    </a:cubicBezTo>
                    <a:cubicBezTo>
                      <a:pt x="148" y="0"/>
                      <a:pt x="127" y="84"/>
                      <a:pt x="78" y="84"/>
                    </a:cubicBezTo>
                    <a:cubicBezTo>
                      <a:pt x="42" y="84"/>
                      <a:pt x="21" y="42"/>
                      <a:pt x="14" y="42"/>
                    </a:cubicBezTo>
                    <a:cubicBezTo>
                      <a:pt x="0" y="49"/>
                      <a:pt x="35" y="191"/>
                      <a:pt x="169" y="191"/>
                    </a:cubicBezTo>
                    <a:cubicBezTo>
                      <a:pt x="254" y="191"/>
                      <a:pt x="304" y="120"/>
                      <a:pt x="311" y="120"/>
                    </a:cubicBezTo>
                    <a:cubicBezTo>
                      <a:pt x="318" y="120"/>
                      <a:pt x="375" y="191"/>
                      <a:pt x="459" y="191"/>
                    </a:cubicBezTo>
                    <a:cubicBezTo>
                      <a:pt x="594" y="191"/>
                      <a:pt x="622" y="49"/>
                      <a:pt x="615" y="42"/>
                    </a:cubicBezTo>
                  </a:path>
                </a:pathLst>
              </a:custGeom>
              <a:grpFill/>
              <a:ln>
                <a:noFill/>
              </a:ln>
              <a:extLst/>
            </p:spPr>
            <p:txBody>
              <a:bodyPr anchor="ctr" bIns="22854" lIns="45708" rIns="45708" tIns="22854" wrap="none"/>
              <a:lstStyle/>
              <a:p>
                <a:endParaRPr lang="en-US" sz="3199">
                  <a:latin typeface="Roboto Light"/>
                </a:endParaRPr>
              </a:p>
            </p:txBody>
          </p:sp>
          <p:sp>
            <p:nvSpPr>
              <p:cNvPr id="53" name="Freeform 2"/>
              <p:cNvSpPr>
                <a:spLocks noChangeArrowheads="1"/>
              </p:cNvSpPr>
              <p:nvPr/>
            </p:nvSpPr>
            <p:spPr bwMode="auto">
              <a:xfrm>
                <a:off x="7220459" y="2777150"/>
                <a:ext cx="219075" cy="130175"/>
              </a:xfrm>
              <a:custGeom>
                <a:gdLst>
                  <a:gd fmla="*/ 74925449 w 609" name="T0"/>
                  <a:gd fmla="*/ 26655946 h 361" name="T1"/>
                  <a:gd fmla="*/ 74925449 w 609" name="T2"/>
                  <a:gd fmla="*/ 26655946 h 361" name="T3"/>
                  <a:gd fmla="*/ 25622062 w 609" name="T4"/>
                  <a:gd fmla="*/ 26655946 h 361" name="T5"/>
                  <a:gd fmla="*/ 25622062 w 609" name="T6"/>
                  <a:gd fmla="*/ 26655946 h 361" name="T7"/>
                  <a:gd fmla="*/ 21869369 w 609" name="T8"/>
                  <a:gd fmla="*/ 22885198 h 361" name="T9"/>
                  <a:gd fmla="*/ 25622062 w 609" name="T10"/>
                  <a:gd fmla="*/ 19244264 h 361" name="T11"/>
                  <a:gd fmla="*/ 25622062 w 609" name="T12"/>
                  <a:gd fmla="*/ 19244264 h 361" name="T13"/>
                  <a:gd fmla="*/ 74925449 w 609" name="T14"/>
                  <a:gd fmla="*/ 19244264 h 361" name="T15"/>
                  <a:gd fmla="*/ 78678142 w 609" name="T16"/>
                  <a:gd fmla="*/ 22885198 h 361" name="T17"/>
                  <a:gd fmla="*/ 74925449 w 609" name="T18"/>
                  <a:gd fmla="*/ 26655946 h 361" name="T19"/>
                  <a:gd fmla="*/ 74925449 w 609" name="T20"/>
                  <a:gd fmla="*/ 7281506 h 361" name="T21"/>
                  <a:gd fmla="*/ 74925449 w 609" name="T22"/>
                  <a:gd fmla="*/ 7281506 h 361" name="T23"/>
                  <a:gd fmla="*/ 25622062 w 609" name="T24"/>
                  <a:gd fmla="*/ 7281506 h 361" name="T25"/>
                  <a:gd fmla="*/ 25622062 w 609" name="T26"/>
                  <a:gd fmla="*/ 7281506 h 361" name="T27"/>
                  <a:gd fmla="*/ 21869369 w 609" name="T28"/>
                  <a:gd fmla="*/ 3640933 h 361" name="T29"/>
                  <a:gd fmla="*/ 25622062 w 609" name="T30"/>
                  <a:gd fmla="*/ 0 h 361" name="T31"/>
                  <a:gd fmla="*/ 25622062 w 609" name="T32"/>
                  <a:gd fmla="*/ 0 h 361" name="T33"/>
                  <a:gd fmla="*/ 74925449 w 609" name="T34"/>
                  <a:gd fmla="*/ 0 h 361" name="T35"/>
                  <a:gd fmla="*/ 78678142 w 609" name="T36"/>
                  <a:gd fmla="*/ 3640933 h 361" name="T37"/>
                  <a:gd fmla="*/ 74925449 w 609" name="T38"/>
                  <a:gd fmla="*/ 7281506 h 361" name="T39"/>
                  <a:gd fmla="*/ 10999436 w 609" name="T40"/>
                  <a:gd fmla="*/ 46810353 h 361" name="T41"/>
                  <a:gd fmla="*/ 10999436 w 609" name="T42"/>
                  <a:gd fmla="*/ 46810353 h 361" name="T43"/>
                  <a:gd fmla="*/ 10999436 w 609" name="T44"/>
                  <a:gd fmla="*/ 46810353 h 361" name="T45"/>
                  <a:gd fmla="*/ 3623191 w 609" name="T46"/>
                  <a:gd fmla="*/ 46810353 h 361" name="T47"/>
                  <a:gd fmla="*/ 0 w 609" name="T48"/>
                  <a:gd fmla="*/ 43169780 h 361" name="T49"/>
                  <a:gd fmla="*/ 3623191 w 609" name="T50"/>
                  <a:gd fmla="*/ 39528847 h 361" name="T51"/>
                  <a:gd fmla="*/ 10999436 w 609" name="T52"/>
                  <a:gd fmla="*/ 39528847 h 361" name="T53"/>
                  <a:gd fmla="*/ 10999436 w 609" name="T54"/>
                  <a:gd fmla="*/ 39528847 h 361" name="T55"/>
                  <a:gd fmla="*/ 14622627 w 609" name="T56"/>
                  <a:gd fmla="*/ 43169780 h 361" name="T57"/>
                  <a:gd fmla="*/ 10999436 w 609" name="T58"/>
                  <a:gd fmla="*/ 46810353 h 361" name="T59"/>
                  <a:gd fmla="*/ 10999436 w 609" name="T60"/>
                  <a:gd fmla="*/ 26655946 h 361" name="T61"/>
                  <a:gd fmla="*/ 10999436 w 609" name="T62"/>
                  <a:gd fmla="*/ 26655946 h 361" name="T63"/>
                  <a:gd fmla="*/ 10999436 w 609" name="T64"/>
                  <a:gd fmla="*/ 26655946 h 361" name="T65"/>
                  <a:gd fmla="*/ 3623191 w 609" name="T66"/>
                  <a:gd fmla="*/ 26655946 h 361" name="T67"/>
                  <a:gd fmla="*/ 0 w 609" name="T68"/>
                  <a:gd fmla="*/ 22885198 h 361" name="T69"/>
                  <a:gd fmla="*/ 3623191 w 609" name="T70"/>
                  <a:gd fmla="*/ 19244264 h 361" name="T71"/>
                  <a:gd fmla="*/ 10999436 w 609" name="T72"/>
                  <a:gd fmla="*/ 19244264 h 361" name="T73"/>
                  <a:gd fmla="*/ 10999436 w 609" name="T74"/>
                  <a:gd fmla="*/ 19244264 h 361" name="T75"/>
                  <a:gd fmla="*/ 14622627 w 609" name="T76"/>
                  <a:gd fmla="*/ 22885198 h 361" name="T77"/>
                  <a:gd fmla="*/ 10999436 w 609" name="T78"/>
                  <a:gd fmla="*/ 26655946 h 361" name="T79"/>
                  <a:gd fmla="*/ 10999436 w 609" name="T80"/>
                  <a:gd fmla="*/ 7281506 h 361" name="T81"/>
                  <a:gd fmla="*/ 10999436 w 609" name="T82"/>
                  <a:gd fmla="*/ 7281506 h 361" name="T83"/>
                  <a:gd fmla="*/ 10999436 w 609" name="T84"/>
                  <a:gd fmla="*/ 7281506 h 361" name="T85"/>
                  <a:gd fmla="*/ 3623191 w 609" name="T86"/>
                  <a:gd fmla="*/ 7281506 h 361" name="T87"/>
                  <a:gd fmla="*/ 0 w 609" name="T88"/>
                  <a:gd fmla="*/ 3640933 h 361" name="T89"/>
                  <a:gd fmla="*/ 3623191 w 609" name="T90"/>
                  <a:gd fmla="*/ 0 h 361" name="T91"/>
                  <a:gd fmla="*/ 10999436 w 609" name="T92"/>
                  <a:gd fmla="*/ 0 h 361" name="T93"/>
                  <a:gd fmla="*/ 10999436 w 609" name="T94"/>
                  <a:gd fmla="*/ 0 h 361" name="T95"/>
                  <a:gd fmla="*/ 14622627 w 609" name="T96"/>
                  <a:gd fmla="*/ 3640933 h 361" name="T97"/>
                  <a:gd fmla="*/ 10999436 w 609" name="T98"/>
                  <a:gd fmla="*/ 7281506 h 361" name="T99"/>
                  <a:gd fmla="*/ 25622062 w 609" name="T100"/>
                  <a:gd fmla="*/ 46810353 h 361" name="T101"/>
                  <a:gd fmla="*/ 25622062 w 609" name="T102"/>
                  <a:gd fmla="*/ 46810353 h 361" name="T103"/>
                  <a:gd fmla="*/ 21869369 w 609" name="T104"/>
                  <a:gd fmla="*/ 43169780 h 361" name="T105"/>
                  <a:gd fmla="*/ 25622062 w 609" name="T106"/>
                  <a:gd fmla="*/ 39528847 h 361" name="T107"/>
                  <a:gd fmla="*/ 25622062 w 609" name="T108"/>
                  <a:gd fmla="*/ 39528847 h 361" name="T109"/>
                  <a:gd fmla="*/ 74925449 w 609" name="T110"/>
                  <a:gd fmla="*/ 39528847 h 361" name="T111"/>
                  <a:gd fmla="*/ 78678142 w 609" name="T112"/>
                  <a:gd fmla="*/ 43169780 h 361" name="T113"/>
                  <a:gd fmla="*/ 74925449 w 609" name="T114"/>
                  <a:gd fmla="*/ 46810353 h 361" name="T115"/>
                  <a:gd fmla="*/ 25622062 w 609" name="T116"/>
                  <a:gd fmla="*/ 46810353 h 361"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b="b" l="0" r="r" t="0"/>
                <a:pathLst>
                  <a:path h="361" w="609">
                    <a:moveTo>
                      <a:pt x="579" y="205"/>
                    </a:moveTo>
                    <a:lnTo>
                      <a:pt x="579" y="205"/>
                    </a:lnTo>
                    <a:cubicBezTo>
                      <a:pt x="198" y="205"/>
                      <a:pt x="198" y="205"/>
                      <a:pt x="198" y="205"/>
                    </a:cubicBezTo>
                    <a:cubicBezTo>
                      <a:pt x="184" y="205"/>
                      <a:pt x="169" y="198"/>
                      <a:pt x="169" y="176"/>
                    </a:cubicBezTo>
                    <a:cubicBezTo>
                      <a:pt x="169" y="162"/>
                      <a:pt x="184" y="148"/>
                      <a:pt x="198" y="148"/>
                    </a:cubicBezTo>
                    <a:cubicBezTo>
                      <a:pt x="579" y="148"/>
                      <a:pt x="579" y="148"/>
                      <a:pt x="579" y="148"/>
                    </a:cubicBezTo>
                    <a:cubicBezTo>
                      <a:pt x="594" y="148"/>
                      <a:pt x="608" y="162"/>
                      <a:pt x="608" y="176"/>
                    </a:cubicBezTo>
                    <a:cubicBezTo>
                      <a:pt x="608" y="198"/>
                      <a:pt x="594" y="205"/>
                      <a:pt x="579" y="205"/>
                    </a:cubicBezTo>
                    <a:close/>
                    <a:moveTo>
                      <a:pt x="579" y="56"/>
                    </a:moveTo>
                    <a:lnTo>
                      <a:pt x="579" y="56"/>
                    </a:lnTo>
                    <a:cubicBezTo>
                      <a:pt x="198" y="56"/>
                      <a:pt x="198" y="56"/>
                      <a:pt x="198" y="56"/>
                    </a:cubicBezTo>
                    <a:cubicBezTo>
                      <a:pt x="184" y="56"/>
                      <a:pt x="169" y="42"/>
                      <a:pt x="169" y="28"/>
                    </a:cubicBezTo>
                    <a:cubicBezTo>
                      <a:pt x="169" y="14"/>
                      <a:pt x="184" y="0"/>
                      <a:pt x="198" y="0"/>
                    </a:cubicBezTo>
                    <a:cubicBezTo>
                      <a:pt x="579" y="0"/>
                      <a:pt x="579" y="0"/>
                      <a:pt x="579" y="0"/>
                    </a:cubicBezTo>
                    <a:cubicBezTo>
                      <a:pt x="594" y="0"/>
                      <a:pt x="608" y="14"/>
                      <a:pt x="608" y="28"/>
                    </a:cubicBezTo>
                    <a:cubicBezTo>
                      <a:pt x="608" y="42"/>
                      <a:pt x="594" y="56"/>
                      <a:pt x="579" y="56"/>
                    </a:cubicBezTo>
                    <a:close/>
                    <a:moveTo>
                      <a:pt x="85" y="360"/>
                    </a:moveTo>
                    <a:lnTo>
                      <a:pt x="85" y="360"/>
                    </a:lnTo>
                    <a:cubicBezTo>
                      <a:pt x="28" y="360"/>
                      <a:pt x="28" y="360"/>
                      <a:pt x="28" y="360"/>
                    </a:cubicBezTo>
                    <a:cubicBezTo>
                      <a:pt x="14" y="360"/>
                      <a:pt x="0" y="346"/>
                      <a:pt x="0" y="332"/>
                    </a:cubicBezTo>
                    <a:cubicBezTo>
                      <a:pt x="0" y="311"/>
                      <a:pt x="14" y="304"/>
                      <a:pt x="28" y="304"/>
                    </a:cubicBezTo>
                    <a:cubicBezTo>
                      <a:pt x="85" y="304"/>
                      <a:pt x="85" y="304"/>
                      <a:pt x="85" y="304"/>
                    </a:cubicBezTo>
                    <a:cubicBezTo>
                      <a:pt x="106" y="304"/>
                      <a:pt x="113" y="311"/>
                      <a:pt x="113" y="332"/>
                    </a:cubicBezTo>
                    <a:cubicBezTo>
                      <a:pt x="113" y="346"/>
                      <a:pt x="106" y="360"/>
                      <a:pt x="85" y="360"/>
                    </a:cubicBezTo>
                    <a:close/>
                    <a:moveTo>
                      <a:pt x="85" y="205"/>
                    </a:moveTo>
                    <a:lnTo>
                      <a:pt x="85" y="205"/>
                    </a:lnTo>
                    <a:cubicBezTo>
                      <a:pt x="28" y="205"/>
                      <a:pt x="28" y="205"/>
                      <a:pt x="28" y="205"/>
                    </a:cubicBezTo>
                    <a:cubicBezTo>
                      <a:pt x="14" y="205"/>
                      <a:pt x="0" y="198"/>
                      <a:pt x="0" y="176"/>
                    </a:cubicBezTo>
                    <a:cubicBezTo>
                      <a:pt x="0" y="162"/>
                      <a:pt x="14" y="148"/>
                      <a:pt x="28" y="148"/>
                    </a:cubicBezTo>
                    <a:cubicBezTo>
                      <a:pt x="85" y="148"/>
                      <a:pt x="85" y="148"/>
                      <a:pt x="85" y="148"/>
                    </a:cubicBezTo>
                    <a:cubicBezTo>
                      <a:pt x="106" y="148"/>
                      <a:pt x="113" y="162"/>
                      <a:pt x="113" y="176"/>
                    </a:cubicBezTo>
                    <a:cubicBezTo>
                      <a:pt x="113" y="198"/>
                      <a:pt x="106" y="205"/>
                      <a:pt x="85" y="205"/>
                    </a:cubicBezTo>
                    <a:close/>
                    <a:moveTo>
                      <a:pt x="85" y="56"/>
                    </a:moveTo>
                    <a:lnTo>
                      <a:pt x="85" y="56"/>
                    </a:lnTo>
                    <a:cubicBezTo>
                      <a:pt x="28" y="56"/>
                      <a:pt x="28" y="56"/>
                      <a:pt x="28" y="56"/>
                    </a:cubicBezTo>
                    <a:cubicBezTo>
                      <a:pt x="14" y="56"/>
                      <a:pt x="0" y="42"/>
                      <a:pt x="0" y="28"/>
                    </a:cubicBezTo>
                    <a:cubicBezTo>
                      <a:pt x="0" y="14"/>
                      <a:pt x="14" y="0"/>
                      <a:pt x="28" y="0"/>
                    </a:cubicBezTo>
                    <a:cubicBezTo>
                      <a:pt x="85" y="0"/>
                      <a:pt x="85" y="0"/>
                      <a:pt x="85" y="0"/>
                    </a:cubicBezTo>
                    <a:cubicBezTo>
                      <a:pt x="106" y="0"/>
                      <a:pt x="113" y="14"/>
                      <a:pt x="113" y="28"/>
                    </a:cubicBezTo>
                    <a:cubicBezTo>
                      <a:pt x="113" y="42"/>
                      <a:pt x="106" y="56"/>
                      <a:pt x="85" y="56"/>
                    </a:cubicBezTo>
                    <a:close/>
                    <a:moveTo>
                      <a:pt x="198" y="360"/>
                    </a:moveTo>
                    <a:lnTo>
                      <a:pt x="198" y="360"/>
                    </a:lnTo>
                    <a:cubicBezTo>
                      <a:pt x="184" y="360"/>
                      <a:pt x="169" y="346"/>
                      <a:pt x="169" y="332"/>
                    </a:cubicBezTo>
                    <a:cubicBezTo>
                      <a:pt x="169" y="311"/>
                      <a:pt x="184" y="304"/>
                      <a:pt x="198" y="304"/>
                    </a:cubicBezTo>
                    <a:cubicBezTo>
                      <a:pt x="579" y="304"/>
                      <a:pt x="579" y="304"/>
                      <a:pt x="579" y="304"/>
                    </a:cubicBezTo>
                    <a:cubicBezTo>
                      <a:pt x="594" y="304"/>
                      <a:pt x="608" y="311"/>
                      <a:pt x="608" y="332"/>
                    </a:cubicBezTo>
                    <a:cubicBezTo>
                      <a:pt x="608" y="346"/>
                      <a:pt x="594" y="360"/>
                      <a:pt x="579" y="360"/>
                    </a:cubicBezTo>
                    <a:cubicBezTo>
                      <a:pt x="198" y="360"/>
                      <a:pt x="198" y="360"/>
                      <a:pt x="198" y="360"/>
                    </a:cubicBezTo>
                    <a:close/>
                  </a:path>
                </a:pathLst>
              </a:custGeom>
              <a:grpFill/>
              <a:ln>
                <a:noFill/>
              </a:ln>
              <a:extLst/>
            </p:spPr>
            <p:txBody>
              <a:bodyPr anchor="ctr" bIns="22854" lIns="45708" rIns="45708" tIns="22854" wrap="none"/>
              <a:lstStyle/>
              <a:p>
                <a:endParaRPr lang="en-US" sz="3199">
                  <a:latin typeface="Roboto Light"/>
                </a:endParaRPr>
              </a:p>
            </p:txBody>
          </p:sp>
          <p:sp>
            <p:nvSpPr>
              <p:cNvPr id="54" name="Freeform 3"/>
              <p:cNvSpPr>
                <a:spLocks noChangeArrowheads="1"/>
              </p:cNvSpPr>
              <p:nvPr/>
            </p:nvSpPr>
            <p:spPr bwMode="auto">
              <a:xfrm>
                <a:off x="7276126" y="3545624"/>
                <a:ext cx="217488" cy="130175"/>
              </a:xfrm>
              <a:custGeom>
                <a:gdLst>
                  <a:gd fmla="*/ 74657633 w 602" name="T0"/>
                  <a:gd fmla="*/ 26655946 h 361" name="T1"/>
                  <a:gd fmla="*/ 74657633 w 602" name="T2"/>
                  <a:gd fmla="*/ 26655946 h 361" name="T3"/>
                  <a:gd fmla="*/ 3654665 w 602" name="T4"/>
                  <a:gd fmla="*/ 26655946 h 361" name="T5"/>
                  <a:gd fmla="*/ 0 w 602" name="T6"/>
                  <a:gd fmla="*/ 22885198 h 361" name="T7"/>
                  <a:gd fmla="*/ 3654665 w 602" name="T8"/>
                  <a:gd fmla="*/ 19244264 h 361" name="T9"/>
                  <a:gd fmla="*/ 74657633 w 602" name="T10"/>
                  <a:gd fmla="*/ 19244264 h 361" name="T11"/>
                  <a:gd fmla="*/ 78442719 w 602" name="T12"/>
                  <a:gd fmla="*/ 22885198 h 361" name="T13"/>
                  <a:gd fmla="*/ 74657633 w 602" name="T14"/>
                  <a:gd fmla="*/ 26655946 h 361" name="T15"/>
                  <a:gd fmla="*/ 74657633 w 602" name="T16"/>
                  <a:gd fmla="*/ 7281506 h 361" name="T17"/>
                  <a:gd fmla="*/ 74657633 w 602" name="T18"/>
                  <a:gd fmla="*/ 7281506 h 361" name="T19"/>
                  <a:gd fmla="*/ 3654665 w 602" name="T20"/>
                  <a:gd fmla="*/ 7281506 h 361" name="T21"/>
                  <a:gd fmla="*/ 0 w 602" name="T22"/>
                  <a:gd fmla="*/ 3640933 h 361" name="T23"/>
                  <a:gd fmla="*/ 3654665 w 602" name="T24"/>
                  <a:gd fmla="*/ 0 h 361" name="T25"/>
                  <a:gd fmla="*/ 74657633 w 602" name="T26"/>
                  <a:gd fmla="*/ 0 h 361" name="T27"/>
                  <a:gd fmla="*/ 78442719 w 602" name="T28"/>
                  <a:gd fmla="*/ 3640933 h 361" name="T29"/>
                  <a:gd fmla="*/ 74657633 w 602" name="T30"/>
                  <a:gd fmla="*/ 7281506 h 361" name="T31"/>
                  <a:gd fmla="*/ 3654665 w 602" name="T32"/>
                  <a:gd fmla="*/ 39528847 h 361" name="T33"/>
                  <a:gd fmla="*/ 3654665 w 602" name="T34"/>
                  <a:gd fmla="*/ 39528847 h 361" name="T35"/>
                  <a:gd fmla="*/ 74657633 w 602" name="T36"/>
                  <a:gd fmla="*/ 39528847 h 361" name="T37"/>
                  <a:gd fmla="*/ 78442719 w 602" name="T38"/>
                  <a:gd fmla="*/ 43169780 h 361" name="T39"/>
                  <a:gd fmla="*/ 74657633 w 602" name="T40"/>
                  <a:gd fmla="*/ 46810353 h 361" name="T41"/>
                  <a:gd fmla="*/ 3654665 w 602" name="T42"/>
                  <a:gd fmla="*/ 46810353 h 361" name="T43"/>
                  <a:gd fmla="*/ 0 w 602" name="T44"/>
                  <a:gd fmla="*/ 43169780 h 361" name="T45"/>
                  <a:gd fmla="*/ 3654665 w 602" name="T46"/>
                  <a:gd fmla="*/ 39528847 h 361"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b="b" l="0" r="r" t="0"/>
                <a:pathLst>
                  <a:path h="361" w="602">
                    <a:moveTo>
                      <a:pt x="572" y="205"/>
                    </a:moveTo>
                    <a:lnTo>
                      <a:pt x="572" y="205"/>
                    </a:lnTo>
                    <a:cubicBezTo>
                      <a:pt x="28" y="205"/>
                      <a:pt x="28" y="205"/>
                      <a:pt x="28" y="205"/>
                    </a:cubicBezTo>
                    <a:cubicBezTo>
                      <a:pt x="14" y="205"/>
                      <a:pt x="0" y="198"/>
                      <a:pt x="0" y="176"/>
                    </a:cubicBezTo>
                    <a:cubicBezTo>
                      <a:pt x="0" y="162"/>
                      <a:pt x="14" y="148"/>
                      <a:pt x="28" y="148"/>
                    </a:cubicBezTo>
                    <a:cubicBezTo>
                      <a:pt x="572" y="148"/>
                      <a:pt x="572" y="148"/>
                      <a:pt x="572" y="148"/>
                    </a:cubicBezTo>
                    <a:cubicBezTo>
                      <a:pt x="594" y="148"/>
                      <a:pt x="601" y="162"/>
                      <a:pt x="601" y="176"/>
                    </a:cubicBezTo>
                    <a:cubicBezTo>
                      <a:pt x="601" y="198"/>
                      <a:pt x="594" y="205"/>
                      <a:pt x="572" y="205"/>
                    </a:cubicBezTo>
                    <a:close/>
                    <a:moveTo>
                      <a:pt x="572" y="56"/>
                    </a:moveTo>
                    <a:lnTo>
                      <a:pt x="572" y="56"/>
                    </a:lnTo>
                    <a:cubicBezTo>
                      <a:pt x="28" y="56"/>
                      <a:pt x="28" y="56"/>
                      <a:pt x="28" y="56"/>
                    </a:cubicBezTo>
                    <a:cubicBezTo>
                      <a:pt x="14" y="56"/>
                      <a:pt x="0" y="42"/>
                      <a:pt x="0" y="28"/>
                    </a:cubicBezTo>
                    <a:cubicBezTo>
                      <a:pt x="0" y="14"/>
                      <a:pt x="14" y="0"/>
                      <a:pt x="28" y="0"/>
                    </a:cubicBezTo>
                    <a:cubicBezTo>
                      <a:pt x="572" y="0"/>
                      <a:pt x="572" y="0"/>
                      <a:pt x="572" y="0"/>
                    </a:cubicBezTo>
                    <a:cubicBezTo>
                      <a:pt x="594" y="0"/>
                      <a:pt x="601" y="14"/>
                      <a:pt x="601" y="28"/>
                    </a:cubicBezTo>
                    <a:cubicBezTo>
                      <a:pt x="601" y="42"/>
                      <a:pt x="594" y="56"/>
                      <a:pt x="572" y="56"/>
                    </a:cubicBezTo>
                    <a:close/>
                    <a:moveTo>
                      <a:pt x="28" y="304"/>
                    </a:moveTo>
                    <a:lnTo>
                      <a:pt x="28" y="304"/>
                    </a:lnTo>
                    <a:cubicBezTo>
                      <a:pt x="572" y="304"/>
                      <a:pt x="572" y="304"/>
                      <a:pt x="572" y="304"/>
                    </a:cubicBezTo>
                    <a:cubicBezTo>
                      <a:pt x="594" y="304"/>
                      <a:pt x="601" y="311"/>
                      <a:pt x="601" y="332"/>
                    </a:cubicBezTo>
                    <a:cubicBezTo>
                      <a:pt x="601" y="346"/>
                      <a:pt x="594" y="360"/>
                      <a:pt x="572" y="360"/>
                    </a:cubicBezTo>
                    <a:cubicBezTo>
                      <a:pt x="28" y="360"/>
                      <a:pt x="28" y="360"/>
                      <a:pt x="28" y="360"/>
                    </a:cubicBezTo>
                    <a:cubicBezTo>
                      <a:pt x="14" y="360"/>
                      <a:pt x="0" y="346"/>
                      <a:pt x="0" y="332"/>
                    </a:cubicBezTo>
                    <a:cubicBezTo>
                      <a:pt x="0" y="311"/>
                      <a:pt x="14" y="304"/>
                      <a:pt x="28" y="304"/>
                    </a:cubicBezTo>
                    <a:close/>
                  </a:path>
                </a:pathLst>
              </a:custGeom>
              <a:grpFill/>
              <a:ln>
                <a:noFill/>
              </a:ln>
              <a:extLst/>
            </p:spPr>
            <p:txBody>
              <a:bodyPr anchor="ctr" bIns="22854" lIns="45708" rIns="45708" tIns="22854" wrap="none"/>
              <a:lstStyle/>
              <a:p>
                <a:endParaRPr lang="en-US" sz="3199">
                  <a:latin typeface="Roboto Light"/>
                </a:endParaRPr>
              </a:p>
            </p:txBody>
          </p:sp>
          <p:sp>
            <p:nvSpPr>
              <p:cNvPr id="55" name="Freeform 4"/>
              <p:cNvSpPr>
                <a:spLocks noChangeArrowheads="1"/>
              </p:cNvSpPr>
              <p:nvPr/>
            </p:nvSpPr>
            <p:spPr bwMode="auto">
              <a:xfrm>
                <a:off x="7637283" y="3254374"/>
                <a:ext cx="171450" cy="41275"/>
              </a:xfrm>
              <a:custGeom>
                <a:gdLst>
                  <a:gd fmla="*/ 54327993 w 475" name="T0"/>
                  <a:gd fmla="*/ 14813018 h 114" name="T1"/>
                  <a:gd fmla="*/ 54327993 w 475" name="T2"/>
                  <a:gd fmla="*/ 14813018 h 114" name="T3"/>
                  <a:gd fmla="*/ 47032164 w 475" name="T4"/>
                  <a:gd fmla="*/ 7340795 h 114" name="T5"/>
                  <a:gd fmla="*/ 54327993 w 475" name="T6"/>
                  <a:gd fmla="*/ 0 h 114" name="T7"/>
                  <a:gd fmla="*/ 61754124 w 475" name="T8"/>
                  <a:gd fmla="*/ 7340795 h 114" name="T9"/>
                  <a:gd fmla="*/ 54327993 w 475" name="T10"/>
                  <a:gd fmla="*/ 14813018 h 114" name="T11"/>
                  <a:gd fmla="*/ 30486337 w 475" name="T12"/>
                  <a:gd fmla="*/ 14813018 h 114" name="T13"/>
                  <a:gd fmla="*/ 30486337 w 475" name="T14"/>
                  <a:gd fmla="*/ 14813018 h 114" name="T15"/>
                  <a:gd fmla="*/ 23060205 w 475" name="T16"/>
                  <a:gd fmla="*/ 7340795 h 114" name="T17"/>
                  <a:gd fmla="*/ 30486337 w 475" name="T18"/>
                  <a:gd fmla="*/ 0 h 114" name="T19"/>
                  <a:gd fmla="*/ 37782166 w 475" name="T20"/>
                  <a:gd fmla="*/ 7340795 h 114" name="T21"/>
                  <a:gd fmla="*/ 30486337 w 475" name="T22"/>
                  <a:gd fmla="*/ 14813018 h 114" name="T23"/>
                  <a:gd fmla="*/ 7426131 w 475" name="T24"/>
                  <a:gd fmla="*/ 14813018 h 114" name="T25"/>
                  <a:gd fmla="*/ 7426131 w 475" name="T26"/>
                  <a:gd fmla="*/ 14813018 h 114" name="T27"/>
                  <a:gd fmla="*/ 0 w 475" name="T28"/>
                  <a:gd fmla="*/ 7340795 h 114" name="T29"/>
                  <a:gd fmla="*/ 7426131 w 475" name="T30"/>
                  <a:gd fmla="*/ 0 h 114" name="T31"/>
                  <a:gd fmla="*/ 14721960 w 475" name="T32"/>
                  <a:gd fmla="*/ 7340795 h 114" name="T33"/>
                  <a:gd fmla="*/ 7426131 w 475" name="T34"/>
                  <a:gd fmla="*/ 14813018 h 114"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b="b" l="0" r="r" t="0"/>
                <a:pathLst>
                  <a:path h="114" w="475">
                    <a:moveTo>
                      <a:pt x="417" y="113"/>
                    </a:moveTo>
                    <a:lnTo>
                      <a:pt x="417" y="113"/>
                    </a:lnTo>
                    <a:cubicBezTo>
                      <a:pt x="382" y="113"/>
                      <a:pt x="361" y="92"/>
                      <a:pt x="361" y="56"/>
                    </a:cubicBezTo>
                    <a:cubicBezTo>
                      <a:pt x="361" y="28"/>
                      <a:pt x="382" y="0"/>
                      <a:pt x="417" y="0"/>
                    </a:cubicBezTo>
                    <a:cubicBezTo>
                      <a:pt x="446" y="0"/>
                      <a:pt x="474" y="28"/>
                      <a:pt x="474" y="56"/>
                    </a:cubicBezTo>
                    <a:cubicBezTo>
                      <a:pt x="474" y="92"/>
                      <a:pt x="446" y="113"/>
                      <a:pt x="417" y="113"/>
                    </a:cubicBezTo>
                    <a:close/>
                    <a:moveTo>
                      <a:pt x="234" y="113"/>
                    </a:moveTo>
                    <a:lnTo>
                      <a:pt x="234" y="113"/>
                    </a:lnTo>
                    <a:cubicBezTo>
                      <a:pt x="205" y="113"/>
                      <a:pt x="177" y="92"/>
                      <a:pt x="177" y="56"/>
                    </a:cubicBezTo>
                    <a:cubicBezTo>
                      <a:pt x="177" y="28"/>
                      <a:pt x="205" y="0"/>
                      <a:pt x="234" y="0"/>
                    </a:cubicBezTo>
                    <a:cubicBezTo>
                      <a:pt x="269" y="0"/>
                      <a:pt x="290" y="28"/>
                      <a:pt x="290" y="56"/>
                    </a:cubicBezTo>
                    <a:cubicBezTo>
                      <a:pt x="290" y="92"/>
                      <a:pt x="269" y="113"/>
                      <a:pt x="234" y="113"/>
                    </a:cubicBezTo>
                    <a:close/>
                    <a:moveTo>
                      <a:pt x="57" y="113"/>
                    </a:moveTo>
                    <a:lnTo>
                      <a:pt x="57" y="113"/>
                    </a:lnTo>
                    <a:cubicBezTo>
                      <a:pt x="29" y="113"/>
                      <a:pt x="0" y="92"/>
                      <a:pt x="0" y="56"/>
                    </a:cubicBezTo>
                    <a:cubicBezTo>
                      <a:pt x="0" y="28"/>
                      <a:pt x="29" y="0"/>
                      <a:pt x="57" y="0"/>
                    </a:cubicBezTo>
                    <a:cubicBezTo>
                      <a:pt x="85" y="0"/>
                      <a:pt x="113" y="28"/>
                      <a:pt x="113" y="56"/>
                    </a:cubicBezTo>
                    <a:cubicBezTo>
                      <a:pt x="113" y="92"/>
                      <a:pt x="85" y="113"/>
                      <a:pt x="57" y="113"/>
                    </a:cubicBezTo>
                    <a:close/>
                  </a:path>
                </a:pathLst>
              </a:custGeom>
              <a:grpFill/>
              <a:ln>
                <a:noFill/>
              </a:ln>
              <a:extLst/>
            </p:spPr>
            <p:txBody>
              <a:bodyPr anchor="ctr" bIns="22854" lIns="45708" rIns="45708" tIns="22854" wrap="none"/>
              <a:lstStyle/>
              <a:p>
                <a:endParaRPr lang="en-US" sz="3199">
                  <a:latin typeface="Roboto Light"/>
                </a:endParaRPr>
              </a:p>
            </p:txBody>
          </p:sp>
          <p:sp>
            <p:nvSpPr>
              <p:cNvPr id="56" name="Freeform 5"/>
              <p:cNvSpPr>
                <a:spLocks noChangeArrowheads="1"/>
              </p:cNvSpPr>
              <p:nvPr/>
            </p:nvSpPr>
            <p:spPr bwMode="auto">
              <a:xfrm>
                <a:off x="7302320" y="3203573"/>
                <a:ext cx="82550" cy="142875"/>
              </a:xfrm>
              <a:custGeom>
                <a:gdLst>
                  <a:gd fmla="*/ 917464 w 228" name="T0"/>
                  <a:gd fmla="*/ 6378503 h 396" name="T1"/>
                  <a:gd fmla="*/ 917464 w 228" name="T2"/>
                  <a:gd fmla="*/ 6378503 h 396" name="T3"/>
                  <a:gd fmla="*/ 20449952 w 228" name="T4"/>
                  <a:gd fmla="*/ 25644259 h 396" name="T5"/>
                  <a:gd fmla="*/ 917464 w 228" name="T6"/>
                  <a:gd fmla="*/ 45951270 h 396" name="T7"/>
                  <a:gd fmla="*/ 917464 w 228" name="T8"/>
                  <a:gd fmla="*/ 45951270 h 396" name="T9"/>
                  <a:gd fmla="*/ 0 w 228" name="T10"/>
                  <a:gd fmla="*/ 47773648 h 396" name="T11"/>
                  <a:gd fmla="*/ 3801645 w 228" name="T12"/>
                  <a:gd fmla="*/ 51418403 h 396" name="T13"/>
                  <a:gd fmla="*/ 6554398 w 228" name="T14"/>
                  <a:gd fmla="*/ 50507395 h 396" name="T15"/>
                  <a:gd fmla="*/ 6554398 w 228" name="T16"/>
                  <a:gd fmla="*/ 50507395 h 396" name="T17"/>
                  <a:gd fmla="*/ 28839639 w 228" name="T18"/>
                  <a:gd fmla="*/ 28507892 h 396" name="T19"/>
                  <a:gd fmla="*/ 28839639 w 228" name="T20"/>
                  <a:gd fmla="*/ 28507892 h 396" name="T21"/>
                  <a:gd fmla="*/ 29757103 w 228" name="T22"/>
                  <a:gd fmla="*/ 25644259 h 396" name="T23"/>
                  <a:gd fmla="*/ 29757103 w 228" name="T24"/>
                  <a:gd fmla="*/ 25644259 h 396" name="T25"/>
                  <a:gd fmla="*/ 29757103 w 228" name="T26"/>
                  <a:gd fmla="*/ 25644259 h 396" name="T27"/>
                  <a:gd fmla="*/ 28839639 w 228" name="T28"/>
                  <a:gd fmla="*/ 22910511 h 396" name="T29"/>
                  <a:gd fmla="*/ 28839639 w 228" name="T30"/>
                  <a:gd fmla="*/ 22910511 h 396" name="T31"/>
                  <a:gd fmla="*/ 6554398 w 228" name="T32"/>
                  <a:gd fmla="*/ 911369 h 396" name="T33"/>
                  <a:gd fmla="*/ 6554398 w 228" name="T34"/>
                  <a:gd fmla="*/ 911369 h 396" name="T35"/>
                  <a:gd fmla="*/ 3801645 w 228" name="T36"/>
                  <a:gd fmla="*/ 0 h 396" name="T37"/>
                  <a:gd fmla="*/ 0 w 228" name="T38"/>
                  <a:gd fmla="*/ 3644756 h 396" name="T39"/>
                  <a:gd fmla="*/ 917464 w 228" name="T40"/>
                  <a:gd fmla="*/ 6378503 h 39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b="b" l="0" r="r" t="0"/>
                <a:pathLst>
                  <a:path h="396" w="228">
                    <a:moveTo>
                      <a:pt x="7" y="49"/>
                    </a:moveTo>
                    <a:lnTo>
                      <a:pt x="7" y="49"/>
                    </a:lnTo>
                    <a:cubicBezTo>
                      <a:pt x="156" y="197"/>
                      <a:pt x="156" y="197"/>
                      <a:pt x="156" y="197"/>
                    </a:cubicBezTo>
                    <a:cubicBezTo>
                      <a:pt x="7" y="353"/>
                      <a:pt x="7" y="353"/>
                      <a:pt x="7" y="353"/>
                    </a:cubicBezTo>
                    <a:cubicBezTo>
                      <a:pt x="0" y="353"/>
                      <a:pt x="0" y="360"/>
                      <a:pt x="0" y="367"/>
                    </a:cubicBezTo>
                    <a:cubicBezTo>
                      <a:pt x="0" y="388"/>
                      <a:pt x="15" y="395"/>
                      <a:pt x="29" y="395"/>
                    </a:cubicBezTo>
                    <a:cubicBezTo>
                      <a:pt x="36" y="395"/>
                      <a:pt x="43" y="395"/>
                      <a:pt x="50" y="388"/>
                    </a:cubicBezTo>
                    <a:cubicBezTo>
                      <a:pt x="220" y="219"/>
                      <a:pt x="220" y="219"/>
                      <a:pt x="220" y="219"/>
                    </a:cubicBezTo>
                    <a:cubicBezTo>
                      <a:pt x="227" y="212"/>
                      <a:pt x="227" y="205"/>
                      <a:pt x="227" y="197"/>
                    </a:cubicBezTo>
                    <a:cubicBezTo>
                      <a:pt x="227" y="190"/>
                      <a:pt x="227" y="183"/>
                      <a:pt x="220" y="176"/>
                    </a:cubicBezTo>
                    <a:cubicBezTo>
                      <a:pt x="50" y="7"/>
                      <a:pt x="50" y="7"/>
                      <a:pt x="50" y="7"/>
                    </a:cubicBezTo>
                    <a:cubicBezTo>
                      <a:pt x="43" y="7"/>
                      <a:pt x="36" y="0"/>
                      <a:pt x="29" y="0"/>
                    </a:cubicBezTo>
                    <a:cubicBezTo>
                      <a:pt x="15" y="0"/>
                      <a:pt x="0" y="14"/>
                      <a:pt x="0" y="28"/>
                    </a:cubicBezTo>
                    <a:cubicBezTo>
                      <a:pt x="0" y="42"/>
                      <a:pt x="7" y="49"/>
                      <a:pt x="7" y="49"/>
                    </a:cubicBezTo>
                  </a:path>
                </a:pathLst>
              </a:custGeom>
              <a:grpFill/>
              <a:ln>
                <a:noFill/>
              </a:ln>
              <a:extLst/>
            </p:spPr>
            <p:txBody>
              <a:bodyPr anchor="ctr" bIns="22854" lIns="45708" rIns="45708" tIns="22854" wrap="none"/>
              <a:lstStyle/>
              <a:p>
                <a:endParaRPr lang="en-US" sz="3199">
                  <a:latin typeface="Roboto Light"/>
                </a:endParaRPr>
              </a:p>
            </p:txBody>
          </p:sp>
          <p:sp>
            <p:nvSpPr>
              <p:cNvPr id="57" name="Freeform 6"/>
              <p:cNvSpPr>
                <a:spLocks noChangeArrowheads="1"/>
              </p:cNvSpPr>
              <p:nvPr/>
            </p:nvSpPr>
            <p:spPr bwMode="auto">
              <a:xfrm>
                <a:off x="7633209" y="2395537"/>
                <a:ext cx="82550" cy="142875"/>
              </a:xfrm>
              <a:custGeom>
                <a:gdLst>
                  <a:gd fmla="*/ 27790747 w 228" name="T0"/>
                  <a:gd fmla="*/ 6378503 h 396" name="T1"/>
                  <a:gd fmla="*/ 27790747 w 228" name="T2"/>
                  <a:gd fmla="*/ 6378503 h 396" name="T3"/>
                  <a:gd fmla="*/ 8389687 w 228" name="T4"/>
                  <a:gd fmla="*/ 25644259 h 396" name="T5"/>
                  <a:gd fmla="*/ 28839639 w 228" name="T6"/>
                  <a:gd fmla="*/ 45951270 h 396" name="T7"/>
                  <a:gd fmla="*/ 28839639 w 228" name="T8"/>
                  <a:gd fmla="*/ 45951270 h 396" name="T9"/>
                  <a:gd fmla="*/ 29757103 w 228" name="T10"/>
                  <a:gd fmla="*/ 47773648 h 396" name="T11"/>
                  <a:gd fmla="*/ 25955458 w 228" name="T12"/>
                  <a:gd fmla="*/ 51418403 h 396" name="T13"/>
                  <a:gd fmla="*/ 23202705 w 228" name="T14"/>
                  <a:gd fmla="*/ 50507395 h 396" name="T15"/>
                  <a:gd fmla="*/ 23202705 w 228" name="T16"/>
                  <a:gd fmla="*/ 50507395 h 396" name="T17"/>
                  <a:gd fmla="*/ 917464 w 228" name="T18"/>
                  <a:gd fmla="*/ 28507892 h 396" name="T19"/>
                  <a:gd fmla="*/ 917464 w 228" name="T20"/>
                  <a:gd fmla="*/ 28507892 h 396" name="T21"/>
                  <a:gd fmla="*/ 0 w 228" name="T22"/>
                  <a:gd fmla="*/ 25644259 h 396" name="T23"/>
                  <a:gd fmla="*/ 0 w 228" name="T24"/>
                  <a:gd fmla="*/ 25644259 h 396" name="T25"/>
                  <a:gd fmla="*/ 0 w 228" name="T26"/>
                  <a:gd fmla="*/ 25644259 h 396" name="T27"/>
                  <a:gd fmla="*/ 917464 w 228" name="T28"/>
                  <a:gd fmla="*/ 22910511 h 396" name="T29"/>
                  <a:gd fmla="*/ 917464 w 228" name="T30"/>
                  <a:gd fmla="*/ 22910511 h 396" name="T31"/>
                  <a:gd fmla="*/ 23202705 w 228" name="T32"/>
                  <a:gd fmla="*/ 911369 h 396" name="T33"/>
                  <a:gd fmla="*/ 23202705 w 228" name="T34"/>
                  <a:gd fmla="*/ 911369 h 396" name="T35"/>
                  <a:gd fmla="*/ 25955458 w 228" name="T36"/>
                  <a:gd fmla="*/ 0 h 396" name="T37"/>
                  <a:gd fmla="*/ 29757103 w 228" name="T38"/>
                  <a:gd fmla="*/ 3644756 h 396" name="T39"/>
                  <a:gd fmla="*/ 27790747 w 228" name="T40"/>
                  <a:gd fmla="*/ 6378503 h 39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b="b" l="0" r="r" t="0"/>
                <a:pathLst>
                  <a:path h="396" w="228">
                    <a:moveTo>
                      <a:pt x="212" y="49"/>
                    </a:moveTo>
                    <a:lnTo>
                      <a:pt x="212" y="49"/>
                    </a:lnTo>
                    <a:cubicBezTo>
                      <a:pt x="64" y="197"/>
                      <a:pt x="64" y="197"/>
                      <a:pt x="64" y="197"/>
                    </a:cubicBezTo>
                    <a:cubicBezTo>
                      <a:pt x="220" y="353"/>
                      <a:pt x="220" y="353"/>
                      <a:pt x="220" y="353"/>
                    </a:cubicBezTo>
                    <a:cubicBezTo>
                      <a:pt x="220" y="353"/>
                      <a:pt x="227" y="360"/>
                      <a:pt x="227" y="367"/>
                    </a:cubicBezTo>
                    <a:cubicBezTo>
                      <a:pt x="227" y="388"/>
                      <a:pt x="212" y="395"/>
                      <a:pt x="198" y="395"/>
                    </a:cubicBezTo>
                    <a:cubicBezTo>
                      <a:pt x="191" y="395"/>
                      <a:pt x="184" y="395"/>
                      <a:pt x="177" y="388"/>
                    </a:cubicBezTo>
                    <a:cubicBezTo>
                      <a:pt x="7" y="219"/>
                      <a:pt x="7" y="219"/>
                      <a:pt x="7" y="219"/>
                    </a:cubicBezTo>
                    <a:cubicBezTo>
                      <a:pt x="0" y="212"/>
                      <a:pt x="0" y="205"/>
                      <a:pt x="0" y="197"/>
                    </a:cubicBezTo>
                    <a:cubicBezTo>
                      <a:pt x="0" y="190"/>
                      <a:pt x="0" y="183"/>
                      <a:pt x="7" y="176"/>
                    </a:cubicBezTo>
                    <a:cubicBezTo>
                      <a:pt x="177" y="7"/>
                      <a:pt x="177" y="7"/>
                      <a:pt x="177" y="7"/>
                    </a:cubicBezTo>
                    <a:cubicBezTo>
                      <a:pt x="184" y="7"/>
                      <a:pt x="191" y="0"/>
                      <a:pt x="198" y="0"/>
                    </a:cubicBezTo>
                    <a:cubicBezTo>
                      <a:pt x="212" y="0"/>
                      <a:pt x="227" y="14"/>
                      <a:pt x="227" y="28"/>
                    </a:cubicBezTo>
                    <a:cubicBezTo>
                      <a:pt x="227" y="42"/>
                      <a:pt x="220" y="49"/>
                      <a:pt x="212" y="49"/>
                    </a:cubicBezTo>
                  </a:path>
                </a:pathLst>
              </a:custGeom>
              <a:grpFill/>
              <a:ln>
                <a:noFill/>
              </a:ln>
              <a:extLst/>
            </p:spPr>
            <p:txBody>
              <a:bodyPr anchor="ctr" bIns="22854" lIns="45708" rIns="45708" tIns="22854" wrap="none"/>
              <a:lstStyle/>
              <a:p>
                <a:endParaRPr lang="en-US" sz="3199">
                  <a:latin typeface="Roboto Light"/>
                </a:endParaRPr>
              </a:p>
            </p:txBody>
          </p:sp>
          <p:sp>
            <p:nvSpPr>
              <p:cNvPr id="58" name="Freeform 7"/>
              <p:cNvSpPr>
                <a:spLocks noChangeArrowheads="1"/>
              </p:cNvSpPr>
              <p:nvPr/>
            </p:nvSpPr>
            <p:spPr bwMode="auto">
              <a:xfrm>
                <a:off x="7220459" y="2425700"/>
                <a:ext cx="142875" cy="82550"/>
              </a:xfrm>
              <a:custGeom>
                <a:gdLst>
                  <a:gd fmla="*/ 6475800 w 397" name="T0"/>
                  <a:gd fmla="*/ 28839639 h 228" name="T1"/>
                  <a:gd fmla="*/ 6475800 w 397" name="T2"/>
                  <a:gd fmla="*/ 28839639 h 228" name="T3"/>
                  <a:gd fmla="*/ 25644803 w 397" name="T4"/>
                  <a:gd fmla="*/ 9307150 h 228" name="T5"/>
                  <a:gd fmla="*/ 45849559 w 397" name="T6"/>
                  <a:gd fmla="*/ 28839639 h 228" name="T7"/>
                  <a:gd fmla="*/ 45849559 w 397" name="T8"/>
                  <a:gd fmla="*/ 28839639 h 228" name="T9"/>
                  <a:gd fmla="*/ 47662668 w 397" name="T10"/>
                  <a:gd fmla="*/ 29757103 h 228" name="T11"/>
                  <a:gd fmla="*/ 51289246 w 397" name="T12"/>
                  <a:gd fmla="*/ 25955458 h 228" name="T13"/>
                  <a:gd fmla="*/ 50382691 w 397" name="T14"/>
                  <a:gd fmla="*/ 24120179 h 228" name="T15"/>
                  <a:gd fmla="*/ 50382691 w 397" name="T16"/>
                  <a:gd fmla="*/ 24120179 h 228" name="T17"/>
                  <a:gd fmla="*/ 28494026 w 397" name="T18"/>
                  <a:gd fmla="*/ 1966355 h 228" name="T19"/>
                  <a:gd fmla="*/ 28494026 w 397" name="T20"/>
                  <a:gd fmla="*/ 1966355 h 228" name="T21"/>
                  <a:gd fmla="*/ 25644803 w 397" name="T22"/>
                  <a:gd fmla="*/ 0 h 228" name="T23"/>
                  <a:gd fmla="*/ 25644803 w 397" name="T24"/>
                  <a:gd fmla="*/ 0 h 228" name="T25"/>
                  <a:gd fmla="*/ 25644803 w 397" name="T26"/>
                  <a:gd fmla="*/ 0 h 228" name="T27"/>
                  <a:gd fmla="*/ 22924780 w 397" name="T28"/>
                  <a:gd fmla="*/ 1966355 h 228" name="T29"/>
                  <a:gd fmla="*/ 22924780 w 397" name="T30"/>
                  <a:gd fmla="*/ 1966355 h 228" name="T31"/>
                  <a:gd fmla="*/ 1036114 w 397" name="T32"/>
                  <a:gd fmla="*/ 24120179 h 228" name="T33"/>
                  <a:gd fmla="*/ 1036114 w 397" name="T34"/>
                  <a:gd fmla="*/ 24120179 h 228" name="T35"/>
                  <a:gd fmla="*/ 0 w 397" name="T36"/>
                  <a:gd fmla="*/ 25955458 h 228" name="T37"/>
                  <a:gd fmla="*/ 3756137 w 397" name="T38"/>
                  <a:gd fmla="*/ 29757103 h 228" name="T39"/>
                  <a:gd fmla="*/ 6475800 w 397" name="T40"/>
                  <a:gd fmla="*/ 28839639 h 228"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b="b" l="0" r="r" t="0"/>
                <a:pathLst>
                  <a:path h="228" w="397">
                    <a:moveTo>
                      <a:pt x="50" y="220"/>
                    </a:moveTo>
                    <a:lnTo>
                      <a:pt x="50" y="220"/>
                    </a:lnTo>
                    <a:cubicBezTo>
                      <a:pt x="198" y="71"/>
                      <a:pt x="198" y="71"/>
                      <a:pt x="198" y="71"/>
                    </a:cubicBezTo>
                    <a:cubicBezTo>
                      <a:pt x="354" y="220"/>
                      <a:pt x="354" y="220"/>
                      <a:pt x="354" y="220"/>
                    </a:cubicBezTo>
                    <a:cubicBezTo>
                      <a:pt x="354" y="227"/>
                      <a:pt x="361" y="227"/>
                      <a:pt x="368" y="227"/>
                    </a:cubicBezTo>
                    <a:cubicBezTo>
                      <a:pt x="389" y="227"/>
                      <a:pt x="396" y="220"/>
                      <a:pt x="396" y="198"/>
                    </a:cubicBezTo>
                    <a:cubicBezTo>
                      <a:pt x="396" y="191"/>
                      <a:pt x="396" y="184"/>
                      <a:pt x="389" y="184"/>
                    </a:cubicBezTo>
                    <a:cubicBezTo>
                      <a:pt x="220" y="15"/>
                      <a:pt x="220" y="15"/>
                      <a:pt x="220" y="15"/>
                    </a:cubicBezTo>
                    <a:cubicBezTo>
                      <a:pt x="213" y="8"/>
                      <a:pt x="205" y="0"/>
                      <a:pt x="198" y="0"/>
                    </a:cubicBezTo>
                    <a:cubicBezTo>
                      <a:pt x="191" y="0"/>
                      <a:pt x="184" y="8"/>
                      <a:pt x="177" y="15"/>
                    </a:cubicBezTo>
                    <a:cubicBezTo>
                      <a:pt x="8" y="184"/>
                      <a:pt x="8" y="184"/>
                      <a:pt x="8" y="184"/>
                    </a:cubicBezTo>
                    <a:cubicBezTo>
                      <a:pt x="8" y="184"/>
                      <a:pt x="0" y="191"/>
                      <a:pt x="0" y="198"/>
                    </a:cubicBezTo>
                    <a:cubicBezTo>
                      <a:pt x="0" y="220"/>
                      <a:pt x="15" y="227"/>
                      <a:pt x="29" y="227"/>
                    </a:cubicBezTo>
                    <a:cubicBezTo>
                      <a:pt x="43" y="227"/>
                      <a:pt x="50" y="227"/>
                      <a:pt x="50" y="220"/>
                    </a:cubicBezTo>
                  </a:path>
                </a:pathLst>
              </a:custGeom>
              <a:grpFill/>
              <a:ln>
                <a:noFill/>
              </a:ln>
              <a:extLst/>
            </p:spPr>
            <p:txBody>
              <a:bodyPr anchor="ctr" bIns="22854" lIns="45708" rIns="45708" tIns="22854" wrap="none"/>
              <a:lstStyle/>
              <a:p>
                <a:endParaRPr lang="en-US" sz="3199">
                  <a:latin typeface="Roboto Light"/>
                </a:endParaRPr>
              </a:p>
            </p:txBody>
          </p:sp>
          <p:sp>
            <p:nvSpPr>
              <p:cNvPr id="59" name="Freeform 8"/>
              <p:cNvSpPr>
                <a:spLocks noChangeArrowheads="1"/>
              </p:cNvSpPr>
              <p:nvPr/>
            </p:nvSpPr>
            <p:spPr bwMode="auto">
              <a:xfrm>
                <a:off x="6842634" y="2425700"/>
                <a:ext cx="142875" cy="82550"/>
              </a:xfrm>
              <a:custGeom>
                <a:gdLst>
                  <a:gd fmla="*/ 6475800 w 397" name="T0"/>
                  <a:gd fmla="*/ 1966355 h 228" name="T1"/>
                  <a:gd fmla="*/ 6475800 w 397" name="T2"/>
                  <a:gd fmla="*/ 1966355 h 228" name="T3"/>
                  <a:gd fmla="*/ 25644803 w 397" name="T4"/>
                  <a:gd fmla="*/ 21367416 h 228" name="T5"/>
                  <a:gd fmla="*/ 44943005 w 397" name="T6"/>
                  <a:gd fmla="*/ 1048530 h 228" name="T7"/>
                  <a:gd fmla="*/ 44943005 w 397" name="T8"/>
                  <a:gd fmla="*/ 1048530 h 228" name="T9"/>
                  <a:gd fmla="*/ 47662668 w 397" name="T10"/>
                  <a:gd fmla="*/ 0 h 228" name="T11"/>
                  <a:gd fmla="*/ 51289246 w 397" name="T12"/>
                  <a:gd fmla="*/ 3801645 h 228" name="T13"/>
                  <a:gd fmla="*/ 50382691 w 397" name="T14"/>
                  <a:gd fmla="*/ 6554398 h 228" name="T15"/>
                  <a:gd fmla="*/ 50382691 w 397" name="T16"/>
                  <a:gd fmla="*/ 6554398 h 228" name="T17"/>
                  <a:gd fmla="*/ 28494026 w 397" name="T18"/>
                  <a:gd fmla="*/ 28839639 h 228" name="T19"/>
                  <a:gd fmla="*/ 28494026 w 397" name="T20"/>
                  <a:gd fmla="*/ 28839639 h 228" name="T21"/>
                  <a:gd fmla="*/ 25644803 w 397" name="T22"/>
                  <a:gd fmla="*/ 29757103 h 228" name="T23"/>
                  <a:gd fmla="*/ 25644803 w 397" name="T24"/>
                  <a:gd fmla="*/ 29757103 h 228" name="T25"/>
                  <a:gd fmla="*/ 25644803 w 397" name="T26"/>
                  <a:gd fmla="*/ 29757103 h 228" name="T27"/>
                  <a:gd fmla="*/ 22924780 w 397" name="T28"/>
                  <a:gd fmla="*/ 28839639 h 228" name="T29"/>
                  <a:gd fmla="*/ 22924780 w 397" name="T30"/>
                  <a:gd fmla="*/ 28839639 h 228" name="T31"/>
                  <a:gd fmla="*/ 906554 w 397" name="T32"/>
                  <a:gd fmla="*/ 6554398 h 228" name="T33"/>
                  <a:gd fmla="*/ 906554 w 397" name="T34"/>
                  <a:gd fmla="*/ 6554398 h 228" name="T35"/>
                  <a:gd fmla="*/ 0 w 397" name="T36"/>
                  <a:gd fmla="*/ 3801645 h 228" name="T37"/>
                  <a:gd fmla="*/ 3756137 w 397" name="T38"/>
                  <a:gd fmla="*/ 0 h 228" name="T39"/>
                  <a:gd fmla="*/ 6475800 w 397" name="T40"/>
                  <a:gd fmla="*/ 1966355 h 228"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b="b" l="0" r="r" t="0"/>
                <a:pathLst>
                  <a:path h="228" w="397">
                    <a:moveTo>
                      <a:pt x="50" y="15"/>
                    </a:moveTo>
                    <a:lnTo>
                      <a:pt x="50" y="15"/>
                    </a:lnTo>
                    <a:cubicBezTo>
                      <a:pt x="198" y="163"/>
                      <a:pt x="198" y="163"/>
                      <a:pt x="198" y="163"/>
                    </a:cubicBezTo>
                    <a:cubicBezTo>
                      <a:pt x="347" y="8"/>
                      <a:pt x="347" y="8"/>
                      <a:pt x="347" y="8"/>
                    </a:cubicBezTo>
                    <a:cubicBezTo>
                      <a:pt x="354" y="8"/>
                      <a:pt x="361" y="0"/>
                      <a:pt x="368" y="0"/>
                    </a:cubicBezTo>
                    <a:cubicBezTo>
                      <a:pt x="382" y="0"/>
                      <a:pt x="396" y="15"/>
                      <a:pt x="396" y="29"/>
                    </a:cubicBezTo>
                    <a:cubicBezTo>
                      <a:pt x="396" y="36"/>
                      <a:pt x="396" y="43"/>
                      <a:pt x="389" y="50"/>
                    </a:cubicBezTo>
                    <a:cubicBezTo>
                      <a:pt x="220" y="220"/>
                      <a:pt x="220" y="220"/>
                      <a:pt x="220" y="220"/>
                    </a:cubicBezTo>
                    <a:cubicBezTo>
                      <a:pt x="212" y="227"/>
                      <a:pt x="205" y="227"/>
                      <a:pt x="198" y="227"/>
                    </a:cubicBezTo>
                    <a:cubicBezTo>
                      <a:pt x="191" y="227"/>
                      <a:pt x="184" y="227"/>
                      <a:pt x="177" y="220"/>
                    </a:cubicBezTo>
                    <a:cubicBezTo>
                      <a:pt x="7" y="50"/>
                      <a:pt x="7" y="50"/>
                      <a:pt x="7" y="50"/>
                    </a:cubicBezTo>
                    <a:cubicBezTo>
                      <a:pt x="0" y="43"/>
                      <a:pt x="0" y="36"/>
                      <a:pt x="0" y="29"/>
                    </a:cubicBezTo>
                    <a:cubicBezTo>
                      <a:pt x="0" y="15"/>
                      <a:pt x="15" y="0"/>
                      <a:pt x="29" y="0"/>
                    </a:cubicBezTo>
                    <a:cubicBezTo>
                      <a:pt x="36" y="0"/>
                      <a:pt x="43" y="8"/>
                      <a:pt x="50" y="15"/>
                    </a:cubicBezTo>
                  </a:path>
                </a:pathLst>
              </a:custGeom>
              <a:grpFill/>
              <a:ln>
                <a:noFill/>
              </a:ln>
              <a:extLst/>
            </p:spPr>
            <p:txBody>
              <a:bodyPr anchor="ctr" bIns="22854" lIns="45708" rIns="45708" tIns="22854" wrap="none"/>
              <a:lstStyle/>
              <a:p>
                <a:endParaRPr lang="en-US" sz="3199">
                  <a:latin typeface="Roboto Light"/>
                </a:endParaRPr>
              </a:p>
            </p:txBody>
          </p:sp>
          <p:sp>
            <p:nvSpPr>
              <p:cNvPr id="60" name="Freeform 9"/>
              <p:cNvSpPr>
                <a:spLocks noChangeArrowheads="1"/>
              </p:cNvSpPr>
              <p:nvPr/>
            </p:nvSpPr>
            <p:spPr bwMode="auto">
              <a:xfrm>
                <a:off x="6475921" y="2411412"/>
                <a:ext cx="114300" cy="114300"/>
              </a:xfrm>
              <a:custGeom>
                <a:gdLst>
                  <a:gd fmla="*/ 39927606 w 319" name="T0"/>
                  <a:gd fmla="*/ 5392165 h 319" name="T1"/>
                  <a:gd fmla="*/ 39927606 w 319" name="T2"/>
                  <a:gd fmla="*/ 5392165 h 319" name="T3"/>
                  <a:gd fmla="*/ 25420105 w 319" name="T4"/>
                  <a:gd fmla="*/ 19899666 h 319" name="T5"/>
                  <a:gd fmla="*/ 39927606 w 319" name="T6"/>
                  <a:gd fmla="*/ 34535440 h 319" name="T7"/>
                  <a:gd fmla="*/ 39927606 w 319" name="T8"/>
                  <a:gd fmla="*/ 34535440 h 319" name="T9"/>
                  <a:gd fmla="*/ 40826240 w 319" name="T10"/>
                  <a:gd fmla="*/ 37231344 h 319" name="T11"/>
                  <a:gd fmla="*/ 37103070 w 319" name="T12"/>
                  <a:gd fmla="*/ 40826240 h 319" name="T13"/>
                  <a:gd fmla="*/ 35305443 w 319" name="T14"/>
                  <a:gd fmla="*/ 39927606 h 319" name="T15"/>
                  <a:gd fmla="*/ 35305443 w 319" name="T16"/>
                  <a:gd fmla="*/ 39927606 h 319" name="T17"/>
                  <a:gd fmla="*/ 20798300 w 319" name="T18"/>
                  <a:gd fmla="*/ 25420105 h 319" name="T19"/>
                  <a:gd fmla="*/ 6290800 w 319" name="T20"/>
                  <a:gd fmla="*/ 39927606 h 319" name="T21"/>
                  <a:gd fmla="*/ 6290800 w 319" name="T22"/>
                  <a:gd fmla="*/ 39927606 h 319" name="T23"/>
                  <a:gd fmla="*/ 3594896 w 319" name="T24"/>
                  <a:gd fmla="*/ 40826240 h 319" name="T25"/>
                  <a:gd fmla="*/ 0 w 319" name="T26"/>
                  <a:gd fmla="*/ 37231344 h 319" name="T27"/>
                  <a:gd fmla="*/ 898634 w 319" name="T28"/>
                  <a:gd fmla="*/ 34535440 h 319" name="T29"/>
                  <a:gd fmla="*/ 898634 w 319" name="T30"/>
                  <a:gd fmla="*/ 34535440 h 319" name="T31"/>
                  <a:gd fmla="*/ 15406135 w 319" name="T32"/>
                  <a:gd fmla="*/ 19899666 h 319" name="T33"/>
                  <a:gd fmla="*/ 898634 w 319" name="T34"/>
                  <a:gd fmla="*/ 5392165 h 319" name="T35"/>
                  <a:gd fmla="*/ 898634 w 319" name="T36"/>
                  <a:gd fmla="*/ 5392165 h 319" name="T37"/>
                  <a:gd fmla="*/ 0 w 319" name="T38"/>
                  <a:gd fmla="*/ 3594896 h 319" name="T39"/>
                  <a:gd fmla="*/ 3594896 w 319" name="T40"/>
                  <a:gd fmla="*/ 0 h 319" name="T41"/>
                  <a:gd fmla="*/ 6290800 w 319" name="T42"/>
                  <a:gd fmla="*/ 898634 h 319" name="T43"/>
                  <a:gd fmla="*/ 6290800 w 319" name="T44"/>
                  <a:gd fmla="*/ 898634 h 319" name="T45"/>
                  <a:gd fmla="*/ 20798300 w 319" name="T46"/>
                  <a:gd fmla="*/ 15406135 h 319" name="T47"/>
                  <a:gd fmla="*/ 35305443 w 319" name="T48"/>
                  <a:gd fmla="*/ 898634 h 319" name="T49"/>
                  <a:gd fmla="*/ 35305443 w 319" name="T50"/>
                  <a:gd fmla="*/ 898634 h 319" name="T51"/>
                  <a:gd fmla="*/ 37103070 w 319" name="T52"/>
                  <a:gd fmla="*/ 0 h 319" name="T53"/>
                  <a:gd fmla="*/ 40826240 w 319" name="T54"/>
                  <a:gd fmla="*/ 3594896 h 319" name="T55"/>
                  <a:gd fmla="*/ 39927606 w 319" name="T56"/>
                  <a:gd fmla="*/ 5392165 h 319"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b="b" l="0" r="r" t="0"/>
                <a:pathLst>
                  <a:path h="319" w="319">
                    <a:moveTo>
                      <a:pt x="311" y="42"/>
                    </a:moveTo>
                    <a:lnTo>
                      <a:pt x="311" y="42"/>
                    </a:lnTo>
                    <a:cubicBezTo>
                      <a:pt x="198" y="155"/>
                      <a:pt x="198" y="155"/>
                      <a:pt x="198" y="155"/>
                    </a:cubicBezTo>
                    <a:cubicBezTo>
                      <a:pt x="311" y="269"/>
                      <a:pt x="311" y="269"/>
                      <a:pt x="311" y="269"/>
                    </a:cubicBezTo>
                    <a:cubicBezTo>
                      <a:pt x="318" y="276"/>
                      <a:pt x="318" y="283"/>
                      <a:pt x="318" y="290"/>
                    </a:cubicBezTo>
                    <a:cubicBezTo>
                      <a:pt x="318" y="304"/>
                      <a:pt x="311" y="318"/>
                      <a:pt x="289" y="318"/>
                    </a:cubicBezTo>
                    <a:cubicBezTo>
                      <a:pt x="282" y="318"/>
                      <a:pt x="275" y="318"/>
                      <a:pt x="275" y="311"/>
                    </a:cubicBezTo>
                    <a:cubicBezTo>
                      <a:pt x="162" y="198"/>
                      <a:pt x="162" y="198"/>
                      <a:pt x="162" y="198"/>
                    </a:cubicBezTo>
                    <a:cubicBezTo>
                      <a:pt x="49" y="311"/>
                      <a:pt x="49" y="311"/>
                      <a:pt x="49" y="311"/>
                    </a:cubicBezTo>
                    <a:cubicBezTo>
                      <a:pt x="42" y="318"/>
                      <a:pt x="35" y="318"/>
                      <a:pt x="28" y="318"/>
                    </a:cubicBezTo>
                    <a:cubicBezTo>
                      <a:pt x="14" y="318"/>
                      <a:pt x="0" y="304"/>
                      <a:pt x="0" y="290"/>
                    </a:cubicBezTo>
                    <a:cubicBezTo>
                      <a:pt x="0" y="283"/>
                      <a:pt x="0" y="276"/>
                      <a:pt x="7" y="269"/>
                    </a:cubicBezTo>
                    <a:cubicBezTo>
                      <a:pt x="120" y="155"/>
                      <a:pt x="120" y="155"/>
                      <a:pt x="120" y="155"/>
                    </a:cubicBezTo>
                    <a:cubicBezTo>
                      <a:pt x="7" y="42"/>
                      <a:pt x="7" y="42"/>
                      <a:pt x="7" y="42"/>
                    </a:cubicBezTo>
                    <a:cubicBezTo>
                      <a:pt x="0" y="42"/>
                      <a:pt x="0" y="35"/>
                      <a:pt x="0" y="28"/>
                    </a:cubicBezTo>
                    <a:cubicBezTo>
                      <a:pt x="0" y="7"/>
                      <a:pt x="14" y="0"/>
                      <a:pt x="28" y="0"/>
                    </a:cubicBezTo>
                    <a:cubicBezTo>
                      <a:pt x="35" y="0"/>
                      <a:pt x="42" y="0"/>
                      <a:pt x="49" y="7"/>
                    </a:cubicBezTo>
                    <a:cubicBezTo>
                      <a:pt x="162" y="120"/>
                      <a:pt x="162" y="120"/>
                      <a:pt x="162" y="120"/>
                    </a:cubicBezTo>
                    <a:cubicBezTo>
                      <a:pt x="275" y="7"/>
                      <a:pt x="275" y="7"/>
                      <a:pt x="275" y="7"/>
                    </a:cubicBezTo>
                    <a:cubicBezTo>
                      <a:pt x="275" y="0"/>
                      <a:pt x="282" y="0"/>
                      <a:pt x="289" y="0"/>
                    </a:cubicBezTo>
                    <a:cubicBezTo>
                      <a:pt x="311" y="0"/>
                      <a:pt x="318" y="7"/>
                      <a:pt x="318" y="28"/>
                    </a:cubicBezTo>
                    <a:cubicBezTo>
                      <a:pt x="318" y="35"/>
                      <a:pt x="318" y="42"/>
                      <a:pt x="311" y="42"/>
                    </a:cubicBezTo>
                  </a:path>
                </a:pathLst>
              </a:custGeom>
              <a:grpFill/>
              <a:ln>
                <a:noFill/>
              </a:ln>
              <a:extLst/>
            </p:spPr>
            <p:txBody>
              <a:bodyPr anchor="ctr" bIns="22854" lIns="45708" rIns="45708" tIns="22854" wrap="none"/>
              <a:lstStyle/>
              <a:p>
                <a:endParaRPr lang="en-US" sz="3199">
                  <a:latin typeface="Roboto Light"/>
                </a:endParaRPr>
              </a:p>
            </p:txBody>
          </p:sp>
          <p:sp>
            <p:nvSpPr>
              <p:cNvPr id="61" name="Freeform 10"/>
              <p:cNvSpPr>
                <a:spLocks noChangeArrowheads="1"/>
              </p:cNvSpPr>
              <p:nvPr/>
            </p:nvSpPr>
            <p:spPr bwMode="auto">
              <a:xfrm>
                <a:off x="6080634" y="2420937"/>
                <a:ext cx="142875" cy="96838"/>
              </a:xfrm>
              <a:custGeom>
                <a:gdLst>
                  <a:gd fmla="*/ 50382691 w 397" name="T0"/>
                  <a:gd fmla="*/ 5531243 h 270" name="T1"/>
                  <a:gd fmla="*/ 50382691 w 397" name="T2"/>
                  <a:gd fmla="*/ 5531243 h 270" name="T3"/>
                  <a:gd fmla="*/ 50382691 w 397" name="T4"/>
                  <a:gd fmla="*/ 5531243 h 270" name="T5"/>
                  <a:gd fmla="*/ 22018225 w 397" name="T6"/>
                  <a:gd fmla="*/ 33702852 h 270" name="T7"/>
                  <a:gd fmla="*/ 22018225 w 397" name="T8"/>
                  <a:gd fmla="*/ 33702852 h 270" name="T9"/>
                  <a:gd fmla="*/ 20204756 w 397" name="T10"/>
                  <a:gd fmla="*/ 34603087 h 270" name="T11"/>
                  <a:gd fmla="*/ 17355534 w 397" name="T12"/>
                  <a:gd fmla="*/ 33702852 h 270" name="T13"/>
                  <a:gd fmla="*/ 17355534 w 397" name="T14"/>
                  <a:gd fmla="*/ 33702852 h 270" name="T15"/>
                  <a:gd fmla="*/ 1813109 w 397" name="T16"/>
                  <a:gd fmla="*/ 18266516 h 270" name="T17"/>
                  <a:gd fmla="*/ 1813109 w 397" name="T18"/>
                  <a:gd fmla="*/ 18266516 h 270" name="T19"/>
                  <a:gd fmla="*/ 0 w 397" name="T20"/>
                  <a:gd fmla="*/ 15436336 h 270" name="T21"/>
                  <a:gd fmla="*/ 3626578 w 397" name="T22"/>
                  <a:gd fmla="*/ 11834680 h 270" name="T23"/>
                  <a:gd fmla="*/ 6475800 w 397" name="T24"/>
                  <a:gd fmla="*/ 12734914 h 270" name="T25"/>
                  <a:gd fmla="*/ 6475800 w 397" name="T26"/>
                  <a:gd fmla="*/ 12734914 h 270" name="T27"/>
                  <a:gd fmla="*/ 20204756 w 397" name="T28"/>
                  <a:gd fmla="*/ 26370422 h 270" name="T29"/>
                  <a:gd fmla="*/ 45849559 w 397" name="T30"/>
                  <a:gd fmla="*/ 900593 h 270" name="T31"/>
                  <a:gd fmla="*/ 45849559 w 397" name="T32"/>
                  <a:gd fmla="*/ 900593 h 270" name="T33"/>
                  <a:gd fmla="*/ 47662668 w 397" name="T34"/>
                  <a:gd fmla="*/ 0 h 270" name="T35"/>
                  <a:gd fmla="*/ 51289246 w 397" name="T36"/>
                  <a:gd fmla="*/ 3730415 h 270" name="T37"/>
                  <a:gd fmla="*/ 50382691 w 397" name="T38"/>
                  <a:gd fmla="*/ 5531243 h 270"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b="b" l="0" r="r" t="0"/>
                <a:pathLst>
                  <a:path h="270" w="397">
                    <a:moveTo>
                      <a:pt x="389" y="43"/>
                    </a:moveTo>
                    <a:lnTo>
                      <a:pt x="389" y="43"/>
                    </a:lnTo>
                    <a:cubicBezTo>
                      <a:pt x="170" y="262"/>
                      <a:pt x="170" y="262"/>
                      <a:pt x="170" y="262"/>
                    </a:cubicBezTo>
                    <a:cubicBezTo>
                      <a:pt x="170" y="269"/>
                      <a:pt x="163" y="269"/>
                      <a:pt x="156" y="269"/>
                    </a:cubicBezTo>
                    <a:cubicBezTo>
                      <a:pt x="149" y="269"/>
                      <a:pt x="141" y="269"/>
                      <a:pt x="134" y="262"/>
                    </a:cubicBezTo>
                    <a:cubicBezTo>
                      <a:pt x="14" y="142"/>
                      <a:pt x="14" y="142"/>
                      <a:pt x="14" y="142"/>
                    </a:cubicBezTo>
                    <a:cubicBezTo>
                      <a:pt x="7" y="135"/>
                      <a:pt x="0" y="127"/>
                      <a:pt x="0" y="120"/>
                    </a:cubicBezTo>
                    <a:cubicBezTo>
                      <a:pt x="0" y="106"/>
                      <a:pt x="14" y="92"/>
                      <a:pt x="28" y="92"/>
                    </a:cubicBezTo>
                    <a:cubicBezTo>
                      <a:pt x="36" y="92"/>
                      <a:pt x="43" y="92"/>
                      <a:pt x="50" y="99"/>
                    </a:cubicBezTo>
                    <a:cubicBezTo>
                      <a:pt x="156" y="205"/>
                      <a:pt x="156" y="205"/>
                      <a:pt x="156" y="205"/>
                    </a:cubicBezTo>
                    <a:cubicBezTo>
                      <a:pt x="354" y="7"/>
                      <a:pt x="354" y="7"/>
                      <a:pt x="354" y="7"/>
                    </a:cubicBezTo>
                    <a:cubicBezTo>
                      <a:pt x="354" y="0"/>
                      <a:pt x="361" y="0"/>
                      <a:pt x="368" y="0"/>
                    </a:cubicBezTo>
                    <a:cubicBezTo>
                      <a:pt x="389" y="0"/>
                      <a:pt x="396" y="7"/>
                      <a:pt x="396" y="29"/>
                    </a:cubicBezTo>
                    <a:cubicBezTo>
                      <a:pt x="396" y="36"/>
                      <a:pt x="396" y="43"/>
                      <a:pt x="389" y="43"/>
                    </a:cubicBezTo>
                  </a:path>
                </a:pathLst>
              </a:custGeom>
              <a:grpFill/>
              <a:ln>
                <a:noFill/>
              </a:ln>
              <a:extLst/>
            </p:spPr>
            <p:txBody>
              <a:bodyPr anchor="ctr" bIns="22854" lIns="45708" rIns="45708" tIns="22854" wrap="none"/>
              <a:lstStyle/>
              <a:p>
                <a:endParaRPr lang="en-US" sz="3199">
                  <a:latin typeface="Roboto Light"/>
                </a:endParaRPr>
              </a:p>
            </p:txBody>
          </p:sp>
          <p:sp>
            <p:nvSpPr>
              <p:cNvPr id="62" name="Freeform 11"/>
              <p:cNvSpPr>
                <a:spLocks noChangeArrowheads="1"/>
              </p:cNvSpPr>
              <p:nvPr/>
            </p:nvSpPr>
            <p:spPr bwMode="auto">
              <a:xfrm>
                <a:off x="5694871" y="2455863"/>
                <a:ext cx="158750" cy="20638"/>
              </a:xfrm>
              <a:custGeom>
                <a:gdLst>
                  <a:gd fmla="*/ 53614468 w 439" name="T0"/>
                  <a:gd fmla="*/ 7216895 h 58" name="T1"/>
                  <a:gd fmla="*/ 53614468 w 439" name="T2"/>
                  <a:gd fmla="*/ 7216895 h 58" name="T3"/>
                  <a:gd fmla="*/ 32299297 w 439" name="T4"/>
                  <a:gd fmla="*/ 7216895 h 58" name="T5"/>
                  <a:gd fmla="*/ 24976546 w 439" name="T6"/>
                  <a:gd fmla="*/ 7216895 h 58" name="T7"/>
                  <a:gd fmla="*/ 3661375 w 439" name="T8"/>
                  <a:gd fmla="*/ 7216895 h 58" name="T9"/>
                  <a:gd fmla="*/ 0 w 439" name="T10"/>
                  <a:gd fmla="*/ 3545110 h 58" name="T11"/>
                  <a:gd fmla="*/ 3661375 w 439" name="T12"/>
                  <a:gd fmla="*/ 0 h 58" name="T13"/>
                  <a:gd fmla="*/ 24976546 w 439" name="T14"/>
                  <a:gd fmla="*/ 0 h 58" name="T15"/>
                  <a:gd fmla="*/ 32299297 w 439" name="T16"/>
                  <a:gd fmla="*/ 0 h 58" name="T17"/>
                  <a:gd fmla="*/ 53614468 w 439" name="T18"/>
                  <a:gd fmla="*/ 0 h 58" name="T19"/>
                  <a:gd fmla="*/ 57275843 w 439" name="T20"/>
                  <a:gd fmla="*/ 3545110 h 58" name="T21"/>
                  <a:gd fmla="*/ 53614468 w 439" name="T22"/>
                  <a:gd fmla="*/ 7216895 h 58"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b="b" l="0" r="r" t="0"/>
                <a:pathLst>
                  <a:path h="57" w="439">
                    <a:moveTo>
                      <a:pt x="410" y="57"/>
                    </a:moveTo>
                    <a:lnTo>
                      <a:pt x="410" y="57"/>
                    </a:lnTo>
                    <a:cubicBezTo>
                      <a:pt x="247" y="57"/>
                      <a:pt x="247" y="57"/>
                      <a:pt x="247" y="57"/>
                    </a:cubicBezTo>
                    <a:cubicBezTo>
                      <a:pt x="191" y="57"/>
                      <a:pt x="191" y="57"/>
                      <a:pt x="191" y="57"/>
                    </a:cubicBezTo>
                    <a:cubicBezTo>
                      <a:pt x="28" y="57"/>
                      <a:pt x="28" y="57"/>
                      <a:pt x="28" y="57"/>
                    </a:cubicBezTo>
                    <a:cubicBezTo>
                      <a:pt x="14" y="57"/>
                      <a:pt x="0" y="50"/>
                      <a:pt x="0" y="28"/>
                    </a:cubicBezTo>
                    <a:cubicBezTo>
                      <a:pt x="0" y="14"/>
                      <a:pt x="14" y="0"/>
                      <a:pt x="28" y="0"/>
                    </a:cubicBezTo>
                    <a:cubicBezTo>
                      <a:pt x="191" y="0"/>
                      <a:pt x="191" y="0"/>
                      <a:pt x="191" y="0"/>
                    </a:cubicBezTo>
                    <a:cubicBezTo>
                      <a:pt x="247" y="0"/>
                      <a:pt x="247" y="0"/>
                      <a:pt x="247" y="0"/>
                    </a:cubicBezTo>
                    <a:cubicBezTo>
                      <a:pt x="410" y="0"/>
                      <a:pt x="410" y="0"/>
                      <a:pt x="410" y="0"/>
                    </a:cubicBezTo>
                    <a:cubicBezTo>
                      <a:pt x="424" y="0"/>
                      <a:pt x="438" y="14"/>
                      <a:pt x="438" y="28"/>
                    </a:cubicBezTo>
                    <a:cubicBezTo>
                      <a:pt x="438" y="50"/>
                      <a:pt x="424" y="57"/>
                      <a:pt x="410" y="57"/>
                    </a:cubicBezTo>
                  </a:path>
                </a:pathLst>
              </a:custGeom>
              <a:grpFill/>
              <a:ln>
                <a:noFill/>
              </a:ln>
              <a:extLst/>
            </p:spPr>
            <p:txBody>
              <a:bodyPr anchor="ctr" bIns="22854" lIns="45708" rIns="45708" tIns="22854" wrap="none"/>
              <a:lstStyle/>
              <a:p>
                <a:endParaRPr lang="en-US" sz="3199">
                  <a:latin typeface="Roboto Light"/>
                </a:endParaRPr>
              </a:p>
            </p:txBody>
          </p:sp>
          <p:sp>
            <p:nvSpPr>
              <p:cNvPr id="63" name="Freeform 12"/>
              <p:cNvSpPr>
                <a:spLocks noChangeArrowheads="1"/>
              </p:cNvSpPr>
              <p:nvPr/>
            </p:nvSpPr>
            <p:spPr bwMode="auto">
              <a:xfrm>
                <a:off x="5315460" y="2390775"/>
                <a:ext cx="155575" cy="155575"/>
              </a:xfrm>
              <a:custGeom>
                <a:gdLst>
                  <a:gd fmla="*/ 52265637 w 432" name="T0"/>
                  <a:gd fmla="*/ 31126164 h 432" name="T1"/>
                  <a:gd fmla="*/ 52265637 w 432" name="T2"/>
                  <a:gd fmla="*/ 31126164 h 432" name="T3"/>
                  <a:gd fmla="*/ 32033685 w 432" name="T4"/>
                  <a:gd fmla="*/ 31126164 h 432" name="T5"/>
                  <a:gd fmla="*/ 32033685 w 432" name="T6"/>
                  <a:gd fmla="*/ 52135991 h 432" name="T7"/>
                  <a:gd fmla="*/ 28402521 w 432" name="T8"/>
                  <a:gd fmla="*/ 55897161 h 432" name="T9"/>
                  <a:gd fmla="*/ 24770997 w 432" name="T10"/>
                  <a:gd fmla="*/ 52135991 h 432" name="T11"/>
                  <a:gd fmla="*/ 24770997 w 432" name="T12"/>
                  <a:gd fmla="*/ 31126164 h 432" name="T13"/>
                  <a:gd fmla="*/ 3631524 w 432" name="T14"/>
                  <a:gd fmla="*/ 31126164 h 432" name="T15"/>
                  <a:gd fmla="*/ 0 w 432" name="T16"/>
                  <a:gd fmla="*/ 27364994 h 432" name="T17"/>
                  <a:gd fmla="*/ 3631524 w 432" name="T18"/>
                  <a:gd fmla="*/ 23733470 h 432" name="T19"/>
                  <a:gd fmla="*/ 24770997 w 432" name="T20"/>
                  <a:gd fmla="*/ 23733470 h 432" name="T21"/>
                  <a:gd fmla="*/ 24770997 w 432" name="T22"/>
                  <a:gd fmla="*/ 3631524 h 432" name="T23"/>
                  <a:gd fmla="*/ 28402521 w 432" name="T24"/>
                  <a:gd fmla="*/ 0 h 432" name="T25"/>
                  <a:gd fmla="*/ 32033685 w 432" name="T26"/>
                  <a:gd fmla="*/ 3631524 h 432" name="T27"/>
                  <a:gd fmla="*/ 32033685 w 432" name="T28"/>
                  <a:gd fmla="*/ 23733470 h 432" name="T29"/>
                  <a:gd fmla="*/ 52265637 w 432" name="T30"/>
                  <a:gd fmla="*/ 23733470 h 432" name="T31"/>
                  <a:gd fmla="*/ 55897161 w 432" name="T32"/>
                  <a:gd fmla="*/ 27364994 h 432" name="T33"/>
                  <a:gd fmla="*/ 52265637 w 432" name="T34"/>
                  <a:gd fmla="*/ 31126164 h 432"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b="b" l="0" r="r" t="0"/>
                <a:pathLst>
                  <a:path h="432" w="432">
                    <a:moveTo>
                      <a:pt x="403" y="240"/>
                    </a:moveTo>
                    <a:lnTo>
                      <a:pt x="403" y="240"/>
                    </a:lnTo>
                    <a:cubicBezTo>
                      <a:pt x="247" y="240"/>
                      <a:pt x="247" y="240"/>
                      <a:pt x="247" y="240"/>
                    </a:cubicBezTo>
                    <a:cubicBezTo>
                      <a:pt x="247" y="402"/>
                      <a:pt x="247" y="402"/>
                      <a:pt x="247" y="402"/>
                    </a:cubicBezTo>
                    <a:cubicBezTo>
                      <a:pt x="247" y="417"/>
                      <a:pt x="233" y="431"/>
                      <a:pt x="219" y="431"/>
                    </a:cubicBezTo>
                    <a:cubicBezTo>
                      <a:pt x="198" y="431"/>
                      <a:pt x="191" y="417"/>
                      <a:pt x="191" y="402"/>
                    </a:cubicBezTo>
                    <a:cubicBezTo>
                      <a:pt x="191" y="240"/>
                      <a:pt x="191" y="240"/>
                      <a:pt x="191" y="240"/>
                    </a:cubicBezTo>
                    <a:cubicBezTo>
                      <a:pt x="28" y="240"/>
                      <a:pt x="28" y="240"/>
                      <a:pt x="28" y="240"/>
                    </a:cubicBezTo>
                    <a:cubicBezTo>
                      <a:pt x="14" y="240"/>
                      <a:pt x="0" y="233"/>
                      <a:pt x="0" y="211"/>
                    </a:cubicBezTo>
                    <a:cubicBezTo>
                      <a:pt x="0" y="197"/>
                      <a:pt x="14" y="183"/>
                      <a:pt x="28" y="183"/>
                    </a:cubicBezTo>
                    <a:cubicBezTo>
                      <a:pt x="191" y="183"/>
                      <a:pt x="191" y="183"/>
                      <a:pt x="191" y="183"/>
                    </a:cubicBezTo>
                    <a:cubicBezTo>
                      <a:pt x="191" y="28"/>
                      <a:pt x="191" y="28"/>
                      <a:pt x="191" y="28"/>
                    </a:cubicBezTo>
                    <a:cubicBezTo>
                      <a:pt x="191" y="7"/>
                      <a:pt x="198" y="0"/>
                      <a:pt x="219" y="0"/>
                    </a:cubicBezTo>
                    <a:cubicBezTo>
                      <a:pt x="233" y="0"/>
                      <a:pt x="247" y="7"/>
                      <a:pt x="247" y="28"/>
                    </a:cubicBezTo>
                    <a:cubicBezTo>
                      <a:pt x="247" y="183"/>
                      <a:pt x="247" y="183"/>
                      <a:pt x="247" y="183"/>
                    </a:cubicBezTo>
                    <a:cubicBezTo>
                      <a:pt x="403" y="183"/>
                      <a:pt x="403" y="183"/>
                      <a:pt x="403" y="183"/>
                    </a:cubicBezTo>
                    <a:cubicBezTo>
                      <a:pt x="424" y="183"/>
                      <a:pt x="431" y="197"/>
                      <a:pt x="431" y="211"/>
                    </a:cubicBezTo>
                    <a:cubicBezTo>
                      <a:pt x="431" y="233"/>
                      <a:pt x="424" y="240"/>
                      <a:pt x="403" y="240"/>
                    </a:cubicBezTo>
                  </a:path>
                </a:pathLst>
              </a:custGeom>
              <a:grpFill/>
              <a:ln>
                <a:noFill/>
              </a:ln>
              <a:extLst/>
            </p:spPr>
            <p:txBody>
              <a:bodyPr anchor="ctr" bIns="22854" lIns="45708" rIns="45708" tIns="22854" wrap="none"/>
              <a:lstStyle/>
              <a:p>
                <a:endParaRPr lang="en-US" sz="3199">
                  <a:latin typeface="Roboto Light"/>
                </a:endParaRPr>
              </a:p>
            </p:txBody>
          </p:sp>
          <p:sp>
            <p:nvSpPr>
              <p:cNvPr id="64" name="Freeform 13"/>
              <p:cNvSpPr>
                <a:spLocks noChangeArrowheads="1"/>
              </p:cNvSpPr>
              <p:nvPr/>
            </p:nvSpPr>
            <p:spPr bwMode="auto">
              <a:xfrm>
                <a:off x="6907722" y="3503880"/>
                <a:ext cx="80962" cy="184150"/>
              </a:xfrm>
              <a:custGeom>
                <a:gdLst>
                  <a:gd fmla="*/ 14374500 w 227" name="T0"/>
                  <a:gd fmla="*/ 51629522 h 510" name="T1"/>
                  <a:gd fmla="*/ 14374500 w 227" name="T2"/>
                  <a:gd fmla="*/ 51629522 h 510" name="T3"/>
                  <a:gd fmla="*/ 0 w 227" name="T4"/>
                  <a:gd fmla="*/ 66362244 h 510" name="T5"/>
                  <a:gd fmla="*/ 0 w 227" name="T6"/>
                  <a:gd fmla="*/ 47979019 h 510" name="T7"/>
                  <a:gd fmla="*/ 0 w 227" name="T8"/>
                  <a:gd fmla="*/ 35984354 h 510" name="T9"/>
                  <a:gd fmla="*/ 0 w 227" name="T10"/>
                  <a:gd fmla="*/ 22164077 h 510" name="T11"/>
                  <a:gd fmla="*/ 0 w 227" name="T12"/>
                  <a:gd fmla="*/ 16688323 h 510" name="T13"/>
                  <a:gd fmla="*/ 0 w 227" name="T14"/>
                  <a:gd fmla="*/ 3780852 h 510" name="T15"/>
                  <a:gd fmla="*/ 3561971 w 227" name="T16"/>
                  <a:gd fmla="*/ 0 h 510" name="T17"/>
                  <a:gd fmla="*/ 25187029 w 227" name="T18"/>
                  <a:gd fmla="*/ 0 h 510" name="T19"/>
                  <a:gd fmla="*/ 28748643 w 227" name="T20"/>
                  <a:gd fmla="*/ 3780852 h 510" name="T21"/>
                  <a:gd fmla="*/ 28748643 w 227" name="T22"/>
                  <a:gd fmla="*/ 16688323 h 510" name="T23"/>
                  <a:gd fmla="*/ 28748643 w 227" name="T24"/>
                  <a:gd fmla="*/ 22164077 h 510" name="T25"/>
                  <a:gd fmla="*/ 28748643 w 227" name="T26"/>
                  <a:gd fmla="*/ 35984354 h 510" name="T27"/>
                  <a:gd fmla="*/ 28748643 w 227" name="T28"/>
                  <a:gd fmla="*/ 47979019 h 510" name="T29"/>
                  <a:gd fmla="*/ 28748643 w 227" name="T30"/>
                  <a:gd fmla="*/ 66362244 h 510" name="T31"/>
                  <a:gd fmla="*/ 14374500 w 227" name="T32"/>
                  <a:gd fmla="*/ 51629522 h 510" name="T33"/>
                  <a:gd fmla="*/ 0 60000 65536" name="T34"/>
                  <a:gd fmla="*/ 0 60000 65536"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b="b" l="0" r="r" t="0"/>
                <a:pathLst>
                  <a:path h="510" w="226">
                    <a:moveTo>
                      <a:pt x="113" y="396"/>
                    </a:moveTo>
                    <a:lnTo>
                      <a:pt x="113" y="396"/>
                    </a:lnTo>
                    <a:cubicBezTo>
                      <a:pt x="0" y="509"/>
                      <a:pt x="0" y="509"/>
                      <a:pt x="0" y="509"/>
                    </a:cubicBezTo>
                    <a:cubicBezTo>
                      <a:pt x="0" y="368"/>
                      <a:pt x="0" y="368"/>
                      <a:pt x="0" y="368"/>
                    </a:cubicBezTo>
                    <a:cubicBezTo>
                      <a:pt x="0" y="276"/>
                      <a:pt x="0" y="276"/>
                      <a:pt x="0" y="276"/>
                    </a:cubicBezTo>
                    <a:cubicBezTo>
                      <a:pt x="0" y="170"/>
                      <a:pt x="0" y="170"/>
                      <a:pt x="0" y="170"/>
                    </a:cubicBezTo>
                    <a:cubicBezTo>
                      <a:pt x="0" y="128"/>
                      <a:pt x="0" y="128"/>
                      <a:pt x="0" y="128"/>
                    </a:cubicBezTo>
                    <a:cubicBezTo>
                      <a:pt x="0" y="29"/>
                      <a:pt x="0" y="29"/>
                      <a:pt x="0" y="29"/>
                    </a:cubicBezTo>
                    <a:cubicBezTo>
                      <a:pt x="0" y="15"/>
                      <a:pt x="14" y="0"/>
                      <a:pt x="28" y="0"/>
                    </a:cubicBezTo>
                    <a:cubicBezTo>
                      <a:pt x="198" y="0"/>
                      <a:pt x="198" y="0"/>
                      <a:pt x="198" y="0"/>
                    </a:cubicBezTo>
                    <a:cubicBezTo>
                      <a:pt x="219" y="0"/>
                      <a:pt x="226" y="15"/>
                      <a:pt x="226" y="29"/>
                    </a:cubicBezTo>
                    <a:cubicBezTo>
                      <a:pt x="226" y="128"/>
                      <a:pt x="226" y="128"/>
                      <a:pt x="226" y="128"/>
                    </a:cubicBezTo>
                    <a:cubicBezTo>
                      <a:pt x="226" y="170"/>
                      <a:pt x="226" y="170"/>
                      <a:pt x="226" y="170"/>
                    </a:cubicBezTo>
                    <a:cubicBezTo>
                      <a:pt x="226" y="276"/>
                      <a:pt x="226" y="276"/>
                      <a:pt x="226" y="276"/>
                    </a:cubicBezTo>
                    <a:cubicBezTo>
                      <a:pt x="226" y="368"/>
                      <a:pt x="226" y="368"/>
                      <a:pt x="226" y="368"/>
                    </a:cubicBezTo>
                    <a:cubicBezTo>
                      <a:pt x="226" y="509"/>
                      <a:pt x="226" y="509"/>
                      <a:pt x="226" y="509"/>
                    </a:cubicBezTo>
                    <a:lnTo>
                      <a:pt x="113" y="396"/>
                    </a:lnTo>
                  </a:path>
                </a:pathLst>
              </a:custGeom>
              <a:grpFill/>
              <a:ln>
                <a:noFill/>
              </a:ln>
              <a:extLst/>
            </p:spPr>
            <p:txBody>
              <a:bodyPr anchor="ctr" bIns="22854" lIns="45708" rIns="45708" tIns="22854" wrap="none"/>
              <a:lstStyle/>
              <a:p>
                <a:endParaRPr lang="en-US" sz="3199">
                  <a:latin typeface="Roboto Light"/>
                </a:endParaRPr>
              </a:p>
            </p:txBody>
          </p:sp>
          <p:sp>
            <p:nvSpPr>
              <p:cNvPr id="65" name="Freeform 14"/>
              <p:cNvSpPr>
                <a:spLocks noChangeArrowheads="1"/>
              </p:cNvSpPr>
              <p:nvPr/>
            </p:nvSpPr>
            <p:spPr bwMode="auto">
              <a:xfrm>
                <a:off x="6458459" y="3503880"/>
                <a:ext cx="219075" cy="219075"/>
              </a:xfrm>
              <a:custGeom>
                <a:gdLst>
                  <a:gd fmla="*/ 75960749 w 609" name="T0"/>
                  <a:gd fmla="*/ 63149718 h 609" name="T1"/>
                  <a:gd fmla="*/ 39339251 w 609" name="T2"/>
                  <a:gd fmla="*/ 78678142 h 609" name="T3"/>
                  <a:gd fmla="*/ 2717393 w 609" name="T4"/>
                  <a:gd fmla="*/ 63149718 h 609" name="T5"/>
                  <a:gd fmla="*/ 0 w 609" name="T6"/>
                  <a:gd fmla="*/ 3752694 h 609" name="T7"/>
                  <a:gd fmla="*/ 5435146 w 609" name="T8"/>
                  <a:gd fmla="*/ 1035300 h 609" name="T9"/>
                  <a:gd fmla="*/ 5435146 w 609" name="T10"/>
                  <a:gd fmla="*/ 1035300 h 609" name="T11"/>
                  <a:gd fmla="*/ 39339251 w 609" name="T12"/>
                  <a:gd fmla="*/ 14752129 h 609" name="T13"/>
                  <a:gd fmla="*/ 73113853 w 609" name="T14"/>
                  <a:gd fmla="*/ 1035300 h 609" name="T15"/>
                  <a:gd fmla="*/ 73113853 w 609" name="T16"/>
                  <a:gd fmla="*/ 1035300 h 609" name="T17"/>
                  <a:gd fmla="*/ 78678142 w 609" name="T18"/>
                  <a:gd fmla="*/ 3752694 h 609" name="T19"/>
                  <a:gd fmla="*/ 75960749 w 609" name="T20"/>
                  <a:gd fmla="*/ 63149718 h 609" name="T21"/>
                  <a:gd fmla="*/ 35715700 w 609" name="T22"/>
                  <a:gd fmla="*/ 21093073 h 609" name="T23"/>
                  <a:gd fmla="*/ 7246742 w 609" name="T24"/>
                  <a:gd fmla="*/ 57714571 h 609" name="T25"/>
                  <a:gd fmla="*/ 35715700 w 609" name="T26"/>
                  <a:gd fmla="*/ 21093073 h 609" name="T27"/>
                  <a:gd fmla="*/ 71302258 w 609" name="T28"/>
                  <a:gd fmla="*/ 9187840 h 609" name="T29"/>
                  <a:gd fmla="*/ 42962442 w 609" name="T30"/>
                  <a:gd fmla="*/ 69619805 h 609" name="T31"/>
                  <a:gd fmla="*/ 71302258 w 609" name="T32"/>
                  <a:gd fmla="*/ 9187840 h 609" name="T33"/>
                  <a:gd fmla="*/ 48526731 w 609" name="T34"/>
                  <a:gd fmla="*/ 26657363 h 609" name="T35"/>
                  <a:gd fmla="*/ 62114417 w 609" name="T36"/>
                  <a:gd fmla="*/ 20187276 h 609" name="T37"/>
                  <a:gd fmla="*/ 67678707 w 609" name="T38"/>
                  <a:gd fmla="*/ 23810467 h 609" name="T39"/>
                  <a:gd fmla="*/ 64961313 w 609" name="T40"/>
                  <a:gd fmla="*/ 26657363 h 609" name="T41"/>
                  <a:gd fmla="*/ 52150282 w 609" name="T42"/>
                  <a:gd fmla="*/ 32998307 h 609" name="T43"/>
                  <a:gd fmla="*/ 46585633 w 609" name="T44"/>
                  <a:gd fmla="*/ 29374756 h 609" name="T45"/>
                  <a:gd fmla="*/ 48526731 w 609" name="T46"/>
                  <a:gd fmla="*/ 39339251 h 609" name="T47"/>
                  <a:gd fmla="*/ 48526731 w 609" name="T48"/>
                  <a:gd fmla="*/ 39339251 h 609" name="T49"/>
                  <a:gd fmla="*/ 62114417 w 609" name="T50"/>
                  <a:gd fmla="*/ 33904105 h 609" name="T51"/>
                  <a:gd fmla="*/ 67678707 w 609" name="T52"/>
                  <a:gd fmla="*/ 36621498 h 609" name="T53"/>
                  <a:gd fmla="*/ 52150282 w 609" name="T54"/>
                  <a:gd fmla="*/ 46715136 h 609" name="T55"/>
                  <a:gd fmla="*/ 50338687 w 609" name="T56"/>
                  <a:gd fmla="*/ 46715136 h 609" name="T57"/>
                  <a:gd fmla="*/ 48526731 w 609" name="T58"/>
                  <a:gd fmla="*/ 39339251 h 609" name="T59"/>
                  <a:gd fmla="*/ 48526731 w 609" name="T60"/>
                  <a:gd fmla="*/ 53056080 h 609" name="T61"/>
                  <a:gd fmla="*/ 62114417 w 609" name="T62"/>
                  <a:gd fmla="*/ 46715136 h 609" name="T63"/>
                  <a:gd fmla="*/ 64055516 w 609" name="T64"/>
                  <a:gd fmla="*/ 46715136 h 609" name="T65"/>
                  <a:gd fmla="*/ 64961313 w 609" name="T66"/>
                  <a:gd fmla="*/ 53961878 h 609" name="T67"/>
                  <a:gd fmla="*/ 52150282 w 609" name="T68"/>
                  <a:gd fmla="*/ 59526167 h 609" name="T69"/>
                  <a:gd fmla="*/ 50338687 w 609" name="T70"/>
                  <a:gd fmla="*/ 60431965 h 609" name="T71"/>
                  <a:gd fmla="*/ 48526731 w 609" name="T72"/>
                  <a:gd fmla="*/ 53056080 h 609" name="T73"/>
                  <a:gd fmla="*/ 14622627 w 609" name="T74"/>
                  <a:gd fmla="*/ 20187276 h 609" name="T75"/>
                  <a:gd fmla="*/ 16434582 w 609" name="T76"/>
                  <a:gd fmla="*/ 20187276 h 609" name="T77"/>
                  <a:gd fmla="*/ 30151411 w 609" name="T78"/>
                  <a:gd fmla="*/ 26657363 h 609" name="T79"/>
                  <a:gd fmla="*/ 28339815 w 609" name="T80"/>
                  <a:gd fmla="*/ 32998307 h 609" name="T81"/>
                  <a:gd fmla="*/ 26527860 w 609" name="T82"/>
                  <a:gd fmla="*/ 32998307 h 609" name="T83"/>
                  <a:gd fmla="*/ 13716829 w 609" name="T84"/>
                  <a:gd fmla="*/ 26657363 h 609" name="T85"/>
                  <a:gd fmla="*/ 14622627 w 609" name="T86"/>
                  <a:gd fmla="*/ 20187276 h 609" name="T87"/>
                  <a:gd fmla="*/ 14622627 w 609" name="T88"/>
                  <a:gd fmla="*/ 32998307 h 609" name="T89"/>
                  <a:gd fmla="*/ 16434582 w 609" name="T90"/>
                  <a:gd fmla="*/ 33904105 h 609" name="T91"/>
                  <a:gd fmla="*/ 30151411 w 609" name="T92"/>
                  <a:gd fmla="*/ 39339251 h 609" name="T93"/>
                  <a:gd fmla="*/ 28339815 w 609" name="T94"/>
                  <a:gd fmla="*/ 46715136 h 609" name="T95"/>
                  <a:gd fmla="*/ 26527860 w 609" name="T96"/>
                  <a:gd fmla="*/ 46715136 h 609" name="T97"/>
                  <a:gd fmla="*/ 13716829 w 609" name="T98"/>
                  <a:gd fmla="*/ 40245049 h 609" name="T99"/>
                  <a:gd fmla="*/ 14622627 w 609" name="T100"/>
                  <a:gd fmla="*/ 32998307 h 609" name="T101"/>
                  <a:gd fmla="*/ 14622627 w 609" name="T102"/>
                  <a:gd fmla="*/ 46715136 h 609" name="T103"/>
                  <a:gd fmla="*/ 16434582 w 609" name="T104"/>
                  <a:gd fmla="*/ 46715136 h 609" name="T105"/>
                  <a:gd fmla="*/ 30151411 w 609" name="T106"/>
                  <a:gd fmla="*/ 53056080 h 609" name="T107"/>
                  <a:gd fmla="*/ 28339815 w 609" name="T108"/>
                  <a:gd fmla="*/ 60431965 h 609" name="T109"/>
                  <a:gd fmla="*/ 26527860 w 609" name="T110"/>
                  <a:gd fmla="*/ 59526167 h 609" name="T111"/>
                  <a:gd fmla="*/ 13716829 w 609" name="T112"/>
                  <a:gd fmla="*/ 53961878 h 609" name="T113"/>
                  <a:gd fmla="*/ 14622627 w 609" name="T114"/>
                  <a:gd fmla="*/ 46715136 h 609"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b="b" l="0" r="r" t="0"/>
                <a:pathLst>
                  <a:path h="609" w="609">
                    <a:moveTo>
                      <a:pt x="587" y="488"/>
                    </a:moveTo>
                    <a:lnTo>
                      <a:pt x="587" y="488"/>
                    </a:lnTo>
                    <a:cubicBezTo>
                      <a:pt x="318" y="601"/>
                      <a:pt x="318" y="601"/>
                      <a:pt x="318" y="601"/>
                    </a:cubicBezTo>
                    <a:cubicBezTo>
                      <a:pt x="311" y="608"/>
                      <a:pt x="311" y="608"/>
                      <a:pt x="304" y="608"/>
                    </a:cubicBezTo>
                    <a:cubicBezTo>
                      <a:pt x="297" y="608"/>
                      <a:pt x="297" y="608"/>
                      <a:pt x="290" y="601"/>
                    </a:cubicBezTo>
                    <a:cubicBezTo>
                      <a:pt x="21" y="488"/>
                      <a:pt x="21" y="488"/>
                      <a:pt x="21" y="488"/>
                    </a:cubicBezTo>
                    <a:cubicBezTo>
                      <a:pt x="7" y="488"/>
                      <a:pt x="0" y="474"/>
                      <a:pt x="0" y="467"/>
                    </a:cubicBezTo>
                    <a:cubicBezTo>
                      <a:pt x="0" y="29"/>
                      <a:pt x="0" y="29"/>
                      <a:pt x="0" y="29"/>
                    </a:cubicBezTo>
                    <a:cubicBezTo>
                      <a:pt x="0" y="15"/>
                      <a:pt x="14" y="0"/>
                      <a:pt x="28" y="0"/>
                    </a:cubicBezTo>
                    <a:cubicBezTo>
                      <a:pt x="35" y="0"/>
                      <a:pt x="35" y="0"/>
                      <a:pt x="42" y="8"/>
                    </a:cubicBezTo>
                    <a:cubicBezTo>
                      <a:pt x="304" y="114"/>
                      <a:pt x="304" y="114"/>
                      <a:pt x="304" y="114"/>
                    </a:cubicBezTo>
                    <a:cubicBezTo>
                      <a:pt x="565" y="8"/>
                      <a:pt x="565" y="8"/>
                      <a:pt x="565" y="8"/>
                    </a:cubicBezTo>
                    <a:cubicBezTo>
                      <a:pt x="572" y="0"/>
                      <a:pt x="572" y="0"/>
                      <a:pt x="579" y="0"/>
                    </a:cubicBezTo>
                    <a:cubicBezTo>
                      <a:pt x="594" y="0"/>
                      <a:pt x="608" y="15"/>
                      <a:pt x="608" y="29"/>
                    </a:cubicBezTo>
                    <a:cubicBezTo>
                      <a:pt x="608" y="467"/>
                      <a:pt x="608" y="467"/>
                      <a:pt x="608" y="467"/>
                    </a:cubicBezTo>
                    <a:cubicBezTo>
                      <a:pt x="608" y="474"/>
                      <a:pt x="601" y="488"/>
                      <a:pt x="587" y="488"/>
                    </a:cubicBezTo>
                    <a:close/>
                    <a:moveTo>
                      <a:pt x="276" y="163"/>
                    </a:moveTo>
                    <a:lnTo>
                      <a:pt x="276" y="163"/>
                    </a:lnTo>
                    <a:cubicBezTo>
                      <a:pt x="56" y="71"/>
                      <a:pt x="56" y="71"/>
                      <a:pt x="56" y="71"/>
                    </a:cubicBezTo>
                    <a:cubicBezTo>
                      <a:pt x="56" y="446"/>
                      <a:pt x="56" y="446"/>
                      <a:pt x="56" y="446"/>
                    </a:cubicBezTo>
                    <a:cubicBezTo>
                      <a:pt x="276" y="538"/>
                      <a:pt x="276" y="538"/>
                      <a:pt x="276" y="538"/>
                    </a:cubicBezTo>
                    <a:lnTo>
                      <a:pt x="276" y="163"/>
                    </a:lnTo>
                    <a:close/>
                    <a:moveTo>
                      <a:pt x="551" y="71"/>
                    </a:moveTo>
                    <a:lnTo>
                      <a:pt x="551" y="71"/>
                    </a:lnTo>
                    <a:cubicBezTo>
                      <a:pt x="332" y="163"/>
                      <a:pt x="332" y="163"/>
                      <a:pt x="332" y="163"/>
                    </a:cubicBezTo>
                    <a:cubicBezTo>
                      <a:pt x="332" y="538"/>
                      <a:pt x="332" y="538"/>
                      <a:pt x="332" y="538"/>
                    </a:cubicBezTo>
                    <a:cubicBezTo>
                      <a:pt x="551" y="446"/>
                      <a:pt x="551" y="446"/>
                      <a:pt x="551" y="446"/>
                    </a:cubicBezTo>
                    <a:lnTo>
                      <a:pt x="551" y="71"/>
                    </a:lnTo>
                    <a:close/>
                    <a:moveTo>
                      <a:pt x="375" y="206"/>
                    </a:moveTo>
                    <a:lnTo>
                      <a:pt x="375" y="206"/>
                    </a:lnTo>
                    <a:cubicBezTo>
                      <a:pt x="480" y="156"/>
                      <a:pt x="480" y="156"/>
                      <a:pt x="480" y="156"/>
                    </a:cubicBezTo>
                    <a:cubicBezTo>
                      <a:pt x="488" y="156"/>
                      <a:pt x="488" y="156"/>
                      <a:pt x="495" y="156"/>
                    </a:cubicBezTo>
                    <a:cubicBezTo>
                      <a:pt x="509" y="156"/>
                      <a:pt x="523" y="163"/>
                      <a:pt x="523" y="184"/>
                    </a:cubicBezTo>
                    <a:cubicBezTo>
                      <a:pt x="523" y="191"/>
                      <a:pt x="516" y="206"/>
                      <a:pt x="502" y="206"/>
                    </a:cubicBezTo>
                    <a:cubicBezTo>
                      <a:pt x="403" y="255"/>
                      <a:pt x="403" y="255"/>
                      <a:pt x="403" y="255"/>
                    </a:cubicBezTo>
                    <a:cubicBezTo>
                      <a:pt x="396" y="255"/>
                      <a:pt x="396" y="255"/>
                      <a:pt x="389" y="255"/>
                    </a:cubicBezTo>
                    <a:cubicBezTo>
                      <a:pt x="375" y="255"/>
                      <a:pt x="360" y="248"/>
                      <a:pt x="360" y="227"/>
                    </a:cubicBezTo>
                    <a:cubicBezTo>
                      <a:pt x="360" y="220"/>
                      <a:pt x="367" y="206"/>
                      <a:pt x="375" y="206"/>
                    </a:cubicBezTo>
                    <a:close/>
                    <a:moveTo>
                      <a:pt x="375" y="304"/>
                    </a:moveTo>
                    <a:lnTo>
                      <a:pt x="375" y="304"/>
                    </a:lnTo>
                    <a:cubicBezTo>
                      <a:pt x="480" y="262"/>
                      <a:pt x="480" y="262"/>
                      <a:pt x="480" y="262"/>
                    </a:cubicBezTo>
                    <a:cubicBezTo>
                      <a:pt x="488" y="255"/>
                      <a:pt x="488" y="255"/>
                      <a:pt x="495" y="255"/>
                    </a:cubicBezTo>
                    <a:cubicBezTo>
                      <a:pt x="509" y="255"/>
                      <a:pt x="523" y="269"/>
                      <a:pt x="523" y="283"/>
                    </a:cubicBezTo>
                    <a:cubicBezTo>
                      <a:pt x="523" y="297"/>
                      <a:pt x="516" y="304"/>
                      <a:pt x="502" y="311"/>
                    </a:cubicBezTo>
                    <a:cubicBezTo>
                      <a:pt x="403" y="361"/>
                      <a:pt x="403" y="361"/>
                      <a:pt x="403" y="361"/>
                    </a:cubicBezTo>
                    <a:cubicBezTo>
                      <a:pt x="396" y="361"/>
                      <a:pt x="396" y="361"/>
                      <a:pt x="389" y="361"/>
                    </a:cubicBezTo>
                    <a:cubicBezTo>
                      <a:pt x="375" y="361"/>
                      <a:pt x="360" y="347"/>
                      <a:pt x="360" y="333"/>
                    </a:cubicBezTo>
                    <a:cubicBezTo>
                      <a:pt x="360" y="319"/>
                      <a:pt x="367" y="311"/>
                      <a:pt x="375" y="304"/>
                    </a:cubicBezTo>
                    <a:close/>
                    <a:moveTo>
                      <a:pt x="375" y="410"/>
                    </a:moveTo>
                    <a:lnTo>
                      <a:pt x="375" y="410"/>
                    </a:lnTo>
                    <a:cubicBezTo>
                      <a:pt x="480" y="361"/>
                      <a:pt x="480" y="361"/>
                      <a:pt x="480" y="361"/>
                    </a:cubicBezTo>
                    <a:cubicBezTo>
                      <a:pt x="488" y="361"/>
                      <a:pt x="488" y="361"/>
                      <a:pt x="495" y="361"/>
                    </a:cubicBezTo>
                    <a:cubicBezTo>
                      <a:pt x="509" y="361"/>
                      <a:pt x="523" y="375"/>
                      <a:pt x="523" y="389"/>
                    </a:cubicBezTo>
                    <a:cubicBezTo>
                      <a:pt x="523" y="403"/>
                      <a:pt x="516" y="410"/>
                      <a:pt x="502" y="417"/>
                    </a:cubicBezTo>
                    <a:cubicBezTo>
                      <a:pt x="403" y="460"/>
                      <a:pt x="403" y="460"/>
                      <a:pt x="403" y="460"/>
                    </a:cubicBezTo>
                    <a:cubicBezTo>
                      <a:pt x="396" y="467"/>
                      <a:pt x="396" y="467"/>
                      <a:pt x="389" y="467"/>
                    </a:cubicBezTo>
                    <a:cubicBezTo>
                      <a:pt x="375" y="467"/>
                      <a:pt x="360" y="453"/>
                      <a:pt x="360" y="439"/>
                    </a:cubicBezTo>
                    <a:cubicBezTo>
                      <a:pt x="360" y="425"/>
                      <a:pt x="367" y="417"/>
                      <a:pt x="375" y="410"/>
                    </a:cubicBezTo>
                    <a:close/>
                    <a:moveTo>
                      <a:pt x="113" y="156"/>
                    </a:moveTo>
                    <a:lnTo>
                      <a:pt x="113" y="156"/>
                    </a:lnTo>
                    <a:cubicBezTo>
                      <a:pt x="120" y="156"/>
                      <a:pt x="120" y="156"/>
                      <a:pt x="127" y="156"/>
                    </a:cubicBezTo>
                    <a:cubicBezTo>
                      <a:pt x="233" y="206"/>
                      <a:pt x="233" y="206"/>
                      <a:pt x="233" y="206"/>
                    </a:cubicBezTo>
                    <a:cubicBezTo>
                      <a:pt x="240" y="206"/>
                      <a:pt x="247" y="220"/>
                      <a:pt x="247" y="227"/>
                    </a:cubicBezTo>
                    <a:cubicBezTo>
                      <a:pt x="247" y="248"/>
                      <a:pt x="233" y="255"/>
                      <a:pt x="219" y="255"/>
                    </a:cubicBezTo>
                    <a:cubicBezTo>
                      <a:pt x="212" y="255"/>
                      <a:pt x="212" y="255"/>
                      <a:pt x="205" y="255"/>
                    </a:cubicBezTo>
                    <a:cubicBezTo>
                      <a:pt x="106" y="206"/>
                      <a:pt x="106" y="206"/>
                      <a:pt x="106" y="206"/>
                    </a:cubicBezTo>
                    <a:cubicBezTo>
                      <a:pt x="92" y="206"/>
                      <a:pt x="85" y="191"/>
                      <a:pt x="85" y="184"/>
                    </a:cubicBezTo>
                    <a:cubicBezTo>
                      <a:pt x="85" y="163"/>
                      <a:pt x="99" y="156"/>
                      <a:pt x="113" y="156"/>
                    </a:cubicBezTo>
                    <a:close/>
                    <a:moveTo>
                      <a:pt x="113" y="255"/>
                    </a:moveTo>
                    <a:lnTo>
                      <a:pt x="113" y="255"/>
                    </a:lnTo>
                    <a:cubicBezTo>
                      <a:pt x="120" y="255"/>
                      <a:pt x="120" y="255"/>
                      <a:pt x="127" y="262"/>
                    </a:cubicBezTo>
                    <a:cubicBezTo>
                      <a:pt x="233" y="304"/>
                      <a:pt x="233" y="304"/>
                      <a:pt x="233" y="304"/>
                    </a:cubicBezTo>
                    <a:cubicBezTo>
                      <a:pt x="240" y="311"/>
                      <a:pt x="247" y="319"/>
                      <a:pt x="247" y="333"/>
                    </a:cubicBezTo>
                    <a:cubicBezTo>
                      <a:pt x="247" y="347"/>
                      <a:pt x="233" y="361"/>
                      <a:pt x="219" y="361"/>
                    </a:cubicBezTo>
                    <a:cubicBezTo>
                      <a:pt x="212" y="361"/>
                      <a:pt x="212" y="361"/>
                      <a:pt x="205" y="361"/>
                    </a:cubicBezTo>
                    <a:cubicBezTo>
                      <a:pt x="106" y="311"/>
                      <a:pt x="106" y="311"/>
                      <a:pt x="106" y="311"/>
                    </a:cubicBezTo>
                    <a:cubicBezTo>
                      <a:pt x="92" y="304"/>
                      <a:pt x="85" y="297"/>
                      <a:pt x="85" y="283"/>
                    </a:cubicBezTo>
                    <a:cubicBezTo>
                      <a:pt x="85" y="269"/>
                      <a:pt x="99" y="255"/>
                      <a:pt x="113" y="255"/>
                    </a:cubicBezTo>
                    <a:close/>
                    <a:moveTo>
                      <a:pt x="113" y="361"/>
                    </a:moveTo>
                    <a:lnTo>
                      <a:pt x="113" y="361"/>
                    </a:lnTo>
                    <a:cubicBezTo>
                      <a:pt x="120" y="361"/>
                      <a:pt x="120" y="361"/>
                      <a:pt x="127" y="361"/>
                    </a:cubicBezTo>
                    <a:cubicBezTo>
                      <a:pt x="233" y="410"/>
                      <a:pt x="233" y="410"/>
                      <a:pt x="233" y="410"/>
                    </a:cubicBezTo>
                    <a:cubicBezTo>
                      <a:pt x="240" y="417"/>
                      <a:pt x="247" y="425"/>
                      <a:pt x="247" y="439"/>
                    </a:cubicBezTo>
                    <a:cubicBezTo>
                      <a:pt x="247" y="453"/>
                      <a:pt x="233" y="467"/>
                      <a:pt x="219" y="467"/>
                    </a:cubicBezTo>
                    <a:cubicBezTo>
                      <a:pt x="212" y="467"/>
                      <a:pt x="212" y="467"/>
                      <a:pt x="205" y="460"/>
                    </a:cubicBezTo>
                    <a:cubicBezTo>
                      <a:pt x="106" y="417"/>
                      <a:pt x="106" y="417"/>
                      <a:pt x="106" y="417"/>
                    </a:cubicBezTo>
                    <a:cubicBezTo>
                      <a:pt x="92" y="410"/>
                      <a:pt x="85" y="403"/>
                      <a:pt x="85" y="389"/>
                    </a:cubicBezTo>
                    <a:cubicBezTo>
                      <a:pt x="85" y="375"/>
                      <a:pt x="99" y="361"/>
                      <a:pt x="113" y="361"/>
                    </a:cubicBezTo>
                    <a:close/>
                  </a:path>
                </a:pathLst>
              </a:custGeom>
              <a:grpFill/>
              <a:ln>
                <a:noFill/>
              </a:ln>
              <a:extLst/>
            </p:spPr>
            <p:txBody>
              <a:bodyPr anchor="ctr" bIns="22854" lIns="45708" rIns="45708" tIns="22854" wrap="none"/>
              <a:lstStyle/>
              <a:p>
                <a:endParaRPr lang="en-US" sz="3199">
                  <a:latin typeface="Roboto Light"/>
                </a:endParaRPr>
              </a:p>
            </p:txBody>
          </p:sp>
          <p:sp>
            <p:nvSpPr>
              <p:cNvPr id="66" name="Freeform 15"/>
              <p:cNvSpPr>
                <a:spLocks noChangeArrowheads="1"/>
              </p:cNvSpPr>
              <p:nvPr/>
            </p:nvSpPr>
            <p:spPr bwMode="auto">
              <a:xfrm>
                <a:off x="6080634" y="3503880"/>
                <a:ext cx="217488" cy="219075"/>
              </a:xfrm>
              <a:custGeom>
                <a:gdLst>
                  <a:gd fmla="*/ 76484966 w 602" name="T0"/>
                  <a:gd fmla="*/ 63149718 h 609" name="T1"/>
                  <a:gd fmla="*/ 76484966 w 602" name="T2"/>
                  <a:gd fmla="*/ 63149718 h 609" name="T3"/>
                  <a:gd fmla="*/ 40591859 w 602" name="T4"/>
                  <a:gd fmla="*/ 77772344 h 609" name="T5"/>
                  <a:gd fmla="*/ 39678193 w 602" name="T6"/>
                  <a:gd fmla="*/ 78678142 h 609" name="T7"/>
                  <a:gd fmla="*/ 37850860 w 602" name="T8"/>
                  <a:gd fmla="*/ 77772344 h 609" name="T9"/>
                  <a:gd fmla="*/ 1827333 w 602" name="T10"/>
                  <a:gd fmla="*/ 63149718 h 609" name="T11"/>
                  <a:gd fmla="*/ 0 w 602" name="T12"/>
                  <a:gd fmla="*/ 60431965 h 609" name="T13"/>
                  <a:gd fmla="*/ 0 w 602" name="T14"/>
                  <a:gd fmla="*/ 3752694 h 609" name="T15"/>
                  <a:gd fmla="*/ 3654665 w 602" name="T16"/>
                  <a:gd fmla="*/ 0 h 609" name="T17"/>
                  <a:gd fmla="*/ 5481998 w 602" name="T18"/>
                  <a:gd fmla="*/ 1035300 h 609" name="T19"/>
                  <a:gd fmla="*/ 5481998 w 602" name="T20"/>
                  <a:gd fmla="*/ 1035300 h 609" name="T21"/>
                  <a:gd fmla="*/ 5481998 w 602" name="T22"/>
                  <a:gd fmla="*/ 1035300 h 609" name="T23"/>
                  <a:gd fmla="*/ 5481998 w 602" name="T24"/>
                  <a:gd fmla="*/ 1035300 h 609" name="T25"/>
                  <a:gd fmla="*/ 39678193 w 602" name="T26"/>
                  <a:gd fmla="*/ 14752129 h 609" name="T27"/>
                  <a:gd fmla="*/ 73743967 w 602" name="T28"/>
                  <a:gd fmla="*/ 1035300 h 609" name="T29"/>
                  <a:gd fmla="*/ 73743967 w 602" name="T30"/>
                  <a:gd fmla="*/ 1035300 h 609" name="T31"/>
                  <a:gd fmla="*/ 73743967 w 602" name="T32"/>
                  <a:gd fmla="*/ 1035300 h 609" name="T33"/>
                  <a:gd fmla="*/ 73743967 w 602" name="T34"/>
                  <a:gd fmla="*/ 1035300 h 609" name="T35"/>
                  <a:gd fmla="*/ 74657633 w 602" name="T36"/>
                  <a:gd fmla="*/ 0 h 609" name="T37"/>
                  <a:gd fmla="*/ 78442719 w 602" name="T38"/>
                  <a:gd fmla="*/ 3752694 h 609" name="T39"/>
                  <a:gd fmla="*/ 78442719 w 602" name="T40"/>
                  <a:gd fmla="*/ 60431965 h 609" name="T41"/>
                  <a:gd fmla="*/ 76484966 w 602" name="T42"/>
                  <a:gd fmla="*/ 63149718 h 609" name="T43"/>
                  <a:gd fmla="*/ 36023527 w 602" name="T44"/>
                  <a:gd fmla="*/ 69619805 h 609" name="T45"/>
                  <a:gd fmla="*/ 36023527 w 602" name="T46"/>
                  <a:gd fmla="*/ 69619805 h 609" name="T47"/>
                  <a:gd fmla="*/ 36023527 w 602" name="T48"/>
                  <a:gd fmla="*/ 21093073 h 609" name="T49"/>
                  <a:gd fmla="*/ 7308970 w 602" name="T50"/>
                  <a:gd fmla="*/ 9187840 h 609" name="T51"/>
                  <a:gd fmla="*/ 7308970 w 602" name="T52"/>
                  <a:gd fmla="*/ 57714571 h 609" name="T53"/>
                  <a:gd fmla="*/ 36023527 w 602" name="T54"/>
                  <a:gd fmla="*/ 69619805 h 609" name="T55"/>
                  <a:gd fmla="*/ 71002968 w 602" name="T56"/>
                  <a:gd fmla="*/ 9187840 h 609" name="T57"/>
                  <a:gd fmla="*/ 71002968 w 602" name="T58"/>
                  <a:gd fmla="*/ 9187840 h 609" name="T59"/>
                  <a:gd fmla="*/ 43332858 w 602" name="T60"/>
                  <a:gd fmla="*/ 21093073 h 609" name="T61"/>
                  <a:gd fmla="*/ 43332858 w 602" name="T62"/>
                  <a:gd fmla="*/ 69619805 h 609" name="T63"/>
                  <a:gd fmla="*/ 71002968 w 602" name="T64"/>
                  <a:gd fmla="*/ 57714571 h 609" name="T65"/>
                  <a:gd fmla="*/ 71002968 w 602" name="T66"/>
                  <a:gd fmla="*/ 9187840 h 609"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b="b" l="0" r="r" t="0"/>
                <a:pathLst>
                  <a:path h="609" w="602">
                    <a:moveTo>
                      <a:pt x="586" y="488"/>
                    </a:moveTo>
                    <a:lnTo>
                      <a:pt x="586" y="488"/>
                    </a:lnTo>
                    <a:cubicBezTo>
                      <a:pt x="311" y="601"/>
                      <a:pt x="311" y="601"/>
                      <a:pt x="311" y="601"/>
                    </a:cubicBezTo>
                    <a:cubicBezTo>
                      <a:pt x="311" y="608"/>
                      <a:pt x="304" y="608"/>
                      <a:pt x="304" y="608"/>
                    </a:cubicBezTo>
                    <a:cubicBezTo>
                      <a:pt x="297" y="608"/>
                      <a:pt x="297" y="608"/>
                      <a:pt x="290" y="601"/>
                    </a:cubicBezTo>
                    <a:cubicBezTo>
                      <a:pt x="14" y="488"/>
                      <a:pt x="14" y="488"/>
                      <a:pt x="14" y="488"/>
                    </a:cubicBezTo>
                    <a:cubicBezTo>
                      <a:pt x="7" y="488"/>
                      <a:pt x="0" y="474"/>
                      <a:pt x="0" y="467"/>
                    </a:cubicBezTo>
                    <a:cubicBezTo>
                      <a:pt x="0" y="29"/>
                      <a:pt x="0" y="29"/>
                      <a:pt x="0" y="29"/>
                    </a:cubicBezTo>
                    <a:cubicBezTo>
                      <a:pt x="0" y="15"/>
                      <a:pt x="14" y="0"/>
                      <a:pt x="28" y="0"/>
                    </a:cubicBezTo>
                    <a:cubicBezTo>
                      <a:pt x="35" y="0"/>
                      <a:pt x="35" y="0"/>
                      <a:pt x="42" y="8"/>
                    </a:cubicBezTo>
                    <a:cubicBezTo>
                      <a:pt x="304" y="114"/>
                      <a:pt x="304" y="114"/>
                      <a:pt x="304" y="114"/>
                    </a:cubicBezTo>
                    <a:cubicBezTo>
                      <a:pt x="565" y="8"/>
                      <a:pt x="565" y="8"/>
                      <a:pt x="565" y="8"/>
                    </a:cubicBezTo>
                    <a:cubicBezTo>
                      <a:pt x="565" y="0"/>
                      <a:pt x="572" y="0"/>
                      <a:pt x="572" y="0"/>
                    </a:cubicBezTo>
                    <a:cubicBezTo>
                      <a:pt x="594" y="0"/>
                      <a:pt x="601" y="15"/>
                      <a:pt x="601" y="29"/>
                    </a:cubicBezTo>
                    <a:cubicBezTo>
                      <a:pt x="601" y="467"/>
                      <a:pt x="601" y="467"/>
                      <a:pt x="601" y="467"/>
                    </a:cubicBezTo>
                    <a:cubicBezTo>
                      <a:pt x="601" y="474"/>
                      <a:pt x="594" y="488"/>
                      <a:pt x="586" y="488"/>
                    </a:cubicBezTo>
                    <a:close/>
                    <a:moveTo>
                      <a:pt x="276" y="538"/>
                    </a:moveTo>
                    <a:lnTo>
                      <a:pt x="276" y="538"/>
                    </a:lnTo>
                    <a:cubicBezTo>
                      <a:pt x="276" y="163"/>
                      <a:pt x="276" y="163"/>
                      <a:pt x="276" y="163"/>
                    </a:cubicBezTo>
                    <a:cubicBezTo>
                      <a:pt x="56" y="71"/>
                      <a:pt x="56" y="71"/>
                      <a:pt x="56" y="71"/>
                    </a:cubicBezTo>
                    <a:cubicBezTo>
                      <a:pt x="56" y="446"/>
                      <a:pt x="56" y="446"/>
                      <a:pt x="56" y="446"/>
                    </a:cubicBezTo>
                    <a:lnTo>
                      <a:pt x="276" y="538"/>
                    </a:lnTo>
                    <a:close/>
                    <a:moveTo>
                      <a:pt x="544" y="71"/>
                    </a:moveTo>
                    <a:lnTo>
                      <a:pt x="544" y="71"/>
                    </a:lnTo>
                    <a:cubicBezTo>
                      <a:pt x="332" y="163"/>
                      <a:pt x="332" y="163"/>
                      <a:pt x="332" y="163"/>
                    </a:cubicBezTo>
                    <a:cubicBezTo>
                      <a:pt x="332" y="538"/>
                      <a:pt x="332" y="538"/>
                      <a:pt x="332" y="538"/>
                    </a:cubicBezTo>
                    <a:cubicBezTo>
                      <a:pt x="544" y="446"/>
                      <a:pt x="544" y="446"/>
                      <a:pt x="544" y="446"/>
                    </a:cubicBezTo>
                    <a:lnTo>
                      <a:pt x="544" y="71"/>
                    </a:lnTo>
                    <a:close/>
                  </a:path>
                </a:pathLst>
              </a:custGeom>
              <a:grpFill/>
              <a:ln>
                <a:noFill/>
              </a:ln>
              <a:extLst/>
            </p:spPr>
            <p:txBody>
              <a:bodyPr anchor="ctr" bIns="22854" lIns="45708" rIns="45708" tIns="22854" wrap="none"/>
              <a:lstStyle/>
              <a:p>
                <a:endParaRPr lang="en-US" sz="3199">
                  <a:latin typeface="Roboto Light"/>
                </a:endParaRPr>
              </a:p>
            </p:txBody>
          </p:sp>
          <p:sp>
            <p:nvSpPr>
              <p:cNvPr id="67" name="Freeform 16"/>
              <p:cNvSpPr>
                <a:spLocks noChangeArrowheads="1"/>
              </p:cNvSpPr>
              <p:nvPr/>
            </p:nvSpPr>
            <p:spPr bwMode="auto">
              <a:xfrm>
                <a:off x="5723447" y="3514992"/>
                <a:ext cx="171450" cy="198438"/>
              </a:xfrm>
              <a:custGeom>
                <a:gdLst>
                  <a:gd fmla="*/ 58106390 w 475" name="T0"/>
                  <a:gd fmla="*/ 71207247 h 552" name="T1"/>
                  <a:gd fmla="*/ 58106390 w 475" name="T2"/>
                  <a:gd fmla="*/ 71207247 h 552" name="T3"/>
                  <a:gd fmla="*/ 54327993 w 475" name="T4"/>
                  <a:gd fmla="*/ 71207247 h 552" name="T5"/>
                  <a:gd fmla="*/ 54327993 w 475" name="T6"/>
                  <a:gd fmla="*/ 0 h 552" name="T7"/>
                  <a:gd fmla="*/ 58106390 w 475" name="T8"/>
                  <a:gd fmla="*/ 0 h 552" name="T9"/>
                  <a:gd fmla="*/ 61754124 w 475" name="T10"/>
                  <a:gd fmla="*/ 3618618 h 552" name="T11"/>
                  <a:gd fmla="*/ 61754124 w 475" name="T12"/>
                  <a:gd fmla="*/ 67588630 h 552" name="T13"/>
                  <a:gd fmla="*/ 58106390 w 475" name="T14"/>
                  <a:gd fmla="*/ 71207247 h 552" name="T15"/>
                  <a:gd fmla="*/ 7426131 w 475" name="T16"/>
                  <a:gd fmla="*/ 67588630 h 552" name="T17"/>
                  <a:gd fmla="*/ 7426131 w 475" name="T18"/>
                  <a:gd fmla="*/ 67588630 h 552" name="T19"/>
                  <a:gd fmla="*/ 7426131 w 475" name="T20"/>
                  <a:gd fmla="*/ 63970012 h 552" name="T21"/>
                  <a:gd fmla="*/ 13809846 w 475" name="T22"/>
                  <a:gd fmla="*/ 63970012 h 552" name="T23"/>
                  <a:gd fmla="*/ 21235977 w 475" name="T24"/>
                  <a:gd fmla="*/ 56603721 h 552" name="T25"/>
                  <a:gd fmla="*/ 13809846 w 475" name="T26"/>
                  <a:gd fmla="*/ 49237429 h 552" name="T27"/>
                  <a:gd fmla="*/ 7426131 w 475" name="T28"/>
                  <a:gd fmla="*/ 49237429 h 552" name="T29"/>
                  <a:gd fmla="*/ 7426131 w 475" name="T30"/>
                  <a:gd fmla="*/ 42905028 h 552" name="T31"/>
                  <a:gd fmla="*/ 13809846 w 475" name="T32"/>
                  <a:gd fmla="*/ 42905028 h 552" name="T33"/>
                  <a:gd fmla="*/ 21235977 w 475" name="T34"/>
                  <a:gd fmla="*/ 35539095 h 552" name="T35"/>
                  <a:gd fmla="*/ 13809846 w 475" name="T36"/>
                  <a:gd fmla="*/ 28301860 h 552" name="T37"/>
                  <a:gd fmla="*/ 7426131 w 475" name="T38"/>
                  <a:gd fmla="*/ 28301860 h 552" name="T39"/>
                  <a:gd fmla="*/ 7426131 w 475" name="T40"/>
                  <a:gd fmla="*/ 21840403 h 552" name="T41"/>
                  <a:gd fmla="*/ 13809846 w 475" name="T42"/>
                  <a:gd fmla="*/ 21840403 h 552" name="T43"/>
                  <a:gd fmla="*/ 21235977 w 475" name="T44"/>
                  <a:gd fmla="*/ 14603167 h 552" name="T45"/>
                  <a:gd fmla="*/ 13809846 w 475" name="T46"/>
                  <a:gd fmla="*/ 7236876 h 552" name="T47"/>
                  <a:gd fmla="*/ 7426131 w 475" name="T48"/>
                  <a:gd fmla="*/ 7236876 h 552" name="T49"/>
                  <a:gd fmla="*/ 7426131 w 475" name="T50"/>
                  <a:gd fmla="*/ 3618618 h 552" name="T51"/>
                  <a:gd fmla="*/ 11074226 w 475" name="T52"/>
                  <a:gd fmla="*/ 0 h 552" name="T53"/>
                  <a:gd fmla="*/ 50680259 w 475" name="T54"/>
                  <a:gd fmla="*/ 0 h 552" name="T55"/>
                  <a:gd fmla="*/ 50680259 w 475" name="T56"/>
                  <a:gd fmla="*/ 71207247 h 552" name="T57"/>
                  <a:gd fmla="*/ 11074226 w 475" name="T58"/>
                  <a:gd fmla="*/ 71207247 h 552" name="T59"/>
                  <a:gd fmla="*/ 7426131 w 475" name="T60"/>
                  <a:gd fmla="*/ 67588630 h 552" name="T61"/>
                  <a:gd fmla="*/ 17588243 w 475" name="T62"/>
                  <a:gd fmla="*/ 14603167 h 552" name="T63"/>
                  <a:gd fmla="*/ 17588243 w 475" name="T64"/>
                  <a:gd fmla="*/ 14603167 h 552" name="T65"/>
                  <a:gd fmla="*/ 13809846 w 475" name="T66"/>
                  <a:gd fmla="*/ 18221785 h 552" name="T67"/>
                  <a:gd fmla="*/ 3778036 w 475" name="T68"/>
                  <a:gd fmla="*/ 18221785 h 552" name="T69"/>
                  <a:gd fmla="*/ 0 w 475" name="T70"/>
                  <a:gd fmla="*/ 14603167 h 552" name="T71"/>
                  <a:gd fmla="*/ 3778036 w 475" name="T72"/>
                  <a:gd fmla="*/ 10984909 h 552" name="T73"/>
                  <a:gd fmla="*/ 13809846 w 475" name="T74"/>
                  <a:gd fmla="*/ 10984909 h 552" name="T75"/>
                  <a:gd fmla="*/ 17588243 w 475" name="T76"/>
                  <a:gd fmla="*/ 14603167 h 552" name="T77"/>
                  <a:gd fmla="*/ 3778036 w 475" name="T78"/>
                  <a:gd fmla="*/ 31920478 h 552" name="T79"/>
                  <a:gd fmla="*/ 3778036 w 475" name="T80"/>
                  <a:gd fmla="*/ 31920478 h 552" name="T81"/>
                  <a:gd fmla="*/ 13809846 w 475" name="T82"/>
                  <a:gd fmla="*/ 31920478 h 552" name="T83"/>
                  <a:gd fmla="*/ 17588243 w 475" name="T84"/>
                  <a:gd fmla="*/ 35539095 h 552" name="T85"/>
                  <a:gd fmla="*/ 13809846 w 475" name="T86"/>
                  <a:gd fmla="*/ 39286770 h 552" name="T87"/>
                  <a:gd fmla="*/ 3778036 w 475" name="T88"/>
                  <a:gd fmla="*/ 39286770 h 552" name="T89"/>
                  <a:gd fmla="*/ 0 w 475" name="T90"/>
                  <a:gd fmla="*/ 35539095 h 552" name="T91"/>
                  <a:gd fmla="*/ 3778036 w 475" name="T92"/>
                  <a:gd fmla="*/ 31920478 h 552" name="T93"/>
                  <a:gd fmla="*/ 3778036 w 475" name="T94"/>
                  <a:gd fmla="*/ 52985462 h 552" name="T95"/>
                  <a:gd fmla="*/ 3778036 w 475" name="T96"/>
                  <a:gd fmla="*/ 52985462 h 552" name="T97"/>
                  <a:gd fmla="*/ 13809846 w 475" name="T98"/>
                  <a:gd fmla="*/ 52985462 h 552" name="T99"/>
                  <a:gd fmla="*/ 17588243 w 475" name="T100"/>
                  <a:gd fmla="*/ 56603721 h 552" name="T101"/>
                  <a:gd fmla="*/ 13809846 w 475" name="T102"/>
                  <a:gd fmla="*/ 60222338 h 552" name="T103"/>
                  <a:gd fmla="*/ 3778036 w 475" name="T104"/>
                  <a:gd fmla="*/ 60222338 h 552" name="T105"/>
                  <a:gd fmla="*/ 0 w 475" name="T106"/>
                  <a:gd fmla="*/ 56603721 h 552" name="T107"/>
                  <a:gd fmla="*/ 3778036 w 475" name="T108"/>
                  <a:gd fmla="*/ 52985462 h 552"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b="b" l="0" r="r" t="0"/>
                <a:pathLst>
                  <a:path h="552" w="475">
                    <a:moveTo>
                      <a:pt x="446" y="551"/>
                    </a:moveTo>
                    <a:lnTo>
                      <a:pt x="446" y="551"/>
                    </a:lnTo>
                    <a:cubicBezTo>
                      <a:pt x="417" y="551"/>
                      <a:pt x="417" y="551"/>
                      <a:pt x="417" y="551"/>
                    </a:cubicBezTo>
                    <a:cubicBezTo>
                      <a:pt x="417" y="0"/>
                      <a:pt x="417" y="0"/>
                      <a:pt x="417" y="0"/>
                    </a:cubicBezTo>
                    <a:cubicBezTo>
                      <a:pt x="446" y="0"/>
                      <a:pt x="446" y="0"/>
                      <a:pt x="446" y="0"/>
                    </a:cubicBezTo>
                    <a:cubicBezTo>
                      <a:pt x="460" y="0"/>
                      <a:pt x="474" y="14"/>
                      <a:pt x="474" y="28"/>
                    </a:cubicBezTo>
                    <a:cubicBezTo>
                      <a:pt x="474" y="523"/>
                      <a:pt x="474" y="523"/>
                      <a:pt x="474" y="523"/>
                    </a:cubicBezTo>
                    <a:cubicBezTo>
                      <a:pt x="474" y="537"/>
                      <a:pt x="460" y="551"/>
                      <a:pt x="446" y="551"/>
                    </a:cubicBezTo>
                    <a:close/>
                    <a:moveTo>
                      <a:pt x="57" y="523"/>
                    </a:moveTo>
                    <a:lnTo>
                      <a:pt x="57" y="523"/>
                    </a:lnTo>
                    <a:cubicBezTo>
                      <a:pt x="57" y="495"/>
                      <a:pt x="57" y="495"/>
                      <a:pt x="57" y="495"/>
                    </a:cubicBezTo>
                    <a:cubicBezTo>
                      <a:pt x="106" y="495"/>
                      <a:pt x="106" y="495"/>
                      <a:pt x="106" y="495"/>
                    </a:cubicBezTo>
                    <a:cubicBezTo>
                      <a:pt x="135" y="495"/>
                      <a:pt x="163" y="466"/>
                      <a:pt x="163" y="438"/>
                    </a:cubicBezTo>
                    <a:cubicBezTo>
                      <a:pt x="163" y="403"/>
                      <a:pt x="135" y="381"/>
                      <a:pt x="106" y="381"/>
                    </a:cubicBezTo>
                    <a:cubicBezTo>
                      <a:pt x="57" y="381"/>
                      <a:pt x="57" y="381"/>
                      <a:pt x="57" y="381"/>
                    </a:cubicBezTo>
                    <a:cubicBezTo>
                      <a:pt x="57" y="332"/>
                      <a:pt x="57" y="332"/>
                      <a:pt x="57" y="332"/>
                    </a:cubicBezTo>
                    <a:cubicBezTo>
                      <a:pt x="106" y="332"/>
                      <a:pt x="106" y="332"/>
                      <a:pt x="106" y="332"/>
                    </a:cubicBezTo>
                    <a:cubicBezTo>
                      <a:pt x="135" y="332"/>
                      <a:pt x="163" y="304"/>
                      <a:pt x="163" y="275"/>
                    </a:cubicBezTo>
                    <a:cubicBezTo>
                      <a:pt x="163" y="247"/>
                      <a:pt x="135" y="219"/>
                      <a:pt x="106" y="219"/>
                    </a:cubicBezTo>
                    <a:cubicBezTo>
                      <a:pt x="57" y="219"/>
                      <a:pt x="57" y="219"/>
                      <a:pt x="57" y="219"/>
                    </a:cubicBezTo>
                    <a:cubicBezTo>
                      <a:pt x="57" y="169"/>
                      <a:pt x="57" y="169"/>
                      <a:pt x="57" y="169"/>
                    </a:cubicBezTo>
                    <a:cubicBezTo>
                      <a:pt x="106" y="169"/>
                      <a:pt x="106" y="169"/>
                      <a:pt x="106" y="169"/>
                    </a:cubicBezTo>
                    <a:cubicBezTo>
                      <a:pt x="135" y="169"/>
                      <a:pt x="163" y="148"/>
                      <a:pt x="163" y="113"/>
                    </a:cubicBezTo>
                    <a:cubicBezTo>
                      <a:pt x="163" y="85"/>
                      <a:pt x="135" y="56"/>
                      <a:pt x="106" y="56"/>
                    </a:cubicBezTo>
                    <a:cubicBezTo>
                      <a:pt x="57" y="56"/>
                      <a:pt x="57" y="56"/>
                      <a:pt x="57" y="56"/>
                    </a:cubicBezTo>
                    <a:cubicBezTo>
                      <a:pt x="57" y="28"/>
                      <a:pt x="57" y="28"/>
                      <a:pt x="57" y="28"/>
                    </a:cubicBezTo>
                    <a:cubicBezTo>
                      <a:pt x="57" y="14"/>
                      <a:pt x="71" y="0"/>
                      <a:pt x="85" y="0"/>
                    </a:cubicBezTo>
                    <a:cubicBezTo>
                      <a:pt x="389" y="0"/>
                      <a:pt x="389" y="0"/>
                      <a:pt x="389" y="0"/>
                    </a:cubicBezTo>
                    <a:cubicBezTo>
                      <a:pt x="389" y="551"/>
                      <a:pt x="389" y="551"/>
                      <a:pt x="389" y="551"/>
                    </a:cubicBezTo>
                    <a:cubicBezTo>
                      <a:pt x="85" y="551"/>
                      <a:pt x="85" y="551"/>
                      <a:pt x="85" y="551"/>
                    </a:cubicBezTo>
                    <a:cubicBezTo>
                      <a:pt x="71" y="551"/>
                      <a:pt x="57" y="537"/>
                      <a:pt x="57" y="523"/>
                    </a:cubicBezTo>
                    <a:close/>
                    <a:moveTo>
                      <a:pt x="135" y="113"/>
                    </a:moveTo>
                    <a:lnTo>
                      <a:pt x="135" y="113"/>
                    </a:lnTo>
                    <a:cubicBezTo>
                      <a:pt x="135" y="134"/>
                      <a:pt x="120" y="141"/>
                      <a:pt x="106" y="141"/>
                    </a:cubicBezTo>
                    <a:cubicBezTo>
                      <a:pt x="29" y="141"/>
                      <a:pt x="29" y="141"/>
                      <a:pt x="29" y="141"/>
                    </a:cubicBezTo>
                    <a:cubicBezTo>
                      <a:pt x="15" y="141"/>
                      <a:pt x="0" y="134"/>
                      <a:pt x="0" y="113"/>
                    </a:cubicBezTo>
                    <a:cubicBezTo>
                      <a:pt x="0" y="99"/>
                      <a:pt x="15" y="85"/>
                      <a:pt x="29" y="85"/>
                    </a:cubicBezTo>
                    <a:cubicBezTo>
                      <a:pt x="106" y="85"/>
                      <a:pt x="106" y="85"/>
                      <a:pt x="106" y="85"/>
                    </a:cubicBezTo>
                    <a:cubicBezTo>
                      <a:pt x="120" y="85"/>
                      <a:pt x="135" y="99"/>
                      <a:pt x="135" y="113"/>
                    </a:cubicBezTo>
                    <a:close/>
                    <a:moveTo>
                      <a:pt x="29" y="247"/>
                    </a:moveTo>
                    <a:lnTo>
                      <a:pt x="29" y="247"/>
                    </a:lnTo>
                    <a:cubicBezTo>
                      <a:pt x="106" y="247"/>
                      <a:pt x="106" y="247"/>
                      <a:pt x="106" y="247"/>
                    </a:cubicBezTo>
                    <a:cubicBezTo>
                      <a:pt x="120" y="247"/>
                      <a:pt x="135" y="261"/>
                      <a:pt x="135" y="275"/>
                    </a:cubicBezTo>
                    <a:cubicBezTo>
                      <a:pt x="135" y="290"/>
                      <a:pt x="120" y="304"/>
                      <a:pt x="106" y="304"/>
                    </a:cubicBezTo>
                    <a:cubicBezTo>
                      <a:pt x="29" y="304"/>
                      <a:pt x="29" y="304"/>
                      <a:pt x="29" y="304"/>
                    </a:cubicBezTo>
                    <a:cubicBezTo>
                      <a:pt x="15" y="304"/>
                      <a:pt x="0" y="290"/>
                      <a:pt x="0" y="275"/>
                    </a:cubicBezTo>
                    <a:cubicBezTo>
                      <a:pt x="0" y="261"/>
                      <a:pt x="15" y="247"/>
                      <a:pt x="29" y="247"/>
                    </a:cubicBezTo>
                    <a:close/>
                    <a:moveTo>
                      <a:pt x="29" y="410"/>
                    </a:moveTo>
                    <a:lnTo>
                      <a:pt x="29" y="410"/>
                    </a:lnTo>
                    <a:cubicBezTo>
                      <a:pt x="106" y="410"/>
                      <a:pt x="106" y="410"/>
                      <a:pt x="106" y="410"/>
                    </a:cubicBezTo>
                    <a:cubicBezTo>
                      <a:pt x="120" y="410"/>
                      <a:pt x="135" y="417"/>
                      <a:pt x="135" y="438"/>
                    </a:cubicBezTo>
                    <a:cubicBezTo>
                      <a:pt x="135" y="452"/>
                      <a:pt x="120" y="466"/>
                      <a:pt x="106" y="466"/>
                    </a:cubicBezTo>
                    <a:cubicBezTo>
                      <a:pt x="29" y="466"/>
                      <a:pt x="29" y="466"/>
                      <a:pt x="29" y="466"/>
                    </a:cubicBezTo>
                    <a:cubicBezTo>
                      <a:pt x="15" y="466"/>
                      <a:pt x="0" y="452"/>
                      <a:pt x="0" y="438"/>
                    </a:cubicBezTo>
                    <a:cubicBezTo>
                      <a:pt x="0" y="417"/>
                      <a:pt x="15" y="410"/>
                      <a:pt x="29" y="410"/>
                    </a:cubicBezTo>
                    <a:close/>
                  </a:path>
                </a:pathLst>
              </a:custGeom>
              <a:grpFill/>
              <a:ln>
                <a:noFill/>
              </a:ln>
              <a:extLst/>
            </p:spPr>
            <p:txBody>
              <a:bodyPr anchor="ctr" bIns="22854" lIns="45708" rIns="45708" tIns="22854" wrap="none"/>
              <a:lstStyle/>
              <a:p>
                <a:endParaRPr lang="en-US" sz="3199">
                  <a:latin typeface="Roboto Light"/>
                </a:endParaRPr>
              </a:p>
            </p:txBody>
          </p:sp>
          <p:sp>
            <p:nvSpPr>
              <p:cNvPr id="68" name="Freeform 17"/>
              <p:cNvSpPr>
                <a:spLocks noChangeArrowheads="1"/>
              </p:cNvSpPr>
              <p:nvPr/>
            </p:nvSpPr>
            <p:spPr bwMode="auto">
              <a:xfrm>
                <a:off x="5355147" y="3511817"/>
                <a:ext cx="182562" cy="211138"/>
              </a:xfrm>
              <a:custGeom>
                <a:gdLst>
                  <a:gd fmla="*/ 61748637 w 509" name="T0"/>
                  <a:gd fmla="*/ 58478392 h 587" name="T1"/>
                  <a:gd fmla="*/ 61748637 w 509" name="T2"/>
                  <a:gd fmla="*/ 58478392 h 587" name="T3"/>
                  <a:gd fmla="*/ 59047150 w 509" name="T4"/>
                  <a:gd fmla="*/ 57572693 h 587" name="T5"/>
                  <a:gd fmla="*/ 56345663 w 509" name="T6"/>
                  <a:gd fmla="*/ 54855954 h 587" name="T7"/>
                  <a:gd fmla="*/ 56345663 w 509" name="T8"/>
                  <a:gd fmla="*/ 72192291 h 587" name="T9"/>
                  <a:gd fmla="*/ 52614799 w 509" name="T10"/>
                  <a:gd fmla="*/ 75814728 h 587" name="T11"/>
                  <a:gd fmla="*/ 49012696 w 509" name="T12"/>
                  <a:gd fmla="*/ 72192291 h 587" name="T13"/>
                  <a:gd fmla="*/ 49012696 w 509" name="T14"/>
                  <a:gd fmla="*/ 54855954 h 587" name="T15"/>
                  <a:gd fmla="*/ 47211824 w 509" name="T16"/>
                  <a:gd fmla="*/ 57572693 h 587" name="T17"/>
                  <a:gd fmla="*/ 44510337 w 509" name="T18"/>
                  <a:gd fmla="*/ 58478392 h 587" name="T19"/>
                  <a:gd fmla="*/ 40908235 w 509" name="T20"/>
                  <a:gd fmla="*/ 54855954 h 587" name="T21"/>
                  <a:gd fmla="*/ 41808850 w 509" name="T22"/>
                  <a:gd fmla="*/ 52138857 h 587" name="T23"/>
                  <a:gd fmla="*/ 50813927 w 509" name="T24"/>
                  <a:gd fmla="*/ 43858794 h 587" name="T25"/>
                  <a:gd fmla="*/ 52614799 w 509" name="T26"/>
                  <a:gd fmla="*/ 42953095 h 587" name="T27"/>
                  <a:gd fmla="*/ 55445048 w 509" name="T28"/>
                  <a:gd fmla="*/ 43858794 h 587" name="T29"/>
                  <a:gd fmla="*/ 63549509 w 509" name="T30"/>
                  <a:gd fmla="*/ 52138857 h 587" name="T31"/>
                  <a:gd fmla="*/ 65350381 w 509" name="T32"/>
                  <a:gd fmla="*/ 54855954 h 587" name="T33"/>
                  <a:gd fmla="*/ 61748637 w 509" name="T34"/>
                  <a:gd fmla="*/ 58478392 h 587" name="T35"/>
                  <a:gd fmla="*/ 39107363 w 509" name="T36"/>
                  <a:gd fmla="*/ 49292630 h 587" name="T37"/>
                  <a:gd fmla="*/ 39107363 w 509" name="T38"/>
                  <a:gd fmla="*/ 49292630 h 587" name="T39"/>
                  <a:gd fmla="*/ 37177729 w 509" name="T40"/>
                  <a:gd fmla="*/ 54855954 h 587" name="T41"/>
                  <a:gd fmla="*/ 44510337 w 509" name="T42"/>
                  <a:gd fmla="*/ 62100829 h 587" name="T43"/>
                  <a:gd fmla="*/ 45410952 w 509" name="T44"/>
                  <a:gd fmla="*/ 62100829 h 587" name="T45"/>
                  <a:gd fmla="*/ 45410952 w 509" name="T46"/>
                  <a:gd fmla="*/ 70380892 h 587" name="T47"/>
                  <a:gd fmla="*/ 3602102 w 509" name="T48"/>
                  <a:gd fmla="*/ 70380892 h 587" name="T49"/>
                  <a:gd fmla="*/ 0 w 509" name="T50"/>
                  <a:gd fmla="*/ 66758455 h 587" name="T51"/>
                  <a:gd fmla="*/ 0 w 509" name="T52"/>
                  <a:gd fmla="*/ 3622437 h 587" name="T53"/>
                  <a:gd fmla="*/ 3602102 w 509" name="T54"/>
                  <a:gd fmla="*/ 0 h 587" name="T55"/>
                  <a:gd fmla="*/ 11706564 w 509" name="T56"/>
                  <a:gd fmla="*/ 0 h 587" name="T57"/>
                  <a:gd fmla="*/ 11706564 w 509" name="T58"/>
                  <a:gd fmla="*/ 0 h 587" name="T59"/>
                  <a:gd fmla="*/ 22641275 w 509" name="T60"/>
                  <a:gd fmla="*/ 0 h 587" name="T61"/>
                  <a:gd fmla="*/ 22641275 w 509" name="T62"/>
                  <a:gd fmla="*/ 13713899 h 587" name="T63"/>
                  <a:gd fmla="*/ 22641275 w 509" name="T64"/>
                  <a:gd fmla="*/ 20959133 h 587" name="T65"/>
                  <a:gd fmla="*/ 29973883 w 509" name="T66"/>
                  <a:gd fmla="*/ 28333497 h 587" name="T67"/>
                  <a:gd fmla="*/ 37177729 w 509" name="T68"/>
                  <a:gd fmla="*/ 28333497 h 587" name="T69"/>
                  <a:gd fmla="*/ 52614799 w 509" name="T70"/>
                  <a:gd fmla="*/ 28333497 h 587" name="T71"/>
                  <a:gd fmla="*/ 52614799 w 509" name="T72"/>
                  <a:gd fmla="*/ 39330657 h 587" name="T73"/>
                  <a:gd fmla="*/ 48112440 w 509" name="T74"/>
                  <a:gd fmla="*/ 41141696 h 587" name="T75"/>
                  <a:gd fmla="*/ 39107363 w 509" name="T76"/>
                  <a:gd fmla="*/ 49292630 h 587" name="T77"/>
                  <a:gd fmla="*/ 29973883 w 509" name="T78"/>
                  <a:gd fmla="*/ 24711059 h 587" name="T79"/>
                  <a:gd fmla="*/ 29973883 w 509" name="T80"/>
                  <a:gd fmla="*/ 24711059 h 587" name="T81"/>
                  <a:gd fmla="*/ 26371780 w 509" name="T82"/>
                  <a:gd fmla="*/ 20959133 h 587" name="T83"/>
                  <a:gd fmla="*/ 26371780 w 509" name="T84"/>
                  <a:gd fmla="*/ 13713899 h 587" name="T85"/>
                  <a:gd fmla="*/ 26371780 w 509" name="T86"/>
                  <a:gd fmla="*/ 0 h 587" name="T87"/>
                  <a:gd fmla="*/ 26371780 w 509" name="T88"/>
                  <a:gd fmla="*/ 0 h 587" name="T89"/>
                  <a:gd fmla="*/ 52614799 w 509" name="T90"/>
                  <a:gd fmla="*/ 24711059 h 587" name="T91"/>
                  <a:gd fmla="*/ 37177729 w 509" name="T92"/>
                  <a:gd fmla="*/ 24711059 h 587" name="T93"/>
                  <a:gd fmla="*/ 29973883 w 509" name="T94"/>
                  <a:gd fmla="*/ 24711059 h 587"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b="b" l="0" r="r" t="0"/>
                <a:pathLst>
                  <a:path h="587" w="509">
                    <a:moveTo>
                      <a:pt x="480" y="452"/>
                    </a:moveTo>
                    <a:lnTo>
                      <a:pt x="480" y="452"/>
                    </a:lnTo>
                    <a:cubicBezTo>
                      <a:pt x="473" y="452"/>
                      <a:pt x="466" y="452"/>
                      <a:pt x="459" y="445"/>
                    </a:cubicBezTo>
                    <a:cubicBezTo>
                      <a:pt x="438" y="424"/>
                      <a:pt x="438" y="424"/>
                      <a:pt x="438" y="424"/>
                    </a:cubicBezTo>
                    <a:cubicBezTo>
                      <a:pt x="438" y="558"/>
                      <a:pt x="438" y="558"/>
                      <a:pt x="438" y="558"/>
                    </a:cubicBezTo>
                    <a:cubicBezTo>
                      <a:pt x="438" y="572"/>
                      <a:pt x="431" y="586"/>
                      <a:pt x="409" y="586"/>
                    </a:cubicBezTo>
                    <a:cubicBezTo>
                      <a:pt x="395" y="586"/>
                      <a:pt x="381" y="572"/>
                      <a:pt x="381" y="558"/>
                    </a:cubicBezTo>
                    <a:cubicBezTo>
                      <a:pt x="381" y="424"/>
                      <a:pt x="381" y="424"/>
                      <a:pt x="381" y="424"/>
                    </a:cubicBezTo>
                    <a:cubicBezTo>
                      <a:pt x="367" y="445"/>
                      <a:pt x="367" y="445"/>
                      <a:pt x="367" y="445"/>
                    </a:cubicBezTo>
                    <a:cubicBezTo>
                      <a:pt x="360" y="452"/>
                      <a:pt x="353" y="452"/>
                      <a:pt x="346" y="452"/>
                    </a:cubicBezTo>
                    <a:cubicBezTo>
                      <a:pt x="332" y="452"/>
                      <a:pt x="318" y="438"/>
                      <a:pt x="318" y="424"/>
                    </a:cubicBezTo>
                    <a:cubicBezTo>
                      <a:pt x="318" y="417"/>
                      <a:pt x="318" y="410"/>
                      <a:pt x="325" y="403"/>
                    </a:cubicBezTo>
                    <a:cubicBezTo>
                      <a:pt x="395" y="339"/>
                      <a:pt x="395" y="339"/>
                      <a:pt x="395" y="339"/>
                    </a:cubicBezTo>
                    <a:cubicBezTo>
                      <a:pt x="395" y="332"/>
                      <a:pt x="402" y="332"/>
                      <a:pt x="409" y="332"/>
                    </a:cubicBezTo>
                    <a:cubicBezTo>
                      <a:pt x="417" y="332"/>
                      <a:pt x="424" y="332"/>
                      <a:pt x="431" y="339"/>
                    </a:cubicBezTo>
                    <a:cubicBezTo>
                      <a:pt x="494" y="403"/>
                      <a:pt x="494" y="403"/>
                      <a:pt x="494" y="403"/>
                    </a:cubicBezTo>
                    <a:cubicBezTo>
                      <a:pt x="501" y="410"/>
                      <a:pt x="508" y="417"/>
                      <a:pt x="508" y="424"/>
                    </a:cubicBezTo>
                    <a:cubicBezTo>
                      <a:pt x="508" y="438"/>
                      <a:pt x="494" y="452"/>
                      <a:pt x="480" y="452"/>
                    </a:cubicBezTo>
                    <a:close/>
                    <a:moveTo>
                      <a:pt x="304" y="381"/>
                    </a:moveTo>
                    <a:lnTo>
                      <a:pt x="304" y="381"/>
                    </a:lnTo>
                    <a:cubicBezTo>
                      <a:pt x="296" y="395"/>
                      <a:pt x="289" y="410"/>
                      <a:pt x="289" y="424"/>
                    </a:cubicBezTo>
                    <a:cubicBezTo>
                      <a:pt x="289" y="452"/>
                      <a:pt x="318" y="480"/>
                      <a:pt x="346" y="480"/>
                    </a:cubicBezTo>
                    <a:lnTo>
                      <a:pt x="353" y="480"/>
                    </a:lnTo>
                    <a:cubicBezTo>
                      <a:pt x="353" y="544"/>
                      <a:pt x="353" y="544"/>
                      <a:pt x="353" y="544"/>
                    </a:cubicBezTo>
                    <a:cubicBezTo>
                      <a:pt x="28" y="544"/>
                      <a:pt x="28" y="544"/>
                      <a:pt x="28" y="544"/>
                    </a:cubicBezTo>
                    <a:cubicBezTo>
                      <a:pt x="7" y="544"/>
                      <a:pt x="0" y="537"/>
                      <a:pt x="0" y="516"/>
                    </a:cubicBezTo>
                    <a:cubicBezTo>
                      <a:pt x="0" y="28"/>
                      <a:pt x="0" y="28"/>
                      <a:pt x="0" y="28"/>
                    </a:cubicBezTo>
                    <a:cubicBezTo>
                      <a:pt x="0" y="14"/>
                      <a:pt x="7" y="0"/>
                      <a:pt x="28" y="0"/>
                    </a:cubicBezTo>
                    <a:cubicBezTo>
                      <a:pt x="91" y="0"/>
                      <a:pt x="91" y="0"/>
                      <a:pt x="91" y="0"/>
                    </a:cubicBezTo>
                    <a:cubicBezTo>
                      <a:pt x="176" y="0"/>
                      <a:pt x="176" y="0"/>
                      <a:pt x="176" y="0"/>
                    </a:cubicBezTo>
                    <a:cubicBezTo>
                      <a:pt x="176" y="106"/>
                      <a:pt x="176" y="106"/>
                      <a:pt x="176" y="106"/>
                    </a:cubicBezTo>
                    <a:cubicBezTo>
                      <a:pt x="176" y="162"/>
                      <a:pt x="176" y="162"/>
                      <a:pt x="176" y="162"/>
                    </a:cubicBezTo>
                    <a:cubicBezTo>
                      <a:pt x="176" y="191"/>
                      <a:pt x="205" y="219"/>
                      <a:pt x="233" y="219"/>
                    </a:cubicBezTo>
                    <a:cubicBezTo>
                      <a:pt x="289" y="219"/>
                      <a:pt x="289" y="219"/>
                      <a:pt x="289" y="219"/>
                    </a:cubicBezTo>
                    <a:cubicBezTo>
                      <a:pt x="409" y="219"/>
                      <a:pt x="409" y="219"/>
                      <a:pt x="409" y="219"/>
                    </a:cubicBezTo>
                    <a:cubicBezTo>
                      <a:pt x="409" y="304"/>
                      <a:pt x="409" y="304"/>
                      <a:pt x="409" y="304"/>
                    </a:cubicBezTo>
                    <a:cubicBezTo>
                      <a:pt x="395" y="304"/>
                      <a:pt x="381" y="311"/>
                      <a:pt x="374" y="318"/>
                    </a:cubicBezTo>
                    <a:lnTo>
                      <a:pt x="304" y="381"/>
                    </a:lnTo>
                    <a:close/>
                    <a:moveTo>
                      <a:pt x="233" y="191"/>
                    </a:moveTo>
                    <a:lnTo>
                      <a:pt x="233" y="191"/>
                    </a:lnTo>
                    <a:cubicBezTo>
                      <a:pt x="219" y="191"/>
                      <a:pt x="205" y="176"/>
                      <a:pt x="205" y="162"/>
                    </a:cubicBezTo>
                    <a:cubicBezTo>
                      <a:pt x="205" y="106"/>
                      <a:pt x="205" y="106"/>
                      <a:pt x="205" y="106"/>
                    </a:cubicBezTo>
                    <a:cubicBezTo>
                      <a:pt x="205" y="0"/>
                      <a:pt x="205" y="0"/>
                      <a:pt x="205" y="0"/>
                    </a:cubicBezTo>
                    <a:cubicBezTo>
                      <a:pt x="409" y="191"/>
                      <a:pt x="409" y="191"/>
                      <a:pt x="409" y="191"/>
                    </a:cubicBezTo>
                    <a:cubicBezTo>
                      <a:pt x="289" y="191"/>
                      <a:pt x="289" y="191"/>
                      <a:pt x="289" y="191"/>
                    </a:cubicBezTo>
                    <a:lnTo>
                      <a:pt x="233" y="191"/>
                    </a:lnTo>
                    <a:close/>
                  </a:path>
                </a:pathLst>
              </a:custGeom>
              <a:grpFill/>
              <a:ln>
                <a:noFill/>
              </a:ln>
              <a:extLst/>
            </p:spPr>
            <p:txBody>
              <a:bodyPr anchor="ctr" bIns="22854" lIns="45708" rIns="45708" tIns="22854" wrap="none"/>
              <a:lstStyle/>
              <a:p>
                <a:endParaRPr lang="en-US" sz="3199">
                  <a:latin typeface="Roboto Light"/>
                </a:endParaRPr>
              </a:p>
            </p:txBody>
          </p:sp>
          <p:sp>
            <p:nvSpPr>
              <p:cNvPr id="69" name="Freeform 18"/>
              <p:cNvSpPr>
                <a:spLocks noChangeArrowheads="1"/>
              </p:cNvSpPr>
              <p:nvPr/>
            </p:nvSpPr>
            <p:spPr bwMode="auto">
              <a:xfrm>
                <a:off x="7596696" y="1985962"/>
                <a:ext cx="184150" cy="211138"/>
              </a:xfrm>
              <a:custGeom>
                <a:gdLst>
                  <a:gd fmla="*/ 65449438 w 510" name="T0"/>
                  <a:gd fmla="*/ 65852755 h 587" name="T1"/>
                  <a:gd fmla="*/ 65449438 w 510" name="T2"/>
                  <a:gd fmla="*/ 65852755 h 587" name="T3"/>
                  <a:gd fmla="*/ 57235625 w 510" name="T4"/>
                  <a:gd fmla="*/ 74003689 h 587" name="T5"/>
                  <a:gd fmla="*/ 54367579 w 510" name="T6"/>
                  <a:gd fmla="*/ 75814728 h 587" name="T7"/>
                  <a:gd fmla="*/ 51629522 w 510" name="T8"/>
                  <a:gd fmla="*/ 74003689 h 587" name="T9"/>
                  <a:gd fmla="*/ 43415710 w 510" name="T10"/>
                  <a:gd fmla="*/ 65852755 h 587" name="T11"/>
                  <a:gd fmla="*/ 42503264 w 510" name="T12"/>
                  <a:gd fmla="*/ 63006529 h 587" name="T13"/>
                  <a:gd fmla="*/ 46153767 w 510" name="T14"/>
                  <a:gd fmla="*/ 59384091 h 587" name="T15"/>
                  <a:gd fmla="*/ 47979019 w 510" name="T16"/>
                  <a:gd fmla="*/ 61195130 h 587" name="T17"/>
                  <a:gd fmla="*/ 50717076 w 510" name="T18"/>
                  <a:gd fmla="*/ 63006529 h 587" name="T19"/>
                  <a:gd fmla="*/ 50717076 w 510" name="T20"/>
                  <a:gd fmla="*/ 46575532 h 587" name="T21"/>
                  <a:gd fmla="*/ 54367579 w 510" name="T22"/>
                  <a:gd fmla="*/ 42953095 h 587" name="T23"/>
                  <a:gd fmla="*/ 58148432 w 510" name="T24"/>
                  <a:gd fmla="*/ 46575532 h 587" name="T25"/>
                  <a:gd fmla="*/ 58148432 w 510" name="T26"/>
                  <a:gd fmla="*/ 63006529 h 587" name="T27"/>
                  <a:gd fmla="*/ 60886489 w 510" name="T28"/>
                  <a:gd fmla="*/ 61195130 h 587" name="T29"/>
                  <a:gd fmla="*/ 62711741 w 510" name="T30"/>
                  <a:gd fmla="*/ 59384091 h 587" name="T31"/>
                  <a:gd fmla="*/ 66362244 w 510" name="T32"/>
                  <a:gd fmla="*/ 63006529 h 587" name="T33"/>
                  <a:gd fmla="*/ 65449438 w 510" name="T34"/>
                  <a:gd fmla="*/ 65852755 h 587" name="T35"/>
                  <a:gd fmla="*/ 47066212 w 510" name="T36"/>
                  <a:gd fmla="*/ 46575532 h 587" name="T37"/>
                  <a:gd fmla="*/ 47066212 w 510" name="T38"/>
                  <a:gd fmla="*/ 46575532 h 587" name="T39"/>
                  <a:gd fmla="*/ 47066212 w 510" name="T40"/>
                  <a:gd fmla="*/ 55761294 h 587" name="T41"/>
                  <a:gd fmla="*/ 46153767 w 510" name="T42"/>
                  <a:gd fmla="*/ 55761294 h 587" name="T43"/>
                  <a:gd fmla="*/ 38722051 w 510" name="T44"/>
                  <a:gd fmla="*/ 63006529 h 587" name="T45"/>
                  <a:gd fmla="*/ 40547302 w 510" name="T46"/>
                  <a:gd fmla="*/ 68569853 h 587" name="T47"/>
                  <a:gd fmla="*/ 42503264 w 510" name="T48"/>
                  <a:gd fmla="*/ 70380892 h 587" name="T49"/>
                  <a:gd fmla="*/ 3780852 w 510" name="T50"/>
                  <a:gd fmla="*/ 70380892 h 587" name="T51"/>
                  <a:gd fmla="*/ 0 w 510" name="T52"/>
                  <a:gd fmla="*/ 66758455 h 587" name="T53"/>
                  <a:gd fmla="*/ 0 w 510" name="T54"/>
                  <a:gd fmla="*/ 3622437 h 587" name="T55"/>
                  <a:gd fmla="*/ 3780852 w 510" name="T56"/>
                  <a:gd fmla="*/ 0 h 587" name="T57"/>
                  <a:gd fmla="*/ 12907471 w 510" name="T58"/>
                  <a:gd fmla="*/ 0 h 587" name="T59"/>
                  <a:gd fmla="*/ 12907471 w 510" name="T60"/>
                  <a:gd fmla="*/ 0 h 587" name="T61"/>
                  <a:gd fmla="*/ 23989329 w 510" name="T62"/>
                  <a:gd fmla="*/ 0 h 587" name="T63"/>
                  <a:gd fmla="*/ 23989329 w 510" name="T64"/>
                  <a:gd fmla="*/ 13713899 h 587" name="T65"/>
                  <a:gd fmla="*/ 23989329 w 510" name="T66"/>
                  <a:gd fmla="*/ 20959133 h 587" name="T67"/>
                  <a:gd fmla="*/ 31421045 w 510" name="T68"/>
                  <a:gd fmla="*/ 28333497 h 587" name="T69"/>
                  <a:gd fmla="*/ 38722051 w 510" name="T70"/>
                  <a:gd fmla="*/ 28333497 h 587" name="T71"/>
                  <a:gd fmla="*/ 54367579 w 510" name="T72"/>
                  <a:gd fmla="*/ 28333497 h 587" name="T73"/>
                  <a:gd fmla="*/ 54367579 w 510" name="T74"/>
                  <a:gd fmla="*/ 39330657 h 587" name="T75"/>
                  <a:gd fmla="*/ 54367579 w 510" name="T76"/>
                  <a:gd fmla="*/ 39330657 h 587" name="T77"/>
                  <a:gd fmla="*/ 47066212 w 510" name="T78"/>
                  <a:gd fmla="*/ 46575532 h 587" name="T79"/>
                  <a:gd fmla="*/ 31421045 w 510" name="T80"/>
                  <a:gd fmla="*/ 24711059 h 587" name="T81"/>
                  <a:gd fmla="*/ 31421045 w 510" name="T82"/>
                  <a:gd fmla="*/ 24711059 h 587" name="T83"/>
                  <a:gd fmla="*/ 27770542 w 510" name="T84"/>
                  <a:gd fmla="*/ 20959133 h 587" name="T85"/>
                  <a:gd fmla="*/ 27770542 w 510" name="T86"/>
                  <a:gd fmla="*/ 13713899 h 587" name="T87"/>
                  <a:gd fmla="*/ 27770542 w 510" name="T88"/>
                  <a:gd fmla="*/ 0 h 587" name="T89"/>
                  <a:gd fmla="*/ 27770542 w 510" name="T90"/>
                  <a:gd fmla="*/ 0 h 587" name="T91"/>
                  <a:gd fmla="*/ 54367579 w 510" name="T92"/>
                  <a:gd fmla="*/ 24711059 h 587" name="T93"/>
                  <a:gd fmla="*/ 38722051 w 510" name="T94"/>
                  <a:gd fmla="*/ 24711059 h 587" name="T95"/>
                  <a:gd fmla="*/ 31421045 w 510" name="T96"/>
                  <a:gd fmla="*/ 24711059 h 587"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b="b" l="0" r="r" t="0"/>
                <a:pathLst>
                  <a:path h="587" w="510">
                    <a:moveTo>
                      <a:pt x="502" y="509"/>
                    </a:moveTo>
                    <a:lnTo>
                      <a:pt x="502" y="509"/>
                    </a:lnTo>
                    <a:cubicBezTo>
                      <a:pt x="439" y="572"/>
                      <a:pt x="439" y="572"/>
                      <a:pt x="439" y="572"/>
                    </a:cubicBezTo>
                    <a:cubicBezTo>
                      <a:pt x="432" y="579"/>
                      <a:pt x="424" y="586"/>
                      <a:pt x="417" y="586"/>
                    </a:cubicBezTo>
                    <a:cubicBezTo>
                      <a:pt x="410" y="586"/>
                      <a:pt x="403" y="579"/>
                      <a:pt x="396" y="572"/>
                    </a:cubicBezTo>
                    <a:cubicBezTo>
                      <a:pt x="333" y="509"/>
                      <a:pt x="333" y="509"/>
                      <a:pt x="333" y="509"/>
                    </a:cubicBezTo>
                    <a:cubicBezTo>
                      <a:pt x="326" y="502"/>
                      <a:pt x="326" y="495"/>
                      <a:pt x="326" y="487"/>
                    </a:cubicBezTo>
                    <a:cubicBezTo>
                      <a:pt x="326" y="473"/>
                      <a:pt x="333" y="459"/>
                      <a:pt x="354" y="459"/>
                    </a:cubicBezTo>
                    <a:cubicBezTo>
                      <a:pt x="361" y="459"/>
                      <a:pt x="368" y="466"/>
                      <a:pt x="368" y="473"/>
                    </a:cubicBezTo>
                    <a:cubicBezTo>
                      <a:pt x="389" y="487"/>
                      <a:pt x="389" y="487"/>
                      <a:pt x="389" y="487"/>
                    </a:cubicBezTo>
                    <a:cubicBezTo>
                      <a:pt x="389" y="360"/>
                      <a:pt x="389" y="360"/>
                      <a:pt x="389" y="360"/>
                    </a:cubicBezTo>
                    <a:cubicBezTo>
                      <a:pt x="389" y="339"/>
                      <a:pt x="403" y="332"/>
                      <a:pt x="417" y="332"/>
                    </a:cubicBezTo>
                    <a:cubicBezTo>
                      <a:pt x="432" y="332"/>
                      <a:pt x="446" y="339"/>
                      <a:pt x="446" y="360"/>
                    </a:cubicBezTo>
                    <a:cubicBezTo>
                      <a:pt x="446" y="487"/>
                      <a:pt x="446" y="487"/>
                      <a:pt x="446" y="487"/>
                    </a:cubicBezTo>
                    <a:cubicBezTo>
                      <a:pt x="467" y="473"/>
                      <a:pt x="467" y="473"/>
                      <a:pt x="467" y="473"/>
                    </a:cubicBezTo>
                    <a:cubicBezTo>
                      <a:pt x="467" y="466"/>
                      <a:pt x="474" y="459"/>
                      <a:pt x="481" y="459"/>
                    </a:cubicBezTo>
                    <a:cubicBezTo>
                      <a:pt x="502" y="459"/>
                      <a:pt x="509" y="473"/>
                      <a:pt x="509" y="487"/>
                    </a:cubicBezTo>
                    <a:cubicBezTo>
                      <a:pt x="509" y="495"/>
                      <a:pt x="509" y="502"/>
                      <a:pt x="502" y="509"/>
                    </a:cubicBezTo>
                    <a:close/>
                    <a:moveTo>
                      <a:pt x="361" y="360"/>
                    </a:moveTo>
                    <a:lnTo>
                      <a:pt x="361" y="360"/>
                    </a:lnTo>
                    <a:cubicBezTo>
                      <a:pt x="361" y="431"/>
                      <a:pt x="361" y="431"/>
                      <a:pt x="361" y="431"/>
                    </a:cubicBezTo>
                    <a:lnTo>
                      <a:pt x="354" y="431"/>
                    </a:lnTo>
                    <a:cubicBezTo>
                      <a:pt x="319" y="431"/>
                      <a:pt x="297" y="459"/>
                      <a:pt x="297" y="487"/>
                    </a:cubicBezTo>
                    <a:cubicBezTo>
                      <a:pt x="297" y="509"/>
                      <a:pt x="304" y="523"/>
                      <a:pt x="311" y="530"/>
                    </a:cubicBezTo>
                    <a:cubicBezTo>
                      <a:pt x="326" y="544"/>
                      <a:pt x="326" y="544"/>
                      <a:pt x="326" y="544"/>
                    </a:cubicBezTo>
                    <a:cubicBezTo>
                      <a:pt x="29" y="544"/>
                      <a:pt x="29" y="544"/>
                      <a:pt x="29" y="544"/>
                    </a:cubicBezTo>
                    <a:cubicBezTo>
                      <a:pt x="15" y="544"/>
                      <a:pt x="0" y="537"/>
                      <a:pt x="0" y="516"/>
                    </a:cubicBezTo>
                    <a:cubicBezTo>
                      <a:pt x="0" y="28"/>
                      <a:pt x="0" y="28"/>
                      <a:pt x="0" y="28"/>
                    </a:cubicBezTo>
                    <a:cubicBezTo>
                      <a:pt x="0" y="14"/>
                      <a:pt x="15" y="0"/>
                      <a:pt x="29" y="0"/>
                    </a:cubicBezTo>
                    <a:cubicBezTo>
                      <a:pt x="99" y="0"/>
                      <a:pt x="99" y="0"/>
                      <a:pt x="99" y="0"/>
                    </a:cubicBezTo>
                    <a:cubicBezTo>
                      <a:pt x="184" y="0"/>
                      <a:pt x="184" y="0"/>
                      <a:pt x="184" y="0"/>
                    </a:cubicBezTo>
                    <a:cubicBezTo>
                      <a:pt x="184" y="106"/>
                      <a:pt x="184" y="106"/>
                      <a:pt x="184" y="106"/>
                    </a:cubicBezTo>
                    <a:cubicBezTo>
                      <a:pt x="184" y="162"/>
                      <a:pt x="184" y="162"/>
                      <a:pt x="184" y="162"/>
                    </a:cubicBezTo>
                    <a:cubicBezTo>
                      <a:pt x="184" y="191"/>
                      <a:pt x="206" y="219"/>
                      <a:pt x="241" y="219"/>
                    </a:cubicBezTo>
                    <a:cubicBezTo>
                      <a:pt x="297" y="219"/>
                      <a:pt x="297" y="219"/>
                      <a:pt x="297" y="219"/>
                    </a:cubicBezTo>
                    <a:cubicBezTo>
                      <a:pt x="417" y="219"/>
                      <a:pt x="417" y="219"/>
                      <a:pt x="417" y="219"/>
                    </a:cubicBezTo>
                    <a:cubicBezTo>
                      <a:pt x="417" y="304"/>
                      <a:pt x="417" y="304"/>
                      <a:pt x="417" y="304"/>
                    </a:cubicBezTo>
                    <a:cubicBezTo>
                      <a:pt x="389" y="304"/>
                      <a:pt x="361" y="325"/>
                      <a:pt x="361" y="360"/>
                    </a:cubicBezTo>
                    <a:close/>
                    <a:moveTo>
                      <a:pt x="241" y="191"/>
                    </a:moveTo>
                    <a:lnTo>
                      <a:pt x="241" y="191"/>
                    </a:lnTo>
                    <a:cubicBezTo>
                      <a:pt x="220" y="191"/>
                      <a:pt x="213" y="176"/>
                      <a:pt x="213" y="162"/>
                    </a:cubicBezTo>
                    <a:cubicBezTo>
                      <a:pt x="213" y="106"/>
                      <a:pt x="213" y="106"/>
                      <a:pt x="213" y="106"/>
                    </a:cubicBezTo>
                    <a:cubicBezTo>
                      <a:pt x="213" y="0"/>
                      <a:pt x="213" y="0"/>
                      <a:pt x="213" y="0"/>
                    </a:cubicBezTo>
                    <a:cubicBezTo>
                      <a:pt x="417" y="191"/>
                      <a:pt x="417" y="191"/>
                      <a:pt x="417" y="191"/>
                    </a:cubicBezTo>
                    <a:cubicBezTo>
                      <a:pt x="297" y="191"/>
                      <a:pt x="297" y="191"/>
                      <a:pt x="297" y="191"/>
                    </a:cubicBezTo>
                    <a:lnTo>
                      <a:pt x="241" y="191"/>
                    </a:lnTo>
                    <a:close/>
                  </a:path>
                </a:pathLst>
              </a:custGeom>
              <a:grpFill/>
              <a:ln>
                <a:noFill/>
              </a:ln>
              <a:extLst/>
            </p:spPr>
            <p:txBody>
              <a:bodyPr anchor="ctr" bIns="22854" lIns="45708" rIns="45708" tIns="22854" wrap="none"/>
              <a:lstStyle/>
              <a:p>
                <a:endParaRPr lang="en-US" sz="3199">
                  <a:latin typeface="Roboto Light"/>
                </a:endParaRPr>
              </a:p>
            </p:txBody>
          </p:sp>
          <p:sp>
            <p:nvSpPr>
              <p:cNvPr id="70" name="Freeform 19"/>
              <p:cNvSpPr>
                <a:spLocks noChangeArrowheads="1"/>
              </p:cNvSpPr>
              <p:nvPr/>
            </p:nvSpPr>
            <p:spPr bwMode="auto">
              <a:xfrm>
                <a:off x="7218871" y="1985962"/>
                <a:ext cx="184150" cy="206375"/>
              </a:xfrm>
              <a:custGeom>
                <a:gdLst>
                  <a:gd fmla="*/ 65449438 w 510" name="T0"/>
                  <a:gd fmla="*/ 58633190 h 573" name="T1"/>
                  <a:gd fmla="*/ 65449438 w 510" name="T2"/>
                  <a:gd fmla="*/ 58633190 h 573" name="T3"/>
                  <a:gd fmla="*/ 60886489 w 510" name="T4"/>
                  <a:gd fmla="*/ 63173440 h 573" name="T5"/>
                  <a:gd fmla="*/ 65449438 w 510" name="T6"/>
                  <a:gd fmla="*/ 68751328 h 573" name="T7"/>
                  <a:gd fmla="*/ 66362244 w 510" name="T8"/>
                  <a:gd fmla="*/ 70567284 h 573" name="T9"/>
                  <a:gd fmla="*/ 62711741 w 510" name="T10"/>
                  <a:gd fmla="*/ 74199556 h 573" name="T11"/>
                  <a:gd fmla="*/ 59973683 w 510" name="T12"/>
                  <a:gd fmla="*/ 73291578 h 573" name="T13"/>
                  <a:gd fmla="*/ 55280025 w 510" name="T14"/>
                  <a:gd fmla="*/ 68751328 h 573" name="T15"/>
                  <a:gd fmla="*/ 50717076 w 510" name="T16"/>
                  <a:gd fmla="*/ 73291578 h 573" name="T17"/>
                  <a:gd fmla="*/ 47979019 w 510" name="T18"/>
                  <a:gd fmla="*/ 74199556 h 573" name="T19"/>
                  <a:gd fmla="*/ 44328516 w 510" name="T20"/>
                  <a:gd fmla="*/ 70567284 h 573" name="T21"/>
                  <a:gd fmla="*/ 45240961 w 510" name="T22"/>
                  <a:gd fmla="*/ 68751328 h 573" name="T23"/>
                  <a:gd fmla="*/ 45240961 w 510" name="T24"/>
                  <a:gd fmla="*/ 68751328 h 573" name="T25"/>
                  <a:gd fmla="*/ 49804270 w 510" name="T26"/>
                  <a:gd fmla="*/ 63173440 h 573" name="T27"/>
                  <a:gd fmla="*/ 45240961 w 510" name="T28"/>
                  <a:gd fmla="*/ 58633190 h 573" name="T29"/>
                  <a:gd fmla="*/ 44328516 w 510" name="T30"/>
                  <a:gd fmla="*/ 55908896 h 573" name="T31"/>
                  <a:gd fmla="*/ 47979019 w 510" name="T32"/>
                  <a:gd fmla="*/ 52276985 h 573" name="T33"/>
                  <a:gd fmla="*/ 50717076 w 510" name="T34"/>
                  <a:gd fmla="*/ 54092940 h 573" name="T35"/>
                  <a:gd fmla="*/ 55280025 w 510" name="T36"/>
                  <a:gd fmla="*/ 58633190 h 573" name="T37"/>
                  <a:gd fmla="*/ 59973683 w 510" name="T38"/>
                  <a:gd fmla="*/ 54092940 h 573" name="T39"/>
                  <a:gd fmla="*/ 59973683 w 510" name="T40"/>
                  <a:gd fmla="*/ 54092940 h 573" name="T41"/>
                  <a:gd fmla="*/ 62711741 w 510" name="T42"/>
                  <a:gd fmla="*/ 52276985 h 573" name="T43"/>
                  <a:gd fmla="*/ 66362244 w 510" name="T44"/>
                  <a:gd fmla="*/ 55908896 h 573" name="T45"/>
                  <a:gd fmla="*/ 65449438 w 510" name="T46"/>
                  <a:gd fmla="*/ 58633190 h 573" name="T47"/>
                  <a:gd fmla="*/ 54367579 w 510" name="T48"/>
                  <a:gd fmla="*/ 52276985 h 573" name="T49"/>
                  <a:gd fmla="*/ 54367579 w 510" name="T50"/>
                  <a:gd fmla="*/ 52276985 h 573" name="T51"/>
                  <a:gd fmla="*/ 54367579 w 510" name="T52"/>
                  <a:gd fmla="*/ 52276985 h 573" name="T53"/>
                  <a:gd fmla="*/ 53454773 w 510" name="T54"/>
                  <a:gd fmla="*/ 51238987 h 573" name="T55"/>
                  <a:gd fmla="*/ 53454773 w 510" name="T56"/>
                  <a:gd fmla="*/ 51238987 h 573" name="T57"/>
                  <a:gd fmla="*/ 47979019 w 510" name="T58"/>
                  <a:gd fmla="*/ 48515053 h 573" name="T59"/>
                  <a:gd fmla="*/ 40547302 w 510" name="T60"/>
                  <a:gd fmla="*/ 55908896 h 573" name="T61"/>
                  <a:gd fmla="*/ 42503264 w 510" name="T62"/>
                  <a:gd fmla="*/ 61357124 h 573" name="T63"/>
                  <a:gd fmla="*/ 42503264 w 510" name="T64"/>
                  <a:gd fmla="*/ 61357124 h 573" name="T65"/>
                  <a:gd fmla="*/ 45240961 w 510" name="T66"/>
                  <a:gd fmla="*/ 63173440 h 573" name="T67"/>
                  <a:gd fmla="*/ 42503264 w 510" name="T68"/>
                  <a:gd fmla="*/ 66027034 h 573" name="T69"/>
                  <a:gd fmla="*/ 42503264 w 510" name="T70"/>
                  <a:gd fmla="*/ 66027034 h 573" name="T71"/>
                  <a:gd fmla="*/ 40547302 w 510" name="T72"/>
                  <a:gd fmla="*/ 70567284 h 573" name="T73"/>
                  <a:gd fmla="*/ 37809606 w 510" name="T74"/>
                  <a:gd fmla="*/ 70567284 h 573" name="T75"/>
                  <a:gd fmla="*/ 37809606 w 510" name="T76"/>
                  <a:gd fmla="*/ 70567284 h 573" name="T77"/>
                  <a:gd fmla="*/ 3780852 w 510" name="T78"/>
                  <a:gd fmla="*/ 70567284 h 573" name="T79"/>
                  <a:gd fmla="*/ 0 w 510" name="T80"/>
                  <a:gd fmla="*/ 66935372 h 573" name="T81"/>
                  <a:gd fmla="*/ 0 w 510" name="T82"/>
                  <a:gd fmla="*/ 3632272 h 573" name="T83"/>
                  <a:gd fmla="*/ 3780852 w 510" name="T84"/>
                  <a:gd fmla="*/ 0 h 573" name="T85"/>
                  <a:gd fmla="*/ 11994664 w 510" name="T86"/>
                  <a:gd fmla="*/ 0 h 573" name="T87"/>
                  <a:gd fmla="*/ 23076884 w 510" name="T88"/>
                  <a:gd fmla="*/ 0 h 573" name="T89"/>
                  <a:gd fmla="*/ 23076884 w 510" name="T90"/>
                  <a:gd fmla="*/ 13750410 h 573" name="T91"/>
                  <a:gd fmla="*/ 23076884 w 510" name="T92"/>
                  <a:gd fmla="*/ 21014594 h 573" name="T93"/>
                  <a:gd fmla="*/ 30508239 w 510" name="T94"/>
                  <a:gd fmla="*/ 28408437 h 573" name="T95"/>
                  <a:gd fmla="*/ 37809606 w 510" name="T96"/>
                  <a:gd fmla="*/ 28408437 h 573" name="T97"/>
                  <a:gd fmla="*/ 54367579 w 510" name="T98"/>
                  <a:gd fmla="*/ 28408437 h 573" name="T99"/>
                  <a:gd fmla="*/ 54367579 w 510" name="T100"/>
                  <a:gd fmla="*/ 48515053 h 573" name="T101"/>
                  <a:gd fmla="*/ 54367579 w 510" name="T102"/>
                  <a:gd fmla="*/ 48515053 h 573" name="T103"/>
                  <a:gd fmla="*/ 54367579 w 510" name="T104"/>
                  <a:gd fmla="*/ 52276985 h 573" name="T105"/>
                  <a:gd fmla="*/ 30508239 w 510" name="T106"/>
                  <a:gd fmla="*/ 24776525 h 573" name="T107"/>
                  <a:gd fmla="*/ 30508239 w 510" name="T108"/>
                  <a:gd fmla="*/ 24776525 h 573" name="T109"/>
                  <a:gd fmla="*/ 26727387 w 510" name="T110"/>
                  <a:gd fmla="*/ 21014594 h 573" name="T111"/>
                  <a:gd fmla="*/ 26727387 w 510" name="T112"/>
                  <a:gd fmla="*/ 13750410 h 573" name="T113"/>
                  <a:gd fmla="*/ 26727387 w 510" name="T114"/>
                  <a:gd fmla="*/ 0 h 573" name="T115"/>
                  <a:gd fmla="*/ 54367579 w 510" name="T116"/>
                  <a:gd fmla="*/ 24776525 h 573" name="T117"/>
                  <a:gd fmla="*/ 37809606 w 510" name="T118"/>
                  <a:gd fmla="*/ 24776525 h 573" name="T119"/>
                  <a:gd fmla="*/ 30508239 w 510" name="T120"/>
                  <a:gd fmla="*/ 24776525 h 573"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b="b" l="0" r="r" t="0"/>
                <a:pathLst>
                  <a:path h="573" w="510">
                    <a:moveTo>
                      <a:pt x="502" y="452"/>
                    </a:moveTo>
                    <a:lnTo>
                      <a:pt x="502" y="452"/>
                    </a:lnTo>
                    <a:cubicBezTo>
                      <a:pt x="467" y="487"/>
                      <a:pt x="467" y="487"/>
                      <a:pt x="467" y="487"/>
                    </a:cubicBezTo>
                    <a:cubicBezTo>
                      <a:pt x="502" y="530"/>
                      <a:pt x="502" y="530"/>
                      <a:pt x="502" y="530"/>
                    </a:cubicBezTo>
                    <a:cubicBezTo>
                      <a:pt x="509" y="530"/>
                      <a:pt x="509" y="537"/>
                      <a:pt x="509" y="544"/>
                    </a:cubicBezTo>
                    <a:cubicBezTo>
                      <a:pt x="509" y="565"/>
                      <a:pt x="495" y="572"/>
                      <a:pt x="481" y="572"/>
                    </a:cubicBezTo>
                    <a:cubicBezTo>
                      <a:pt x="474" y="572"/>
                      <a:pt x="467" y="572"/>
                      <a:pt x="460" y="565"/>
                    </a:cubicBezTo>
                    <a:cubicBezTo>
                      <a:pt x="424" y="530"/>
                      <a:pt x="424" y="530"/>
                      <a:pt x="424" y="530"/>
                    </a:cubicBezTo>
                    <a:cubicBezTo>
                      <a:pt x="389" y="565"/>
                      <a:pt x="389" y="565"/>
                      <a:pt x="389" y="565"/>
                    </a:cubicBezTo>
                    <a:cubicBezTo>
                      <a:pt x="382" y="572"/>
                      <a:pt x="375" y="572"/>
                      <a:pt x="368" y="572"/>
                    </a:cubicBezTo>
                    <a:cubicBezTo>
                      <a:pt x="354" y="572"/>
                      <a:pt x="340" y="565"/>
                      <a:pt x="340" y="544"/>
                    </a:cubicBezTo>
                    <a:cubicBezTo>
                      <a:pt x="340" y="537"/>
                      <a:pt x="340" y="530"/>
                      <a:pt x="347" y="530"/>
                    </a:cubicBezTo>
                    <a:cubicBezTo>
                      <a:pt x="382" y="487"/>
                      <a:pt x="382" y="487"/>
                      <a:pt x="382" y="487"/>
                    </a:cubicBezTo>
                    <a:cubicBezTo>
                      <a:pt x="347" y="452"/>
                      <a:pt x="347" y="452"/>
                      <a:pt x="347" y="452"/>
                    </a:cubicBezTo>
                    <a:cubicBezTo>
                      <a:pt x="340" y="445"/>
                      <a:pt x="340" y="438"/>
                      <a:pt x="340" y="431"/>
                    </a:cubicBezTo>
                    <a:cubicBezTo>
                      <a:pt x="340" y="417"/>
                      <a:pt x="354" y="403"/>
                      <a:pt x="368" y="403"/>
                    </a:cubicBezTo>
                    <a:cubicBezTo>
                      <a:pt x="375" y="403"/>
                      <a:pt x="382" y="410"/>
                      <a:pt x="389" y="417"/>
                    </a:cubicBezTo>
                    <a:cubicBezTo>
                      <a:pt x="424" y="452"/>
                      <a:pt x="424" y="452"/>
                      <a:pt x="424" y="452"/>
                    </a:cubicBezTo>
                    <a:cubicBezTo>
                      <a:pt x="460" y="417"/>
                      <a:pt x="460" y="417"/>
                      <a:pt x="460" y="417"/>
                    </a:cubicBezTo>
                    <a:cubicBezTo>
                      <a:pt x="467" y="410"/>
                      <a:pt x="474" y="403"/>
                      <a:pt x="481" y="403"/>
                    </a:cubicBezTo>
                    <a:cubicBezTo>
                      <a:pt x="495" y="403"/>
                      <a:pt x="509" y="417"/>
                      <a:pt x="509" y="431"/>
                    </a:cubicBezTo>
                    <a:cubicBezTo>
                      <a:pt x="509" y="438"/>
                      <a:pt x="509" y="445"/>
                      <a:pt x="502" y="452"/>
                    </a:cubicBezTo>
                    <a:close/>
                    <a:moveTo>
                      <a:pt x="417" y="403"/>
                    </a:moveTo>
                    <a:lnTo>
                      <a:pt x="417" y="403"/>
                    </a:lnTo>
                    <a:cubicBezTo>
                      <a:pt x="410" y="395"/>
                      <a:pt x="410" y="395"/>
                      <a:pt x="410" y="395"/>
                    </a:cubicBezTo>
                    <a:cubicBezTo>
                      <a:pt x="396" y="381"/>
                      <a:pt x="382" y="374"/>
                      <a:pt x="368" y="374"/>
                    </a:cubicBezTo>
                    <a:cubicBezTo>
                      <a:pt x="340" y="374"/>
                      <a:pt x="311" y="403"/>
                      <a:pt x="311" y="431"/>
                    </a:cubicBezTo>
                    <a:cubicBezTo>
                      <a:pt x="311" y="452"/>
                      <a:pt x="318" y="466"/>
                      <a:pt x="326" y="473"/>
                    </a:cubicBezTo>
                    <a:cubicBezTo>
                      <a:pt x="347" y="487"/>
                      <a:pt x="347" y="487"/>
                      <a:pt x="347" y="487"/>
                    </a:cubicBezTo>
                    <a:cubicBezTo>
                      <a:pt x="326" y="509"/>
                      <a:pt x="326" y="509"/>
                      <a:pt x="326" y="509"/>
                    </a:cubicBezTo>
                    <a:cubicBezTo>
                      <a:pt x="318" y="516"/>
                      <a:pt x="311" y="530"/>
                      <a:pt x="311" y="544"/>
                    </a:cubicBezTo>
                    <a:cubicBezTo>
                      <a:pt x="290" y="544"/>
                      <a:pt x="290" y="544"/>
                      <a:pt x="290" y="544"/>
                    </a:cubicBezTo>
                    <a:cubicBezTo>
                      <a:pt x="29" y="544"/>
                      <a:pt x="29" y="544"/>
                      <a:pt x="29" y="544"/>
                    </a:cubicBezTo>
                    <a:cubicBezTo>
                      <a:pt x="15" y="544"/>
                      <a:pt x="0" y="537"/>
                      <a:pt x="0" y="516"/>
                    </a:cubicBezTo>
                    <a:cubicBezTo>
                      <a:pt x="0" y="28"/>
                      <a:pt x="0" y="28"/>
                      <a:pt x="0" y="28"/>
                    </a:cubicBezTo>
                    <a:cubicBezTo>
                      <a:pt x="0" y="14"/>
                      <a:pt x="15" y="0"/>
                      <a:pt x="29" y="0"/>
                    </a:cubicBezTo>
                    <a:cubicBezTo>
                      <a:pt x="92" y="0"/>
                      <a:pt x="92" y="0"/>
                      <a:pt x="92" y="0"/>
                    </a:cubicBezTo>
                    <a:cubicBezTo>
                      <a:pt x="177" y="0"/>
                      <a:pt x="177" y="0"/>
                      <a:pt x="177" y="0"/>
                    </a:cubicBezTo>
                    <a:cubicBezTo>
                      <a:pt x="177" y="106"/>
                      <a:pt x="177" y="106"/>
                      <a:pt x="177" y="106"/>
                    </a:cubicBezTo>
                    <a:cubicBezTo>
                      <a:pt x="177" y="162"/>
                      <a:pt x="177" y="162"/>
                      <a:pt x="177" y="162"/>
                    </a:cubicBezTo>
                    <a:cubicBezTo>
                      <a:pt x="177" y="191"/>
                      <a:pt x="205" y="219"/>
                      <a:pt x="234" y="219"/>
                    </a:cubicBezTo>
                    <a:cubicBezTo>
                      <a:pt x="290" y="219"/>
                      <a:pt x="290" y="219"/>
                      <a:pt x="290" y="219"/>
                    </a:cubicBezTo>
                    <a:cubicBezTo>
                      <a:pt x="417" y="219"/>
                      <a:pt x="417" y="219"/>
                      <a:pt x="417" y="219"/>
                    </a:cubicBezTo>
                    <a:cubicBezTo>
                      <a:pt x="417" y="374"/>
                      <a:pt x="417" y="374"/>
                      <a:pt x="417" y="374"/>
                    </a:cubicBezTo>
                    <a:lnTo>
                      <a:pt x="417" y="403"/>
                    </a:lnTo>
                    <a:close/>
                    <a:moveTo>
                      <a:pt x="234" y="191"/>
                    </a:moveTo>
                    <a:lnTo>
                      <a:pt x="234" y="191"/>
                    </a:lnTo>
                    <a:cubicBezTo>
                      <a:pt x="220" y="191"/>
                      <a:pt x="205" y="176"/>
                      <a:pt x="205" y="162"/>
                    </a:cubicBezTo>
                    <a:cubicBezTo>
                      <a:pt x="205" y="106"/>
                      <a:pt x="205" y="106"/>
                      <a:pt x="205" y="106"/>
                    </a:cubicBezTo>
                    <a:cubicBezTo>
                      <a:pt x="205" y="0"/>
                      <a:pt x="205" y="0"/>
                      <a:pt x="205" y="0"/>
                    </a:cubicBezTo>
                    <a:cubicBezTo>
                      <a:pt x="417" y="191"/>
                      <a:pt x="417" y="191"/>
                      <a:pt x="417" y="191"/>
                    </a:cubicBezTo>
                    <a:cubicBezTo>
                      <a:pt x="290" y="191"/>
                      <a:pt x="290" y="191"/>
                      <a:pt x="290" y="191"/>
                    </a:cubicBezTo>
                    <a:lnTo>
                      <a:pt x="234" y="191"/>
                    </a:lnTo>
                    <a:close/>
                  </a:path>
                </a:pathLst>
              </a:custGeom>
              <a:grpFill/>
              <a:ln>
                <a:noFill/>
              </a:ln>
              <a:extLst/>
            </p:spPr>
            <p:txBody>
              <a:bodyPr anchor="ctr" bIns="22854" lIns="45708" rIns="45708" tIns="22854" wrap="none"/>
              <a:lstStyle/>
              <a:p>
                <a:endParaRPr lang="en-US" sz="3199">
                  <a:latin typeface="Roboto Light"/>
                </a:endParaRPr>
              </a:p>
            </p:txBody>
          </p:sp>
          <p:sp>
            <p:nvSpPr>
              <p:cNvPr id="71" name="Freeform 20"/>
              <p:cNvSpPr>
                <a:spLocks noChangeArrowheads="1"/>
              </p:cNvSpPr>
              <p:nvPr/>
            </p:nvSpPr>
            <p:spPr bwMode="auto">
              <a:xfrm>
                <a:off x="6839459" y="1985962"/>
                <a:ext cx="184150" cy="201713"/>
              </a:xfrm>
              <a:custGeom>
                <a:gdLst>
                  <a:gd fmla="*/ 64536992 w 510" name="T0"/>
                  <a:gd fmla="*/ 61528392 h 559" name="T1"/>
                  <a:gd fmla="*/ 64536992 w 510" name="T2"/>
                  <a:gd fmla="*/ 61528392 h 559" name="T3"/>
                  <a:gd fmla="*/ 55280025 w 510" name="T4"/>
                  <a:gd fmla="*/ 70763999 h 559" name="T5"/>
                  <a:gd fmla="*/ 52542328 w 510" name="T6"/>
                  <a:gd fmla="*/ 72585008 h 559" name="T7"/>
                  <a:gd fmla="*/ 49804270 w 510" name="T8"/>
                  <a:gd fmla="*/ 70763999 h 559" name="T9"/>
                  <a:gd fmla="*/ 45240961 w 510" name="T10"/>
                  <a:gd fmla="*/ 66211296 h 559" name="T11"/>
                  <a:gd fmla="*/ 44328516 w 510" name="T12"/>
                  <a:gd fmla="*/ 63349401 h 559" name="T13"/>
                  <a:gd fmla="*/ 47979019 w 510" name="T14"/>
                  <a:gd fmla="*/ 59707023 h 559" name="T15"/>
                  <a:gd fmla="*/ 49804270 w 510" name="T16"/>
                  <a:gd fmla="*/ 61528392 h 559" name="T17"/>
                  <a:gd fmla="*/ 52542328 w 510" name="T18"/>
                  <a:gd fmla="*/ 63349401 h 559" name="T19"/>
                  <a:gd fmla="*/ 59973683 w 510" name="T20"/>
                  <a:gd fmla="*/ 56065005 h 559" name="T21"/>
                  <a:gd fmla="*/ 59973683 w 510" name="T22"/>
                  <a:gd fmla="*/ 56065005 h 559" name="T23"/>
                  <a:gd fmla="*/ 62711741 w 510" name="T24"/>
                  <a:gd fmla="*/ 55154320 h 559" name="T25"/>
                  <a:gd fmla="*/ 66362244 w 510" name="T26"/>
                  <a:gd fmla="*/ 58796699 h 559" name="T27"/>
                  <a:gd fmla="*/ 64536992 w 510" name="T28"/>
                  <a:gd fmla="*/ 61528392 h 559" name="T29"/>
                  <a:gd fmla="*/ 53454773 w 510" name="T30"/>
                  <a:gd fmla="*/ 56975329 h 559" name="T31"/>
                  <a:gd fmla="*/ 53454773 w 510" name="T32"/>
                  <a:gd fmla="*/ 56975329 h 559" name="T33"/>
                  <a:gd fmla="*/ 52542328 w 510" name="T34"/>
                  <a:gd fmla="*/ 57886014 h 559" name="T35"/>
                  <a:gd fmla="*/ 47979019 w 510" name="T36"/>
                  <a:gd fmla="*/ 56065005 h 559" name="T37"/>
                  <a:gd fmla="*/ 40547302 w 510" name="T38"/>
                  <a:gd fmla="*/ 63349401 h 559" name="T39"/>
                  <a:gd fmla="*/ 42372554 w 510" name="T40"/>
                  <a:gd fmla="*/ 68942990 h 559" name="T41"/>
                  <a:gd fmla="*/ 42372554 w 510" name="T42"/>
                  <a:gd fmla="*/ 68942990 h 559" name="T43"/>
                  <a:gd fmla="*/ 44328516 w 510" name="T44"/>
                  <a:gd fmla="*/ 70763999 h 559" name="T45"/>
                  <a:gd fmla="*/ 44328516 w 510" name="T46"/>
                  <a:gd fmla="*/ 70763999 h 559" name="T47"/>
                  <a:gd fmla="*/ 31421045 w 510" name="T48"/>
                  <a:gd fmla="*/ 70763999 h 559" name="T49"/>
                  <a:gd fmla="*/ 31421045 w 510" name="T50"/>
                  <a:gd fmla="*/ 70763999 h 559" name="T51"/>
                  <a:gd fmla="*/ 3780852 w 510" name="T52"/>
                  <a:gd fmla="*/ 70763999 h 559" name="T53"/>
                  <a:gd fmla="*/ 0 w 510" name="T54"/>
                  <a:gd fmla="*/ 67121620 h 559" name="T55"/>
                  <a:gd fmla="*/ 0 w 510" name="T56"/>
                  <a:gd fmla="*/ 3642379 h 559" name="T57"/>
                  <a:gd fmla="*/ 3780852 w 510" name="T58"/>
                  <a:gd fmla="*/ 0 h 559" name="T59"/>
                  <a:gd fmla="*/ 11994664 w 510" name="T60"/>
                  <a:gd fmla="*/ 0 h 559" name="T61"/>
                  <a:gd fmla="*/ 23076884 w 510" name="T62"/>
                  <a:gd fmla="*/ 0 h 559" name="T63"/>
                  <a:gd fmla="*/ 23076884 w 510" name="T64"/>
                  <a:gd fmla="*/ 13788670 h 559" name="T65"/>
                  <a:gd fmla="*/ 23076884 w 510" name="T66"/>
                  <a:gd fmla="*/ 21073067 h 559" name="T67"/>
                  <a:gd fmla="*/ 30508239 w 510" name="T68"/>
                  <a:gd fmla="*/ 28487664 h 559" name="T69"/>
                  <a:gd fmla="*/ 37809606 w 510" name="T70"/>
                  <a:gd fmla="*/ 28487664 h 559" name="T71"/>
                  <a:gd fmla="*/ 53454773 w 510" name="T72"/>
                  <a:gd fmla="*/ 28487664 h 559" name="T73"/>
                  <a:gd fmla="*/ 53454773 w 510" name="T74"/>
                  <a:gd fmla="*/ 50471416 h 559" name="T75"/>
                  <a:gd fmla="*/ 53454773 w 510" name="T76"/>
                  <a:gd fmla="*/ 50471416 h 559" name="T77"/>
                  <a:gd fmla="*/ 53454773 w 510" name="T78"/>
                  <a:gd fmla="*/ 56975329 h 559" name="T79"/>
                  <a:gd fmla="*/ 30508239 w 510" name="T80"/>
                  <a:gd fmla="*/ 24845286 h 559" name="T81"/>
                  <a:gd fmla="*/ 30508239 w 510" name="T82"/>
                  <a:gd fmla="*/ 24845286 h 559" name="T83"/>
                  <a:gd fmla="*/ 26727387 w 510" name="T84"/>
                  <a:gd fmla="*/ 21073067 h 559" name="T85"/>
                  <a:gd fmla="*/ 26727387 w 510" name="T86"/>
                  <a:gd fmla="*/ 13788670 h 559" name="T87"/>
                  <a:gd fmla="*/ 26727387 w 510" name="T88"/>
                  <a:gd fmla="*/ 0 h 559" name="T89"/>
                  <a:gd fmla="*/ 53454773 w 510" name="T90"/>
                  <a:gd fmla="*/ 24845286 h 559" name="T91"/>
                  <a:gd fmla="*/ 37809606 w 510" name="T92"/>
                  <a:gd fmla="*/ 24845286 h 559" name="T93"/>
                  <a:gd fmla="*/ 30508239 w 510" name="T94"/>
                  <a:gd fmla="*/ 24845286 h 559"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b="b" l="0" r="r" t="0"/>
                <a:pathLst>
                  <a:path h="559" w="510">
                    <a:moveTo>
                      <a:pt x="495" y="473"/>
                    </a:moveTo>
                    <a:lnTo>
                      <a:pt x="495" y="473"/>
                    </a:lnTo>
                    <a:cubicBezTo>
                      <a:pt x="424" y="544"/>
                      <a:pt x="424" y="544"/>
                      <a:pt x="424" y="544"/>
                    </a:cubicBezTo>
                    <a:cubicBezTo>
                      <a:pt x="417" y="551"/>
                      <a:pt x="410" y="558"/>
                      <a:pt x="403" y="558"/>
                    </a:cubicBezTo>
                    <a:cubicBezTo>
                      <a:pt x="396" y="558"/>
                      <a:pt x="389" y="551"/>
                      <a:pt x="382" y="544"/>
                    </a:cubicBezTo>
                    <a:cubicBezTo>
                      <a:pt x="347" y="509"/>
                      <a:pt x="347" y="509"/>
                      <a:pt x="347" y="509"/>
                    </a:cubicBezTo>
                    <a:cubicBezTo>
                      <a:pt x="340" y="502"/>
                      <a:pt x="340" y="495"/>
                      <a:pt x="340" y="487"/>
                    </a:cubicBezTo>
                    <a:cubicBezTo>
                      <a:pt x="340" y="473"/>
                      <a:pt x="347" y="459"/>
                      <a:pt x="368" y="459"/>
                    </a:cubicBezTo>
                    <a:cubicBezTo>
                      <a:pt x="375" y="459"/>
                      <a:pt x="382" y="466"/>
                      <a:pt x="382" y="473"/>
                    </a:cubicBezTo>
                    <a:cubicBezTo>
                      <a:pt x="403" y="487"/>
                      <a:pt x="403" y="487"/>
                      <a:pt x="403" y="487"/>
                    </a:cubicBezTo>
                    <a:cubicBezTo>
                      <a:pt x="460" y="431"/>
                      <a:pt x="460" y="431"/>
                      <a:pt x="460" y="431"/>
                    </a:cubicBezTo>
                    <a:cubicBezTo>
                      <a:pt x="467" y="424"/>
                      <a:pt x="474" y="424"/>
                      <a:pt x="481" y="424"/>
                    </a:cubicBezTo>
                    <a:cubicBezTo>
                      <a:pt x="495" y="424"/>
                      <a:pt x="509" y="438"/>
                      <a:pt x="509" y="452"/>
                    </a:cubicBezTo>
                    <a:cubicBezTo>
                      <a:pt x="509" y="459"/>
                      <a:pt x="502" y="466"/>
                      <a:pt x="495" y="473"/>
                    </a:cubicBezTo>
                    <a:close/>
                    <a:moveTo>
                      <a:pt x="410" y="438"/>
                    </a:moveTo>
                    <a:lnTo>
                      <a:pt x="410" y="438"/>
                    </a:lnTo>
                    <a:cubicBezTo>
                      <a:pt x="403" y="445"/>
                      <a:pt x="403" y="445"/>
                      <a:pt x="403" y="445"/>
                    </a:cubicBezTo>
                    <a:cubicBezTo>
                      <a:pt x="396" y="438"/>
                      <a:pt x="382" y="431"/>
                      <a:pt x="368" y="431"/>
                    </a:cubicBezTo>
                    <a:cubicBezTo>
                      <a:pt x="333" y="431"/>
                      <a:pt x="311" y="459"/>
                      <a:pt x="311" y="487"/>
                    </a:cubicBezTo>
                    <a:cubicBezTo>
                      <a:pt x="311" y="509"/>
                      <a:pt x="318" y="523"/>
                      <a:pt x="325" y="530"/>
                    </a:cubicBezTo>
                    <a:cubicBezTo>
                      <a:pt x="340" y="544"/>
                      <a:pt x="340" y="544"/>
                      <a:pt x="340" y="544"/>
                    </a:cubicBezTo>
                    <a:cubicBezTo>
                      <a:pt x="241" y="544"/>
                      <a:pt x="241" y="544"/>
                      <a:pt x="241" y="544"/>
                    </a:cubicBezTo>
                    <a:cubicBezTo>
                      <a:pt x="29" y="544"/>
                      <a:pt x="29" y="544"/>
                      <a:pt x="29" y="544"/>
                    </a:cubicBezTo>
                    <a:cubicBezTo>
                      <a:pt x="7" y="544"/>
                      <a:pt x="0" y="537"/>
                      <a:pt x="0" y="516"/>
                    </a:cubicBezTo>
                    <a:cubicBezTo>
                      <a:pt x="0" y="28"/>
                      <a:pt x="0" y="28"/>
                      <a:pt x="0" y="28"/>
                    </a:cubicBezTo>
                    <a:cubicBezTo>
                      <a:pt x="0" y="14"/>
                      <a:pt x="7" y="0"/>
                      <a:pt x="29" y="0"/>
                    </a:cubicBezTo>
                    <a:cubicBezTo>
                      <a:pt x="92" y="0"/>
                      <a:pt x="92" y="0"/>
                      <a:pt x="92" y="0"/>
                    </a:cubicBezTo>
                    <a:cubicBezTo>
                      <a:pt x="177" y="0"/>
                      <a:pt x="177" y="0"/>
                      <a:pt x="177" y="0"/>
                    </a:cubicBezTo>
                    <a:cubicBezTo>
                      <a:pt x="177" y="106"/>
                      <a:pt x="177" y="106"/>
                      <a:pt x="177" y="106"/>
                    </a:cubicBezTo>
                    <a:cubicBezTo>
                      <a:pt x="177" y="162"/>
                      <a:pt x="177" y="162"/>
                      <a:pt x="177" y="162"/>
                    </a:cubicBezTo>
                    <a:cubicBezTo>
                      <a:pt x="177" y="191"/>
                      <a:pt x="205" y="219"/>
                      <a:pt x="234" y="219"/>
                    </a:cubicBezTo>
                    <a:cubicBezTo>
                      <a:pt x="290" y="219"/>
                      <a:pt x="290" y="219"/>
                      <a:pt x="290" y="219"/>
                    </a:cubicBezTo>
                    <a:cubicBezTo>
                      <a:pt x="410" y="219"/>
                      <a:pt x="410" y="219"/>
                      <a:pt x="410" y="219"/>
                    </a:cubicBezTo>
                    <a:cubicBezTo>
                      <a:pt x="410" y="388"/>
                      <a:pt x="410" y="388"/>
                      <a:pt x="410" y="388"/>
                    </a:cubicBezTo>
                    <a:lnTo>
                      <a:pt x="410" y="438"/>
                    </a:lnTo>
                    <a:close/>
                    <a:moveTo>
                      <a:pt x="234" y="191"/>
                    </a:moveTo>
                    <a:lnTo>
                      <a:pt x="234" y="191"/>
                    </a:lnTo>
                    <a:cubicBezTo>
                      <a:pt x="219" y="191"/>
                      <a:pt x="205" y="176"/>
                      <a:pt x="205" y="162"/>
                    </a:cubicBezTo>
                    <a:cubicBezTo>
                      <a:pt x="205" y="106"/>
                      <a:pt x="205" y="106"/>
                      <a:pt x="205" y="106"/>
                    </a:cubicBezTo>
                    <a:cubicBezTo>
                      <a:pt x="205" y="0"/>
                      <a:pt x="205" y="0"/>
                      <a:pt x="205" y="0"/>
                    </a:cubicBezTo>
                    <a:cubicBezTo>
                      <a:pt x="410" y="191"/>
                      <a:pt x="410" y="191"/>
                      <a:pt x="410" y="191"/>
                    </a:cubicBezTo>
                    <a:cubicBezTo>
                      <a:pt x="290" y="191"/>
                      <a:pt x="290" y="191"/>
                      <a:pt x="290" y="191"/>
                    </a:cubicBezTo>
                    <a:lnTo>
                      <a:pt x="234" y="191"/>
                    </a:lnTo>
                    <a:close/>
                  </a:path>
                </a:pathLst>
              </a:custGeom>
              <a:grpFill/>
              <a:ln>
                <a:noFill/>
              </a:ln>
              <a:extLst/>
            </p:spPr>
            <p:txBody>
              <a:bodyPr anchor="ctr" bIns="22854" lIns="45708" rIns="45708" tIns="22854" wrap="none"/>
              <a:lstStyle/>
              <a:p>
                <a:endParaRPr lang="en-US" sz="3199">
                  <a:latin typeface="Roboto Light"/>
                </a:endParaRPr>
              </a:p>
            </p:txBody>
          </p:sp>
          <p:sp>
            <p:nvSpPr>
              <p:cNvPr id="72" name="Freeform 21"/>
              <p:cNvSpPr>
                <a:spLocks noChangeArrowheads="1"/>
              </p:cNvSpPr>
              <p:nvPr/>
            </p:nvSpPr>
            <p:spPr bwMode="auto">
              <a:xfrm>
                <a:off x="6458459" y="1985962"/>
                <a:ext cx="180975" cy="196850"/>
              </a:xfrm>
              <a:custGeom>
                <a:gdLst>
                  <a:gd fmla="*/ 61359160 w 503" name="T0"/>
                  <a:gd fmla="*/ 67317282 h 545" name="T1"/>
                  <a:gd fmla="*/ 61359160 w 503" name="T2"/>
                  <a:gd fmla="*/ 67317282 h 545" name="T3"/>
                  <a:gd fmla="*/ 57605098 w 503" name="T4"/>
                  <a:gd fmla="*/ 67317282 h 545" name="T5"/>
                  <a:gd fmla="*/ 57605098 w 503" name="T6"/>
                  <a:gd fmla="*/ 67317282 h 545" name="T7"/>
                  <a:gd fmla="*/ 50356024 w 503" name="T8"/>
                  <a:gd fmla="*/ 67317282 h 545" name="T9"/>
                  <a:gd fmla="*/ 50356024 w 503" name="T10"/>
                  <a:gd fmla="*/ 67317282 h 545" name="T11"/>
                  <a:gd fmla="*/ 46731487 w 503" name="T12"/>
                  <a:gd fmla="*/ 67317282 h 545" name="T13"/>
                  <a:gd fmla="*/ 42977425 w 503" name="T14"/>
                  <a:gd fmla="*/ 63534150 h 545" name="T15"/>
                  <a:gd fmla="*/ 46731487 w 503" name="T16"/>
                  <a:gd fmla="*/ 59881048 h 545" name="T17"/>
                  <a:gd fmla="*/ 49449710 w 503" name="T18"/>
                  <a:gd fmla="*/ 59881048 h 545" name="T19"/>
                  <a:gd fmla="*/ 50356024 w 503" name="T20"/>
                  <a:gd fmla="*/ 59881048 h 545" name="T21"/>
                  <a:gd fmla="*/ 57605098 w 503" name="T22"/>
                  <a:gd fmla="*/ 59881048 h 545" name="T23"/>
                  <a:gd fmla="*/ 61359160 w 503" name="T24"/>
                  <a:gd fmla="*/ 59881048 h 545" name="T25"/>
                  <a:gd fmla="*/ 64983697 w 503" name="T26"/>
                  <a:gd fmla="*/ 63534150 h 545" name="T27"/>
                  <a:gd fmla="*/ 61359160 w 503" name="T28"/>
                  <a:gd fmla="*/ 67317282 h 545" name="T29"/>
                  <a:gd fmla="*/ 53980561 w 503" name="T30"/>
                  <a:gd fmla="*/ 48792072 h 545" name="T31"/>
                  <a:gd fmla="*/ 53980561 w 503" name="T32"/>
                  <a:gd fmla="*/ 48792072 h 545" name="T33"/>
                  <a:gd fmla="*/ 53980561 w 503" name="T34"/>
                  <a:gd fmla="*/ 56228306 h 545" name="T35"/>
                  <a:gd fmla="*/ 46731487 w 503" name="T36"/>
                  <a:gd fmla="*/ 56228306 h 545" name="T37"/>
                  <a:gd fmla="*/ 39352888 w 503" name="T38"/>
                  <a:gd fmla="*/ 63534150 h 545" name="T39"/>
                  <a:gd fmla="*/ 46731487 w 503" name="T40"/>
                  <a:gd fmla="*/ 70970385 h 545" name="T41"/>
                  <a:gd fmla="*/ 46731487 w 503" name="T42"/>
                  <a:gd fmla="*/ 70970385 h 545" name="T43"/>
                  <a:gd fmla="*/ 3624537 w 503" name="T44"/>
                  <a:gd fmla="*/ 70970385 h 545" name="T45"/>
                  <a:gd fmla="*/ 0 w 503" name="T46"/>
                  <a:gd fmla="*/ 67317282 h 545" name="T47"/>
                  <a:gd fmla="*/ 0 w 503" name="T48"/>
                  <a:gd fmla="*/ 3652741 h 545" name="T49"/>
                  <a:gd fmla="*/ 3624537 w 503" name="T50"/>
                  <a:gd fmla="*/ 0 h 545" name="T51"/>
                  <a:gd fmla="*/ 12815405 w 503" name="T52"/>
                  <a:gd fmla="*/ 0 h 545" name="T53"/>
                  <a:gd fmla="*/ 12815405 w 503" name="T54"/>
                  <a:gd fmla="*/ 0 h 545" name="T55"/>
                  <a:gd fmla="*/ 23818900 w 503" name="T56"/>
                  <a:gd fmla="*/ 0 h 545" name="T57"/>
                  <a:gd fmla="*/ 23818900 w 503" name="T58"/>
                  <a:gd fmla="*/ 13828622 h 545" name="T59"/>
                  <a:gd fmla="*/ 23818900 w 503" name="T60"/>
                  <a:gd fmla="*/ 21134466 h 545" name="T61"/>
                  <a:gd fmla="*/ 31197500 w 503" name="T62"/>
                  <a:gd fmla="*/ 28570701 h 545" name="T63"/>
                  <a:gd fmla="*/ 38446574 w 503" name="T64"/>
                  <a:gd fmla="*/ 28570701 h 545" name="T65"/>
                  <a:gd fmla="*/ 53980561 w 503" name="T66"/>
                  <a:gd fmla="*/ 28570701 h 545" name="T67"/>
                  <a:gd fmla="*/ 53980561 w 503" name="T68"/>
                  <a:gd fmla="*/ 48792072 h 545" name="T69"/>
                  <a:gd fmla="*/ 31197500 w 503" name="T70"/>
                  <a:gd fmla="*/ 24917959 h 545" name="T71"/>
                  <a:gd fmla="*/ 31197500 w 503" name="T72"/>
                  <a:gd fmla="*/ 24917959 h 545" name="T73"/>
                  <a:gd fmla="*/ 27443438 w 503" name="T74"/>
                  <a:gd fmla="*/ 21134466 h 545" name="T75"/>
                  <a:gd fmla="*/ 27443438 w 503" name="T76"/>
                  <a:gd fmla="*/ 13828622 h 545" name="T77"/>
                  <a:gd fmla="*/ 27443438 w 503" name="T78"/>
                  <a:gd fmla="*/ 0 h 545" name="T79"/>
                  <a:gd fmla="*/ 53980561 w 503" name="T80"/>
                  <a:gd fmla="*/ 24917959 h 545" name="T81"/>
                  <a:gd fmla="*/ 38446574 w 503" name="T82"/>
                  <a:gd fmla="*/ 24917959 h 545" name="T83"/>
                  <a:gd fmla="*/ 31197500 w 503" name="T84"/>
                  <a:gd fmla="*/ 24917959 h 545"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b="b" l="0" r="r" t="0"/>
                <a:pathLst>
                  <a:path h="545" w="502">
                    <a:moveTo>
                      <a:pt x="474" y="516"/>
                    </a:moveTo>
                    <a:lnTo>
                      <a:pt x="474" y="516"/>
                    </a:lnTo>
                    <a:cubicBezTo>
                      <a:pt x="445" y="516"/>
                      <a:pt x="445" y="516"/>
                      <a:pt x="445" y="516"/>
                    </a:cubicBezTo>
                    <a:cubicBezTo>
                      <a:pt x="389" y="516"/>
                      <a:pt x="389" y="516"/>
                      <a:pt x="389" y="516"/>
                    </a:cubicBezTo>
                    <a:cubicBezTo>
                      <a:pt x="361" y="516"/>
                      <a:pt x="361" y="516"/>
                      <a:pt x="361" y="516"/>
                    </a:cubicBezTo>
                    <a:cubicBezTo>
                      <a:pt x="347" y="516"/>
                      <a:pt x="332" y="509"/>
                      <a:pt x="332" y="487"/>
                    </a:cubicBezTo>
                    <a:cubicBezTo>
                      <a:pt x="332" y="473"/>
                      <a:pt x="347" y="459"/>
                      <a:pt x="361" y="459"/>
                    </a:cubicBezTo>
                    <a:cubicBezTo>
                      <a:pt x="382" y="459"/>
                      <a:pt x="382" y="459"/>
                      <a:pt x="382" y="459"/>
                    </a:cubicBezTo>
                    <a:cubicBezTo>
                      <a:pt x="389" y="459"/>
                      <a:pt x="389" y="459"/>
                      <a:pt x="389" y="459"/>
                    </a:cubicBezTo>
                    <a:cubicBezTo>
                      <a:pt x="445" y="459"/>
                      <a:pt x="445" y="459"/>
                      <a:pt x="445" y="459"/>
                    </a:cubicBezTo>
                    <a:cubicBezTo>
                      <a:pt x="474" y="459"/>
                      <a:pt x="474" y="459"/>
                      <a:pt x="474" y="459"/>
                    </a:cubicBezTo>
                    <a:cubicBezTo>
                      <a:pt x="488" y="459"/>
                      <a:pt x="502" y="473"/>
                      <a:pt x="502" y="487"/>
                    </a:cubicBezTo>
                    <a:cubicBezTo>
                      <a:pt x="502" y="509"/>
                      <a:pt x="488" y="516"/>
                      <a:pt x="474" y="516"/>
                    </a:cubicBezTo>
                    <a:close/>
                    <a:moveTo>
                      <a:pt x="417" y="374"/>
                    </a:moveTo>
                    <a:lnTo>
                      <a:pt x="417" y="374"/>
                    </a:lnTo>
                    <a:cubicBezTo>
                      <a:pt x="417" y="431"/>
                      <a:pt x="417" y="431"/>
                      <a:pt x="417" y="431"/>
                    </a:cubicBezTo>
                    <a:cubicBezTo>
                      <a:pt x="361" y="431"/>
                      <a:pt x="361" y="431"/>
                      <a:pt x="361" y="431"/>
                    </a:cubicBezTo>
                    <a:cubicBezTo>
                      <a:pt x="332" y="431"/>
                      <a:pt x="304" y="459"/>
                      <a:pt x="304" y="487"/>
                    </a:cubicBezTo>
                    <a:cubicBezTo>
                      <a:pt x="304" y="523"/>
                      <a:pt x="332" y="544"/>
                      <a:pt x="361" y="544"/>
                    </a:cubicBezTo>
                    <a:cubicBezTo>
                      <a:pt x="28" y="544"/>
                      <a:pt x="28" y="544"/>
                      <a:pt x="28" y="544"/>
                    </a:cubicBezTo>
                    <a:cubicBezTo>
                      <a:pt x="14" y="544"/>
                      <a:pt x="0" y="537"/>
                      <a:pt x="0" y="516"/>
                    </a:cubicBezTo>
                    <a:cubicBezTo>
                      <a:pt x="0" y="28"/>
                      <a:pt x="0" y="28"/>
                      <a:pt x="0" y="28"/>
                    </a:cubicBezTo>
                    <a:cubicBezTo>
                      <a:pt x="0" y="14"/>
                      <a:pt x="14" y="0"/>
                      <a:pt x="28" y="0"/>
                    </a:cubicBezTo>
                    <a:cubicBezTo>
                      <a:pt x="99" y="0"/>
                      <a:pt x="99" y="0"/>
                      <a:pt x="99" y="0"/>
                    </a:cubicBezTo>
                    <a:cubicBezTo>
                      <a:pt x="184" y="0"/>
                      <a:pt x="184" y="0"/>
                      <a:pt x="184" y="0"/>
                    </a:cubicBezTo>
                    <a:cubicBezTo>
                      <a:pt x="184" y="106"/>
                      <a:pt x="184" y="106"/>
                      <a:pt x="184" y="106"/>
                    </a:cubicBezTo>
                    <a:cubicBezTo>
                      <a:pt x="184" y="162"/>
                      <a:pt x="184" y="162"/>
                      <a:pt x="184" y="162"/>
                    </a:cubicBezTo>
                    <a:cubicBezTo>
                      <a:pt x="184" y="191"/>
                      <a:pt x="205" y="219"/>
                      <a:pt x="241" y="219"/>
                    </a:cubicBezTo>
                    <a:cubicBezTo>
                      <a:pt x="297" y="219"/>
                      <a:pt x="297" y="219"/>
                      <a:pt x="297" y="219"/>
                    </a:cubicBezTo>
                    <a:cubicBezTo>
                      <a:pt x="417" y="219"/>
                      <a:pt x="417" y="219"/>
                      <a:pt x="417" y="219"/>
                    </a:cubicBezTo>
                    <a:cubicBezTo>
                      <a:pt x="417" y="374"/>
                      <a:pt x="417" y="374"/>
                      <a:pt x="417" y="374"/>
                    </a:cubicBezTo>
                    <a:close/>
                    <a:moveTo>
                      <a:pt x="241" y="191"/>
                    </a:moveTo>
                    <a:lnTo>
                      <a:pt x="241" y="191"/>
                    </a:lnTo>
                    <a:cubicBezTo>
                      <a:pt x="219" y="191"/>
                      <a:pt x="212" y="176"/>
                      <a:pt x="212" y="162"/>
                    </a:cubicBezTo>
                    <a:cubicBezTo>
                      <a:pt x="212" y="106"/>
                      <a:pt x="212" y="106"/>
                      <a:pt x="212" y="106"/>
                    </a:cubicBezTo>
                    <a:cubicBezTo>
                      <a:pt x="212" y="0"/>
                      <a:pt x="212" y="0"/>
                      <a:pt x="212" y="0"/>
                    </a:cubicBezTo>
                    <a:cubicBezTo>
                      <a:pt x="417" y="191"/>
                      <a:pt x="417" y="191"/>
                      <a:pt x="417" y="191"/>
                    </a:cubicBezTo>
                    <a:cubicBezTo>
                      <a:pt x="297" y="191"/>
                      <a:pt x="297" y="191"/>
                      <a:pt x="297" y="191"/>
                    </a:cubicBezTo>
                    <a:lnTo>
                      <a:pt x="241" y="191"/>
                    </a:lnTo>
                    <a:close/>
                  </a:path>
                </a:pathLst>
              </a:custGeom>
              <a:grpFill/>
              <a:ln>
                <a:noFill/>
              </a:ln>
              <a:extLst/>
            </p:spPr>
            <p:txBody>
              <a:bodyPr anchor="ctr" bIns="22854" lIns="45708" rIns="45708" tIns="22854" wrap="none"/>
              <a:lstStyle/>
              <a:p>
                <a:endParaRPr lang="en-US" sz="3199">
                  <a:latin typeface="Roboto Light"/>
                </a:endParaRPr>
              </a:p>
            </p:txBody>
          </p:sp>
          <p:sp>
            <p:nvSpPr>
              <p:cNvPr id="73" name="Freeform 22"/>
              <p:cNvSpPr>
                <a:spLocks noChangeArrowheads="1"/>
              </p:cNvSpPr>
              <p:nvPr/>
            </p:nvSpPr>
            <p:spPr bwMode="auto">
              <a:xfrm>
                <a:off x="6079046" y="1985962"/>
                <a:ext cx="180975" cy="206375"/>
              </a:xfrm>
              <a:custGeom>
                <a:gdLst>
                  <a:gd fmla="*/ 61359160 w 503" name="T0"/>
                  <a:gd fmla="*/ 66935372 h 573" name="T1"/>
                  <a:gd fmla="*/ 61359160 w 503" name="T2"/>
                  <a:gd fmla="*/ 66935372 h 573" name="T3"/>
                  <a:gd fmla="*/ 57605098 w 503" name="T4"/>
                  <a:gd fmla="*/ 66935372 h 573" name="T5"/>
                  <a:gd fmla="*/ 57605098 w 503" name="T6"/>
                  <a:gd fmla="*/ 70567284 h 573" name="T7"/>
                  <a:gd fmla="*/ 53980561 w 503" name="T8"/>
                  <a:gd fmla="*/ 74199556 h 573" name="T9"/>
                  <a:gd fmla="*/ 50356024 w 503" name="T10"/>
                  <a:gd fmla="*/ 70567284 h 573" name="T11"/>
                  <a:gd fmla="*/ 50356024 w 503" name="T12"/>
                  <a:gd fmla="*/ 66935372 h 573" name="T13"/>
                  <a:gd fmla="*/ 46731487 w 503" name="T14"/>
                  <a:gd fmla="*/ 66935372 h 573" name="T15"/>
                  <a:gd fmla="*/ 42977425 w 503" name="T16"/>
                  <a:gd fmla="*/ 63173440 h 573" name="T17"/>
                  <a:gd fmla="*/ 46731487 w 503" name="T18"/>
                  <a:gd fmla="*/ 59541168 h 573" name="T19"/>
                  <a:gd fmla="*/ 50356024 w 503" name="T20"/>
                  <a:gd fmla="*/ 59541168 h 573" name="T21"/>
                  <a:gd fmla="*/ 50356024 w 503" name="T22"/>
                  <a:gd fmla="*/ 55908896 h 573" name="T23"/>
                  <a:gd fmla="*/ 53980561 w 503" name="T24"/>
                  <a:gd fmla="*/ 52276985 h 573" name="T25"/>
                  <a:gd fmla="*/ 57605098 w 503" name="T26"/>
                  <a:gd fmla="*/ 55908896 h 573" name="T27"/>
                  <a:gd fmla="*/ 57605098 w 503" name="T28"/>
                  <a:gd fmla="*/ 59541168 h 573" name="T29"/>
                  <a:gd fmla="*/ 61359160 w 503" name="T30"/>
                  <a:gd fmla="*/ 59541168 h 573" name="T31"/>
                  <a:gd fmla="*/ 64983697 w 503" name="T32"/>
                  <a:gd fmla="*/ 63173440 h 573" name="T33"/>
                  <a:gd fmla="*/ 61359160 w 503" name="T34"/>
                  <a:gd fmla="*/ 66935372 h 573" name="T35"/>
                  <a:gd fmla="*/ 46731487 w 503" name="T36"/>
                  <a:gd fmla="*/ 55908896 h 573" name="T37"/>
                  <a:gd fmla="*/ 46731487 w 503" name="T38"/>
                  <a:gd fmla="*/ 55908896 h 573" name="T39"/>
                  <a:gd fmla="*/ 39352888 w 503" name="T40"/>
                  <a:gd fmla="*/ 63173440 h 573" name="T41"/>
                  <a:gd fmla="*/ 46731487 w 503" name="T42"/>
                  <a:gd fmla="*/ 70567284 h 573" name="T43"/>
                  <a:gd fmla="*/ 46731487 w 503" name="T44"/>
                  <a:gd fmla="*/ 70567284 h 573" name="T45"/>
                  <a:gd fmla="*/ 3624537 w 503" name="T46"/>
                  <a:gd fmla="*/ 70567284 h 573" name="T47"/>
                  <a:gd fmla="*/ 0 w 503" name="T48"/>
                  <a:gd fmla="*/ 66935372 h 573" name="T49"/>
                  <a:gd fmla="*/ 0 w 503" name="T50"/>
                  <a:gd fmla="*/ 3632272 h 573" name="T51"/>
                  <a:gd fmla="*/ 3624537 w 503" name="T52"/>
                  <a:gd fmla="*/ 0 h 573" name="T53"/>
                  <a:gd fmla="*/ 11909450 w 503" name="T54"/>
                  <a:gd fmla="*/ 0 h 573" name="T55"/>
                  <a:gd fmla="*/ 11909450 w 503" name="T56"/>
                  <a:gd fmla="*/ 0 h 573" name="T57"/>
                  <a:gd fmla="*/ 22912586 w 503" name="T58"/>
                  <a:gd fmla="*/ 0 h 573" name="T59"/>
                  <a:gd fmla="*/ 22912586 w 503" name="T60"/>
                  <a:gd fmla="*/ 13750410 h 573" name="T61"/>
                  <a:gd fmla="*/ 22912586 w 503" name="T62"/>
                  <a:gd fmla="*/ 21014594 h 573" name="T63"/>
                  <a:gd fmla="*/ 30161660 w 503" name="T64"/>
                  <a:gd fmla="*/ 28408437 h 573" name="T65"/>
                  <a:gd fmla="*/ 37540259 w 503" name="T66"/>
                  <a:gd fmla="*/ 28408437 h 573" name="T67"/>
                  <a:gd fmla="*/ 53980561 w 503" name="T68"/>
                  <a:gd fmla="*/ 28408437 h 573" name="T69"/>
                  <a:gd fmla="*/ 53980561 w 503" name="T70"/>
                  <a:gd fmla="*/ 48515053 h 573" name="T71"/>
                  <a:gd fmla="*/ 53980561 w 503" name="T72"/>
                  <a:gd fmla="*/ 48515053 h 573" name="T73"/>
                  <a:gd fmla="*/ 46731487 w 503" name="T74"/>
                  <a:gd fmla="*/ 55908896 h 573" name="T75"/>
                  <a:gd fmla="*/ 30161660 w 503" name="T76"/>
                  <a:gd fmla="*/ 24776525 h 573" name="T77"/>
                  <a:gd fmla="*/ 30161660 w 503" name="T78"/>
                  <a:gd fmla="*/ 24776525 h 573" name="T79"/>
                  <a:gd fmla="*/ 26537123 w 503" name="T80"/>
                  <a:gd fmla="*/ 21014594 h 573" name="T81"/>
                  <a:gd fmla="*/ 26537123 w 503" name="T82"/>
                  <a:gd fmla="*/ 13750410 h 573" name="T83"/>
                  <a:gd fmla="*/ 26537123 w 503" name="T84"/>
                  <a:gd fmla="*/ 0 h 573" name="T85"/>
                  <a:gd fmla="*/ 53980561 w 503" name="T86"/>
                  <a:gd fmla="*/ 24776525 h 573" name="T87"/>
                  <a:gd fmla="*/ 37540259 w 503" name="T88"/>
                  <a:gd fmla="*/ 24776525 h 573" name="T89"/>
                  <a:gd fmla="*/ 30161660 w 503" name="T90"/>
                  <a:gd fmla="*/ 24776525 h 573"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b="b" l="0" r="r" t="0"/>
                <a:pathLst>
                  <a:path h="573" w="502">
                    <a:moveTo>
                      <a:pt x="474" y="516"/>
                    </a:moveTo>
                    <a:lnTo>
                      <a:pt x="474" y="516"/>
                    </a:lnTo>
                    <a:cubicBezTo>
                      <a:pt x="445" y="516"/>
                      <a:pt x="445" y="516"/>
                      <a:pt x="445" y="516"/>
                    </a:cubicBezTo>
                    <a:cubicBezTo>
                      <a:pt x="445" y="544"/>
                      <a:pt x="445" y="544"/>
                      <a:pt x="445" y="544"/>
                    </a:cubicBezTo>
                    <a:cubicBezTo>
                      <a:pt x="445" y="565"/>
                      <a:pt x="431" y="572"/>
                      <a:pt x="417" y="572"/>
                    </a:cubicBezTo>
                    <a:cubicBezTo>
                      <a:pt x="396" y="572"/>
                      <a:pt x="389" y="565"/>
                      <a:pt x="389" y="544"/>
                    </a:cubicBezTo>
                    <a:cubicBezTo>
                      <a:pt x="389" y="516"/>
                      <a:pt x="389" y="516"/>
                      <a:pt x="389" y="516"/>
                    </a:cubicBezTo>
                    <a:cubicBezTo>
                      <a:pt x="361" y="516"/>
                      <a:pt x="361" y="516"/>
                      <a:pt x="361" y="516"/>
                    </a:cubicBezTo>
                    <a:cubicBezTo>
                      <a:pt x="339" y="516"/>
                      <a:pt x="332" y="509"/>
                      <a:pt x="332" y="487"/>
                    </a:cubicBezTo>
                    <a:cubicBezTo>
                      <a:pt x="332" y="473"/>
                      <a:pt x="339" y="459"/>
                      <a:pt x="361" y="459"/>
                    </a:cubicBezTo>
                    <a:cubicBezTo>
                      <a:pt x="389" y="459"/>
                      <a:pt x="389" y="459"/>
                      <a:pt x="389" y="459"/>
                    </a:cubicBezTo>
                    <a:cubicBezTo>
                      <a:pt x="389" y="431"/>
                      <a:pt x="389" y="431"/>
                      <a:pt x="389" y="431"/>
                    </a:cubicBezTo>
                    <a:cubicBezTo>
                      <a:pt x="389" y="417"/>
                      <a:pt x="396" y="403"/>
                      <a:pt x="417" y="403"/>
                    </a:cubicBezTo>
                    <a:cubicBezTo>
                      <a:pt x="431" y="403"/>
                      <a:pt x="445" y="417"/>
                      <a:pt x="445" y="431"/>
                    </a:cubicBezTo>
                    <a:cubicBezTo>
                      <a:pt x="445" y="459"/>
                      <a:pt x="445" y="459"/>
                      <a:pt x="445" y="459"/>
                    </a:cubicBezTo>
                    <a:cubicBezTo>
                      <a:pt x="474" y="459"/>
                      <a:pt x="474" y="459"/>
                      <a:pt x="474" y="459"/>
                    </a:cubicBezTo>
                    <a:cubicBezTo>
                      <a:pt x="488" y="459"/>
                      <a:pt x="502" y="473"/>
                      <a:pt x="502" y="487"/>
                    </a:cubicBezTo>
                    <a:cubicBezTo>
                      <a:pt x="502" y="509"/>
                      <a:pt x="488" y="516"/>
                      <a:pt x="474" y="516"/>
                    </a:cubicBezTo>
                    <a:close/>
                    <a:moveTo>
                      <a:pt x="361" y="431"/>
                    </a:moveTo>
                    <a:lnTo>
                      <a:pt x="361" y="431"/>
                    </a:lnTo>
                    <a:cubicBezTo>
                      <a:pt x="325" y="431"/>
                      <a:pt x="304" y="459"/>
                      <a:pt x="304" y="487"/>
                    </a:cubicBezTo>
                    <a:cubicBezTo>
                      <a:pt x="304" y="523"/>
                      <a:pt x="325" y="544"/>
                      <a:pt x="361" y="544"/>
                    </a:cubicBezTo>
                    <a:cubicBezTo>
                      <a:pt x="28" y="544"/>
                      <a:pt x="28" y="544"/>
                      <a:pt x="28" y="544"/>
                    </a:cubicBezTo>
                    <a:cubicBezTo>
                      <a:pt x="14" y="544"/>
                      <a:pt x="0" y="537"/>
                      <a:pt x="0" y="516"/>
                    </a:cubicBezTo>
                    <a:cubicBezTo>
                      <a:pt x="0" y="28"/>
                      <a:pt x="0" y="28"/>
                      <a:pt x="0" y="28"/>
                    </a:cubicBezTo>
                    <a:cubicBezTo>
                      <a:pt x="0" y="14"/>
                      <a:pt x="14" y="0"/>
                      <a:pt x="28" y="0"/>
                    </a:cubicBezTo>
                    <a:cubicBezTo>
                      <a:pt x="92" y="0"/>
                      <a:pt x="92" y="0"/>
                      <a:pt x="92" y="0"/>
                    </a:cubicBezTo>
                    <a:cubicBezTo>
                      <a:pt x="177" y="0"/>
                      <a:pt x="177" y="0"/>
                      <a:pt x="177" y="0"/>
                    </a:cubicBezTo>
                    <a:cubicBezTo>
                      <a:pt x="177" y="106"/>
                      <a:pt x="177" y="106"/>
                      <a:pt x="177" y="106"/>
                    </a:cubicBezTo>
                    <a:cubicBezTo>
                      <a:pt x="177" y="162"/>
                      <a:pt x="177" y="162"/>
                      <a:pt x="177" y="162"/>
                    </a:cubicBezTo>
                    <a:cubicBezTo>
                      <a:pt x="177" y="191"/>
                      <a:pt x="205" y="219"/>
                      <a:pt x="233" y="219"/>
                    </a:cubicBezTo>
                    <a:cubicBezTo>
                      <a:pt x="290" y="219"/>
                      <a:pt x="290" y="219"/>
                      <a:pt x="290" y="219"/>
                    </a:cubicBezTo>
                    <a:cubicBezTo>
                      <a:pt x="417" y="219"/>
                      <a:pt x="417" y="219"/>
                      <a:pt x="417" y="219"/>
                    </a:cubicBezTo>
                    <a:cubicBezTo>
                      <a:pt x="417" y="374"/>
                      <a:pt x="417" y="374"/>
                      <a:pt x="417" y="374"/>
                    </a:cubicBezTo>
                    <a:cubicBezTo>
                      <a:pt x="382" y="374"/>
                      <a:pt x="361" y="403"/>
                      <a:pt x="361" y="431"/>
                    </a:cubicBezTo>
                    <a:close/>
                    <a:moveTo>
                      <a:pt x="233" y="191"/>
                    </a:moveTo>
                    <a:lnTo>
                      <a:pt x="233" y="191"/>
                    </a:lnTo>
                    <a:cubicBezTo>
                      <a:pt x="219" y="191"/>
                      <a:pt x="205" y="176"/>
                      <a:pt x="205" y="162"/>
                    </a:cubicBezTo>
                    <a:cubicBezTo>
                      <a:pt x="205" y="106"/>
                      <a:pt x="205" y="106"/>
                      <a:pt x="205" y="106"/>
                    </a:cubicBezTo>
                    <a:cubicBezTo>
                      <a:pt x="205" y="0"/>
                      <a:pt x="205" y="0"/>
                      <a:pt x="205" y="0"/>
                    </a:cubicBezTo>
                    <a:cubicBezTo>
                      <a:pt x="417" y="191"/>
                      <a:pt x="417" y="191"/>
                      <a:pt x="417" y="191"/>
                    </a:cubicBezTo>
                    <a:cubicBezTo>
                      <a:pt x="290" y="191"/>
                      <a:pt x="290" y="191"/>
                      <a:pt x="290" y="191"/>
                    </a:cubicBezTo>
                    <a:lnTo>
                      <a:pt x="233" y="191"/>
                    </a:lnTo>
                    <a:close/>
                  </a:path>
                </a:pathLst>
              </a:custGeom>
              <a:grpFill/>
              <a:ln>
                <a:noFill/>
              </a:ln>
              <a:extLst/>
            </p:spPr>
            <p:txBody>
              <a:bodyPr anchor="ctr" bIns="22854" lIns="45708" rIns="45708" tIns="22854" wrap="none"/>
              <a:lstStyle/>
              <a:p>
                <a:endParaRPr lang="en-US" sz="3199">
                  <a:latin typeface="Roboto Light"/>
                </a:endParaRPr>
              </a:p>
            </p:txBody>
          </p:sp>
          <p:sp>
            <p:nvSpPr>
              <p:cNvPr id="74" name="Freeform 23"/>
              <p:cNvSpPr>
                <a:spLocks noChangeArrowheads="1"/>
              </p:cNvSpPr>
              <p:nvPr/>
            </p:nvSpPr>
            <p:spPr bwMode="auto">
              <a:xfrm>
                <a:off x="5690109" y="1978025"/>
                <a:ext cx="168275" cy="219075"/>
              </a:xfrm>
              <a:custGeom>
                <a:gdLst>
                  <a:gd fmla="*/ 56869383 w 467" name="T0"/>
                  <a:gd fmla="*/ 71431400 h 609" name="T1"/>
                  <a:gd fmla="*/ 56869383 w 467" name="T2"/>
                  <a:gd fmla="*/ 71431400 h 609" name="T3"/>
                  <a:gd fmla="*/ 11036246 w 467" name="T4"/>
                  <a:gd fmla="*/ 71431400 h 609" name="T5"/>
                  <a:gd fmla="*/ 7271138 w 467" name="T6"/>
                  <a:gd fmla="*/ 67808209 h 609" name="T7"/>
                  <a:gd fmla="*/ 7271138 w 467" name="T8"/>
                  <a:gd fmla="*/ 3752694 h 609" name="T9"/>
                  <a:gd fmla="*/ 11036246 w 467" name="T10"/>
                  <a:gd fmla="*/ 0 h 609" name="T11"/>
                  <a:gd fmla="*/ 30252386 w 467" name="T12"/>
                  <a:gd fmla="*/ 0 h 609" name="T13"/>
                  <a:gd fmla="*/ 30252386 w 467" name="T14"/>
                  <a:gd fmla="*/ 13846331 h 609" name="T15"/>
                  <a:gd fmla="*/ 30252386 w 467" name="T16"/>
                  <a:gd fmla="*/ 21093073 h 609" name="T17"/>
                  <a:gd fmla="*/ 37653243 w 467" name="T18"/>
                  <a:gd fmla="*/ 28468958 h 609" name="T19"/>
                  <a:gd fmla="*/ 44924380 w 467" name="T20"/>
                  <a:gd fmla="*/ 28468958 h 609" name="T21"/>
                  <a:gd fmla="*/ 60505132 w 467" name="T22"/>
                  <a:gd fmla="*/ 28468958 h 609" name="T23"/>
                  <a:gd fmla="*/ 60505132 w 467" name="T24"/>
                  <a:gd fmla="*/ 57714571 h 609" name="T25"/>
                  <a:gd fmla="*/ 60505132 w 467" name="T26"/>
                  <a:gd fmla="*/ 67808209 h 609" name="T27"/>
                  <a:gd fmla="*/ 56869383 w 467" name="T28"/>
                  <a:gd fmla="*/ 71431400 h 609" name="T29"/>
                  <a:gd fmla="*/ 37653243 w 467" name="T30"/>
                  <a:gd fmla="*/ 24716265 h 609" name="T31"/>
                  <a:gd fmla="*/ 37653243 w 467" name="T32"/>
                  <a:gd fmla="*/ 24716265 h 609" name="T33"/>
                  <a:gd fmla="*/ 33888135 w 467" name="T34"/>
                  <a:gd fmla="*/ 21093073 h 609" name="T35"/>
                  <a:gd fmla="*/ 33888135 w 467" name="T36"/>
                  <a:gd fmla="*/ 13846331 h 609" name="T37"/>
                  <a:gd fmla="*/ 33888135 w 467" name="T38"/>
                  <a:gd fmla="*/ 0 h 609" name="T39"/>
                  <a:gd fmla="*/ 60505132 w 467" name="T40"/>
                  <a:gd fmla="*/ 24716265 h 609" name="T41"/>
                  <a:gd fmla="*/ 44924380 w 467" name="T42"/>
                  <a:gd fmla="*/ 24716265 h 609" name="T43"/>
                  <a:gd fmla="*/ 37653243 w 467" name="T44"/>
                  <a:gd fmla="*/ 24716265 h 609" name="T45"/>
                  <a:gd fmla="*/ 13762877 w 467" name="T46"/>
                  <a:gd fmla="*/ 75054951 h 609" name="T47"/>
                  <a:gd fmla="*/ 13762877 w 467" name="T48"/>
                  <a:gd fmla="*/ 75054951 h 609" name="T49"/>
                  <a:gd fmla="*/ 16489509 w 467" name="T50"/>
                  <a:gd fmla="*/ 75054951 h 609" name="T51"/>
                  <a:gd fmla="*/ 40379874 w 467" name="T52"/>
                  <a:gd fmla="*/ 75054951 h 609" name="T53"/>
                  <a:gd fmla="*/ 45833137 w 467" name="T54"/>
                  <a:gd fmla="*/ 75054951 h 609" name="T55"/>
                  <a:gd fmla="*/ 53233994 w 467" name="T56"/>
                  <a:gd fmla="*/ 75054951 h 609" name="T57"/>
                  <a:gd fmla="*/ 49468526 w 467" name="T58"/>
                  <a:gd fmla="*/ 78678142 h 609" name="T59"/>
                  <a:gd fmla="*/ 7271138 w 467" name="T60"/>
                  <a:gd fmla="*/ 78678142 h 609" name="T61"/>
                  <a:gd fmla="*/ 0 w 467" name="T62"/>
                  <a:gd fmla="*/ 71431400 h 609" name="T63"/>
                  <a:gd fmla="*/ 0 w 467" name="T64"/>
                  <a:gd fmla="*/ 10999436 h 609" name="T65"/>
                  <a:gd fmla="*/ 3635389 w 467" name="T66"/>
                  <a:gd fmla="*/ 7376244 h 609" name="T67"/>
                  <a:gd fmla="*/ 3635389 w 467" name="T68"/>
                  <a:gd fmla="*/ 18375680 h 609" name="T69"/>
                  <a:gd fmla="*/ 3635389 w 467" name="T70"/>
                  <a:gd fmla="*/ 61338122 h 609" name="T71"/>
                  <a:gd fmla="*/ 3635389 w 467" name="T72"/>
                  <a:gd fmla="*/ 67808209 h 609" name="T73"/>
                  <a:gd fmla="*/ 11036246 w 467" name="T74"/>
                  <a:gd fmla="*/ 75054951 h 609" name="T75"/>
                  <a:gd fmla="*/ 13762877 w 467" name="T76"/>
                  <a:gd fmla="*/ 75054951 h 609"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b="b" l="0" r="r" t="0"/>
                <a:pathLst>
                  <a:path h="609" w="467">
                    <a:moveTo>
                      <a:pt x="438" y="552"/>
                    </a:moveTo>
                    <a:lnTo>
                      <a:pt x="438" y="552"/>
                    </a:lnTo>
                    <a:cubicBezTo>
                      <a:pt x="85" y="552"/>
                      <a:pt x="85" y="552"/>
                      <a:pt x="85" y="552"/>
                    </a:cubicBezTo>
                    <a:cubicBezTo>
                      <a:pt x="63" y="552"/>
                      <a:pt x="56" y="538"/>
                      <a:pt x="56" y="524"/>
                    </a:cubicBezTo>
                    <a:cubicBezTo>
                      <a:pt x="56" y="29"/>
                      <a:pt x="56" y="29"/>
                      <a:pt x="56" y="29"/>
                    </a:cubicBezTo>
                    <a:cubicBezTo>
                      <a:pt x="56" y="15"/>
                      <a:pt x="63" y="0"/>
                      <a:pt x="85" y="0"/>
                    </a:cubicBezTo>
                    <a:cubicBezTo>
                      <a:pt x="233" y="0"/>
                      <a:pt x="233" y="0"/>
                      <a:pt x="233" y="0"/>
                    </a:cubicBezTo>
                    <a:cubicBezTo>
                      <a:pt x="233" y="107"/>
                      <a:pt x="233" y="107"/>
                      <a:pt x="233" y="107"/>
                    </a:cubicBezTo>
                    <a:cubicBezTo>
                      <a:pt x="233" y="163"/>
                      <a:pt x="233" y="163"/>
                      <a:pt x="233" y="163"/>
                    </a:cubicBezTo>
                    <a:cubicBezTo>
                      <a:pt x="233" y="191"/>
                      <a:pt x="261" y="220"/>
                      <a:pt x="290" y="220"/>
                    </a:cubicBezTo>
                    <a:cubicBezTo>
                      <a:pt x="346" y="220"/>
                      <a:pt x="346" y="220"/>
                      <a:pt x="346" y="220"/>
                    </a:cubicBezTo>
                    <a:cubicBezTo>
                      <a:pt x="466" y="220"/>
                      <a:pt x="466" y="220"/>
                      <a:pt x="466" y="220"/>
                    </a:cubicBezTo>
                    <a:cubicBezTo>
                      <a:pt x="466" y="446"/>
                      <a:pt x="466" y="446"/>
                      <a:pt x="466" y="446"/>
                    </a:cubicBezTo>
                    <a:cubicBezTo>
                      <a:pt x="466" y="524"/>
                      <a:pt x="466" y="524"/>
                      <a:pt x="466" y="524"/>
                    </a:cubicBezTo>
                    <a:cubicBezTo>
                      <a:pt x="466" y="538"/>
                      <a:pt x="459" y="552"/>
                      <a:pt x="438" y="552"/>
                    </a:cubicBezTo>
                    <a:close/>
                    <a:moveTo>
                      <a:pt x="290" y="191"/>
                    </a:moveTo>
                    <a:lnTo>
                      <a:pt x="290" y="191"/>
                    </a:lnTo>
                    <a:cubicBezTo>
                      <a:pt x="275" y="191"/>
                      <a:pt x="261" y="177"/>
                      <a:pt x="261" y="163"/>
                    </a:cubicBezTo>
                    <a:cubicBezTo>
                      <a:pt x="261" y="107"/>
                      <a:pt x="261" y="107"/>
                      <a:pt x="261" y="107"/>
                    </a:cubicBezTo>
                    <a:cubicBezTo>
                      <a:pt x="261" y="0"/>
                      <a:pt x="261" y="0"/>
                      <a:pt x="261" y="0"/>
                    </a:cubicBezTo>
                    <a:cubicBezTo>
                      <a:pt x="466" y="191"/>
                      <a:pt x="466" y="191"/>
                      <a:pt x="466" y="191"/>
                    </a:cubicBezTo>
                    <a:cubicBezTo>
                      <a:pt x="346" y="191"/>
                      <a:pt x="346" y="191"/>
                      <a:pt x="346" y="191"/>
                    </a:cubicBezTo>
                    <a:lnTo>
                      <a:pt x="290" y="191"/>
                    </a:lnTo>
                    <a:close/>
                    <a:moveTo>
                      <a:pt x="106" y="580"/>
                    </a:moveTo>
                    <a:lnTo>
                      <a:pt x="106" y="580"/>
                    </a:lnTo>
                    <a:cubicBezTo>
                      <a:pt x="127" y="580"/>
                      <a:pt x="127" y="580"/>
                      <a:pt x="127" y="580"/>
                    </a:cubicBezTo>
                    <a:cubicBezTo>
                      <a:pt x="311" y="580"/>
                      <a:pt x="311" y="580"/>
                      <a:pt x="311" y="580"/>
                    </a:cubicBezTo>
                    <a:cubicBezTo>
                      <a:pt x="353" y="580"/>
                      <a:pt x="353" y="580"/>
                      <a:pt x="353" y="580"/>
                    </a:cubicBezTo>
                    <a:cubicBezTo>
                      <a:pt x="410" y="580"/>
                      <a:pt x="410" y="580"/>
                      <a:pt x="410" y="580"/>
                    </a:cubicBezTo>
                    <a:cubicBezTo>
                      <a:pt x="410" y="594"/>
                      <a:pt x="403" y="608"/>
                      <a:pt x="381" y="608"/>
                    </a:cubicBezTo>
                    <a:cubicBezTo>
                      <a:pt x="56" y="608"/>
                      <a:pt x="56" y="608"/>
                      <a:pt x="56" y="608"/>
                    </a:cubicBezTo>
                    <a:cubicBezTo>
                      <a:pt x="21" y="608"/>
                      <a:pt x="0" y="580"/>
                      <a:pt x="0" y="552"/>
                    </a:cubicBezTo>
                    <a:cubicBezTo>
                      <a:pt x="0" y="85"/>
                      <a:pt x="0" y="85"/>
                      <a:pt x="0" y="85"/>
                    </a:cubicBezTo>
                    <a:cubicBezTo>
                      <a:pt x="0" y="71"/>
                      <a:pt x="7" y="57"/>
                      <a:pt x="28" y="57"/>
                    </a:cubicBezTo>
                    <a:cubicBezTo>
                      <a:pt x="28" y="142"/>
                      <a:pt x="28" y="142"/>
                      <a:pt x="28" y="142"/>
                    </a:cubicBezTo>
                    <a:cubicBezTo>
                      <a:pt x="28" y="474"/>
                      <a:pt x="28" y="474"/>
                      <a:pt x="28" y="474"/>
                    </a:cubicBezTo>
                    <a:cubicBezTo>
                      <a:pt x="28" y="524"/>
                      <a:pt x="28" y="524"/>
                      <a:pt x="28" y="524"/>
                    </a:cubicBezTo>
                    <a:cubicBezTo>
                      <a:pt x="28" y="552"/>
                      <a:pt x="49" y="580"/>
                      <a:pt x="85" y="580"/>
                    </a:cubicBezTo>
                    <a:lnTo>
                      <a:pt x="106" y="580"/>
                    </a:lnTo>
                    <a:close/>
                  </a:path>
                </a:pathLst>
              </a:custGeom>
              <a:grpFill/>
              <a:ln>
                <a:noFill/>
              </a:ln>
              <a:extLst/>
            </p:spPr>
            <p:txBody>
              <a:bodyPr anchor="ctr" bIns="22854" lIns="45708" rIns="45708" tIns="22854" wrap="none"/>
              <a:lstStyle/>
              <a:p>
                <a:endParaRPr lang="en-US" sz="3199">
                  <a:latin typeface="Roboto Light"/>
                </a:endParaRPr>
              </a:p>
            </p:txBody>
          </p:sp>
          <p:sp>
            <p:nvSpPr>
              <p:cNvPr id="75" name="Freeform 24"/>
              <p:cNvSpPr>
                <a:spLocks noChangeArrowheads="1"/>
              </p:cNvSpPr>
              <p:nvPr/>
            </p:nvSpPr>
            <p:spPr bwMode="auto">
              <a:xfrm>
                <a:off x="5318634" y="1985962"/>
                <a:ext cx="150812" cy="196850"/>
              </a:xfrm>
              <a:custGeom>
                <a:gdLst>
                  <a:gd fmla="*/ 50637113 w 418" name="T0"/>
                  <a:gd fmla="*/ 70970385 h 545" name="T1"/>
                  <a:gd fmla="*/ 50637113 w 418" name="T2"/>
                  <a:gd fmla="*/ 70970385 h 545" name="T3"/>
                  <a:gd fmla="*/ 3644744 w 418" name="T4"/>
                  <a:gd fmla="*/ 70970385 h 545" name="T5"/>
                  <a:gd fmla="*/ 0 w 418" name="T6"/>
                  <a:gd fmla="*/ 67317282 h 545" name="T7"/>
                  <a:gd fmla="*/ 0 w 418" name="T8"/>
                  <a:gd fmla="*/ 3652741 h 545" name="T9"/>
                  <a:gd fmla="*/ 3644744 w 418" name="T10"/>
                  <a:gd fmla="*/ 0 h 545" name="T11"/>
                  <a:gd fmla="*/ 23951688 w 418" name="T12"/>
                  <a:gd fmla="*/ 0 h 545" name="T13"/>
                  <a:gd fmla="*/ 23951688 w 418" name="T14"/>
                  <a:gd fmla="*/ 13828622 h 545" name="T15"/>
                  <a:gd fmla="*/ 23951688 w 418" name="T16"/>
                  <a:gd fmla="*/ 21134466 h 545" name="T17"/>
                  <a:gd fmla="*/ 31241536 w 418" name="T18"/>
                  <a:gd fmla="*/ 28570701 h 545" name="T19"/>
                  <a:gd fmla="*/ 38661270 w 418" name="T20"/>
                  <a:gd fmla="*/ 28570701 h 545" name="T21"/>
                  <a:gd fmla="*/ 54281857 w 418" name="T22"/>
                  <a:gd fmla="*/ 28570701 h 545" name="T23"/>
                  <a:gd fmla="*/ 54281857 w 418" name="T24"/>
                  <a:gd fmla="*/ 58054858 h 545" name="T25"/>
                  <a:gd fmla="*/ 54281857 w 418" name="T26"/>
                  <a:gd fmla="*/ 67317282 h 545" name="T27"/>
                  <a:gd fmla="*/ 50637113 w 418" name="T28"/>
                  <a:gd fmla="*/ 70970385 h 545" name="T29"/>
                  <a:gd fmla="*/ 31241536 w 418" name="T30"/>
                  <a:gd fmla="*/ 24917959 h 545" name="T31"/>
                  <a:gd fmla="*/ 31241536 w 418" name="T32"/>
                  <a:gd fmla="*/ 24917959 h 545" name="T33"/>
                  <a:gd fmla="*/ 27596431 w 418" name="T34"/>
                  <a:gd fmla="*/ 21134466 h 545" name="T35"/>
                  <a:gd fmla="*/ 27596431 w 418" name="T36"/>
                  <a:gd fmla="*/ 13828622 h 545" name="T37"/>
                  <a:gd fmla="*/ 27596431 w 418" name="T38"/>
                  <a:gd fmla="*/ 0 h 545" name="T39"/>
                  <a:gd fmla="*/ 54281857 w 418" name="T40"/>
                  <a:gd fmla="*/ 24917959 h 545" name="T41"/>
                  <a:gd fmla="*/ 38661270 w 418" name="T42"/>
                  <a:gd fmla="*/ 24917959 h 545" name="T43"/>
                  <a:gd fmla="*/ 31241536 w 418" name="T44"/>
                  <a:gd fmla="*/ 24917959 h 545"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b="b" l="0" r="r" t="0"/>
                <a:pathLst>
                  <a:path h="545" w="418">
                    <a:moveTo>
                      <a:pt x="389" y="544"/>
                    </a:moveTo>
                    <a:lnTo>
                      <a:pt x="389" y="544"/>
                    </a:lnTo>
                    <a:cubicBezTo>
                      <a:pt x="28" y="544"/>
                      <a:pt x="28" y="544"/>
                      <a:pt x="28" y="544"/>
                    </a:cubicBezTo>
                    <a:cubicBezTo>
                      <a:pt x="14" y="544"/>
                      <a:pt x="0" y="537"/>
                      <a:pt x="0" y="516"/>
                    </a:cubicBezTo>
                    <a:cubicBezTo>
                      <a:pt x="0" y="28"/>
                      <a:pt x="0" y="28"/>
                      <a:pt x="0" y="28"/>
                    </a:cubicBezTo>
                    <a:cubicBezTo>
                      <a:pt x="0" y="14"/>
                      <a:pt x="14" y="0"/>
                      <a:pt x="28" y="0"/>
                    </a:cubicBezTo>
                    <a:cubicBezTo>
                      <a:pt x="184" y="0"/>
                      <a:pt x="184" y="0"/>
                      <a:pt x="184" y="0"/>
                    </a:cubicBezTo>
                    <a:cubicBezTo>
                      <a:pt x="184" y="106"/>
                      <a:pt x="184" y="106"/>
                      <a:pt x="184" y="106"/>
                    </a:cubicBezTo>
                    <a:cubicBezTo>
                      <a:pt x="184" y="162"/>
                      <a:pt x="184" y="162"/>
                      <a:pt x="184" y="162"/>
                    </a:cubicBezTo>
                    <a:cubicBezTo>
                      <a:pt x="184" y="191"/>
                      <a:pt x="205" y="219"/>
                      <a:pt x="240" y="219"/>
                    </a:cubicBezTo>
                    <a:cubicBezTo>
                      <a:pt x="297" y="219"/>
                      <a:pt x="297" y="219"/>
                      <a:pt x="297" y="219"/>
                    </a:cubicBezTo>
                    <a:cubicBezTo>
                      <a:pt x="417" y="219"/>
                      <a:pt x="417" y="219"/>
                      <a:pt x="417" y="219"/>
                    </a:cubicBezTo>
                    <a:cubicBezTo>
                      <a:pt x="417" y="445"/>
                      <a:pt x="417" y="445"/>
                      <a:pt x="417" y="445"/>
                    </a:cubicBezTo>
                    <a:cubicBezTo>
                      <a:pt x="417" y="516"/>
                      <a:pt x="417" y="516"/>
                      <a:pt x="417" y="516"/>
                    </a:cubicBezTo>
                    <a:cubicBezTo>
                      <a:pt x="417" y="537"/>
                      <a:pt x="403" y="544"/>
                      <a:pt x="389" y="544"/>
                    </a:cubicBezTo>
                    <a:close/>
                    <a:moveTo>
                      <a:pt x="240" y="191"/>
                    </a:moveTo>
                    <a:lnTo>
                      <a:pt x="240" y="191"/>
                    </a:lnTo>
                    <a:cubicBezTo>
                      <a:pt x="219" y="191"/>
                      <a:pt x="212" y="176"/>
                      <a:pt x="212" y="162"/>
                    </a:cubicBezTo>
                    <a:cubicBezTo>
                      <a:pt x="212" y="106"/>
                      <a:pt x="212" y="106"/>
                      <a:pt x="212" y="106"/>
                    </a:cubicBezTo>
                    <a:cubicBezTo>
                      <a:pt x="212" y="0"/>
                      <a:pt x="212" y="0"/>
                      <a:pt x="212" y="0"/>
                    </a:cubicBezTo>
                    <a:cubicBezTo>
                      <a:pt x="417" y="191"/>
                      <a:pt x="417" y="191"/>
                      <a:pt x="417" y="191"/>
                    </a:cubicBezTo>
                    <a:cubicBezTo>
                      <a:pt x="297" y="191"/>
                      <a:pt x="297" y="191"/>
                      <a:pt x="297" y="191"/>
                    </a:cubicBezTo>
                    <a:lnTo>
                      <a:pt x="240" y="191"/>
                    </a:lnTo>
                    <a:close/>
                  </a:path>
                </a:pathLst>
              </a:custGeom>
              <a:grpFill/>
              <a:ln>
                <a:noFill/>
              </a:ln>
              <a:extLst/>
            </p:spPr>
            <p:txBody>
              <a:bodyPr anchor="ctr" bIns="22854" lIns="45708" rIns="45708" tIns="22854" wrap="none"/>
              <a:lstStyle/>
              <a:p>
                <a:endParaRPr lang="en-US" sz="3199">
                  <a:latin typeface="Roboto Light"/>
                </a:endParaRPr>
              </a:p>
            </p:txBody>
          </p:sp>
          <p:sp>
            <p:nvSpPr>
              <p:cNvPr id="76" name="Freeform 25"/>
              <p:cNvSpPr>
                <a:spLocks noChangeArrowheads="1"/>
              </p:cNvSpPr>
              <p:nvPr/>
            </p:nvSpPr>
            <p:spPr bwMode="auto">
              <a:xfrm>
                <a:off x="6841046" y="3148280"/>
                <a:ext cx="217487" cy="193675"/>
              </a:xfrm>
              <a:custGeom>
                <a:gdLst>
                  <a:gd fmla="*/ 74787349 w 602" name="T0"/>
                  <a:gd fmla="*/ 43932186 h 538" name="T1"/>
                  <a:gd fmla="*/ 69174956 w 602" name="T2"/>
                  <a:gd fmla="*/ 46653716 h 538" name="T3"/>
                  <a:gd fmla="*/ 65520668 w 602" name="T4"/>
                  <a:gd fmla="*/ 46653716 h 538" name="T5"/>
                  <a:gd fmla="*/ 59908275 w 602" name="T6"/>
                  <a:gd fmla="*/ 43932186 h 538" name="T7"/>
                  <a:gd fmla="*/ 54426302 w 602" name="T8"/>
                  <a:gd fmla="*/ 56761895 h 538" name="T9"/>
                  <a:gd fmla="*/ 57167289 w 602" name="T10"/>
                  <a:gd fmla="*/ 58576248 h 538" name="T11"/>
                  <a:gd fmla="*/ 54426302 w 602" name="T12"/>
                  <a:gd fmla="*/ 61427374 h 538" name="T13"/>
                  <a:gd fmla="*/ 53512640 w 602" name="T14"/>
                  <a:gd fmla="*/ 61427374 h 538" name="T15"/>
                  <a:gd fmla="*/ 3654649 w 602" name="T16"/>
                  <a:gd fmla="*/ 61427374 h 538" name="T17"/>
                  <a:gd fmla="*/ 0 w 602" name="T18"/>
                  <a:gd fmla="*/ 53133188 h 538" name="T19"/>
                  <a:gd fmla="*/ 0 w 602" name="T20"/>
                  <a:gd fmla="*/ 42117833 h 538" name="T21"/>
                  <a:gd fmla="*/ 0 w 602" name="T22"/>
                  <a:gd fmla="*/ 31102477 h 538" name="T23"/>
                  <a:gd fmla="*/ 78441997 w 602" name="T24"/>
                  <a:gd fmla="*/ 18272768 h 538" name="T25"/>
                  <a:gd fmla="*/ 78441997 w 602" name="T26"/>
                  <a:gd fmla="*/ 35767597 h 538" name="T27"/>
                  <a:gd fmla="*/ 78441997 w 602" name="T28"/>
                  <a:gd fmla="*/ 44839362 h 538" name="T29"/>
                  <a:gd fmla="*/ 0 w 602" name="T30"/>
                  <a:gd fmla="*/ 11015356 h 538" name="T31"/>
                  <a:gd fmla="*/ 0 w 602" name="T32"/>
                  <a:gd fmla="*/ 9201002 h 538" name="T33"/>
                  <a:gd fmla="*/ 3654649 w 602" name="T34"/>
                  <a:gd fmla="*/ 0 h 538" name="T35"/>
                  <a:gd fmla="*/ 11094005 w 602" name="T36"/>
                  <a:gd fmla="*/ 0 h 538" name="T37"/>
                  <a:gd fmla="*/ 22188371 w 602" name="T38"/>
                  <a:gd fmla="*/ 0 h 538" name="T39"/>
                  <a:gd fmla="*/ 74787349 w 602" name="T40"/>
                  <a:gd fmla="*/ 7257053 h 538" name="T41"/>
                  <a:gd fmla="*/ 78441997 w 602" name="T42"/>
                  <a:gd fmla="*/ 14644062 h 538" name="T43"/>
                  <a:gd fmla="*/ 0 w 602" name="T44"/>
                  <a:gd fmla="*/ 11015356 h 538" name="T45"/>
                  <a:gd fmla="*/ 57167289 w 602" name="T46"/>
                  <a:gd fmla="*/ 64148544 h 538" name="T47"/>
                  <a:gd fmla="*/ 57167289 w 602" name="T48"/>
                  <a:gd fmla="*/ 54040365 h 538" name="T49"/>
                  <a:gd fmla="*/ 59908275 w 602" name="T50"/>
                  <a:gd fmla="*/ 47560892 h 538" name="T51"/>
                  <a:gd fmla="*/ 67347631 w 602" name="T52"/>
                  <a:gd fmla="*/ 54040365 h 538" name="T53"/>
                  <a:gd fmla="*/ 71915942 w 602" name="T54"/>
                  <a:gd fmla="*/ 49504482 h 538" name="T55"/>
                  <a:gd fmla="*/ 78441997 w 602" name="T56"/>
                  <a:gd fmla="*/ 51318835 h 538" name="T57"/>
                  <a:gd fmla="*/ 72829604 w 602" name="T58"/>
                  <a:gd fmla="*/ 58576248 h 538" name="T59"/>
                  <a:gd fmla="*/ 78441997 w 602" name="T60"/>
                  <a:gd fmla="*/ 65962897 h 538" name="T61"/>
                  <a:gd fmla="*/ 71915942 w 602" name="T62"/>
                  <a:gd fmla="*/ 68684427 h 538" name="T63"/>
                  <a:gd fmla="*/ 62779682 w 602" name="T64"/>
                  <a:gd fmla="*/ 68684427 h 538" name="T65"/>
                  <a:gd fmla="*/ 56253627 w 602" name="T66"/>
                  <a:gd fmla="*/ 65962897 h 538"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b="b" l="0" r="r" t="0"/>
                <a:pathLst>
                  <a:path h="538" w="602">
                    <a:moveTo>
                      <a:pt x="573" y="339"/>
                    </a:moveTo>
                    <a:lnTo>
                      <a:pt x="573" y="339"/>
                    </a:lnTo>
                    <a:cubicBezTo>
                      <a:pt x="558" y="339"/>
                      <a:pt x="544" y="346"/>
                      <a:pt x="530" y="360"/>
                    </a:cubicBezTo>
                    <a:cubicBezTo>
                      <a:pt x="516" y="375"/>
                      <a:pt x="516" y="375"/>
                      <a:pt x="516" y="375"/>
                    </a:cubicBezTo>
                    <a:cubicBezTo>
                      <a:pt x="502" y="360"/>
                      <a:pt x="502" y="360"/>
                      <a:pt x="502" y="360"/>
                    </a:cubicBezTo>
                    <a:cubicBezTo>
                      <a:pt x="488" y="346"/>
                      <a:pt x="474" y="339"/>
                      <a:pt x="459" y="339"/>
                    </a:cubicBezTo>
                    <a:cubicBezTo>
                      <a:pt x="431" y="339"/>
                      <a:pt x="403" y="367"/>
                      <a:pt x="403" y="396"/>
                    </a:cubicBezTo>
                    <a:cubicBezTo>
                      <a:pt x="403" y="417"/>
                      <a:pt x="410" y="431"/>
                      <a:pt x="417" y="438"/>
                    </a:cubicBezTo>
                    <a:cubicBezTo>
                      <a:pt x="438" y="452"/>
                      <a:pt x="438" y="452"/>
                      <a:pt x="438" y="452"/>
                    </a:cubicBezTo>
                    <a:cubicBezTo>
                      <a:pt x="417" y="474"/>
                      <a:pt x="417" y="474"/>
                      <a:pt x="417" y="474"/>
                    </a:cubicBezTo>
                    <a:cubicBezTo>
                      <a:pt x="410" y="474"/>
                      <a:pt x="410" y="474"/>
                      <a:pt x="410" y="474"/>
                    </a:cubicBezTo>
                    <a:cubicBezTo>
                      <a:pt x="28" y="474"/>
                      <a:pt x="28" y="474"/>
                      <a:pt x="28" y="474"/>
                    </a:cubicBezTo>
                    <a:cubicBezTo>
                      <a:pt x="7" y="474"/>
                      <a:pt x="0" y="459"/>
                      <a:pt x="0" y="445"/>
                    </a:cubicBezTo>
                    <a:cubicBezTo>
                      <a:pt x="0" y="410"/>
                      <a:pt x="0" y="410"/>
                      <a:pt x="0" y="410"/>
                    </a:cubicBezTo>
                    <a:cubicBezTo>
                      <a:pt x="0" y="360"/>
                      <a:pt x="0" y="360"/>
                      <a:pt x="0" y="360"/>
                    </a:cubicBezTo>
                    <a:cubicBezTo>
                      <a:pt x="0" y="325"/>
                      <a:pt x="0" y="325"/>
                      <a:pt x="0" y="325"/>
                    </a:cubicBezTo>
                    <a:cubicBezTo>
                      <a:pt x="0" y="276"/>
                      <a:pt x="0" y="276"/>
                      <a:pt x="0" y="276"/>
                    </a:cubicBezTo>
                    <a:cubicBezTo>
                      <a:pt x="0" y="240"/>
                      <a:pt x="0" y="240"/>
                      <a:pt x="0" y="240"/>
                    </a:cubicBezTo>
                    <a:cubicBezTo>
                      <a:pt x="0" y="141"/>
                      <a:pt x="0" y="141"/>
                      <a:pt x="0" y="141"/>
                    </a:cubicBezTo>
                    <a:cubicBezTo>
                      <a:pt x="601" y="141"/>
                      <a:pt x="601" y="141"/>
                      <a:pt x="601" y="141"/>
                    </a:cubicBezTo>
                    <a:cubicBezTo>
                      <a:pt x="601" y="240"/>
                      <a:pt x="601" y="240"/>
                      <a:pt x="601" y="240"/>
                    </a:cubicBezTo>
                    <a:cubicBezTo>
                      <a:pt x="601" y="276"/>
                      <a:pt x="601" y="276"/>
                      <a:pt x="601" y="276"/>
                    </a:cubicBezTo>
                    <a:cubicBezTo>
                      <a:pt x="601" y="325"/>
                      <a:pt x="601" y="325"/>
                      <a:pt x="601" y="325"/>
                    </a:cubicBezTo>
                    <a:cubicBezTo>
                      <a:pt x="601" y="346"/>
                      <a:pt x="601" y="346"/>
                      <a:pt x="601" y="346"/>
                    </a:cubicBezTo>
                    <a:cubicBezTo>
                      <a:pt x="594" y="346"/>
                      <a:pt x="580" y="339"/>
                      <a:pt x="573" y="339"/>
                    </a:cubicBezTo>
                    <a:close/>
                    <a:moveTo>
                      <a:pt x="0" y="85"/>
                    </a:moveTo>
                    <a:lnTo>
                      <a:pt x="0" y="85"/>
                    </a:lnTo>
                    <a:cubicBezTo>
                      <a:pt x="0" y="71"/>
                      <a:pt x="0" y="71"/>
                      <a:pt x="0" y="71"/>
                    </a:cubicBezTo>
                    <a:cubicBezTo>
                      <a:pt x="0" y="28"/>
                      <a:pt x="0" y="28"/>
                      <a:pt x="0" y="28"/>
                    </a:cubicBezTo>
                    <a:cubicBezTo>
                      <a:pt x="0" y="14"/>
                      <a:pt x="7" y="0"/>
                      <a:pt x="28" y="0"/>
                    </a:cubicBezTo>
                    <a:cubicBezTo>
                      <a:pt x="64" y="0"/>
                      <a:pt x="64" y="0"/>
                      <a:pt x="64" y="0"/>
                    </a:cubicBezTo>
                    <a:cubicBezTo>
                      <a:pt x="85" y="0"/>
                      <a:pt x="85" y="0"/>
                      <a:pt x="85" y="0"/>
                    </a:cubicBezTo>
                    <a:cubicBezTo>
                      <a:pt x="113" y="0"/>
                      <a:pt x="113" y="0"/>
                      <a:pt x="113" y="0"/>
                    </a:cubicBezTo>
                    <a:cubicBezTo>
                      <a:pt x="170" y="0"/>
                      <a:pt x="170" y="0"/>
                      <a:pt x="170" y="0"/>
                    </a:cubicBezTo>
                    <a:cubicBezTo>
                      <a:pt x="226" y="56"/>
                      <a:pt x="226" y="56"/>
                      <a:pt x="226" y="56"/>
                    </a:cubicBezTo>
                    <a:cubicBezTo>
                      <a:pt x="573" y="56"/>
                      <a:pt x="573" y="56"/>
                      <a:pt x="573" y="56"/>
                    </a:cubicBezTo>
                    <a:cubicBezTo>
                      <a:pt x="587" y="56"/>
                      <a:pt x="601" y="71"/>
                      <a:pt x="601" y="85"/>
                    </a:cubicBezTo>
                    <a:cubicBezTo>
                      <a:pt x="601" y="113"/>
                      <a:pt x="601" y="113"/>
                      <a:pt x="601" y="113"/>
                    </a:cubicBezTo>
                    <a:cubicBezTo>
                      <a:pt x="0" y="113"/>
                      <a:pt x="0" y="113"/>
                      <a:pt x="0" y="113"/>
                    </a:cubicBezTo>
                    <a:lnTo>
                      <a:pt x="0" y="85"/>
                    </a:lnTo>
                    <a:close/>
                    <a:moveTo>
                      <a:pt x="438" y="495"/>
                    </a:moveTo>
                    <a:lnTo>
                      <a:pt x="438" y="495"/>
                    </a:lnTo>
                    <a:cubicBezTo>
                      <a:pt x="474" y="452"/>
                      <a:pt x="474" y="452"/>
                      <a:pt x="474" y="452"/>
                    </a:cubicBezTo>
                    <a:cubicBezTo>
                      <a:pt x="438" y="417"/>
                      <a:pt x="438" y="417"/>
                      <a:pt x="438" y="417"/>
                    </a:cubicBezTo>
                    <a:cubicBezTo>
                      <a:pt x="431" y="410"/>
                      <a:pt x="431" y="403"/>
                      <a:pt x="431" y="396"/>
                    </a:cubicBezTo>
                    <a:cubicBezTo>
                      <a:pt x="431" y="382"/>
                      <a:pt x="445" y="367"/>
                      <a:pt x="459" y="367"/>
                    </a:cubicBezTo>
                    <a:cubicBezTo>
                      <a:pt x="466" y="367"/>
                      <a:pt x="474" y="375"/>
                      <a:pt x="481" y="382"/>
                    </a:cubicBezTo>
                    <a:cubicBezTo>
                      <a:pt x="516" y="417"/>
                      <a:pt x="516" y="417"/>
                      <a:pt x="516" y="417"/>
                    </a:cubicBezTo>
                    <a:cubicBezTo>
                      <a:pt x="551" y="382"/>
                      <a:pt x="551" y="382"/>
                      <a:pt x="551" y="382"/>
                    </a:cubicBezTo>
                    <a:cubicBezTo>
                      <a:pt x="558" y="375"/>
                      <a:pt x="565" y="367"/>
                      <a:pt x="573" y="367"/>
                    </a:cubicBezTo>
                    <a:cubicBezTo>
                      <a:pt x="587" y="367"/>
                      <a:pt x="601" y="382"/>
                      <a:pt x="601" y="396"/>
                    </a:cubicBezTo>
                    <a:cubicBezTo>
                      <a:pt x="601" y="403"/>
                      <a:pt x="601" y="410"/>
                      <a:pt x="594" y="417"/>
                    </a:cubicBezTo>
                    <a:cubicBezTo>
                      <a:pt x="558" y="452"/>
                      <a:pt x="558" y="452"/>
                      <a:pt x="558" y="452"/>
                    </a:cubicBezTo>
                    <a:cubicBezTo>
                      <a:pt x="594" y="495"/>
                      <a:pt x="594" y="495"/>
                      <a:pt x="594" y="495"/>
                    </a:cubicBezTo>
                    <a:cubicBezTo>
                      <a:pt x="601" y="495"/>
                      <a:pt x="601" y="502"/>
                      <a:pt x="601" y="509"/>
                    </a:cubicBezTo>
                    <a:cubicBezTo>
                      <a:pt x="601" y="530"/>
                      <a:pt x="587" y="537"/>
                      <a:pt x="573" y="537"/>
                    </a:cubicBezTo>
                    <a:cubicBezTo>
                      <a:pt x="565" y="537"/>
                      <a:pt x="558" y="537"/>
                      <a:pt x="551" y="530"/>
                    </a:cubicBezTo>
                    <a:cubicBezTo>
                      <a:pt x="516" y="495"/>
                      <a:pt x="516" y="495"/>
                      <a:pt x="516" y="495"/>
                    </a:cubicBezTo>
                    <a:cubicBezTo>
                      <a:pt x="481" y="530"/>
                      <a:pt x="481" y="530"/>
                      <a:pt x="481" y="530"/>
                    </a:cubicBezTo>
                    <a:cubicBezTo>
                      <a:pt x="474" y="537"/>
                      <a:pt x="466" y="537"/>
                      <a:pt x="459" y="537"/>
                    </a:cubicBezTo>
                    <a:cubicBezTo>
                      <a:pt x="445" y="537"/>
                      <a:pt x="431" y="530"/>
                      <a:pt x="431" y="509"/>
                    </a:cubicBezTo>
                    <a:cubicBezTo>
                      <a:pt x="431" y="502"/>
                      <a:pt x="431" y="495"/>
                      <a:pt x="438" y="495"/>
                    </a:cubicBezTo>
                    <a:close/>
                  </a:path>
                </a:pathLst>
              </a:custGeom>
              <a:grpFill/>
              <a:ln>
                <a:noFill/>
              </a:ln>
              <a:extLst/>
            </p:spPr>
            <p:txBody>
              <a:bodyPr anchor="ctr" bIns="22854" lIns="45708" rIns="45708" tIns="22854" wrap="none"/>
              <a:lstStyle/>
              <a:p>
                <a:endParaRPr lang="en-US" sz="3199">
                  <a:latin typeface="Roboto Light"/>
                </a:endParaRPr>
              </a:p>
            </p:txBody>
          </p:sp>
          <p:sp>
            <p:nvSpPr>
              <p:cNvPr id="77" name="Freeform 26"/>
              <p:cNvSpPr>
                <a:spLocks noChangeArrowheads="1"/>
              </p:cNvSpPr>
              <p:nvPr/>
            </p:nvSpPr>
            <p:spPr bwMode="auto">
              <a:xfrm>
                <a:off x="6458459" y="3148280"/>
                <a:ext cx="219075" cy="188912"/>
              </a:xfrm>
              <a:custGeom>
                <a:gdLst>
                  <a:gd fmla="*/ 74925449 w 609" name="T0"/>
                  <a:gd fmla="*/ 46790690 h 524" name="T1"/>
                  <a:gd fmla="*/ 74925449 w 609" name="T2"/>
                  <a:gd fmla="*/ 46790690 h 524" name="T3"/>
                  <a:gd fmla="*/ 69490662 w 609" name="T4"/>
                  <a:gd fmla="*/ 48740378 h 524" name="T5"/>
                  <a:gd fmla="*/ 64961313 w 609" name="T6"/>
                  <a:gd fmla="*/ 53289407 h 524" name="T7"/>
                  <a:gd fmla="*/ 60302822 w 609" name="T8"/>
                  <a:gd fmla="*/ 51469868 h 524" name="T9"/>
                  <a:gd fmla="*/ 53056080 w 609" name="T10"/>
                  <a:gd fmla="*/ 58748387 h 524" name="T11"/>
                  <a:gd fmla="*/ 53056080 w 609" name="T12"/>
                  <a:gd fmla="*/ 61607664 h 524" name="T13"/>
                  <a:gd fmla="*/ 3623191 w 609" name="T14"/>
                  <a:gd fmla="*/ 61607664 h 524" name="T15"/>
                  <a:gd fmla="*/ 0 w 609" name="T16"/>
                  <a:gd fmla="*/ 57838437 h 524" name="T17"/>
                  <a:gd fmla="*/ 0 w 609" name="T18"/>
                  <a:gd fmla="*/ 53289407 h 524" name="T19"/>
                  <a:gd fmla="*/ 0 w 609" name="T20"/>
                  <a:gd fmla="*/ 46790690 h 524" name="T21"/>
                  <a:gd fmla="*/ 0 w 609" name="T22"/>
                  <a:gd fmla="*/ 42241661 h 524" name="T23"/>
                  <a:gd fmla="*/ 0 w 609" name="T24"/>
                  <a:gd fmla="*/ 35872730 h 524" name="T25"/>
                  <a:gd fmla="*/ 0 w 609" name="T26"/>
                  <a:gd fmla="*/ 31193914 h 524" name="T27"/>
                  <a:gd fmla="*/ 0 w 609" name="T28"/>
                  <a:gd fmla="*/ 18326267 h 524" name="T29"/>
                  <a:gd fmla="*/ 78678142 w 609" name="T30"/>
                  <a:gd fmla="*/ 18326267 h 524" name="T31"/>
                  <a:gd fmla="*/ 78678142 w 609" name="T32"/>
                  <a:gd fmla="*/ 31193914 h 524" name="T33"/>
                  <a:gd fmla="*/ 78678142 w 609" name="T34"/>
                  <a:gd fmla="*/ 35872730 h 524" name="T35"/>
                  <a:gd fmla="*/ 78678142 w 609" name="T36"/>
                  <a:gd fmla="*/ 42241661 h 524" name="T37"/>
                  <a:gd fmla="*/ 78678142 w 609" name="T38"/>
                  <a:gd fmla="*/ 46790690 h 524" name="T39"/>
                  <a:gd fmla="*/ 78678142 w 609" name="T40"/>
                  <a:gd fmla="*/ 47700641 h 524" name="T41"/>
                  <a:gd fmla="*/ 74925449 w 609" name="T42"/>
                  <a:gd fmla="*/ 46790690 h 524" name="T43"/>
                  <a:gd fmla="*/ 0 w 609" name="T44"/>
                  <a:gd fmla="*/ 11047747 h 524" name="T45"/>
                  <a:gd fmla="*/ 0 w 609" name="T46"/>
                  <a:gd fmla="*/ 11047747 h 524" name="T47"/>
                  <a:gd fmla="*/ 0 w 609" name="T48"/>
                  <a:gd fmla="*/ 9228207 h 524" name="T49"/>
                  <a:gd fmla="*/ 0 w 609" name="T50"/>
                  <a:gd fmla="*/ 3639440 h 524" name="T51"/>
                  <a:gd fmla="*/ 3623191 w 609" name="T52"/>
                  <a:gd fmla="*/ 0 h 524" name="T53"/>
                  <a:gd fmla="*/ 9187840 w 609" name="T54"/>
                  <a:gd fmla="*/ 0 h 524" name="T55"/>
                  <a:gd fmla="*/ 10999436 w 609" name="T56"/>
                  <a:gd fmla="*/ 0 h 524" name="T57"/>
                  <a:gd fmla="*/ 14622627 w 609" name="T58"/>
                  <a:gd fmla="*/ 0 h 524" name="T59"/>
                  <a:gd fmla="*/ 21869369 w 609" name="T60"/>
                  <a:gd fmla="*/ 0 h 524" name="T61"/>
                  <a:gd fmla="*/ 29245613 w 609" name="T62"/>
                  <a:gd fmla="*/ 7278520 h 524" name="T63"/>
                  <a:gd fmla="*/ 74925449 w 609" name="T64"/>
                  <a:gd fmla="*/ 7278520 h 524" name="T65"/>
                  <a:gd fmla="*/ 78678142 w 609" name="T66"/>
                  <a:gd fmla="*/ 11047747 h 524" name="T67"/>
                  <a:gd fmla="*/ 78678142 w 609" name="T68"/>
                  <a:gd fmla="*/ 14687187 h 524" name="T69"/>
                  <a:gd fmla="*/ 0 w 609" name="T70"/>
                  <a:gd fmla="*/ 14687187 h 524" name="T71"/>
                  <a:gd fmla="*/ 0 w 609" name="T72"/>
                  <a:gd fmla="*/ 11047747 h 524" name="T73"/>
                  <a:gd fmla="*/ 60302822 w 609" name="T74"/>
                  <a:gd fmla="*/ 55108947 h 524" name="T75"/>
                  <a:gd fmla="*/ 60302822 w 609" name="T76"/>
                  <a:gd fmla="*/ 55108947 h 524" name="T77"/>
                  <a:gd fmla="*/ 62114417 w 609" name="T78"/>
                  <a:gd fmla="*/ 56928487 h 524" name="T79"/>
                  <a:gd fmla="*/ 64961313 w 609" name="T80"/>
                  <a:gd fmla="*/ 58748387 h 524" name="T81"/>
                  <a:gd fmla="*/ 72208055 w 609" name="T82"/>
                  <a:gd fmla="*/ 51469868 h 524" name="T83"/>
                  <a:gd fmla="*/ 74925449 w 609" name="T84"/>
                  <a:gd fmla="*/ 50559917 h 524" name="T85"/>
                  <a:gd fmla="*/ 78678142 w 609" name="T86"/>
                  <a:gd fmla="*/ 54198997 h 524" name="T87"/>
                  <a:gd fmla="*/ 76866547 w 609" name="T88"/>
                  <a:gd fmla="*/ 56928487 h 524" name="T89"/>
                  <a:gd fmla="*/ 67678707 w 609" name="T90"/>
                  <a:gd fmla="*/ 66156694 h 524" name="T91"/>
                  <a:gd fmla="*/ 64961313 w 609" name="T92"/>
                  <a:gd fmla="*/ 67976234 h 524" name="T93"/>
                  <a:gd fmla="*/ 62114417 w 609" name="T94"/>
                  <a:gd fmla="*/ 66156694 h 524" name="T95"/>
                  <a:gd fmla="*/ 57585069 w 609" name="T96"/>
                  <a:gd fmla="*/ 61607664 h 524" name="T97"/>
                  <a:gd fmla="*/ 56679271 w 609" name="T98"/>
                  <a:gd fmla="*/ 58748387 h 524" name="T99"/>
                  <a:gd fmla="*/ 60302822 w 609" name="T100"/>
                  <a:gd fmla="*/ 55108947 h 524"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b="b" l="0" r="r" t="0"/>
                <a:pathLst>
                  <a:path h="524" w="609">
                    <a:moveTo>
                      <a:pt x="579" y="360"/>
                    </a:moveTo>
                    <a:lnTo>
                      <a:pt x="579" y="360"/>
                    </a:lnTo>
                    <a:cubicBezTo>
                      <a:pt x="558" y="360"/>
                      <a:pt x="544" y="367"/>
                      <a:pt x="537" y="375"/>
                    </a:cubicBezTo>
                    <a:cubicBezTo>
                      <a:pt x="502" y="410"/>
                      <a:pt x="502" y="410"/>
                      <a:pt x="502" y="410"/>
                    </a:cubicBezTo>
                    <a:cubicBezTo>
                      <a:pt x="495" y="403"/>
                      <a:pt x="480" y="396"/>
                      <a:pt x="466" y="396"/>
                    </a:cubicBezTo>
                    <a:cubicBezTo>
                      <a:pt x="431" y="396"/>
                      <a:pt x="410" y="424"/>
                      <a:pt x="410" y="452"/>
                    </a:cubicBezTo>
                    <a:cubicBezTo>
                      <a:pt x="410" y="459"/>
                      <a:pt x="410" y="467"/>
                      <a:pt x="410" y="474"/>
                    </a:cubicBezTo>
                    <a:cubicBezTo>
                      <a:pt x="28" y="474"/>
                      <a:pt x="28" y="474"/>
                      <a:pt x="28" y="474"/>
                    </a:cubicBezTo>
                    <a:cubicBezTo>
                      <a:pt x="14" y="474"/>
                      <a:pt x="0" y="459"/>
                      <a:pt x="0" y="445"/>
                    </a:cubicBezTo>
                    <a:cubicBezTo>
                      <a:pt x="0" y="410"/>
                      <a:pt x="0" y="410"/>
                      <a:pt x="0" y="410"/>
                    </a:cubicBezTo>
                    <a:cubicBezTo>
                      <a:pt x="0" y="360"/>
                      <a:pt x="0" y="360"/>
                      <a:pt x="0" y="360"/>
                    </a:cubicBezTo>
                    <a:cubicBezTo>
                      <a:pt x="0" y="325"/>
                      <a:pt x="0" y="325"/>
                      <a:pt x="0" y="325"/>
                    </a:cubicBezTo>
                    <a:cubicBezTo>
                      <a:pt x="0" y="276"/>
                      <a:pt x="0" y="276"/>
                      <a:pt x="0" y="276"/>
                    </a:cubicBezTo>
                    <a:cubicBezTo>
                      <a:pt x="0" y="240"/>
                      <a:pt x="0" y="240"/>
                      <a:pt x="0" y="240"/>
                    </a:cubicBezTo>
                    <a:cubicBezTo>
                      <a:pt x="0" y="141"/>
                      <a:pt x="0" y="141"/>
                      <a:pt x="0" y="141"/>
                    </a:cubicBezTo>
                    <a:cubicBezTo>
                      <a:pt x="608" y="141"/>
                      <a:pt x="608" y="141"/>
                      <a:pt x="608" y="141"/>
                    </a:cubicBezTo>
                    <a:cubicBezTo>
                      <a:pt x="608" y="240"/>
                      <a:pt x="608" y="240"/>
                      <a:pt x="608" y="240"/>
                    </a:cubicBezTo>
                    <a:cubicBezTo>
                      <a:pt x="608" y="276"/>
                      <a:pt x="608" y="276"/>
                      <a:pt x="608" y="276"/>
                    </a:cubicBezTo>
                    <a:cubicBezTo>
                      <a:pt x="608" y="325"/>
                      <a:pt x="608" y="325"/>
                      <a:pt x="608" y="325"/>
                    </a:cubicBezTo>
                    <a:cubicBezTo>
                      <a:pt x="608" y="360"/>
                      <a:pt x="608" y="360"/>
                      <a:pt x="608" y="360"/>
                    </a:cubicBezTo>
                    <a:cubicBezTo>
                      <a:pt x="608" y="367"/>
                      <a:pt x="608" y="367"/>
                      <a:pt x="608" y="367"/>
                    </a:cubicBezTo>
                    <a:cubicBezTo>
                      <a:pt x="594" y="360"/>
                      <a:pt x="587" y="360"/>
                      <a:pt x="579" y="360"/>
                    </a:cubicBezTo>
                    <a:close/>
                    <a:moveTo>
                      <a:pt x="0" y="85"/>
                    </a:moveTo>
                    <a:lnTo>
                      <a:pt x="0" y="85"/>
                    </a:lnTo>
                    <a:cubicBezTo>
                      <a:pt x="0" y="71"/>
                      <a:pt x="0" y="71"/>
                      <a:pt x="0" y="71"/>
                    </a:cubicBezTo>
                    <a:cubicBezTo>
                      <a:pt x="0" y="28"/>
                      <a:pt x="0" y="28"/>
                      <a:pt x="0" y="28"/>
                    </a:cubicBezTo>
                    <a:cubicBezTo>
                      <a:pt x="0" y="14"/>
                      <a:pt x="14" y="0"/>
                      <a:pt x="28" y="0"/>
                    </a:cubicBezTo>
                    <a:cubicBezTo>
                      <a:pt x="71" y="0"/>
                      <a:pt x="71" y="0"/>
                      <a:pt x="71" y="0"/>
                    </a:cubicBezTo>
                    <a:cubicBezTo>
                      <a:pt x="85" y="0"/>
                      <a:pt x="85" y="0"/>
                      <a:pt x="85" y="0"/>
                    </a:cubicBezTo>
                    <a:cubicBezTo>
                      <a:pt x="113" y="0"/>
                      <a:pt x="113" y="0"/>
                      <a:pt x="113" y="0"/>
                    </a:cubicBezTo>
                    <a:cubicBezTo>
                      <a:pt x="169" y="0"/>
                      <a:pt x="169" y="0"/>
                      <a:pt x="169" y="0"/>
                    </a:cubicBezTo>
                    <a:cubicBezTo>
                      <a:pt x="226" y="56"/>
                      <a:pt x="226" y="56"/>
                      <a:pt x="226" y="56"/>
                    </a:cubicBezTo>
                    <a:cubicBezTo>
                      <a:pt x="579" y="56"/>
                      <a:pt x="579" y="56"/>
                      <a:pt x="579" y="56"/>
                    </a:cubicBezTo>
                    <a:cubicBezTo>
                      <a:pt x="594" y="56"/>
                      <a:pt x="608" y="71"/>
                      <a:pt x="608" y="85"/>
                    </a:cubicBezTo>
                    <a:cubicBezTo>
                      <a:pt x="608" y="113"/>
                      <a:pt x="608" y="113"/>
                      <a:pt x="608" y="113"/>
                    </a:cubicBezTo>
                    <a:cubicBezTo>
                      <a:pt x="0" y="113"/>
                      <a:pt x="0" y="113"/>
                      <a:pt x="0" y="113"/>
                    </a:cubicBezTo>
                    <a:lnTo>
                      <a:pt x="0" y="85"/>
                    </a:lnTo>
                    <a:close/>
                    <a:moveTo>
                      <a:pt x="466" y="424"/>
                    </a:moveTo>
                    <a:lnTo>
                      <a:pt x="466" y="424"/>
                    </a:lnTo>
                    <a:cubicBezTo>
                      <a:pt x="473" y="424"/>
                      <a:pt x="480" y="431"/>
                      <a:pt x="480" y="438"/>
                    </a:cubicBezTo>
                    <a:cubicBezTo>
                      <a:pt x="502" y="452"/>
                      <a:pt x="502" y="452"/>
                      <a:pt x="502" y="452"/>
                    </a:cubicBezTo>
                    <a:cubicBezTo>
                      <a:pt x="558" y="396"/>
                      <a:pt x="558" y="396"/>
                      <a:pt x="558" y="396"/>
                    </a:cubicBezTo>
                    <a:cubicBezTo>
                      <a:pt x="565" y="389"/>
                      <a:pt x="572" y="389"/>
                      <a:pt x="579" y="389"/>
                    </a:cubicBezTo>
                    <a:cubicBezTo>
                      <a:pt x="594" y="389"/>
                      <a:pt x="608" y="403"/>
                      <a:pt x="608" y="417"/>
                    </a:cubicBezTo>
                    <a:cubicBezTo>
                      <a:pt x="608" y="424"/>
                      <a:pt x="601" y="431"/>
                      <a:pt x="594" y="438"/>
                    </a:cubicBezTo>
                    <a:cubicBezTo>
                      <a:pt x="523" y="509"/>
                      <a:pt x="523" y="509"/>
                      <a:pt x="523" y="509"/>
                    </a:cubicBezTo>
                    <a:cubicBezTo>
                      <a:pt x="516" y="516"/>
                      <a:pt x="509" y="523"/>
                      <a:pt x="502" y="523"/>
                    </a:cubicBezTo>
                    <a:cubicBezTo>
                      <a:pt x="495" y="523"/>
                      <a:pt x="488" y="516"/>
                      <a:pt x="480" y="509"/>
                    </a:cubicBezTo>
                    <a:cubicBezTo>
                      <a:pt x="445" y="474"/>
                      <a:pt x="445" y="474"/>
                      <a:pt x="445" y="474"/>
                    </a:cubicBezTo>
                    <a:cubicBezTo>
                      <a:pt x="438" y="467"/>
                      <a:pt x="438" y="459"/>
                      <a:pt x="438" y="452"/>
                    </a:cubicBezTo>
                    <a:cubicBezTo>
                      <a:pt x="438" y="438"/>
                      <a:pt x="445" y="424"/>
                      <a:pt x="466" y="424"/>
                    </a:cubicBezTo>
                    <a:close/>
                  </a:path>
                </a:pathLst>
              </a:custGeom>
              <a:grpFill/>
              <a:ln>
                <a:noFill/>
              </a:ln>
              <a:extLst/>
            </p:spPr>
            <p:txBody>
              <a:bodyPr anchor="ctr" bIns="22854" lIns="45708" rIns="45708" tIns="22854" wrap="none"/>
              <a:lstStyle/>
              <a:p>
                <a:endParaRPr lang="en-US" sz="3199">
                  <a:latin typeface="Roboto Light"/>
                </a:endParaRPr>
              </a:p>
            </p:txBody>
          </p:sp>
          <p:sp>
            <p:nvSpPr>
              <p:cNvPr id="78" name="Freeform 27"/>
              <p:cNvSpPr>
                <a:spLocks noChangeArrowheads="1"/>
              </p:cNvSpPr>
              <p:nvPr/>
            </p:nvSpPr>
            <p:spPr bwMode="auto">
              <a:xfrm>
                <a:off x="6080634" y="3148280"/>
                <a:ext cx="217488" cy="173037"/>
              </a:xfrm>
              <a:custGeom>
                <a:gdLst>
                  <a:gd fmla="*/ 73743967 w 602" name="T0"/>
                  <a:gd fmla="*/ 51036222 h 482" name="T1"/>
                  <a:gd fmla="*/ 73743967 w 602" name="T2"/>
                  <a:gd fmla="*/ 51036222 h 482" name="T3"/>
                  <a:gd fmla="*/ 58995246 w 602" name="T4"/>
                  <a:gd fmla="*/ 51036222 h 482" name="T5"/>
                  <a:gd fmla="*/ 51685915 w 602" name="T6"/>
                  <a:gd fmla="*/ 58253516 h 482" name="T7"/>
                  <a:gd fmla="*/ 51685915 w 602" name="T8"/>
                  <a:gd fmla="*/ 61088882 h 482" name="T9"/>
                  <a:gd fmla="*/ 3654665 w 602" name="T10"/>
                  <a:gd fmla="*/ 61088882 h 482" name="T11"/>
                  <a:gd fmla="*/ 0 w 602" name="T12"/>
                  <a:gd fmla="*/ 57351355 h 482" name="T13"/>
                  <a:gd fmla="*/ 0 w 602" name="T14"/>
                  <a:gd fmla="*/ 52840546 h 482" name="T15"/>
                  <a:gd fmla="*/ 0 w 602" name="T16"/>
                  <a:gd fmla="*/ 46396533 h 482" name="T17"/>
                  <a:gd fmla="*/ 0 w 602" name="T18"/>
                  <a:gd fmla="*/ 41885724 h 482" name="T19"/>
                  <a:gd fmla="*/ 0 w 602" name="T20"/>
                  <a:gd fmla="*/ 35570591 h 482" name="T21"/>
                  <a:gd fmla="*/ 0 w 602" name="T22"/>
                  <a:gd fmla="*/ 30931261 h 482" name="T23"/>
                  <a:gd fmla="*/ 0 w 602" name="T24"/>
                  <a:gd fmla="*/ 18172116 h 482" name="T25"/>
                  <a:gd fmla="*/ 78442719 w 602" name="T26"/>
                  <a:gd fmla="*/ 18172116 h 482" name="T27"/>
                  <a:gd fmla="*/ 78442719 w 602" name="T28"/>
                  <a:gd fmla="*/ 30931261 h 482" name="T29"/>
                  <a:gd fmla="*/ 78442719 w 602" name="T30"/>
                  <a:gd fmla="*/ 35570591 h 482" name="T31"/>
                  <a:gd fmla="*/ 78442719 w 602" name="T32"/>
                  <a:gd fmla="*/ 41885724 h 482" name="T33"/>
                  <a:gd fmla="*/ 78442719 w 602" name="T34"/>
                  <a:gd fmla="*/ 46396533 h 482" name="T35"/>
                  <a:gd fmla="*/ 78442719 w 602" name="T36"/>
                  <a:gd fmla="*/ 52840546 h 482" name="T37"/>
                  <a:gd fmla="*/ 78442719 w 602" name="T38"/>
                  <a:gd fmla="*/ 52840546 h 482" name="T39"/>
                  <a:gd fmla="*/ 73743967 w 602" name="T40"/>
                  <a:gd fmla="*/ 51036222 h 482" name="T41"/>
                  <a:gd fmla="*/ 0 w 602" name="T42"/>
                  <a:gd fmla="*/ 10954822 h 482" name="T43"/>
                  <a:gd fmla="*/ 0 w 602" name="T44"/>
                  <a:gd fmla="*/ 10954822 h 482" name="T45"/>
                  <a:gd fmla="*/ 0 w 602" name="T46"/>
                  <a:gd fmla="*/ 9150498 h 482" name="T47"/>
                  <a:gd fmla="*/ 0 w 602" name="T48"/>
                  <a:gd fmla="*/ 3608647 h 482" name="T49"/>
                  <a:gd fmla="*/ 3654665 w 602" name="T50"/>
                  <a:gd fmla="*/ 0 h 482" name="T51"/>
                  <a:gd fmla="*/ 8222636 w 602" name="T52"/>
                  <a:gd fmla="*/ 0 h 482" name="T53"/>
                  <a:gd fmla="*/ 11094056 w 602" name="T54"/>
                  <a:gd fmla="*/ 0 h 482" name="T55"/>
                  <a:gd fmla="*/ 14748721 w 602" name="T56"/>
                  <a:gd fmla="*/ 0 h 482" name="T57"/>
                  <a:gd fmla="*/ 22058052 w 602" name="T58"/>
                  <a:gd fmla="*/ 0 h 482" name="T59"/>
                  <a:gd fmla="*/ 29497442 w 602" name="T60"/>
                  <a:gd fmla="*/ 7217294 h 482" name="T61"/>
                  <a:gd fmla="*/ 74657633 w 602" name="T62"/>
                  <a:gd fmla="*/ 7217294 h 482" name="T63"/>
                  <a:gd fmla="*/ 78442719 w 602" name="T64"/>
                  <a:gd fmla="*/ 10954822 h 482" name="T65"/>
                  <a:gd fmla="*/ 78442719 w 602" name="T66"/>
                  <a:gd fmla="*/ 14563469 h 482" name="T67"/>
                  <a:gd fmla="*/ 0 w 602" name="T68"/>
                  <a:gd fmla="*/ 14563469 h 482" name="T69"/>
                  <a:gd fmla="*/ 0 w 602" name="T70"/>
                  <a:gd fmla="*/ 10954822 h 482" name="T71"/>
                  <a:gd fmla="*/ 58995246 w 602" name="T72"/>
                  <a:gd fmla="*/ 54644869 h 482" name="T73"/>
                  <a:gd fmla="*/ 58995246 w 602" name="T74"/>
                  <a:gd fmla="*/ 54644869 h 482" name="T75"/>
                  <a:gd fmla="*/ 73743967 w 602" name="T76"/>
                  <a:gd fmla="*/ 54644869 h 482" name="T77"/>
                  <a:gd fmla="*/ 77529053 w 602" name="T78"/>
                  <a:gd fmla="*/ 58253516 h 482" name="T79"/>
                  <a:gd fmla="*/ 73743967 w 602" name="T80"/>
                  <a:gd fmla="*/ 61991044 h 482" name="T81"/>
                  <a:gd fmla="*/ 58995246 w 602" name="T82"/>
                  <a:gd fmla="*/ 61991044 h 482" name="T83"/>
                  <a:gd fmla="*/ 55340580 w 602" name="T84"/>
                  <a:gd fmla="*/ 58253516 h 482" name="T85"/>
                  <a:gd fmla="*/ 58995246 w 602" name="T86"/>
                  <a:gd fmla="*/ 54644869 h 482"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b="b" l="0" r="r" t="0"/>
                <a:pathLst>
                  <a:path h="482" w="602">
                    <a:moveTo>
                      <a:pt x="565" y="396"/>
                    </a:moveTo>
                    <a:lnTo>
                      <a:pt x="565" y="396"/>
                    </a:lnTo>
                    <a:cubicBezTo>
                      <a:pt x="452" y="396"/>
                      <a:pt x="452" y="396"/>
                      <a:pt x="452" y="396"/>
                    </a:cubicBezTo>
                    <a:cubicBezTo>
                      <a:pt x="424" y="396"/>
                      <a:pt x="396" y="424"/>
                      <a:pt x="396" y="452"/>
                    </a:cubicBezTo>
                    <a:cubicBezTo>
                      <a:pt x="396" y="459"/>
                      <a:pt x="396" y="467"/>
                      <a:pt x="396" y="474"/>
                    </a:cubicBezTo>
                    <a:cubicBezTo>
                      <a:pt x="28" y="474"/>
                      <a:pt x="28" y="474"/>
                      <a:pt x="28" y="474"/>
                    </a:cubicBezTo>
                    <a:cubicBezTo>
                      <a:pt x="14" y="474"/>
                      <a:pt x="0" y="459"/>
                      <a:pt x="0" y="445"/>
                    </a:cubicBezTo>
                    <a:cubicBezTo>
                      <a:pt x="0" y="410"/>
                      <a:pt x="0" y="410"/>
                      <a:pt x="0" y="410"/>
                    </a:cubicBezTo>
                    <a:cubicBezTo>
                      <a:pt x="0" y="360"/>
                      <a:pt x="0" y="360"/>
                      <a:pt x="0" y="360"/>
                    </a:cubicBezTo>
                    <a:cubicBezTo>
                      <a:pt x="0" y="325"/>
                      <a:pt x="0" y="325"/>
                      <a:pt x="0" y="325"/>
                    </a:cubicBezTo>
                    <a:cubicBezTo>
                      <a:pt x="0" y="276"/>
                      <a:pt x="0" y="276"/>
                      <a:pt x="0" y="276"/>
                    </a:cubicBezTo>
                    <a:cubicBezTo>
                      <a:pt x="0" y="240"/>
                      <a:pt x="0" y="240"/>
                      <a:pt x="0" y="240"/>
                    </a:cubicBezTo>
                    <a:cubicBezTo>
                      <a:pt x="0" y="141"/>
                      <a:pt x="0" y="141"/>
                      <a:pt x="0" y="141"/>
                    </a:cubicBezTo>
                    <a:cubicBezTo>
                      <a:pt x="601" y="141"/>
                      <a:pt x="601" y="141"/>
                      <a:pt x="601" y="141"/>
                    </a:cubicBezTo>
                    <a:cubicBezTo>
                      <a:pt x="601" y="240"/>
                      <a:pt x="601" y="240"/>
                      <a:pt x="601" y="240"/>
                    </a:cubicBezTo>
                    <a:cubicBezTo>
                      <a:pt x="601" y="276"/>
                      <a:pt x="601" y="276"/>
                      <a:pt x="601" y="276"/>
                    </a:cubicBezTo>
                    <a:cubicBezTo>
                      <a:pt x="601" y="325"/>
                      <a:pt x="601" y="325"/>
                      <a:pt x="601" y="325"/>
                    </a:cubicBezTo>
                    <a:cubicBezTo>
                      <a:pt x="601" y="360"/>
                      <a:pt x="601" y="360"/>
                      <a:pt x="601" y="360"/>
                    </a:cubicBezTo>
                    <a:cubicBezTo>
                      <a:pt x="601" y="410"/>
                      <a:pt x="601" y="410"/>
                      <a:pt x="601" y="410"/>
                    </a:cubicBezTo>
                    <a:cubicBezTo>
                      <a:pt x="594" y="403"/>
                      <a:pt x="579" y="396"/>
                      <a:pt x="565" y="396"/>
                    </a:cubicBezTo>
                    <a:close/>
                    <a:moveTo>
                      <a:pt x="0" y="85"/>
                    </a:moveTo>
                    <a:lnTo>
                      <a:pt x="0" y="85"/>
                    </a:lnTo>
                    <a:cubicBezTo>
                      <a:pt x="0" y="71"/>
                      <a:pt x="0" y="71"/>
                      <a:pt x="0" y="71"/>
                    </a:cubicBezTo>
                    <a:cubicBezTo>
                      <a:pt x="0" y="28"/>
                      <a:pt x="0" y="28"/>
                      <a:pt x="0" y="28"/>
                    </a:cubicBezTo>
                    <a:cubicBezTo>
                      <a:pt x="0" y="14"/>
                      <a:pt x="14" y="0"/>
                      <a:pt x="28" y="0"/>
                    </a:cubicBezTo>
                    <a:cubicBezTo>
                      <a:pt x="63" y="0"/>
                      <a:pt x="63" y="0"/>
                      <a:pt x="63" y="0"/>
                    </a:cubicBezTo>
                    <a:cubicBezTo>
                      <a:pt x="85" y="0"/>
                      <a:pt x="85" y="0"/>
                      <a:pt x="85" y="0"/>
                    </a:cubicBezTo>
                    <a:cubicBezTo>
                      <a:pt x="113" y="0"/>
                      <a:pt x="113" y="0"/>
                      <a:pt x="113" y="0"/>
                    </a:cubicBezTo>
                    <a:cubicBezTo>
                      <a:pt x="169" y="0"/>
                      <a:pt x="169" y="0"/>
                      <a:pt x="169" y="0"/>
                    </a:cubicBezTo>
                    <a:cubicBezTo>
                      <a:pt x="226" y="56"/>
                      <a:pt x="226" y="56"/>
                      <a:pt x="226" y="56"/>
                    </a:cubicBezTo>
                    <a:cubicBezTo>
                      <a:pt x="572" y="56"/>
                      <a:pt x="572" y="56"/>
                      <a:pt x="572" y="56"/>
                    </a:cubicBezTo>
                    <a:cubicBezTo>
                      <a:pt x="594" y="56"/>
                      <a:pt x="601" y="71"/>
                      <a:pt x="601" y="85"/>
                    </a:cubicBezTo>
                    <a:cubicBezTo>
                      <a:pt x="601" y="113"/>
                      <a:pt x="601" y="113"/>
                      <a:pt x="601" y="113"/>
                    </a:cubicBezTo>
                    <a:cubicBezTo>
                      <a:pt x="0" y="113"/>
                      <a:pt x="0" y="113"/>
                      <a:pt x="0" y="113"/>
                    </a:cubicBezTo>
                    <a:lnTo>
                      <a:pt x="0" y="85"/>
                    </a:lnTo>
                    <a:close/>
                    <a:moveTo>
                      <a:pt x="452" y="424"/>
                    </a:moveTo>
                    <a:lnTo>
                      <a:pt x="452" y="424"/>
                    </a:lnTo>
                    <a:cubicBezTo>
                      <a:pt x="565" y="424"/>
                      <a:pt x="565" y="424"/>
                      <a:pt x="565" y="424"/>
                    </a:cubicBezTo>
                    <a:cubicBezTo>
                      <a:pt x="579" y="424"/>
                      <a:pt x="594" y="438"/>
                      <a:pt x="594" y="452"/>
                    </a:cubicBezTo>
                    <a:cubicBezTo>
                      <a:pt x="594" y="474"/>
                      <a:pt x="579" y="481"/>
                      <a:pt x="565" y="481"/>
                    </a:cubicBezTo>
                    <a:cubicBezTo>
                      <a:pt x="452" y="481"/>
                      <a:pt x="452" y="481"/>
                      <a:pt x="452" y="481"/>
                    </a:cubicBezTo>
                    <a:cubicBezTo>
                      <a:pt x="438" y="481"/>
                      <a:pt x="424" y="474"/>
                      <a:pt x="424" y="452"/>
                    </a:cubicBezTo>
                    <a:cubicBezTo>
                      <a:pt x="424" y="438"/>
                      <a:pt x="438" y="424"/>
                      <a:pt x="452" y="424"/>
                    </a:cubicBezTo>
                    <a:close/>
                  </a:path>
                </a:pathLst>
              </a:custGeom>
              <a:grpFill/>
              <a:ln>
                <a:noFill/>
              </a:ln>
              <a:extLst/>
            </p:spPr>
            <p:txBody>
              <a:bodyPr anchor="ctr" bIns="22854" lIns="45708" rIns="45708" tIns="22854" wrap="none"/>
              <a:lstStyle/>
              <a:p>
                <a:endParaRPr lang="en-US" sz="3199">
                  <a:latin typeface="Roboto Light"/>
                </a:endParaRPr>
              </a:p>
            </p:txBody>
          </p:sp>
          <p:sp>
            <p:nvSpPr>
              <p:cNvPr id="79" name="Freeform 28"/>
              <p:cNvSpPr>
                <a:spLocks noChangeArrowheads="1"/>
              </p:cNvSpPr>
              <p:nvPr/>
            </p:nvSpPr>
            <p:spPr bwMode="auto">
              <a:xfrm>
                <a:off x="5701222" y="3148280"/>
                <a:ext cx="215900" cy="193675"/>
              </a:xfrm>
              <a:custGeom>
                <a:gdLst>
                  <a:gd fmla="*/ 72913130 w 601" name="T0"/>
                  <a:gd fmla="*/ 51318835 h 538" name="T1"/>
                  <a:gd fmla="*/ 72913130 w 601" name="T2"/>
                  <a:gd fmla="*/ 51318835 h 538" name="T3"/>
                  <a:gd fmla="*/ 65686048 w 601" name="T4"/>
                  <a:gd fmla="*/ 43932186 h 538" name="T5"/>
                  <a:gd fmla="*/ 58330360 w 601" name="T6"/>
                  <a:gd fmla="*/ 51318835 h 538" name="T7"/>
                  <a:gd fmla="*/ 51103638 w 601" name="T8"/>
                  <a:gd fmla="*/ 58576248 h 538" name="T9"/>
                  <a:gd fmla="*/ 51103638 w 601" name="T10"/>
                  <a:gd fmla="*/ 61427374 h 538" name="T11"/>
                  <a:gd fmla="*/ 3613541 w 601" name="T12"/>
                  <a:gd fmla="*/ 61427374 h 538" name="T13"/>
                  <a:gd fmla="*/ 0 w 601" name="T14"/>
                  <a:gd fmla="*/ 57669071 h 538" name="T15"/>
                  <a:gd fmla="*/ 0 w 601" name="T16"/>
                  <a:gd fmla="*/ 53133188 h 538" name="T17"/>
                  <a:gd fmla="*/ 0 w 601" name="T18"/>
                  <a:gd fmla="*/ 46653716 h 538" name="T19"/>
                  <a:gd fmla="*/ 0 w 601" name="T20"/>
                  <a:gd fmla="*/ 42117833 h 538" name="T21"/>
                  <a:gd fmla="*/ 0 w 601" name="T22"/>
                  <a:gd fmla="*/ 35767597 h 538" name="T23"/>
                  <a:gd fmla="*/ 0 w 601" name="T24"/>
                  <a:gd fmla="*/ 31102477 h 538" name="T25"/>
                  <a:gd fmla="*/ 0 w 601" name="T26"/>
                  <a:gd fmla="*/ 18272768 h 538" name="T27"/>
                  <a:gd fmla="*/ 77429787 w 601" name="T28"/>
                  <a:gd fmla="*/ 18272768 h 538" name="T29"/>
                  <a:gd fmla="*/ 77429787 w 601" name="T30"/>
                  <a:gd fmla="*/ 31102477 h 538" name="T31"/>
                  <a:gd fmla="*/ 77429787 w 601" name="T32"/>
                  <a:gd fmla="*/ 35767597 h 538" name="T33"/>
                  <a:gd fmla="*/ 77429787 w 601" name="T34"/>
                  <a:gd fmla="*/ 42117833 h 538" name="T35"/>
                  <a:gd fmla="*/ 77429787 w 601" name="T36"/>
                  <a:gd fmla="*/ 46653716 h 538" name="T37"/>
                  <a:gd fmla="*/ 77429787 w 601" name="T38"/>
                  <a:gd fmla="*/ 53133188 h 538" name="T39"/>
                  <a:gd fmla="*/ 77429787 w 601" name="T40"/>
                  <a:gd fmla="*/ 53133188 h 538" name="T41"/>
                  <a:gd fmla="*/ 72913130 w 601" name="T42"/>
                  <a:gd fmla="*/ 51318835 h 538" name="T43"/>
                  <a:gd fmla="*/ 0 w 601" name="T44"/>
                  <a:gd fmla="*/ 11015356 h 538" name="T45"/>
                  <a:gd fmla="*/ 0 w 601" name="T46"/>
                  <a:gd fmla="*/ 11015356 h 538" name="T47"/>
                  <a:gd fmla="*/ 0 w 601" name="T48"/>
                  <a:gd fmla="*/ 9201002 h 538" name="T49"/>
                  <a:gd fmla="*/ 0 w 601" name="T50"/>
                  <a:gd fmla="*/ 3628706 h 538" name="T51"/>
                  <a:gd fmla="*/ 3613541 w 601" name="T52"/>
                  <a:gd fmla="*/ 0 h 538" name="T53"/>
                  <a:gd fmla="*/ 8130198 w 601" name="T54"/>
                  <a:gd fmla="*/ 0 h 538" name="T55"/>
                  <a:gd fmla="*/ 10969229 w 601" name="T56"/>
                  <a:gd fmla="*/ 0 h 538" name="T57"/>
                  <a:gd fmla="*/ 14582770 w 601" name="T58"/>
                  <a:gd fmla="*/ 0 h 538" name="T59"/>
                  <a:gd fmla="*/ 21809492 w 601" name="T60"/>
                  <a:gd fmla="*/ 0 h 538" name="T61"/>
                  <a:gd fmla="*/ 29165180 w 601" name="T62"/>
                  <a:gd fmla="*/ 7257053 h 538" name="T63"/>
                  <a:gd fmla="*/ 73816246 w 601" name="T64"/>
                  <a:gd fmla="*/ 7257053 h 538" name="T65"/>
                  <a:gd fmla="*/ 77429787 w 601" name="T66"/>
                  <a:gd fmla="*/ 11015356 h 538" name="T67"/>
                  <a:gd fmla="*/ 77429787 w 601" name="T68"/>
                  <a:gd fmla="*/ 14644062 h 538" name="T69"/>
                  <a:gd fmla="*/ 0 w 601" name="T70"/>
                  <a:gd fmla="*/ 14644062 h 538" name="T71"/>
                  <a:gd fmla="*/ 0 w 601" name="T72"/>
                  <a:gd fmla="*/ 11015356 h 538" name="T73"/>
                  <a:gd fmla="*/ 58330360 w 601" name="T74"/>
                  <a:gd fmla="*/ 54947541 h 538" name="T75"/>
                  <a:gd fmla="*/ 58330360 w 601" name="T76"/>
                  <a:gd fmla="*/ 54947541 h 538" name="T77"/>
                  <a:gd fmla="*/ 61943901 w 601" name="T78"/>
                  <a:gd fmla="*/ 54947541 h 538" name="T79"/>
                  <a:gd fmla="*/ 61943901 w 601" name="T80"/>
                  <a:gd fmla="*/ 51318835 h 538" name="T81"/>
                  <a:gd fmla="*/ 65686048 w 601" name="T82"/>
                  <a:gd fmla="*/ 47560892 h 538" name="T83"/>
                  <a:gd fmla="*/ 69299589 w 601" name="T84"/>
                  <a:gd fmla="*/ 51318835 h 538" name="T85"/>
                  <a:gd fmla="*/ 69299589 w 601" name="T86"/>
                  <a:gd fmla="*/ 54947541 h 538" name="T87"/>
                  <a:gd fmla="*/ 72913130 w 601" name="T88"/>
                  <a:gd fmla="*/ 54947541 h 538" name="T89"/>
                  <a:gd fmla="*/ 76526312 w 601" name="T90"/>
                  <a:gd fmla="*/ 58576248 h 538" name="T91"/>
                  <a:gd fmla="*/ 72913130 w 601" name="T92"/>
                  <a:gd fmla="*/ 62334551 h 538" name="T93"/>
                  <a:gd fmla="*/ 69299589 w 601" name="T94"/>
                  <a:gd fmla="*/ 62334551 h 538" name="T95"/>
                  <a:gd fmla="*/ 69299589 w 601" name="T96"/>
                  <a:gd fmla="*/ 65962897 h 538" name="T97"/>
                  <a:gd fmla="*/ 65686048 w 601" name="T98"/>
                  <a:gd fmla="*/ 69591603 h 538" name="T99"/>
                  <a:gd fmla="*/ 61943901 w 601" name="T100"/>
                  <a:gd fmla="*/ 65962897 h 538" name="T101"/>
                  <a:gd fmla="*/ 61943901 w 601" name="T102"/>
                  <a:gd fmla="*/ 62334551 h 538" name="T103"/>
                  <a:gd fmla="*/ 58330360 w 601" name="T104"/>
                  <a:gd fmla="*/ 62334551 h 538" name="T105"/>
                  <a:gd fmla="*/ 54716819 w 601" name="T106"/>
                  <a:gd fmla="*/ 58576248 h 538" name="T107"/>
                  <a:gd fmla="*/ 58330360 w 601" name="T108"/>
                  <a:gd fmla="*/ 54947541 h 538"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b="b" l="0" r="r" t="0"/>
                <a:pathLst>
                  <a:path h="538" w="601">
                    <a:moveTo>
                      <a:pt x="565" y="396"/>
                    </a:moveTo>
                    <a:lnTo>
                      <a:pt x="565" y="396"/>
                    </a:lnTo>
                    <a:cubicBezTo>
                      <a:pt x="565" y="367"/>
                      <a:pt x="537" y="339"/>
                      <a:pt x="509" y="339"/>
                    </a:cubicBezTo>
                    <a:cubicBezTo>
                      <a:pt x="473" y="339"/>
                      <a:pt x="452" y="367"/>
                      <a:pt x="452" y="396"/>
                    </a:cubicBezTo>
                    <a:cubicBezTo>
                      <a:pt x="417" y="396"/>
                      <a:pt x="396" y="424"/>
                      <a:pt x="396" y="452"/>
                    </a:cubicBezTo>
                    <a:cubicBezTo>
                      <a:pt x="396" y="459"/>
                      <a:pt x="396" y="467"/>
                      <a:pt x="396" y="474"/>
                    </a:cubicBezTo>
                    <a:cubicBezTo>
                      <a:pt x="28" y="474"/>
                      <a:pt x="28" y="474"/>
                      <a:pt x="28" y="474"/>
                    </a:cubicBezTo>
                    <a:cubicBezTo>
                      <a:pt x="7" y="474"/>
                      <a:pt x="0" y="459"/>
                      <a:pt x="0" y="445"/>
                    </a:cubicBezTo>
                    <a:cubicBezTo>
                      <a:pt x="0" y="410"/>
                      <a:pt x="0" y="410"/>
                      <a:pt x="0" y="410"/>
                    </a:cubicBezTo>
                    <a:cubicBezTo>
                      <a:pt x="0" y="360"/>
                      <a:pt x="0" y="360"/>
                      <a:pt x="0" y="360"/>
                    </a:cubicBezTo>
                    <a:cubicBezTo>
                      <a:pt x="0" y="325"/>
                      <a:pt x="0" y="325"/>
                      <a:pt x="0" y="325"/>
                    </a:cubicBezTo>
                    <a:cubicBezTo>
                      <a:pt x="0" y="276"/>
                      <a:pt x="0" y="276"/>
                      <a:pt x="0" y="276"/>
                    </a:cubicBezTo>
                    <a:cubicBezTo>
                      <a:pt x="0" y="240"/>
                      <a:pt x="0" y="240"/>
                      <a:pt x="0" y="240"/>
                    </a:cubicBezTo>
                    <a:cubicBezTo>
                      <a:pt x="0" y="141"/>
                      <a:pt x="0" y="141"/>
                      <a:pt x="0" y="141"/>
                    </a:cubicBezTo>
                    <a:cubicBezTo>
                      <a:pt x="600" y="141"/>
                      <a:pt x="600" y="141"/>
                      <a:pt x="600" y="141"/>
                    </a:cubicBezTo>
                    <a:cubicBezTo>
                      <a:pt x="600" y="240"/>
                      <a:pt x="600" y="240"/>
                      <a:pt x="600" y="240"/>
                    </a:cubicBezTo>
                    <a:cubicBezTo>
                      <a:pt x="600" y="276"/>
                      <a:pt x="600" y="276"/>
                      <a:pt x="600" y="276"/>
                    </a:cubicBezTo>
                    <a:cubicBezTo>
                      <a:pt x="600" y="325"/>
                      <a:pt x="600" y="325"/>
                      <a:pt x="600" y="325"/>
                    </a:cubicBezTo>
                    <a:cubicBezTo>
                      <a:pt x="600" y="360"/>
                      <a:pt x="600" y="360"/>
                      <a:pt x="600" y="360"/>
                    </a:cubicBezTo>
                    <a:cubicBezTo>
                      <a:pt x="600" y="410"/>
                      <a:pt x="600" y="410"/>
                      <a:pt x="600" y="410"/>
                    </a:cubicBezTo>
                    <a:cubicBezTo>
                      <a:pt x="593" y="403"/>
                      <a:pt x="579" y="396"/>
                      <a:pt x="565" y="396"/>
                    </a:cubicBezTo>
                    <a:close/>
                    <a:moveTo>
                      <a:pt x="0" y="85"/>
                    </a:moveTo>
                    <a:lnTo>
                      <a:pt x="0" y="85"/>
                    </a:lnTo>
                    <a:cubicBezTo>
                      <a:pt x="0" y="71"/>
                      <a:pt x="0" y="71"/>
                      <a:pt x="0" y="71"/>
                    </a:cubicBezTo>
                    <a:cubicBezTo>
                      <a:pt x="0" y="28"/>
                      <a:pt x="0" y="28"/>
                      <a:pt x="0" y="28"/>
                    </a:cubicBezTo>
                    <a:cubicBezTo>
                      <a:pt x="0" y="14"/>
                      <a:pt x="7" y="0"/>
                      <a:pt x="28" y="0"/>
                    </a:cubicBezTo>
                    <a:cubicBezTo>
                      <a:pt x="63" y="0"/>
                      <a:pt x="63" y="0"/>
                      <a:pt x="63" y="0"/>
                    </a:cubicBezTo>
                    <a:cubicBezTo>
                      <a:pt x="85" y="0"/>
                      <a:pt x="85" y="0"/>
                      <a:pt x="85" y="0"/>
                    </a:cubicBezTo>
                    <a:cubicBezTo>
                      <a:pt x="113" y="0"/>
                      <a:pt x="113" y="0"/>
                      <a:pt x="113" y="0"/>
                    </a:cubicBezTo>
                    <a:cubicBezTo>
                      <a:pt x="169" y="0"/>
                      <a:pt x="169" y="0"/>
                      <a:pt x="169" y="0"/>
                    </a:cubicBezTo>
                    <a:cubicBezTo>
                      <a:pt x="226" y="56"/>
                      <a:pt x="226" y="56"/>
                      <a:pt x="226" y="56"/>
                    </a:cubicBezTo>
                    <a:cubicBezTo>
                      <a:pt x="572" y="56"/>
                      <a:pt x="572" y="56"/>
                      <a:pt x="572" y="56"/>
                    </a:cubicBezTo>
                    <a:cubicBezTo>
                      <a:pt x="586" y="56"/>
                      <a:pt x="600" y="71"/>
                      <a:pt x="600" y="85"/>
                    </a:cubicBezTo>
                    <a:cubicBezTo>
                      <a:pt x="600" y="113"/>
                      <a:pt x="600" y="113"/>
                      <a:pt x="600" y="113"/>
                    </a:cubicBezTo>
                    <a:cubicBezTo>
                      <a:pt x="0" y="113"/>
                      <a:pt x="0" y="113"/>
                      <a:pt x="0" y="113"/>
                    </a:cubicBezTo>
                    <a:lnTo>
                      <a:pt x="0" y="85"/>
                    </a:lnTo>
                    <a:close/>
                    <a:moveTo>
                      <a:pt x="452" y="424"/>
                    </a:moveTo>
                    <a:lnTo>
                      <a:pt x="452" y="424"/>
                    </a:lnTo>
                    <a:cubicBezTo>
                      <a:pt x="480" y="424"/>
                      <a:pt x="480" y="424"/>
                      <a:pt x="480" y="424"/>
                    </a:cubicBezTo>
                    <a:cubicBezTo>
                      <a:pt x="480" y="396"/>
                      <a:pt x="480" y="396"/>
                      <a:pt x="480" y="396"/>
                    </a:cubicBezTo>
                    <a:cubicBezTo>
                      <a:pt x="480" y="382"/>
                      <a:pt x="487" y="367"/>
                      <a:pt x="509" y="367"/>
                    </a:cubicBezTo>
                    <a:cubicBezTo>
                      <a:pt x="523" y="367"/>
                      <a:pt x="537" y="382"/>
                      <a:pt x="537" y="396"/>
                    </a:cubicBezTo>
                    <a:cubicBezTo>
                      <a:pt x="537" y="424"/>
                      <a:pt x="537" y="424"/>
                      <a:pt x="537" y="424"/>
                    </a:cubicBezTo>
                    <a:cubicBezTo>
                      <a:pt x="565" y="424"/>
                      <a:pt x="565" y="424"/>
                      <a:pt x="565" y="424"/>
                    </a:cubicBezTo>
                    <a:cubicBezTo>
                      <a:pt x="579" y="424"/>
                      <a:pt x="593" y="438"/>
                      <a:pt x="593" y="452"/>
                    </a:cubicBezTo>
                    <a:cubicBezTo>
                      <a:pt x="593" y="474"/>
                      <a:pt x="579" y="481"/>
                      <a:pt x="565" y="481"/>
                    </a:cubicBezTo>
                    <a:cubicBezTo>
                      <a:pt x="537" y="481"/>
                      <a:pt x="537" y="481"/>
                      <a:pt x="537" y="481"/>
                    </a:cubicBezTo>
                    <a:cubicBezTo>
                      <a:pt x="537" y="509"/>
                      <a:pt x="537" y="509"/>
                      <a:pt x="537" y="509"/>
                    </a:cubicBezTo>
                    <a:cubicBezTo>
                      <a:pt x="537" y="530"/>
                      <a:pt x="523" y="537"/>
                      <a:pt x="509" y="537"/>
                    </a:cubicBezTo>
                    <a:cubicBezTo>
                      <a:pt x="487" y="537"/>
                      <a:pt x="480" y="530"/>
                      <a:pt x="480" y="509"/>
                    </a:cubicBezTo>
                    <a:cubicBezTo>
                      <a:pt x="480" y="481"/>
                      <a:pt x="480" y="481"/>
                      <a:pt x="480" y="481"/>
                    </a:cubicBezTo>
                    <a:cubicBezTo>
                      <a:pt x="452" y="481"/>
                      <a:pt x="452" y="481"/>
                      <a:pt x="452" y="481"/>
                    </a:cubicBezTo>
                    <a:cubicBezTo>
                      <a:pt x="431" y="481"/>
                      <a:pt x="424" y="474"/>
                      <a:pt x="424" y="452"/>
                    </a:cubicBezTo>
                    <a:cubicBezTo>
                      <a:pt x="424" y="438"/>
                      <a:pt x="431" y="424"/>
                      <a:pt x="452" y="424"/>
                    </a:cubicBezTo>
                    <a:close/>
                  </a:path>
                </a:pathLst>
              </a:custGeom>
              <a:grpFill/>
              <a:ln>
                <a:noFill/>
              </a:ln>
              <a:extLst/>
            </p:spPr>
            <p:txBody>
              <a:bodyPr anchor="ctr" bIns="22854" lIns="45708" rIns="45708" tIns="22854" wrap="none"/>
              <a:lstStyle/>
              <a:p>
                <a:endParaRPr lang="en-US" sz="3199">
                  <a:latin typeface="Roboto Light"/>
                </a:endParaRPr>
              </a:p>
            </p:txBody>
          </p:sp>
          <p:sp>
            <p:nvSpPr>
              <p:cNvPr id="80" name="Freeform 29"/>
              <p:cNvSpPr>
                <a:spLocks noChangeArrowheads="1"/>
              </p:cNvSpPr>
              <p:nvPr/>
            </p:nvSpPr>
            <p:spPr bwMode="auto">
              <a:xfrm>
                <a:off x="5320222" y="3148280"/>
                <a:ext cx="219075" cy="171450"/>
              </a:xfrm>
              <a:custGeom>
                <a:gdLst>
                  <a:gd fmla="*/ 75172271 w 608" name="T0"/>
                  <a:gd fmla="*/ 61754124 h 475" name="T1"/>
                  <a:gd fmla="*/ 75172271 w 608" name="T2"/>
                  <a:gd fmla="*/ 61754124 h 475" name="T3"/>
                  <a:gd fmla="*/ 3635276 w 608" name="T4"/>
                  <a:gd fmla="*/ 61754124 h 475" name="T5"/>
                  <a:gd fmla="*/ 0 w 608" name="T6"/>
                  <a:gd fmla="*/ 57976088 h 475" name="T7"/>
                  <a:gd fmla="*/ 0 w 608" name="T8"/>
                  <a:gd fmla="*/ 53415879 h 475" name="T9"/>
                  <a:gd fmla="*/ 0 w 608" name="T10"/>
                  <a:gd fmla="*/ 46901862 h 475" name="T11"/>
                  <a:gd fmla="*/ 0 w 608" name="T12"/>
                  <a:gd fmla="*/ 42342014 h 475" name="T13"/>
                  <a:gd fmla="*/ 0 w 608" name="T14"/>
                  <a:gd fmla="*/ 35957938 h 475" name="T15"/>
                  <a:gd fmla="*/ 0 w 608" name="T16"/>
                  <a:gd fmla="*/ 31267788 h 475" name="T17"/>
                  <a:gd fmla="*/ 0 w 608" name="T18"/>
                  <a:gd fmla="*/ 18370055 h 475" name="T19"/>
                  <a:gd fmla="*/ 78807547 w 608" name="T20"/>
                  <a:gd fmla="*/ 18370055 h 475" name="T21"/>
                  <a:gd fmla="*/ 78807547 w 608" name="T22"/>
                  <a:gd fmla="*/ 31267788 h 475" name="T23"/>
                  <a:gd fmla="*/ 78807547 w 608" name="T24"/>
                  <a:gd fmla="*/ 35957938 h 475" name="T25"/>
                  <a:gd fmla="*/ 78807547 w 608" name="T26"/>
                  <a:gd fmla="*/ 42342014 h 475" name="T27"/>
                  <a:gd fmla="*/ 78807547 w 608" name="T28"/>
                  <a:gd fmla="*/ 46901862 h 475" name="T29"/>
                  <a:gd fmla="*/ 78807547 w 608" name="T30"/>
                  <a:gd fmla="*/ 53415879 h 475" name="T31"/>
                  <a:gd fmla="*/ 78807547 w 608" name="T32"/>
                  <a:gd fmla="*/ 57976088 h 475" name="T33"/>
                  <a:gd fmla="*/ 75172271 w 608" name="T34"/>
                  <a:gd fmla="*/ 61754124 h 475" name="T35"/>
                  <a:gd fmla="*/ 0 w 608" name="T36"/>
                  <a:gd fmla="*/ 11074226 h 475" name="T37"/>
                  <a:gd fmla="*/ 0 w 608" name="T38"/>
                  <a:gd fmla="*/ 11074226 h 475" name="T39"/>
                  <a:gd fmla="*/ 0 w 608" name="T40"/>
                  <a:gd fmla="*/ 9249998 h 475" name="T41"/>
                  <a:gd fmla="*/ 0 w 608" name="T42"/>
                  <a:gd fmla="*/ 3648095 h 475" name="T43"/>
                  <a:gd fmla="*/ 3635276 w 608" name="T44"/>
                  <a:gd fmla="*/ 0 h 475" name="T45"/>
                  <a:gd fmla="*/ 9088009 w 608" name="T46"/>
                  <a:gd fmla="*/ 0 h 475" name="T47"/>
                  <a:gd fmla="*/ 10905827 w 608" name="T48"/>
                  <a:gd fmla="*/ 0 h 475" name="T49"/>
                  <a:gd fmla="*/ 14670819 w 608" name="T50"/>
                  <a:gd fmla="*/ 0 h 475" name="T51"/>
                  <a:gd fmla="*/ 21941370 w 608" name="T52"/>
                  <a:gd fmla="*/ 0 h 475" name="T53"/>
                  <a:gd fmla="*/ 29341637 w 608" name="T54"/>
                  <a:gd fmla="*/ 7295829 h 475" name="T55"/>
                  <a:gd fmla="*/ 75172271 w 608" name="T56"/>
                  <a:gd fmla="*/ 7295829 h 475" name="T57"/>
                  <a:gd fmla="*/ 78807547 w 608" name="T58"/>
                  <a:gd fmla="*/ 11074226 h 475" name="T59"/>
                  <a:gd fmla="*/ 78807547 w 608" name="T60"/>
                  <a:gd fmla="*/ 14721960 h 475" name="T61"/>
                  <a:gd fmla="*/ 0 w 608" name="T62"/>
                  <a:gd fmla="*/ 14721960 h 475" name="T63"/>
                  <a:gd fmla="*/ 0 w 608" name="T64"/>
                  <a:gd fmla="*/ 11074226 h 475"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b="b" l="0" r="r" t="0"/>
                <a:pathLst>
                  <a:path h="475" w="608">
                    <a:moveTo>
                      <a:pt x="579" y="474"/>
                    </a:moveTo>
                    <a:lnTo>
                      <a:pt x="579" y="474"/>
                    </a:lnTo>
                    <a:cubicBezTo>
                      <a:pt x="28" y="474"/>
                      <a:pt x="28" y="474"/>
                      <a:pt x="28" y="474"/>
                    </a:cubicBezTo>
                    <a:cubicBezTo>
                      <a:pt x="14" y="474"/>
                      <a:pt x="0" y="459"/>
                      <a:pt x="0" y="445"/>
                    </a:cubicBezTo>
                    <a:cubicBezTo>
                      <a:pt x="0" y="410"/>
                      <a:pt x="0" y="410"/>
                      <a:pt x="0" y="410"/>
                    </a:cubicBezTo>
                    <a:cubicBezTo>
                      <a:pt x="0" y="360"/>
                      <a:pt x="0" y="360"/>
                      <a:pt x="0" y="360"/>
                    </a:cubicBezTo>
                    <a:cubicBezTo>
                      <a:pt x="0" y="325"/>
                      <a:pt x="0" y="325"/>
                      <a:pt x="0" y="325"/>
                    </a:cubicBezTo>
                    <a:cubicBezTo>
                      <a:pt x="0" y="276"/>
                      <a:pt x="0" y="276"/>
                      <a:pt x="0" y="276"/>
                    </a:cubicBezTo>
                    <a:cubicBezTo>
                      <a:pt x="0" y="240"/>
                      <a:pt x="0" y="240"/>
                      <a:pt x="0" y="240"/>
                    </a:cubicBezTo>
                    <a:cubicBezTo>
                      <a:pt x="0" y="141"/>
                      <a:pt x="0" y="141"/>
                      <a:pt x="0" y="141"/>
                    </a:cubicBezTo>
                    <a:cubicBezTo>
                      <a:pt x="607" y="141"/>
                      <a:pt x="607" y="141"/>
                      <a:pt x="607" y="141"/>
                    </a:cubicBezTo>
                    <a:cubicBezTo>
                      <a:pt x="607" y="240"/>
                      <a:pt x="607" y="240"/>
                      <a:pt x="607" y="240"/>
                    </a:cubicBezTo>
                    <a:cubicBezTo>
                      <a:pt x="607" y="276"/>
                      <a:pt x="607" y="276"/>
                      <a:pt x="607" y="276"/>
                    </a:cubicBezTo>
                    <a:cubicBezTo>
                      <a:pt x="607" y="325"/>
                      <a:pt x="607" y="325"/>
                      <a:pt x="607" y="325"/>
                    </a:cubicBezTo>
                    <a:cubicBezTo>
                      <a:pt x="607" y="360"/>
                      <a:pt x="607" y="360"/>
                      <a:pt x="607" y="360"/>
                    </a:cubicBezTo>
                    <a:cubicBezTo>
                      <a:pt x="607" y="410"/>
                      <a:pt x="607" y="410"/>
                      <a:pt x="607" y="410"/>
                    </a:cubicBezTo>
                    <a:cubicBezTo>
                      <a:pt x="607" y="445"/>
                      <a:pt x="607" y="445"/>
                      <a:pt x="607" y="445"/>
                    </a:cubicBezTo>
                    <a:cubicBezTo>
                      <a:pt x="607" y="459"/>
                      <a:pt x="593" y="474"/>
                      <a:pt x="579" y="474"/>
                    </a:cubicBezTo>
                    <a:close/>
                    <a:moveTo>
                      <a:pt x="0" y="85"/>
                    </a:moveTo>
                    <a:lnTo>
                      <a:pt x="0" y="85"/>
                    </a:lnTo>
                    <a:cubicBezTo>
                      <a:pt x="0" y="71"/>
                      <a:pt x="0" y="71"/>
                      <a:pt x="0" y="71"/>
                    </a:cubicBezTo>
                    <a:cubicBezTo>
                      <a:pt x="0" y="28"/>
                      <a:pt x="0" y="28"/>
                      <a:pt x="0" y="28"/>
                    </a:cubicBezTo>
                    <a:cubicBezTo>
                      <a:pt x="0" y="14"/>
                      <a:pt x="14" y="0"/>
                      <a:pt x="28" y="0"/>
                    </a:cubicBezTo>
                    <a:cubicBezTo>
                      <a:pt x="70" y="0"/>
                      <a:pt x="70" y="0"/>
                      <a:pt x="70" y="0"/>
                    </a:cubicBezTo>
                    <a:cubicBezTo>
                      <a:pt x="84" y="0"/>
                      <a:pt x="84" y="0"/>
                      <a:pt x="84" y="0"/>
                    </a:cubicBezTo>
                    <a:cubicBezTo>
                      <a:pt x="113" y="0"/>
                      <a:pt x="113" y="0"/>
                      <a:pt x="113" y="0"/>
                    </a:cubicBezTo>
                    <a:cubicBezTo>
                      <a:pt x="169" y="0"/>
                      <a:pt x="169" y="0"/>
                      <a:pt x="169" y="0"/>
                    </a:cubicBezTo>
                    <a:cubicBezTo>
                      <a:pt x="226" y="56"/>
                      <a:pt x="226" y="56"/>
                      <a:pt x="226" y="56"/>
                    </a:cubicBezTo>
                    <a:cubicBezTo>
                      <a:pt x="579" y="56"/>
                      <a:pt x="579" y="56"/>
                      <a:pt x="579" y="56"/>
                    </a:cubicBezTo>
                    <a:cubicBezTo>
                      <a:pt x="593" y="56"/>
                      <a:pt x="607" y="71"/>
                      <a:pt x="607" y="85"/>
                    </a:cubicBezTo>
                    <a:cubicBezTo>
                      <a:pt x="607" y="113"/>
                      <a:pt x="607" y="113"/>
                      <a:pt x="607" y="113"/>
                    </a:cubicBezTo>
                    <a:cubicBezTo>
                      <a:pt x="0" y="113"/>
                      <a:pt x="0" y="113"/>
                      <a:pt x="0" y="113"/>
                    </a:cubicBezTo>
                    <a:lnTo>
                      <a:pt x="0" y="85"/>
                    </a:lnTo>
                    <a:close/>
                  </a:path>
                </a:pathLst>
              </a:custGeom>
              <a:grpFill/>
              <a:ln>
                <a:noFill/>
              </a:ln>
              <a:extLst/>
            </p:spPr>
            <p:txBody>
              <a:bodyPr anchor="ctr" bIns="22854" lIns="45708" rIns="45708" tIns="22854" wrap="none"/>
              <a:lstStyle/>
              <a:p>
                <a:endParaRPr lang="en-US" sz="3199">
                  <a:latin typeface="Roboto Light"/>
                </a:endParaRPr>
              </a:p>
            </p:txBody>
          </p:sp>
          <p:sp>
            <p:nvSpPr>
              <p:cNvPr id="81" name="Freeform 30"/>
              <p:cNvSpPr>
                <a:spLocks noChangeArrowheads="1"/>
              </p:cNvSpPr>
              <p:nvPr/>
            </p:nvSpPr>
            <p:spPr bwMode="auto">
              <a:xfrm>
                <a:off x="7564946" y="1598612"/>
                <a:ext cx="215900" cy="217488"/>
              </a:xfrm>
              <a:custGeom>
                <a:gdLst>
                  <a:gd fmla="*/ 39230934 w 601" name="T0"/>
                  <a:gd fmla="*/ 78442719 h 602" name="T1"/>
                  <a:gd fmla="*/ 39230934 w 601" name="T2"/>
                  <a:gd fmla="*/ 78442719 h 602" name="T3"/>
                  <a:gd fmla="*/ 0 w 601" name="T4"/>
                  <a:gd fmla="*/ 39678193 h 602" name="T5"/>
                  <a:gd fmla="*/ 39230934 w 601" name="T6"/>
                  <a:gd fmla="*/ 0 h 602" name="T7"/>
                  <a:gd fmla="*/ 77429787 w 601" name="T8"/>
                  <a:gd fmla="*/ 39678193 h 602" name="T9"/>
                  <a:gd fmla="*/ 39230934 w 601" name="T10"/>
                  <a:gd fmla="*/ 78442719 h 602" name="T11"/>
                  <a:gd fmla="*/ 39230934 w 601" name="T12"/>
                  <a:gd fmla="*/ 7439751 h 602" name="T13"/>
                  <a:gd fmla="*/ 39230934 w 601" name="T14"/>
                  <a:gd fmla="*/ 7439751 h 602" name="T15"/>
                  <a:gd fmla="*/ 7226723 w 601" name="T16"/>
                  <a:gd fmla="*/ 39678193 h 602" name="T17"/>
                  <a:gd fmla="*/ 39230934 w 601" name="T18"/>
                  <a:gd fmla="*/ 71133388 h 602" name="T19"/>
                  <a:gd fmla="*/ 70203064 w 601" name="T20"/>
                  <a:gd fmla="*/ 39678193 h 602" name="T21"/>
                  <a:gd fmla="*/ 39230934 w 601" name="T22"/>
                  <a:gd fmla="*/ 7439751 h 602" name="T23"/>
                  <a:gd fmla="*/ 50974673 w 601" name="T24"/>
                  <a:gd fmla="*/ 48031249 h 602" name="T25"/>
                  <a:gd fmla="*/ 50974673 w 601" name="T26"/>
                  <a:gd fmla="*/ 48031249 h 602" name="T27"/>
                  <a:gd fmla="*/ 47361132 w 601" name="T28"/>
                  <a:gd fmla="*/ 51685915 h 602" name="T29"/>
                  <a:gd fmla="*/ 43747950 w 601" name="T30"/>
                  <a:gd fmla="*/ 48031249 h 602" name="T31"/>
                  <a:gd fmla="*/ 43747950 w 601" name="T32"/>
                  <a:gd fmla="*/ 48031249 h 602" name="T33"/>
                  <a:gd fmla="*/ 43747950 w 601" name="T34"/>
                  <a:gd fmla="*/ 42549612 h 602" name="T35"/>
                  <a:gd fmla="*/ 32778721 w 601" name="T36"/>
                  <a:gd fmla="*/ 50772248 h 602" name="T37"/>
                  <a:gd fmla="*/ 32778721 w 601" name="T38"/>
                  <a:gd fmla="*/ 50772248 h 602" name="T39"/>
                  <a:gd fmla="*/ 30068655 w 601" name="T40"/>
                  <a:gd fmla="*/ 51685915 h 602" name="T41"/>
                  <a:gd fmla="*/ 26326149 w 601" name="T42"/>
                  <a:gd fmla="*/ 48031249 h 602" name="T43"/>
                  <a:gd fmla="*/ 26326149 w 601" name="T44"/>
                  <a:gd fmla="*/ 48031249 h 602" name="T45"/>
                  <a:gd fmla="*/ 26326149 w 601" name="T46"/>
                  <a:gd fmla="*/ 30541890 h 602" name="T47"/>
                  <a:gd fmla="*/ 26326149 w 601" name="T48"/>
                  <a:gd fmla="*/ 30541890 h 602" name="T49"/>
                  <a:gd fmla="*/ 30068655 w 601" name="T50"/>
                  <a:gd fmla="*/ 26756804 h 602" name="T51"/>
                  <a:gd fmla="*/ 32778721 w 601" name="T52"/>
                  <a:gd fmla="*/ 27800891 h 602" name="T53"/>
                  <a:gd fmla="*/ 32778721 w 601" name="T54"/>
                  <a:gd fmla="*/ 27800891 h 602" name="T55"/>
                  <a:gd fmla="*/ 43747950 w 601" name="T56"/>
                  <a:gd fmla="*/ 36023527 h 602" name="T57"/>
                  <a:gd fmla="*/ 43747950 w 601" name="T58"/>
                  <a:gd fmla="*/ 30541890 h 602" name="T59"/>
                  <a:gd fmla="*/ 43747950 w 601" name="T60"/>
                  <a:gd fmla="*/ 30541890 h 602" name="T61"/>
                  <a:gd fmla="*/ 47361132 w 601" name="T62"/>
                  <a:gd fmla="*/ 26756804 h 602" name="T63"/>
                  <a:gd fmla="*/ 50974673 w 601" name="T64"/>
                  <a:gd fmla="*/ 30541890 h 602" name="T65"/>
                  <a:gd fmla="*/ 50974673 w 601" name="T66"/>
                  <a:gd fmla="*/ 30541890 h 602" name="T67"/>
                  <a:gd fmla="*/ 50974673 w 601" name="T68"/>
                  <a:gd fmla="*/ 48031249 h 602"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b="b" l="0" r="r" t="0"/>
                <a:pathLst>
                  <a:path h="602" w="601">
                    <a:moveTo>
                      <a:pt x="304" y="601"/>
                    </a:moveTo>
                    <a:lnTo>
                      <a:pt x="304" y="601"/>
                    </a:lnTo>
                    <a:cubicBezTo>
                      <a:pt x="134" y="601"/>
                      <a:pt x="0" y="467"/>
                      <a:pt x="0" y="304"/>
                    </a:cubicBezTo>
                    <a:cubicBezTo>
                      <a:pt x="0" y="135"/>
                      <a:pt x="134" y="0"/>
                      <a:pt x="304" y="0"/>
                    </a:cubicBezTo>
                    <a:cubicBezTo>
                      <a:pt x="466" y="0"/>
                      <a:pt x="600" y="135"/>
                      <a:pt x="600" y="304"/>
                    </a:cubicBezTo>
                    <a:cubicBezTo>
                      <a:pt x="600" y="467"/>
                      <a:pt x="466" y="601"/>
                      <a:pt x="304" y="601"/>
                    </a:cubicBezTo>
                    <a:close/>
                    <a:moveTo>
                      <a:pt x="304" y="57"/>
                    </a:moveTo>
                    <a:lnTo>
                      <a:pt x="304" y="57"/>
                    </a:lnTo>
                    <a:cubicBezTo>
                      <a:pt x="169" y="57"/>
                      <a:pt x="56" y="170"/>
                      <a:pt x="56" y="304"/>
                    </a:cubicBezTo>
                    <a:cubicBezTo>
                      <a:pt x="56" y="439"/>
                      <a:pt x="169" y="545"/>
                      <a:pt x="304" y="545"/>
                    </a:cubicBezTo>
                    <a:cubicBezTo>
                      <a:pt x="438" y="545"/>
                      <a:pt x="544" y="439"/>
                      <a:pt x="544" y="304"/>
                    </a:cubicBezTo>
                    <a:cubicBezTo>
                      <a:pt x="544" y="170"/>
                      <a:pt x="438" y="57"/>
                      <a:pt x="304" y="57"/>
                    </a:cubicBezTo>
                    <a:close/>
                    <a:moveTo>
                      <a:pt x="395" y="368"/>
                    </a:moveTo>
                    <a:lnTo>
                      <a:pt x="395" y="368"/>
                    </a:lnTo>
                    <a:cubicBezTo>
                      <a:pt x="395" y="382"/>
                      <a:pt x="381" y="396"/>
                      <a:pt x="367" y="396"/>
                    </a:cubicBezTo>
                    <a:cubicBezTo>
                      <a:pt x="353" y="396"/>
                      <a:pt x="339" y="382"/>
                      <a:pt x="339" y="368"/>
                    </a:cubicBezTo>
                    <a:cubicBezTo>
                      <a:pt x="339" y="326"/>
                      <a:pt x="339" y="326"/>
                      <a:pt x="339" y="326"/>
                    </a:cubicBezTo>
                    <a:cubicBezTo>
                      <a:pt x="254" y="389"/>
                      <a:pt x="254" y="389"/>
                      <a:pt x="254" y="389"/>
                    </a:cubicBezTo>
                    <a:cubicBezTo>
                      <a:pt x="247" y="396"/>
                      <a:pt x="240" y="396"/>
                      <a:pt x="233" y="396"/>
                    </a:cubicBezTo>
                    <a:cubicBezTo>
                      <a:pt x="219" y="396"/>
                      <a:pt x="204" y="382"/>
                      <a:pt x="204" y="368"/>
                    </a:cubicBezTo>
                    <a:cubicBezTo>
                      <a:pt x="204" y="234"/>
                      <a:pt x="204" y="234"/>
                      <a:pt x="204" y="234"/>
                    </a:cubicBezTo>
                    <a:cubicBezTo>
                      <a:pt x="204" y="220"/>
                      <a:pt x="219" y="205"/>
                      <a:pt x="233" y="205"/>
                    </a:cubicBezTo>
                    <a:cubicBezTo>
                      <a:pt x="240" y="205"/>
                      <a:pt x="247" y="213"/>
                      <a:pt x="254" y="213"/>
                    </a:cubicBezTo>
                    <a:cubicBezTo>
                      <a:pt x="339" y="276"/>
                      <a:pt x="339" y="276"/>
                      <a:pt x="339" y="276"/>
                    </a:cubicBezTo>
                    <a:cubicBezTo>
                      <a:pt x="339" y="234"/>
                      <a:pt x="339" y="234"/>
                      <a:pt x="339" y="234"/>
                    </a:cubicBezTo>
                    <a:cubicBezTo>
                      <a:pt x="339" y="220"/>
                      <a:pt x="353" y="205"/>
                      <a:pt x="367" y="205"/>
                    </a:cubicBezTo>
                    <a:cubicBezTo>
                      <a:pt x="381" y="205"/>
                      <a:pt x="395" y="220"/>
                      <a:pt x="395" y="234"/>
                    </a:cubicBezTo>
                    <a:cubicBezTo>
                      <a:pt x="395" y="368"/>
                      <a:pt x="395" y="368"/>
                      <a:pt x="395" y="368"/>
                    </a:cubicBezTo>
                    <a:close/>
                  </a:path>
                </a:pathLst>
              </a:custGeom>
              <a:grpFill/>
              <a:ln>
                <a:noFill/>
              </a:ln>
              <a:extLst/>
            </p:spPr>
            <p:txBody>
              <a:bodyPr anchor="ctr" bIns="22854" lIns="45708" rIns="45708" tIns="22854" wrap="none"/>
              <a:lstStyle/>
              <a:p>
                <a:endParaRPr lang="en-US" sz="3199">
                  <a:latin typeface="Roboto Light"/>
                </a:endParaRPr>
              </a:p>
            </p:txBody>
          </p:sp>
          <p:sp>
            <p:nvSpPr>
              <p:cNvPr id="82" name="Freeform 31"/>
              <p:cNvSpPr>
                <a:spLocks noChangeArrowheads="1"/>
              </p:cNvSpPr>
              <p:nvPr/>
            </p:nvSpPr>
            <p:spPr bwMode="auto">
              <a:xfrm>
                <a:off x="7185534" y="1598612"/>
                <a:ext cx="215900" cy="217488"/>
              </a:xfrm>
              <a:custGeom>
                <a:gdLst>
                  <a:gd fmla="*/ 38198494 w 601" name="T0"/>
                  <a:gd fmla="*/ 78442719 h 602" name="T1"/>
                  <a:gd fmla="*/ 38198494 w 601" name="T2"/>
                  <a:gd fmla="*/ 78442719 h 602" name="T3"/>
                  <a:gd fmla="*/ 0 w 601" name="T4"/>
                  <a:gd fmla="*/ 39678193 h 602" name="T5"/>
                  <a:gd fmla="*/ 38198494 w 601" name="T6"/>
                  <a:gd fmla="*/ 0 h 602" name="T7"/>
                  <a:gd fmla="*/ 77429787 w 601" name="T8"/>
                  <a:gd fmla="*/ 39678193 h 602" name="T9"/>
                  <a:gd fmla="*/ 38198494 w 601" name="T10"/>
                  <a:gd fmla="*/ 78442719 h 602" name="T11"/>
                  <a:gd fmla="*/ 38198494 w 601" name="T12"/>
                  <a:gd fmla="*/ 7439751 h 602" name="T13"/>
                  <a:gd fmla="*/ 38198494 w 601" name="T14"/>
                  <a:gd fmla="*/ 7439751 h 602" name="T15"/>
                  <a:gd fmla="*/ 7226723 w 601" name="T16"/>
                  <a:gd fmla="*/ 39678193 h 602" name="T17"/>
                  <a:gd fmla="*/ 38198494 w 601" name="T18"/>
                  <a:gd fmla="*/ 71133388 h 602" name="T19"/>
                  <a:gd fmla="*/ 70203064 w 601" name="T20"/>
                  <a:gd fmla="*/ 39678193 h 602" name="T21"/>
                  <a:gd fmla="*/ 38198494 w 601" name="T22"/>
                  <a:gd fmla="*/ 7439751 h 602" name="T23"/>
                  <a:gd fmla="*/ 50974673 w 601" name="T24"/>
                  <a:gd fmla="*/ 48031249 h 602" name="T25"/>
                  <a:gd fmla="*/ 50974673 w 601" name="T26"/>
                  <a:gd fmla="*/ 48031249 h 602" name="T27"/>
                  <a:gd fmla="*/ 47361132 w 601" name="T28"/>
                  <a:gd fmla="*/ 51685915 h 602" name="T29"/>
                  <a:gd fmla="*/ 44651066 w 601" name="T30"/>
                  <a:gd fmla="*/ 50772248 h 602" name="T31"/>
                  <a:gd fmla="*/ 44651066 w 601" name="T32"/>
                  <a:gd fmla="*/ 50772248 h 602" name="T33"/>
                  <a:gd fmla="*/ 33681837 w 601" name="T34"/>
                  <a:gd fmla="*/ 42549612 h 602" name="T35"/>
                  <a:gd fmla="*/ 33681837 w 601" name="T36"/>
                  <a:gd fmla="*/ 48031249 h 602" name="T37"/>
                  <a:gd fmla="*/ 33681837 w 601" name="T38"/>
                  <a:gd fmla="*/ 48031249 h 602" name="T39"/>
                  <a:gd fmla="*/ 30068655 w 601" name="T40"/>
                  <a:gd fmla="*/ 51685915 h 602" name="T41"/>
                  <a:gd fmla="*/ 26326149 w 601" name="T42"/>
                  <a:gd fmla="*/ 48031249 h 602" name="T43"/>
                  <a:gd fmla="*/ 26326149 w 601" name="T44"/>
                  <a:gd fmla="*/ 48031249 h 602" name="T45"/>
                  <a:gd fmla="*/ 26326149 w 601" name="T46"/>
                  <a:gd fmla="*/ 30541890 h 602" name="T47"/>
                  <a:gd fmla="*/ 26326149 w 601" name="T48"/>
                  <a:gd fmla="*/ 30541890 h 602" name="T49"/>
                  <a:gd fmla="*/ 30068655 w 601" name="T50"/>
                  <a:gd fmla="*/ 26756804 h 602" name="T51"/>
                  <a:gd fmla="*/ 33681837 w 601" name="T52"/>
                  <a:gd fmla="*/ 30541890 h 602" name="T53"/>
                  <a:gd fmla="*/ 33681837 w 601" name="T54"/>
                  <a:gd fmla="*/ 30541890 h 602" name="T55"/>
                  <a:gd fmla="*/ 33681837 w 601" name="T56"/>
                  <a:gd fmla="*/ 36023527 h 602" name="T57"/>
                  <a:gd fmla="*/ 44651066 w 601" name="T58"/>
                  <a:gd fmla="*/ 27800891 h 602" name="T59"/>
                  <a:gd fmla="*/ 44651066 w 601" name="T60"/>
                  <a:gd fmla="*/ 27800891 h 602" name="T61"/>
                  <a:gd fmla="*/ 47361132 w 601" name="T62"/>
                  <a:gd fmla="*/ 26756804 h 602" name="T63"/>
                  <a:gd fmla="*/ 50974673 w 601" name="T64"/>
                  <a:gd fmla="*/ 30541890 h 602" name="T65"/>
                  <a:gd fmla="*/ 50974673 w 601" name="T66"/>
                  <a:gd fmla="*/ 30541890 h 602" name="T67"/>
                  <a:gd fmla="*/ 50974673 w 601" name="T68"/>
                  <a:gd fmla="*/ 48031249 h 602"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b="b" l="0" r="r" t="0"/>
                <a:pathLst>
                  <a:path h="602" w="601">
                    <a:moveTo>
                      <a:pt x="296" y="601"/>
                    </a:moveTo>
                    <a:lnTo>
                      <a:pt x="296" y="601"/>
                    </a:lnTo>
                    <a:cubicBezTo>
                      <a:pt x="134" y="601"/>
                      <a:pt x="0" y="467"/>
                      <a:pt x="0" y="304"/>
                    </a:cubicBezTo>
                    <a:cubicBezTo>
                      <a:pt x="0" y="135"/>
                      <a:pt x="134" y="0"/>
                      <a:pt x="296" y="0"/>
                    </a:cubicBezTo>
                    <a:cubicBezTo>
                      <a:pt x="466" y="0"/>
                      <a:pt x="600" y="135"/>
                      <a:pt x="600" y="304"/>
                    </a:cubicBezTo>
                    <a:cubicBezTo>
                      <a:pt x="600" y="467"/>
                      <a:pt x="466" y="601"/>
                      <a:pt x="296" y="601"/>
                    </a:cubicBezTo>
                    <a:close/>
                    <a:moveTo>
                      <a:pt x="296" y="57"/>
                    </a:moveTo>
                    <a:lnTo>
                      <a:pt x="296" y="57"/>
                    </a:lnTo>
                    <a:cubicBezTo>
                      <a:pt x="162" y="57"/>
                      <a:pt x="56" y="170"/>
                      <a:pt x="56" y="304"/>
                    </a:cubicBezTo>
                    <a:cubicBezTo>
                      <a:pt x="56" y="439"/>
                      <a:pt x="162" y="545"/>
                      <a:pt x="296" y="545"/>
                    </a:cubicBezTo>
                    <a:cubicBezTo>
                      <a:pt x="431" y="545"/>
                      <a:pt x="544" y="439"/>
                      <a:pt x="544" y="304"/>
                    </a:cubicBezTo>
                    <a:cubicBezTo>
                      <a:pt x="544" y="170"/>
                      <a:pt x="431" y="57"/>
                      <a:pt x="296" y="57"/>
                    </a:cubicBezTo>
                    <a:close/>
                    <a:moveTo>
                      <a:pt x="395" y="368"/>
                    </a:moveTo>
                    <a:lnTo>
                      <a:pt x="395" y="368"/>
                    </a:lnTo>
                    <a:cubicBezTo>
                      <a:pt x="395" y="382"/>
                      <a:pt x="381" y="396"/>
                      <a:pt x="367" y="396"/>
                    </a:cubicBezTo>
                    <a:cubicBezTo>
                      <a:pt x="360" y="396"/>
                      <a:pt x="353" y="396"/>
                      <a:pt x="346" y="389"/>
                    </a:cubicBezTo>
                    <a:cubicBezTo>
                      <a:pt x="261" y="326"/>
                      <a:pt x="261" y="326"/>
                      <a:pt x="261" y="326"/>
                    </a:cubicBezTo>
                    <a:cubicBezTo>
                      <a:pt x="261" y="368"/>
                      <a:pt x="261" y="368"/>
                      <a:pt x="261" y="368"/>
                    </a:cubicBezTo>
                    <a:cubicBezTo>
                      <a:pt x="261" y="382"/>
                      <a:pt x="247" y="396"/>
                      <a:pt x="233" y="396"/>
                    </a:cubicBezTo>
                    <a:cubicBezTo>
                      <a:pt x="219" y="396"/>
                      <a:pt x="204" y="382"/>
                      <a:pt x="204" y="368"/>
                    </a:cubicBezTo>
                    <a:cubicBezTo>
                      <a:pt x="204" y="234"/>
                      <a:pt x="204" y="234"/>
                      <a:pt x="204" y="234"/>
                    </a:cubicBezTo>
                    <a:cubicBezTo>
                      <a:pt x="204" y="220"/>
                      <a:pt x="219" y="205"/>
                      <a:pt x="233" y="205"/>
                    </a:cubicBezTo>
                    <a:cubicBezTo>
                      <a:pt x="247" y="205"/>
                      <a:pt x="261" y="220"/>
                      <a:pt x="261" y="234"/>
                    </a:cubicBezTo>
                    <a:cubicBezTo>
                      <a:pt x="261" y="276"/>
                      <a:pt x="261" y="276"/>
                      <a:pt x="261" y="276"/>
                    </a:cubicBezTo>
                    <a:cubicBezTo>
                      <a:pt x="346" y="213"/>
                      <a:pt x="346" y="213"/>
                      <a:pt x="346" y="213"/>
                    </a:cubicBezTo>
                    <a:cubicBezTo>
                      <a:pt x="353" y="213"/>
                      <a:pt x="360" y="205"/>
                      <a:pt x="367" y="205"/>
                    </a:cubicBezTo>
                    <a:cubicBezTo>
                      <a:pt x="381" y="205"/>
                      <a:pt x="395" y="220"/>
                      <a:pt x="395" y="234"/>
                    </a:cubicBezTo>
                    <a:cubicBezTo>
                      <a:pt x="395" y="368"/>
                      <a:pt x="395" y="368"/>
                      <a:pt x="395" y="368"/>
                    </a:cubicBezTo>
                    <a:close/>
                  </a:path>
                </a:pathLst>
              </a:custGeom>
              <a:grpFill/>
              <a:ln>
                <a:noFill/>
              </a:ln>
              <a:extLst/>
            </p:spPr>
            <p:txBody>
              <a:bodyPr anchor="ctr" bIns="22854" lIns="45708" rIns="45708" tIns="22854" wrap="none"/>
              <a:lstStyle/>
              <a:p>
                <a:endParaRPr lang="en-US" sz="3199">
                  <a:latin typeface="Roboto Light"/>
                </a:endParaRPr>
              </a:p>
            </p:txBody>
          </p:sp>
          <p:sp>
            <p:nvSpPr>
              <p:cNvPr id="83" name="Freeform 32"/>
              <p:cNvSpPr>
                <a:spLocks noChangeArrowheads="1"/>
              </p:cNvSpPr>
              <p:nvPr/>
            </p:nvSpPr>
            <p:spPr bwMode="auto">
              <a:xfrm>
                <a:off x="6804534" y="1598612"/>
                <a:ext cx="219075" cy="217488"/>
              </a:xfrm>
              <a:custGeom>
                <a:gdLst>
                  <a:gd fmla="*/ 39339251 w 609" name="T0"/>
                  <a:gd fmla="*/ 78442719 h 602" name="T1"/>
                  <a:gd fmla="*/ 39339251 w 609" name="T2"/>
                  <a:gd fmla="*/ 78442719 h 602" name="T3"/>
                  <a:gd fmla="*/ 0 w 609" name="T4"/>
                  <a:gd fmla="*/ 39678193 h 602" name="T5"/>
                  <a:gd fmla="*/ 39339251 w 609" name="T6"/>
                  <a:gd fmla="*/ 0 h 602" name="T7"/>
                  <a:gd fmla="*/ 78678142 w 609" name="T8"/>
                  <a:gd fmla="*/ 39678193 h 602" name="T9"/>
                  <a:gd fmla="*/ 39339251 w 609" name="T10"/>
                  <a:gd fmla="*/ 78442719 h 602" name="T11"/>
                  <a:gd fmla="*/ 39339251 w 609" name="T12"/>
                  <a:gd fmla="*/ 7439751 h 602" name="T13"/>
                  <a:gd fmla="*/ 39339251 w 609" name="T14"/>
                  <a:gd fmla="*/ 7439751 h 602" name="T15"/>
                  <a:gd fmla="*/ 7376244 w 609" name="T16"/>
                  <a:gd fmla="*/ 39678193 h 602" name="T17"/>
                  <a:gd fmla="*/ 39339251 w 609" name="T18"/>
                  <a:gd fmla="*/ 71133388 h 602" name="T19"/>
                  <a:gd fmla="*/ 71431400 w 609" name="T20"/>
                  <a:gd fmla="*/ 39678193 h 602" name="T21"/>
                  <a:gd fmla="*/ 39339251 w 609" name="T22"/>
                  <a:gd fmla="*/ 7439751 h 602" name="T23"/>
                  <a:gd fmla="*/ 55902976 w 609" name="T24"/>
                  <a:gd fmla="*/ 42549612 h 602" name="T25"/>
                  <a:gd fmla="*/ 55902976 w 609" name="T26"/>
                  <a:gd fmla="*/ 42549612 h 602" name="T27"/>
                  <a:gd fmla="*/ 43997742 w 609" name="T28"/>
                  <a:gd fmla="*/ 50772248 h 602" name="T29"/>
                  <a:gd fmla="*/ 42186147 w 609" name="T30"/>
                  <a:gd fmla="*/ 51685915 h 602" name="T31"/>
                  <a:gd fmla="*/ 38433453 w 609" name="T32"/>
                  <a:gd fmla="*/ 48031249 h 602" name="T33"/>
                  <a:gd fmla="*/ 38433453 w 609" name="T34"/>
                  <a:gd fmla="*/ 48031249 h 602" name="T35"/>
                  <a:gd fmla="*/ 38433453 w 609" name="T36"/>
                  <a:gd fmla="*/ 43463279 h 602" name="T37"/>
                  <a:gd fmla="*/ 26527860 w 609" name="T38"/>
                  <a:gd fmla="*/ 50772248 h 602" name="T39"/>
                  <a:gd fmla="*/ 24716265 w 609" name="T40"/>
                  <a:gd fmla="*/ 51685915 h 602" name="T41"/>
                  <a:gd fmla="*/ 21093073 w 609" name="T42"/>
                  <a:gd fmla="*/ 48031249 h 602" name="T43"/>
                  <a:gd fmla="*/ 21093073 w 609" name="T44"/>
                  <a:gd fmla="*/ 48031249 h 602" name="T45"/>
                  <a:gd fmla="*/ 21093073 w 609" name="T46"/>
                  <a:gd fmla="*/ 30541890 h 602" name="T47"/>
                  <a:gd fmla="*/ 21093073 w 609" name="T48"/>
                  <a:gd fmla="*/ 30541890 h 602" name="T49"/>
                  <a:gd fmla="*/ 21093073 w 609" name="T50"/>
                  <a:gd fmla="*/ 30541890 h 602" name="T51"/>
                  <a:gd fmla="*/ 24716265 w 609" name="T52"/>
                  <a:gd fmla="*/ 26756804 h 602" name="T53"/>
                  <a:gd fmla="*/ 26527860 w 609" name="T54"/>
                  <a:gd fmla="*/ 27800891 h 602" name="T55"/>
                  <a:gd fmla="*/ 38433453 w 609" name="T56"/>
                  <a:gd fmla="*/ 36023527 h 602" name="T57"/>
                  <a:gd fmla="*/ 38433453 w 609" name="T58"/>
                  <a:gd fmla="*/ 30541890 h 602" name="T59"/>
                  <a:gd fmla="*/ 38433453 w 609" name="T60"/>
                  <a:gd fmla="*/ 30541890 h 602" name="T61"/>
                  <a:gd fmla="*/ 38433453 w 609" name="T62"/>
                  <a:gd fmla="*/ 30541890 h 602" name="T63"/>
                  <a:gd fmla="*/ 42186147 w 609" name="T64"/>
                  <a:gd fmla="*/ 26756804 h 602" name="T65"/>
                  <a:gd fmla="*/ 43997742 w 609" name="T66"/>
                  <a:gd fmla="*/ 27800891 h 602" name="T67"/>
                  <a:gd fmla="*/ 55902976 w 609" name="T68"/>
                  <a:gd fmla="*/ 36023527 h 602" name="T69"/>
                  <a:gd fmla="*/ 57714571 w 609" name="T70"/>
                  <a:gd fmla="*/ 39678193 h 602" name="T71"/>
                  <a:gd fmla="*/ 55902976 w 609" name="T72"/>
                  <a:gd fmla="*/ 42549612 h 602"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b="b" l="0" r="r" t="0"/>
                <a:pathLst>
                  <a:path h="602" w="609">
                    <a:moveTo>
                      <a:pt x="304" y="601"/>
                    </a:moveTo>
                    <a:lnTo>
                      <a:pt x="304" y="601"/>
                    </a:lnTo>
                    <a:cubicBezTo>
                      <a:pt x="135" y="601"/>
                      <a:pt x="0" y="467"/>
                      <a:pt x="0" y="304"/>
                    </a:cubicBezTo>
                    <a:cubicBezTo>
                      <a:pt x="0" y="135"/>
                      <a:pt x="135" y="0"/>
                      <a:pt x="304" y="0"/>
                    </a:cubicBezTo>
                    <a:cubicBezTo>
                      <a:pt x="474" y="0"/>
                      <a:pt x="608" y="135"/>
                      <a:pt x="608" y="304"/>
                    </a:cubicBezTo>
                    <a:cubicBezTo>
                      <a:pt x="608" y="467"/>
                      <a:pt x="474" y="601"/>
                      <a:pt x="304" y="601"/>
                    </a:cubicBezTo>
                    <a:close/>
                    <a:moveTo>
                      <a:pt x="304" y="57"/>
                    </a:moveTo>
                    <a:lnTo>
                      <a:pt x="304" y="57"/>
                    </a:lnTo>
                    <a:cubicBezTo>
                      <a:pt x="170" y="57"/>
                      <a:pt x="57" y="170"/>
                      <a:pt x="57" y="304"/>
                    </a:cubicBezTo>
                    <a:cubicBezTo>
                      <a:pt x="57" y="439"/>
                      <a:pt x="170" y="545"/>
                      <a:pt x="304" y="545"/>
                    </a:cubicBezTo>
                    <a:cubicBezTo>
                      <a:pt x="439" y="545"/>
                      <a:pt x="552" y="439"/>
                      <a:pt x="552" y="304"/>
                    </a:cubicBezTo>
                    <a:cubicBezTo>
                      <a:pt x="552" y="170"/>
                      <a:pt x="439" y="57"/>
                      <a:pt x="304" y="57"/>
                    </a:cubicBezTo>
                    <a:close/>
                    <a:moveTo>
                      <a:pt x="432" y="326"/>
                    </a:moveTo>
                    <a:lnTo>
                      <a:pt x="432" y="326"/>
                    </a:lnTo>
                    <a:cubicBezTo>
                      <a:pt x="340" y="389"/>
                      <a:pt x="340" y="389"/>
                      <a:pt x="340" y="389"/>
                    </a:cubicBezTo>
                    <a:cubicBezTo>
                      <a:pt x="333" y="396"/>
                      <a:pt x="333" y="396"/>
                      <a:pt x="326" y="396"/>
                    </a:cubicBezTo>
                    <a:cubicBezTo>
                      <a:pt x="304" y="396"/>
                      <a:pt x="297" y="382"/>
                      <a:pt x="297" y="368"/>
                    </a:cubicBezTo>
                    <a:cubicBezTo>
                      <a:pt x="297" y="333"/>
                      <a:pt x="297" y="333"/>
                      <a:pt x="297" y="333"/>
                    </a:cubicBezTo>
                    <a:cubicBezTo>
                      <a:pt x="205" y="389"/>
                      <a:pt x="205" y="389"/>
                      <a:pt x="205" y="389"/>
                    </a:cubicBezTo>
                    <a:cubicBezTo>
                      <a:pt x="205" y="396"/>
                      <a:pt x="198" y="396"/>
                      <a:pt x="191" y="396"/>
                    </a:cubicBezTo>
                    <a:cubicBezTo>
                      <a:pt x="177" y="396"/>
                      <a:pt x="163" y="382"/>
                      <a:pt x="163" y="368"/>
                    </a:cubicBezTo>
                    <a:cubicBezTo>
                      <a:pt x="163" y="234"/>
                      <a:pt x="163" y="234"/>
                      <a:pt x="163" y="234"/>
                    </a:cubicBezTo>
                    <a:cubicBezTo>
                      <a:pt x="163" y="220"/>
                      <a:pt x="177" y="205"/>
                      <a:pt x="191" y="205"/>
                    </a:cubicBezTo>
                    <a:cubicBezTo>
                      <a:pt x="198" y="205"/>
                      <a:pt x="205" y="213"/>
                      <a:pt x="205" y="213"/>
                    </a:cubicBezTo>
                    <a:cubicBezTo>
                      <a:pt x="297" y="276"/>
                      <a:pt x="297" y="276"/>
                      <a:pt x="297" y="276"/>
                    </a:cubicBezTo>
                    <a:cubicBezTo>
                      <a:pt x="297" y="234"/>
                      <a:pt x="297" y="234"/>
                      <a:pt x="297" y="234"/>
                    </a:cubicBezTo>
                    <a:cubicBezTo>
                      <a:pt x="297" y="220"/>
                      <a:pt x="304" y="205"/>
                      <a:pt x="326" y="205"/>
                    </a:cubicBezTo>
                    <a:cubicBezTo>
                      <a:pt x="333" y="205"/>
                      <a:pt x="333" y="213"/>
                      <a:pt x="340" y="213"/>
                    </a:cubicBezTo>
                    <a:cubicBezTo>
                      <a:pt x="432" y="276"/>
                      <a:pt x="432" y="276"/>
                      <a:pt x="432" y="276"/>
                    </a:cubicBezTo>
                    <a:cubicBezTo>
                      <a:pt x="439" y="283"/>
                      <a:pt x="446" y="290"/>
                      <a:pt x="446" y="304"/>
                    </a:cubicBezTo>
                    <a:cubicBezTo>
                      <a:pt x="446" y="311"/>
                      <a:pt x="439" y="318"/>
                      <a:pt x="432" y="326"/>
                    </a:cubicBezTo>
                    <a:close/>
                  </a:path>
                </a:pathLst>
              </a:custGeom>
              <a:grpFill/>
              <a:ln>
                <a:noFill/>
              </a:ln>
              <a:extLst/>
            </p:spPr>
            <p:txBody>
              <a:bodyPr anchor="ctr" bIns="22854" lIns="45708" rIns="45708" tIns="22854" wrap="none"/>
              <a:lstStyle/>
              <a:p>
                <a:endParaRPr lang="en-US" sz="3199">
                  <a:latin typeface="Roboto Light"/>
                </a:endParaRPr>
              </a:p>
            </p:txBody>
          </p:sp>
          <p:sp>
            <p:nvSpPr>
              <p:cNvPr id="84" name="Freeform 33"/>
              <p:cNvSpPr>
                <a:spLocks noChangeArrowheads="1"/>
              </p:cNvSpPr>
              <p:nvPr/>
            </p:nvSpPr>
            <p:spPr bwMode="auto">
              <a:xfrm>
                <a:off x="6425121" y="1598612"/>
                <a:ext cx="217488" cy="217488"/>
              </a:xfrm>
              <a:custGeom>
                <a:gdLst>
                  <a:gd fmla="*/ 39678193 w 602" name="T0"/>
                  <a:gd fmla="*/ 78442719 h 602" name="T1"/>
                  <a:gd fmla="*/ 39678193 w 602" name="T2"/>
                  <a:gd fmla="*/ 78442719 h 602" name="T3"/>
                  <a:gd fmla="*/ 78442719 w 602" name="T4"/>
                  <a:gd fmla="*/ 39678193 h 602" name="T5"/>
                  <a:gd fmla="*/ 39678193 w 602" name="T6"/>
                  <a:gd fmla="*/ 0 h 602" name="T7"/>
                  <a:gd fmla="*/ 0 w 602" name="T8"/>
                  <a:gd fmla="*/ 39678193 h 602" name="T9"/>
                  <a:gd fmla="*/ 39678193 w 602" name="T10"/>
                  <a:gd fmla="*/ 78442719 h 602" name="T11"/>
                  <a:gd fmla="*/ 39678193 w 602" name="T12"/>
                  <a:gd fmla="*/ 7439751 h 602" name="T13"/>
                  <a:gd fmla="*/ 39678193 w 602" name="T14"/>
                  <a:gd fmla="*/ 7439751 h 602" name="T15"/>
                  <a:gd fmla="*/ 71002968 w 602" name="T16"/>
                  <a:gd fmla="*/ 39678193 h 602" name="T17"/>
                  <a:gd fmla="*/ 39678193 w 602" name="T18"/>
                  <a:gd fmla="*/ 71133388 h 602" name="T19"/>
                  <a:gd fmla="*/ 7439751 w 602" name="T20"/>
                  <a:gd fmla="*/ 39678193 h 602" name="T21"/>
                  <a:gd fmla="*/ 39678193 w 602" name="T22"/>
                  <a:gd fmla="*/ 7439751 h 602" name="T23"/>
                  <a:gd fmla="*/ 23102139 w 602" name="T24"/>
                  <a:gd fmla="*/ 42549612 h 602" name="T25"/>
                  <a:gd fmla="*/ 23102139 w 602" name="T26"/>
                  <a:gd fmla="*/ 42549612 h 602" name="T27"/>
                  <a:gd fmla="*/ 35109861 w 602" name="T28"/>
                  <a:gd fmla="*/ 50772248 h 602" name="T29"/>
                  <a:gd fmla="*/ 36937194 w 602" name="T30"/>
                  <a:gd fmla="*/ 51685915 h 602" name="T31"/>
                  <a:gd fmla="*/ 40591859 w 602" name="T32"/>
                  <a:gd fmla="*/ 48031249 h 602" name="T33"/>
                  <a:gd fmla="*/ 40591859 w 602" name="T34"/>
                  <a:gd fmla="*/ 48031249 h 602" name="T35"/>
                  <a:gd fmla="*/ 40591859 w 602" name="T36"/>
                  <a:gd fmla="*/ 43463279 h 602" name="T37"/>
                  <a:gd fmla="*/ 51685915 w 602" name="T38"/>
                  <a:gd fmla="*/ 50772248 h 602" name="T39"/>
                  <a:gd fmla="*/ 54426914 w 602" name="T40"/>
                  <a:gd fmla="*/ 51685915 h 602" name="T41"/>
                  <a:gd fmla="*/ 58212000 w 602" name="T42"/>
                  <a:gd fmla="*/ 48031249 h 602" name="T43"/>
                  <a:gd fmla="*/ 58212000 w 602" name="T44"/>
                  <a:gd fmla="*/ 48031249 h 602" name="T45"/>
                  <a:gd fmla="*/ 58212000 w 602" name="T46"/>
                  <a:gd fmla="*/ 30541890 h 602" name="T47"/>
                  <a:gd fmla="*/ 58212000 w 602" name="T48"/>
                  <a:gd fmla="*/ 30541890 h 602" name="T49"/>
                  <a:gd fmla="*/ 58212000 w 602" name="T50"/>
                  <a:gd fmla="*/ 30541890 h 602" name="T51"/>
                  <a:gd fmla="*/ 54426914 w 602" name="T52"/>
                  <a:gd fmla="*/ 26756804 h 602" name="T53"/>
                  <a:gd fmla="*/ 51685915 w 602" name="T54"/>
                  <a:gd fmla="*/ 27800891 h 602" name="T55"/>
                  <a:gd fmla="*/ 40591859 w 602" name="T56"/>
                  <a:gd fmla="*/ 36023527 h 602" name="T57"/>
                  <a:gd fmla="*/ 40591859 w 602" name="T58"/>
                  <a:gd fmla="*/ 30541890 h 602" name="T59"/>
                  <a:gd fmla="*/ 40591859 w 602" name="T60"/>
                  <a:gd fmla="*/ 30541890 h 602" name="T61"/>
                  <a:gd fmla="*/ 40591859 w 602" name="T62"/>
                  <a:gd fmla="*/ 30541890 h 602" name="T63"/>
                  <a:gd fmla="*/ 36937194 w 602" name="T64"/>
                  <a:gd fmla="*/ 26756804 h 602" name="T65"/>
                  <a:gd fmla="*/ 35109861 w 602" name="T66"/>
                  <a:gd fmla="*/ 27800891 h 602" name="T67"/>
                  <a:gd fmla="*/ 23102139 w 602" name="T68"/>
                  <a:gd fmla="*/ 36023527 h 602" name="T69"/>
                  <a:gd fmla="*/ 21274806 w 602" name="T70"/>
                  <a:gd fmla="*/ 39678193 h 602" name="T71"/>
                  <a:gd fmla="*/ 23102139 w 602" name="T72"/>
                  <a:gd fmla="*/ 42549612 h 602"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b="b" l="0" r="r" t="0"/>
                <a:pathLst>
                  <a:path h="602" w="602">
                    <a:moveTo>
                      <a:pt x="304" y="601"/>
                    </a:moveTo>
                    <a:lnTo>
                      <a:pt x="304" y="601"/>
                    </a:lnTo>
                    <a:cubicBezTo>
                      <a:pt x="467" y="601"/>
                      <a:pt x="601" y="467"/>
                      <a:pt x="601" y="304"/>
                    </a:cubicBezTo>
                    <a:cubicBezTo>
                      <a:pt x="601" y="135"/>
                      <a:pt x="467" y="0"/>
                      <a:pt x="304" y="0"/>
                    </a:cubicBezTo>
                    <a:cubicBezTo>
                      <a:pt x="135" y="0"/>
                      <a:pt x="0" y="135"/>
                      <a:pt x="0" y="304"/>
                    </a:cubicBezTo>
                    <a:cubicBezTo>
                      <a:pt x="0" y="467"/>
                      <a:pt x="135" y="601"/>
                      <a:pt x="304" y="601"/>
                    </a:cubicBezTo>
                    <a:close/>
                    <a:moveTo>
                      <a:pt x="304" y="57"/>
                    </a:moveTo>
                    <a:lnTo>
                      <a:pt x="304" y="57"/>
                    </a:lnTo>
                    <a:cubicBezTo>
                      <a:pt x="439" y="57"/>
                      <a:pt x="544" y="170"/>
                      <a:pt x="544" y="304"/>
                    </a:cubicBezTo>
                    <a:cubicBezTo>
                      <a:pt x="544" y="439"/>
                      <a:pt x="439" y="545"/>
                      <a:pt x="304" y="545"/>
                    </a:cubicBezTo>
                    <a:cubicBezTo>
                      <a:pt x="170" y="545"/>
                      <a:pt x="57" y="439"/>
                      <a:pt x="57" y="304"/>
                    </a:cubicBezTo>
                    <a:cubicBezTo>
                      <a:pt x="57" y="170"/>
                      <a:pt x="170" y="57"/>
                      <a:pt x="304" y="57"/>
                    </a:cubicBezTo>
                    <a:close/>
                    <a:moveTo>
                      <a:pt x="177" y="326"/>
                    </a:moveTo>
                    <a:lnTo>
                      <a:pt x="177" y="326"/>
                    </a:lnTo>
                    <a:cubicBezTo>
                      <a:pt x="269" y="389"/>
                      <a:pt x="269" y="389"/>
                      <a:pt x="269" y="389"/>
                    </a:cubicBezTo>
                    <a:cubicBezTo>
                      <a:pt x="269" y="396"/>
                      <a:pt x="276" y="396"/>
                      <a:pt x="283" y="396"/>
                    </a:cubicBezTo>
                    <a:cubicBezTo>
                      <a:pt x="297" y="396"/>
                      <a:pt x="311" y="382"/>
                      <a:pt x="311" y="368"/>
                    </a:cubicBezTo>
                    <a:cubicBezTo>
                      <a:pt x="311" y="333"/>
                      <a:pt x="311" y="333"/>
                      <a:pt x="311" y="333"/>
                    </a:cubicBezTo>
                    <a:cubicBezTo>
                      <a:pt x="396" y="389"/>
                      <a:pt x="396" y="389"/>
                      <a:pt x="396" y="389"/>
                    </a:cubicBezTo>
                    <a:cubicBezTo>
                      <a:pt x="403" y="396"/>
                      <a:pt x="410" y="396"/>
                      <a:pt x="417" y="396"/>
                    </a:cubicBezTo>
                    <a:cubicBezTo>
                      <a:pt x="431" y="396"/>
                      <a:pt x="446" y="382"/>
                      <a:pt x="446" y="368"/>
                    </a:cubicBezTo>
                    <a:cubicBezTo>
                      <a:pt x="446" y="234"/>
                      <a:pt x="446" y="234"/>
                      <a:pt x="446" y="234"/>
                    </a:cubicBezTo>
                    <a:cubicBezTo>
                      <a:pt x="446" y="220"/>
                      <a:pt x="431" y="205"/>
                      <a:pt x="417" y="205"/>
                    </a:cubicBezTo>
                    <a:cubicBezTo>
                      <a:pt x="410" y="205"/>
                      <a:pt x="403" y="213"/>
                      <a:pt x="396" y="213"/>
                    </a:cubicBezTo>
                    <a:cubicBezTo>
                      <a:pt x="311" y="276"/>
                      <a:pt x="311" y="276"/>
                      <a:pt x="311" y="276"/>
                    </a:cubicBezTo>
                    <a:cubicBezTo>
                      <a:pt x="311" y="234"/>
                      <a:pt x="311" y="234"/>
                      <a:pt x="311" y="234"/>
                    </a:cubicBezTo>
                    <a:cubicBezTo>
                      <a:pt x="311" y="220"/>
                      <a:pt x="297" y="205"/>
                      <a:pt x="283" y="205"/>
                    </a:cubicBezTo>
                    <a:cubicBezTo>
                      <a:pt x="276" y="205"/>
                      <a:pt x="269" y="213"/>
                      <a:pt x="269" y="213"/>
                    </a:cubicBezTo>
                    <a:cubicBezTo>
                      <a:pt x="177" y="276"/>
                      <a:pt x="177" y="276"/>
                      <a:pt x="177" y="276"/>
                    </a:cubicBezTo>
                    <a:cubicBezTo>
                      <a:pt x="163" y="283"/>
                      <a:pt x="163" y="290"/>
                      <a:pt x="163" y="304"/>
                    </a:cubicBezTo>
                    <a:cubicBezTo>
                      <a:pt x="163" y="311"/>
                      <a:pt x="163" y="318"/>
                      <a:pt x="177" y="326"/>
                    </a:cubicBezTo>
                    <a:close/>
                  </a:path>
                </a:pathLst>
              </a:custGeom>
              <a:grpFill/>
              <a:ln>
                <a:noFill/>
              </a:ln>
              <a:extLst/>
            </p:spPr>
            <p:txBody>
              <a:bodyPr anchor="ctr" bIns="22854" lIns="45708" rIns="45708" tIns="22854" wrap="none"/>
              <a:lstStyle/>
              <a:p>
                <a:endParaRPr lang="en-US" sz="3199">
                  <a:latin typeface="Roboto Light"/>
                </a:endParaRPr>
              </a:p>
            </p:txBody>
          </p:sp>
          <p:sp>
            <p:nvSpPr>
              <p:cNvPr id="85" name="Freeform 34"/>
              <p:cNvSpPr>
                <a:spLocks noChangeArrowheads="1"/>
              </p:cNvSpPr>
              <p:nvPr/>
            </p:nvSpPr>
            <p:spPr bwMode="auto">
              <a:xfrm>
                <a:off x="6045709" y="1598612"/>
                <a:ext cx="217487" cy="217488"/>
              </a:xfrm>
              <a:custGeom>
                <a:gdLst>
                  <a:gd fmla="*/ 38763987 w 602" name="T0"/>
                  <a:gd fmla="*/ 78442719 h 602" name="T1"/>
                  <a:gd fmla="*/ 38763987 w 602" name="T2"/>
                  <a:gd fmla="*/ 78442719 h 602" name="T3"/>
                  <a:gd fmla="*/ 0 w 602" name="T4"/>
                  <a:gd fmla="*/ 39678193 h 602" name="T5"/>
                  <a:gd fmla="*/ 38763987 w 602" name="T6"/>
                  <a:gd fmla="*/ 0 h 602" name="T7"/>
                  <a:gd fmla="*/ 78441997 w 602" name="T8"/>
                  <a:gd fmla="*/ 39678193 h 602" name="T9"/>
                  <a:gd fmla="*/ 38763987 w 602" name="T10"/>
                  <a:gd fmla="*/ 78442719 h 602" name="T11"/>
                  <a:gd fmla="*/ 38763987 w 602" name="T12"/>
                  <a:gd fmla="*/ 7439751 h 602" name="T13"/>
                  <a:gd fmla="*/ 38763987 w 602" name="T14"/>
                  <a:gd fmla="*/ 7439751 h 602" name="T15"/>
                  <a:gd fmla="*/ 7439717 w 602" name="T16"/>
                  <a:gd fmla="*/ 39678193 h 602" name="T17"/>
                  <a:gd fmla="*/ 38763987 w 602" name="T18"/>
                  <a:gd fmla="*/ 71133388 h 602" name="T19"/>
                  <a:gd fmla="*/ 71002280 w 602" name="T20"/>
                  <a:gd fmla="*/ 39678193 h 602" name="T21"/>
                  <a:gd fmla="*/ 38763987 w 602" name="T22"/>
                  <a:gd fmla="*/ 7439751 h 602" name="T23"/>
                  <a:gd fmla="*/ 49858353 w 602" name="T24"/>
                  <a:gd fmla="*/ 48944916 h 602" name="T25"/>
                  <a:gd fmla="*/ 49858353 w 602" name="T26"/>
                  <a:gd fmla="*/ 48944916 h 602" name="T27"/>
                  <a:gd fmla="*/ 46203704 w 602" name="T28"/>
                  <a:gd fmla="*/ 52599581 h 602" name="T29"/>
                  <a:gd fmla="*/ 42418636 w 602" name="T30"/>
                  <a:gd fmla="*/ 48944916 h 602" name="T31"/>
                  <a:gd fmla="*/ 42418636 w 602" name="T32"/>
                  <a:gd fmla="*/ 48944916 h 602" name="T33"/>
                  <a:gd fmla="*/ 42418636 w 602" name="T34"/>
                  <a:gd fmla="*/ 29628224 h 602" name="T35"/>
                  <a:gd fmla="*/ 42418636 w 602" name="T36"/>
                  <a:gd fmla="*/ 29628224 h 602" name="T37"/>
                  <a:gd fmla="*/ 42418636 w 602" name="T38"/>
                  <a:gd fmla="*/ 29628224 h 602" name="T39"/>
                  <a:gd fmla="*/ 46203704 w 602" name="T40"/>
                  <a:gd fmla="*/ 25843138 h 602" name="T41"/>
                  <a:gd fmla="*/ 49858353 w 602" name="T42"/>
                  <a:gd fmla="*/ 29628224 h 602" name="T43"/>
                  <a:gd fmla="*/ 49858353 w 602" name="T44"/>
                  <a:gd fmla="*/ 29628224 h 602" name="T45"/>
                  <a:gd fmla="*/ 49858353 w 602" name="T46"/>
                  <a:gd fmla="*/ 48944916 h 602" name="T47"/>
                  <a:gd fmla="*/ 35109700 w 602" name="T48"/>
                  <a:gd fmla="*/ 48944916 h 602" name="T49"/>
                  <a:gd fmla="*/ 35109700 w 602" name="T50"/>
                  <a:gd fmla="*/ 48944916 h 602" name="T51"/>
                  <a:gd fmla="*/ 31324631 w 602" name="T52"/>
                  <a:gd fmla="*/ 52599581 h 602" name="T53"/>
                  <a:gd fmla="*/ 27669982 w 602" name="T54"/>
                  <a:gd fmla="*/ 48944916 h 602" name="T55"/>
                  <a:gd fmla="*/ 27669982 w 602" name="T56"/>
                  <a:gd fmla="*/ 48944916 h 602" name="T57"/>
                  <a:gd fmla="*/ 27669982 w 602" name="T58"/>
                  <a:gd fmla="*/ 29628224 h 602" name="T59"/>
                  <a:gd fmla="*/ 27669982 w 602" name="T60"/>
                  <a:gd fmla="*/ 29628224 h 602" name="T61"/>
                  <a:gd fmla="*/ 27669982 w 602" name="T62"/>
                  <a:gd fmla="*/ 29628224 h 602" name="T63"/>
                  <a:gd fmla="*/ 31324631 w 602" name="T64"/>
                  <a:gd fmla="*/ 25843138 h 602" name="T65"/>
                  <a:gd fmla="*/ 35109700 w 602" name="T66"/>
                  <a:gd fmla="*/ 29628224 h 602" name="T67"/>
                  <a:gd fmla="*/ 35109700 w 602" name="T68"/>
                  <a:gd fmla="*/ 29628224 h 602" name="T69"/>
                  <a:gd fmla="*/ 35109700 w 602" name="T70"/>
                  <a:gd fmla="*/ 48944916 h 602"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b="b" l="0" r="r" t="0"/>
                <a:pathLst>
                  <a:path h="602" w="602">
                    <a:moveTo>
                      <a:pt x="297" y="601"/>
                    </a:moveTo>
                    <a:lnTo>
                      <a:pt x="297" y="601"/>
                    </a:lnTo>
                    <a:cubicBezTo>
                      <a:pt x="135" y="601"/>
                      <a:pt x="0" y="467"/>
                      <a:pt x="0" y="304"/>
                    </a:cubicBezTo>
                    <a:cubicBezTo>
                      <a:pt x="0" y="135"/>
                      <a:pt x="135" y="0"/>
                      <a:pt x="297" y="0"/>
                    </a:cubicBezTo>
                    <a:cubicBezTo>
                      <a:pt x="467" y="0"/>
                      <a:pt x="601" y="135"/>
                      <a:pt x="601" y="304"/>
                    </a:cubicBezTo>
                    <a:cubicBezTo>
                      <a:pt x="601" y="467"/>
                      <a:pt x="467" y="601"/>
                      <a:pt x="297" y="601"/>
                    </a:cubicBezTo>
                    <a:close/>
                    <a:moveTo>
                      <a:pt x="297" y="57"/>
                    </a:moveTo>
                    <a:lnTo>
                      <a:pt x="297" y="57"/>
                    </a:lnTo>
                    <a:cubicBezTo>
                      <a:pt x="163" y="57"/>
                      <a:pt x="57" y="170"/>
                      <a:pt x="57" y="304"/>
                    </a:cubicBezTo>
                    <a:cubicBezTo>
                      <a:pt x="57" y="439"/>
                      <a:pt x="163" y="545"/>
                      <a:pt x="297" y="545"/>
                    </a:cubicBezTo>
                    <a:cubicBezTo>
                      <a:pt x="431" y="545"/>
                      <a:pt x="544" y="439"/>
                      <a:pt x="544" y="304"/>
                    </a:cubicBezTo>
                    <a:cubicBezTo>
                      <a:pt x="544" y="170"/>
                      <a:pt x="431" y="57"/>
                      <a:pt x="297" y="57"/>
                    </a:cubicBezTo>
                    <a:close/>
                    <a:moveTo>
                      <a:pt x="382" y="375"/>
                    </a:moveTo>
                    <a:lnTo>
                      <a:pt x="382" y="375"/>
                    </a:lnTo>
                    <a:cubicBezTo>
                      <a:pt x="382" y="396"/>
                      <a:pt x="375" y="403"/>
                      <a:pt x="354" y="403"/>
                    </a:cubicBezTo>
                    <a:cubicBezTo>
                      <a:pt x="340" y="403"/>
                      <a:pt x="325" y="396"/>
                      <a:pt x="325" y="375"/>
                    </a:cubicBezTo>
                    <a:cubicBezTo>
                      <a:pt x="325" y="227"/>
                      <a:pt x="325" y="227"/>
                      <a:pt x="325" y="227"/>
                    </a:cubicBezTo>
                    <a:cubicBezTo>
                      <a:pt x="325" y="213"/>
                      <a:pt x="340" y="198"/>
                      <a:pt x="354" y="198"/>
                    </a:cubicBezTo>
                    <a:cubicBezTo>
                      <a:pt x="375" y="198"/>
                      <a:pt x="382" y="213"/>
                      <a:pt x="382" y="227"/>
                    </a:cubicBezTo>
                    <a:cubicBezTo>
                      <a:pt x="382" y="375"/>
                      <a:pt x="382" y="375"/>
                      <a:pt x="382" y="375"/>
                    </a:cubicBezTo>
                    <a:close/>
                    <a:moveTo>
                      <a:pt x="269" y="375"/>
                    </a:moveTo>
                    <a:lnTo>
                      <a:pt x="269" y="375"/>
                    </a:lnTo>
                    <a:cubicBezTo>
                      <a:pt x="269" y="396"/>
                      <a:pt x="262" y="403"/>
                      <a:pt x="240" y="403"/>
                    </a:cubicBezTo>
                    <a:cubicBezTo>
                      <a:pt x="226" y="403"/>
                      <a:pt x="212" y="396"/>
                      <a:pt x="212" y="375"/>
                    </a:cubicBezTo>
                    <a:cubicBezTo>
                      <a:pt x="212" y="227"/>
                      <a:pt x="212" y="227"/>
                      <a:pt x="212" y="227"/>
                    </a:cubicBezTo>
                    <a:cubicBezTo>
                      <a:pt x="212" y="213"/>
                      <a:pt x="226" y="198"/>
                      <a:pt x="240" y="198"/>
                    </a:cubicBezTo>
                    <a:cubicBezTo>
                      <a:pt x="262" y="198"/>
                      <a:pt x="269" y="213"/>
                      <a:pt x="269" y="227"/>
                    </a:cubicBezTo>
                    <a:cubicBezTo>
                      <a:pt x="269" y="375"/>
                      <a:pt x="269" y="375"/>
                      <a:pt x="269" y="375"/>
                    </a:cubicBezTo>
                    <a:close/>
                  </a:path>
                </a:pathLst>
              </a:custGeom>
              <a:grpFill/>
              <a:ln>
                <a:noFill/>
              </a:ln>
              <a:extLst/>
            </p:spPr>
            <p:txBody>
              <a:bodyPr anchor="ctr" bIns="22854" lIns="45708" rIns="45708" tIns="22854" wrap="none"/>
              <a:lstStyle/>
              <a:p>
                <a:endParaRPr lang="en-US" sz="3199">
                  <a:latin typeface="Roboto Light"/>
                </a:endParaRPr>
              </a:p>
            </p:txBody>
          </p:sp>
          <p:sp>
            <p:nvSpPr>
              <p:cNvPr id="86" name="Freeform 35"/>
              <p:cNvSpPr>
                <a:spLocks noChangeArrowheads="1"/>
              </p:cNvSpPr>
              <p:nvPr/>
            </p:nvSpPr>
            <p:spPr bwMode="auto">
              <a:xfrm>
                <a:off x="5664709" y="1598612"/>
                <a:ext cx="219075" cy="217488"/>
              </a:xfrm>
              <a:custGeom>
                <a:gdLst>
                  <a:gd fmla="*/ 39339251 w 609" name="T0"/>
                  <a:gd fmla="*/ 78442719 h 602" name="T1"/>
                  <a:gd fmla="*/ 39339251 w 609" name="T2"/>
                  <a:gd fmla="*/ 78442719 h 602" name="T3"/>
                  <a:gd fmla="*/ 0 w 609" name="T4"/>
                  <a:gd fmla="*/ 39678193 h 602" name="T5"/>
                  <a:gd fmla="*/ 39339251 w 609" name="T6"/>
                  <a:gd fmla="*/ 0 h 602" name="T7"/>
                  <a:gd fmla="*/ 78678142 w 609" name="T8"/>
                  <a:gd fmla="*/ 39678193 h 602" name="T9"/>
                  <a:gd fmla="*/ 39339251 w 609" name="T10"/>
                  <a:gd fmla="*/ 78442719 h 602" name="T11"/>
                  <a:gd fmla="*/ 39339251 w 609" name="T12"/>
                  <a:gd fmla="*/ 7439751 h 602" name="T13"/>
                  <a:gd fmla="*/ 39339251 w 609" name="T14"/>
                  <a:gd fmla="*/ 7439751 h 602" name="T15"/>
                  <a:gd fmla="*/ 7376244 w 609" name="T16"/>
                  <a:gd fmla="*/ 39678193 h 602" name="T17"/>
                  <a:gd fmla="*/ 39339251 w 609" name="T18"/>
                  <a:gd fmla="*/ 71133388 h 602" name="T19"/>
                  <a:gd fmla="*/ 71302258 w 609" name="T20"/>
                  <a:gd fmla="*/ 39678193 h 602" name="T21"/>
                  <a:gd fmla="*/ 39339251 w 609" name="T22"/>
                  <a:gd fmla="*/ 7439751 h 602" name="T23"/>
                  <a:gd fmla="*/ 49432889 w 609" name="T24"/>
                  <a:gd fmla="*/ 52599581 h 602" name="T25"/>
                  <a:gd fmla="*/ 49432889 w 609" name="T26"/>
                  <a:gd fmla="*/ 52599581 h 602" name="T27"/>
                  <a:gd fmla="*/ 29245613 w 609" name="T28"/>
                  <a:gd fmla="*/ 52599581 h 602" name="T29"/>
                  <a:gd fmla="*/ 25622062 w 609" name="T30"/>
                  <a:gd fmla="*/ 48944916 h 602" name="T31"/>
                  <a:gd fmla="*/ 25622062 w 609" name="T32"/>
                  <a:gd fmla="*/ 29628224 h 602" name="T33"/>
                  <a:gd fmla="*/ 29245613 w 609" name="T34"/>
                  <a:gd fmla="*/ 25843138 h 602" name="T35"/>
                  <a:gd fmla="*/ 49432889 w 609" name="T36"/>
                  <a:gd fmla="*/ 25843138 h 602" name="T37"/>
                  <a:gd fmla="*/ 53056080 w 609" name="T38"/>
                  <a:gd fmla="*/ 29628224 h 602" name="T39"/>
                  <a:gd fmla="*/ 53056080 w 609" name="T40"/>
                  <a:gd fmla="*/ 48944916 h 602" name="T41"/>
                  <a:gd fmla="*/ 49432889 w 609" name="T42"/>
                  <a:gd fmla="*/ 52599581 h 602"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b="b" l="0" r="r" t="0"/>
                <a:pathLst>
                  <a:path h="602" w="609">
                    <a:moveTo>
                      <a:pt x="304" y="601"/>
                    </a:moveTo>
                    <a:lnTo>
                      <a:pt x="304" y="601"/>
                    </a:lnTo>
                    <a:cubicBezTo>
                      <a:pt x="134" y="601"/>
                      <a:pt x="0" y="467"/>
                      <a:pt x="0" y="304"/>
                    </a:cubicBezTo>
                    <a:cubicBezTo>
                      <a:pt x="0" y="135"/>
                      <a:pt x="134" y="0"/>
                      <a:pt x="304" y="0"/>
                    </a:cubicBezTo>
                    <a:cubicBezTo>
                      <a:pt x="474" y="0"/>
                      <a:pt x="608" y="135"/>
                      <a:pt x="608" y="304"/>
                    </a:cubicBezTo>
                    <a:cubicBezTo>
                      <a:pt x="608" y="467"/>
                      <a:pt x="474" y="601"/>
                      <a:pt x="304" y="601"/>
                    </a:cubicBezTo>
                    <a:close/>
                    <a:moveTo>
                      <a:pt x="304" y="57"/>
                    </a:moveTo>
                    <a:lnTo>
                      <a:pt x="304" y="57"/>
                    </a:lnTo>
                    <a:cubicBezTo>
                      <a:pt x="170" y="57"/>
                      <a:pt x="57" y="170"/>
                      <a:pt x="57" y="304"/>
                    </a:cubicBezTo>
                    <a:cubicBezTo>
                      <a:pt x="57" y="439"/>
                      <a:pt x="170" y="545"/>
                      <a:pt x="304" y="545"/>
                    </a:cubicBezTo>
                    <a:cubicBezTo>
                      <a:pt x="438" y="545"/>
                      <a:pt x="551" y="439"/>
                      <a:pt x="551" y="304"/>
                    </a:cubicBezTo>
                    <a:cubicBezTo>
                      <a:pt x="551" y="170"/>
                      <a:pt x="438" y="57"/>
                      <a:pt x="304" y="57"/>
                    </a:cubicBezTo>
                    <a:close/>
                    <a:moveTo>
                      <a:pt x="382" y="403"/>
                    </a:moveTo>
                    <a:lnTo>
                      <a:pt x="382" y="403"/>
                    </a:lnTo>
                    <a:cubicBezTo>
                      <a:pt x="226" y="403"/>
                      <a:pt x="226" y="403"/>
                      <a:pt x="226" y="403"/>
                    </a:cubicBezTo>
                    <a:cubicBezTo>
                      <a:pt x="212" y="403"/>
                      <a:pt x="198" y="396"/>
                      <a:pt x="198" y="375"/>
                    </a:cubicBezTo>
                    <a:cubicBezTo>
                      <a:pt x="198" y="227"/>
                      <a:pt x="198" y="227"/>
                      <a:pt x="198" y="227"/>
                    </a:cubicBezTo>
                    <a:cubicBezTo>
                      <a:pt x="198" y="213"/>
                      <a:pt x="212" y="198"/>
                      <a:pt x="226" y="198"/>
                    </a:cubicBezTo>
                    <a:cubicBezTo>
                      <a:pt x="382" y="198"/>
                      <a:pt x="382" y="198"/>
                      <a:pt x="382" y="198"/>
                    </a:cubicBezTo>
                    <a:cubicBezTo>
                      <a:pt x="396" y="198"/>
                      <a:pt x="410" y="213"/>
                      <a:pt x="410" y="227"/>
                    </a:cubicBezTo>
                    <a:cubicBezTo>
                      <a:pt x="410" y="375"/>
                      <a:pt x="410" y="375"/>
                      <a:pt x="410" y="375"/>
                    </a:cubicBezTo>
                    <a:cubicBezTo>
                      <a:pt x="410" y="396"/>
                      <a:pt x="396" y="403"/>
                      <a:pt x="382" y="403"/>
                    </a:cubicBezTo>
                    <a:close/>
                  </a:path>
                </a:pathLst>
              </a:custGeom>
              <a:grpFill/>
              <a:ln>
                <a:noFill/>
              </a:ln>
              <a:extLst/>
            </p:spPr>
            <p:txBody>
              <a:bodyPr anchor="ctr" bIns="22854" lIns="45708" rIns="45708" tIns="22854" wrap="none"/>
              <a:lstStyle/>
              <a:p>
                <a:endParaRPr lang="en-US" sz="3199">
                  <a:latin typeface="Roboto Light"/>
                </a:endParaRPr>
              </a:p>
            </p:txBody>
          </p:sp>
          <p:sp>
            <p:nvSpPr>
              <p:cNvPr id="87" name="Freeform 36"/>
              <p:cNvSpPr>
                <a:spLocks noChangeArrowheads="1"/>
              </p:cNvSpPr>
              <p:nvPr/>
            </p:nvSpPr>
            <p:spPr bwMode="auto">
              <a:xfrm>
                <a:off x="5285296" y="1598612"/>
                <a:ext cx="217488" cy="217488"/>
              </a:xfrm>
              <a:custGeom>
                <a:gdLst>
                  <a:gd fmla="*/ 39678193 w 602" name="T0"/>
                  <a:gd fmla="*/ 78442719 h 602" name="T1"/>
                  <a:gd fmla="*/ 39678193 w 602" name="T2"/>
                  <a:gd fmla="*/ 78442719 h 602" name="T3"/>
                  <a:gd fmla="*/ 0 w 602" name="T4"/>
                  <a:gd fmla="*/ 39678193 h 602" name="T5"/>
                  <a:gd fmla="*/ 39678193 w 602" name="T6"/>
                  <a:gd fmla="*/ 0 h 602" name="T7"/>
                  <a:gd fmla="*/ 78442719 w 602" name="T8"/>
                  <a:gd fmla="*/ 39678193 h 602" name="T9"/>
                  <a:gd fmla="*/ 39678193 w 602" name="T10"/>
                  <a:gd fmla="*/ 78442719 h 602" name="T11"/>
                  <a:gd fmla="*/ 39678193 w 602" name="T12"/>
                  <a:gd fmla="*/ 7439751 h 602" name="T13"/>
                  <a:gd fmla="*/ 39678193 w 602" name="T14"/>
                  <a:gd fmla="*/ 7439751 h 602" name="T15"/>
                  <a:gd fmla="*/ 7439751 w 602" name="T16"/>
                  <a:gd fmla="*/ 39678193 h 602" name="T17"/>
                  <a:gd fmla="*/ 39678193 w 602" name="T18"/>
                  <a:gd fmla="*/ 71133388 h 602" name="T19"/>
                  <a:gd fmla="*/ 71002968 w 602" name="T20"/>
                  <a:gd fmla="*/ 39678193 h 602" name="T21"/>
                  <a:gd fmla="*/ 39678193 w 602" name="T22"/>
                  <a:gd fmla="*/ 7439751 h 602" name="T23"/>
                  <a:gd fmla="*/ 50772248 w 602" name="T24"/>
                  <a:gd fmla="*/ 42549612 h 602" name="T25"/>
                  <a:gd fmla="*/ 50772248 w 602" name="T26"/>
                  <a:gd fmla="*/ 42549612 h 602" name="T27"/>
                  <a:gd fmla="*/ 31324775 w 602" name="T28"/>
                  <a:gd fmla="*/ 54426914 h 602" name="T29"/>
                  <a:gd fmla="*/ 31324775 w 602" name="T30"/>
                  <a:gd fmla="*/ 54426914 h 602" name="T31"/>
                  <a:gd fmla="*/ 31324775 w 602" name="T32"/>
                  <a:gd fmla="*/ 55340580 h 602" name="T33"/>
                  <a:gd fmla="*/ 31324775 w 602" name="T34"/>
                  <a:gd fmla="*/ 55340580 h 602" name="T35"/>
                  <a:gd fmla="*/ 30411109 w 602" name="T36"/>
                  <a:gd fmla="*/ 55340580 h 602" name="T37"/>
                  <a:gd fmla="*/ 30411109 w 602" name="T38"/>
                  <a:gd fmla="*/ 55340580 h 602" name="T39"/>
                  <a:gd fmla="*/ 30411109 w 602" name="T40"/>
                  <a:gd fmla="*/ 55340580 h 602" name="T41"/>
                  <a:gd fmla="*/ 30411109 w 602" name="T42"/>
                  <a:gd fmla="*/ 55340580 h 602" name="T43"/>
                  <a:gd fmla="*/ 30411109 w 602" name="T44"/>
                  <a:gd fmla="*/ 55340580 h 602" name="T45"/>
                  <a:gd fmla="*/ 30411109 w 602" name="T46"/>
                  <a:gd fmla="*/ 55340580 h 602" name="T47"/>
                  <a:gd fmla="*/ 29497442 w 602" name="T48"/>
                  <a:gd fmla="*/ 55340580 h 602" name="T49"/>
                  <a:gd fmla="*/ 29497442 w 602" name="T50"/>
                  <a:gd fmla="*/ 55340580 h 602" name="T51"/>
                  <a:gd fmla="*/ 29497442 w 602" name="T52"/>
                  <a:gd fmla="*/ 55340580 h 602" name="T53"/>
                  <a:gd fmla="*/ 25843138 w 602" name="T54"/>
                  <a:gd fmla="*/ 51685915 h 602" name="T55"/>
                  <a:gd fmla="*/ 25843138 w 602" name="T56"/>
                  <a:gd fmla="*/ 51685915 h 602" name="T57"/>
                  <a:gd fmla="*/ 25843138 w 602" name="T58"/>
                  <a:gd fmla="*/ 51685915 h 602" name="T59"/>
                  <a:gd fmla="*/ 25843138 w 602" name="T60"/>
                  <a:gd fmla="*/ 26756804 h 602" name="T61"/>
                  <a:gd fmla="*/ 25843138 w 602" name="T62"/>
                  <a:gd fmla="*/ 26756804 h 602" name="T63"/>
                  <a:gd fmla="*/ 29497442 w 602" name="T64"/>
                  <a:gd fmla="*/ 23102139 h 602" name="T65"/>
                  <a:gd fmla="*/ 31324775 w 602" name="T66"/>
                  <a:gd fmla="*/ 24015805 h 602" name="T67"/>
                  <a:gd fmla="*/ 50772248 w 602" name="T68"/>
                  <a:gd fmla="*/ 36023527 h 602" name="T69"/>
                  <a:gd fmla="*/ 52599581 w 602" name="T70"/>
                  <a:gd fmla="*/ 39678193 h 602" name="T71"/>
                  <a:gd fmla="*/ 50772248 w 602" name="T72"/>
                  <a:gd fmla="*/ 42549612 h 602"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b="b" l="0" r="r" t="0"/>
                <a:pathLst>
                  <a:path h="602" w="602">
                    <a:moveTo>
                      <a:pt x="304" y="601"/>
                    </a:moveTo>
                    <a:lnTo>
                      <a:pt x="304" y="601"/>
                    </a:lnTo>
                    <a:cubicBezTo>
                      <a:pt x="134" y="601"/>
                      <a:pt x="0" y="467"/>
                      <a:pt x="0" y="304"/>
                    </a:cubicBezTo>
                    <a:cubicBezTo>
                      <a:pt x="0" y="135"/>
                      <a:pt x="134" y="0"/>
                      <a:pt x="304" y="0"/>
                    </a:cubicBezTo>
                    <a:cubicBezTo>
                      <a:pt x="467" y="0"/>
                      <a:pt x="601" y="135"/>
                      <a:pt x="601" y="304"/>
                    </a:cubicBezTo>
                    <a:cubicBezTo>
                      <a:pt x="601" y="467"/>
                      <a:pt x="467" y="601"/>
                      <a:pt x="304" y="601"/>
                    </a:cubicBezTo>
                    <a:close/>
                    <a:moveTo>
                      <a:pt x="304" y="57"/>
                    </a:moveTo>
                    <a:lnTo>
                      <a:pt x="304" y="57"/>
                    </a:lnTo>
                    <a:cubicBezTo>
                      <a:pt x="170" y="57"/>
                      <a:pt x="57" y="170"/>
                      <a:pt x="57" y="304"/>
                    </a:cubicBezTo>
                    <a:cubicBezTo>
                      <a:pt x="57" y="439"/>
                      <a:pt x="170" y="545"/>
                      <a:pt x="304" y="545"/>
                    </a:cubicBezTo>
                    <a:cubicBezTo>
                      <a:pt x="438" y="545"/>
                      <a:pt x="544" y="439"/>
                      <a:pt x="544" y="304"/>
                    </a:cubicBezTo>
                    <a:cubicBezTo>
                      <a:pt x="544" y="170"/>
                      <a:pt x="438" y="57"/>
                      <a:pt x="304" y="57"/>
                    </a:cubicBezTo>
                    <a:close/>
                    <a:moveTo>
                      <a:pt x="389" y="326"/>
                    </a:moveTo>
                    <a:lnTo>
                      <a:pt x="389" y="326"/>
                    </a:lnTo>
                    <a:cubicBezTo>
                      <a:pt x="240" y="417"/>
                      <a:pt x="240" y="417"/>
                      <a:pt x="240" y="417"/>
                    </a:cubicBezTo>
                    <a:lnTo>
                      <a:pt x="240" y="424"/>
                    </a:lnTo>
                    <a:cubicBezTo>
                      <a:pt x="233" y="424"/>
                      <a:pt x="233" y="424"/>
                      <a:pt x="233" y="424"/>
                    </a:cubicBezTo>
                    <a:cubicBezTo>
                      <a:pt x="226" y="424"/>
                      <a:pt x="226" y="424"/>
                      <a:pt x="226" y="424"/>
                    </a:cubicBezTo>
                    <a:cubicBezTo>
                      <a:pt x="212" y="424"/>
                      <a:pt x="198" y="410"/>
                      <a:pt x="198" y="396"/>
                    </a:cubicBezTo>
                    <a:cubicBezTo>
                      <a:pt x="198" y="205"/>
                      <a:pt x="198" y="205"/>
                      <a:pt x="198" y="205"/>
                    </a:cubicBezTo>
                    <a:cubicBezTo>
                      <a:pt x="198" y="191"/>
                      <a:pt x="212" y="177"/>
                      <a:pt x="226" y="177"/>
                    </a:cubicBezTo>
                    <a:cubicBezTo>
                      <a:pt x="233" y="177"/>
                      <a:pt x="240" y="184"/>
                      <a:pt x="240" y="184"/>
                    </a:cubicBezTo>
                    <a:cubicBezTo>
                      <a:pt x="389" y="276"/>
                      <a:pt x="389" y="276"/>
                      <a:pt x="389" y="276"/>
                    </a:cubicBezTo>
                    <a:cubicBezTo>
                      <a:pt x="403" y="283"/>
                      <a:pt x="403" y="290"/>
                      <a:pt x="403" y="304"/>
                    </a:cubicBezTo>
                    <a:cubicBezTo>
                      <a:pt x="403" y="311"/>
                      <a:pt x="403" y="318"/>
                      <a:pt x="389" y="326"/>
                    </a:cubicBezTo>
                    <a:close/>
                  </a:path>
                </a:pathLst>
              </a:custGeom>
              <a:grpFill/>
              <a:ln>
                <a:noFill/>
              </a:ln>
              <a:extLst/>
            </p:spPr>
            <p:txBody>
              <a:bodyPr anchor="ctr" bIns="22854" lIns="45708" rIns="45708" tIns="22854" wrap="none"/>
              <a:lstStyle/>
              <a:p>
                <a:endParaRPr lang="en-US" sz="3199">
                  <a:latin typeface="Roboto Light"/>
                </a:endParaRPr>
              </a:p>
            </p:txBody>
          </p:sp>
          <p:sp>
            <p:nvSpPr>
              <p:cNvPr id="88" name="Freeform 37"/>
              <p:cNvSpPr>
                <a:spLocks noChangeArrowheads="1"/>
              </p:cNvSpPr>
              <p:nvPr/>
            </p:nvSpPr>
            <p:spPr bwMode="auto">
              <a:xfrm>
                <a:off x="6841046" y="2746642"/>
                <a:ext cx="217487" cy="217488"/>
              </a:xfrm>
              <a:custGeom>
                <a:gdLst>
                  <a:gd fmla="*/ 38763987 w 602" name="T0"/>
                  <a:gd fmla="*/ 78442719 h 602" name="T1"/>
                  <a:gd fmla="*/ 38763987 w 602" name="T2"/>
                  <a:gd fmla="*/ 78442719 h 602" name="T3"/>
                  <a:gd fmla="*/ 0 w 602" name="T4"/>
                  <a:gd fmla="*/ 38764526 h 602" name="T5"/>
                  <a:gd fmla="*/ 38763987 w 602" name="T6"/>
                  <a:gd fmla="*/ 0 h 602" name="T7"/>
                  <a:gd fmla="*/ 78441997 w 602" name="T8"/>
                  <a:gd fmla="*/ 38764526 h 602" name="T9"/>
                  <a:gd fmla="*/ 38763987 w 602" name="T10"/>
                  <a:gd fmla="*/ 78442719 h 602" name="T11"/>
                  <a:gd fmla="*/ 38763987 w 602" name="T12"/>
                  <a:gd fmla="*/ 7439751 h 602" name="T13"/>
                  <a:gd fmla="*/ 38763987 w 602" name="T14"/>
                  <a:gd fmla="*/ 7439751 h 602" name="T15"/>
                  <a:gd fmla="*/ 7439717 w 602" name="T16"/>
                  <a:gd fmla="*/ 38764526 h 602" name="T17"/>
                  <a:gd fmla="*/ 38763987 w 602" name="T18"/>
                  <a:gd fmla="*/ 71002968 h 602" name="T19"/>
                  <a:gd fmla="*/ 71002280 w 602" name="T20"/>
                  <a:gd fmla="*/ 38764526 h 602" name="T21"/>
                  <a:gd fmla="*/ 38763987 w 602" name="T22"/>
                  <a:gd fmla="*/ 7439751 h 602"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b="b" l="0" r="r" t="0"/>
                <a:pathLst>
                  <a:path h="602" w="602">
                    <a:moveTo>
                      <a:pt x="297" y="601"/>
                    </a:moveTo>
                    <a:lnTo>
                      <a:pt x="297" y="601"/>
                    </a:lnTo>
                    <a:cubicBezTo>
                      <a:pt x="134" y="601"/>
                      <a:pt x="0" y="467"/>
                      <a:pt x="0" y="297"/>
                    </a:cubicBezTo>
                    <a:cubicBezTo>
                      <a:pt x="0" y="135"/>
                      <a:pt x="134" y="0"/>
                      <a:pt x="297" y="0"/>
                    </a:cubicBezTo>
                    <a:cubicBezTo>
                      <a:pt x="466" y="0"/>
                      <a:pt x="601" y="135"/>
                      <a:pt x="601" y="297"/>
                    </a:cubicBezTo>
                    <a:cubicBezTo>
                      <a:pt x="601" y="467"/>
                      <a:pt x="466" y="601"/>
                      <a:pt x="297" y="601"/>
                    </a:cubicBezTo>
                    <a:close/>
                    <a:moveTo>
                      <a:pt x="297" y="57"/>
                    </a:moveTo>
                    <a:lnTo>
                      <a:pt x="297" y="57"/>
                    </a:lnTo>
                    <a:cubicBezTo>
                      <a:pt x="163" y="57"/>
                      <a:pt x="57" y="163"/>
                      <a:pt x="57" y="297"/>
                    </a:cubicBezTo>
                    <a:cubicBezTo>
                      <a:pt x="57" y="431"/>
                      <a:pt x="163" y="544"/>
                      <a:pt x="297" y="544"/>
                    </a:cubicBezTo>
                    <a:cubicBezTo>
                      <a:pt x="431" y="544"/>
                      <a:pt x="544" y="431"/>
                      <a:pt x="544" y="297"/>
                    </a:cubicBezTo>
                    <a:cubicBezTo>
                      <a:pt x="544" y="163"/>
                      <a:pt x="431" y="57"/>
                      <a:pt x="297" y="57"/>
                    </a:cubicBezTo>
                    <a:close/>
                  </a:path>
                </a:pathLst>
              </a:custGeom>
              <a:grpFill/>
              <a:ln>
                <a:noFill/>
              </a:ln>
              <a:extLst/>
            </p:spPr>
            <p:txBody>
              <a:bodyPr anchor="ctr" bIns="22854" lIns="45708" rIns="45708" tIns="22854" wrap="none"/>
              <a:lstStyle/>
              <a:p>
                <a:endParaRPr lang="en-US" sz="3199">
                  <a:latin typeface="Roboto Light"/>
                </a:endParaRPr>
              </a:p>
            </p:txBody>
          </p:sp>
          <p:sp>
            <p:nvSpPr>
              <p:cNvPr id="89" name="Freeform 38"/>
              <p:cNvSpPr>
                <a:spLocks noChangeArrowheads="1"/>
              </p:cNvSpPr>
              <p:nvPr/>
            </p:nvSpPr>
            <p:spPr bwMode="auto">
              <a:xfrm>
                <a:off x="6458459" y="2746642"/>
                <a:ext cx="219075" cy="217488"/>
              </a:xfrm>
              <a:custGeom>
                <a:gdLst>
                  <a:gd fmla="*/ 74925449 w 609" name="T0"/>
                  <a:gd fmla="*/ 78442719 h 602" name="T1"/>
                  <a:gd fmla="*/ 74925449 w 609" name="T2"/>
                  <a:gd fmla="*/ 78442719 h 602" name="T3"/>
                  <a:gd fmla="*/ 3623191 w 609" name="T4"/>
                  <a:gd fmla="*/ 78442719 h 602" name="T5"/>
                  <a:gd fmla="*/ 0 w 609" name="T6"/>
                  <a:gd fmla="*/ 74788054 h 602" name="T7"/>
                  <a:gd fmla="*/ 0 w 609" name="T8"/>
                  <a:gd fmla="*/ 3785086 h 602" name="T9"/>
                  <a:gd fmla="*/ 3623191 w 609" name="T10"/>
                  <a:gd fmla="*/ 0 h 602" name="T11"/>
                  <a:gd fmla="*/ 74925449 w 609" name="T12"/>
                  <a:gd fmla="*/ 0 h 602" name="T13"/>
                  <a:gd fmla="*/ 78678142 w 609" name="T14"/>
                  <a:gd fmla="*/ 3785086 h 602" name="T15"/>
                  <a:gd fmla="*/ 78678142 w 609" name="T16"/>
                  <a:gd fmla="*/ 74788054 h 602" name="T17"/>
                  <a:gd fmla="*/ 74925449 w 609" name="T18"/>
                  <a:gd fmla="*/ 78442719 h 602" name="T19"/>
                  <a:gd fmla="*/ 71302258 w 609" name="T20"/>
                  <a:gd fmla="*/ 7439751 h 602" name="T21"/>
                  <a:gd fmla="*/ 71302258 w 609" name="T22"/>
                  <a:gd fmla="*/ 7439751 h 602" name="T23"/>
                  <a:gd fmla="*/ 7246742 w 609" name="T24"/>
                  <a:gd fmla="*/ 7439751 h 602" name="T25"/>
                  <a:gd fmla="*/ 7246742 w 609" name="T26"/>
                  <a:gd fmla="*/ 71002968 h 602" name="T27"/>
                  <a:gd fmla="*/ 71302258 w 609" name="T28"/>
                  <a:gd fmla="*/ 71002968 h 602" name="T29"/>
                  <a:gd fmla="*/ 71302258 w 609" name="T30"/>
                  <a:gd fmla="*/ 7439751 h 602"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b="b" l="0" r="r" t="0"/>
                <a:pathLst>
                  <a:path h="602" w="609">
                    <a:moveTo>
                      <a:pt x="579" y="601"/>
                    </a:moveTo>
                    <a:lnTo>
                      <a:pt x="579" y="601"/>
                    </a:lnTo>
                    <a:cubicBezTo>
                      <a:pt x="28" y="601"/>
                      <a:pt x="28" y="601"/>
                      <a:pt x="28" y="601"/>
                    </a:cubicBezTo>
                    <a:cubicBezTo>
                      <a:pt x="14" y="601"/>
                      <a:pt x="0" y="587"/>
                      <a:pt x="0" y="573"/>
                    </a:cubicBezTo>
                    <a:cubicBezTo>
                      <a:pt x="0" y="29"/>
                      <a:pt x="0" y="29"/>
                      <a:pt x="0" y="29"/>
                    </a:cubicBezTo>
                    <a:cubicBezTo>
                      <a:pt x="0" y="7"/>
                      <a:pt x="14" y="0"/>
                      <a:pt x="28" y="0"/>
                    </a:cubicBezTo>
                    <a:cubicBezTo>
                      <a:pt x="579" y="0"/>
                      <a:pt x="579" y="0"/>
                      <a:pt x="579" y="0"/>
                    </a:cubicBezTo>
                    <a:cubicBezTo>
                      <a:pt x="594" y="0"/>
                      <a:pt x="608" y="7"/>
                      <a:pt x="608" y="29"/>
                    </a:cubicBezTo>
                    <a:cubicBezTo>
                      <a:pt x="608" y="573"/>
                      <a:pt x="608" y="573"/>
                      <a:pt x="608" y="573"/>
                    </a:cubicBezTo>
                    <a:cubicBezTo>
                      <a:pt x="608" y="587"/>
                      <a:pt x="594" y="601"/>
                      <a:pt x="579" y="601"/>
                    </a:cubicBezTo>
                    <a:close/>
                    <a:moveTo>
                      <a:pt x="551" y="57"/>
                    </a:moveTo>
                    <a:lnTo>
                      <a:pt x="551" y="57"/>
                    </a:lnTo>
                    <a:cubicBezTo>
                      <a:pt x="56" y="57"/>
                      <a:pt x="56" y="57"/>
                      <a:pt x="56" y="57"/>
                    </a:cubicBezTo>
                    <a:cubicBezTo>
                      <a:pt x="56" y="544"/>
                      <a:pt x="56" y="544"/>
                      <a:pt x="56" y="544"/>
                    </a:cubicBezTo>
                    <a:cubicBezTo>
                      <a:pt x="551" y="544"/>
                      <a:pt x="551" y="544"/>
                      <a:pt x="551" y="544"/>
                    </a:cubicBezTo>
                    <a:lnTo>
                      <a:pt x="551" y="57"/>
                    </a:lnTo>
                    <a:close/>
                  </a:path>
                </a:pathLst>
              </a:custGeom>
              <a:grpFill/>
              <a:ln>
                <a:noFill/>
              </a:ln>
              <a:extLst/>
            </p:spPr>
            <p:txBody>
              <a:bodyPr anchor="ctr" bIns="22854" lIns="45708" rIns="45708" tIns="22854" wrap="none"/>
              <a:lstStyle/>
              <a:p>
                <a:endParaRPr lang="en-US" sz="3199">
                  <a:latin typeface="Roboto Light"/>
                </a:endParaRPr>
              </a:p>
            </p:txBody>
          </p:sp>
          <p:sp>
            <p:nvSpPr>
              <p:cNvPr id="90" name="Freeform 39"/>
              <p:cNvSpPr>
                <a:spLocks noChangeArrowheads="1"/>
              </p:cNvSpPr>
              <p:nvPr/>
            </p:nvSpPr>
            <p:spPr bwMode="auto">
              <a:xfrm>
                <a:off x="6082222" y="2751405"/>
                <a:ext cx="211137" cy="204787"/>
              </a:xfrm>
              <a:custGeom>
                <a:gdLst>
                  <a:gd fmla="*/ 71946369 w 588" name="T0"/>
                  <a:gd fmla="*/ 61832672 h 567" name="T1"/>
                  <a:gd fmla="*/ 71946369 w 588" name="T2"/>
                  <a:gd fmla="*/ 61832672 h 567" name="T3"/>
                  <a:gd fmla="*/ 53766324 w 588" name="T4"/>
                  <a:gd fmla="*/ 61832672 h 567" name="T5"/>
                  <a:gd fmla="*/ 49253450 w 588" name="T6"/>
                  <a:gd fmla="*/ 61832672 h 567" name="T7"/>
                  <a:gd fmla="*/ 49253450 w 588" name="T8"/>
                  <a:gd fmla="*/ 68224410 h 567" name="T9"/>
                  <a:gd fmla="*/ 53766324 w 588" name="T10"/>
                  <a:gd fmla="*/ 72920786 h 567" name="T11"/>
                  <a:gd fmla="*/ 53766324 w 588" name="T12"/>
                  <a:gd fmla="*/ 73833840 h 567" name="T13"/>
                  <a:gd fmla="*/ 21790200 w 588" name="T14"/>
                  <a:gd fmla="*/ 73833840 h 567" name="T15"/>
                  <a:gd fmla="*/ 21790200 w 588" name="T16"/>
                  <a:gd fmla="*/ 72920786 h 567" name="T17"/>
                  <a:gd fmla="*/ 27334342 w 588" name="T18"/>
                  <a:gd fmla="*/ 68224410 h 567" name="T19"/>
                  <a:gd fmla="*/ 27334342 w 588" name="T20"/>
                  <a:gd fmla="*/ 61832672 h 567" name="T21"/>
                  <a:gd fmla="*/ 21790200 w 588" name="T22"/>
                  <a:gd fmla="*/ 61832672 h 567" name="T23"/>
                  <a:gd fmla="*/ 3610155 w 588" name="T24"/>
                  <a:gd fmla="*/ 61832672 h 567" name="T25"/>
                  <a:gd fmla="*/ 0 w 588" name="T26"/>
                  <a:gd fmla="*/ 58180095 h 567" name="T27"/>
                  <a:gd fmla="*/ 0 w 588" name="T28"/>
                  <a:gd fmla="*/ 9262007 h 567" name="T29"/>
                  <a:gd fmla="*/ 3610155 w 588" name="T30"/>
                  <a:gd fmla="*/ 5609430 h 567" name="T31"/>
                  <a:gd fmla="*/ 26431982 w 588" name="T32"/>
                  <a:gd fmla="*/ 5609430 h 567" name="T33"/>
                  <a:gd fmla="*/ 21790200 w 588" name="T34"/>
                  <a:gd fmla="*/ 10175061 h 567" name="T35"/>
                  <a:gd fmla="*/ 5415233 w 588" name="T36"/>
                  <a:gd fmla="*/ 10175061 h 567" name="T37"/>
                  <a:gd fmla="*/ 5415233 w 588" name="T38"/>
                  <a:gd fmla="*/ 51657611 h 567" name="T39"/>
                  <a:gd fmla="*/ 71043651 w 588" name="T40"/>
                  <a:gd fmla="*/ 51657611 h 567" name="T41"/>
                  <a:gd fmla="*/ 71043651 w 588" name="T42"/>
                  <a:gd fmla="*/ 10175061 h 567" name="T43"/>
                  <a:gd fmla="*/ 54668684 w 588" name="T44"/>
                  <a:gd fmla="*/ 10175061 h 567" name="T45"/>
                  <a:gd fmla="*/ 49253450 w 588" name="T46"/>
                  <a:gd fmla="*/ 5609430 h 567" name="T47"/>
                  <a:gd fmla="*/ 71946369 w 588" name="T48"/>
                  <a:gd fmla="*/ 5609430 h 567" name="T49"/>
                  <a:gd fmla="*/ 75685433 w 588" name="T50"/>
                  <a:gd fmla="*/ 9262007 h 567" name="T51"/>
                  <a:gd fmla="*/ 75685433 w 588" name="T52"/>
                  <a:gd fmla="*/ 58180095 h 567" name="T53"/>
                  <a:gd fmla="*/ 71946369 w 588" name="T54"/>
                  <a:gd fmla="*/ 61832672 h 567" name="T55"/>
                  <a:gd fmla="*/ 46417105 w 588" name="T56"/>
                  <a:gd fmla="*/ 16697545 h 567" name="T57"/>
                  <a:gd fmla="*/ 46417105 w 588" name="T58"/>
                  <a:gd fmla="*/ 16697545 h 567" name="T59"/>
                  <a:gd fmla="*/ 43709309 w 588" name="T60"/>
                  <a:gd fmla="*/ 14740691 h 567" name="T61"/>
                  <a:gd fmla="*/ 41904231 w 588" name="T62"/>
                  <a:gd fmla="*/ 12914222 h 567" name="T63"/>
                  <a:gd fmla="*/ 41904231 w 588" name="T64"/>
                  <a:gd fmla="*/ 29481382 h 567" name="T65"/>
                  <a:gd fmla="*/ 38294076 w 588" name="T66"/>
                  <a:gd fmla="*/ 33264343 h 567" name="T67"/>
                  <a:gd fmla="*/ 34683920 w 588" name="T68"/>
                  <a:gd fmla="*/ 29481382 h 567" name="T69"/>
                  <a:gd fmla="*/ 34683920 w 588" name="T70"/>
                  <a:gd fmla="*/ 12914222 h 567" name="T71"/>
                  <a:gd fmla="*/ 31847216 w 588" name="T72"/>
                  <a:gd fmla="*/ 14740691 h 567" name="T73"/>
                  <a:gd fmla="*/ 29139420 w 588" name="T74"/>
                  <a:gd fmla="*/ 16697545 h 567" name="T75"/>
                  <a:gd fmla="*/ 25529264 w 588" name="T76"/>
                  <a:gd fmla="*/ 12914222 h 567" name="T77"/>
                  <a:gd fmla="*/ 27334342 w 588" name="T78"/>
                  <a:gd fmla="*/ 10175061 h 567" name="T79"/>
                  <a:gd fmla="*/ 35586280 w 588" name="T80"/>
                  <a:gd fmla="*/ 1956854 h 567" name="T81"/>
                  <a:gd fmla="*/ 38294076 w 588" name="T82"/>
                  <a:gd fmla="*/ 0 h 567" name="T83"/>
                  <a:gd fmla="*/ 40099153 w 588" name="T84"/>
                  <a:gd fmla="*/ 1956854 h 567" name="T85"/>
                  <a:gd fmla="*/ 49253450 w 588" name="T86"/>
                  <a:gd fmla="*/ 10175061 h 567" name="T87"/>
                  <a:gd fmla="*/ 50156169 w 588" name="T88"/>
                  <a:gd fmla="*/ 12914222 h 567" name="T89"/>
                  <a:gd fmla="*/ 46417105 w 588" name="T90"/>
                  <a:gd fmla="*/ 16697545 h 567"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b="b" l="0" r="r" t="0"/>
                <a:pathLst>
                  <a:path h="567" w="588">
                    <a:moveTo>
                      <a:pt x="558" y="474"/>
                    </a:moveTo>
                    <a:lnTo>
                      <a:pt x="558" y="474"/>
                    </a:lnTo>
                    <a:cubicBezTo>
                      <a:pt x="417" y="474"/>
                      <a:pt x="417" y="474"/>
                      <a:pt x="417" y="474"/>
                    </a:cubicBezTo>
                    <a:cubicBezTo>
                      <a:pt x="382" y="474"/>
                      <a:pt x="382" y="474"/>
                      <a:pt x="382" y="474"/>
                    </a:cubicBezTo>
                    <a:cubicBezTo>
                      <a:pt x="382" y="523"/>
                      <a:pt x="382" y="523"/>
                      <a:pt x="382" y="523"/>
                    </a:cubicBezTo>
                    <a:cubicBezTo>
                      <a:pt x="417" y="559"/>
                      <a:pt x="417" y="559"/>
                      <a:pt x="417" y="559"/>
                    </a:cubicBezTo>
                    <a:cubicBezTo>
                      <a:pt x="417" y="566"/>
                      <a:pt x="417" y="566"/>
                      <a:pt x="417" y="566"/>
                    </a:cubicBezTo>
                    <a:cubicBezTo>
                      <a:pt x="169" y="566"/>
                      <a:pt x="169" y="566"/>
                      <a:pt x="169" y="566"/>
                    </a:cubicBezTo>
                    <a:cubicBezTo>
                      <a:pt x="169" y="559"/>
                      <a:pt x="169" y="559"/>
                      <a:pt x="169" y="559"/>
                    </a:cubicBezTo>
                    <a:cubicBezTo>
                      <a:pt x="212" y="523"/>
                      <a:pt x="212" y="523"/>
                      <a:pt x="212" y="523"/>
                    </a:cubicBezTo>
                    <a:cubicBezTo>
                      <a:pt x="212" y="474"/>
                      <a:pt x="212" y="474"/>
                      <a:pt x="212" y="474"/>
                    </a:cubicBezTo>
                    <a:cubicBezTo>
                      <a:pt x="169" y="474"/>
                      <a:pt x="169" y="474"/>
                      <a:pt x="169" y="474"/>
                    </a:cubicBezTo>
                    <a:cubicBezTo>
                      <a:pt x="28" y="474"/>
                      <a:pt x="28" y="474"/>
                      <a:pt x="28" y="474"/>
                    </a:cubicBezTo>
                    <a:cubicBezTo>
                      <a:pt x="14" y="474"/>
                      <a:pt x="0" y="460"/>
                      <a:pt x="0" y="446"/>
                    </a:cubicBezTo>
                    <a:cubicBezTo>
                      <a:pt x="0" y="71"/>
                      <a:pt x="0" y="71"/>
                      <a:pt x="0" y="71"/>
                    </a:cubicBezTo>
                    <a:cubicBezTo>
                      <a:pt x="0" y="50"/>
                      <a:pt x="14" y="43"/>
                      <a:pt x="28" y="43"/>
                    </a:cubicBezTo>
                    <a:cubicBezTo>
                      <a:pt x="205" y="43"/>
                      <a:pt x="205" y="43"/>
                      <a:pt x="205" y="43"/>
                    </a:cubicBezTo>
                    <a:cubicBezTo>
                      <a:pt x="169" y="78"/>
                      <a:pt x="169" y="78"/>
                      <a:pt x="169" y="78"/>
                    </a:cubicBezTo>
                    <a:cubicBezTo>
                      <a:pt x="42" y="78"/>
                      <a:pt x="42" y="78"/>
                      <a:pt x="42" y="78"/>
                    </a:cubicBezTo>
                    <a:cubicBezTo>
                      <a:pt x="42" y="396"/>
                      <a:pt x="42" y="396"/>
                      <a:pt x="42" y="396"/>
                    </a:cubicBezTo>
                    <a:cubicBezTo>
                      <a:pt x="551" y="396"/>
                      <a:pt x="551" y="396"/>
                      <a:pt x="551" y="396"/>
                    </a:cubicBezTo>
                    <a:cubicBezTo>
                      <a:pt x="551" y="78"/>
                      <a:pt x="551" y="78"/>
                      <a:pt x="551" y="78"/>
                    </a:cubicBezTo>
                    <a:cubicBezTo>
                      <a:pt x="424" y="78"/>
                      <a:pt x="424" y="78"/>
                      <a:pt x="424" y="78"/>
                    </a:cubicBezTo>
                    <a:cubicBezTo>
                      <a:pt x="382" y="43"/>
                      <a:pt x="382" y="43"/>
                      <a:pt x="382" y="43"/>
                    </a:cubicBezTo>
                    <a:cubicBezTo>
                      <a:pt x="558" y="43"/>
                      <a:pt x="558" y="43"/>
                      <a:pt x="558" y="43"/>
                    </a:cubicBezTo>
                    <a:cubicBezTo>
                      <a:pt x="572" y="43"/>
                      <a:pt x="587" y="50"/>
                      <a:pt x="587" y="71"/>
                    </a:cubicBezTo>
                    <a:cubicBezTo>
                      <a:pt x="587" y="446"/>
                      <a:pt x="587" y="446"/>
                      <a:pt x="587" y="446"/>
                    </a:cubicBezTo>
                    <a:cubicBezTo>
                      <a:pt x="587" y="460"/>
                      <a:pt x="572" y="474"/>
                      <a:pt x="558" y="474"/>
                    </a:cubicBezTo>
                    <a:close/>
                    <a:moveTo>
                      <a:pt x="360" y="128"/>
                    </a:moveTo>
                    <a:lnTo>
                      <a:pt x="360" y="128"/>
                    </a:lnTo>
                    <a:cubicBezTo>
                      <a:pt x="353" y="128"/>
                      <a:pt x="346" y="121"/>
                      <a:pt x="339" y="113"/>
                    </a:cubicBezTo>
                    <a:cubicBezTo>
                      <a:pt x="325" y="99"/>
                      <a:pt x="325" y="99"/>
                      <a:pt x="325" y="99"/>
                    </a:cubicBezTo>
                    <a:cubicBezTo>
                      <a:pt x="325" y="226"/>
                      <a:pt x="325" y="226"/>
                      <a:pt x="325" y="226"/>
                    </a:cubicBezTo>
                    <a:cubicBezTo>
                      <a:pt x="325" y="248"/>
                      <a:pt x="311" y="255"/>
                      <a:pt x="297" y="255"/>
                    </a:cubicBezTo>
                    <a:cubicBezTo>
                      <a:pt x="276" y="255"/>
                      <a:pt x="269" y="248"/>
                      <a:pt x="269" y="226"/>
                    </a:cubicBezTo>
                    <a:cubicBezTo>
                      <a:pt x="269" y="99"/>
                      <a:pt x="269" y="99"/>
                      <a:pt x="269" y="99"/>
                    </a:cubicBezTo>
                    <a:cubicBezTo>
                      <a:pt x="247" y="113"/>
                      <a:pt x="247" y="113"/>
                      <a:pt x="247" y="113"/>
                    </a:cubicBezTo>
                    <a:cubicBezTo>
                      <a:pt x="240" y="121"/>
                      <a:pt x="233" y="128"/>
                      <a:pt x="226" y="128"/>
                    </a:cubicBezTo>
                    <a:cubicBezTo>
                      <a:pt x="212" y="128"/>
                      <a:pt x="198" y="113"/>
                      <a:pt x="198" y="99"/>
                    </a:cubicBezTo>
                    <a:cubicBezTo>
                      <a:pt x="198" y="92"/>
                      <a:pt x="205" y="85"/>
                      <a:pt x="212" y="78"/>
                    </a:cubicBezTo>
                    <a:cubicBezTo>
                      <a:pt x="276" y="15"/>
                      <a:pt x="276" y="15"/>
                      <a:pt x="276" y="15"/>
                    </a:cubicBezTo>
                    <a:cubicBezTo>
                      <a:pt x="283" y="8"/>
                      <a:pt x="290" y="0"/>
                      <a:pt x="297" y="0"/>
                    </a:cubicBezTo>
                    <a:cubicBezTo>
                      <a:pt x="304" y="0"/>
                      <a:pt x="311" y="8"/>
                      <a:pt x="311" y="15"/>
                    </a:cubicBezTo>
                    <a:cubicBezTo>
                      <a:pt x="382" y="78"/>
                      <a:pt x="382" y="78"/>
                      <a:pt x="382" y="78"/>
                    </a:cubicBezTo>
                    <a:cubicBezTo>
                      <a:pt x="389" y="85"/>
                      <a:pt x="389" y="92"/>
                      <a:pt x="389" y="99"/>
                    </a:cubicBezTo>
                    <a:cubicBezTo>
                      <a:pt x="389" y="113"/>
                      <a:pt x="375" y="128"/>
                      <a:pt x="360" y="128"/>
                    </a:cubicBezTo>
                    <a:close/>
                  </a:path>
                </a:pathLst>
              </a:custGeom>
              <a:grpFill/>
              <a:ln>
                <a:noFill/>
              </a:ln>
              <a:extLst/>
            </p:spPr>
            <p:txBody>
              <a:bodyPr anchor="ctr" bIns="22854" lIns="45708" rIns="45708" tIns="22854" wrap="none"/>
              <a:lstStyle/>
              <a:p>
                <a:endParaRPr lang="en-US" sz="3199">
                  <a:latin typeface="Roboto Light"/>
                </a:endParaRPr>
              </a:p>
            </p:txBody>
          </p:sp>
          <p:sp>
            <p:nvSpPr>
              <p:cNvPr id="91" name="Freeform 40"/>
              <p:cNvSpPr>
                <a:spLocks noChangeArrowheads="1"/>
              </p:cNvSpPr>
              <p:nvPr/>
            </p:nvSpPr>
            <p:spPr bwMode="auto">
              <a:xfrm>
                <a:off x="5702809" y="2751405"/>
                <a:ext cx="211138" cy="204787"/>
              </a:xfrm>
              <a:custGeom>
                <a:gdLst>
                  <a:gd fmla="*/ 72192291 w 587" name="T0"/>
                  <a:gd fmla="*/ 61832672 h 567" name="T1"/>
                  <a:gd fmla="*/ 72192291 w 587" name="T2"/>
                  <a:gd fmla="*/ 61832672 h 567" name="T3"/>
                  <a:gd fmla="*/ 53950255 w 587" name="T4"/>
                  <a:gd fmla="*/ 61832672 h 567" name="T5"/>
                  <a:gd fmla="*/ 48386931 w 587" name="T6"/>
                  <a:gd fmla="*/ 61832672 h 567" name="T7"/>
                  <a:gd fmla="*/ 48386931 w 587" name="T8"/>
                  <a:gd fmla="*/ 68224410 h 567" name="T9"/>
                  <a:gd fmla="*/ 53950255 w 587" name="T10"/>
                  <a:gd fmla="*/ 72920786 h 567" name="T11"/>
                  <a:gd fmla="*/ 53950255 w 587" name="T12"/>
                  <a:gd fmla="*/ 73833840 h 567" name="T13"/>
                  <a:gd fmla="*/ 21864833 w 587" name="T14"/>
                  <a:gd fmla="*/ 73833840 h 567" name="T15"/>
                  <a:gd fmla="*/ 21864833 w 587" name="T16"/>
                  <a:gd fmla="*/ 72920786 h 567" name="T17"/>
                  <a:gd fmla="*/ 26522098 w 587" name="T18"/>
                  <a:gd fmla="*/ 68224410 h 567" name="T19"/>
                  <a:gd fmla="*/ 26522098 w 587" name="T20"/>
                  <a:gd fmla="*/ 61832672 h 567" name="T21"/>
                  <a:gd fmla="*/ 21864833 w 587" name="T22"/>
                  <a:gd fmla="*/ 61832672 h 567" name="T23"/>
                  <a:gd fmla="*/ 3622437 w 587" name="T24"/>
                  <a:gd fmla="*/ 61832672 h 567" name="T25"/>
                  <a:gd fmla="*/ 0 w 587" name="T26"/>
                  <a:gd fmla="*/ 58180095 h 567" name="T27"/>
                  <a:gd fmla="*/ 0 w 587" name="T28"/>
                  <a:gd fmla="*/ 9262007 h 567" name="T29"/>
                  <a:gd fmla="*/ 3622437 w 587" name="T30"/>
                  <a:gd fmla="*/ 5609430 h 567" name="T31"/>
                  <a:gd fmla="*/ 30144895 w 587" name="T32"/>
                  <a:gd fmla="*/ 5609430 h 567" name="T33"/>
                  <a:gd fmla="*/ 30144895 w 587" name="T34"/>
                  <a:gd fmla="*/ 10175061 h 567" name="T35"/>
                  <a:gd fmla="*/ 4528137 w 587" name="T36"/>
                  <a:gd fmla="*/ 10175061 h 567" name="T37"/>
                  <a:gd fmla="*/ 4528137 w 587" name="T38"/>
                  <a:gd fmla="*/ 51657611 h 567" name="T39"/>
                  <a:gd fmla="*/ 70380892 w 587" name="T40"/>
                  <a:gd fmla="*/ 51657611 h 567" name="T41"/>
                  <a:gd fmla="*/ 70380892 w 587" name="T42"/>
                  <a:gd fmla="*/ 10175061 h 567" name="T43"/>
                  <a:gd fmla="*/ 44764493 w 587" name="T44"/>
                  <a:gd fmla="*/ 10175061 h 567" name="T45"/>
                  <a:gd fmla="*/ 44764493 w 587" name="T46"/>
                  <a:gd fmla="*/ 5609430 h 567" name="T47"/>
                  <a:gd fmla="*/ 72192291 w 587" name="T48"/>
                  <a:gd fmla="*/ 5609430 h 567" name="T49"/>
                  <a:gd fmla="*/ 75814728 w 587" name="T50"/>
                  <a:gd fmla="*/ 9262007 h 567" name="T51"/>
                  <a:gd fmla="*/ 75814728 w 587" name="T52"/>
                  <a:gd fmla="*/ 58180095 h 567" name="T53"/>
                  <a:gd fmla="*/ 72192291 w 587" name="T54"/>
                  <a:gd fmla="*/ 61832672 h 567" name="T55"/>
                  <a:gd fmla="*/ 50327458 w 587" name="T56"/>
                  <a:gd fmla="*/ 21263175 h 567" name="T57"/>
                  <a:gd fmla="*/ 50327458 w 587" name="T58"/>
                  <a:gd fmla="*/ 21263175 h 567" name="T59"/>
                  <a:gd fmla="*/ 48386931 w 587" name="T60"/>
                  <a:gd fmla="*/ 24002337 h 567" name="T61"/>
                  <a:gd fmla="*/ 40236356 w 587" name="T62"/>
                  <a:gd fmla="*/ 32351290 h 567" name="T63"/>
                  <a:gd fmla="*/ 37519259 w 587" name="T64"/>
                  <a:gd fmla="*/ 33264343 h 567" name="T65"/>
                  <a:gd fmla="*/ 35707860 w 587" name="T66"/>
                  <a:gd fmla="*/ 32351290 h 567" name="T67"/>
                  <a:gd fmla="*/ 26522098 w 587" name="T68"/>
                  <a:gd fmla="*/ 24002337 h 567" name="T69"/>
                  <a:gd fmla="*/ 25616758 w 587" name="T70"/>
                  <a:gd fmla="*/ 21263175 h 567" name="T71"/>
                  <a:gd fmla="*/ 29239196 w 587" name="T72"/>
                  <a:gd fmla="*/ 17610598 h 567" name="T73"/>
                  <a:gd fmla="*/ 31955934 w 587" name="T74"/>
                  <a:gd fmla="*/ 18523652 h 567" name="T75"/>
                  <a:gd fmla="*/ 33767333 w 587" name="T76"/>
                  <a:gd fmla="*/ 21263175 h 567" name="T77"/>
                  <a:gd fmla="*/ 33767333 w 587" name="T78"/>
                  <a:gd fmla="*/ 3782961 h 567" name="T79"/>
                  <a:gd fmla="*/ 37519259 w 587" name="T80"/>
                  <a:gd fmla="*/ 0 h 567" name="T81"/>
                  <a:gd fmla="*/ 41141696 w 587" name="T82"/>
                  <a:gd fmla="*/ 3782961 h 567" name="T83"/>
                  <a:gd fmla="*/ 41141696 w 587" name="T84"/>
                  <a:gd fmla="*/ 21263175 h 567" name="T85"/>
                  <a:gd fmla="*/ 43858794 w 587" name="T86"/>
                  <a:gd fmla="*/ 18523652 h 567" name="T87"/>
                  <a:gd fmla="*/ 46575532 w 587" name="T88"/>
                  <a:gd fmla="*/ 17610598 h 567" name="T89"/>
                  <a:gd fmla="*/ 50327458 w 587" name="T90"/>
                  <a:gd fmla="*/ 21263175 h 567"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b="b" l="0" r="r" t="0"/>
                <a:pathLst>
                  <a:path h="567" w="587">
                    <a:moveTo>
                      <a:pt x="558" y="474"/>
                    </a:moveTo>
                    <a:lnTo>
                      <a:pt x="558" y="474"/>
                    </a:lnTo>
                    <a:cubicBezTo>
                      <a:pt x="417" y="474"/>
                      <a:pt x="417" y="474"/>
                      <a:pt x="417" y="474"/>
                    </a:cubicBezTo>
                    <a:cubicBezTo>
                      <a:pt x="374" y="474"/>
                      <a:pt x="374" y="474"/>
                      <a:pt x="374" y="474"/>
                    </a:cubicBezTo>
                    <a:cubicBezTo>
                      <a:pt x="374" y="523"/>
                      <a:pt x="374" y="523"/>
                      <a:pt x="374" y="523"/>
                    </a:cubicBezTo>
                    <a:cubicBezTo>
                      <a:pt x="417" y="559"/>
                      <a:pt x="417" y="559"/>
                      <a:pt x="417" y="559"/>
                    </a:cubicBezTo>
                    <a:cubicBezTo>
                      <a:pt x="417" y="566"/>
                      <a:pt x="417" y="566"/>
                      <a:pt x="417" y="566"/>
                    </a:cubicBezTo>
                    <a:cubicBezTo>
                      <a:pt x="169" y="566"/>
                      <a:pt x="169" y="566"/>
                      <a:pt x="169" y="566"/>
                    </a:cubicBezTo>
                    <a:cubicBezTo>
                      <a:pt x="169" y="559"/>
                      <a:pt x="169" y="559"/>
                      <a:pt x="169" y="559"/>
                    </a:cubicBezTo>
                    <a:cubicBezTo>
                      <a:pt x="205" y="523"/>
                      <a:pt x="205" y="523"/>
                      <a:pt x="205" y="523"/>
                    </a:cubicBezTo>
                    <a:cubicBezTo>
                      <a:pt x="205" y="474"/>
                      <a:pt x="205" y="474"/>
                      <a:pt x="205" y="474"/>
                    </a:cubicBezTo>
                    <a:cubicBezTo>
                      <a:pt x="169" y="474"/>
                      <a:pt x="169" y="474"/>
                      <a:pt x="169" y="474"/>
                    </a:cubicBezTo>
                    <a:cubicBezTo>
                      <a:pt x="28" y="474"/>
                      <a:pt x="28" y="474"/>
                      <a:pt x="28" y="474"/>
                    </a:cubicBezTo>
                    <a:cubicBezTo>
                      <a:pt x="14" y="474"/>
                      <a:pt x="0" y="460"/>
                      <a:pt x="0" y="446"/>
                    </a:cubicBezTo>
                    <a:cubicBezTo>
                      <a:pt x="0" y="71"/>
                      <a:pt x="0" y="71"/>
                      <a:pt x="0" y="71"/>
                    </a:cubicBezTo>
                    <a:cubicBezTo>
                      <a:pt x="0" y="50"/>
                      <a:pt x="14" y="43"/>
                      <a:pt x="28" y="43"/>
                    </a:cubicBezTo>
                    <a:cubicBezTo>
                      <a:pt x="233" y="43"/>
                      <a:pt x="233" y="43"/>
                      <a:pt x="233" y="43"/>
                    </a:cubicBezTo>
                    <a:cubicBezTo>
                      <a:pt x="233" y="78"/>
                      <a:pt x="233" y="78"/>
                      <a:pt x="233" y="78"/>
                    </a:cubicBezTo>
                    <a:cubicBezTo>
                      <a:pt x="35" y="78"/>
                      <a:pt x="35" y="78"/>
                      <a:pt x="35" y="78"/>
                    </a:cubicBezTo>
                    <a:cubicBezTo>
                      <a:pt x="35" y="396"/>
                      <a:pt x="35" y="396"/>
                      <a:pt x="35" y="396"/>
                    </a:cubicBezTo>
                    <a:cubicBezTo>
                      <a:pt x="544" y="396"/>
                      <a:pt x="544" y="396"/>
                      <a:pt x="544" y="396"/>
                    </a:cubicBezTo>
                    <a:cubicBezTo>
                      <a:pt x="544" y="78"/>
                      <a:pt x="544" y="78"/>
                      <a:pt x="544" y="78"/>
                    </a:cubicBezTo>
                    <a:cubicBezTo>
                      <a:pt x="346" y="78"/>
                      <a:pt x="346" y="78"/>
                      <a:pt x="346" y="78"/>
                    </a:cubicBezTo>
                    <a:cubicBezTo>
                      <a:pt x="346" y="43"/>
                      <a:pt x="346" y="43"/>
                      <a:pt x="346" y="43"/>
                    </a:cubicBezTo>
                    <a:cubicBezTo>
                      <a:pt x="558" y="43"/>
                      <a:pt x="558" y="43"/>
                      <a:pt x="558" y="43"/>
                    </a:cubicBezTo>
                    <a:cubicBezTo>
                      <a:pt x="572" y="43"/>
                      <a:pt x="586" y="50"/>
                      <a:pt x="586" y="71"/>
                    </a:cubicBezTo>
                    <a:cubicBezTo>
                      <a:pt x="586" y="446"/>
                      <a:pt x="586" y="446"/>
                      <a:pt x="586" y="446"/>
                    </a:cubicBezTo>
                    <a:cubicBezTo>
                      <a:pt x="586" y="460"/>
                      <a:pt x="572" y="474"/>
                      <a:pt x="558" y="474"/>
                    </a:cubicBezTo>
                    <a:close/>
                    <a:moveTo>
                      <a:pt x="389" y="163"/>
                    </a:moveTo>
                    <a:lnTo>
                      <a:pt x="389" y="163"/>
                    </a:lnTo>
                    <a:cubicBezTo>
                      <a:pt x="389" y="170"/>
                      <a:pt x="382" y="177"/>
                      <a:pt x="374" y="184"/>
                    </a:cubicBezTo>
                    <a:cubicBezTo>
                      <a:pt x="311" y="248"/>
                      <a:pt x="311" y="248"/>
                      <a:pt x="311" y="248"/>
                    </a:cubicBezTo>
                    <a:cubicBezTo>
                      <a:pt x="304" y="255"/>
                      <a:pt x="297" y="255"/>
                      <a:pt x="290" y="255"/>
                    </a:cubicBezTo>
                    <a:cubicBezTo>
                      <a:pt x="283" y="255"/>
                      <a:pt x="276" y="255"/>
                      <a:pt x="276" y="248"/>
                    </a:cubicBezTo>
                    <a:cubicBezTo>
                      <a:pt x="205" y="184"/>
                      <a:pt x="205" y="184"/>
                      <a:pt x="205" y="184"/>
                    </a:cubicBezTo>
                    <a:cubicBezTo>
                      <a:pt x="198" y="177"/>
                      <a:pt x="198" y="170"/>
                      <a:pt x="198" y="163"/>
                    </a:cubicBezTo>
                    <a:cubicBezTo>
                      <a:pt x="198" y="149"/>
                      <a:pt x="212" y="135"/>
                      <a:pt x="226" y="135"/>
                    </a:cubicBezTo>
                    <a:cubicBezTo>
                      <a:pt x="233" y="135"/>
                      <a:pt x="240" y="135"/>
                      <a:pt x="247" y="142"/>
                    </a:cubicBezTo>
                    <a:cubicBezTo>
                      <a:pt x="261" y="163"/>
                      <a:pt x="261" y="163"/>
                      <a:pt x="261" y="163"/>
                    </a:cubicBezTo>
                    <a:cubicBezTo>
                      <a:pt x="261" y="29"/>
                      <a:pt x="261" y="29"/>
                      <a:pt x="261" y="29"/>
                    </a:cubicBezTo>
                    <a:cubicBezTo>
                      <a:pt x="261" y="15"/>
                      <a:pt x="276" y="0"/>
                      <a:pt x="290" y="0"/>
                    </a:cubicBezTo>
                    <a:cubicBezTo>
                      <a:pt x="311" y="0"/>
                      <a:pt x="318" y="15"/>
                      <a:pt x="318" y="29"/>
                    </a:cubicBezTo>
                    <a:cubicBezTo>
                      <a:pt x="318" y="163"/>
                      <a:pt x="318" y="163"/>
                      <a:pt x="318" y="163"/>
                    </a:cubicBezTo>
                    <a:cubicBezTo>
                      <a:pt x="339" y="142"/>
                      <a:pt x="339" y="142"/>
                      <a:pt x="339" y="142"/>
                    </a:cubicBezTo>
                    <a:cubicBezTo>
                      <a:pt x="346" y="135"/>
                      <a:pt x="353" y="135"/>
                      <a:pt x="360" y="135"/>
                    </a:cubicBezTo>
                    <a:cubicBezTo>
                      <a:pt x="374" y="135"/>
                      <a:pt x="389" y="149"/>
                      <a:pt x="389" y="163"/>
                    </a:cubicBezTo>
                    <a:close/>
                  </a:path>
                </a:pathLst>
              </a:custGeom>
              <a:grpFill/>
              <a:ln>
                <a:noFill/>
              </a:ln>
              <a:extLst/>
            </p:spPr>
            <p:txBody>
              <a:bodyPr anchor="ctr" bIns="22854" lIns="45708" rIns="45708" tIns="22854" wrap="none"/>
              <a:lstStyle/>
              <a:p>
                <a:endParaRPr lang="en-US" sz="3199">
                  <a:latin typeface="Roboto Light"/>
                </a:endParaRPr>
              </a:p>
            </p:txBody>
          </p:sp>
          <p:sp>
            <p:nvSpPr>
              <p:cNvPr id="92" name="Freeform 41"/>
              <p:cNvSpPr>
                <a:spLocks noChangeArrowheads="1"/>
              </p:cNvSpPr>
              <p:nvPr/>
            </p:nvSpPr>
            <p:spPr bwMode="auto">
              <a:xfrm>
                <a:off x="5324984" y="2765692"/>
                <a:ext cx="209550" cy="188913"/>
              </a:xfrm>
              <a:custGeom>
                <a:gdLst>
                  <a:gd fmla="*/ 71923702 w 580" name="T0"/>
                  <a:gd fmla="*/ 56019554 h 524" name="T1"/>
                  <a:gd fmla="*/ 71923702 w 580" name="T2"/>
                  <a:gd fmla="*/ 56019554 h 524" name="T3"/>
                  <a:gd fmla="*/ 53518347 w 580" name="T4"/>
                  <a:gd fmla="*/ 56019554 h 524" name="T5"/>
                  <a:gd fmla="*/ 48819369 w 580" name="T6"/>
                  <a:gd fmla="*/ 56019554 h 524" name="T7"/>
                  <a:gd fmla="*/ 48819369 w 580" name="T8"/>
                  <a:gd fmla="*/ 62388158 h 524" name="T9"/>
                  <a:gd fmla="*/ 53518347 w 580" name="T10"/>
                  <a:gd fmla="*/ 67067360 h 524" name="T11"/>
                  <a:gd fmla="*/ 53518347 w 580" name="T12"/>
                  <a:gd fmla="*/ 67976954 h 524" name="T13"/>
                  <a:gd fmla="*/ 22060196 w 580" name="T14"/>
                  <a:gd fmla="*/ 67976954 h 524" name="T15"/>
                  <a:gd fmla="*/ 22060196 w 580" name="T16"/>
                  <a:gd fmla="*/ 67067360 h 524" name="T17"/>
                  <a:gd fmla="*/ 26759174 w 580" name="T18"/>
                  <a:gd fmla="*/ 62388158 h 524" name="T19"/>
                  <a:gd fmla="*/ 26759174 w 580" name="T20"/>
                  <a:gd fmla="*/ 56019554 h 524" name="T21"/>
                  <a:gd fmla="*/ 22060196 w 580" name="T22"/>
                  <a:gd fmla="*/ 56019554 h 524" name="T23"/>
                  <a:gd fmla="*/ 3654841 w 580" name="T24"/>
                  <a:gd fmla="*/ 56019554 h 524" name="T25"/>
                  <a:gd fmla="*/ 0 w 580" name="T26"/>
                  <a:gd fmla="*/ 52380095 h 524" name="T27"/>
                  <a:gd fmla="*/ 0 w 580" name="T28"/>
                  <a:gd fmla="*/ 3639459 h 524" name="T29"/>
                  <a:gd fmla="*/ 3654841 w 580" name="T30"/>
                  <a:gd fmla="*/ 0 h 524" name="T31"/>
                  <a:gd fmla="*/ 71923702 w 580" name="T32"/>
                  <a:gd fmla="*/ 0 h 524" name="T33"/>
                  <a:gd fmla="*/ 75578543 w 580" name="T34"/>
                  <a:gd fmla="*/ 3639459 h 524" name="T35"/>
                  <a:gd fmla="*/ 75578543 w 580" name="T36"/>
                  <a:gd fmla="*/ 52380095 h 524" name="T37"/>
                  <a:gd fmla="*/ 71923702 w 580" name="T38"/>
                  <a:gd fmla="*/ 56019554 h 524" name="T39"/>
                  <a:gd fmla="*/ 71009630 w 580" name="T40"/>
                  <a:gd fmla="*/ 4549054 h 524" name="T41"/>
                  <a:gd fmla="*/ 71009630 w 580" name="T42"/>
                  <a:gd fmla="*/ 4549054 h 524" name="T43"/>
                  <a:gd fmla="*/ 4568551 w 580" name="T44"/>
                  <a:gd fmla="*/ 4549054 h 524" name="T45"/>
                  <a:gd fmla="*/ 4568551 w 580" name="T46"/>
                  <a:gd fmla="*/ 45881344 h 524" name="T47"/>
                  <a:gd fmla="*/ 71009630 w 580" name="T48"/>
                  <a:gd fmla="*/ 45881344 h 524" name="T49"/>
                  <a:gd fmla="*/ 71009630 w 580" name="T50"/>
                  <a:gd fmla="*/ 4549054 h 524" name="T51"/>
                  <a:gd fmla="*/ 30414015 w 580" name="T52"/>
                  <a:gd fmla="*/ 14687265 h 524" name="T53"/>
                  <a:gd fmla="*/ 30414015 w 580" name="T54"/>
                  <a:gd fmla="*/ 14687265 h 524" name="T55"/>
                  <a:gd fmla="*/ 33155146 w 580" name="T56"/>
                  <a:gd fmla="*/ 15597220 h 524" name="T57"/>
                  <a:gd fmla="*/ 33155146 w 580" name="T58"/>
                  <a:gd fmla="*/ 15597220 h 524" name="T59"/>
                  <a:gd fmla="*/ 37854485 w 580" name="T60"/>
                  <a:gd fmla="*/ 20146274 h 524" name="T61"/>
                  <a:gd fmla="*/ 42423036 w 580" name="T62"/>
                  <a:gd fmla="*/ 15597220 h 524" name="T63"/>
                  <a:gd fmla="*/ 42423036 w 580" name="T64"/>
                  <a:gd fmla="*/ 15597220 h 524" name="T65"/>
                  <a:gd fmla="*/ 45164167 w 580" name="T66"/>
                  <a:gd fmla="*/ 14687265 h 524" name="T67"/>
                  <a:gd fmla="*/ 48819369 w 580" name="T68"/>
                  <a:gd fmla="*/ 18326364 h 524" name="T69"/>
                  <a:gd fmla="*/ 47905659 w 580" name="T70"/>
                  <a:gd fmla="*/ 20146274 h 524" name="T71"/>
                  <a:gd fmla="*/ 47905659 w 580" name="T72"/>
                  <a:gd fmla="*/ 20146274 h 524" name="T73"/>
                  <a:gd fmla="*/ 43336746 w 580" name="T74"/>
                  <a:gd fmla="*/ 25735070 h 524" name="T75"/>
                  <a:gd fmla="*/ 47905659 w 580" name="T76"/>
                  <a:gd fmla="*/ 30284124 h 524" name="T77"/>
                  <a:gd fmla="*/ 47905659 w 580" name="T78"/>
                  <a:gd fmla="*/ 30284124 h 524" name="T79"/>
                  <a:gd fmla="*/ 48819369 w 580" name="T80"/>
                  <a:gd fmla="*/ 33013628 h 524" name="T81"/>
                  <a:gd fmla="*/ 45164167 w 580" name="T82"/>
                  <a:gd fmla="*/ 36782875 h 524" name="T83"/>
                  <a:gd fmla="*/ 42423036 w 580" name="T84"/>
                  <a:gd fmla="*/ 34833538 h 524" name="T85"/>
                  <a:gd fmla="*/ 42423036 w 580" name="T86"/>
                  <a:gd fmla="*/ 34833538 h 524" name="T87"/>
                  <a:gd fmla="*/ 37854485 w 580" name="T88"/>
                  <a:gd fmla="*/ 30284124 h 524" name="T89"/>
                  <a:gd fmla="*/ 33155146 w 580" name="T90"/>
                  <a:gd fmla="*/ 34833538 h 524" name="T91"/>
                  <a:gd fmla="*/ 33155146 w 580" name="T92"/>
                  <a:gd fmla="*/ 34833538 h 524" name="T93"/>
                  <a:gd fmla="*/ 30414015 w 580" name="T94"/>
                  <a:gd fmla="*/ 36782875 h 524" name="T95"/>
                  <a:gd fmla="*/ 26759174 w 580" name="T96"/>
                  <a:gd fmla="*/ 33013628 h 524" name="T97"/>
                  <a:gd fmla="*/ 27672884 w 580" name="T98"/>
                  <a:gd fmla="*/ 30284124 h 524" name="T99"/>
                  <a:gd fmla="*/ 27672884 w 580" name="T100"/>
                  <a:gd fmla="*/ 30284124 h 524" name="T101"/>
                  <a:gd fmla="*/ 32241435 w 580" name="T102"/>
                  <a:gd fmla="*/ 25735070 h 524" name="T103"/>
                  <a:gd fmla="*/ 27672884 w 580" name="T104"/>
                  <a:gd fmla="*/ 20146274 h 524" name="T105"/>
                  <a:gd fmla="*/ 27672884 w 580" name="T106"/>
                  <a:gd fmla="*/ 20146274 h 524" name="T107"/>
                  <a:gd fmla="*/ 26759174 w 580" name="T108"/>
                  <a:gd fmla="*/ 18326364 h 524" name="T109"/>
                  <a:gd fmla="*/ 30414015 w 580" name="T110"/>
                  <a:gd fmla="*/ 14687265 h 524"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b="b" l="0" r="r" t="0"/>
                <a:pathLst>
                  <a:path h="524" w="580">
                    <a:moveTo>
                      <a:pt x="551" y="431"/>
                    </a:moveTo>
                    <a:lnTo>
                      <a:pt x="551" y="431"/>
                    </a:lnTo>
                    <a:cubicBezTo>
                      <a:pt x="410" y="431"/>
                      <a:pt x="410" y="431"/>
                      <a:pt x="410" y="431"/>
                    </a:cubicBezTo>
                    <a:cubicBezTo>
                      <a:pt x="374" y="431"/>
                      <a:pt x="374" y="431"/>
                      <a:pt x="374" y="431"/>
                    </a:cubicBezTo>
                    <a:cubicBezTo>
                      <a:pt x="374" y="480"/>
                      <a:pt x="374" y="480"/>
                      <a:pt x="374" y="480"/>
                    </a:cubicBezTo>
                    <a:cubicBezTo>
                      <a:pt x="410" y="516"/>
                      <a:pt x="410" y="516"/>
                      <a:pt x="410" y="516"/>
                    </a:cubicBezTo>
                    <a:cubicBezTo>
                      <a:pt x="410" y="523"/>
                      <a:pt x="410" y="523"/>
                      <a:pt x="410" y="523"/>
                    </a:cubicBezTo>
                    <a:cubicBezTo>
                      <a:pt x="169" y="523"/>
                      <a:pt x="169" y="523"/>
                      <a:pt x="169" y="523"/>
                    </a:cubicBezTo>
                    <a:cubicBezTo>
                      <a:pt x="169" y="516"/>
                      <a:pt x="169" y="516"/>
                      <a:pt x="169" y="516"/>
                    </a:cubicBezTo>
                    <a:cubicBezTo>
                      <a:pt x="205" y="480"/>
                      <a:pt x="205" y="480"/>
                      <a:pt x="205" y="480"/>
                    </a:cubicBezTo>
                    <a:cubicBezTo>
                      <a:pt x="205" y="431"/>
                      <a:pt x="205" y="431"/>
                      <a:pt x="205" y="431"/>
                    </a:cubicBezTo>
                    <a:cubicBezTo>
                      <a:pt x="169" y="431"/>
                      <a:pt x="169" y="431"/>
                      <a:pt x="169" y="431"/>
                    </a:cubicBezTo>
                    <a:cubicBezTo>
                      <a:pt x="28" y="431"/>
                      <a:pt x="28" y="431"/>
                      <a:pt x="28" y="431"/>
                    </a:cubicBezTo>
                    <a:cubicBezTo>
                      <a:pt x="7" y="431"/>
                      <a:pt x="0" y="417"/>
                      <a:pt x="0" y="403"/>
                    </a:cubicBezTo>
                    <a:cubicBezTo>
                      <a:pt x="0" y="28"/>
                      <a:pt x="0" y="28"/>
                      <a:pt x="0" y="28"/>
                    </a:cubicBezTo>
                    <a:cubicBezTo>
                      <a:pt x="0" y="7"/>
                      <a:pt x="7" y="0"/>
                      <a:pt x="28" y="0"/>
                    </a:cubicBezTo>
                    <a:cubicBezTo>
                      <a:pt x="551" y="0"/>
                      <a:pt x="551" y="0"/>
                      <a:pt x="551" y="0"/>
                    </a:cubicBezTo>
                    <a:cubicBezTo>
                      <a:pt x="572" y="0"/>
                      <a:pt x="579" y="7"/>
                      <a:pt x="579" y="28"/>
                    </a:cubicBezTo>
                    <a:cubicBezTo>
                      <a:pt x="579" y="403"/>
                      <a:pt x="579" y="403"/>
                      <a:pt x="579" y="403"/>
                    </a:cubicBezTo>
                    <a:cubicBezTo>
                      <a:pt x="579" y="417"/>
                      <a:pt x="572" y="431"/>
                      <a:pt x="551" y="431"/>
                    </a:cubicBezTo>
                    <a:close/>
                    <a:moveTo>
                      <a:pt x="544" y="35"/>
                    </a:moveTo>
                    <a:lnTo>
                      <a:pt x="544" y="35"/>
                    </a:lnTo>
                    <a:cubicBezTo>
                      <a:pt x="35" y="35"/>
                      <a:pt x="35" y="35"/>
                      <a:pt x="35" y="35"/>
                    </a:cubicBezTo>
                    <a:cubicBezTo>
                      <a:pt x="35" y="353"/>
                      <a:pt x="35" y="353"/>
                      <a:pt x="35" y="353"/>
                    </a:cubicBezTo>
                    <a:cubicBezTo>
                      <a:pt x="544" y="353"/>
                      <a:pt x="544" y="353"/>
                      <a:pt x="544" y="353"/>
                    </a:cubicBezTo>
                    <a:lnTo>
                      <a:pt x="544" y="35"/>
                    </a:lnTo>
                    <a:close/>
                    <a:moveTo>
                      <a:pt x="233" y="113"/>
                    </a:moveTo>
                    <a:lnTo>
                      <a:pt x="233" y="113"/>
                    </a:lnTo>
                    <a:cubicBezTo>
                      <a:pt x="240" y="113"/>
                      <a:pt x="247" y="113"/>
                      <a:pt x="254" y="120"/>
                    </a:cubicBezTo>
                    <a:cubicBezTo>
                      <a:pt x="290" y="155"/>
                      <a:pt x="290" y="155"/>
                      <a:pt x="290" y="155"/>
                    </a:cubicBezTo>
                    <a:cubicBezTo>
                      <a:pt x="325" y="120"/>
                      <a:pt x="325" y="120"/>
                      <a:pt x="325" y="120"/>
                    </a:cubicBezTo>
                    <a:cubicBezTo>
                      <a:pt x="332" y="113"/>
                      <a:pt x="339" y="113"/>
                      <a:pt x="346" y="113"/>
                    </a:cubicBezTo>
                    <a:cubicBezTo>
                      <a:pt x="360" y="113"/>
                      <a:pt x="374" y="120"/>
                      <a:pt x="374" y="141"/>
                    </a:cubicBezTo>
                    <a:cubicBezTo>
                      <a:pt x="374" y="148"/>
                      <a:pt x="374" y="155"/>
                      <a:pt x="367" y="155"/>
                    </a:cubicBezTo>
                    <a:cubicBezTo>
                      <a:pt x="332" y="198"/>
                      <a:pt x="332" y="198"/>
                      <a:pt x="332" y="198"/>
                    </a:cubicBezTo>
                    <a:cubicBezTo>
                      <a:pt x="367" y="233"/>
                      <a:pt x="367" y="233"/>
                      <a:pt x="367" y="233"/>
                    </a:cubicBezTo>
                    <a:cubicBezTo>
                      <a:pt x="374" y="240"/>
                      <a:pt x="374" y="247"/>
                      <a:pt x="374" y="254"/>
                    </a:cubicBezTo>
                    <a:cubicBezTo>
                      <a:pt x="374" y="268"/>
                      <a:pt x="360" y="283"/>
                      <a:pt x="346" y="283"/>
                    </a:cubicBezTo>
                    <a:cubicBezTo>
                      <a:pt x="339" y="283"/>
                      <a:pt x="332" y="276"/>
                      <a:pt x="325" y="268"/>
                    </a:cubicBezTo>
                    <a:cubicBezTo>
                      <a:pt x="290" y="233"/>
                      <a:pt x="290" y="233"/>
                      <a:pt x="290" y="233"/>
                    </a:cubicBezTo>
                    <a:cubicBezTo>
                      <a:pt x="254" y="268"/>
                      <a:pt x="254" y="268"/>
                      <a:pt x="254" y="268"/>
                    </a:cubicBezTo>
                    <a:cubicBezTo>
                      <a:pt x="247" y="276"/>
                      <a:pt x="240" y="283"/>
                      <a:pt x="233" y="283"/>
                    </a:cubicBezTo>
                    <a:cubicBezTo>
                      <a:pt x="219" y="283"/>
                      <a:pt x="205" y="268"/>
                      <a:pt x="205" y="254"/>
                    </a:cubicBezTo>
                    <a:cubicBezTo>
                      <a:pt x="205" y="247"/>
                      <a:pt x="205" y="240"/>
                      <a:pt x="212" y="233"/>
                    </a:cubicBezTo>
                    <a:cubicBezTo>
                      <a:pt x="247" y="198"/>
                      <a:pt x="247" y="198"/>
                      <a:pt x="247" y="198"/>
                    </a:cubicBezTo>
                    <a:cubicBezTo>
                      <a:pt x="212" y="155"/>
                      <a:pt x="212" y="155"/>
                      <a:pt x="212" y="155"/>
                    </a:cubicBezTo>
                    <a:cubicBezTo>
                      <a:pt x="205" y="155"/>
                      <a:pt x="205" y="148"/>
                      <a:pt x="205" y="141"/>
                    </a:cubicBezTo>
                    <a:cubicBezTo>
                      <a:pt x="205" y="120"/>
                      <a:pt x="219" y="113"/>
                      <a:pt x="233" y="113"/>
                    </a:cubicBezTo>
                    <a:close/>
                  </a:path>
                </a:pathLst>
              </a:custGeom>
              <a:grpFill/>
              <a:ln>
                <a:noFill/>
              </a:ln>
              <a:extLst/>
            </p:spPr>
            <p:txBody>
              <a:bodyPr anchor="ctr" bIns="22854" lIns="45708" rIns="45708" tIns="22854" wrap="none"/>
              <a:lstStyle/>
              <a:p>
                <a:endParaRPr lang="en-US" sz="3199">
                  <a:latin typeface="Roboto Light"/>
                </a:endParaRPr>
              </a:p>
            </p:txBody>
          </p:sp>
          <p:sp>
            <p:nvSpPr>
              <p:cNvPr id="93" name="Freeform 42"/>
              <p:cNvSpPr>
                <a:spLocks noChangeArrowheads="1"/>
              </p:cNvSpPr>
              <p:nvPr/>
            </p:nvSpPr>
            <p:spPr bwMode="auto">
              <a:xfrm>
                <a:off x="7566534" y="1239837"/>
                <a:ext cx="211137" cy="188913"/>
              </a:xfrm>
              <a:custGeom>
                <a:gdLst>
                  <a:gd fmla="*/ 72191589 w 587" name="T0"/>
                  <a:gd fmla="*/ 56019554 h 524" name="T1"/>
                  <a:gd fmla="*/ 72191589 w 587" name="T2"/>
                  <a:gd fmla="*/ 56019554 h 524" name="T3"/>
                  <a:gd fmla="*/ 53949640 w 587" name="T4"/>
                  <a:gd fmla="*/ 56019554 h 524" name="T5"/>
                  <a:gd fmla="*/ 49292037 w 587" name="T6"/>
                  <a:gd fmla="*/ 56019554 h 524" name="T7"/>
                  <a:gd fmla="*/ 49292037 w 587" name="T8"/>
                  <a:gd fmla="*/ 62388158 h 524" name="T9"/>
                  <a:gd fmla="*/ 53949640 w 587" name="T10"/>
                  <a:gd fmla="*/ 67067360 h 524" name="T11"/>
                  <a:gd fmla="*/ 53949640 w 587" name="T12"/>
                  <a:gd fmla="*/ 67976954 h 524" name="T13"/>
                  <a:gd fmla="*/ 21864369 w 587" name="T14"/>
                  <a:gd fmla="*/ 67976954 h 524" name="T15"/>
                  <a:gd fmla="*/ 21864369 w 587" name="T16"/>
                  <a:gd fmla="*/ 67067360 h 524" name="T17"/>
                  <a:gd fmla="*/ 27427667 w 587" name="T18"/>
                  <a:gd fmla="*/ 62388158 h 524" name="T19"/>
                  <a:gd fmla="*/ 27427667 w 587" name="T20"/>
                  <a:gd fmla="*/ 56019554 h 524" name="T21"/>
                  <a:gd fmla="*/ 21864369 w 587" name="T22"/>
                  <a:gd fmla="*/ 56019554 h 524" name="T23"/>
                  <a:gd fmla="*/ 3622420 w 587" name="T24"/>
                  <a:gd fmla="*/ 56019554 h 524" name="T25"/>
                  <a:gd fmla="*/ 0 w 587" name="T26"/>
                  <a:gd fmla="*/ 52380095 h 524" name="T27"/>
                  <a:gd fmla="*/ 0 w 587" name="T28"/>
                  <a:gd fmla="*/ 3639459 h 524" name="T29"/>
                  <a:gd fmla="*/ 3622420 w 587" name="T30"/>
                  <a:gd fmla="*/ 0 h 524" name="T31"/>
                  <a:gd fmla="*/ 72191589 w 587" name="T32"/>
                  <a:gd fmla="*/ 0 h 524" name="T33"/>
                  <a:gd fmla="*/ 75814009 w 587" name="T34"/>
                  <a:gd fmla="*/ 3639459 h 524" name="T35"/>
                  <a:gd fmla="*/ 75814009 w 587" name="T36"/>
                  <a:gd fmla="*/ 52380095 h 524" name="T37"/>
                  <a:gd fmla="*/ 72191589 w 587" name="T38"/>
                  <a:gd fmla="*/ 56019554 h 524" name="T39"/>
                  <a:gd fmla="*/ 71285894 w 587" name="T40"/>
                  <a:gd fmla="*/ 4549054 h 524" name="T41"/>
                  <a:gd fmla="*/ 71285894 w 587" name="T42"/>
                  <a:gd fmla="*/ 4549054 h 524" name="T43"/>
                  <a:gd fmla="*/ 5433810 w 587" name="T44"/>
                  <a:gd fmla="*/ 4549054 h 524" name="T45"/>
                  <a:gd fmla="*/ 5433810 w 587" name="T46"/>
                  <a:gd fmla="*/ 45881344 h 524" name="T47"/>
                  <a:gd fmla="*/ 71285894 w 587" name="T48"/>
                  <a:gd fmla="*/ 45881344 h 524" name="T49"/>
                  <a:gd fmla="*/ 71285894 w 587" name="T50"/>
                  <a:gd fmla="*/ 4549054 h 524" name="T51"/>
                  <a:gd fmla="*/ 31050088 w 587" name="T52"/>
                  <a:gd fmla="*/ 21965823 h 524" name="T53"/>
                  <a:gd fmla="*/ 31050088 w 587" name="T54"/>
                  <a:gd fmla="*/ 21965823 h 524" name="T55"/>
                  <a:gd fmla="*/ 32861478 w 587" name="T56"/>
                  <a:gd fmla="*/ 22875778 h 524" name="T57"/>
                  <a:gd fmla="*/ 32861478 w 587" name="T58"/>
                  <a:gd fmla="*/ 22875778 h 524" name="T59"/>
                  <a:gd fmla="*/ 35578203 w 587" name="T60"/>
                  <a:gd fmla="*/ 24825476 h 524" name="T61"/>
                  <a:gd fmla="*/ 42952532 w 587" name="T62"/>
                  <a:gd fmla="*/ 18326364 h 524" name="T63"/>
                  <a:gd fmla="*/ 42952532 w 587" name="T64"/>
                  <a:gd fmla="*/ 18326364 h 524" name="T65"/>
                  <a:gd fmla="*/ 45669617 w 587" name="T66"/>
                  <a:gd fmla="*/ 16506814 h 524" name="T67"/>
                  <a:gd fmla="*/ 49292037 w 587" name="T68"/>
                  <a:gd fmla="*/ 20146274 h 524" name="T69"/>
                  <a:gd fmla="*/ 47481007 w 587" name="T70"/>
                  <a:gd fmla="*/ 22875778 h 524" name="T71"/>
                  <a:gd fmla="*/ 47481007 w 587" name="T72"/>
                  <a:gd fmla="*/ 22875778 h 524" name="T73"/>
                  <a:gd fmla="*/ 38424416 w 587" name="T74"/>
                  <a:gd fmla="*/ 33013628 h 524" name="T75"/>
                  <a:gd fmla="*/ 38424416 w 587" name="T76"/>
                  <a:gd fmla="*/ 33013628 h 524" name="T77"/>
                  <a:gd fmla="*/ 35578203 w 587" name="T78"/>
                  <a:gd fmla="*/ 33923583 h 524" name="T79"/>
                  <a:gd fmla="*/ 32861478 w 587" name="T80"/>
                  <a:gd fmla="*/ 33013628 h 524" name="T81"/>
                  <a:gd fmla="*/ 32861478 w 587" name="T82"/>
                  <a:gd fmla="*/ 33013628 h 524" name="T83"/>
                  <a:gd fmla="*/ 28333362 w 587" name="T84"/>
                  <a:gd fmla="*/ 27554619 h 524" name="T85"/>
                  <a:gd fmla="*/ 28333362 w 587" name="T86"/>
                  <a:gd fmla="*/ 27554619 h 524" name="T87"/>
                  <a:gd fmla="*/ 27427667 w 587" name="T88"/>
                  <a:gd fmla="*/ 25735070 h 524" name="T89"/>
                  <a:gd fmla="*/ 31050088 w 587" name="T90"/>
                  <a:gd fmla="*/ 21965823 h 524"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b="b" l="0" r="r" t="0"/>
                <a:pathLst>
                  <a:path h="524" w="587">
                    <a:moveTo>
                      <a:pt x="558" y="431"/>
                    </a:moveTo>
                    <a:lnTo>
                      <a:pt x="558" y="431"/>
                    </a:lnTo>
                    <a:cubicBezTo>
                      <a:pt x="417" y="431"/>
                      <a:pt x="417" y="431"/>
                      <a:pt x="417" y="431"/>
                    </a:cubicBezTo>
                    <a:cubicBezTo>
                      <a:pt x="381" y="431"/>
                      <a:pt x="381" y="431"/>
                      <a:pt x="381" y="431"/>
                    </a:cubicBezTo>
                    <a:cubicBezTo>
                      <a:pt x="381" y="480"/>
                      <a:pt x="381" y="480"/>
                      <a:pt x="381" y="480"/>
                    </a:cubicBezTo>
                    <a:cubicBezTo>
                      <a:pt x="417" y="516"/>
                      <a:pt x="417" y="516"/>
                      <a:pt x="417" y="516"/>
                    </a:cubicBezTo>
                    <a:cubicBezTo>
                      <a:pt x="417" y="523"/>
                      <a:pt x="417" y="523"/>
                      <a:pt x="417" y="523"/>
                    </a:cubicBezTo>
                    <a:cubicBezTo>
                      <a:pt x="169" y="523"/>
                      <a:pt x="169" y="523"/>
                      <a:pt x="169" y="523"/>
                    </a:cubicBezTo>
                    <a:cubicBezTo>
                      <a:pt x="169" y="516"/>
                      <a:pt x="169" y="516"/>
                      <a:pt x="169" y="516"/>
                    </a:cubicBezTo>
                    <a:cubicBezTo>
                      <a:pt x="212" y="480"/>
                      <a:pt x="212" y="480"/>
                      <a:pt x="212" y="480"/>
                    </a:cubicBezTo>
                    <a:cubicBezTo>
                      <a:pt x="212" y="431"/>
                      <a:pt x="212" y="431"/>
                      <a:pt x="212" y="431"/>
                    </a:cubicBezTo>
                    <a:cubicBezTo>
                      <a:pt x="169" y="431"/>
                      <a:pt x="169" y="431"/>
                      <a:pt x="169" y="431"/>
                    </a:cubicBezTo>
                    <a:cubicBezTo>
                      <a:pt x="28" y="431"/>
                      <a:pt x="28" y="431"/>
                      <a:pt x="28" y="431"/>
                    </a:cubicBezTo>
                    <a:cubicBezTo>
                      <a:pt x="14" y="431"/>
                      <a:pt x="0" y="417"/>
                      <a:pt x="0" y="403"/>
                    </a:cubicBezTo>
                    <a:cubicBezTo>
                      <a:pt x="0" y="28"/>
                      <a:pt x="0" y="28"/>
                      <a:pt x="0" y="28"/>
                    </a:cubicBezTo>
                    <a:cubicBezTo>
                      <a:pt x="0" y="7"/>
                      <a:pt x="14" y="0"/>
                      <a:pt x="28" y="0"/>
                    </a:cubicBezTo>
                    <a:cubicBezTo>
                      <a:pt x="558" y="0"/>
                      <a:pt x="558" y="0"/>
                      <a:pt x="558" y="0"/>
                    </a:cubicBezTo>
                    <a:cubicBezTo>
                      <a:pt x="572" y="0"/>
                      <a:pt x="586" y="7"/>
                      <a:pt x="586" y="28"/>
                    </a:cubicBezTo>
                    <a:cubicBezTo>
                      <a:pt x="586" y="403"/>
                      <a:pt x="586" y="403"/>
                      <a:pt x="586" y="403"/>
                    </a:cubicBezTo>
                    <a:cubicBezTo>
                      <a:pt x="586" y="417"/>
                      <a:pt x="572" y="431"/>
                      <a:pt x="558" y="431"/>
                    </a:cubicBezTo>
                    <a:close/>
                    <a:moveTo>
                      <a:pt x="551" y="35"/>
                    </a:moveTo>
                    <a:lnTo>
                      <a:pt x="551" y="35"/>
                    </a:lnTo>
                    <a:cubicBezTo>
                      <a:pt x="42" y="35"/>
                      <a:pt x="42" y="35"/>
                      <a:pt x="42" y="35"/>
                    </a:cubicBezTo>
                    <a:cubicBezTo>
                      <a:pt x="42" y="353"/>
                      <a:pt x="42" y="353"/>
                      <a:pt x="42" y="353"/>
                    </a:cubicBezTo>
                    <a:cubicBezTo>
                      <a:pt x="551" y="353"/>
                      <a:pt x="551" y="353"/>
                      <a:pt x="551" y="353"/>
                    </a:cubicBezTo>
                    <a:lnTo>
                      <a:pt x="551" y="35"/>
                    </a:lnTo>
                    <a:close/>
                    <a:moveTo>
                      <a:pt x="240" y="169"/>
                    </a:moveTo>
                    <a:lnTo>
                      <a:pt x="240" y="169"/>
                    </a:lnTo>
                    <a:cubicBezTo>
                      <a:pt x="247" y="169"/>
                      <a:pt x="254" y="169"/>
                      <a:pt x="254" y="176"/>
                    </a:cubicBezTo>
                    <a:cubicBezTo>
                      <a:pt x="275" y="191"/>
                      <a:pt x="275" y="191"/>
                      <a:pt x="275" y="191"/>
                    </a:cubicBezTo>
                    <a:cubicBezTo>
                      <a:pt x="332" y="141"/>
                      <a:pt x="332" y="141"/>
                      <a:pt x="332" y="141"/>
                    </a:cubicBezTo>
                    <a:cubicBezTo>
                      <a:pt x="339" y="134"/>
                      <a:pt x="346" y="127"/>
                      <a:pt x="353" y="127"/>
                    </a:cubicBezTo>
                    <a:cubicBezTo>
                      <a:pt x="367" y="127"/>
                      <a:pt x="381" y="141"/>
                      <a:pt x="381" y="155"/>
                    </a:cubicBezTo>
                    <a:cubicBezTo>
                      <a:pt x="381" y="162"/>
                      <a:pt x="374" y="169"/>
                      <a:pt x="367" y="176"/>
                    </a:cubicBezTo>
                    <a:cubicBezTo>
                      <a:pt x="297" y="254"/>
                      <a:pt x="297" y="254"/>
                      <a:pt x="297" y="254"/>
                    </a:cubicBezTo>
                    <a:cubicBezTo>
                      <a:pt x="290" y="261"/>
                      <a:pt x="282" y="261"/>
                      <a:pt x="275" y="261"/>
                    </a:cubicBezTo>
                    <a:cubicBezTo>
                      <a:pt x="268" y="261"/>
                      <a:pt x="261" y="261"/>
                      <a:pt x="254" y="254"/>
                    </a:cubicBezTo>
                    <a:cubicBezTo>
                      <a:pt x="219" y="212"/>
                      <a:pt x="219" y="212"/>
                      <a:pt x="219" y="212"/>
                    </a:cubicBezTo>
                    <a:cubicBezTo>
                      <a:pt x="212" y="212"/>
                      <a:pt x="212" y="205"/>
                      <a:pt x="212" y="198"/>
                    </a:cubicBezTo>
                    <a:cubicBezTo>
                      <a:pt x="212" y="176"/>
                      <a:pt x="219" y="169"/>
                      <a:pt x="240" y="169"/>
                    </a:cubicBezTo>
                    <a:close/>
                  </a:path>
                </a:pathLst>
              </a:custGeom>
              <a:grpFill/>
              <a:ln>
                <a:noFill/>
              </a:ln>
              <a:extLst/>
            </p:spPr>
            <p:txBody>
              <a:bodyPr anchor="ctr" bIns="22854" lIns="45708" rIns="45708" tIns="22854" wrap="none"/>
              <a:lstStyle/>
              <a:p>
                <a:endParaRPr lang="en-US" sz="3199">
                  <a:latin typeface="Roboto Light"/>
                </a:endParaRPr>
              </a:p>
            </p:txBody>
          </p:sp>
          <p:sp>
            <p:nvSpPr>
              <p:cNvPr id="94" name="Freeform 43"/>
              <p:cNvSpPr>
                <a:spLocks noChangeArrowheads="1"/>
              </p:cNvSpPr>
              <p:nvPr/>
            </p:nvSpPr>
            <p:spPr bwMode="auto">
              <a:xfrm>
                <a:off x="7188709" y="1239837"/>
                <a:ext cx="211137" cy="188913"/>
              </a:xfrm>
              <a:custGeom>
                <a:gdLst>
                  <a:gd fmla="*/ 72191589 w 587" name="T0"/>
                  <a:gd fmla="*/ 56019554 h 524" name="T1"/>
                  <a:gd fmla="*/ 72191589 w 587" name="T2"/>
                  <a:gd fmla="*/ 56019554 h 524" name="T3"/>
                  <a:gd fmla="*/ 53949640 w 587" name="T4"/>
                  <a:gd fmla="*/ 56019554 h 524" name="T5"/>
                  <a:gd fmla="*/ 48386342 w 587" name="T6"/>
                  <a:gd fmla="*/ 56019554 h 524" name="T7"/>
                  <a:gd fmla="*/ 48386342 w 587" name="T8"/>
                  <a:gd fmla="*/ 62388158 h 524" name="T9"/>
                  <a:gd fmla="*/ 53949640 w 587" name="T10"/>
                  <a:gd fmla="*/ 67067360 h 524" name="T11"/>
                  <a:gd fmla="*/ 53949640 w 587" name="T12"/>
                  <a:gd fmla="*/ 67976954 h 524" name="T13"/>
                  <a:gd fmla="*/ 21864369 w 587" name="T14"/>
                  <a:gd fmla="*/ 67976954 h 524" name="T15"/>
                  <a:gd fmla="*/ 21864369 w 587" name="T16"/>
                  <a:gd fmla="*/ 67067360 h 524" name="T17"/>
                  <a:gd fmla="*/ 26392485 w 587" name="T18"/>
                  <a:gd fmla="*/ 62388158 h 524" name="T19"/>
                  <a:gd fmla="*/ 26392485 w 587" name="T20"/>
                  <a:gd fmla="*/ 56019554 h 524" name="T21"/>
                  <a:gd fmla="*/ 21864369 w 587" name="T22"/>
                  <a:gd fmla="*/ 56019554 h 524" name="T23"/>
                  <a:gd fmla="*/ 3622420 w 587" name="T24"/>
                  <a:gd fmla="*/ 56019554 h 524" name="T25"/>
                  <a:gd fmla="*/ 0 w 587" name="T26"/>
                  <a:gd fmla="*/ 52380095 h 524" name="T27"/>
                  <a:gd fmla="*/ 0 w 587" name="T28"/>
                  <a:gd fmla="*/ 3639459 h 524" name="T29"/>
                  <a:gd fmla="*/ 3622420 w 587" name="T30"/>
                  <a:gd fmla="*/ 0 h 524" name="T31"/>
                  <a:gd fmla="*/ 72191589 w 587" name="T32"/>
                  <a:gd fmla="*/ 0 h 524" name="T33"/>
                  <a:gd fmla="*/ 75814009 w 587" name="T34"/>
                  <a:gd fmla="*/ 3639459 h 524" name="T35"/>
                  <a:gd fmla="*/ 75814009 w 587" name="T36"/>
                  <a:gd fmla="*/ 52380095 h 524" name="T37"/>
                  <a:gd fmla="*/ 72191589 w 587" name="T38"/>
                  <a:gd fmla="*/ 56019554 h 524" name="T39"/>
                  <a:gd fmla="*/ 70380199 w 587" name="T40"/>
                  <a:gd fmla="*/ 4549054 h 524" name="T41"/>
                  <a:gd fmla="*/ 70380199 w 587" name="T42"/>
                  <a:gd fmla="*/ 4549054 h 524" name="T43"/>
                  <a:gd fmla="*/ 4528115 w 587" name="T44"/>
                  <a:gd fmla="*/ 4549054 h 524" name="T45"/>
                  <a:gd fmla="*/ 4528115 w 587" name="T46"/>
                  <a:gd fmla="*/ 45881344 h 524" name="T47"/>
                  <a:gd fmla="*/ 70380199 w 587" name="T48"/>
                  <a:gd fmla="*/ 45881344 h 524" name="T49"/>
                  <a:gd fmla="*/ 70380199 w 587" name="T50"/>
                  <a:gd fmla="*/ 4549054 h 524" name="T51"/>
                  <a:gd fmla="*/ 30144393 w 587" name="T52"/>
                  <a:gd fmla="*/ 21965823 h 524" name="T53"/>
                  <a:gd fmla="*/ 30144393 w 587" name="T54"/>
                  <a:gd fmla="*/ 21965823 h 524" name="T55"/>
                  <a:gd fmla="*/ 44763922 w 587" name="T56"/>
                  <a:gd fmla="*/ 21965823 h 524" name="T57"/>
                  <a:gd fmla="*/ 48386342 w 587" name="T58"/>
                  <a:gd fmla="*/ 25735070 h 524" name="T59"/>
                  <a:gd fmla="*/ 44763922 w 587" name="T60"/>
                  <a:gd fmla="*/ 29374529 h 524" name="T61"/>
                  <a:gd fmla="*/ 30144393 w 587" name="T62"/>
                  <a:gd fmla="*/ 29374529 h 524" name="T63"/>
                  <a:gd fmla="*/ 26392485 w 587" name="T64"/>
                  <a:gd fmla="*/ 25735070 h 524" name="T65"/>
                  <a:gd fmla="*/ 30144393 w 587" name="T66"/>
                  <a:gd fmla="*/ 21965823 h 524"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b="b" l="0" r="r" t="0"/>
                <a:pathLst>
                  <a:path h="524" w="587">
                    <a:moveTo>
                      <a:pt x="558" y="431"/>
                    </a:moveTo>
                    <a:lnTo>
                      <a:pt x="558" y="431"/>
                    </a:lnTo>
                    <a:cubicBezTo>
                      <a:pt x="417" y="431"/>
                      <a:pt x="417" y="431"/>
                      <a:pt x="417" y="431"/>
                    </a:cubicBezTo>
                    <a:cubicBezTo>
                      <a:pt x="374" y="431"/>
                      <a:pt x="374" y="431"/>
                      <a:pt x="374" y="431"/>
                    </a:cubicBezTo>
                    <a:cubicBezTo>
                      <a:pt x="374" y="480"/>
                      <a:pt x="374" y="480"/>
                      <a:pt x="374" y="480"/>
                    </a:cubicBezTo>
                    <a:cubicBezTo>
                      <a:pt x="417" y="516"/>
                      <a:pt x="417" y="516"/>
                      <a:pt x="417" y="516"/>
                    </a:cubicBezTo>
                    <a:cubicBezTo>
                      <a:pt x="417" y="523"/>
                      <a:pt x="417" y="523"/>
                      <a:pt x="417" y="523"/>
                    </a:cubicBezTo>
                    <a:cubicBezTo>
                      <a:pt x="169" y="523"/>
                      <a:pt x="169" y="523"/>
                      <a:pt x="169" y="523"/>
                    </a:cubicBezTo>
                    <a:cubicBezTo>
                      <a:pt x="169" y="516"/>
                      <a:pt x="169" y="516"/>
                      <a:pt x="169" y="516"/>
                    </a:cubicBezTo>
                    <a:cubicBezTo>
                      <a:pt x="204" y="480"/>
                      <a:pt x="204" y="480"/>
                      <a:pt x="204" y="480"/>
                    </a:cubicBezTo>
                    <a:cubicBezTo>
                      <a:pt x="204" y="431"/>
                      <a:pt x="204" y="431"/>
                      <a:pt x="204" y="431"/>
                    </a:cubicBezTo>
                    <a:cubicBezTo>
                      <a:pt x="169" y="431"/>
                      <a:pt x="169" y="431"/>
                      <a:pt x="169" y="431"/>
                    </a:cubicBezTo>
                    <a:cubicBezTo>
                      <a:pt x="28" y="431"/>
                      <a:pt x="28" y="431"/>
                      <a:pt x="28" y="431"/>
                    </a:cubicBezTo>
                    <a:cubicBezTo>
                      <a:pt x="14" y="431"/>
                      <a:pt x="0" y="417"/>
                      <a:pt x="0" y="403"/>
                    </a:cubicBezTo>
                    <a:cubicBezTo>
                      <a:pt x="0" y="28"/>
                      <a:pt x="0" y="28"/>
                      <a:pt x="0" y="28"/>
                    </a:cubicBezTo>
                    <a:cubicBezTo>
                      <a:pt x="0" y="7"/>
                      <a:pt x="14" y="0"/>
                      <a:pt x="28" y="0"/>
                    </a:cubicBezTo>
                    <a:cubicBezTo>
                      <a:pt x="558" y="0"/>
                      <a:pt x="558" y="0"/>
                      <a:pt x="558" y="0"/>
                    </a:cubicBezTo>
                    <a:cubicBezTo>
                      <a:pt x="572" y="0"/>
                      <a:pt x="586" y="7"/>
                      <a:pt x="586" y="28"/>
                    </a:cubicBezTo>
                    <a:cubicBezTo>
                      <a:pt x="586" y="403"/>
                      <a:pt x="586" y="403"/>
                      <a:pt x="586" y="403"/>
                    </a:cubicBezTo>
                    <a:cubicBezTo>
                      <a:pt x="586" y="417"/>
                      <a:pt x="572" y="431"/>
                      <a:pt x="558" y="431"/>
                    </a:cubicBezTo>
                    <a:close/>
                    <a:moveTo>
                      <a:pt x="544" y="35"/>
                    </a:moveTo>
                    <a:lnTo>
                      <a:pt x="544" y="35"/>
                    </a:lnTo>
                    <a:cubicBezTo>
                      <a:pt x="35" y="35"/>
                      <a:pt x="35" y="35"/>
                      <a:pt x="35" y="35"/>
                    </a:cubicBezTo>
                    <a:cubicBezTo>
                      <a:pt x="35" y="353"/>
                      <a:pt x="35" y="353"/>
                      <a:pt x="35" y="353"/>
                    </a:cubicBezTo>
                    <a:cubicBezTo>
                      <a:pt x="544" y="353"/>
                      <a:pt x="544" y="353"/>
                      <a:pt x="544" y="353"/>
                    </a:cubicBezTo>
                    <a:lnTo>
                      <a:pt x="544" y="35"/>
                    </a:lnTo>
                    <a:close/>
                    <a:moveTo>
                      <a:pt x="233" y="169"/>
                    </a:moveTo>
                    <a:lnTo>
                      <a:pt x="233" y="169"/>
                    </a:lnTo>
                    <a:cubicBezTo>
                      <a:pt x="346" y="169"/>
                      <a:pt x="346" y="169"/>
                      <a:pt x="346" y="169"/>
                    </a:cubicBezTo>
                    <a:cubicBezTo>
                      <a:pt x="367" y="169"/>
                      <a:pt x="374" y="176"/>
                      <a:pt x="374" y="198"/>
                    </a:cubicBezTo>
                    <a:cubicBezTo>
                      <a:pt x="374" y="212"/>
                      <a:pt x="367" y="226"/>
                      <a:pt x="346" y="226"/>
                    </a:cubicBezTo>
                    <a:cubicBezTo>
                      <a:pt x="233" y="226"/>
                      <a:pt x="233" y="226"/>
                      <a:pt x="233" y="226"/>
                    </a:cubicBezTo>
                    <a:cubicBezTo>
                      <a:pt x="219" y="226"/>
                      <a:pt x="204" y="212"/>
                      <a:pt x="204" y="198"/>
                    </a:cubicBezTo>
                    <a:cubicBezTo>
                      <a:pt x="204" y="176"/>
                      <a:pt x="219" y="169"/>
                      <a:pt x="233" y="169"/>
                    </a:cubicBezTo>
                    <a:close/>
                  </a:path>
                </a:pathLst>
              </a:custGeom>
              <a:grpFill/>
              <a:ln>
                <a:noFill/>
              </a:ln>
              <a:extLst/>
            </p:spPr>
            <p:txBody>
              <a:bodyPr anchor="ctr" bIns="22854" lIns="45708" rIns="45708" tIns="22854" wrap="none"/>
              <a:lstStyle/>
              <a:p>
                <a:endParaRPr lang="en-US" sz="3199">
                  <a:latin typeface="Roboto Light"/>
                </a:endParaRPr>
              </a:p>
            </p:txBody>
          </p:sp>
          <p:sp>
            <p:nvSpPr>
              <p:cNvPr id="95" name="Freeform 44"/>
              <p:cNvSpPr>
                <a:spLocks noChangeArrowheads="1"/>
              </p:cNvSpPr>
              <p:nvPr/>
            </p:nvSpPr>
            <p:spPr bwMode="auto">
              <a:xfrm>
                <a:off x="6809296" y="1239837"/>
                <a:ext cx="209550" cy="188913"/>
              </a:xfrm>
              <a:custGeom>
                <a:gdLst>
                  <a:gd fmla="*/ 71923702 w 580" name="T0"/>
                  <a:gd fmla="*/ 56019554 h 524" name="T1"/>
                  <a:gd fmla="*/ 71923702 w 580" name="T2"/>
                  <a:gd fmla="*/ 56019554 h 524" name="T3"/>
                  <a:gd fmla="*/ 53387921 w 580" name="T4"/>
                  <a:gd fmla="*/ 56019554 h 524" name="T5"/>
                  <a:gd fmla="*/ 48819369 w 580" name="T6"/>
                  <a:gd fmla="*/ 56019554 h 524" name="T7"/>
                  <a:gd fmla="*/ 48819369 w 580" name="T8"/>
                  <a:gd fmla="*/ 62388158 h 524" name="T9"/>
                  <a:gd fmla="*/ 53387921 w 580" name="T10"/>
                  <a:gd fmla="*/ 67067360 h 524" name="T11"/>
                  <a:gd fmla="*/ 53387921 w 580" name="T12"/>
                  <a:gd fmla="*/ 67976954 h 524" name="T13"/>
                  <a:gd fmla="*/ 22060196 w 580" name="T14"/>
                  <a:gd fmla="*/ 67976954 h 524" name="T15"/>
                  <a:gd fmla="*/ 22060196 w 580" name="T16"/>
                  <a:gd fmla="*/ 67067360 h 524" name="T17"/>
                  <a:gd fmla="*/ 26628747 w 580" name="T18"/>
                  <a:gd fmla="*/ 62388158 h 524" name="T19"/>
                  <a:gd fmla="*/ 26628747 w 580" name="T20"/>
                  <a:gd fmla="*/ 56019554 h 524" name="T21"/>
                  <a:gd fmla="*/ 22060196 w 580" name="T22"/>
                  <a:gd fmla="*/ 56019554 h 524" name="T23"/>
                  <a:gd fmla="*/ 3654841 w 580" name="T24"/>
                  <a:gd fmla="*/ 56019554 h 524" name="T25"/>
                  <a:gd fmla="*/ 0 w 580" name="T26"/>
                  <a:gd fmla="*/ 52380095 h 524" name="T27"/>
                  <a:gd fmla="*/ 0 w 580" name="T28"/>
                  <a:gd fmla="*/ 3639459 h 524" name="T29"/>
                  <a:gd fmla="*/ 3654841 w 580" name="T30"/>
                  <a:gd fmla="*/ 0 h 524" name="T31"/>
                  <a:gd fmla="*/ 71923702 w 580" name="T32"/>
                  <a:gd fmla="*/ 0 h 524" name="T33"/>
                  <a:gd fmla="*/ 75578543 w 580" name="T34"/>
                  <a:gd fmla="*/ 3639459 h 524" name="T35"/>
                  <a:gd fmla="*/ 75578543 w 580" name="T36"/>
                  <a:gd fmla="*/ 52380095 h 524" name="T37"/>
                  <a:gd fmla="*/ 71923702 w 580" name="T38"/>
                  <a:gd fmla="*/ 56019554 h 524" name="T39"/>
                  <a:gd fmla="*/ 71009630 w 580" name="T40"/>
                  <a:gd fmla="*/ 4549054 h 524" name="T41"/>
                  <a:gd fmla="*/ 71009630 w 580" name="T42"/>
                  <a:gd fmla="*/ 4549054 h 524" name="T43"/>
                  <a:gd fmla="*/ 4568551 w 580" name="T44"/>
                  <a:gd fmla="*/ 4549054 h 524" name="T45"/>
                  <a:gd fmla="*/ 4568551 w 580" name="T46"/>
                  <a:gd fmla="*/ 45881344 h 524" name="T47"/>
                  <a:gd fmla="*/ 71009630 w 580" name="T48"/>
                  <a:gd fmla="*/ 45881344 h 524" name="T49"/>
                  <a:gd fmla="*/ 71009630 w 580" name="T50"/>
                  <a:gd fmla="*/ 4549054 h 524" name="T51"/>
                  <a:gd fmla="*/ 30414015 w 580" name="T52"/>
                  <a:gd fmla="*/ 21965823 h 524" name="T53"/>
                  <a:gd fmla="*/ 30414015 w 580" name="T54"/>
                  <a:gd fmla="*/ 21965823 h 524" name="T55"/>
                  <a:gd fmla="*/ 34069217 w 580" name="T56"/>
                  <a:gd fmla="*/ 21965823 h 524" name="T57"/>
                  <a:gd fmla="*/ 34069217 w 580" name="T58"/>
                  <a:gd fmla="*/ 18326364 h 524" name="T59"/>
                  <a:gd fmla="*/ 37724058 w 580" name="T60"/>
                  <a:gd fmla="*/ 14687265 h 524" name="T61"/>
                  <a:gd fmla="*/ 41509326 w 580" name="T62"/>
                  <a:gd fmla="*/ 18326364 h 524" name="T63"/>
                  <a:gd fmla="*/ 41509326 w 580" name="T64"/>
                  <a:gd fmla="*/ 21965823 h 524" name="T65"/>
                  <a:gd fmla="*/ 45164167 w 580" name="T66"/>
                  <a:gd fmla="*/ 21965823 h 524" name="T67"/>
                  <a:gd fmla="*/ 48819369 w 580" name="T68"/>
                  <a:gd fmla="*/ 25735070 h 524" name="T69"/>
                  <a:gd fmla="*/ 45164167 w 580" name="T70"/>
                  <a:gd fmla="*/ 29374529 h 524" name="T71"/>
                  <a:gd fmla="*/ 41509326 w 580" name="T72"/>
                  <a:gd fmla="*/ 29374529 h 524" name="T73"/>
                  <a:gd fmla="*/ 41509326 w 580" name="T74"/>
                  <a:gd fmla="*/ 33013628 h 524" name="T75"/>
                  <a:gd fmla="*/ 37724058 w 580" name="T76"/>
                  <a:gd fmla="*/ 36782875 h 524" name="T77"/>
                  <a:gd fmla="*/ 34069217 w 580" name="T78"/>
                  <a:gd fmla="*/ 33013628 h 524" name="T79"/>
                  <a:gd fmla="*/ 34069217 w 580" name="T80"/>
                  <a:gd fmla="*/ 29374529 h 524" name="T81"/>
                  <a:gd fmla="*/ 30414015 w 580" name="T82"/>
                  <a:gd fmla="*/ 29374529 h 524" name="T83"/>
                  <a:gd fmla="*/ 26628747 w 580" name="T84"/>
                  <a:gd fmla="*/ 25735070 h 524" name="T85"/>
                  <a:gd fmla="*/ 30414015 w 580" name="T86"/>
                  <a:gd fmla="*/ 21965823 h 524"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b="b" l="0" r="r" t="0"/>
                <a:pathLst>
                  <a:path h="524" w="580">
                    <a:moveTo>
                      <a:pt x="551" y="431"/>
                    </a:moveTo>
                    <a:lnTo>
                      <a:pt x="551" y="431"/>
                    </a:lnTo>
                    <a:cubicBezTo>
                      <a:pt x="409" y="431"/>
                      <a:pt x="409" y="431"/>
                      <a:pt x="409" y="431"/>
                    </a:cubicBezTo>
                    <a:cubicBezTo>
                      <a:pt x="374" y="431"/>
                      <a:pt x="374" y="431"/>
                      <a:pt x="374" y="431"/>
                    </a:cubicBezTo>
                    <a:cubicBezTo>
                      <a:pt x="374" y="480"/>
                      <a:pt x="374" y="480"/>
                      <a:pt x="374" y="480"/>
                    </a:cubicBezTo>
                    <a:cubicBezTo>
                      <a:pt x="409" y="516"/>
                      <a:pt x="409" y="516"/>
                      <a:pt x="409" y="516"/>
                    </a:cubicBezTo>
                    <a:cubicBezTo>
                      <a:pt x="409" y="523"/>
                      <a:pt x="409" y="523"/>
                      <a:pt x="409" y="523"/>
                    </a:cubicBezTo>
                    <a:cubicBezTo>
                      <a:pt x="169" y="523"/>
                      <a:pt x="169" y="523"/>
                      <a:pt x="169" y="523"/>
                    </a:cubicBezTo>
                    <a:cubicBezTo>
                      <a:pt x="169" y="516"/>
                      <a:pt x="169" y="516"/>
                      <a:pt x="169" y="516"/>
                    </a:cubicBezTo>
                    <a:cubicBezTo>
                      <a:pt x="204" y="480"/>
                      <a:pt x="204" y="480"/>
                      <a:pt x="204" y="480"/>
                    </a:cubicBezTo>
                    <a:cubicBezTo>
                      <a:pt x="204" y="431"/>
                      <a:pt x="204" y="431"/>
                      <a:pt x="204" y="431"/>
                    </a:cubicBezTo>
                    <a:cubicBezTo>
                      <a:pt x="169" y="431"/>
                      <a:pt x="169" y="431"/>
                      <a:pt x="169" y="431"/>
                    </a:cubicBezTo>
                    <a:cubicBezTo>
                      <a:pt x="28" y="431"/>
                      <a:pt x="28" y="431"/>
                      <a:pt x="28" y="431"/>
                    </a:cubicBezTo>
                    <a:cubicBezTo>
                      <a:pt x="7" y="431"/>
                      <a:pt x="0" y="417"/>
                      <a:pt x="0" y="403"/>
                    </a:cubicBezTo>
                    <a:cubicBezTo>
                      <a:pt x="0" y="28"/>
                      <a:pt x="0" y="28"/>
                      <a:pt x="0" y="28"/>
                    </a:cubicBezTo>
                    <a:cubicBezTo>
                      <a:pt x="0" y="7"/>
                      <a:pt x="7" y="0"/>
                      <a:pt x="28" y="0"/>
                    </a:cubicBezTo>
                    <a:cubicBezTo>
                      <a:pt x="551" y="0"/>
                      <a:pt x="551" y="0"/>
                      <a:pt x="551" y="0"/>
                    </a:cubicBezTo>
                    <a:cubicBezTo>
                      <a:pt x="572" y="0"/>
                      <a:pt x="579" y="7"/>
                      <a:pt x="579" y="28"/>
                    </a:cubicBezTo>
                    <a:cubicBezTo>
                      <a:pt x="579" y="403"/>
                      <a:pt x="579" y="403"/>
                      <a:pt x="579" y="403"/>
                    </a:cubicBezTo>
                    <a:cubicBezTo>
                      <a:pt x="579" y="417"/>
                      <a:pt x="572" y="431"/>
                      <a:pt x="551" y="431"/>
                    </a:cubicBezTo>
                    <a:close/>
                    <a:moveTo>
                      <a:pt x="544" y="35"/>
                    </a:moveTo>
                    <a:lnTo>
                      <a:pt x="544" y="35"/>
                    </a:lnTo>
                    <a:cubicBezTo>
                      <a:pt x="35" y="35"/>
                      <a:pt x="35" y="35"/>
                      <a:pt x="35" y="35"/>
                    </a:cubicBezTo>
                    <a:cubicBezTo>
                      <a:pt x="35" y="353"/>
                      <a:pt x="35" y="353"/>
                      <a:pt x="35" y="353"/>
                    </a:cubicBezTo>
                    <a:cubicBezTo>
                      <a:pt x="544" y="353"/>
                      <a:pt x="544" y="353"/>
                      <a:pt x="544" y="353"/>
                    </a:cubicBezTo>
                    <a:lnTo>
                      <a:pt x="544" y="35"/>
                    </a:lnTo>
                    <a:close/>
                    <a:moveTo>
                      <a:pt x="233" y="169"/>
                    </a:moveTo>
                    <a:lnTo>
                      <a:pt x="233" y="169"/>
                    </a:lnTo>
                    <a:cubicBezTo>
                      <a:pt x="261" y="169"/>
                      <a:pt x="261" y="169"/>
                      <a:pt x="261" y="169"/>
                    </a:cubicBezTo>
                    <a:cubicBezTo>
                      <a:pt x="261" y="141"/>
                      <a:pt x="261" y="141"/>
                      <a:pt x="261" y="141"/>
                    </a:cubicBezTo>
                    <a:cubicBezTo>
                      <a:pt x="261" y="120"/>
                      <a:pt x="275" y="113"/>
                      <a:pt x="289" y="113"/>
                    </a:cubicBezTo>
                    <a:cubicBezTo>
                      <a:pt x="303" y="113"/>
                      <a:pt x="318" y="120"/>
                      <a:pt x="318" y="141"/>
                    </a:cubicBezTo>
                    <a:cubicBezTo>
                      <a:pt x="318" y="169"/>
                      <a:pt x="318" y="169"/>
                      <a:pt x="318" y="169"/>
                    </a:cubicBezTo>
                    <a:cubicBezTo>
                      <a:pt x="346" y="169"/>
                      <a:pt x="346" y="169"/>
                      <a:pt x="346" y="169"/>
                    </a:cubicBezTo>
                    <a:cubicBezTo>
                      <a:pt x="360" y="169"/>
                      <a:pt x="374" y="176"/>
                      <a:pt x="374" y="198"/>
                    </a:cubicBezTo>
                    <a:cubicBezTo>
                      <a:pt x="374" y="212"/>
                      <a:pt x="360" y="226"/>
                      <a:pt x="346" y="226"/>
                    </a:cubicBezTo>
                    <a:cubicBezTo>
                      <a:pt x="318" y="226"/>
                      <a:pt x="318" y="226"/>
                      <a:pt x="318" y="226"/>
                    </a:cubicBezTo>
                    <a:cubicBezTo>
                      <a:pt x="318" y="254"/>
                      <a:pt x="318" y="254"/>
                      <a:pt x="318" y="254"/>
                    </a:cubicBezTo>
                    <a:cubicBezTo>
                      <a:pt x="318" y="268"/>
                      <a:pt x="303" y="283"/>
                      <a:pt x="289" y="283"/>
                    </a:cubicBezTo>
                    <a:cubicBezTo>
                      <a:pt x="275" y="283"/>
                      <a:pt x="261" y="268"/>
                      <a:pt x="261" y="254"/>
                    </a:cubicBezTo>
                    <a:cubicBezTo>
                      <a:pt x="261" y="226"/>
                      <a:pt x="261" y="226"/>
                      <a:pt x="261" y="226"/>
                    </a:cubicBezTo>
                    <a:cubicBezTo>
                      <a:pt x="233" y="226"/>
                      <a:pt x="233" y="226"/>
                      <a:pt x="233" y="226"/>
                    </a:cubicBezTo>
                    <a:cubicBezTo>
                      <a:pt x="219" y="226"/>
                      <a:pt x="204" y="212"/>
                      <a:pt x="204" y="198"/>
                    </a:cubicBezTo>
                    <a:cubicBezTo>
                      <a:pt x="204" y="176"/>
                      <a:pt x="219" y="169"/>
                      <a:pt x="233" y="169"/>
                    </a:cubicBezTo>
                    <a:close/>
                  </a:path>
                </a:pathLst>
              </a:custGeom>
              <a:grpFill/>
              <a:ln>
                <a:noFill/>
              </a:ln>
              <a:extLst/>
            </p:spPr>
            <p:txBody>
              <a:bodyPr anchor="ctr" bIns="22854" lIns="45708" rIns="45708" tIns="22854" wrap="none"/>
              <a:lstStyle/>
              <a:p>
                <a:endParaRPr lang="en-US" sz="3199">
                  <a:latin typeface="Roboto Light"/>
                </a:endParaRPr>
              </a:p>
            </p:txBody>
          </p:sp>
          <p:sp>
            <p:nvSpPr>
              <p:cNvPr id="96" name="Freeform 45"/>
              <p:cNvSpPr>
                <a:spLocks noChangeArrowheads="1"/>
              </p:cNvSpPr>
              <p:nvPr/>
            </p:nvSpPr>
            <p:spPr bwMode="auto">
              <a:xfrm>
                <a:off x="6426709" y="1239837"/>
                <a:ext cx="211137" cy="188913"/>
              </a:xfrm>
              <a:custGeom>
                <a:gdLst>
                  <a:gd fmla="*/ 72075278 w 588" name="T0"/>
                  <a:gd fmla="*/ 56019554 h 524" name="T1"/>
                  <a:gd fmla="*/ 72075278 w 588" name="T2"/>
                  <a:gd fmla="*/ 56019554 h 524" name="T3"/>
                  <a:gd fmla="*/ 53766324 w 588" name="T4"/>
                  <a:gd fmla="*/ 56019554 h 524" name="T5"/>
                  <a:gd fmla="*/ 49253450 w 588" name="T6"/>
                  <a:gd fmla="*/ 56019554 h 524" name="T7"/>
                  <a:gd fmla="*/ 49253450 w 588" name="T8"/>
                  <a:gd fmla="*/ 62388158 h 524" name="T9"/>
                  <a:gd fmla="*/ 53766324 w 588" name="T10"/>
                  <a:gd fmla="*/ 67067360 h 524" name="T11"/>
                  <a:gd fmla="*/ 53766324 w 588" name="T12"/>
                  <a:gd fmla="*/ 67976954 h 524" name="T13"/>
                  <a:gd fmla="*/ 21919109 w 588" name="T14"/>
                  <a:gd fmla="*/ 67976954 h 524" name="T15"/>
                  <a:gd fmla="*/ 21919109 w 588" name="T16"/>
                  <a:gd fmla="*/ 67067360 h 524" name="T17"/>
                  <a:gd fmla="*/ 27334342 w 588" name="T18"/>
                  <a:gd fmla="*/ 62388158 h 524" name="T19"/>
                  <a:gd fmla="*/ 27334342 w 588" name="T20"/>
                  <a:gd fmla="*/ 56019554 h 524" name="T21"/>
                  <a:gd fmla="*/ 21919109 w 588" name="T22"/>
                  <a:gd fmla="*/ 56019554 h 524" name="T23"/>
                  <a:gd fmla="*/ 3739064 w 588" name="T24"/>
                  <a:gd fmla="*/ 56019554 h 524" name="T25"/>
                  <a:gd fmla="*/ 0 w 588" name="T26"/>
                  <a:gd fmla="*/ 52380095 h 524" name="T27"/>
                  <a:gd fmla="*/ 0 w 588" name="T28"/>
                  <a:gd fmla="*/ 3639459 h 524" name="T29"/>
                  <a:gd fmla="*/ 3739064 w 588" name="T30"/>
                  <a:gd fmla="*/ 0 h 524" name="T31"/>
                  <a:gd fmla="*/ 72075278 w 588" name="T32"/>
                  <a:gd fmla="*/ 0 h 524" name="T33"/>
                  <a:gd fmla="*/ 75685433 w 588" name="T34"/>
                  <a:gd fmla="*/ 3639459 h 524" name="T35"/>
                  <a:gd fmla="*/ 75685433 w 588" name="T36"/>
                  <a:gd fmla="*/ 52380095 h 524" name="T37"/>
                  <a:gd fmla="*/ 72075278 w 588" name="T38"/>
                  <a:gd fmla="*/ 56019554 h 524" name="T39"/>
                  <a:gd fmla="*/ 71172559 w 588" name="T40"/>
                  <a:gd fmla="*/ 4549054 h 524" name="T41"/>
                  <a:gd fmla="*/ 71172559 w 588" name="T42"/>
                  <a:gd fmla="*/ 4549054 h 524" name="T43"/>
                  <a:gd fmla="*/ 5544142 w 588" name="T44"/>
                  <a:gd fmla="*/ 4549054 h 524" name="T45"/>
                  <a:gd fmla="*/ 5544142 w 588" name="T46"/>
                  <a:gd fmla="*/ 45881344 h 524" name="T47"/>
                  <a:gd fmla="*/ 71172559 w 588" name="T48"/>
                  <a:gd fmla="*/ 45881344 h 524" name="T49"/>
                  <a:gd fmla="*/ 71172559 w 588" name="T50"/>
                  <a:gd fmla="*/ 4549054 h 524"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b="b" l="0" r="r" t="0"/>
                <a:pathLst>
                  <a:path h="524" w="588">
                    <a:moveTo>
                      <a:pt x="559" y="431"/>
                    </a:moveTo>
                    <a:lnTo>
                      <a:pt x="559" y="431"/>
                    </a:lnTo>
                    <a:cubicBezTo>
                      <a:pt x="417" y="431"/>
                      <a:pt x="417" y="431"/>
                      <a:pt x="417" y="431"/>
                    </a:cubicBezTo>
                    <a:cubicBezTo>
                      <a:pt x="382" y="431"/>
                      <a:pt x="382" y="431"/>
                      <a:pt x="382" y="431"/>
                    </a:cubicBezTo>
                    <a:cubicBezTo>
                      <a:pt x="382" y="480"/>
                      <a:pt x="382" y="480"/>
                      <a:pt x="382" y="480"/>
                    </a:cubicBezTo>
                    <a:cubicBezTo>
                      <a:pt x="417" y="516"/>
                      <a:pt x="417" y="516"/>
                      <a:pt x="417" y="516"/>
                    </a:cubicBezTo>
                    <a:cubicBezTo>
                      <a:pt x="417" y="523"/>
                      <a:pt x="417" y="523"/>
                      <a:pt x="417" y="523"/>
                    </a:cubicBezTo>
                    <a:cubicBezTo>
                      <a:pt x="170" y="523"/>
                      <a:pt x="170" y="523"/>
                      <a:pt x="170" y="523"/>
                    </a:cubicBezTo>
                    <a:cubicBezTo>
                      <a:pt x="170" y="516"/>
                      <a:pt x="170" y="516"/>
                      <a:pt x="170" y="516"/>
                    </a:cubicBezTo>
                    <a:cubicBezTo>
                      <a:pt x="212" y="480"/>
                      <a:pt x="212" y="480"/>
                      <a:pt x="212" y="480"/>
                    </a:cubicBezTo>
                    <a:cubicBezTo>
                      <a:pt x="212" y="431"/>
                      <a:pt x="212" y="431"/>
                      <a:pt x="212" y="431"/>
                    </a:cubicBezTo>
                    <a:cubicBezTo>
                      <a:pt x="170" y="431"/>
                      <a:pt x="170" y="431"/>
                      <a:pt x="170" y="431"/>
                    </a:cubicBezTo>
                    <a:cubicBezTo>
                      <a:pt x="29" y="431"/>
                      <a:pt x="29" y="431"/>
                      <a:pt x="29" y="431"/>
                    </a:cubicBezTo>
                    <a:cubicBezTo>
                      <a:pt x="15" y="431"/>
                      <a:pt x="0" y="417"/>
                      <a:pt x="0" y="403"/>
                    </a:cubicBezTo>
                    <a:cubicBezTo>
                      <a:pt x="0" y="28"/>
                      <a:pt x="0" y="28"/>
                      <a:pt x="0" y="28"/>
                    </a:cubicBezTo>
                    <a:cubicBezTo>
                      <a:pt x="0" y="7"/>
                      <a:pt x="15" y="0"/>
                      <a:pt x="29" y="0"/>
                    </a:cubicBezTo>
                    <a:cubicBezTo>
                      <a:pt x="559" y="0"/>
                      <a:pt x="559" y="0"/>
                      <a:pt x="559" y="0"/>
                    </a:cubicBezTo>
                    <a:cubicBezTo>
                      <a:pt x="573" y="0"/>
                      <a:pt x="587" y="7"/>
                      <a:pt x="587" y="28"/>
                    </a:cubicBezTo>
                    <a:cubicBezTo>
                      <a:pt x="587" y="403"/>
                      <a:pt x="587" y="403"/>
                      <a:pt x="587" y="403"/>
                    </a:cubicBezTo>
                    <a:cubicBezTo>
                      <a:pt x="587" y="417"/>
                      <a:pt x="573" y="431"/>
                      <a:pt x="559" y="431"/>
                    </a:cubicBezTo>
                    <a:close/>
                    <a:moveTo>
                      <a:pt x="552" y="35"/>
                    </a:moveTo>
                    <a:lnTo>
                      <a:pt x="552" y="35"/>
                    </a:lnTo>
                    <a:cubicBezTo>
                      <a:pt x="43" y="35"/>
                      <a:pt x="43" y="35"/>
                      <a:pt x="43" y="35"/>
                    </a:cubicBezTo>
                    <a:cubicBezTo>
                      <a:pt x="43" y="353"/>
                      <a:pt x="43" y="353"/>
                      <a:pt x="43" y="353"/>
                    </a:cubicBezTo>
                    <a:cubicBezTo>
                      <a:pt x="552" y="353"/>
                      <a:pt x="552" y="353"/>
                      <a:pt x="552" y="353"/>
                    </a:cubicBezTo>
                    <a:lnTo>
                      <a:pt x="552" y="35"/>
                    </a:lnTo>
                    <a:close/>
                  </a:path>
                </a:pathLst>
              </a:custGeom>
              <a:grpFill/>
              <a:ln>
                <a:noFill/>
              </a:ln>
              <a:extLst/>
            </p:spPr>
            <p:txBody>
              <a:bodyPr anchor="ctr" bIns="22854" lIns="45708" rIns="45708" tIns="22854" wrap="none"/>
              <a:lstStyle/>
              <a:p>
                <a:endParaRPr lang="en-US" sz="3199">
                  <a:latin typeface="Roboto Light"/>
                </a:endParaRPr>
              </a:p>
            </p:txBody>
          </p:sp>
          <p:sp>
            <p:nvSpPr>
              <p:cNvPr id="97" name="Freeform 46"/>
              <p:cNvSpPr>
                <a:spLocks noChangeArrowheads="1"/>
              </p:cNvSpPr>
              <p:nvPr/>
            </p:nvSpPr>
            <p:spPr bwMode="auto">
              <a:xfrm>
                <a:off x="6045709" y="1260475"/>
                <a:ext cx="217487" cy="134937"/>
              </a:xfrm>
              <a:custGeom>
                <a:gdLst>
                  <a:gd fmla="*/ 74787349 w 602" name="T0"/>
                  <a:gd fmla="*/ 48296680 h 376" name="T1"/>
                  <a:gd fmla="*/ 74787349 w 602" name="T2"/>
                  <a:gd fmla="*/ 48296680 h 376" name="T3"/>
                  <a:gd fmla="*/ 71002280 w 602" name="T4"/>
                  <a:gd fmla="*/ 48296680 h 376" name="T5"/>
                  <a:gd fmla="*/ 7439717 w 602" name="T6"/>
                  <a:gd fmla="*/ 48296680 h 376" name="T7"/>
                  <a:gd fmla="*/ 3785069 w 602" name="T8"/>
                  <a:gd fmla="*/ 48296680 h 376" name="T9"/>
                  <a:gd fmla="*/ 0 w 602" name="T10"/>
                  <a:gd fmla="*/ 44690704 h 376" name="T11"/>
                  <a:gd fmla="*/ 0 w 602" name="T12"/>
                  <a:gd fmla="*/ 38251051 h 376" name="T13"/>
                  <a:gd fmla="*/ 7439717 w 602" name="T14"/>
                  <a:gd fmla="*/ 38251051 h 376" name="T15"/>
                  <a:gd fmla="*/ 7439717 w 602" name="T16"/>
                  <a:gd fmla="*/ 3734812 h 376" name="T17"/>
                  <a:gd fmla="*/ 11094005 w 602" name="T18"/>
                  <a:gd fmla="*/ 0 h 376" name="T19"/>
                  <a:gd fmla="*/ 67347631 w 602" name="T20"/>
                  <a:gd fmla="*/ 0 h 376" name="T21"/>
                  <a:gd fmla="*/ 71002280 w 602" name="T22"/>
                  <a:gd fmla="*/ 3734812 h 376" name="T23"/>
                  <a:gd fmla="*/ 71002280 w 602" name="T24"/>
                  <a:gd fmla="*/ 38251051 h 376" name="T25"/>
                  <a:gd fmla="*/ 78441997 w 602" name="T26"/>
                  <a:gd fmla="*/ 38251051 h 376" name="T27"/>
                  <a:gd fmla="*/ 78441997 w 602" name="T28"/>
                  <a:gd fmla="*/ 44690704 h 376" name="T29"/>
                  <a:gd fmla="*/ 74787349 w 602" name="T30"/>
                  <a:gd fmla="*/ 48296680 h 376" name="T31"/>
                  <a:gd fmla="*/ 30410969 w 602" name="T32"/>
                  <a:gd fmla="*/ 44690704 h 376" name="T33"/>
                  <a:gd fmla="*/ 30410969 w 602" name="T34"/>
                  <a:gd fmla="*/ 44690704 h 376" name="T35"/>
                  <a:gd fmla="*/ 48031029 w 602" name="T36"/>
                  <a:gd fmla="*/ 44690704 h 376" name="T37"/>
                  <a:gd fmla="*/ 48031029 w 602" name="T38"/>
                  <a:gd fmla="*/ 41857027 h 376" name="T39"/>
                  <a:gd fmla="*/ 30410969 w 602" name="T40"/>
                  <a:gd fmla="*/ 41857027 h 376" name="T41"/>
                  <a:gd fmla="*/ 30410969 w 602" name="T42"/>
                  <a:gd fmla="*/ 44690704 h 376" name="T43"/>
                  <a:gd fmla="*/ 66434330 w 602" name="T44"/>
                  <a:gd fmla="*/ 4636665 h 376" name="T45"/>
                  <a:gd fmla="*/ 66434330 w 602" name="T46"/>
                  <a:gd fmla="*/ 4636665 h 376" name="T47"/>
                  <a:gd fmla="*/ 12007667 w 602" name="T48"/>
                  <a:gd fmla="*/ 4636665 h 376" name="T49"/>
                  <a:gd fmla="*/ 12007667 w 602" name="T50"/>
                  <a:gd fmla="*/ 36448063 h 376" name="T51"/>
                  <a:gd fmla="*/ 66434330 w 602" name="T52"/>
                  <a:gd fmla="*/ 36448063 h 376" name="T53"/>
                  <a:gd fmla="*/ 66434330 w 602" name="T54"/>
                  <a:gd fmla="*/ 4636665 h 37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b="b" l="0" r="r" t="0"/>
                <a:pathLst>
                  <a:path h="376" w="602">
                    <a:moveTo>
                      <a:pt x="573" y="375"/>
                    </a:moveTo>
                    <a:lnTo>
                      <a:pt x="573" y="375"/>
                    </a:lnTo>
                    <a:cubicBezTo>
                      <a:pt x="544" y="375"/>
                      <a:pt x="544" y="375"/>
                      <a:pt x="544" y="375"/>
                    </a:cubicBezTo>
                    <a:cubicBezTo>
                      <a:pt x="57" y="375"/>
                      <a:pt x="57" y="375"/>
                      <a:pt x="57" y="375"/>
                    </a:cubicBezTo>
                    <a:cubicBezTo>
                      <a:pt x="29" y="375"/>
                      <a:pt x="29" y="375"/>
                      <a:pt x="29" y="375"/>
                    </a:cubicBezTo>
                    <a:cubicBezTo>
                      <a:pt x="7" y="375"/>
                      <a:pt x="0" y="361"/>
                      <a:pt x="0" y="347"/>
                    </a:cubicBezTo>
                    <a:cubicBezTo>
                      <a:pt x="0" y="297"/>
                      <a:pt x="0" y="297"/>
                      <a:pt x="0" y="297"/>
                    </a:cubicBezTo>
                    <a:cubicBezTo>
                      <a:pt x="57" y="297"/>
                      <a:pt x="57" y="297"/>
                      <a:pt x="57" y="297"/>
                    </a:cubicBezTo>
                    <a:cubicBezTo>
                      <a:pt x="57" y="29"/>
                      <a:pt x="57" y="29"/>
                      <a:pt x="57" y="29"/>
                    </a:cubicBezTo>
                    <a:cubicBezTo>
                      <a:pt x="57" y="7"/>
                      <a:pt x="64" y="0"/>
                      <a:pt x="85" y="0"/>
                    </a:cubicBezTo>
                    <a:cubicBezTo>
                      <a:pt x="516" y="0"/>
                      <a:pt x="516" y="0"/>
                      <a:pt x="516" y="0"/>
                    </a:cubicBezTo>
                    <a:cubicBezTo>
                      <a:pt x="530" y="0"/>
                      <a:pt x="544" y="7"/>
                      <a:pt x="544" y="29"/>
                    </a:cubicBezTo>
                    <a:cubicBezTo>
                      <a:pt x="544" y="297"/>
                      <a:pt x="544" y="297"/>
                      <a:pt x="544" y="297"/>
                    </a:cubicBezTo>
                    <a:cubicBezTo>
                      <a:pt x="601" y="297"/>
                      <a:pt x="601" y="297"/>
                      <a:pt x="601" y="297"/>
                    </a:cubicBezTo>
                    <a:cubicBezTo>
                      <a:pt x="601" y="347"/>
                      <a:pt x="601" y="347"/>
                      <a:pt x="601" y="347"/>
                    </a:cubicBezTo>
                    <a:cubicBezTo>
                      <a:pt x="601" y="361"/>
                      <a:pt x="587" y="375"/>
                      <a:pt x="573" y="375"/>
                    </a:cubicBezTo>
                    <a:close/>
                    <a:moveTo>
                      <a:pt x="233" y="347"/>
                    </a:moveTo>
                    <a:lnTo>
                      <a:pt x="233" y="347"/>
                    </a:lnTo>
                    <a:cubicBezTo>
                      <a:pt x="368" y="347"/>
                      <a:pt x="368" y="347"/>
                      <a:pt x="368" y="347"/>
                    </a:cubicBezTo>
                    <a:cubicBezTo>
                      <a:pt x="368" y="325"/>
                      <a:pt x="368" y="325"/>
                      <a:pt x="368" y="325"/>
                    </a:cubicBezTo>
                    <a:cubicBezTo>
                      <a:pt x="233" y="325"/>
                      <a:pt x="233" y="325"/>
                      <a:pt x="233" y="325"/>
                    </a:cubicBezTo>
                    <a:lnTo>
                      <a:pt x="233" y="347"/>
                    </a:lnTo>
                    <a:close/>
                    <a:moveTo>
                      <a:pt x="509" y="36"/>
                    </a:moveTo>
                    <a:lnTo>
                      <a:pt x="509" y="36"/>
                    </a:lnTo>
                    <a:cubicBezTo>
                      <a:pt x="92" y="36"/>
                      <a:pt x="92" y="36"/>
                      <a:pt x="92" y="36"/>
                    </a:cubicBezTo>
                    <a:cubicBezTo>
                      <a:pt x="92" y="283"/>
                      <a:pt x="92" y="283"/>
                      <a:pt x="92" y="283"/>
                    </a:cubicBezTo>
                    <a:cubicBezTo>
                      <a:pt x="509" y="283"/>
                      <a:pt x="509" y="283"/>
                      <a:pt x="509" y="283"/>
                    </a:cubicBezTo>
                    <a:lnTo>
                      <a:pt x="509" y="36"/>
                    </a:lnTo>
                    <a:close/>
                  </a:path>
                </a:pathLst>
              </a:custGeom>
              <a:grpFill/>
              <a:ln>
                <a:noFill/>
              </a:ln>
              <a:extLst/>
            </p:spPr>
            <p:txBody>
              <a:bodyPr anchor="ctr" bIns="22854" lIns="45708" rIns="45708" tIns="22854" wrap="none"/>
              <a:lstStyle/>
              <a:p>
                <a:endParaRPr lang="en-US" sz="3199">
                  <a:latin typeface="Roboto Light"/>
                </a:endParaRPr>
              </a:p>
            </p:txBody>
          </p:sp>
          <p:sp>
            <p:nvSpPr>
              <p:cNvPr id="98" name="Freeform 47"/>
              <p:cNvSpPr>
                <a:spLocks noChangeArrowheads="1"/>
              </p:cNvSpPr>
              <p:nvPr/>
            </p:nvSpPr>
            <p:spPr bwMode="auto">
              <a:xfrm>
                <a:off x="5690109" y="1230312"/>
                <a:ext cx="168275" cy="196850"/>
              </a:xfrm>
              <a:custGeom>
                <a:gdLst>
                  <a:gd fmla="*/ 56869383 w 467" name="T0"/>
                  <a:gd fmla="*/ 70970385 h 545" name="T1"/>
                  <a:gd fmla="*/ 56869383 w 467" name="T2"/>
                  <a:gd fmla="*/ 70970385 h 545" name="T3"/>
                  <a:gd fmla="*/ 3635389 w 467" name="T4"/>
                  <a:gd fmla="*/ 70970385 h 545" name="T5"/>
                  <a:gd fmla="*/ 0 w 467" name="T6"/>
                  <a:gd fmla="*/ 67186892 h 545" name="T7"/>
                  <a:gd fmla="*/ 0 w 467" name="T8"/>
                  <a:gd fmla="*/ 3652741 h 545" name="T9"/>
                  <a:gd fmla="*/ 3635389 w 467" name="T10"/>
                  <a:gd fmla="*/ 0 h 545" name="T11"/>
                  <a:gd fmla="*/ 56869383 w 467" name="T12"/>
                  <a:gd fmla="*/ 0 h 545" name="T13"/>
                  <a:gd fmla="*/ 60505132 w 467" name="T14"/>
                  <a:gd fmla="*/ 3652741 h 545" name="T15"/>
                  <a:gd fmla="*/ 60505132 w 467" name="T16"/>
                  <a:gd fmla="*/ 67186892 h 545" name="T17"/>
                  <a:gd fmla="*/ 56869383 w 467" name="T18"/>
                  <a:gd fmla="*/ 70970385 h 545" name="T19"/>
                  <a:gd fmla="*/ 30252386 w 467" name="T20"/>
                  <a:gd fmla="*/ 68100348 h 545" name="T21"/>
                  <a:gd fmla="*/ 30252386 w 467" name="T22"/>
                  <a:gd fmla="*/ 68100348 h 545" name="T23"/>
                  <a:gd fmla="*/ 32979017 w 467" name="T24"/>
                  <a:gd fmla="*/ 66273797 h 545" name="T25"/>
                  <a:gd fmla="*/ 30252386 w 467" name="T26"/>
                  <a:gd fmla="*/ 63534150 h 545" name="T27"/>
                  <a:gd fmla="*/ 27525754 w 467" name="T28"/>
                  <a:gd fmla="*/ 66273797 h 545" name="T29"/>
                  <a:gd fmla="*/ 30252386 w 467" name="T30"/>
                  <a:gd fmla="*/ 68100348 h 545" name="T31"/>
                  <a:gd fmla="*/ 53233994 w 467" name="T32"/>
                  <a:gd fmla="*/ 7305844 h 545" name="T33"/>
                  <a:gd fmla="*/ 53233994 w 467" name="T34"/>
                  <a:gd fmla="*/ 7305844 h 545" name="T35"/>
                  <a:gd fmla="*/ 7271138 w 467" name="T36"/>
                  <a:gd fmla="*/ 7305844 h 545" name="T37"/>
                  <a:gd fmla="*/ 7271138 w 467" name="T38"/>
                  <a:gd fmla="*/ 60794504 h 545" name="T39"/>
                  <a:gd fmla="*/ 53233994 w 467" name="T40"/>
                  <a:gd fmla="*/ 60794504 h 545" name="T41"/>
                  <a:gd fmla="*/ 53233994 w 467" name="T42"/>
                  <a:gd fmla="*/ 7305844 h 545"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b="b" l="0" r="r" t="0"/>
                <a:pathLst>
                  <a:path h="545" w="467">
                    <a:moveTo>
                      <a:pt x="438" y="544"/>
                    </a:moveTo>
                    <a:lnTo>
                      <a:pt x="438" y="544"/>
                    </a:lnTo>
                    <a:cubicBezTo>
                      <a:pt x="28" y="544"/>
                      <a:pt x="28" y="544"/>
                      <a:pt x="28" y="544"/>
                    </a:cubicBezTo>
                    <a:cubicBezTo>
                      <a:pt x="7" y="544"/>
                      <a:pt x="0" y="530"/>
                      <a:pt x="0" y="515"/>
                    </a:cubicBezTo>
                    <a:cubicBezTo>
                      <a:pt x="0" y="28"/>
                      <a:pt x="0" y="28"/>
                      <a:pt x="0" y="28"/>
                    </a:cubicBezTo>
                    <a:cubicBezTo>
                      <a:pt x="0" y="7"/>
                      <a:pt x="7" y="0"/>
                      <a:pt x="28" y="0"/>
                    </a:cubicBezTo>
                    <a:cubicBezTo>
                      <a:pt x="438" y="0"/>
                      <a:pt x="438" y="0"/>
                      <a:pt x="438" y="0"/>
                    </a:cubicBezTo>
                    <a:cubicBezTo>
                      <a:pt x="459" y="0"/>
                      <a:pt x="466" y="7"/>
                      <a:pt x="466" y="28"/>
                    </a:cubicBezTo>
                    <a:cubicBezTo>
                      <a:pt x="466" y="515"/>
                      <a:pt x="466" y="515"/>
                      <a:pt x="466" y="515"/>
                    </a:cubicBezTo>
                    <a:cubicBezTo>
                      <a:pt x="466" y="530"/>
                      <a:pt x="459" y="544"/>
                      <a:pt x="438" y="544"/>
                    </a:cubicBezTo>
                    <a:close/>
                    <a:moveTo>
                      <a:pt x="233" y="522"/>
                    </a:moveTo>
                    <a:lnTo>
                      <a:pt x="233" y="522"/>
                    </a:lnTo>
                    <a:cubicBezTo>
                      <a:pt x="240" y="522"/>
                      <a:pt x="254" y="515"/>
                      <a:pt x="254" y="508"/>
                    </a:cubicBezTo>
                    <a:cubicBezTo>
                      <a:pt x="254" y="494"/>
                      <a:pt x="240" y="487"/>
                      <a:pt x="233" y="487"/>
                    </a:cubicBezTo>
                    <a:cubicBezTo>
                      <a:pt x="226" y="487"/>
                      <a:pt x="212" y="494"/>
                      <a:pt x="212" y="508"/>
                    </a:cubicBezTo>
                    <a:cubicBezTo>
                      <a:pt x="212" y="515"/>
                      <a:pt x="226" y="522"/>
                      <a:pt x="233" y="522"/>
                    </a:cubicBezTo>
                    <a:close/>
                    <a:moveTo>
                      <a:pt x="410" y="56"/>
                    </a:moveTo>
                    <a:lnTo>
                      <a:pt x="410" y="56"/>
                    </a:lnTo>
                    <a:cubicBezTo>
                      <a:pt x="56" y="56"/>
                      <a:pt x="56" y="56"/>
                      <a:pt x="56" y="56"/>
                    </a:cubicBezTo>
                    <a:cubicBezTo>
                      <a:pt x="56" y="466"/>
                      <a:pt x="56" y="466"/>
                      <a:pt x="56" y="466"/>
                    </a:cubicBezTo>
                    <a:cubicBezTo>
                      <a:pt x="410" y="466"/>
                      <a:pt x="410" y="466"/>
                      <a:pt x="410" y="466"/>
                    </a:cubicBezTo>
                    <a:lnTo>
                      <a:pt x="410" y="56"/>
                    </a:lnTo>
                    <a:close/>
                  </a:path>
                </a:pathLst>
              </a:custGeom>
              <a:grpFill/>
              <a:ln>
                <a:noFill/>
              </a:ln>
              <a:extLst/>
            </p:spPr>
            <p:txBody>
              <a:bodyPr anchor="ctr" bIns="22854" lIns="45708" rIns="45708" tIns="22854" wrap="none"/>
              <a:lstStyle/>
              <a:p>
                <a:endParaRPr lang="en-US" sz="3199">
                  <a:latin typeface="Roboto Light"/>
                </a:endParaRPr>
              </a:p>
            </p:txBody>
          </p:sp>
          <p:sp>
            <p:nvSpPr>
              <p:cNvPr id="99" name="Freeform 48"/>
              <p:cNvSpPr>
                <a:spLocks noChangeArrowheads="1"/>
              </p:cNvSpPr>
              <p:nvPr/>
            </p:nvSpPr>
            <p:spPr bwMode="auto">
              <a:xfrm>
                <a:off x="5336096" y="1230312"/>
                <a:ext cx="114300" cy="196850"/>
              </a:xfrm>
              <a:custGeom>
                <a:gdLst>
                  <a:gd fmla="*/ 37231344 w 319" name="T0"/>
                  <a:gd fmla="*/ 70970385 h 545" name="T1"/>
                  <a:gd fmla="*/ 37231344 w 319" name="T2"/>
                  <a:gd fmla="*/ 70970385 h 545" name="T3"/>
                  <a:gd fmla="*/ 3723170 w 319" name="T4"/>
                  <a:gd fmla="*/ 70970385 h 545" name="T5"/>
                  <a:gd fmla="*/ 0 w 319" name="T6"/>
                  <a:gd fmla="*/ 67186892 h 545" name="T7"/>
                  <a:gd fmla="*/ 0 w 319" name="T8"/>
                  <a:gd fmla="*/ 3652741 h 545" name="T9"/>
                  <a:gd fmla="*/ 3723170 w 319" name="T10"/>
                  <a:gd fmla="*/ 0 h 545" name="T11"/>
                  <a:gd fmla="*/ 37231344 w 319" name="T12"/>
                  <a:gd fmla="*/ 0 h 545" name="T13"/>
                  <a:gd fmla="*/ 40826240 w 319" name="T14"/>
                  <a:gd fmla="*/ 3652741 h 545" name="T15"/>
                  <a:gd fmla="*/ 40826240 w 319" name="T16"/>
                  <a:gd fmla="*/ 67186892 h 545" name="T17"/>
                  <a:gd fmla="*/ 37231344 w 319" name="T18"/>
                  <a:gd fmla="*/ 70970385 h 545" name="T19"/>
                  <a:gd fmla="*/ 20926574 w 319" name="T20"/>
                  <a:gd fmla="*/ 67186892 h 545" name="T21"/>
                  <a:gd fmla="*/ 20926574 w 319" name="T22"/>
                  <a:gd fmla="*/ 67186892 h 545" name="T23"/>
                  <a:gd fmla="*/ 22723843 w 319" name="T24"/>
                  <a:gd fmla="*/ 64447245 h 545" name="T25"/>
                  <a:gd fmla="*/ 20926574 w 319" name="T26"/>
                  <a:gd fmla="*/ 62620694 h 545" name="T27"/>
                  <a:gd fmla="*/ 18230671 w 319" name="T28"/>
                  <a:gd fmla="*/ 64447245 h 545" name="T29"/>
                  <a:gd fmla="*/ 20926574 w 319" name="T30"/>
                  <a:gd fmla="*/ 67186892 h 545" name="T31"/>
                  <a:gd fmla="*/ 37231344 w 319" name="T32"/>
                  <a:gd fmla="*/ 7305844 h 545" name="T33"/>
                  <a:gd fmla="*/ 37231344 w 319" name="T34"/>
                  <a:gd fmla="*/ 7305844 h 545" name="T35"/>
                  <a:gd fmla="*/ 36332709 w 319" name="T36"/>
                  <a:gd fmla="*/ 7305844 h 545" name="T37"/>
                  <a:gd fmla="*/ 4621805 w 319" name="T38"/>
                  <a:gd fmla="*/ 7305844 h 545" name="T39"/>
                  <a:gd fmla="*/ 3723170 w 319" name="T40"/>
                  <a:gd fmla="*/ 7305844 h 545" name="T41"/>
                  <a:gd fmla="*/ 3723170 w 319" name="T42"/>
                  <a:gd fmla="*/ 58967953 h 545" name="T43"/>
                  <a:gd fmla="*/ 4621805 w 319" name="T44"/>
                  <a:gd fmla="*/ 58967953 h 545" name="T45"/>
                  <a:gd fmla="*/ 36332709 w 319" name="T46"/>
                  <a:gd fmla="*/ 58967953 h 545" name="T47"/>
                  <a:gd fmla="*/ 37231344 w 319" name="T48"/>
                  <a:gd fmla="*/ 58967953 h 545" name="T49"/>
                  <a:gd fmla="*/ 37231344 w 319" name="T50"/>
                  <a:gd fmla="*/ 7305844 h 545"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b="b" l="0" r="r" t="0"/>
                <a:pathLst>
                  <a:path h="545" w="319">
                    <a:moveTo>
                      <a:pt x="290" y="544"/>
                    </a:moveTo>
                    <a:lnTo>
                      <a:pt x="290" y="544"/>
                    </a:lnTo>
                    <a:cubicBezTo>
                      <a:pt x="29" y="544"/>
                      <a:pt x="29" y="544"/>
                      <a:pt x="29" y="544"/>
                    </a:cubicBezTo>
                    <a:cubicBezTo>
                      <a:pt x="15" y="544"/>
                      <a:pt x="0" y="530"/>
                      <a:pt x="0" y="515"/>
                    </a:cubicBezTo>
                    <a:cubicBezTo>
                      <a:pt x="0" y="28"/>
                      <a:pt x="0" y="28"/>
                      <a:pt x="0" y="28"/>
                    </a:cubicBezTo>
                    <a:cubicBezTo>
                      <a:pt x="0" y="7"/>
                      <a:pt x="15" y="0"/>
                      <a:pt x="29" y="0"/>
                    </a:cubicBezTo>
                    <a:cubicBezTo>
                      <a:pt x="290" y="0"/>
                      <a:pt x="290" y="0"/>
                      <a:pt x="290" y="0"/>
                    </a:cubicBezTo>
                    <a:cubicBezTo>
                      <a:pt x="311" y="0"/>
                      <a:pt x="318" y="7"/>
                      <a:pt x="318" y="28"/>
                    </a:cubicBezTo>
                    <a:cubicBezTo>
                      <a:pt x="318" y="515"/>
                      <a:pt x="318" y="515"/>
                      <a:pt x="318" y="515"/>
                    </a:cubicBezTo>
                    <a:cubicBezTo>
                      <a:pt x="318" y="530"/>
                      <a:pt x="311" y="544"/>
                      <a:pt x="290" y="544"/>
                    </a:cubicBezTo>
                    <a:close/>
                    <a:moveTo>
                      <a:pt x="163" y="515"/>
                    </a:moveTo>
                    <a:lnTo>
                      <a:pt x="163" y="515"/>
                    </a:lnTo>
                    <a:cubicBezTo>
                      <a:pt x="170" y="515"/>
                      <a:pt x="177" y="508"/>
                      <a:pt x="177" y="494"/>
                    </a:cubicBezTo>
                    <a:cubicBezTo>
                      <a:pt x="177" y="487"/>
                      <a:pt x="170" y="480"/>
                      <a:pt x="163" y="480"/>
                    </a:cubicBezTo>
                    <a:cubicBezTo>
                      <a:pt x="149" y="480"/>
                      <a:pt x="142" y="487"/>
                      <a:pt x="142" y="494"/>
                    </a:cubicBezTo>
                    <a:cubicBezTo>
                      <a:pt x="142" y="508"/>
                      <a:pt x="149" y="515"/>
                      <a:pt x="163" y="515"/>
                    </a:cubicBezTo>
                    <a:close/>
                    <a:moveTo>
                      <a:pt x="290" y="56"/>
                    </a:moveTo>
                    <a:lnTo>
                      <a:pt x="290" y="56"/>
                    </a:lnTo>
                    <a:cubicBezTo>
                      <a:pt x="283" y="56"/>
                      <a:pt x="283" y="56"/>
                      <a:pt x="283" y="56"/>
                    </a:cubicBezTo>
                    <a:cubicBezTo>
                      <a:pt x="36" y="56"/>
                      <a:pt x="36" y="56"/>
                      <a:pt x="36" y="56"/>
                    </a:cubicBezTo>
                    <a:cubicBezTo>
                      <a:pt x="29" y="56"/>
                      <a:pt x="29" y="56"/>
                      <a:pt x="29" y="56"/>
                    </a:cubicBezTo>
                    <a:cubicBezTo>
                      <a:pt x="29" y="452"/>
                      <a:pt x="29" y="452"/>
                      <a:pt x="29" y="452"/>
                    </a:cubicBezTo>
                    <a:cubicBezTo>
                      <a:pt x="36" y="452"/>
                      <a:pt x="36" y="452"/>
                      <a:pt x="36" y="452"/>
                    </a:cubicBezTo>
                    <a:cubicBezTo>
                      <a:pt x="283" y="452"/>
                      <a:pt x="283" y="452"/>
                      <a:pt x="283" y="452"/>
                    </a:cubicBezTo>
                    <a:cubicBezTo>
                      <a:pt x="290" y="452"/>
                      <a:pt x="290" y="452"/>
                      <a:pt x="290" y="452"/>
                    </a:cubicBezTo>
                    <a:lnTo>
                      <a:pt x="290" y="56"/>
                    </a:lnTo>
                    <a:close/>
                  </a:path>
                </a:pathLst>
              </a:custGeom>
              <a:grpFill/>
              <a:ln>
                <a:noFill/>
              </a:ln>
              <a:extLst/>
            </p:spPr>
            <p:txBody>
              <a:bodyPr anchor="ctr" bIns="22854" lIns="45708" rIns="45708" tIns="22854" wrap="none"/>
              <a:lstStyle/>
              <a:p>
                <a:endParaRPr lang="en-US" sz="3199">
                  <a:latin typeface="Roboto Light"/>
                </a:endParaRPr>
              </a:p>
            </p:txBody>
          </p:sp>
          <p:sp>
            <p:nvSpPr>
              <p:cNvPr id="100" name="Freeform 49"/>
              <p:cNvSpPr>
                <a:spLocks noChangeArrowheads="1"/>
              </p:cNvSpPr>
              <p:nvPr/>
            </p:nvSpPr>
            <p:spPr bwMode="auto">
              <a:xfrm>
                <a:off x="4982369" y="3521074"/>
                <a:ext cx="163513" cy="177800"/>
              </a:xfrm>
              <a:custGeom>
                <a:gdLst>
                  <a:gd fmla="*/ 58890669 w 453" name="T0"/>
                  <a:gd fmla="*/ 31867782 h 496" name="T1"/>
                  <a:gd fmla="*/ 58890669 w 453" name="T2"/>
                  <a:gd fmla="*/ 31867782 h 496" name="T3"/>
                  <a:gd fmla="*/ 57066759 w 453" name="T4"/>
                  <a:gd fmla="*/ 34566327 h 496" name="T5"/>
                  <a:gd fmla="*/ 57066759 w 453" name="T6"/>
                  <a:gd fmla="*/ 34566327 h 496" name="T7"/>
                  <a:gd fmla="*/ 45080137 w 453" name="T8"/>
                  <a:gd fmla="*/ 45488840 h 496" name="T9"/>
                  <a:gd fmla="*/ 45080137 w 453" name="T10"/>
                  <a:gd fmla="*/ 45488840 h 496" name="T11"/>
                  <a:gd fmla="*/ 42344092 w 453" name="T12"/>
                  <a:gd fmla="*/ 46388235 h 496" name="T13"/>
                  <a:gd fmla="*/ 38695911 w 453" name="T14"/>
                  <a:gd fmla="*/ 42790294 h 496" name="T15"/>
                  <a:gd fmla="*/ 40519821 w 453" name="T16"/>
                  <a:gd fmla="*/ 39963059 h 496" name="T17"/>
                  <a:gd fmla="*/ 40519821 w 453" name="T18"/>
                  <a:gd fmla="*/ 39963059 h 496" name="T19"/>
                  <a:gd fmla="*/ 45080137 w 453" name="T20"/>
                  <a:gd fmla="*/ 35465723 h 496" name="T21"/>
                  <a:gd fmla="*/ 23061108 w 453" name="T22"/>
                  <a:gd fmla="*/ 35465723 h 496" name="T23"/>
                  <a:gd fmla="*/ 23061108 w 453" name="T24"/>
                  <a:gd fmla="*/ 35465723 h 496" name="T25"/>
                  <a:gd fmla="*/ 19282622 w 453" name="T26"/>
                  <a:gd fmla="*/ 31867782 h 496" name="T27"/>
                  <a:gd fmla="*/ 23061108 w 453" name="T28"/>
                  <a:gd fmla="*/ 28269842 h 496" name="T29"/>
                  <a:gd fmla="*/ 23061108 w 453" name="T30"/>
                  <a:gd fmla="*/ 28269842 h 496" name="T31"/>
                  <a:gd fmla="*/ 45080137 w 453" name="T32"/>
                  <a:gd fmla="*/ 28269842 h 496" name="T33"/>
                  <a:gd fmla="*/ 40519821 w 453" name="T34"/>
                  <a:gd fmla="*/ 23643815 h 496" name="T35"/>
                  <a:gd fmla="*/ 40519821 w 453" name="T36"/>
                  <a:gd fmla="*/ 23643815 h 496" name="T37"/>
                  <a:gd fmla="*/ 38695911 w 453" name="T38"/>
                  <a:gd fmla="*/ 20945270 h 496" name="T39"/>
                  <a:gd fmla="*/ 42344092 w 453" name="T40"/>
                  <a:gd fmla="*/ 17347329 h 496" name="T41"/>
                  <a:gd fmla="*/ 45080137 w 453" name="T42"/>
                  <a:gd fmla="*/ 18246725 h 496" name="T43"/>
                  <a:gd fmla="*/ 45080137 w 453" name="T44"/>
                  <a:gd fmla="*/ 18246725 h 496" name="T45"/>
                  <a:gd fmla="*/ 57066759 w 453" name="T46"/>
                  <a:gd fmla="*/ 29169237 h 496" name="T47"/>
                  <a:gd fmla="*/ 57066759 w 453" name="T48"/>
                  <a:gd fmla="*/ 29169237 h 496" name="T49"/>
                  <a:gd fmla="*/ 58890669 w 453" name="T50"/>
                  <a:gd fmla="*/ 31867782 h 496" name="T51"/>
                  <a:gd fmla="*/ 22148973 w 453" name="T52"/>
                  <a:gd fmla="*/ 7324571 h 496" name="T53"/>
                  <a:gd fmla="*/ 22148973 w 453" name="T54"/>
                  <a:gd fmla="*/ 7324571 h 496" name="T55"/>
                  <a:gd fmla="*/ 7296362 w 453" name="T56"/>
                  <a:gd fmla="*/ 7324571 h 496" name="T57"/>
                  <a:gd fmla="*/ 7296362 w 453" name="T58"/>
                  <a:gd fmla="*/ 56410993 h 496" name="T59"/>
                  <a:gd fmla="*/ 22148973 w 453" name="T60"/>
                  <a:gd fmla="*/ 56410993 h 496" name="T61"/>
                  <a:gd fmla="*/ 25797154 w 453" name="T62"/>
                  <a:gd fmla="*/ 60008934 h 496" name="T63"/>
                  <a:gd fmla="*/ 22148973 w 453" name="T64"/>
                  <a:gd fmla="*/ 63607233 h 496" name="T65"/>
                  <a:gd fmla="*/ 3648181 w 453" name="T66"/>
                  <a:gd fmla="*/ 63607233 h 496" name="T67"/>
                  <a:gd fmla="*/ 0 w 453" name="T68"/>
                  <a:gd fmla="*/ 60008934 h 496" name="T69"/>
                  <a:gd fmla="*/ 0 w 453" name="T70"/>
                  <a:gd fmla="*/ 3726631 h 496" name="T71"/>
                  <a:gd fmla="*/ 3648181 w 453" name="T72"/>
                  <a:gd fmla="*/ 0 h 496" name="T73"/>
                  <a:gd fmla="*/ 22148973 w 453" name="T74"/>
                  <a:gd fmla="*/ 0 h 496" name="T75"/>
                  <a:gd fmla="*/ 25797154 w 453" name="T76"/>
                  <a:gd fmla="*/ 3726631 h 496" name="T77"/>
                  <a:gd fmla="*/ 22148973 w 453" name="T78"/>
                  <a:gd fmla="*/ 7324571 h 49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b="b" l="0" r="r" t="0"/>
                <a:pathLst>
                  <a:path h="496" w="452">
                    <a:moveTo>
                      <a:pt x="452" y="248"/>
                    </a:moveTo>
                    <a:lnTo>
                      <a:pt x="452" y="248"/>
                    </a:lnTo>
                    <a:cubicBezTo>
                      <a:pt x="452" y="255"/>
                      <a:pt x="445" y="262"/>
                      <a:pt x="438" y="269"/>
                    </a:cubicBezTo>
                    <a:cubicBezTo>
                      <a:pt x="346" y="354"/>
                      <a:pt x="346" y="354"/>
                      <a:pt x="346" y="354"/>
                    </a:cubicBezTo>
                    <a:cubicBezTo>
                      <a:pt x="339" y="361"/>
                      <a:pt x="332" y="361"/>
                      <a:pt x="325" y="361"/>
                    </a:cubicBezTo>
                    <a:cubicBezTo>
                      <a:pt x="311" y="361"/>
                      <a:pt x="297" y="347"/>
                      <a:pt x="297" y="333"/>
                    </a:cubicBezTo>
                    <a:cubicBezTo>
                      <a:pt x="297" y="326"/>
                      <a:pt x="304" y="319"/>
                      <a:pt x="311" y="311"/>
                    </a:cubicBezTo>
                    <a:cubicBezTo>
                      <a:pt x="346" y="276"/>
                      <a:pt x="346" y="276"/>
                      <a:pt x="346" y="276"/>
                    </a:cubicBezTo>
                    <a:cubicBezTo>
                      <a:pt x="177" y="276"/>
                      <a:pt x="177" y="276"/>
                      <a:pt x="177" y="276"/>
                    </a:cubicBezTo>
                    <a:cubicBezTo>
                      <a:pt x="163" y="276"/>
                      <a:pt x="148" y="262"/>
                      <a:pt x="148" y="248"/>
                    </a:cubicBezTo>
                    <a:cubicBezTo>
                      <a:pt x="148" y="234"/>
                      <a:pt x="163" y="220"/>
                      <a:pt x="177" y="220"/>
                    </a:cubicBezTo>
                    <a:cubicBezTo>
                      <a:pt x="346" y="220"/>
                      <a:pt x="346" y="220"/>
                      <a:pt x="346" y="220"/>
                    </a:cubicBezTo>
                    <a:cubicBezTo>
                      <a:pt x="311" y="184"/>
                      <a:pt x="311" y="184"/>
                      <a:pt x="311" y="184"/>
                    </a:cubicBezTo>
                    <a:cubicBezTo>
                      <a:pt x="304" y="177"/>
                      <a:pt x="297" y="170"/>
                      <a:pt x="297" y="163"/>
                    </a:cubicBezTo>
                    <a:cubicBezTo>
                      <a:pt x="297" y="149"/>
                      <a:pt x="311" y="135"/>
                      <a:pt x="325" y="135"/>
                    </a:cubicBezTo>
                    <a:cubicBezTo>
                      <a:pt x="332" y="135"/>
                      <a:pt x="339" y="135"/>
                      <a:pt x="346" y="142"/>
                    </a:cubicBezTo>
                    <a:cubicBezTo>
                      <a:pt x="438" y="227"/>
                      <a:pt x="438" y="227"/>
                      <a:pt x="438" y="227"/>
                    </a:cubicBezTo>
                    <a:cubicBezTo>
                      <a:pt x="445" y="234"/>
                      <a:pt x="452" y="241"/>
                      <a:pt x="452" y="248"/>
                    </a:cubicBezTo>
                    <a:close/>
                    <a:moveTo>
                      <a:pt x="170" y="57"/>
                    </a:moveTo>
                    <a:lnTo>
                      <a:pt x="170" y="57"/>
                    </a:lnTo>
                    <a:cubicBezTo>
                      <a:pt x="56" y="57"/>
                      <a:pt x="56" y="57"/>
                      <a:pt x="56" y="57"/>
                    </a:cubicBezTo>
                    <a:cubicBezTo>
                      <a:pt x="56" y="439"/>
                      <a:pt x="56" y="439"/>
                      <a:pt x="56" y="439"/>
                    </a:cubicBezTo>
                    <a:cubicBezTo>
                      <a:pt x="170" y="439"/>
                      <a:pt x="170" y="439"/>
                      <a:pt x="170" y="439"/>
                    </a:cubicBezTo>
                    <a:cubicBezTo>
                      <a:pt x="184" y="439"/>
                      <a:pt x="198" y="446"/>
                      <a:pt x="198" y="467"/>
                    </a:cubicBezTo>
                    <a:cubicBezTo>
                      <a:pt x="198" y="481"/>
                      <a:pt x="184" y="495"/>
                      <a:pt x="170" y="495"/>
                    </a:cubicBezTo>
                    <a:cubicBezTo>
                      <a:pt x="28" y="495"/>
                      <a:pt x="28" y="495"/>
                      <a:pt x="28" y="495"/>
                    </a:cubicBezTo>
                    <a:cubicBezTo>
                      <a:pt x="7" y="495"/>
                      <a:pt x="0" y="481"/>
                      <a:pt x="0" y="467"/>
                    </a:cubicBezTo>
                    <a:cubicBezTo>
                      <a:pt x="0" y="29"/>
                      <a:pt x="0" y="29"/>
                      <a:pt x="0" y="29"/>
                    </a:cubicBezTo>
                    <a:cubicBezTo>
                      <a:pt x="0" y="15"/>
                      <a:pt x="7" y="0"/>
                      <a:pt x="28" y="0"/>
                    </a:cubicBezTo>
                    <a:cubicBezTo>
                      <a:pt x="170" y="0"/>
                      <a:pt x="170" y="0"/>
                      <a:pt x="170" y="0"/>
                    </a:cubicBezTo>
                    <a:cubicBezTo>
                      <a:pt x="184" y="0"/>
                      <a:pt x="198" y="15"/>
                      <a:pt x="198" y="29"/>
                    </a:cubicBezTo>
                    <a:cubicBezTo>
                      <a:pt x="198" y="50"/>
                      <a:pt x="184" y="57"/>
                      <a:pt x="170" y="57"/>
                    </a:cubicBezTo>
                    <a:close/>
                  </a:path>
                </a:pathLst>
              </a:custGeom>
              <a:grpFill/>
              <a:ln>
                <a:noFill/>
              </a:ln>
              <a:extLst/>
            </p:spPr>
            <p:txBody>
              <a:bodyPr anchor="ctr" bIns="22854" lIns="45708" rIns="45708" tIns="22854" wrap="none"/>
              <a:lstStyle/>
              <a:p>
                <a:endParaRPr lang="en-US" sz="3199">
                  <a:latin typeface="Roboto Light"/>
                </a:endParaRPr>
              </a:p>
            </p:txBody>
          </p:sp>
          <p:sp>
            <p:nvSpPr>
              <p:cNvPr id="101" name="Freeform 50"/>
              <p:cNvSpPr>
                <a:spLocks noChangeArrowheads="1"/>
              </p:cNvSpPr>
              <p:nvPr/>
            </p:nvSpPr>
            <p:spPr bwMode="auto">
              <a:xfrm>
                <a:off x="4596607" y="3521074"/>
                <a:ext cx="163512" cy="177800"/>
              </a:xfrm>
              <a:custGeom>
                <a:gdLst>
                  <a:gd fmla="*/ 58889948 w 453" name="T0"/>
                  <a:gd fmla="*/ 31867782 h 496" name="T1"/>
                  <a:gd fmla="*/ 58889948 w 453" name="T2"/>
                  <a:gd fmla="*/ 31867782 h 496" name="T3"/>
                  <a:gd fmla="*/ 58889948 w 453" name="T4"/>
                  <a:gd fmla="*/ 60008934 h 496" name="T5"/>
                  <a:gd fmla="*/ 55241789 w 453" name="T6"/>
                  <a:gd fmla="*/ 63607233 h 496" name="T7"/>
                  <a:gd fmla="*/ 36741110 w 453" name="T8"/>
                  <a:gd fmla="*/ 63607233 h 496" name="T9"/>
                  <a:gd fmla="*/ 33092952 w 453" name="T10"/>
                  <a:gd fmla="*/ 60008934 h 496" name="T11"/>
                  <a:gd fmla="*/ 36741110 w 453" name="T12"/>
                  <a:gd fmla="*/ 56410993 h 496" name="T13"/>
                  <a:gd fmla="*/ 51463687 w 453" name="T14"/>
                  <a:gd fmla="*/ 56410993 h 496" name="T15"/>
                  <a:gd fmla="*/ 51463687 w 453" name="T16"/>
                  <a:gd fmla="*/ 7324571 h 496" name="T17"/>
                  <a:gd fmla="*/ 36741110 w 453" name="T18"/>
                  <a:gd fmla="*/ 7324571 h 496" name="T19"/>
                  <a:gd fmla="*/ 33092952 w 453" name="T20"/>
                  <a:gd fmla="*/ 3726631 h 496" name="T21"/>
                  <a:gd fmla="*/ 36741110 w 453" name="T22"/>
                  <a:gd fmla="*/ 0 h 496" name="T23"/>
                  <a:gd fmla="*/ 55241789 w 453" name="T24"/>
                  <a:gd fmla="*/ 0 h 496" name="T25"/>
                  <a:gd fmla="*/ 58889948 w 453" name="T26"/>
                  <a:gd fmla="*/ 3726631 h 496" name="T27"/>
                  <a:gd fmla="*/ 58889948 w 453" name="T28"/>
                  <a:gd fmla="*/ 31867782 h 496" name="T29"/>
                  <a:gd fmla="*/ 37653240 w 453" name="T30"/>
                  <a:gd fmla="*/ 29169237 h 496" name="T31"/>
                  <a:gd fmla="*/ 37653240 w 453" name="T32"/>
                  <a:gd fmla="*/ 29169237 h 496" name="T33"/>
                  <a:gd fmla="*/ 38565009 w 453" name="T34"/>
                  <a:gd fmla="*/ 31867782 h 496" name="T35"/>
                  <a:gd fmla="*/ 37653240 w 453" name="T36"/>
                  <a:gd fmla="*/ 34566327 h 496" name="T37"/>
                  <a:gd fmla="*/ 37653240 w 453" name="T38"/>
                  <a:gd fmla="*/ 34566327 h 496" name="T39"/>
                  <a:gd fmla="*/ 25796996 w 453" name="T40"/>
                  <a:gd fmla="*/ 45488840 h 496" name="T41"/>
                  <a:gd fmla="*/ 25796996 w 453" name="T42"/>
                  <a:gd fmla="*/ 45488840 h 496" name="T43"/>
                  <a:gd fmla="*/ 22930663 w 453" name="T44"/>
                  <a:gd fmla="*/ 46388235 h 496" name="T45"/>
                  <a:gd fmla="*/ 19282505 w 453" name="T46"/>
                  <a:gd fmla="*/ 42790294 h 496" name="T47"/>
                  <a:gd fmla="*/ 20194634 w 453" name="T48"/>
                  <a:gd fmla="*/ 39963059 h 496" name="T49"/>
                  <a:gd fmla="*/ 20194634 w 453" name="T50"/>
                  <a:gd fmla="*/ 39963059 h 496" name="T51"/>
                  <a:gd fmla="*/ 25796996 w 453" name="T52"/>
                  <a:gd fmla="*/ 35465723 h 496" name="T53"/>
                  <a:gd fmla="*/ 3648158 w 453" name="T54"/>
                  <a:gd fmla="*/ 35465723 h 496" name="T55"/>
                  <a:gd fmla="*/ 3648158 w 453" name="T56"/>
                  <a:gd fmla="*/ 35465723 h 496" name="T57"/>
                  <a:gd fmla="*/ 0 w 453" name="T58"/>
                  <a:gd fmla="*/ 31867782 h 496" name="T59"/>
                  <a:gd fmla="*/ 3648158 w 453" name="T60"/>
                  <a:gd fmla="*/ 28269842 h 496" name="T61"/>
                  <a:gd fmla="*/ 3648158 w 453" name="T62"/>
                  <a:gd fmla="*/ 28269842 h 496" name="T63"/>
                  <a:gd fmla="*/ 25796996 w 453" name="T64"/>
                  <a:gd fmla="*/ 28269842 h 496" name="T65"/>
                  <a:gd fmla="*/ 20194634 w 453" name="T66"/>
                  <a:gd fmla="*/ 23643815 h 496" name="T67"/>
                  <a:gd fmla="*/ 20194634 w 453" name="T68"/>
                  <a:gd fmla="*/ 23643815 h 496" name="T69"/>
                  <a:gd fmla="*/ 19282505 w 453" name="T70"/>
                  <a:gd fmla="*/ 20945270 h 496" name="T71"/>
                  <a:gd fmla="*/ 22930663 w 453" name="T72"/>
                  <a:gd fmla="*/ 17347329 h 496" name="T73"/>
                  <a:gd fmla="*/ 25796996 w 453" name="T74"/>
                  <a:gd fmla="*/ 18246725 h 496" name="T75"/>
                  <a:gd fmla="*/ 25796996 w 453" name="T76"/>
                  <a:gd fmla="*/ 18246725 h 496" name="T77"/>
                  <a:gd fmla="*/ 37653240 w 453" name="T78"/>
                  <a:gd fmla="*/ 29169237 h 49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b="b" l="0" r="r" t="0"/>
                <a:pathLst>
                  <a:path h="496" w="452">
                    <a:moveTo>
                      <a:pt x="452" y="248"/>
                    </a:moveTo>
                    <a:lnTo>
                      <a:pt x="452" y="248"/>
                    </a:lnTo>
                    <a:cubicBezTo>
                      <a:pt x="452" y="467"/>
                      <a:pt x="452" y="467"/>
                      <a:pt x="452" y="467"/>
                    </a:cubicBezTo>
                    <a:cubicBezTo>
                      <a:pt x="452" y="481"/>
                      <a:pt x="438" y="495"/>
                      <a:pt x="424" y="495"/>
                    </a:cubicBezTo>
                    <a:cubicBezTo>
                      <a:pt x="282" y="495"/>
                      <a:pt x="282" y="495"/>
                      <a:pt x="282" y="495"/>
                    </a:cubicBezTo>
                    <a:cubicBezTo>
                      <a:pt x="261" y="495"/>
                      <a:pt x="254" y="481"/>
                      <a:pt x="254" y="467"/>
                    </a:cubicBezTo>
                    <a:cubicBezTo>
                      <a:pt x="254" y="446"/>
                      <a:pt x="261" y="439"/>
                      <a:pt x="282" y="439"/>
                    </a:cubicBezTo>
                    <a:cubicBezTo>
                      <a:pt x="395" y="439"/>
                      <a:pt x="395" y="439"/>
                      <a:pt x="395" y="439"/>
                    </a:cubicBezTo>
                    <a:cubicBezTo>
                      <a:pt x="395" y="57"/>
                      <a:pt x="395" y="57"/>
                      <a:pt x="395" y="57"/>
                    </a:cubicBezTo>
                    <a:cubicBezTo>
                      <a:pt x="282" y="57"/>
                      <a:pt x="282" y="57"/>
                      <a:pt x="282" y="57"/>
                    </a:cubicBezTo>
                    <a:cubicBezTo>
                      <a:pt x="261" y="57"/>
                      <a:pt x="254" y="43"/>
                      <a:pt x="254" y="29"/>
                    </a:cubicBezTo>
                    <a:cubicBezTo>
                      <a:pt x="254" y="15"/>
                      <a:pt x="261" y="0"/>
                      <a:pt x="282" y="0"/>
                    </a:cubicBezTo>
                    <a:cubicBezTo>
                      <a:pt x="424" y="0"/>
                      <a:pt x="424" y="0"/>
                      <a:pt x="424" y="0"/>
                    </a:cubicBezTo>
                    <a:cubicBezTo>
                      <a:pt x="438" y="0"/>
                      <a:pt x="452" y="15"/>
                      <a:pt x="452" y="29"/>
                    </a:cubicBezTo>
                    <a:cubicBezTo>
                      <a:pt x="452" y="248"/>
                      <a:pt x="452" y="248"/>
                      <a:pt x="452" y="248"/>
                    </a:cubicBezTo>
                    <a:close/>
                    <a:moveTo>
                      <a:pt x="289" y="227"/>
                    </a:moveTo>
                    <a:lnTo>
                      <a:pt x="289" y="227"/>
                    </a:lnTo>
                    <a:cubicBezTo>
                      <a:pt x="296" y="234"/>
                      <a:pt x="296" y="241"/>
                      <a:pt x="296" y="248"/>
                    </a:cubicBezTo>
                    <a:cubicBezTo>
                      <a:pt x="296" y="255"/>
                      <a:pt x="296" y="262"/>
                      <a:pt x="289" y="269"/>
                    </a:cubicBezTo>
                    <a:cubicBezTo>
                      <a:pt x="198" y="354"/>
                      <a:pt x="198" y="354"/>
                      <a:pt x="198" y="354"/>
                    </a:cubicBezTo>
                    <a:cubicBezTo>
                      <a:pt x="191" y="361"/>
                      <a:pt x="183" y="361"/>
                      <a:pt x="176" y="361"/>
                    </a:cubicBezTo>
                    <a:cubicBezTo>
                      <a:pt x="162" y="361"/>
                      <a:pt x="148" y="347"/>
                      <a:pt x="148" y="333"/>
                    </a:cubicBezTo>
                    <a:cubicBezTo>
                      <a:pt x="148" y="326"/>
                      <a:pt x="155" y="319"/>
                      <a:pt x="155" y="311"/>
                    </a:cubicBezTo>
                    <a:cubicBezTo>
                      <a:pt x="198" y="276"/>
                      <a:pt x="198" y="276"/>
                      <a:pt x="198" y="276"/>
                    </a:cubicBezTo>
                    <a:cubicBezTo>
                      <a:pt x="28" y="276"/>
                      <a:pt x="28" y="276"/>
                      <a:pt x="28" y="276"/>
                    </a:cubicBezTo>
                    <a:cubicBezTo>
                      <a:pt x="7" y="276"/>
                      <a:pt x="0" y="262"/>
                      <a:pt x="0" y="248"/>
                    </a:cubicBezTo>
                    <a:cubicBezTo>
                      <a:pt x="0" y="234"/>
                      <a:pt x="7" y="220"/>
                      <a:pt x="28" y="220"/>
                    </a:cubicBezTo>
                    <a:cubicBezTo>
                      <a:pt x="198" y="220"/>
                      <a:pt x="198" y="220"/>
                      <a:pt x="198" y="220"/>
                    </a:cubicBezTo>
                    <a:cubicBezTo>
                      <a:pt x="155" y="184"/>
                      <a:pt x="155" y="184"/>
                      <a:pt x="155" y="184"/>
                    </a:cubicBezTo>
                    <a:cubicBezTo>
                      <a:pt x="155" y="177"/>
                      <a:pt x="148" y="170"/>
                      <a:pt x="148" y="163"/>
                    </a:cubicBezTo>
                    <a:cubicBezTo>
                      <a:pt x="148" y="149"/>
                      <a:pt x="162" y="135"/>
                      <a:pt x="176" y="135"/>
                    </a:cubicBezTo>
                    <a:cubicBezTo>
                      <a:pt x="183" y="135"/>
                      <a:pt x="191" y="135"/>
                      <a:pt x="198" y="142"/>
                    </a:cubicBezTo>
                    <a:cubicBezTo>
                      <a:pt x="289" y="227"/>
                      <a:pt x="289" y="227"/>
                      <a:pt x="289" y="227"/>
                    </a:cubicBezTo>
                    <a:close/>
                  </a:path>
                </a:pathLst>
              </a:custGeom>
              <a:grpFill/>
              <a:ln>
                <a:noFill/>
              </a:ln>
              <a:extLst/>
            </p:spPr>
            <p:txBody>
              <a:bodyPr anchor="ctr" bIns="22854" lIns="45708" rIns="45708" tIns="22854" wrap="none"/>
              <a:lstStyle/>
              <a:p>
                <a:endParaRPr lang="en-US" sz="3199">
                  <a:latin typeface="Roboto Light"/>
                </a:endParaRPr>
              </a:p>
            </p:txBody>
          </p:sp>
          <p:sp>
            <p:nvSpPr>
              <p:cNvPr id="102" name="Freeform 51"/>
              <p:cNvSpPr>
                <a:spLocks noChangeArrowheads="1"/>
              </p:cNvSpPr>
              <p:nvPr/>
            </p:nvSpPr>
            <p:spPr bwMode="auto">
              <a:xfrm>
                <a:off x="4210845" y="3529012"/>
                <a:ext cx="176213" cy="163512"/>
              </a:xfrm>
              <a:custGeom>
                <a:gdLst>
                  <a:gd fmla="*/ 59733324 w 489" name="T0"/>
                  <a:gd fmla="*/ 58889948 h 453" name="T1"/>
                  <a:gd fmla="*/ 59733324 w 489" name="T2"/>
                  <a:gd fmla="*/ 58889948 h 453" name="T3"/>
                  <a:gd fmla="*/ 3765697 w 489" name="T4"/>
                  <a:gd fmla="*/ 58889948 h 453" name="T5"/>
                  <a:gd fmla="*/ 0 w 489" name="T6"/>
                  <a:gd fmla="*/ 55241789 h 453" name="T7"/>
                  <a:gd fmla="*/ 0 w 489" name="T8"/>
                  <a:gd fmla="*/ 36741110 h 453" name="T9"/>
                  <a:gd fmla="*/ 3765697 w 489" name="T10"/>
                  <a:gd fmla="*/ 33092952 h 453" name="T11"/>
                  <a:gd fmla="*/ 7401667 w 489" name="T12"/>
                  <a:gd fmla="*/ 36741110 h 453" name="T13"/>
                  <a:gd fmla="*/ 7401667 w 489" name="T14"/>
                  <a:gd fmla="*/ 51593992 h 453" name="T15"/>
                  <a:gd fmla="*/ 55967267 w 489" name="T16"/>
                  <a:gd fmla="*/ 51593992 h 453" name="T17"/>
                  <a:gd fmla="*/ 55967267 w 489" name="T18"/>
                  <a:gd fmla="*/ 36741110 h 453" name="T19"/>
                  <a:gd fmla="*/ 59733324 w 489" name="T20"/>
                  <a:gd fmla="*/ 33092952 h 453" name="T21"/>
                  <a:gd fmla="*/ 63369294 w 489" name="T22"/>
                  <a:gd fmla="*/ 36741110 h 453" name="T23"/>
                  <a:gd fmla="*/ 63369294 w 489" name="T24"/>
                  <a:gd fmla="*/ 55241789 h 453" name="T25"/>
                  <a:gd fmla="*/ 59733324 w 489" name="T26"/>
                  <a:gd fmla="*/ 58889948 h 453" name="T27"/>
                  <a:gd fmla="*/ 43241733 w 489" name="T28"/>
                  <a:gd fmla="*/ 19282505 h 453" name="T29"/>
                  <a:gd fmla="*/ 43241733 w 489" name="T30"/>
                  <a:gd fmla="*/ 19282505 h 453" name="T31"/>
                  <a:gd fmla="*/ 40384848 w 489" name="T32"/>
                  <a:gd fmla="*/ 18370375 h 453" name="T33"/>
                  <a:gd fmla="*/ 40384848 w 489" name="T34"/>
                  <a:gd fmla="*/ 18370375 h 453" name="T35"/>
                  <a:gd fmla="*/ 35840067 w 489" name="T36"/>
                  <a:gd fmla="*/ 12898317 h 453" name="T37"/>
                  <a:gd fmla="*/ 35840067 w 489" name="T38"/>
                  <a:gd fmla="*/ 35828980 h 453" name="T39"/>
                  <a:gd fmla="*/ 35840067 w 489" name="T40"/>
                  <a:gd fmla="*/ 35828980 h 453" name="T41"/>
                  <a:gd fmla="*/ 32204097 w 489" name="T42"/>
                  <a:gd fmla="*/ 39607443 h 453" name="T43"/>
                  <a:gd fmla="*/ 28568127 w 489" name="T44"/>
                  <a:gd fmla="*/ 35828980 h 453" name="T45"/>
                  <a:gd fmla="*/ 28568127 w 489" name="T46"/>
                  <a:gd fmla="*/ 35828980 h 453" name="T47"/>
                  <a:gd fmla="*/ 28568127 w 489" name="T48"/>
                  <a:gd fmla="*/ 12898317 h 453" name="T49"/>
                  <a:gd fmla="*/ 23893258 w 489" name="T50"/>
                  <a:gd fmla="*/ 18370375 h 453" name="T51"/>
                  <a:gd fmla="*/ 23893258 w 489" name="T52"/>
                  <a:gd fmla="*/ 18370375 h 453" name="T53"/>
                  <a:gd fmla="*/ 21166461 w 489" name="T54"/>
                  <a:gd fmla="*/ 19282505 h 453" name="T55"/>
                  <a:gd fmla="*/ 17530491 w 489" name="T56"/>
                  <a:gd fmla="*/ 15634346 h 453" name="T57"/>
                  <a:gd fmla="*/ 18439303 w 489" name="T58"/>
                  <a:gd fmla="*/ 13810447 h 453" name="T59"/>
                  <a:gd fmla="*/ 18439303 w 489" name="T60"/>
                  <a:gd fmla="*/ 13810447 h 453" name="T61"/>
                  <a:gd fmla="*/ 29476939 w 489" name="T62"/>
                  <a:gd fmla="*/ 912130 h 453" name="T63"/>
                  <a:gd fmla="*/ 29476939 w 489" name="T64"/>
                  <a:gd fmla="*/ 912130 h 453" name="T65"/>
                  <a:gd fmla="*/ 32204097 w 489" name="T66"/>
                  <a:gd fmla="*/ 0 h 453" name="T67"/>
                  <a:gd fmla="*/ 34930894 w 489" name="T68"/>
                  <a:gd fmla="*/ 912130 h 453" name="T69"/>
                  <a:gd fmla="*/ 34930894 w 489" name="T70"/>
                  <a:gd fmla="*/ 912130 h 453" name="T71"/>
                  <a:gd fmla="*/ 45968530 w 489" name="T72"/>
                  <a:gd fmla="*/ 13810447 h 453" name="T73"/>
                  <a:gd fmla="*/ 45968530 w 489" name="T74"/>
                  <a:gd fmla="*/ 13810447 h 453" name="T75"/>
                  <a:gd fmla="*/ 46877703 w 489" name="T76"/>
                  <a:gd fmla="*/ 15634346 h 453" name="T77"/>
                  <a:gd fmla="*/ 43241733 w 489" name="T78"/>
                  <a:gd fmla="*/ 19282505 h 453"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b="b" l="0" r="r" t="0"/>
                <a:pathLst>
                  <a:path h="452" w="489">
                    <a:moveTo>
                      <a:pt x="460" y="452"/>
                    </a:moveTo>
                    <a:lnTo>
                      <a:pt x="460" y="452"/>
                    </a:lnTo>
                    <a:cubicBezTo>
                      <a:pt x="29" y="452"/>
                      <a:pt x="29" y="452"/>
                      <a:pt x="29" y="452"/>
                    </a:cubicBezTo>
                    <a:cubicBezTo>
                      <a:pt x="15" y="452"/>
                      <a:pt x="0" y="438"/>
                      <a:pt x="0" y="424"/>
                    </a:cubicBezTo>
                    <a:cubicBezTo>
                      <a:pt x="0" y="282"/>
                      <a:pt x="0" y="282"/>
                      <a:pt x="0" y="282"/>
                    </a:cubicBezTo>
                    <a:cubicBezTo>
                      <a:pt x="0" y="268"/>
                      <a:pt x="15" y="254"/>
                      <a:pt x="29" y="254"/>
                    </a:cubicBezTo>
                    <a:cubicBezTo>
                      <a:pt x="43" y="254"/>
                      <a:pt x="57" y="268"/>
                      <a:pt x="57" y="282"/>
                    </a:cubicBezTo>
                    <a:cubicBezTo>
                      <a:pt x="57" y="396"/>
                      <a:pt x="57" y="396"/>
                      <a:pt x="57" y="396"/>
                    </a:cubicBezTo>
                    <a:cubicBezTo>
                      <a:pt x="431" y="396"/>
                      <a:pt x="431" y="396"/>
                      <a:pt x="431" y="396"/>
                    </a:cubicBezTo>
                    <a:cubicBezTo>
                      <a:pt x="431" y="282"/>
                      <a:pt x="431" y="282"/>
                      <a:pt x="431" y="282"/>
                    </a:cubicBezTo>
                    <a:cubicBezTo>
                      <a:pt x="431" y="268"/>
                      <a:pt x="446" y="254"/>
                      <a:pt x="460" y="254"/>
                    </a:cubicBezTo>
                    <a:cubicBezTo>
                      <a:pt x="481" y="254"/>
                      <a:pt x="488" y="268"/>
                      <a:pt x="488" y="282"/>
                    </a:cubicBezTo>
                    <a:cubicBezTo>
                      <a:pt x="488" y="424"/>
                      <a:pt x="488" y="424"/>
                      <a:pt x="488" y="424"/>
                    </a:cubicBezTo>
                    <a:cubicBezTo>
                      <a:pt x="488" y="438"/>
                      <a:pt x="481" y="452"/>
                      <a:pt x="460" y="452"/>
                    </a:cubicBezTo>
                    <a:close/>
                    <a:moveTo>
                      <a:pt x="333" y="148"/>
                    </a:moveTo>
                    <a:lnTo>
                      <a:pt x="333" y="148"/>
                    </a:lnTo>
                    <a:cubicBezTo>
                      <a:pt x="318" y="148"/>
                      <a:pt x="311" y="148"/>
                      <a:pt x="311" y="141"/>
                    </a:cubicBezTo>
                    <a:cubicBezTo>
                      <a:pt x="276" y="99"/>
                      <a:pt x="276" y="99"/>
                      <a:pt x="276" y="99"/>
                    </a:cubicBezTo>
                    <a:cubicBezTo>
                      <a:pt x="276" y="275"/>
                      <a:pt x="276" y="275"/>
                      <a:pt x="276" y="275"/>
                    </a:cubicBezTo>
                    <a:cubicBezTo>
                      <a:pt x="276" y="289"/>
                      <a:pt x="262" y="304"/>
                      <a:pt x="248" y="304"/>
                    </a:cubicBezTo>
                    <a:cubicBezTo>
                      <a:pt x="227" y="304"/>
                      <a:pt x="220" y="289"/>
                      <a:pt x="220" y="275"/>
                    </a:cubicBezTo>
                    <a:cubicBezTo>
                      <a:pt x="220" y="99"/>
                      <a:pt x="220" y="99"/>
                      <a:pt x="220" y="99"/>
                    </a:cubicBezTo>
                    <a:cubicBezTo>
                      <a:pt x="184" y="141"/>
                      <a:pt x="184" y="141"/>
                      <a:pt x="184" y="141"/>
                    </a:cubicBezTo>
                    <a:cubicBezTo>
                      <a:pt x="177" y="148"/>
                      <a:pt x="170" y="148"/>
                      <a:pt x="163" y="148"/>
                    </a:cubicBezTo>
                    <a:cubicBezTo>
                      <a:pt x="142" y="148"/>
                      <a:pt x="135" y="141"/>
                      <a:pt x="135" y="120"/>
                    </a:cubicBezTo>
                    <a:cubicBezTo>
                      <a:pt x="135" y="113"/>
                      <a:pt x="135" y="106"/>
                      <a:pt x="142" y="106"/>
                    </a:cubicBezTo>
                    <a:cubicBezTo>
                      <a:pt x="227" y="7"/>
                      <a:pt x="227" y="7"/>
                      <a:pt x="227" y="7"/>
                    </a:cubicBezTo>
                    <a:cubicBezTo>
                      <a:pt x="227" y="7"/>
                      <a:pt x="234" y="0"/>
                      <a:pt x="248" y="0"/>
                    </a:cubicBezTo>
                    <a:cubicBezTo>
                      <a:pt x="255" y="0"/>
                      <a:pt x="262" y="7"/>
                      <a:pt x="269" y="7"/>
                    </a:cubicBezTo>
                    <a:cubicBezTo>
                      <a:pt x="354" y="106"/>
                      <a:pt x="354" y="106"/>
                      <a:pt x="354" y="106"/>
                    </a:cubicBezTo>
                    <a:cubicBezTo>
                      <a:pt x="354" y="106"/>
                      <a:pt x="361" y="113"/>
                      <a:pt x="361" y="120"/>
                    </a:cubicBezTo>
                    <a:cubicBezTo>
                      <a:pt x="361" y="141"/>
                      <a:pt x="347" y="148"/>
                      <a:pt x="333" y="148"/>
                    </a:cubicBezTo>
                    <a:close/>
                  </a:path>
                </a:pathLst>
              </a:custGeom>
              <a:grpFill/>
              <a:ln>
                <a:noFill/>
              </a:ln>
              <a:extLst/>
            </p:spPr>
            <p:txBody>
              <a:bodyPr anchor="ctr" bIns="22854" lIns="45708" rIns="45708" tIns="22854" wrap="none"/>
              <a:lstStyle/>
              <a:p>
                <a:endParaRPr lang="en-US" sz="3199">
                  <a:latin typeface="Roboto Light"/>
                </a:endParaRPr>
              </a:p>
            </p:txBody>
          </p:sp>
          <p:sp>
            <p:nvSpPr>
              <p:cNvPr id="103" name="Freeform 52"/>
              <p:cNvSpPr>
                <a:spLocks noChangeArrowheads="1"/>
              </p:cNvSpPr>
              <p:nvPr/>
            </p:nvSpPr>
            <p:spPr bwMode="auto">
              <a:xfrm>
                <a:off x="3833020" y="3529012"/>
                <a:ext cx="176213" cy="163512"/>
              </a:xfrm>
              <a:custGeom>
                <a:gdLst>
                  <a:gd fmla="*/ 59733324 w 489" name="T0"/>
                  <a:gd fmla="*/ 58889948 h 453" name="T1"/>
                  <a:gd fmla="*/ 59733324 w 489" name="T2"/>
                  <a:gd fmla="*/ 58889948 h 453" name="T3"/>
                  <a:gd fmla="*/ 31294924 w 489" name="T4"/>
                  <a:gd fmla="*/ 58889948 h 453" name="T5"/>
                  <a:gd fmla="*/ 31294924 w 489" name="T6"/>
                  <a:gd fmla="*/ 58889948 h 453" name="T7"/>
                  <a:gd fmla="*/ 31294924 w 489" name="T8"/>
                  <a:gd fmla="*/ 58889948 h 453" name="T9"/>
                  <a:gd fmla="*/ 3765697 w 489" name="T10"/>
                  <a:gd fmla="*/ 58889948 h 453" name="T11"/>
                  <a:gd fmla="*/ 0 w 489" name="T12"/>
                  <a:gd fmla="*/ 55241789 h 453" name="T13"/>
                  <a:gd fmla="*/ 0 w 489" name="T14"/>
                  <a:gd fmla="*/ 36741110 h 453" name="T15"/>
                  <a:gd fmla="*/ 3765697 w 489" name="T16"/>
                  <a:gd fmla="*/ 33092952 h 453" name="T17"/>
                  <a:gd fmla="*/ 7401667 w 489" name="T18"/>
                  <a:gd fmla="*/ 36741110 h 453" name="T19"/>
                  <a:gd fmla="*/ 7401667 w 489" name="T20"/>
                  <a:gd fmla="*/ 51593992 h 453" name="T21"/>
                  <a:gd fmla="*/ 55967267 w 489" name="T22"/>
                  <a:gd fmla="*/ 51593992 h 453" name="T23"/>
                  <a:gd fmla="*/ 55967267 w 489" name="T24"/>
                  <a:gd fmla="*/ 36741110 h 453" name="T25"/>
                  <a:gd fmla="*/ 59733324 w 489" name="T26"/>
                  <a:gd fmla="*/ 33092952 h 453" name="T27"/>
                  <a:gd fmla="*/ 63369294 w 489" name="T28"/>
                  <a:gd fmla="*/ 36741110 h 453" name="T29"/>
                  <a:gd fmla="*/ 63369294 w 489" name="T30"/>
                  <a:gd fmla="*/ 55241789 h 453" name="T31"/>
                  <a:gd fmla="*/ 59733324 w 489" name="T32"/>
                  <a:gd fmla="*/ 58889948 h 453" name="T33"/>
                  <a:gd fmla="*/ 45059718 w 489" name="T34"/>
                  <a:gd fmla="*/ 25796996 h 453" name="T35"/>
                  <a:gd fmla="*/ 45059718 w 489" name="T36"/>
                  <a:gd fmla="*/ 25796996 h 453" name="T37"/>
                  <a:gd fmla="*/ 34022082 w 489" name="T38"/>
                  <a:gd fmla="*/ 37653240 h 453" name="T39"/>
                  <a:gd fmla="*/ 34022082 w 489" name="T40"/>
                  <a:gd fmla="*/ 37653240 h 453" name="T41"/>
                  <a:gd fmla="*/ 31294924 w 489" name="T42"/>
                  <a:gd fmla="*/ 39607443 h 453" name="T43"/>
                  <a:gd fmla="*/ 28568127 w 489" name="T44"/>
                  <a:gd fmla="*/ 37653240 h 453" name="T45"/>
                  <a:gd fmla="*/ 28568127 w 489" name="T46"/>
                  <a:gd fmla="*/ 37653240 h 453" name="T47"/>
                  <a:gd fmla="*/ 17530491 w 489" name="T48"/>
                  <a:gd fmla="*/ 25796996 h 453" name="T49"/>
                  <a:gd fmla="*/ 17530491 w 489" name="T50"/>
                  <a:gd fmla="*/ 25796996 h 453" name="T51"/>
                  <a:gd fmla="*/ 16491591 w 489" name="T52"/>
                  <a:gd fmla="*/ 22930663 h 453" name="T53"/>
                  <a:gd fmla="*/ 20257288 w 489" name="T54"/>
                  <a:gd fmla="*/ 19282505 h 453" name="T55"/>
                  <a:gd fmla="*/ 22984445 w 489" name="T56"/>
                  <a:gd fmla="*/ 21106403 h 453" name="T57"/>
                  <a:gd fmla="*/ 22984445 w 489" name="T58"/>
                  <a:gd fmla="*/ 21106403 h 453" name="T59"/>
                  <a:gd fmla="*/ 27529227 w 489" name="T60"/>
                  <a:gd fmla="*/ 25796996 h 453" name="T61"/>
                  <a:gd fmla="*/ 27529227 w 489" name="T62"/>
                  <a:gd fmla="*/ 3648158 h 453" name="T63"/>
                  <a:gd fmla="*/ 27529227 w 489" name="T64"/>
                  <a:gd fmla="*/ 3648158 h 453" name="T65"/>
                  <a:gd fmla="*/ 31294924 w 489" name="T66"/>
                  <a:gd fmla="*/ 0 h 453" name="T67"/>
                  <a:gd fmla="*/ 34930894 w 489" name="T68"/>
                  <a:gd fmla="*/ 3648158 h 453" name="T69"/>
                  <a:gd fmla="*/ 34930894 w 489" name="T70"/>
                  <a:gd fmla="*/ 3648158 h 453" name="T71"/>
                  <a:gd fmla="*/ 34930894 w 489" name="T72"/>
                  <a:gd fmla="*/ 25796996 h 453" name="T73"/>
                  <a:gd fmla="*/ 39476036 w 489" name="T74"/>
                  <a:gd fmla="*/ 21106403 h 453" name="T75"/>
                  <a:gd fmla="*/ 39476036 w 489" name="T76"/>
                  <a:gd fmla="*/ 21106403 h 453" name="T77"/>
                  <a:gd fmla="*/ 42202833 w 489" name="T78"/>
                  <a:gd fmla="*/ 19282505 h 453" name="T79"/>
                  <a:gd fmla="*/ 45968530 w 489" name="T80"/>
                  <a:gd fmla="*/ 22930663 h 453" name="T81"/>
                  <a:gd fmla="*/ 45059718 w 489" name="T82"/>
                  <a:gd fmla="*/ 25796996 h 453"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b="b" l="0" r="r" t="0"/>
                <a:pathLst>
                  <a:path h="452" w="489">
                    <a:moveTo>
                      <a:pt x="460" y="452"/>
                    </a:moveTo>
                    <a:lnTo>
                      <a:pt x="460" y="452"/>
                    </a:lnTo>
                    <a:cubicBezTo>
                      <a:pt x="241" y="452"/>
                      <a:pt x="241" y="452"/>
                      <a:pt x="241" y="452"/>
                    </a:cubicBezTo>
                    <a:cubicBezTo>
                      <a:pt x="29" y="452"/>
                      <a:pt x="29" y="452"/>
                      <a:pt x="29" y="452"/>
                    </a:cubicBezTo>
                    <a:cubicBezTo>
                      <a:pt x="7" y="452"/>
                      <a:pt x="0" y="438"/>
                      <a:pt x="0" y="424"/>
                    </a:cubicBezTo>
                    <a:cubicBezTo>
                      <a:pt x="0" y="282"/>
                      <a:pt x="0" y="282"/>
                      <a:pt x="0" y="282"/>
                    </a:cubicBezTo>
                    <a:cubicBezTo>
                      <a:pt x="0" y="268"/>
                      <a:pt x="7" y="254"/>
                      <a:pt x="29" y="254"/>
                    </a:cubicBezTo>
                    <a:cubicBezTo>
                      <a:pt x="43" y="254"/>
                      <a:pt x="57" y="268"/>
                      <a:pt x="57" y="282"/>
                    </a:cubicBezTo>
                    <a:cubicBezTo>
                      <a:pt x="57" y="396"/>
                      <a:pt x="57" y="396"/>
                      <a:pt x="57" y="396"/>
                    </a:cubicBezTo>
                    <a:cubicBezTo>
                      <a:pt x="431" y="396"/>
                      <a:pt x="431" y="396"/>
                      <a:pt x="431" y="396"/>
                    </a:cubicBezTo>
                    <a:cubicBezTo>
                      <a:pt x="431" y="282"/>
                      <a:pt x="431" y="282"/>
                      <a:pt x="431" y="282"/>
                    </a:cubicBezTo>
                    <a:cubicBezTo>
                      <a:pt x="431" y="268"/>
                      <a:pt x="446" y="254"/>
                      <a:pt x="460" y="254"/>
                    </a:cubicBezTo>
                    <a:cubicBezTo>
                      <a:pt x="474" y="254"/>
                      <a:pt x="488" y="268"/>
                      <a:pt x="488" y="282"/>
                    </a:cubicBezTo>
                    <a:cubicBezTo>
                      <a:pt x="488" y="424"/>
                      <a:pt x="488" y="424"/>
                      <a:pt x="488" y="424"/>
                    </a:cubicBezTo>
                    <a:cubicBezTo>
                      <a:pt x="488" y="438"/>
                      <a:pt x="474" y="452"/>
                      <a:pt x="460" y="452"/>
                    </a:cubicBezTo>
                    <a:close/>
                    <a:moveTo>
                      <a:pt x="347" y="198"/>
                    </a:moveTo>
                    <a:lnTo>
                      <a:pt x="347" y="198"/>
                    </a:lnTo>
                    <a:cubicBezTo>
                      <a:pt x="262" y="289"/>
                      <a:pt x="262" y="289"/>
                      <a:pt x="262" y="289"/>
                    </a:cubicBezTo>
                    <a:cubicBezTo>
                      <a:pt x="262" y="297"/>
                      <a:pt x="255" y="304"/>
                      <a:pt x="241" y="304"/>
                    </a:cubicBezTo>
                    <a:cubicBezTo>
                      <a:pt x="234" y="304"/>
                      <a:pt x="227" y="297"/>
                      <a:pt x="220" y="289"/>
                    </a:cubicBezTo>
                    <a:cubicBezTo>
                      <a:pt x="135" y="198"/>
                      <a:pt x="135" y="198"/>
                      <a:pt x="135" y="198"/>
                    </a:cubicBezTo>
                    <a:cubicBezTo>
                      <a:pt x="135" y="191"/>
                      <a:pt x="127" y="184"/>
                      <a:pt x="127" y="176"/>
                    </a:cubicBezTo>
                    <a:cubicBezTo>
                      <a:pt x="127" y="162"/>
                      <a:pt x="142" y="148"/>
                      <a:pt x="156" y="148"/>
                    </a:cubicBezTo>
                    <a:cubicBezTo>
                      <a:pt x="170" y="148"/>
                      <a:pt x="177" y="155"/>
                      <a:pt x="177" y="162"/>
                    </a:cubicBezTo>
                    <a:cubicBezTo>
                      <a:pt x="212" y="198"/>
                      <a:pt x="212" y="198"/>
                      <a:pt x="212" y="198"/>
                    </a:cubicBezTo>
                    <a:cubicBezTo>
                      <a:pt x="212" y="28"/>
                      <a:pt x="212" y="28"/>
                      <a:pt x="212" y="28"/>
                    </a:cubicBezTo>
                    <a:cubicBezTo>
                      <a:pt x="212" y="14"/>
                      <a:pt x="227" y="0"/>
                      <a:pt x="241" y="0"/>
                    </a:cubicBezTo>
                    <a:cubicBezTo>
                      <a:pt x="262" y="0"/>
                      <a:pt x="269" y="14"/>
                      <a:pt x="269" y="28"/>
                    </a:cubicBezTo>
                    <a:cubicBezTo>
                      <a:pt x="269" y="198"/>
                      <a:pt x="269" y="198"/>
                      <a:pt x="269" y="198"/>
                    </a:cubicBezTo>
                    <a:cubicBezTo>
                      <a:pt x="304" y="162"/>
                      <a:pt x="304" y="162"/>
                      <a:pt x="304" y="162"/>
                    </a:cubicBezTo>
                    <a:cubicBezTo>
                      <a:pt x="311" y="155"/>
                      <a:pt x="318" y="148"/>
                      <a:pt x="325" y="148"/>
                    </a:cubicBezTo>
                    <a:cubicBezTo>
                      <a:pt x="347" y="148"/>
                      <a:pt x="354" y="162"/>
                      <a:pt x="354" y="176"/>
                    </a:cubicBezTo>
                    <a:cubicBezTo>
                      <a:pt x="354" y="184"/>
                      <a:pt x="354" y="191"/>
                      <a:pt x="347" y="198"/>
                    </a:cubicBezTo>
                    <a:close/>
                  </a:path>
                </a:pathLst>
              </a:custGeom>
              <a:grpFill/>
              <a:ln>
                <a:noFill/>
              </a:ln>
              <a:extLst/>
            </p:spPr>
            <p:txBody>
              <a:bodyPr anchor="ctr" bIns="22854" lIns="45708" rIns="45708" tIns="22854" wrap="none"/>
              <a:lstStyle/>
              <a:p>
                <a:endParaRPr lang="en-US" sz="3199">
                  <a:latin typeface="Roboto Light"/>
                </a:endParaRPr>
              </a:p>
            </p:txBody>
          </p:sp>
          <p:sp>
            <p:nvSpPr>
              <p:cNvPr id="104" name="Freeform 53"/>
              <p:cNvSpPr>
                <a:spLocks noChangeArrowheads="1"/>
              </p:cNvSpPr>
              <p:nvPr/>
            </p:nvSpPr>
            <p:spPr bwMode="auto">
              <a:xfrm>
                <a:off x="3431382" y="3500437"/>
                <a:ext cx="219075" cy="219075"/>
              </a:xfrm>
              <a:custGeom>
                <a:gdLst>
                  <a:gd fmla="*/ 75172271 w 608" name="T0"/>
                  <a:gd fmla="*/ 78678142 h 609" name="T1"/>
                  <a:gd fmla="*/ 0 w 608" name="T2"/>
                  <a:gd fmla="*/ 75054951 h 609" name="T3"/>
                  <a:gd fmla="*/ 3635276 w 608" name="T4"/>
                  <a:gd fmla="*/ 10093638 h 609" name="T5"/>
                  <a:gd fmla="*/ 10905827 w 608" name="T6"/>
                  <a:gd fmla="*/ 13716829 h 609" name="T7"/>
                  <a:gd fmla="*/ 28432908 w 608" name="T8"/>
                  <a:gd fmla="*/ 13716829 h 609" name="T9"/>
                  <a:gd fmla="*/ 50374278 w 608" name="T10"/>
                  <a:gd fmla="*/ 10093638 h 609" name="T11"/>
                  <a:gd fmla="*/ 58683635 w 608" name="T12"/>
                  <a:gd fmla="*/ 21998871 h 609" name="T13"/>
                  <a:gd fmla="*/ 67901720 w 608" name="T14"/>
                  <a:gd fmla="*/ 10093638 h 609" name="T15"/>
                  <a:gd fmla="*/ 78807547 w 608" name="T16"/>
                  <a:gd fmla="*/ 13716829 h 609" name="T17"/>
                  <a:gd fmla="*/ 75172271 w 608" name="T18"/>
                  <a:gd fmla="*/ 78678142 h 609" name="T19"/>
                  <a:gd fmla="*/ 71536996 w 608" name="T20"/>
                  <a:gd fmla="*/ 29245613 h 609" name="T21"/>
                  <a:gd fmla="*/ 7270552 w 608" name="T22"/>
                  <a:gd fmla="*/ 71302258 h 609" name="T23"/>
                  <a:gd fmla="*/ 71536996 w 608" name="T24"/>
                  <a:gd fmla="*/ 29245613 h 609" name="T25"/>
                  <a:gd fmla="*/ 24667917 w 608" name="T26"/>
                  <a:gd fmla="*/ 54867675 h 609" name="T27"/>
                  <a:gd fmla="*/ 29341637 w 608" name="T28"/>
                  <a:gd fmla="*/ 51244484 h 609" name="T29"/>
                  <a:gd fmla="*/ 32068184 w 608" name="T30"/>
                  <a:gd fmla="*/ 48526731 h 609" name="T31"/>
                  <a:gd fmla="*/ 33886002 w 608" name="T32"/>
                  <a:gd fmla="*/ 45679835 h 609" name="T33"/>
                  <a:gd fmla="*/ 31159455 w 608" name="T34"/>
                  <a:gd fmla="*/ 42056644 h 609" name="T35"/>
                  <a:gd fmla="*/ 28432908 w 608" name="T36"/>
                  <a:gd fmla="*/ 43868240 h 609" name="T37"/>
                  <a:gd fmla="*/ 27524179 w 608" name="T38"/>
                  <a:gd fmla="*/ 46585633 h 609" name="T39"/>
                  <a:gd fmla="*/ 23759188 w 608" name="T40"/>
                  <a:gd fmla="*/ 43868240 h 609" name="T41"/>
                  <a:gd fmla="*/ 27524179 w 608" name="T42"/>
                  <a:gd fmla="*/ 38433453 h 609" name="T43"/>
                  <a:gd fmla="*/ 33886002 w 608" name="T44"/>
                  <a:gd fmla="*/ 38433453 h 609" name="T45"/>
                  <a:gd fmla="*/ 37650993 w 608" name="T46"/>
                  <a:gd fmla="*/ 42056644 h 609" name="T47"/>
                  <a:gd fmla="*/ 38559722 w 608" name="T48"/>
                  <a:gd fmla="*/ 47491791 h 609" name="T49"/>
                  <a:gd fmla="*/ 34794731 w 608" name="T50"/>
                  <a:gd fmla="*/ 52150282 h 609" name="T51"/>
                  <a:gd fmla="*/ 30250726 w 608" name="T52"/>
                  <a:gd fmla="*/ 54867675 h 609" name="T53"/>
                  <a:gd fmla="*/ 38559722 w 608" name="T54"/>
                  <a:gd fmla="*/ 56679271 h 609" name="T55"/>
                  <a:gd fmla="*/ 21941370 w 608" name="T56"/>
                  <a:gd fmla="*/ 60431965 h 609" name="T57"/>
                  <a:gd fmla="*/ 24667917 w 608" name="T58"/>
                  <a:gd fmla="*/ 54867675 h 609" name="T59"/>
                  <a:gd fmla="*/ 45830274 w 608" name="T60"/>
                  <a:gd fmla="*/ 56679271 h 609" name="T61"/>
                  <a:gd fmla="*/ 49465550 w 608" name="T62"/>
                  <a:gd fmla="*/ 56679271 h 609" name="T63"/>
                  <a:gd fmla="*/ 51283368 w 608" name="T64"/>
                  <a:gd fmla="*/ 54867675 h 609" name="T65"/>
                  <a:gd fmla="*/ 51283368 w 608" name="T66"/>
                  <a:gd fmla="*/ 51244484 h 609" name="T67"/>
                  <a:gd fmla="*/ 49465550 w 608" name="T68"/>
                  <a:gd fmla="*/ 49432889 h 609" name="T69"/>
                  <a:gd fmla="*/ 45830274 w 608" name="T70"/>
                  <a:gd fmla="*/ 49432889 h 609" name="T71"/>
                  <a:gd fmla="*/ 40377540 w 608" name="T72"/>
                  <a:gd fmla="*/ 51244484 h 609" name="T73"/>
                  <a:gd fmla="*/ 55048359 w 608" name="T74"/>
                  <a:gd fmla="*/ 38433453 h 609" name="T75"/>
                  <a:gd fmla="*/ 45830274 w 608" name="T76"/>
                  <a:gd fmla="*/ 42056644 h 609" name="T77"/>
                  <a:gd fmla="*/ 44921545 w 608" name="T78"/>
                  <a:gd fmla="*/ 47491791 h 609" name="T79"/>
                  <a:gd fmla="*/ 49465550 w 608" name="T80"/>
                  <a:gd fmla="*/ 45679835 h 609" name="T81"/>
                  <a:gd fmla="*/ 55048359 w 608" name="T82"/>
                  <a:gd fmla="*/ 47491791 h 609" name="T83"/>
                  <a:gd fmla="*/ 56865817 w 608" name="T84"/>
                  <a:gd fmla="*/ 53056080 h 609" name="T85"/>
                  <a:gd fmla="*/ 54139630 w 608" name="T86"/>
                  <a:gd fmla="*/ 58491226 h 609" name="T87"/>
                  <a:gd fmla="*/ 48556821 w 608" name="T88"/>
                  <a:gd fmla="*/ 61338122 h 609" name="T89"/>
                  <a:gd fmla="*/ 42194998 w 608" name="T90"/>
                  <a:gd fmla="*/ 59526167 h 609" name="T91"/>
                  <a:gd fmla="*/ 40377540 w 608" name="T92"/>
                  <a:gd fmla="*/ 53961878 h 609" name="T93"/>
                  <a:gd fmla="*/ 45830274 w 608" name="T94"/>
                  <a:gd fmla="*/ 56679271 h 609" name="T95"/>
                  <a:gd fmla="*/ 58683635 w 608" name="T96"/>
                  <a:gd fmla="*/ 17340380 h 609" name="T97"/>
                  <a:gd fmla="*/ 55048359 w 608" name="T98"/>
                  <a:gd fmla="*/ 3623191 h 609" name="T99"/>
                  <a:gd fmla="*/ 62318910 w 608" name="T100"/>
                  <a:gd fmla="*/ 3623191 h 609" name="T101"/>
                  <a:gd fmla="*/ 58683635 w 608" name="T102"/>
                  <a:gd fmla="*/ 17340380 h 609" name="T103"/>
                  <a:gd fmla="*/ 20123912 w 608" name="T104"/>
                  <a:gd fmla="*/ 17340380 h 609" name="T105"/>
                  <a:gd fmla="*/ 16488637 w 608" name="T106"/>
                  <a:gd fmla="*/ 3623191 h 609" name="T107"/>
                  <a:gd fmla="*/ 23759188 w 608" name="T108"/>
                  <a:gd fmla="*/ 3623191 h 609" name="T109"/>
                  <a:gd fmla="*/ 20123912 w 608" name="T110"/>
                  <a:gd fmla="*/ 17340380 h 609"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b="b" l="0" r="r" t="0"/>
                <a:pathLst>
                  <a:path h="609" w="608">
                    <a:moveTo>
                      <a:pt x="579" y="608"/>
                    </a:moveTo>
                    <a:lnTo>
                      <a:pt x="579" y="608"/>
                    </a:lnTo>
                    <a:cubicBezTo>
                      <a:pt x="28" y="608"/>
                      <a:pt x="28" y="608"/>
                      <a:pt x="28" y="608"/>
                    </a:cubicBezTo>
                    <a:cubicBezTo>
                      <a:pt x="14" y="608"/>
                      <a:pt x="0" y="594"/>
                      <a:pt x="0" y="580"/>
                    </a:cubicBezTo>
                    <a:cubicBezTo>
                      <a:pt x="0" y="106"/>
                      <a:pt x="0" y="106"/>
                      <a:pt x="0" y="106"/>
                    </a:cubicBezTo>
                    <a:cubicBezTo>
                      <a:pt x="0" y="92"/>
                      <a:pt x="14" y="78"/>
                      <a:pt x="28" y="78"/>
                    </a:cubicBezTo>
                    <a:cubicBezTo>
                      <a:pt x="84" y="78"/>
                      <a:pt x="84" y="78"/>
                      <a:pt x="84" y="78"/>
                    </a:cubicBezTo>
                    <a:cubicBezTo>
                      <a:pt x="84" y="106"/>
                      <a:pt x="84" y="106"/>
                      <a:pt x="84" y="106"/>
                    </a:cubicBezTo>
                    <a:cubicBezTo>
                      <a:pt x="84" y="141"/>
                      <a:pt x="120" y="170"/>
                      <a:pt x="155" y="170"/>
                    </a:cubicBezTo>
                    <a:cubicBezTo>
                      <a:pt x="190" y="170"/>
                      <a:pt x="219" y="141"/>
                      <a:pt x="219" y="106"/>
                    </a:cubicBezTo>
                    <a:cubicBezTo>
                      <a:pt x="219" y="78"/>
                      <a:pt x="219" y="78"/>
                      <a:pt x="219" y="78"/>
                    </a:cubicBezTo>
                    <a:cubicBezTo>
                      <a:pt x="388" y="78"/>
                      <a:pt x="388" y="78"/>
                      <a:pt x="388" y="78"/>
                    </a:cubicBezTo>
                    <a:cubicBezTo>
                      <a:pt x="388" y="106"/>
                      <a:pt x="388" y="106"/>
                      <a:pt x="388" y="106"/>
                    </a:cubicBezTo>
                    <a:cubicBezTo>
                      <a:pt x="388" y="141"/>
                      <a:pt x="417" y="170"/>
                      <a:pt x="452" y="170"/>
                    </a:cubicBezTo>
                    <a:cubicBezTo>
                      <a:pt x="487" y="170"/>
                      <a:pt x="523" y="141"/>
                      <a:pt x="523" y="106"/>
                    </a:cubicBezTo>
                    <a:cubicBezTo>
                      <a:pt x="523" y="78"/>
                      <a:pt x="523" y="78"/>
                      <a:pt x="523" y="78"/>
                    </a:cubicBezTo>
                    <a:cubicBezTo>
                      <a:pt x="579" y="78"/>
                      <a:pt x="579" y="78"/>
                      <a:pt x="579" y="78"/>
                    </a:cubicBezTo>
                    <a:cubicBezTo>
                      <a:pt x="593" y="78"/>
                      <a:pt x="607" y="92"/>
                      <a:pt x="607" y="106"/>
                    </a:cubicBezTo>
                    <a:cubicBezTo>
                      <a:pt x="607" y="580"/>
                      <a:pt x="607" y="580"/>
                      <a:pt x="607" y="580"/>
                    </a:cubicBezTo>
                    <a:cubicBezTo>
                      <a:pt x="607" y="594"/>
                      <a:pt x="593" y="608"/>
                      <a:pt x="579" y="608"/>
                    </a:cubicBezTo>
                    <a:close/>
                    <a:moveTo>
                      <a:pt x="551" y="226"/>
                    </a:moveTo>
                    <a:lnTo>
                      <a:pt x="551" y="226"/>
                    </a:lnTo>
                    <a:cubicBezTo>
                      <a:pt x="56" y="226"/>
                      <a:pt x="56" y="226"/>
                      <a:pt x="56" y="226"/>
                    </a:cubicBezTo>
                    <a:cubicBezTo>
                      <a:pt x="56" y="551"/>
                      <a:pt x="56" y="551"/>
                      <a:pt x="56" y="551"/>
                    </a:cubicBezTo>
                    <a:cubicBezTo>
                      <a:pt x="551" y="551"/>
                      <a:pt x="551" y="551"/>
                      <a:pt x="551" y="551"/>
                    </a:cubicBezTo>
                    <a:lnTo>
                      <a:pt x="551" y="226"/>
                    </a:lnTo>
                    <a:close/>
                    <a:moveTo>
                      <a:pt x="190" y="424"/>
                    </a:moveTo>
                    <a:lnTo>
                      <a:pt x="190" y="424"/>
                    </a:lnTo>
                    <a:cubicBezTo>
                      <a:pt x="190" y="417"/>
                      <a:pt x="197" y="410"/>
                      <a:pt x="205" y="410"/>
                    </a:cubicBezTo>
                    <a:cubicBezTo>
                      <a:pt x="212" y="403"/>
                      <a:pt x="219" y="396"/>
                      <a:pt x="226" y="396"/>
                    </a:cubicBezTo>
                    <a:cubicBezTo>
                      <a:pt x="233" y="389"/>
                      <a:pt x="233" y="389"/>
                      <a:pt x="240" y="382"/>
                    </a:cubicBezTo>
                    <a:cubicBezTo>
                      <a:pt x="240" y="382"/>
                      <a:pt x="247" y="382"/>
                      <a:pt x="247" y="375"/>
                    </a:cubicBezTo>
                    <a:cubicBezTo>
                      <a:pt x="254" y="375"/>
                      <a:pt x="254" y="367"/>
                      <a:pt x="261" y="367"/>
                    </a:cubicBezTo>
                    <a:cubicBezTo>
                      <a:pt x="261" y="360"/>
                      <a:pt x="261" y="353"/>
                      <a:pt x="261" y="353"/>
                    </a:cubicBezTo>
                    <a:cubicBezTo>
                      <a:pt x="261" y="339"/>
                      <a:pt x="261" y="339"/>
                      <a:pt x="254" y="332"/>
                    </a:cubicBezTo>
                    <a:cubicBezTo>
                      <a:pt x="254" y="325"/>
                      <a:pt x="247" y="325"/>
                      <a:pt x="240" y="325"/>
                    </a:cubicBezTo>
                    <a:cubicBezTo>
                      <a:pt x="233" y="325"/>
                      <a:pt x="226" y="325"/>
                      <a:pt x="226" y="325"/>
                    </a:cubicBezTo>
                    <a:cubicBezTo>
                      <a:pt x="219" y="332"/>
                      <a:pt x="219" y="332"/>
                      <a:pt x="219" y="339"/>
                    </a:cubicBezTo>
                    <a:cubicBezTo>
                      <a:pt x="212" y="339"/>
                      <a:pt x="212" y="346"/>
                      <a:pt x="212" y="353"/>
                    </a:cubicBezTo>
                    <a:lnTo>
                      <a:pt x="212" y="360"/>
                    </a:lnTo>
                    <a:cubicBezTo>
                      <a:pt x="176" y="360"/>
                      <a:pt x="176" y="360"/>
                      <a:pt x="176" y="360"/>
                    </a:cubicBezTo>
                    <a:cubicBezTo>
                      <a:pt x="176" y="353"/>
                      <a:pt x="176" y="346"/>
                      <a:pt x="183" y="339"/>
                    </a:cubicBezTo>
                    <a:cubicBezTo>
                      <a:pt x="183" y="325"/>
                      <a:pt x="183" y="318"/>
                      <a:pt x="190" y="311"/>
                    </a:cubicBezTo>
                    <a:cubicBezTo>
                      <a:pt x="197" y="311"/>
                      <a:pt x="205" y="304"/>
                      <a:pt x="212" y="297"/>
                    </a:cubicBezTo>
                    <a:cubicBezTo>
                      <a:pt x="219" y="297"/>
                      <a:pt x="226" y="297"/>
                      <a:pt x="240" y="297"/>
                    </a:cubicBezTo>
                    <a:cubicBezTo>
                      <a:pt x="247" y="297"/>
                      <a:pt x="254" y="297"/>
                      <a:pt x="261" y="297"/>
                    </a:cubicBezTo>
                    <a:cubicBezTo>
                      <a:pt x="268" y="304"/>
                      <a:pt x="275" y="304"/>
                      <a:pt x="282" y="311"/>
                    </a:cubicBezTo>
                    <a:cubicBezTo>
                      <a:pt x="282" y="311"/>
                      <a:pt x="290" y="318"/>
                      <a:pt x="290" y="325"/>
                    </a:cubicBezTo>
                    <a:cubicBezTo>
                      <a:pt x="297" y="332"/>
                      <a:pt x="297" y="339"/>
                      <a:pt x="297" y="346"/>
                    </a:cubicBezTo>
                    <a:cubicBezTo>
                      <a:pt x="297" y="353"/>
                      <a:pt x="297" y="367"/>
                      <a:pt x="297" y="367"/>
                    </a:cubicBezTo>
                    <a:cubicBezTo>
                      <a:pt x="290" y="375"/>
                      <a:pt x="290" y="382"/>
                      <a:pt x="282" y="389"/>
                    </a:cubicBezTo>
                    <a:cubicBezTo>
                      <a:pt x="275" y="389"/>
                      <a:pt x="275" y="396"/>
                      <a:pt x="268" y="403"/>
                    </a:cubicBezTo>
                    <a:cubicBezTo>
                      <a:pt x="261" y="403"/>
                      <a:pt x="254" y="410"/>
                      <a:pt x="247" y="410"/>
                    </a:cubicBezTo>
                    <a:cubicBezTo>
                      <a:pt x="240" y="417"/>
                      <a:pt x="240" y="417"/>
                      <a:pt x="233" y="424"/>
                    </a:cubicBezTo>
                    <a:cubicBezTo>
                      <a:pt x="226" y="431"/>
                      <a:pt x="219" y="431"/>
                      <a:pt x="219" y="438"/>
                    </a:cubicBezTo>
                    <a:cubicBezTo>
                      <a:pt x="297" y="438"/>
                      <a:pt x="297" y="438"/>
                      <a:pt x="297" y="438"/>
                    </a:cubicBezTo>
                    <a:cubicBezTo>
                      <a:pt x="297" y="467"/>
                      <a:pt x="297" y="467"/>
                      <a:pt x="297" y="467"/>
                    </a:cubicBezTo>
                    <a:cubicBezTo>
                      <a:pt x="169" y="467"/>
                      <a:pt x="169" y="467"/>
                      <a:pt x="169" y="467"/>
                    </a:cubicBezTo>
                    <a:cubicBezTo>
                      <a:pt x="169" y="460"/>
                      <a:pt x="176" y="452"/>
                      <a:pt x="176" y="445"/>
                    </a:cubicBezTo>
                    <a:cubicBezTo>
                      <a:pt x="176" y="438"/>
                      <a:pt x="183" y="431"/>
                      <a:pt x="190" y="424"/>
                    </a:cubicBezTo>
                    <a:close/>
                    <a:moveTo>
                      <a:pt x="353" y="438"/>
                    </a:moveTo>
                    <a:lnTo>
                      <a:pt x="353" y="438"/>
                    </a:lnTo>
                    <a:cubicBezTo>
                      <a:pt x="360" y="445"/>
                      <a:pt x="360" y="445"/>
                      <a:pt x="374" y="445"/>
                    </a:cubicBezTo>
                    <a:cubicBezTo>
                      <a:pt x="374" y="445"/>
                      <a:pt x="381" y="445"/>
                      <a:pt x="381" y="438"/>
                    </a:cubicBezTo>
                    <a:cubicBezTo>
                      <a:pt x="388" y="438"/>
                      <a:pt x="388" y="438"/>
                      <a:pt x="395" y="431"/>
                    </a:cubicBezTo>
                    <a:lnTo>
                      <a:pt x="395" y="424"/>
                    </a:lnTo>
                    <a:cubicBezTo>
                      <a:pt x="403" y="417"/>
                      <a:pt x="403" y="417"/>
                      <a:pt x="403" y="410"/>
                    </a:cubicBezTo>
                    <a:cubicBezTo>
                      <a:pt x="403" y="410"/>
                      <a:pt x="403" y="403"/>
                      <a:pt x="395" y="396"/>
                    </a:cubicBezTo>
                    <a:lnTo>
                      <a:pt x="395" y="389"/>
                    </a:lnTo>
                    <a:cubicBezTo>
                      <a:pt x="388" y="389"/>
                      <a:pt x="388" y="382"/>
                      <a:pt x="381" y="382"/>
                    </a:cubicBezTo>
                    <a:lnTo>
                      <a:pt x="374" y="382"/>
                    </a:lnTo>
                    <a:cubicBezTo>
                      <a:pt x="367" y="382"/>
                      <a:pt x="360" y="382"/>
                      <a:pt x="353" y="382"/>
                    </a:cubicBezTo>
                    <a:cubicBezTo>
                      <a:pt x="353" y="382"/>
                      <a:pt x="346" y="389"/>
                      <a:pt x="346" y="396"/>
                    </a:cubicBezTo>
                    <a:cubicBezTo>
                      <a:pt x="311" y="396"/>
                      <a:pt x="311" y="396"/>
                      <a:pt x="311" y="396"/>
                    </a:cubicBezTo>
                    <a:cubicBezTo>
                      <a:pt x="332" y="297"/>
                      <a:pt x="332" y="297"/>
                      <a:pt x="332" y="297"/>
                    </a:cubicBezTo>
                    <a:cubicBezTo>
                      <a:pt x="424" y="297"/>
                      <a:pt x="424" y="297"/>
                      <a:pt x="424" y="297"/>
                    </a:cubicBezTo>
                    <a:cubicBezTo>
                      <a:pt x="424" y="325"/>
                      <a:pt x="424" y="325"/>
                      <a:pt x="424" y="325"/>
                    </a:cubicBezTo>
                    <a:cubicBezTo>
                      <a:pt x="353" y="325"/>
                      <a:pt x="353" y="325"/>
                      <a:pt x="353" y="325"/>
                    </a:cubicBezTo>
                    <a:cubicBezTo>
                      <a:pt x="346" y="367"/>
                      <a:pt x="346" y="367"/>
                      <a:pt x="346" y="367"/>
                    </a:cubicBezTo>
                    <a:cubicBezTo>
                      <a:pt x="353" y="360"/>
                      <a:pt x="360" y="360"/>
                      <a:pt x="367" y="353"/>
                    </a:cubicBezTo>
                    <a:cubicBezTo>
                      <a:pt x="367" y="353"/>
                      <a:pt x="374" y="353"/>
                      <a:pt x="381" y="353"/>
                    </a:cubicBezTo>
                    <a:cubicBezTo>
                      <a:pt x="388" y="353"/>
                      <a:pt x="395" y="353"/>
                      <a:pt x="403" y="360"/>
                    </a:cubicBezTo>
                    <a:cubicBezTo>
                      <a:pt x="410" y="360"/>
                      <a:pt x="417" y="367"/>
                      <a:pt x="424" y="367"/>
                    </a:cubicBezTo>
                    <a:cubicBezTo>
                      <a:pt x="424" y="375"/>
                      <a:pt x="431" y="382"/>
                      <a:pt x="431" y="389"/>
                    </a:cubicBezTo>
                    <a:cubicBezTo>
                      <a:pt x="438" y="396"/>
                      <a:pt x="438" y="403"/>
                      <a:pt x="438" y="410"/>
                    </a:cubicBezTo>
                    <a:cubicBezTo>
                      <a:pt x="438" y="417"/>
                      <a:pt x="431" y="431"/>
                      <a:pt x="431" y="438"/>
                    </a:cubicBezTo>
                    <a:cubicBezTo>
                      <a:pt x="424" y="445"/>
                      <a:pt x="424" y="452"/>
                      <a:pt x="417" y="452"/>
                    </a:cubicBezTo>
                    <a:cubicBezTo>
                      <a:pt x="410" y="460"/>
                      <a:pt x="403" y="467"/>
                      <a:pt x="395" y="467"/>
                    </a:cubicBezTo>
                    <a:cubicBezTo>
                      <a:pt x="388" y="474"/>
                      <a:pt x="381" y="474"/>
                      <a:pt x="374" y="474"/>
                    </a:cubicBezTo>
                    <a:cubicBezTo>
                      <a:pt x="360" y="474"/>
                      <a:pt x="353" y="474"/>
                      <a:pt x="346" y="467"/>
                    </a:cubicBezTo>
                    <a:cubicBezTo>
                      <a:pt x="339" y="467"/>
                      <a:pt x="332" y="467"/>
                      <a:pt x="325" y="460"/>
                    </a:cubicBezTo>
                    <a:cubicBezTo>
                      <a:pt x="325" y="452"/>
                      <a:pt x="318" y="452"/>
                      <a:pt x="311" y="445"/>
                    </a:cubicBezTo>
                    <a:cubicBezTo>
                      <a:pt x="311" y="438"/>
                      <a:pt x="311" y="424"/>
                      <a:pt x="311" y="417"/>
                    </a:cubicBezTo>
                    <a:cubicBezTo>
                      <a:pt x="346" y="417"/>
                      <a:pt x="346" y="417"/>
                      <a:pt x="346" y="417"/>
                    </a:cubicBezTo>
                    <a:cubicBezTo>
                      <a:pt x="346" y="424"/>
                      <a:pt x="346" y="431"/>
                      <a:pt x="353" y="438"/>
                    </a:cubicBezTo>
                    <a:close/>
                    <a:moveTo>
                      <a:pt x="452" y="134"/>
                    </a:moveTo>
                    <a:lnTo>
                      <a:pt x="452" y="134"/>
                    </a:lnTo>
                    <a:cubicBezTo>
                      <a:pt x="438" y="134"/>
                      <a:pt x="424" y="120"/>
                      <a:pt x="424" y="106"/>
                    </a:cubicBezTo>
                    <a:cubicBezTo>
                      <a:pt x="424" y="28"/>
                      <a:pt x="424" y="28"/>
                      <a:pt x="424" y="28"/>
                    </a:cubicBezTo>
                    <a:cubicBezTo>
                      <a:pt x="424" y="14"/>
                      <a:pt x="438" y="0"/>
                      <a:pt x="452" y="0"/>
                    </a:cubicBezTo>
                    <a:cubicBezTo>
                      <a:pt x="473" y="0"/>
                      <a:pt x="480" y="14"/>
                      <a:pt x="480" y="28"/>
                    </a:cubicBezTo>
                    <a:cubicBezTo>
                      <a:pt x="480" y="106"/>
                      <a:pt x="480" y="106"/>
                      <a:pt x="480" y="106"/>
                    </a:cubicBezTo>
                    <a:cubicBezTo>
                      <a:pt x="480" y="120"/>
                      <a:pt x="473" y="134"/>
                      <a:pt x="452" y="134"/>
                    </a:cubicBezTo>
                    <a:close/>
                    <a:moveTo>
                      <a:pt x="155" y="134"/>
                    </a:moveTo>
                    <a:lnTo>
                      <a:pt x="155" y="134"/>
                    </a:lnTo>
                    <a:cubicBezTo>
                      <a:pt x="134" y="134"/>
                      <a:pt x="127" y="120"/>
                      <a:pt x="127" y="106"/>
                    </a:cubicBezTo>
                    <a:cubicBezTo>
                      <a:pt x="127" y="28"/>
                      <a:pt x="127" y="28"/>
                      <a:pt x="127" y="28"/>
                    </a:cubicBezTo>
                    <a:cubicBezTo>
                      <a:pt x="127" y="14"/>
                      <a:pt x="134" y="0"/>
                      <a:pt x="155" y="0"/>
                    </a:cubicBezTo>
                    <a:cubicBezTo>
                      <a:pt x="169" y="0"/>
                      <a:pt x="183" y="14"/>
                      <a:pt x="183" y="28"/>
                    </a:cubicBezTo>
                    <a:cubicBezTo>
                      <a:pt x="183" y="106"/>
                      <a:pt x="183" y="106"/>
                      <a:pt x="183" y="106"/>
                    </a:cubicBezTo>
                    <a:cubicBezTo>
                      <a:pt x="183" y="120"/>
                      <a:pt x="169" y="134"/>
                      <a:pt x="155" y="134"/>
                    </a:cubicBezTo>
                    <a:close/>
                  </a:path>
                </a:pathLst>
              </a:custGeom>
              <a:grpFill/>
              <a:ln>
                <a:noFill/>
              </a:ln>
              <a:extLst/>
            </p:spPr>
            <p:txBody>
              <a:bodyPr anchor="ctr" bIns="22854" lIns="45708" rIns="45708" tIns="22854" wrap="none"/>
              <a:lstStyle/>
              <a:p>
                <a:endParaRPr lang="en-US" sz="3199">
                  <a:latin typeface="Roboto Light"/>
                </a:endParaRPr>
              </a:p>
            </p:txBody>
          </p:sp>
          <p:sp>
            <p:nvSpPr>
              <p:cNvPr id="105" name="Freeform 54"/>
              <p:cNvSpPr>
                <a:spLocks noChangeArrowheads="1"/>
              </p:cNvSpPr>
              <p:nvPr/>
            </p:nvSpPr>
            <p:spPr bwMode="auto">
              <a:xfrm>
                <a:off x="3051970" y="3500437"/>
                <a:ext cx="215900" cy="219075"/>
              </a:xfrm>
              <a:custGeom>
                <a:gdLst>
                  <a:gd fmla="*/ 73816246 w 601" name="T0"/>
                  <a:gd fmla="*/ 78678142 h 609" name="T1"/>
                  <a:gd fmla="*/ 0 w 601" name="T2"/>
                  <a:gd fmla="*/ 75054951 h 609" name="T3"/>
                  <a:gd fmla="*/ 3613541 w 601" name="T4"/>
                  <a:gd fmla="*/ 10093638 h 609" name="T5"/>
                  <a:gd fmla="*/ 10840264 w 601" name="T6"/>
                  <a:gd fmla="*/ 13716829 h 609" name="T7"/>
                  <a:gd fmla="*/ 28261705 w 601" name="T8"/>
                  <a:gd fmla="*/ 13716829 h 609" name="T9"/>
                  <a:gd fmla="*/ 50071198 w 601" name="T10"/>
                  <a:gd fmla="*/ 10093638 h 609" name="T11"/>
                  <a:gd fmla="*/ 58330360 w 601" name="T12"/>
                  <a:gd fmla="*/ 21998871 h 609" name="T13"/>
                  <a:gd fmla="*/ 66460558 w 601" name="T14"/>
                  <a:gd fmla="*/ 10093638 h 609" name="T15"/>
                  <a:gd fmla="*/ 77429787 w 601" name="T16"/>
                  <a:gd fmla="*/ 13716829 h 609" name="T17"/>
                  <a:gd fmla="*/ 73816246 w 601" name="T18"/>
                  <a:gd fmla="*/ 78678142 h 609" name="T19"/>
                  <a:gd fmla="*/ 70203064 w 601" name="T20"/>
                  <a:gd fmla="*/ 29245613 h 609" name="T21"/>
                  <a:gd fmla="*/ 7226723 w 601" name="T22"/>
                  <a:gd fmla="*/ 71302258 h 609" name="T23"/>
                  <a:gd fmla="*/ 70203064 w 601" name="T24"/>
                  <a:gd fmla="*/ 29245613 h 609" name="T25"/>
                  <a:gd fmla="*/ 30068655 w 601" name="T26"/>
                  <a:gd fmla="*/ 46585633 h 609" name="T27"/>
                  <a:gd fmla="*/ 35488787 w 601" name="T28"/>
                  <a:gd fmla="*/ 42056644 h 609" name="T29"/>
                  <a:gd fmla="*/ 42844475 w 601" name="T30"/>
                  <a:gd fmla="*/ 42056644 h 609" name="T31"/>
                  <a:gd fmla="*/ 47361132 w 601" name="T32"/>
                  <a:gd fmla="*/ 46585633 h 609" name="T33"/>
                  <a:gd fmla="*/ 47361132 w 601" name="T34"/>
                  <a:gd fmla="*/ 53961878 h 609" name="T35"/>
                  <a:gd fmla="*/ 42844475 w 601" name="T36"/>
                  <a:gd fmla="*/ 58491226 h 609" name="T37"/>
                  <a:gd fmla="*/ 35488787 w 601" name="T38"/>
                  <a:gd fmla="*/ 58491226 h 609" name="T39"/>
                  <a:gd fmla="*/ 30068655 w 601" name="T40"/>
                  <a:gd fmla="*/ 53961878 h 609" name="T41"/>
                  <a:gd fmla="*/ 30068655 w 601" name="T42"/>
                  <a:gd fmla="*/ 46585633 h 609" name="T43"/>
                  <a:gd fmla="*/ 30971771 w 601" name="T44"/>
                  <a:gd fmla="*/ 38433453 h 609" name="T45"/>
                  <a:gd fmla="*/ 30068655 w 601" name="T46"/>
                  <a:gd fmla="*/ 38433453 h 609" name="T47"/>
                  <a:gd fmla="*/ 58330360 w 601" name="T48"/>
                  <a:gd fmla="*/ 17340380 h 609" name="T49"/>
                  <a:gd fmla="*/ 54716819 w 601" name="T50"/>
                  <a:gd fmla="*/ 13716829 h 609" name="T51"/>
                  <a:gd fmla="*/ 58330360 w 601" name="T52"/>
                  <a:gd fmla="*/ 0 h 609" name="T53"/>
                  <a:gd fmla="*/ 61943901 w 601" name="T54"/>
                  <a:gd fmla="*/ 13716829 h 609" name="T55"/>
                  <a:gd fmla="*/ 19099426 w 601" name="T56"/>
                  <a:gd fmla="*/ 17340380 h 609" name="T57"/>
                  <a:gd fmla="*/ 15485886 w 601" name="T58"/>
                  <a:gd fmla="*/ 13716829 h 609" name="T59"/>
                  <a:gd fmla="*/ 19099426 w 601" name="T60"/>
                  <a:gd fmla="*/ 0 h 609" name="T61"/>
                  <a:gd fmla="*/ 22712608 w 601" name="T62"/>
                  <a:gd fmla="*/ 13716829 h 609"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b="b" l="0" r="r" t="0"/>
                <a:pathLst>
                  <a:path h="609" w="601">
                    <a:moveTo>
                      <a:pt x="572" y="608"/>
                    </a:moveTo>
                    <a:lnTo>
                      <a:pt x="572" y="608"/>
                    </a:lnTo>
                    <a:cubicBezTo>
                      <a:pt x="28" y="608"/>
                      <a:pt x="28" y="608"/>
                      <a:pt x="28" y="608"/>
                    </a:cubicBezTo>
                    <a:cubicBezTo>
                      <a:pt x="14" y="608"/>
                      <a:pt x="0" y="594"/>
                      <a:pt x="0" y="580"/>
                    </a:cubicBezTo>
                    <a:cubicBezTo>
                      <a:pt x="0" y="106"/>
                      <a:pt x="0" y="106"/>
                      <a:pt x="0" y="106"/>
                    </a:cubicBezTo>
                    <a:cubicBezTo>
                      <a:pt x="0" y="92"/>
                      <a:pt x="14" y="78"/>
                      <a:pt x="28" y="78"/>
                    </a:cubicBezTo>
                    <a:cubicBezTo>
                      <a:pt x="84" y="78"/>
                      <a:pt x="84" y="78"/>
                      <a:pt x="84" y="78"/>
                    </a:cubicBezTo>
                    <a:cubicBezTo>
                      <a:pt x="84" y="106"/>
                      <a:pt x="84" y="106"/>
                      <a:pt x="84" y="106"/>
                    </a:cubicBezTo>
                    <a:cubicBezTo>
                      <a:pt x="84" y="141"/>
                      <a:pt x="113" y="170"/>
                      <a:pt x="148" y="170"/>
                    </a:cubicBezTo>
                    <a:cubicBezTo>
                      <a:pt x="183" y="170"/>
                      <a:pt x="219" y="141"/>
                      <a:pt x="219" y="106"/>
                    </a:cubicBezTo>
                    <a:cubicBezTo>
                      <a:pt x="219" y="78"/>
                      <a:pt x="219" y="78"/>
                      <a:pt x="219" y="78"/>
                    </a:cubicBezTo>
                    <a:cubicBezTo>
                      <a:pt x="388" y="78"/>
                      <a:pt x="388" y="78"/>
                      <a:pt x="388" y="78"/>
                    </a:cubicBezTo>
                    <a:cubicBezTo>
                      <a:pt x="388" y="106"/>
                      <a:pt x="388" y="106"/>
                      <a:pt x="388" y="106"/>
                    </a:cubicBezTo>
                    <a:cubicBezTo>
                      <a:pt x="388" y="141"/>
                      <a:pt x="417" y="170"/>
                      <a:pt x="452" y="170"/>
                    </a:cubicBezTo>
                    <a:cubicBezTo>
                      <a:pt x="487" y="170"/>
                      <a:pt x="515" y="141"/>
                      <a:pt x="515" y="106"/>
                    </a:cubicBezTo>
                    <a:cubicBezTo>
                      <a:pt x="515" y="78"/>
                      <a:pt x="515" y="78"/>
                      <a:pt x="515" y="78"/>
                    </a:cubicBezTo>
                    <a:cubicBezTo>
                      <a:pt x="572" y="78"/>
                      <a:pt x="572" y="78"/>
                      <a:pt x="572" y="78"/>
                    </a:cubicBezTo>
                    <a:cubicBezTo>
                      <a:pt x="593" y="78"/>
                      <a:pt x="600" y="92"/>
                      <a:pt x="600" y="106"/>
                    </a:cubicBezTo>
                    <a:cubicBezTo>
                      <a:pt x="600" y="580"/>
                      <a:pt x="600" y="580"/>
                      <a:pt x="600" y="580"/>
                    </a:cubicBezTo>
                    <a:cubicBezTo>
                      <a:pt x="600" y="594"/>
                      <a:pt x="593" y="608"/>
                      <a:pt x="572" y="608"/>
                    </a:cubicBezTo>
                    <a:close/>
                    <a:moveTo>
                      <a:pt x="544" y="226"/>
                    </a:moveTo>
                    <a:lnTo>
                      <a:pt x="544" y="226"/>
                    </a:lnTo>
                    <a:cubicBezTo>
                      <a:pt x="56" y="226"/>
                      <a:pt x="56" y="226"/>
                      <a:pt x="56" y="226"/>
                    </a:cubicBezTo>
                    <a:cubicBezTo>
                      <a:pt x="56" y="551"/>
                      <a:pt x="56" y="551"/>
                      <a:pt x="56" y="551"/>
                    </a:cubicBezTo>
                    <a:cubicBezTo>
                      <a:pt x="544" y="551"/>
                      <a:pt x="544" y="551"/>
                      <a:pt x="544" y="551"/>
                    </a:cubicBezTo>
                    <a:lnTo>
                      <a:pt x="544" y="226"/>
                    </a:lnTo>
                    <a:close/>
                    <a:moveTo>
                      <a:pt x="233" y="360"/>
                    </a:moveTo>
                    <a:lnTo>
                      <a:pt x="233" y="360"/>
                    </a:lnTo>
                    <a:cubicBezTo>
                      <a:pt x="275" y="360"/>
                      <a:pt x="275" y="360"/>
                      <a:pt x="275" y="360"/>
                    </a:cubicBezTo>
                    <a:cubicBezTo>
                      <a:pt x="275" y="325"/>
                      <a:pt x="275" y="325"/>
                      <a:pt x="275" y="325"/>
                    </a:cubicBezTo>
                    <a:cubicBezTo>
                      <a:pt x="275" y="304"/>
                      <a:pt x="282" y="297"/>
                      <a:pt x="304" y="297"/>
                    </a:cubicBezTo>
                    <a:cubicBezTo>
                      <a:pt x="318" y="297"/>
                      <a:pt x="332" y="304"/>
                      <a:pt x="332" y="325"/>
                    </a:cubicBezTo>
                    <a:cubicBezTo>
                      <a:pt x="332" y="360"/>
                      <a:pt x="332" y="360"/>
                      <a:pt x="332" y="360"/>
                    </a:cubicBezTo>
                    <a:cubicBezTo>
                      <a:pt x="367" y="360"/>
                      <a:pt x="367" y="360"/>
                      <a:pt x="367" y="360"/>
                    </a:cubicBezTo>
                    <a:cubicBezTo>
                      <a:pt x="381" y="360"/>
                      <a:pt x="395" y="375"/>
                      <a:pt x="395" y="389"/>
                    </a:cubicBezTo>
                    <a:cubicBezTo>
                      <a:pt x="395" y="403"/>
                      <a:pt x="381" y="417"/>
                      <a:pt x="367" y="417"/>
                    </a:cubicBezTo>
                    <a:cubicBezTo>
                      <a:pt x="332" y="417"/>
                      <a:pt x="332" y="417"/>
                      <a:pt x="332" y="417"/>
                    </a:cubicBezTo>
                    <a:cubicBezTo>
                      <a:pt x="332" y="452"/>
                      <a:pt x="332" y="452"/>
                      <a:pt x="332" y="452"/>
                    </a:cubicBezTo>
                    <a:cubicBezTo>
                      <a:pt x="332" y="474"/>
                      <a:pt x="318" y="481"/>
                      <a:pt x="304" y="481"/>
                    </a:cubicBezTo>
                    <a:cubicBezTo>
                      <a:pt x="282" y="481"/>
                      <a:pt x="275" y="474"/>
                      <a:pt x="275" y="452"/>
                    </a:cubicBezTo>
                    <a:cubicBezTo>
                      <a:pt x="275" y="417"/>
                      <a:pt x="275" y="417"/>
                      <a:pt x="275" y="417"/>
                    </a:cubicBezTo>
                    <a:cubicBezTo>
                      <a:pt x="233" y="417"/>
                      <a:pt x="233" y="417"/>
                      <a:pt x="233" y="417"/>
                    </a:cubicBezTo>
                    <a:cubicBezTo>
                      <a:pt x="219" y="417"/>
                      <a:pt x="204" y="403"/>
                      <a:pt x="204" y="389"/>
                    </a:cubicBezTo>
                    <a:cubicBezTo>
                      <a:pt x="204" y="375"/>
                      <a:pt x="219" y="360"/>
                      <a:pt x="233" y="360"/>
                    </a:cubicBezTo>
                    <a:close/>
                    <a:moveTo>
                      <a:pt x="240" y="297"/>
                    </a:moveTo>
                    <a:lnTo>
                      <a:pt x="240" y="297"/>
                    </a:lnTo>
                    <a:cubicBezTo>
                      <a:pt x="233" y="297"/>
                      <a:pt x="233" y="297"/>
                      <a:pt x="233" y="297"/>
                    </a:cubicBezTo>
                    <a:cubicBezTo>
                      <a:pt x="233" y="297"/>
                      <a:pt x="233" y="297"/>
                      <a:pt x="240" y="297"/>
                    </a:cubicBezTo>
                    <a:close/>
                    <a:moveTo>
                      <a:pt x="452" y="134"/>
                    </a:moveTo>
                    <a:lnTo>
                      <a:pt x="452" y="134"/>
                    </a:lnTo>
                    <a:cubicBezTo>
                      <a:pt x="438" y="134"/>
                      <a:pt x="424" y="120"/>
                      <a:pt x="424" y="106"/>
                    </a:cubicBezTo>
                    <a:cubicBezTo>
                      <a:pt x="424" y="28"/>
                      <a:pt x="424" y="28"/>
                      <a:pt x="424" y="28"/>
                    </a:cubicBezTo>
                    <a:cubicBezTo>
                      <a:pt x="424" y="14"/>
                      <a:pt x="438" y="0"/>
                      <a:pt x="452" y="0"/>
                    </a:cubicBezTo>
                    <a:cubicBezTo>
                      <a:pt x="466" y="0"/>
                      <a:pt x="480" y="14"/>
                      <a:pt x="480" y="28"/>
                    </a:cubicBezTo>
                    <a:cubicBezTo>
                      <a:pt x="480" y="106"/>
                      <a:pt x="480" y="106"/>
                      <a:pt x="480" y="106"/>
                    </a:cubicBezTo>
                    <a:cubicBezTo>
                      <a:pt x="480" y="120"/>
                      <a:pt x="466" y="134"/>
                      <a:pt x="452" y="134"/>
                    </a:cubicBezTo>
                    <a:close/>
                    <a:moveTo>
                      <a:pt x="148" y="134"/>
                    </a:moveTo>
                    <a:lnTo>
                      <a:pt x="148" y="134"/>
                    </a:lnTo>
                    <a:cubicBezTo>
                      <a:pt x="134" y="134"/>
                      <a:pt x="120" y="120"/>
                      <a:pt x="120" y="106"/>
                    </a:cubicBezTo>
                    <a:cubicBezTo>
                      <a:pt x="120" y="28"/>
                      <a:pt x="120" y="28"/>
                      <a:pt x="120" y="28"/>
                    </a:cubicBezTo>
                    <a:cubicBezTo>
                      <a:pt x="120" y="14"/>
                      <a:pt x="134" y="0"/>
                      <a:pt x="148" y="0"/>
                    </a:cubicBezTo>
                    <a:cubicBezTo>
                      <a:pt x="169" y="0"/>
                      <a:pt x="176" y="14"/>
                      <a:pt x="176" y="28"/>
                    </a:cubicBezTo>
                    <a:cubicBezTo>
                      <a:pt x="176" y="106"/>
                      <a:pt x="176" y="106"/>
                      <a:pt x="176" y="106"/>
                    </a:cubicBezTo>
                    <a:cubicBezTo>
                      <a:pt x="176" y="120"/>
                      <a:pt x="169" y="134"/>
                      <a:pt x="148" y="134"/>
                    </a:cubicBezTo>
                    <a:close/>
                  </a:path>
                </a:pathLst>
              </a:custGeom>
              <a:grpFill/>
              <a:ln>
                <a:noFill/>
              </a:ln>
              <a:extLst/>
            </p:spPr>
            <p:txBody>
              <a:bodyPr anchor="ctr" bIns="22854" lIns="45708" rIns="45708" tIns="22854" wrap="none"/>
              <a:lstStyle/>
              <a:p>
                <a:endParaRPr lang="en-US" sz="3199">
                  <a:latin typeface="Roboto Light"/>
                </a:endParaRPr>
              </a:p>
            </p:txBody>
          </p:sp>
          <p:sp>
            <p:nvSpPr>
              <p:cNvPr id="106" name="Freeform 55"/>
              <p:cNvSpPr>
                <a:spLocks noChangeArrowheads="1"/>
              </p:cNvSpPr>
              <p:nvPr/>
            </p:nvSpPr>
            <p:spPr bwMode="auto">
              <a:xfrm>
                <a:off x="2672558" y="3500437"/>
                <a:ext cx="215900" cy="219075"/>
              </a:xfrm>
              <a:custGeom>
                <a:gdLst>
                  <a:gd fmla="*/ 73816246 w 601" name="T0"/>
                  <a:gd fmla="*/ 78678142 h 609" name="T1"/>
                  <a:gd fmla="*/ 73816246 w 601" name="T2"/>
                  <a:gd fmla="*/ 78678142 h 609" name="T3"/>
                  <a:gd fmla="*/ 3613541 w 601" name="T4"/>
                  <a:gd fmla="*/ 78678142 h 609" name="T5"/>
                  <a:gd fmla="*/ 0 w 601" name="T6"/>
                  <a:gd fmla="*/ 75054951 h 609" name="T7"/>
                  <a:gd fmla="*/ 0 w 601" name="T8"/>
                  <a:gd fmla="*/ 13716829 h 609" name="T9"/>
                  <a:gd fmla="*/ 3613541 w 601" name="T10"/>
                  <a:gd fmla="*/ 10093638 h 609" name="T11"/>
                  <a:gd fmla="*/ 10840264 w 601" name="T12"/>
                  <a:gd fmla="*/ 10093638 h 609" name="T13"/>
                  <a:gd fmla="*/ 10840264 w 601" name="T14"/>
                  <a:gd fmla="*/ 13716829 h 609" name="T15"/>
                  <a:gd fmla="*/ 19099426 w 601" name="T16"/>
                  <a:gd fmla="*/ 21998871 h 609" name="T17"/>
                  <a:gd fmla="*/ 27229624 w 601" name="T18"/>
                  <a:gd fmla="*/ 13716829 h 609" name="T19"/>
                  <a:gd fmla="*/ 27229624 w 601" name="T20"/>
                  <a:gd fmla="*/ 10093638 h 609" name="T21"/>
                  <a:gd fmla="*/ 49167722 w 601" name="T22"/>
                  <a:gd fmla="*/ 10093638 h 609" name="T23"/>
                  <a:gd fmla="*/ 49167722 w 601" name="T24"/>
                  <a:gd fmla="*/ 13716829 h 609" name="T25"/>
                  <a:gd fmla="*/ 58330360 w 601" name="T26"/>
                  <a:gd fmla="*/ 21998871 h 609" name="T27"/>
                  <a:gd fmla="*/ 66460558 w 601" name="T28"/>
                  <a:gd fmla="*/ 13716829 h 609" name="T29"/>
                  <a:gd fmla="*/ 66460558 w 601" name="T30"/>
                  <a:gd fmla="*/ 10093638 h 609" name="T31"/>
                  <a:gd fmla="*/ 73816246 w 601" name="T32"/>
                  <a:gd fmla="*/ 10093638 h 609" name="T33"/>
                  <a:gd fmla="*/ 77429787 w 601" name="T34"/>
                  <a:gd fmla="*/ 13716829 h 609" name="T35"/>
                  <a:gd fmla="*/ 77429787 w 601" name="T36"/>
                  <a:gd fmla="*/ 75054951 h 609" name="T37"/>
                  <a:gd fmla="*/ 73816246 w 601" name="T38"/>
                  <a:gd fmla="*/ 78678142 h 609" name="T39"/>
                  <a:gd fmla="*/ 70203064 w 601" name="T40"/>
                  <a:gd fmla="*/ 29245613 h 609" name="T41"/>
                  <a:gd fmla="*/ 70203064 w 601" name="T42"/>
                  <a:gd fmla="*/ 29245613 h 609" name="T43"/>
                  <a:gd fmla="*/ 7226723 w 601" name="T44"/>
                  <a:gd fmla="*/ 29245613 h 609" name="T45"/>
                  <a:gd fmla="*/ 7226723 w 601" name="T46"/>
                  <a:gd fmla="*/ 71302258 h 609" name="T47"/>
                  <a:gd fmla="*/ 70203064 w 601" name="T48"/>
                  <a:gd fmla="*/ 71302258 h 609" name="T49"/>
                  <a:gd fmla="*/ 70203064 w 601" name="T50"/>
                  <a:gd fmla="*/ 29245613 h 609" name="T51"/>
                  <a:gd fmla="*/ 26326149 w 601" name="T52"/>
                  <a:gd fmla="*/ 46585633 h 609" name="T53"/>
                  <a:gd fmla="*/ 26326149 w 601" name="T54"/>
                  <a:gd fmla="*/ 46585633 h 609" name="T55"/>
                  <a:gd fmla="*/ 29165180 w 601" name="T56"/>
                  <a:gd fmla="*/ 47491791 h 609" name="T57"/>
                  <a:gd fmla="*/ 34585312 w 601" name="T58"/>
                  <a:gd fmla="*/ 53961878 h 609" name="T59"/>
                  <a:gd fmla="*/ 49167722 w 601" name="T60"/>
                  <a:gd fmla="*/ 39339251 h 609" name="T61"/>
                  <a:gd fmla="*/ 51877788 w 601" name="T62"/>
                  <a:gd fmla="*/ 38433453 h 609" name="T63"/>
                  <a:gd fmla="*/ 55620295 w 601" name="T64"/>
                  <a:gd fmla="*/ 42056644 h 609" name="T65"/>
                  <a:gd fmla="*/ 54716819 w 601" name="T66"/>
                  <a:gd fmla="*/ 43868240 h 609" name="T67"/>
                  <a:gd fmla="*/ 37295378 w 601" name="T68"/>
                  <a:gd fmla="*/ 61338122 h 609" name="T69"/>
                  <a:gd fmla="*/ 34585312 w 601" name="T70"/>
                  <a:gd fmla="*/ 62243920 h 609" name="T71"/>
                  <a:gd fmla="*/ 32778721 w 601" name="T72"/>
                  <a:gd fmla="*/ 61338122 h 609" name="T73"/>
                  <a:gd fmla="*/ 23616083 w 601" name="T74"/>
                  <a:gd fmla="*/ 53056080 h 609" name="T75"/>
                  <a:gd fmla="*/ 22712608 w 601" name="T76"/>
                  <a:gd fmla="*/ 50338687 h 609" name="T77"/>
                  <a:gd fmla="*/ 26326149 w 601" name="T78"/>
                  <a:gd fmla="*/ 46585633 h 609" name="T79"/>
                  <a:gd fmla="*/ 58330360 w 601" name="T80"/>
                  <a:gd fmla="*/ 17340380 h 609" name="T81"/>
                  <a:gd fmla="*/ 58330360 w 601" name="T82"/>
                  <a:gd fmla="*/ 17340380 h 609" name="T83"/>
                  <a:gd fmla="*/ 54716819 w 601" name="T84"/>
                  <a:gd fmla="*/ 13716829 h 609" name="T85"/>
                  <a:gd fmla="*/ 54716819 w 601" name="T86"/>
                  <a:gd fmla="*/ 3623191 h 609" name="T87"/>
                  <a:gd fmla="*/ 58330360 w 601" name="T88"/>
                  <a:gd fmla="*/ 0 h 609" name="T89"/>
                  <a:gd fmla="*/ 61943901 w 601" name="T90"/>
                  <a:gd fmla="*/ 3623191 h 609" name="T91"/>
                  <a:gd fmla="*/ 61943901 w 601" name="T92"/>
                  <a:gd fmla="*/ 13716829 h 609" name="T93"/>
                  <a:gd fmla="*/ 58330360 w 601" name="T94"/>
                  <a:gd fmla="*/ 17340380 h 609" name="T95"/>
                  <a:gd fmla="*/ 19099426 w 601" name="T96"/>
                  <a:gd fmla="*/ 17340380 h 609" name="T97"/>
                  <a:gd fmla="*/ 19099426 w 601" name="T98"/>
                  <a:gd fmla="*/ 17340380 h 609" name="T99"/>
                  <a:gd fmla="*/ 15485886 w 601" name="T100"/>
                  <a:gd fmla="*/ 13716829 h 609" name="T101"/>
                  <a:gd fmla="*/ 15485886 w 601" name="T102"/>
                  <a:gd fmla="*/ 3623191 h 609" name="T103"/>
                  <a:gd fmla="*/ 19099426 w 601" name="T104"/>
                  <a:gd fmla="*/ 0 h 609" name="T105"/>
                  <a:gd fmla="*/ 22712608 w 601" name="T106"/>
                  <a:gd fmla="*/ 3623191 h 609" name="T107"/>
                  <a:gd fmla="*/ 22712608 w 601" name="T108"/>
                  <a:gd fmla="*/ 13716829 h 609" name="T109"/>
                  <a:gd fmla="*/ 19099426 w 601" name="T110"/>
                  <a:gd fmla="*/ 17340380 h 609"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b="b" l="0" r="r" t="0"/>
                <a:pathLst>
                  <a:path h="609" w="601">
                    <a:moveTo>
                      <a:pt x="572" y="608"/>
                    </a:moveTo>
                    <a:lnTo>
                      <a:pt x="572" y="608"/>
                    </a:lnTo>
                    <a:cubicBezTo>
                      <a:pt x="28" y="608"/>
                      <a:pt x="28" y="608"/>
                      <a:pt x="28" y="608"/>
                    </a:cubicBezTo>
                    <a:cubicBezTo>
                      <a:pt x="7" y="608"/>
                      <a:pt x="0" y="594"/>
                      <a:pt x="0" y="580"/>
                    </a:cubicBezTo>
                    <a:cubicBezTo>
                      <a:pt x="0" y="106"/>
                      <a:pt x="0" y="106"/>
                      <a:pt x="0" y="106"/>
                    </a:cubicBezTo>
                    <a:cubicBezTo>
                      <a:pt x="0" y="92"/>
                      <a:pt x="7" y="78"/>
                      <a:pt x="28" y="78"/>
                    </a:cubicBezTo>
                    <a:cubicBezTo>
                      <a:pt x="84" y="78"/>
                      <a:pt x="84" y="78"/>
                      <a:pt x="84" y="78"/>
                    </a:cubicBezTo>
                    <a:cubicBezTo>
                      <a:pt x="84" y="106"/>
                      <a:pt x="84" y="106"/>
                      <a:pt x="84" y="106"/>
                    </a:cubicBezTo>
                    <a:cubicBezTo>
                      <a:pt x="84" y="141"/>
                      <a:pt x="113" y="170"/>
                      <a:pt x="148" y="170"/>
                    </a:cubicBezTo>
                    <a:cubicBezTo>
                      <a:pt x="183" y="170"/>
                      <a:pt x="211" y="141"/>
                      <a:pt x="211" y="106"/>
                    </a:cubicBezTo>
                    <a:cubicBezTo>
                      <a:pt x="211" y="78"/>
                      <a:pt x="211" y="78"/>
                      <a:pt x="211" y="78"/>
                    </a:cubicBezTo>
                    <a:cubicBezTo>
                      <a:pt x="381" y="78"/>
                      <a:pt x="381" y="78"/>
                      <a:pt x="381" y="78"/>
                    </a:cubicBezTo>
                    <a:cubicBezTo>
                      <a:pt x="381" y="106"/>
                      <a:pt x="381" y="106"/>
                      <a:pt x="381" y="106"/>
                    </a:cubicBezTo>
                    <a:cubicBezTo>
                      <a:pt x="381" y="141"/>
                      <a:pt x="417" y="170"/>
                      <a:pt x="452" y="170"/>
                    </a:cubicBezTo>
                    <a:cubicBezTo>
                      <a:pt x="487" y="170"/>
                      <a:pt x="515" y="141"/>
                      <a:pt x="515" y="106"/>
                    </a:cubicBezTo>
                    <a:cubicBezTo>
                      <a:pt x="515" y="78"/>
                      <a:pt x="515" y="78"/>
                      <a:pt x="515" y="78"/>
                    </a:cubicBezTo>
                    <a:cubicBezTo>
                      <a:pt x="572" y="78"/>
                      <a:pt x="572" y="78"/>
                      <a:pt x="572" y="78"/>
                    </a:cubicBezTo>
                    <a:cubicBezTo>
                      <a:pt x="586" y="78"/>
                      <a:pt x="600" y="92"/>
                      <a:pt x="600" y="106"/>
                    </a:cubicBezTo>
                    <a:cubicBezTo>
                      <a:pt x="600" y="580"/>
                      <a:pt x="600" y="580"/>
                      <a:pt x="600" y="580"/>
                    </a:cubicBezTo>
                    <a:cubicBezTo>
                      <a:pt x="600" y="594"/>
                      <a:pt x="586" y="608"/>
                      <a:pt x="572" y="608"/>
                    </a:cubicBezTo>
                    <a:close/>
                    <a:moveTo>
                      <a:pt x="544" y="226"/>
                    </a:moveTo>
                    <a:lnTo>
                      <a:pt x="544" y="226"/>
                    </a:lnTo>
                    <a:cubicBezTo>
                      <a:pt x="56" y="226"/>
                      <a:pt x="56" y="226"/>
                      <a:pt x="56" y="226"/>
                    </a:cubicBezTo>
                    <a:cubicBezTo>
                      <a:pt x="56" y="551"/>
                      <a:pt x="56" y="551"/>
                      <a:pt x="56" y="551"/>
                    </a:cubicBezTo>
                    <a:cubicBezTo>
                      <a:pt x="544" y="551"/>
                      <a:pt x="544" y="551"/>
                      <a:pt x="544" y="551"/>
                    </a:cubicBezTo>
                    <a:lnTo>
                      <a:pt x="544" y="226"/>
                    </a:lnTo>
                    <a:close/>
                    <a:moveTo>
                      <a:pt x="204" y="360"/>
                    </a:moveTo>
                    <a:lnTo>
                      <a:pt x="204" y="360"/>
                    </a:lnTo>
                    <a:cubicBezTo>
                      <a:pt x="211" y="360"/>
                      <a:pt x="219" y="360"/>
                      <a:pt x="226" y="367"/>
                    </a:cubicBezTo>
                    <a:cubicBezTo>
                      <a:pt x="268" y="417"/>
                      <a:pt x="268" y="417"/>
                      <a:pt x="268" y="417"/>
                    </a:cubicBezTo>
                    <a:cubicBezTo>
                      <a:pt x="381" y="304"/>
                      <a:pt x="381" y="304"/>
                      <a:pt x="381" y="304"/>
                    </a:cubicBezTo>
                    <a:cubicBezTo>
                      <a:pt x="388" y="297"/>
                      <a:pt x="395" y="297"/>
                      <a:pt x="402" y="297"/>
                    </a:cubicBezTo>
                    <a:cubicBezTo>
                      <a:pt x="417" y="297"/>
                      <a:pt x="431" y="304"/>
                      <a:pt x="431" y="325"/>
                    </a:cubicBezTo>
                    <a:cubicBezTo>
                      <a:pt x="431" y="332"/>
                      <a:pt x="431" y="339"/>
                      <a:pt x="424" y="339"/>
                    </a:cubicBezTo>
                    <a:cubicBezTo>
                      <a:pt x="289" y="474"/>
                      <a:pt x="289" y="474"/>
                      <a:pt x="289" y="474"/>
                    </a:cubicBezTo>
                    <a:cubicBezTo>
                      <a:pt x="282" y="481"/>
                      <a:pt x="275" y="481"/>
                      <a:pt x="268" y="481"/>
                    </a:cubicBezTo>
                    <a:cubicBezTo>
                      <a:pt x="261" y="481"/>
                      <a:pt x="254" y="481"/>
                      <a:pt x="254" y="474"/>
                    </a:cubicBezTo>
                    <a:cubicBezTo>
                      <a:pt x="183" y="410"/>
                      <a:pt x="183" y="410"/>
                      <a:pt x="183" y="410"/>
                    </a:cubicBezTo>
                    <a:cubicBezTo>
                      <a:pt x="176" y="403"/>
                      <a:pt x="176" y="396"/>
                      <a:pt x="176" y="389"/>
                    </a:cubicBezTo>
                    <a:cubicBezTo>
                      <a:pt x="176" y="375"/>
                      <a:pt x="190" y="360"/>
                      <a:pt x="204" y="360"/>
                    </a:cubicBezTo>
                    <a:close/>
                    <a:moveTo>
                      <a:pt x="452" y="134"/>
                    </a:moveTo>
                    <a:lnTo>
                      <a:pt x="452" y="134"/>
                    </a:lnTo>
                    <a:cubicBezTo>
                      <a:pt x="431" y="134"/>
                      <a:pt x="424" y="120"/>
                      <a:pt x="424" y="106"/>
                    </a:cubicBezTo>
                    <a:cubicBezTo>
                      <a:pt x="424" y="28"/>
                      <a:pt x="424" y="28"/>
                      <a:pt x="424" y="28"/>
                    </a:cubicBezTo>
                    <a:cubicBezTo>
                      <a:pt x="424" y="14"/>
                      <a:pt x="431" y="0"/>
                      <a:pt x="452" y="0"/>
                    </a:cubicBezTo>
                    <a:cubicBezTo>
                      <a:pt x="466" y="0"/>
                      <a:pt x="480" y="14"/>
                      <a:pt x="480" y="28"/>
                    </a:cubicBezTo>
                    <a:cubicBezTo>
                      <a:pt x="480" y="106"/>
                      <a:pt x="480" y="106"/>
                      <a:pt x="480" y="106"/>
                    </a:cubicBezTo>
                    <a:cubicBezTo>
                      <a:pt x="480" y="120"/>
                      <a:pt x="466" y="134"/>
                      <a:pt x="452" y="134"/>
                    </a:cubicBezTo>
                    <a:close/>
                    <a:moveTo>
                      <a:pt x="148" y="134"/>
                    </a:moveTo>
                    <a:lnTo>
                      <a:pt x="148" y="134"/>
                    </a:lnTo>
                    <a:cubicBezTo>
                      <a:pt x="134" y="134"/>
                      <a:pt x="120" y="120"/>
                      <a:pt x="120" y="106"/>
                    </a:cubicBezTo>
                    <a:cubicBezTo>
                      <a:pt x="120" y="28"/>
                      <a:pt x="120" y="28"/>
                      <a:pt x="120" y="28"/>
                    </a:cubicBezTo>
                    <a:cubicBezTo>
                      <a:pt x="120" y="14"/>
                      <a:pt x="134" y="0"/>
                      <a:pt x="148" y="0"/>
                    </a:cubicBezTo>
                    <a:cubicBezTo>
                      <a:pt x="162" y="0"/>
                      <a:pt x="176" y="14"/>
                      <a:pt x="176" y="28"/>
                    </a:cubicBezTo>
                    <a:cubicBezTo>
                      <a:pt x="176" y="106"/>
                      <a:pt x="176" y="106"/>
                      <a:pt x="176" y="106"/>
                    </a:cubicBezTo>
                    <a:cubicBezTo>
                      <a:pt x="176" y="120"/>
                      <a:pt x="162" y="134"/>
                      <a:pt x="148" y="134"/>
                    </a:cubicBezTo>
                    <a:close/>
                  </a:path>
                </a:pathLst>
              </a:custGeom>
              <a:grpFill/>
              <a:ln>
                <a:noFill/>
              </a:ln>
              <a:extLst/>
            </p:spPr>
            <p:txBody>
              <a:bodyPr anchor="ctr" bIns="22854" lIns="45708" rIns="45708" tIns="22854" wrap="none"/>
              <a:lstStyle/>
              <a:p>
                <a:endParaRPr lang="en-US" sz="3199">
                  <a:latin typeface="Roboto Light"/>
                </a:endParaRPr>
              </a:p>
            </p:txBody>
          </p:sp>
          <p:sp>
            <p:nvSpPr>
              <p:cNvPr id="107" name="Freeform 56"/>
              <p:cNvSpPr>
                <a:spLocks noChangeArrowheads="1"/>
              </p:cNvSpPr>
              <p:nvPr/>
            </p:nvSpPr>
            <p:spPr bwMode="auto">
              <a:xfrm>
                <a:off x="2301083" y="3500437"/>
                <a:ext cx="209550" cy="219075"/>
              </a:xfrm>
              <a:custGeom>
                <a:gdLst>
                  <a:gd fmla="*/ 71923702 w 580" name="T0"/>
                  <a:gd fmla="*/ 71302258 h 609" name="T1"/>
                  <a:gd fmla="*/ 53518347 w 580" name="T2"/>
                  <a:gd fmla="*/ 67678707 h 609" name="T3"/>
                  <a:gd fmla="*/ 71923702 w 580" name="T4"/>
                  <a:gd fmla="*/ 64055516 h 609" name="T5"/>
                  <a:gd fmla="*/ 71923702 w 580" name="T6"/>
                  <a:gd fmla="*/ 71302258 h 609" name="T7"/>
                  <a:gd fmla="*/ 57173188 w 580" name="T8"/>
                  <a:gd fmla="*/ 60431965 h 609" name="T9"/>
                  <a:gd fmla="*/ 57173188 w 580" name="T10"/>
                  <a:gd fmla="*/ 75054951 h 609" name="T11"/>
                  <a:gd fmla="*/ 58086899 w 580" name="T12"/>
                  <a:gd fmla="*/ 75054951 h 609" name="T13"/>
                  <a:gd fmla="*/ 68268500 w 580" name="T14"/>
                  <a:gd fmla="*/ 78678142 h 609" name="T15"/>
                  <a:gd fmla="*/ 0 w 580" name="T16"/>
                  <a:gd fmla="*/ 75054951 h 609" name="T17"/>
                  <a:gd fmla="*/ 3654841 w 580" name="T18"/>
                  <a:gd fmla="*/ 7246742 h 609" name="T19"/>
                  <a:gd fmla="*/ 10051174 w 580" name="T20"/>
                  <a:gd fmla="*/ 10999436 h 609" name="T21"/>
                  <a:gd fmla="*/ 24801326 w 580" name="T22"/>
                  <a:gd fmla="*/ 10999436 h 609" name="T23"/>
                  <a:gd fmla="*/ 28586594 w 580" name="T24"/>
                  <a:gd fmla="*/ 7246742 h 609" name="T25"/>
                  <a:gd fmla="*/ 35896638 w 580" name="T26"/>
                  <a:gd fmla="*/ 18246178 h 609" name="T27"/>
                  <a:gd fmla="*/ 43336746 w 580" name="T28"/>
                  <a:gd fmla="*/ 7246742 h 609" name="T29"/>
                  <a:gd fmla="*/ 46991949 w 580" name="T30"/>
                  <a:gd fmla="*/ 10999436 h 609" name="T31"/>
                  <a:gd fmla="*/ 61742101 w 580" name="T32"/>
                  <a:gd fmla="*/ 10999436 h 609" name="T33"/>
                  <a:gd fmla="*/ 68268500 w 580" name="T34"/>
                  <a:gd fmla="*/ 7246742 h 609" name="T35"/>
                  <a:gd fmla="*/ 71923702 w 580" name="T36"/>
                  <a:gd fmla="*/ 60431965 h 609" name="T37"/>
                  <a:gd fmla="*/ 57173188 w 580" name="T38"/>
                  <a:gd fmla="*/ 60431965 h 609" name="T39"/>
                  <a:gd fmla="*/ 12922732 w 580" name="T40"/>
                  <a:gd fmla="*/ 65867111 h 609" name="T41"/>
                  <a:gd fmla="*/ 39681905 w 580" name="T42"/>
                  <a:gd fmla="*/ 63149718 h 609" name="T43"/>
                  <a:gd fmla="*/ 12922732 w 580" name="T44"/>
                  <a:gd fmla="*/ 60431965 h 609" name="T45"/>
                  <a:gd fmla="*/ 12922732 w 580" name="T46"/>
                  <a:gd fmla="*/ 65867111 h 609" name="T47"/>
                  <a:gd fmla="*/ 58086899 w 580" name="T48"/>
                  <a:gd fmla="*/ 28339815 h 609" name="T49"/>
                  <a:gd fmla="*/ 10051174 w 580" name="T50"/>
                  <a:gd fmla="*/ 31963007 h 609" name="T51"/>
                  <a:gd fmla="*/ 58086899 w 580" name="T52"/>
                  <a:gd fmla="*/ 35715700 h 609" name="T53"/>
                  <a:gd fmla="*/ 58086899 w 580" name="T54"/>
                  <a:gd fmla="*/ 28339815 h 609" name="T55"/>
                  <a:gd fmla="*/ 58086899 w 580" name="T56"/>
                  <a:gd fmla="*/ 43868240 h 609" name="T57"/>
                  <a:gd fmla="*/ 29500304 w 580" name="T58"/>
                  <a:gd fmla="*/ 43868240 h 609" name="T59"/>
                  <a:gd fmla="*/ 13836442 w 580" name="T60"/>
                  <a:gd fmla="*/ 43868240 h 609" name="T61"/>
                  <a:gd fmla="*/ 13836442 w 580" name="T62"/>
                  <a:gd fmla="*/ 51244484 h 609" name="T63"/>
                  <a:gd fmla="*/ 29500304 w 580" name="T64"/>
                  <a:gd fmla="*/ 51244484 h 609" name="T65"/>
                  <a:gd fmla="*/ 58086899 w 580" name="T66"/>
                  <a:gd fmla="*/ 51244484 h 609" name="T67"/>
                  <a:gd fmla="*/ 58086899 w 580" name="T68"/>
                  <a:gd fmla="*/ 43868240 h 609" name="T69"/>
                  <a:gd fmla="*/ 54432058 w 580" name="T70"/>
                  <a:gd fmla="*/ 14622627 h 609" name="T71"/>
                  <a:gd fmla="*/ 50646790 w 580" name="T72"/>
                  <a:gd fmla="*/ 3623191 h 609" name="T73"/>
                  <a:gd fmla="*/ 58086899 w 580" name="T74"/>
                  <a:gd fmla="*/ 3623191 h 609" name="T75"/>
                  <a:gd fmla="*/ 54432058 w 580" name="T76"/>
                  <a:gd fmla="*/ 14622627 h 609" name="T77"/>
                  <a:gd fmla="*/ 35896638 w 580" name="T78"/>
                  <a:gd fmla="*/ 14622627 h 609" name="T79"/>
                  <a:gd fmla="*/ 32241435 w 580" name="T80"/>
                  <a:gd fmla="*/ 3623191 h 609" name="T81"/>
                  <a:gd fmla="*/ 39681905 w 580" name="T82"/>
                  <a:gd fmla="*/ 3623191 h 609" name="T83"/>
                  <a:gd fmla="*/ 35896638 w 580" name="T84"/>
                  <a:gd fmla="*/ 14622627 h 609" name="T85"/>
                  <a:gd fmla="*/ 17491283 w 580" name="T86"/>
                  <a:gd fmla="*/ 14622627 h 609" name="T87"/>
                  <a:gd fmla="*/ 13836442 w 580" name="T88"/>
                  <a:gd fmla="*/ 3623191 h 609" name="T89"/>
                  <a:gd fmla="*/ 21146124 w 580" name="T90"/>
                  <a:gd fmla="*/ 3623191 h 609" name="T91"/>
                  <a:gd fmla="*/ 17491283 w 580" name="T92"/>
                  <a:gd fmla="*/ 14622627 h 609"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b="b" l="0" r="r" t="0"/>
                <a:pathLst>
                  <a:path h="609" w="580">
                    <a:moveTo>
                      <a:pt x="551" y="551"/>
                    </a:moveTo>
                    <a:lnTo>
                      <a:pt x="551" y="551"/>
                    </a:lnTo>
                    <a:cubicBezTo>
                      <a:pt x="438" y="551"/>
                      <a:pt x="438" y="551"/>
                      <a:pt x="438" y="551"/>
                    </a:cubicBezTo>
                    <a:cubicBezTo>
                      <a:pt x="417" y="551"/>
                      <a:pt x="410" y="537"/>
                      <a:pt x="410" y="523"/>
                    </a:cubicBezTo>
                    <a:cubicBezTo>
                      <a:pt x="410" y="502"/>
                      <a:pt x="417" y="495"/>
                      <a:pt x="438" y="495"/>
                    </a:cubicBezTo>
                    <a:cubicBezTo>
                      <a:pt x="551" y="495"/>
                      <a:pt x="551" y="495"/>
                      <a:pt x="551" y="495"/>
                    </a:cubicBezTo>
                    <a:cubicBezTo>
                      <a:pt x="565" y="495"/>
                      <a:pt x="579" y="502"/>
                      <a:pt x="579" y="523"/>
                    </a:cubicBezTo>
                    <a:cubicBezTo>
                      <a:pt x="579" y="537"/>
                      <a:pt x="565" y="551"/>
                      <a:pt x="551" y="551"/>
                    </a:cubicBezTo>
                    <a:close/>
                    <a:moveTo>
                      <a:pt x="438" y="467"/>
                    </a:moveTo>
                    <a:lnTo>
                      <a:pt x="438" y="467"/>
                    </a:lnTo>
                    <a:cubicBezTo>
                      <a:pt x="403" y="467"/>
                      <a:pt x="381" y="488"/>
                      <a:pt x="381" y="523"/>
                    </a:cubicBezTo>
                    <a:cubicBezTo>
                      <a:pt x="381" y="551"/>
                      <a:pt x="403" y="580"/>
                      <a:pt x="438" y="580"/>
                    </a:cubicBezTo>
                    <a:cubicBezTo>
                      <a:pt x="445" y="580"/>
                      <a:pt x="445" y="580"/>
                      <a:pt x="445" y="580"/>
                    </a:cubicBezTo>
                    <a:cubicBezTo>
                      <a:pt x="551" y="580"/>
                      <a:pt x="551" y="580"/>
                      <a:pt x="551" y="580"/>
                    </a:cubicBezTo>
                    <a:cubicBezTo>
                      <a:pt x="551" y="594"/>
                      <a:pt x="537" y="608"/>
                      <a:pt x="523" y="608"/>
                    </a:cubicBezTo>
                    <a:cubicBezTo>
                      <a:pt x="28" y="608"/>
                      <a:pt x="28" y="608"/>
                      <a:pt x="28" y="608"/>
                    </a:cubicBezTo>
                    <a:cubicBezTo>
                      <a:pt x="14" y="608"/>
                      <a:pt x="0" y="594"/>
                      <a:pt x="0" y="580"/>
                    </a:cubicBezTo>
                    <a:cubicBezTo>
                      <a:pt x="0" y="85"/>
                      <a:pt x="0" y="85"/>
                      <a:pt x="0" y="85"/>
                    </a:cubicBezTo>
                    <a:cubicBezTo>
                      <a:pt x="0" y="71"/>
                      <a:pt x="14" y="56"/>
                      <a:pt x="28" y="56"/>
                    </a:cubicBezTo>
                    <a:cubicBezTo>
                      <a:pt x="77" y="56"/>
                      <a:pt x="77" y="56"/>
                      <a:pt x="77" y="56"/>
                    </a:cubicBezTo>
                    <a:cubicBezTo>
                      <a:pt x="77" y="85"/>
                      <a:pt x="77" y="85"/>
                      <a:pt x="77" y="85"/>
                    </a:cubicBezTo>
                    <a:cubicBezTo>
                      <a:pt x="77" y="120"/>
                      <a:pt x="106" y="141"/>
                      <a:pt x="134" y="141"/>
                    </a:cubicBezTo>
                    <a:cubicBezTo>
                      <a:pt x="162" y="141"/>
                      <a:pt x="190" y="120"/>
                      <a:pt x="190" y="85"/>
                    </a:cubicBezTo>
                    <a:cubicBezTo>
                      <a:pt x="190" y="56"/>
                      <a:pt x="190" y="56"/>
                      <a:pt x="190" y="56"/>
                    </a:cubicBezTo>
                    <a:cubicBezTo>
                      <a:pt x="219" y="56"/>
                      <a:pt x="219" y="56"/>
                      <a:pt x="219" y="56"/>
                    </a:cubicBezTo>
                    <a:cubicBezTo>
                      <a:pt x="219" y="85"/>
                      <a:pt x="219" y="85"/>
                      <a:pt x="219" y="85"/>
                    </a:cubicBezTo>
                    <a:cubicBezTo>
                      <a:pt x="219" y="120"/>
                      <a:pt x="247" y="141"/>
                      <a:pt x="275" y="141"/>
                    </a:cubicBezTo>
                    <a:cubicBezTo>
                      <a:pt x="304" y="141"/>
                      <a:pt x="332" y="120"/>
                      <a:pt x="332" y="85"/>
                    </a:cubicBezTo>
                    <a:cubicBezTo>
                      <a:pt x="332" y="56"/>
                      <a:pt x="332" y="56"/>
                      <a:pt x="332" y="56"/>
                    </a:cubicBezTo>
                    <a:cubicBezTo>
                      <a:pt x="360" y="56"/>
                      <a:pt x="360" y="56"/>
                      <a:pt x="360" y="56"/>
                    </a:cubicBezTo>
                    <a:cubicBezTo>
                      <a:pt x="360" y="85"/>
                      <a:pt x="360" y="85"/>
                      <a:pt x="360" y="85"/>
                    </a:cubicBezTo>
                    <a:cubicBezTo>
                      <a:pt x="360" y="120"/>
                      <a:pt x="388" y="141"/>
                      <a:pt x="417" y="141"/>
                    </a:cubicBezTo>
                    <a:cubicBezTo>
                      <a:pt x="445" y="141"/>
                      <a:pt x="473" y="120"/>
                      <a:pt x="473" y="85"/>
                    </a:cubicBezTo>
                    <a:cubicBezTo>
                      <a:pt x="473" y="56"/>
                      <a:pt x="473" y="56"/>
                      <a:pt x="473" y="56"/>
                    </a:cubicBezTo>
                    <a:cubicBezTo>
                      <a:pt x="523" y="56"/>
                      <a:pt x="523" y="56"/>
                      <a:pt x="523" y="56"/>
                    </a:cubicBezTo>
                    <a:cubicBezTo>
                      <a:pt x="537" y="56"/>
                      <a:pt x="551" y="71"/>
                      <a:pt x="551" y="85"/>
                    </a:cubicBezTo>
                    <a:cubicBezTo>
                      <a:pt x="551" y="467"/>
                      <a:pt x="551" y="467"/>
                      <a:pt x="551" y="467"/>
                    </a:cubicBezTo>
                    <a:cubicBezTo>
                      <a:pt x="523" y="467"/>
                      <a:pt x="523" y="467"/>
                      <a:pt x="523" y="467"/>
                    </a:cubicBezTo>
                    <a:lnTo>
                      <a:pt x="438" y="467"/>
                    </a:lnTo>
                    <a:close/>
                    <a:moveTo>
                      <a:pt x="99" y="509"/>
                    </a:moveTo>
                    <a:lnTo>
                      <a:pt x="99" y="509"/>
                    </a:lnTo>
                    <a:cubicBezTo>
                      <a:pt x="282" y="509"/>
                      <a:pt x="282" y="509"/>
                      <a:pt x="282" y="509"/>
                    </a:cubicBezTo>
                    <a:cubicBezTo>
                      <a:pt x="297" y="509"/>
                      <a:pt x="304" y="502"/>
                      <a:pt x="304" y="488"/>
                    </a:cubicBezTo>
                    <a:cubicBezTo>
                      <a:pt x="304" y="474"/>
                      <a:pt x="297" y="467"/>
                      <a:pt x="282" y="467"/>
                    </a:cubicBezTo>
                    <a:cubicBezTo>
                      <a:pt x="99" y="467"/>
                      <a:pt x="99" y="467"/>
                      <a:pt x="99" y="467"/>
                    </a:cubicBezTo>
                    <a:cubicBezTo>
                      <a:pt x="84" y="467"/>
                      <a:pt x="77" y="474"/>
                      <a:pt x="77" y="488"/>
                    </a:cubicBezTo>
                    <a:cubicBezTo>
                      <a:pt x="77" y="502"/>
                      <a:pt x="84" y="509"/>
                      <a:pt x="99" y="509"/>
                    </a:cubicBezTo>
                    <a:close/>
                    <a:moveTo>
                      <a:pt x="445" y="219"/>
                    </a:moveTo>
                    <a:lnTo>
                      <a:pt x="445" y="219"/>
                    </a:lnTo>
                    <a:cubicBezTo>
                      <a:pt x="106" y="219"/>
                      <a:pt x="106" y="219"/>
                      <a:pt x="106" y="219"/>
                    </a:cubicBezTo>
                    <a:cubicBezTo>
                      <a:pt x="92" y="219"/>
                      <a:pt x="77" y="233"/>
                      <a:pt x="77" y="247"/>
                    </a:cubicBezTo>
                    <a:cubicBezTo>
                      <a:pt x="77" y="262"/>
                      <a:pt x="92" y="276"/>
                      <a:pt x="106" y="276"/>
                    </a:cubicBezTo>
                    <a:cubicBezTo>
                      <a:pt x="445" y="276"/>
                      <a:pt x="445" y="276"/>
                      <a:pt x="445" y="276"/>
                    </a:cubicBezTo>
                    <a:cubicBezTo>
                      <a:pt x="459" y="276"/>
                      <a:pt x="473" y="262"/>
                      <a:pt x="473" y="247"/>
                    </a:cubicBezTo>
                    <a:cubicBezTo>
                      <a:pt x="473" y="233"/>
                      <a:pt x="459" y="219"/>
                      <a:pt x="445" y="219"/>
                    </a:cubicBezTo>
                    <a:close/>
                    <a:moveTo>
                      <a:pt x="445" y="339"/>
                    </a:moveTo>
                    <a:lnTo>
                      <a:pt x="445" y="339"/>
                    </a:lnTo>
                    <a:cubicBezTo>
                      <a:pt x="275" y="339"/>
                      <a:pt x="275" y="339"/>
                      <a:pt x="275" y="339"/>
                    </a:cubicBezTo>
                    <a:cubicBezTo>
                      <a:pt x="226" y="339"/>
                      <a:pt x="226" y="339"/>
                      <a:pt x="226" y="339"/>
                    </a:cubicBezTo>
                    <a:cubicBezTo>
                      <a:pt x="219" y="339"/>
                      <a:pt x="219" y="339"/>
                      <a:pt x="219" y="339"/>
                    </a:cubicBezTo>
                    <a:cubicBezTo>
                      <a:pt x="106" y="339"/>
                      <a:pt x="106" y="339"/>
                      <a:pt x="106" y="339"/>
                    </a:cubicBezTo>
                    <a:cubicBezTo>
                      <a:pt x="92" y="339"/>
                      <a:pt x="77" y="353"/>
                      <a:pt x="77" y="367"/>
                    </a:cubicBezTo>
                    <a:cubicBezTo>
                      <a:pt x="77" y="389"/>
                      <a:pt x="92" y="396"/>
                      <a:pt x="106" y="396"/>
                    </a:cubicBezTo>
                    <a:cubicBezTo>
                      <a:pt x="219" y="396"/>
                      <a:pt x="219" y="396"/>
                      <a:pt x="219" y="396"/>
                    </a:cubicBezTo>
                    <a:cubicBezTo>
                      <a:pt x="226" y="396"/>
                      <a:pt x="226" y="396"/>
                      <a:pt x="226" y="396"/>
                    </a:cubicBezTo>
                    <a:cubicBezTo>
                      <a:pt x="275" y="396"/>
                      <a:pt x="275" y="396"/>
                      <a:pt x="275" y="396"/>
                    </a:cubicBezTo>
                    <a:cubicBezTo>
                      <a:pt x="445" y="396"/>
                      <a:pt x="445" y="396"/>
                      <a:pt x="445" y="396"/>
                    </a:cubicBezTo>
                    <a:cubicBezTo>
                      <a:pt x="459" y="396"/>
                      <a:pt x="473" y="389"/>
                      <a:pt x="473" y="367"/>
                    </a:cubicBezTo>
                    <a:cubicBezTo>
                      <a:pt x="473" y="353"/>
                      <a:pt x="459" y="339"/>
                      <a:pt x="445" y="339"/>
                    </a:cubicBezTo>
                    <a:close/>
                    <a:moveTo>
                      <a:pt x="417" y="113"/>
                    </a:moveTo>
                    <a:lnTo>
                      <a:pt x="417" y="113"/>
                    </a:lnTo>
                    <a:cubicBezTo>
                      <a:pt x="403" y="113"/>
                      <a:pt x="388" y="106"/>
                      <a:pt x="388" y="85"/>
                    </a:cubicBezTo>
                    <a:cubicBezTo>
                      <a:pt x="388" y="28"/>
                      <a:pt x="388" y="28"/>
                      <a:pt x="388" y="28"/>
                    </a:cubicBezTo>
                    <a:cubicBezTo>
                      <a:pt x="388" y="14"/>
                      <a:pt x="403" y="0"/>
                      <a:pt x="417" y="0"/>
                    </a:cubicBezTo>
                    <a:cubicBezTo>
                      <a:pt x="431" y="0"/>
                      <a:pt x="445" y="14"/>
                      <a:pt x="445" y="28"/>
                    </a:cubicBezTo>
                    <a:cubicBezTo>
                      <a:pt x="445" y="85"/>
                      <a:pt x="445" y="85"/>
                      <a:pt x="445" y="85"/>
                    </a:cubicBezTo>
                    <a:cubicBezTo>
                      <a:pt x="445" y="106"/>
                      <a:pt x="431" y="113"/>
                      <a:pt x="417" y="113"/>
                    </a:cubicBezTo>
                    <a:close/>
                    <a:moveTo>
                      <a:pt x="275" y="113"/>
                    </a:moveTo>
                    <a:lnTo>
                      <a:pt x="275" y="113"/>
                    </a:lnTo>
                    <a:cubicBezTo>
                      <a:pt x="261" y="113"/>
                      <a:pt x="247" y="106"/>
                      <a:pt x="247" y="85"/>
                    </a:cubicBezTo>
                    <a:cubicBezTo>
                      <a:pt x="247" y="28"/>
                      <a:pt x="247" y="28"/>
                      <a:pt x="247" y="28"/>
                    </a:cubicBezTo>
                    <a:cubicBezTo>
                      <a:pt x="247" y="14"/>
                      <a:pt x="261" y="0"/>
                      <a:pt x="275" y="0"/>
                    </a:cubicBezTo>
                    <a:cubicBezTo>
                      <a:pt x="289" y="0"/>
                      <a:pt x="304" y="14"/>
                      <a:pt x="304" y="28"/>
                    </a:cubicBezTo>
                    <a:cubicBezTo>
                      <a:pt x="304" y="85"/>
                      <a:pt x="304" y="85"/>
                      <a:pt x="304" y="85"/>
                    </a:cubicBezTo>
                    <a:cubicBezTo>
                      <a:pt x="304" y="106"/>
                      <a:pt x="289" y="113"/>
                      <a:pt x="275" y="113"/>
                    </a:cubicBezTo>
                    <a:close/>
                    <a:moveTo>
                      <a:pt x="134" y="113"/>
                    </a:moveTo>
                    <a:lnTo>
                      <a:pt x="134" y="113"/>
                    </a:lnTo>
                    <a:cubicBezTo>
                      <a:pt x="120" y="113"/>
                      <a:pt x="106" y="106"/>
                      <a:pt x="106" y="85"/>
                    </a:cubicBezTo>
                    <a:cubicBezTo>
                      <a:pt x="106" y="28"/>
                      <a:pt x="106" y="28"/>
                      <a:pt x="106" y="28"/>
                    </a:cubicBezTo>
                    <a:cubicBezTo>
                      <a:pt x="106" y="14"/>
                      <a:pt x="120" y="0"/>
                      <a:pt x="134" y="0"/>
                    </a:cubicBezTo>
                    <a:cubicBezTo>
                      <a:pt x="148" y="0"/>
                      <a:pt x="162" y="14"/>
                      <a:pt x="162" y="28"/>
                    </a:cubicBezTo>
                    <a:cubicBezTo>
                      <a:pt x="162" y="85"/>
                      <a:pt x="162" y="85"/>
                      <a:pt x="162" y="85"/>
                    </a:cubicBezTo>
                    <a:cubicBezTo>
                      <a:pt x="162" y="106"/>
                      <a:pt x="148" y="113"/>
                      <a:pt x="134" y="113"/>
                    </a:cubicBezTo>
                    <a:close/>
                  </a:path>
                </a:pathLst>
              </a:custGeom>
              <a:grpFill/>
              <a:ln>
                <a:noFill/>
              </a:ln>
              <a:extLst/>
            </p:spPr>
            <p:txBody>
              <a:bodyPr anchor="ctr" bIns="22854" lIns="45708" rIns="45708" tIns="22854" wrap="none"/>
              <a:lstStyle/>
              <a:p>
                <a:endParaRPr lang="en-US" sz="3199">
                  <a:latin typeface="Roboto Light"/>
                </a:endParaRPr>
              </a:p>
            </p:txBody>
          </p:sp>
          <p:sp>
            <p:nvSpPr>
              <p:cNvPr id="108" name="Freeform 57"/>
              <p:cNvSpPr>
                <a:spLocks noChangeArrowheads="1"/>
              </p:cNvSpPr>
              <p:nvPr/>
            </p:nvSpPr>
            <p:spPr bwMode="auto">
              <a:xfrm>
                <a:off x="1921670" y="3500437"/>
                <a:ext cx="206375" cy="219075"/>
              </a:xfrm>
              <a:custGeom>
                <a:gdLst>
                  <a:gd fmla="*/ 70567284 w 573" name="T0"/>
                  <a:gd fmla="*/ 71302258 h 609" name="T1"/>
                  <a:gd fmla="*/ 66805352 w 573" name="T2"/>
                  <a:gd fmla="*/ 75054951 h 609" name="T3"/>
                  <a:gd fmla="*/ 59541168 w 573" name="T4"/>
                  <a:gd fmla="*/ 75054951 h 609" name="T5"/>
                  <a:gd fmla="*/ 55908896 w 573" name="T6"/>
                  <a:gd fmla="*/ 71302258 h 609" name="T7"/>
                  <a:gd fmla="*/ 55908896 w 573" name="T8"/>
                  <a:gd fmla="*/ 64055516 h 609" name="T9"/>
                  <a:gd fmla="*/ 59541168 w 573" name="T10"/>
                  <a:gd fmla="*/ 60431965 h 609" name="T11"/>
                  <a:gd fmla="*/ 66805352 w 573" name="T12"/>
                  <a:gd fmla="*/ 60431965 h 609" name="T13"/>
                  <a:gd fmla="*/ 70567284 w 573" name="T14"/>
                  <a:gd fmla="*/ 64055516 h 609" name="T15"/>
                  <a:gd fmla="*/ 70567284 w 573" name="T16"/>
                  <a:gd fmla="*/ 71302258 h 609" name="T17"/>
                  <a:gd fmla="*/ 63173440 w 573" name="T18"/>
                  <a:gd fmla="*/ 53056080 h 609" name="T19"/>
                  <a:gd fmla="*/ 48515053 w 573" name="T20"/>
                  <a:gd fmla="*/ 67678707 h 609" name="T21"/>
                  <a:gd fmla="*/ 55908896 w 573" name="T22"/>
                  <a:gd fmla="*/ 78678142 h 609" name="T23"/>
                  <a:gd fmla="*/ 0 w 573" name="T24"/>
                  <a:gd fmla="*/ 75054951 h 609" name="T25"/>
                  <a:gd fmla="*/ 3632272 w 573" name="T26"/>
                  <a:gd fmla="*/ 7246742 h 609" name="T27"/>
                  <a:gd fmla="*/ 9988478 w 573" name="T28"/>
                  <a:gd fmla="*/ 10999436 h 609" name="T29"/>
                  <a:gd fmla="*/ 24646866 w 573" name="T30"/>
                  <a:gd fmla="*/ 10999436 h 609" name="T31"/>
                  <a:gd fmla="*/ 28408437 w 573" name="T32"/>
                  <a:gd fmla="*/ 7246742 h 609" name="T33"/>
                  <a:gd fmla="*/ 35672981 w 573" name="T34"/>
                  <a:gd fmla="*/ 18246178 h 609" name="T35"/>
                  <a:gd fmla="*/ 43066825 w 573" name="T36"/>
                  <a:gd fmla="*/ 7246742 h 609" name="T37"/>
                  <a:gd fmla="*/ 46699097 w 573" name="T38"/>
                  <a:gd fmla="*/ 10999436 h 609" name="T39"/>
                  <a:gd fmla="*/ 61357124 w 573" name="T40"/>
                  <a:gd fmla="*/ 10999436 h 609" name="T41"/>
                  <a:gd fmla="*/ 66805352 w 573" name="T42"/>
                  <a:gd fmla="*/ 7246742 h 609" name="T43"/>
                  <a:gd fmla="*/ 70567284 w 573" name="T44"/>
                  <a:gd fmla="*/ 60431965 h 609" name="T45"/>
                  <a:gd fmla="*/ 9988478 w 573" name="T46"/>
                  <a:gd fmla="*/ 63149718 h 609" name="T47"/>
                  <a:gd fmla="*/ 9988478 w 573" name="T48"/>
                  <a:gd fmla="*/ 63149718 h 609" name="T49"/>
                  <a:gd fmla="*/ 35672981 w 573" name="T50"/>
                  <a:gd fmla="*/ 65867111 h 609" name="T51"/>
                  <a:gd fmla="*/ 39434553 w 573" name="T52"/>
                  <a:gd fmla="*/ 63149718 h 609" name="T53"/>
                  <a:gd fmla="*/ 39434553 w 573" name="T54"/>
                  <a:gd fmla="*/ 63149718 h 609" name="T55"/>
                  <a:gd fmla="*/ 35672981 w 573" name="T56"/>
                  <a:gd fmla="*/ 60431965 h 609" name="T57"/>
                  <a:gd fmla="*/ 9988478 w 573" name="T58"/>
                  <a:gd fmla="*/ 63149718 h 609" name="T59"/>
                  <a:gd fmla="*/ 13750410 w 573" name="T60"/>
                  <a:gd fmla="*/ 51244484 h 609" name="T61"/>
                  <a:gd fmla="*/ 35672981 w 573" name="T62"/>
                  <a:gd fmla="*/ 51244484 h 609" name="T63"/>
                  <a:gd fmla="*/ 41250869 w 573" name="T64"/>
                  <a:gd fmla="*/ 51244484 h 609" name="T65"/>
                  <a:gd fmla="*/ 48515053 w 573" name="T66"/>
                  <a:gd fmla="*/ 47491791 h 609" name="T67"/>
                  <a:gd fmla="*/ 36580959 w 573" name="T68"/>
                  <a:gd fmla="*/ 43868240 h 609" name="T69"/>
                  <a:gd fmla="*/ 29316415 w 573" name="T70"/>
                  <a:gd fmla="*/ 43868240 h 609" name="T71"/>
                  <a:gd fmla="*/ 9988478 w 573" name="T72"/>
                  <a:gd fmla="*/ 47491791 h 609" name="T73"/>
                  <a:gd fmla="*/ 57725212 w 573" name="T74"/>
                  <a:gd fmla="*/ 28339815 h 609" name="T75"/>
                  <a:gd fmla="*/ 13750410 w 573" name="T76"/>
                  <a:gd fmla="*/ 28339815 h 609" name="T77"/>
                  <a:gd fmla="*/ 13750410 w 573" name="T78"/>
                  <a:gd fmla="*/ 35715700 h 609" name="T79"/>
                  <a:gd fmla="*/ 61357124 w 573" name="T80"/>
                  <a:gd fmla="*/ 31963007 h 609" name="T81"/>
                  <a:gd fmla="*/ 54092940 w 573" name="T82"/>
                  <a:gd fmla="*/ 14622627 h 609" name="T83"/>
                  <a:gd fmla="*/ 50331009 w 573" name="T84"/>
                  <a:gd fmla="*/ 10999436 h 609" name="T85"/>
                  <a:gd fmla="*/ 54092940 w 573" name="T86"/>
                  <a:gd fmla="*/ 0 h 609" name="T87"/>
                  <a:gd fmla="*/ 57725212 w 573" name="T88"/>
                  <a:gd fmla="*/ 10999436 h 609" name="T89"/>
                  <a:gd fmla="*/ 35672981 w 573" name="T90"/>
                  <a:gd fmla="*/ 14622627 h 609" name="T91"/>
                  <a:gd fmla="*/ 32040709 w 573" name="T92"/>
                  <a:gd fmla="*/ 10999436 h 609" name="T93"/>
                  <a:gd fmla="*/ 35672981 w 573" name="T94"/>
                  <a:gd fmla="*/ 0 h 609" name="T95"/>
                  <a:gd fmla="*/ 39434553 w 573" name="T96"/>
                  <a:gd fmla="*/ 10999436 h 609" name="T97"/>
                  <a:gd fmla="*/ 17382322 w 573" name="T98"/>
                  <a:gd fmla="*/ 14622627 h 609" name="T99"/>
                  <a:gd fmla="*/ 13750410 w 573" name="T100"/>
                  <a:gd fmla="*/ 10999436 h 609" name="T101"/>
                  <a:gd fmla="*/ 17382322 w 573" name="T102"/>
                  <a:gd fmla="*/ 0 h 609" name="T103"/>
                  <a:gd fmla="*/ 21014594 w 573" name="T104"/>
                  <a:gd fmla="*/ 10999436 h 609"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b="b" l="0" r="r" t="0"/>
                <a:pathLst>
                  <a:path h="609" w="573">
                    <a:moveTo>
                      <a:pt x="544" y="551"/>
                    </a:moveTo>
                    <a:lnTo>
                      <a:pt x="544" y="551"/>
                    </a:lnTo>
                    <a:cubicBezTo>
                      <a:pt x="515" y="551"/>
                      <a:pt x="515" y="551"/>
                      <a:pt x="515" y="551"/>
                    </a:cubicBezTo>
                    <a:cubicBezTo>
                      <a:pt x="515" y="580"/>
                      <a:pt x="515" y="580"/>
                      <a:pt x="515" y="580"/>
                    </a:cubicBezTo>
                    <a:cubicBezTo>
                      <a:pt x="515" y="594"/>
                      <a:pt x="508" y="608"/>
                      <a:pt x="487" y="608"/>
                    </a:cubicBezTo>
                    <a:cubicBezTo>
                      <a:pt x="473" y="608"/>
                      <a:pt x="459" y="594"/>
                      <a:pt x="459" y="580"/>
                    </a:cubicBezTo>
                    <a:cubicBezTo>
                      <a:pt x="459" y="551"/>
                      <a:pt x="459" y="551"/>
                      <a:pt x="459" y="551"/>
                    </a:cubicBezTo>
                    <a:cubicBezTo>
                      <a:pt x="431" y="551"/>
                      <a:pt x="431" y="551"/>
                      <a:pt x="431" y="551"/>
                    </a:cubicBezTo>
                    <a:cubicBezTo>
                      <a:pt x="417" y="551"/>
                      <a:pt x="402" y="537"/>
                      <a:pt x="402" y="523"/>
                    </a:cubicBezTo>
                    <a:cubicBezTo>
                      <a:pt x="402" y="502"/>
                      <a:pt x="417" y="495"/>
                      <a:pt x="431" y="495"/>
                    </a:cubicBezTo>
                    <a:cubicBezTo>
                      <a:pt x="459" y="495"/>
                      <a:pt x="459" y="495"/>
                      <a:pt x="459" y="495"/>
                    </a:cubicBezTo>
                    <a:cubicBezTo>
                      <a:pt x="459" y="467"/>
                      <a:pt x="459" y="467"/>
                      <a:pt x="459" y="467"/>
                    </a:cubicBezTo>
                    <a:cubicBezTo>
                      <a:pt x="459" y="445"/>
                      <a:pt x="473" y="438"/>
                      <a:pt x="487" y="438"/>
                    </a:cubicBezTo>
                    <a:cubicBezTo>
                      <a:pt x="508" y="438"/>
                      <a:pt x="515" y="445"/>
                      <a:pt x="515" y="467"/>
                    </a:cubicBezTo>
                    <a:cubicBezTo>
                      <a:pt x="515" y="495"/>
                      <a:pt x="515" y="495"/>
                      <a:pt x="515" y="495"/>
                    </a:cubicBezTo>
                    <a:cubicBezTo>
                      <a:pt x="544" y="495"/>
                      <a:pt x="544" y="495"/>
                      <a:pt x="544" y="495"/>
                    </a:cubicBezTo>
                    <a:cubicBezTo>
                      <a:pt x="565" y="495"/>
                      <a:pt x="572" y="502"/>
                      <a:pt x="572" y="523"/>
                    </a:cubicBezTo>
                    <a:cubicBezTo>
                      <a:pt x="572" y="537"/>
                      <a:pt x="565" y="551"/>
                      <a:pt x="544" y="551"/>
                    </a:cubicBezTo>
                    <a:close/>
                    <a:moveTo>
                      <a:pt x="487" y="410"/>
                    </a:moveTo>
                    <a:lnTo>
                      <a:pt x="487" y="410"/>
                    </a:lnTo>
                    <a:cubicBezTo>
                      <a:pt x="459" y="410"/>
                      <a:pt x="431" y="431"/>
                      <a:pt x="431" y="467"/>
                    </a:cubicBezTo>
                    <a:cubicBezTo>
                      <a:pt x="402" y="467"/>
                      <a:pt x="374" y="488"/>
                      <a:pt x="374" y="523"/>
                    </a:cubicBezTo>
                    <a:cubicBezTo>
                      <a:pt x="374" y="551"/>
                      <a:pt x="402" y="580"/>
                      <a:pt x="431" y="580"/>
                    </a:cubicBezTo>
                    <a:cubicBezTo>
                      <a:pt x="431" y="608"/>
                      <a:pt x="431" y="608"/>
                      <a:pt x="431" y="608"/>
                    </a:cubicBezTo>
                    <a:cubicBezTo>
                      <a:pt x="28" y="608"/>
                      <a:pt x="28" y="608"/>
                      <a:pt x="28" y="608"/>
                    </a:cubicBezTo>
                    <a:cubicBezTo>
                      <a:pt x="14" y="608"/>
                      <a:pt x="0" y="594"/>
                      <a:pt x="0" y="580"/>
                    </a:cubicBezTo>
                    <a:cubicBezTo>
                      <a:pt x="0" y="85"/>
                      <a:pt x="0" y="85"/>
                      <a:pt x="0" y="85"/>
                    </a:cubicBezTo>
                    <a:cubicBezTo>
                      <a:pt x="0" y="71"/>
                      <a:pt x="14" y="56"/>
                      <a:pt x="28" y="56"/>
                    </a:cubicBezTo>
                    <a:cubicBezTo>
                      <a:pt x="77" y="56"/>
                      <a:pt x="77" y="56"/>
                      <a:pt x="77" y="56"/>
                    </a:cubicBezTo>
                    <a:cubicBezTo>
                      <a:pt x="77" y="85"/>
                      <a:pt x="77" y="85"/>
                      <a:pt x="77" y="85"/>
                    </a:cubicBezTo>
                    <a:cubicBezTo>
                      <a:pt x="77" y="120"/>
                      <a:pt x="99" y="141"/>
                      <a:pt x="134" y="141"/>
                    </a:cubicBezTo>
                    <a:cubicBezTo>
                      <a:pt x="162" y="141"/>
                      <a:pt x="190" y="120"/>
                      <a:pt x="190" y="85"/>
                    </a:cubicBezTo>
                    <a:cubicBezTo>
                      <a:pt x="190" y="56"/>
                      <a:pt x="190" y="56"/>
                      <a:pt x="190" y="56"/>
                    </a:cubicBezTo>
                    <a:cubicBezTo>
                      <a:pt x="219" y="56"/>
                      <a:pt x="219" y="56"/>
                      <a:pt x="219" y="56"/>
                    </a:cubicBezTo>
                    <a:cubicBezTo>
                      <a:pt x="219" y="85"/>
                      <a:pt x="219" y="85"/>
                      <a:pt x="219" y="85"/>
                    </a:cubicBezTo>
                    <a:cubicBezTo>
                      <a:pt x="219" y="120"/>
                      <a:pt x="240" y="141"/>
                      <a:pt x="275" y="141"/>
                    </a:cubicBezTo>
                    <a:cubicBezTo>
                      <a:pt x="304" y="141"/>
                      <a:pt x="332" y="120"/>
                      <a:pt x="332" y="85"/>
                    </a:cubicBezTo>
                    <a:cubicBezTo>
                      <a:pt x="332" y="56"/>
                      <a:pt x="332" y="56"/>
                      <a:pt x="332" y="56"/>
                    </a:cubicBezTo>
                    <a:cubicBezTo>
                      <a:pt x="360" y="56"/>
                      <a:pt x="360" y="56"/>
                      <a:pt x="360" y="56"/>
                    </a:cubicBezTo>
                    <a:cubicBezTo>
                      <a:pt x="360" y="85"/>
                      <a:pt x="360" y="85"/>
                      <a:pt x="360" y="85"/>
                    </a:cubicBezTo>
                    <a:cubicBezTo>
                      <a:pt x="360" y="120"/>
                      <a:pt x="381" y="141"/>
                      <a:pt x="417" y="141"/>
                    </a:cubicBezTo>
                    <a:cubicBezTo>
                      <a:pt x="445" y="141"/>
                      <a:pt x="473" y="120"/>
                      <a:pt x="473" y="85"/>
                    </a:cubicBezTo>
                    <a:cubicBezTo>
                      <a:pt x="473" y="56"/>
                      <a:pt x="473" y="56"/>
                      <a:pt x="473" y="56"/>
                    </a:cubicBezTo>
                    <a:cubicBezTo>
                      <a:pt x="515" y="56"/>
                      <a:pt x="515" y="56"/>
                      <a:pt x="515" y="56"/>
                    </a:cubicBezTo>
                    <a:cubicBezTo>
                      <a:pt x="537" y="56"/>
                      <a:pt x="544" y="71"/>
                      <a:pt x="544" y="85"/>
                    </a:cubicBezTo>
                    <a:cubicBezTo>
                      <a:pt x="544" y="467"/>
                      <a:pt x="544" y="467"/>
                      <a:pt x="544" y="467"/>
                    </a:cubicBezTo>
                    <a:cubicBezTo>
                      <a:pt x="544" y="431"/>
                      <a:pt x="523" y="410"/>
                      <a:pt x="487" y="410"/>
                    </a:cubicBezTo>
                    <a:close/>
                    <a:moveTo>
                      <a:pt x="77" y="488"/>
                    </a:moveTo>
                    <a:lnTo>
                      <a:pt x="77" y="488"/>
                    </a:lnTo>
                    <a:cubicBezTo>
                      <a:pt x="77" y="502"/>
                      <a:pt x="84" y="509"/>
                      <a:pt x="99" y="509"/>
                    </a:cubicBezTo>
                    <a:cubicBezTo>
                      <a:pt x="275" y="509"/>
                      <a:pt x="275" y="509"/>
                      <a:pt x="275" y="509"/>
                    </a:cubicBezTo>
                    <a:cubicBezTo>
                      <a:pt x="289" y="509"/>
                      <a:pt x="304" y="502"/>
                      <a:pt x="304" y="488"/>
                    </a:cubicBezTo>
                    <a:cubicBezTo>
                      <a:pt x="304" y="474"/>
                      <a:pt x="289" y="467"/>
                      <a:pt x="275" y="467"/>
                    </a:cubicBezTo>
                    <a:cubicBezTo>
                      <a:pt x="99" y="467"/>
                      <a:pt x="99" y="467"/>
                      <a:pt x="99" y="467"/>
                    </a:cubicBezTo>
                    <a:cubicBezTo>
                      <a:pt x="84" y="467"/>
                      <a:pt x="77" y="474"/>
                      <a:pt x="77" y="488"/>
                    </a:cubicBezTo>
                    <a:close/>
                    <a:moveTo>
                      <a:pt x="106" y="396"/>
                    </a:moveTo>
                    <a:lnTo>
                      <a:pt x="106" y="396"/>
                    </a:lnTo>
                    <a:cubicBezTo>
                      <a:pt x="226" y="396"/>
                      <a:pt x="226" y="396"/>
                      <a:pt x="226" y="396"/>
                    </a:cubicBezTo>
                    <a:cubicBezTo>
                      <a:pt x="275" y="396"/>
                      <a:pt x="275" y="396"/>
                      <a:pt x="275" y="396"/>
                    </a:cubicBezTo>
                    <a:cubicBezTo>
                      <a:pt x="282" y="396"/>
                      <a:pt x="282" y="396"/>
                      <a:pt x="282" y="396"/>
                    </a:cubicBezTo>
                    <a:cubicBezTo>
                      <a:pt x="318" y="396"/>
                      <a:pt x="318" y="396"/>
                      <a:pt x="318" y="396"/>
                    </a:cubicBezTo>
                    <a:cubicBezTo>
                      <a:pt x="346" y="396"/>
                      <a:pt x="346" y="396"/>
                      <a:pt x="346" y="396"/>
                    </a:cubicBezTo>
                    <a:cubicBezTo>
                      <a:pt x="367" y="396"/>
                      <a:pt x="374" y="389"/>
                      <a:pt x="374" y="367"/>
                    </a:cubicBezTo>
                    <a:cubicBezTo>
                      <a:pt x="374" y="353"/>
                      <a:pt x="367" y="339"/>
                      <a:pt x="346" y="339"/>
                    </a:cubicBezTo>
                    <a:cubicBezTo>
                      <a:pt x="282" y="339"/>
                      <a:pt x="282" y="339"/>
                      <a:pt x="282" y="339"/>
                    </a:cubicBezTo>
                    <a:cubicBezTo>
                      <a:pt x="275" y="339"/>
                      <a:pt x="275" y="339"/>
                      <a:pt x="275" y="339"/>
                    </a:cubicBezTo>
                    <a:cubicBezTo>
                      <a:pt x="226" y="339"/>
                      <a:pt x="226" y="339"/>
                      <a:pt x="226" y="339"/>
                    </a:cubicBezTo>
                    <a:cubicBezTo>
                      <a:pt x="106" y="339"/>
                      <a:pt x="106" y="339"/>
                      <a:pt x="106" y="339"/>
                    </a:cubicBezTo>
                    <a:cubicBezTo>
                      <a:pt x="84" y="339"/>
                      <a:pt x="77" y="353"/>
                      <a:pt x="77" y="367"/>
                    </a:cubicBezTo>
                    <a:cubicBezTo>
                      <a:pt x="77" y="389"/>
                      <a:pt x="84" y="396"/>
                      <a:pt x="106" y="396"/>
                    </a:cubicBezTo>
                    <a:close/>
                    <a:moveTo>
                      <a:pt x="445" y="219"/>
                    </a:moveTo>
                    <a:lnTo>
                      <a:pt x="445" y="219"/>
                    </a:lnTo>
                    <a:cubicBezTo>
                      <a:pt x="106" y="219"/>
                      <a:pt x="106" y="219"/>
                      <a:pt x="106" y="219"/>
                    </a:cubicBezTo>
                    <a:cubicBezTo>
                      <a:pt x="84" y="219"/>
                      <a:pt x="77" y="233"/>
                      <a:pt x="77" y="247"/>
                    </a:cubicBezTo>
                    <a:cubicBezTo>
                      <a:pt x="77" y="262"/>
                      <a:pt x="84" y="276"/>
                      <a:pt x="106" y="276"/>
                    </a:cubicBezTo>
                    <a:cubicBezTo>
                      <a:pt x="445" y="276"/>
                      <a:pt x="445" y="276"/>
                      <a:pt x="445" y="276"/>
                    </a:cubicBezTo>
                    <a:cubicBezTo>
                      <a:pt x="459" y="276"/>
                      <a:pt x="473" y="262"/>
                      <a:pt x="473" y="247"/>
                    </a:cubicBezTo>
                    <a:cubicBezTo>
                      <a:pt x="473" y="233"/>
                      <a:pt x="459" y="219"/>
                      <a:pt x="445" y="219"/>
                    </a:cubicBezTo>
                    <a:close/>
                    <a:moveTo>
                      <a:pt x="417" y="113"/>
                    </a:moveTo>
                    <a:lnTo>
                      <a:pt x="417" y="113"/>
                    </a:lnTo>
                    <a:cubicBezTo>
                      <a:pt x="395" y="113"/>
                      <a:pt x="388" y="106"/>
                      <a:pt x="388" y="85"/>
                    </a:cubicBezTo>
                    <a:cubicBezTo>
                      <a:pt x="388" y="28"/>
                      <a:pt x="388" y="28"/>
                      <a:pt x="388" y="28"/>
                    </a:cubicBezTo>
                    <a:cubicBezTo>
                      <a:pt x="388" y="14"/>
                      <a:pt x="395" y="0"/>
                      <a:pt x="417" y="0"/>
                    </a:cubicBezTo>
                    <a:cubicBezTo>
                      <a:pt x="431" y="0"/>
                      <a:pt x="445" y="14"/>
                      <a:pt x="445" y="28"/>
                    </a:cubicBezTo>
                    <a:cubicBezTo>
                      <a:pt x="445" y="85"/>
                      <a:pt x="445" y="85"/>
                      <a:pt x="445" y="85"/>
                    </a:cubicBezTo>
                    <a:cubicBezTo>
                      <a:pt x="445" y="106"/>
                      <a:pt x="431" y="113"/>
                      <a:pt x="417" y="113"/>
                    </a:cubicBezTo>
                    <a:close/>
                    <a:moveTo>
                      <a:pt x="275" y="113"/>
                    </a:moveTo>
                    <a:lnTo>
                      <a:pt x="275" y="113"/>
                    </a:lnTo>
                    <a:cubicBezTo>
                      <a:pt x="254" y="113"/>
                      <a:pt x="247" y="106"/>
                      <a:pt x="247" y="85"/>
                    </a:cubicBezTo>
                    <a:cubicBezTo>
                      <a:pt x="247" y="28"/>
                      <a:pt x="247" y="28"/>
                      <a:pt x="247" y="28"/>
                    </a:cubicBezTo>
                    <a:cubicBezTo>
                      <a:pt x="247" y="14"/>
                      <a:pt x="254" y="0"/>
                      <a:pt x="275" y="0"/>
                    </a:cubicBezTo>
                    <a:cubicBezTo>
                      <a:pt x="289" y="0"/>
                      <a:pt x="304" y="14"/>
                      <a:pt x="304" y="28"/>
                    </a:cubicBezTo>
                    <a:cubicBezTo>
                      <a:pt x="304" y="85"/>
                      <a:pt x="304" y="85"/>
                      <a:pt x="304" y="85"/>
                    </a:cubicBezTo>
                    <a:cubicBezTo>
                      <a:pt x="304" y="106"/>
                      <a:pt x="289" y="113"/>
                      <a:pt x="275" y="113"/>
                    </a:cubicBezTo>
                    <a:close/>
                    <a:moveTo>
                      <a:pt x="134" y="113"/>
                    </a:moveTo>
                    <a:lnTo>
                      <a:pt x="134" y="113"/>
                    </a:lnTo>
                    <a:cubicBezTo>
                      <a:pt x="113" y="113"/>
                      <a:pt x="106" y="106"/>
                      <a:pt x="106" y="85"/>
                    </a:cubicBezTo>
                    <a:cubicBezTo>
                      <a:pt x="106" y="28"/>
                      <a:pt x="106" y="28"/>
                      <a:pt x="106" y="28"/>
                    </a:cubicBezTo>
                    <a:cubicBezTo>
                      <a:pt x="106" y="14"/>
                      <a:pt x="113" y="0"/>
                      <a:pt x="134" y="0"/>
                    </a:cubicBezTo>
                    <a:cubicBezTo>
                      <a:pt x="148" y="0"/>
                      <a:pt x="162" y="14"/>
                      <a:pt x="162" y="28"/>
                    </a:cubicBezTo>
                    <a:cubicBezTo>
                      <a:pt x="162" y="85"/>
                      <a:pt x="162" y="85"/>
                      <a:pt x="162" y="85"/>
                    </a:cubicBezTo>
                    <a:cubicBezTo>
                      <a:pt x="162" y="106"/>
                      <a:pt x="148" y="113"/>
                      <a:pt x="134" y="113"/>
                    </a:cubicBezTo>
                    <a:close/>
                  </a:path>
                </a:pathLst>
              </a:custGeom>
              <a:grpFill/>
              <a:ln>
                <a:noFill/>
              </a:ln>
              <a:extLst/>
            </p:spPr>
            <p:txBody>
              <a:bodyPr anchor="ctr" bIns="22854" lIns="45708" rIns="45708" tIns="22854" wrap="none"/>
              <a:lstStyle/>
              <a:p>
                <a:endParaRPr lang="en-US" sz="3199">
                  <a:latin typeface="Roboto Light"/>
                </a:endParaRPr>
              </a:p>
            </p:txBody>
          </p:sp>
          <p:sp>
            <p:nvSpPr>
              <p:cNvPr id="109" name="Freeform 58"/>
              <p:cNvSpPr>
                <a:spLocks noChangeArrowheads="1"/>
              </p:cNvSpPr>
              <p:nvPr/>
            </p:nvSpPr>
            <p:spPr bwMode="auto">
              <a:xfrm>
                <a:off x="1543845" y="3498849"/>
                <a:ext cx="206375" cy="217488"/>
              </a:xfrm>
              <a:custGeom>
                <a:gdLst>
                  <a:gd fmla="*/ 68751328 w 573" name="T0"/>
                  <a:gd fmla="*/ 67348302 h 602" name="T1"/>
                  <a:gd fmla="*/ 74199556 w 573" name="T2"/>
                  <a:gd fmla="*/ 74657633 h 602" name="T3"/>
                  <a:gd fmla="*/ 67713690 w 573" name="T4"/>
                  <a:gd fmla="*/ 77529053 h 602" name="T5"/>
                  <a:gd fmla="*/ 58633190 w 573" name="T6"/>
                  <a:gd fmla="*/ 77529053 h 602" name="T7"/>
                  <a:gd fmla="*/ 52147325 w 573" name="T8"/>
                  <a:gd fmla="*/ 74657633 h 602" name="T9"/>
                  <a:gd fmla="*/ 57725212 w 573" name="T10"/>
                  <a:gd fmla="*/ 67348302 h 602" name="T11"/>
                  <a:gd fmla="*/ 52147325 w 573" name="T12"/>
                  <a:gd fmla="*/ 59908912 h 602" name="T13"/>
                  <a:gd fmla="*/ 58633190 w 573" name="T14"/>
                  <a:gd fmla="*/ 58081579 h 602" name="T15"/>
                  <a:gd fmla="*/ 67713690 w 573" name="T16"/>
                  <a:gd fmla="*/ 58081579 h 602" name="T17"/>
                  <a:gd fmla="*/ 74199556 w 573" name="T18"/>
                  <a:gd fmla="*/ 59908912 h 602" name="T19"/>
                  <a:gd fmla="*/ 68751328 w 573" name="T20"/>
                  <a:gd fmla="*/ 67348302 h 602" name="T21"/>
                  <a:gd fmla="*/ 64989396 w 573" name="T22"/>
                  <a:gd fmla="*/ 55340580 h 602" name="T23"/>
                  <a:gd fmla="*/ 61357124 w 573" name="T24"/>
                  <a:gd fmla="*/ 55340580 h 602" name="T25"/>
                  <a:gd fmla="*/ 48515053 w 573" name="T26"/>
                  <a:gd fmla="*/ 59908912 h 602" name="T27"/>
                  <a:gd fmla="*/ 53055303 w 573" name="T28"/>
                  <a:gd fmla="*/ 67348302 h 602" name="T29"/>
                  <a:gd fmla="*/ 50331009 w 573" name="T30"/>
                  <a:gd fmla="*/ 70089301 h 602" name="T31"/>
                  <a:gd fmla="*/ 49423031 w 573" name="T32"/>
                  <a:gd fmla="*/ 78442719 h 602" name="T33"/>
                  <a:gd fmla="*/ 0 w 573" name="T34"/>
                  <a:gd fmla="*/ 74657633 h 602" name="T35"/>
                  <a:gd fmla="*/ 3632272 w 573" name="T36"/>
                  <a:gd fmla="*/ 7308970 h 602" name="T37"/>
                  <a:gd fmla="*/ 9080500 w 573" name="T38"/>
                  <a:gd fmla="*/ 11094056 h 602" name="T39"/>
                  <a:gd fmla="*/ 23738527 w 573" name="T40"/>
                  <a:gd fmla="*/ 11094056 h 602" name="T41"/>
                  <a:gd fmla="*/ 27370800 w 573" name="T42"/>
                  <a:gd fmla="*/ 7308970 h 602" name="T43"/>
                  <a:gd fmla="*/ 34764643 w 573" name="T44"/>
                  <a:gd fmla="*/ 18403387 h 602" name="T45"/>
                  <a:gd fmla="*/ 42158847 w 573" name="T46"/>
                  <a:gd fmla="*/ 7308970 h 602" name="T47"/>
                  <a:gd fmla="*/ 45791119 w 573" name="T48"/>
                  <a:gd fmla="*/ 11094056 h 602" name="T49"/>
                  <a:gd fmla="*/ 60449146 w 573" name="T50"/>
                  <a:gd fmla="*/ 11094056 h 602" name="T51"/>
                  <a:gd fmla="*/ 66805352 w 573" name="T52"/>
                  <a:gd fmla="*/ 7308970 h 602" name="T53"/>
                  <a:gd fmla="*/ 70567284 w 573" name="T54"/>
                  <a:gd fmla="*/ 52599581 h 602" name="T55"/>
                  <a:gd fmla="*/ 45791119 w 573" name="T56"/>
                  <a:gd fmla="*/ 47900829 h 602" name="T57"/>
                  <a:gd fmla="*/ 42158847 w 573" name="T58"/>
                  <a:gd fmla="*/ 44246163 h 602" name="T59"/>
                  <a:gd fmla="*/ 29316415 w 573" name="T60"/>
                  <a:gd fmla="*/ 44246163 h 602" name="T61"/>
                  <a:gd fmla="*/ 9080500 w 573" name="T62"/>
                  <a:gd fmla="*/ 47900829 h 602" name="T63"/>
                  <a:gd fmla="*/ 29316415 w 573" name="T64"/>
                  <a:gd fmla="*/ 51685915 h 602" name="T65"/>
                  <a:gd fmla="*/ 42158847 w 573" name="T66"/>
                  <a:gd fmla="*/ 51685915 h 602" name="T67"/>
                  <a:gd fmla="*/ 9080500 w 573" name="T68"/>
                  <a:gd fmla="*/ 63693998 h 602" name="T69"/>
                  <a:gd fmla="*/ 12712412 w 573" name="T70"/>
                  <a:gd fmla="*/ 66434636 h 602" name="T71"/>
                  <a:gd fmla="*/ 38396915 w 573" name="T72"/>
                  <a:gd fmla="*/ 63693998 h 602" name="T73"/>
                  <a:gd fmla="*/ 12712412 w 573" name="T74"/>
                  <a:gd fmla="*/ 59908912 h 602" name="T75"/>
                  <a:gd fmla="*/ 56817235 w 573" name="T76"/>
                  <a:gd fmla="*/ 28583776 h 602" name="T77"/>
                  <a:gd fmla="*/ 12712412 w 573" name="T78"/>
                  <a:gd fmla="*/ 28583776 h 602" name="T79"/>
                  <a:gd fmla="*/ 12712412 w 573" name="T80"/>
                  <a:gd fmla="*/ 36023527 h 602" name="T81"/>
                  <a:gd fmla="*/ 60449146 w 573" name="T82"/>
                  <a:gd fmla="*/ 32238441 h 602" name="T83"/>
                  <a:gd fmla="*/ 53055303 w 573" name="T84"/>
                  <a:gd fmla="*/ 14748721 h 602" name="T85"/>
                  <a:gd fmla="*/ 49423031 w 573" name="T86"/>
                  <a:gd fmla="*/ 11094056 h 602" name="T87"/>
                  <a:gd fmla="*/ 53055303 w 573" name="T88"/>
                  <a:gd fmla="*/ 0 h 602" name="T89"/>
                  <a:gd fmla="*/ 56817235 w 573" name="T90"/>
                  <a:gd fmla="*/ 11094056 h 602" name="T91"/>
                  <a:gd fmla="*/ 34764643 w 573" name="T92"/>
                  <a:gd fmla="*/ 14748721 h 602" name="T93"/>
                  <a:gd fmla="*/ 31132731 w 573" name="T94"/>
                  <a:gd fmla="*/ 11094056 h 602" name="T95"/>
                  <a:gd fmla="*/ 34764643 w 573" name="T96"/>
                  <a:gd fmla="*/ 0 h 602" name="T97"/>
                  <a:gd fmla="*/ 38396915 w 573" name="T98"/>
                  <a:gd fmla="*/ 11094056 h 602" name="T99"/>
                  <a:gd fmla="*/ 16474344 w 573" name="T100"/>
                  <a:gd fmla="*/ 14748721 h 602" name="T101"/>
                  <a:gd fmla="*/ 12712412 w 573" name="T102"/>
                  <a:gd fmla="*/ 11094056 h 602" name="T103"/>
                  <a:gd fmla="*/ 16474344 w 573" name="T104"/>
                  <a:gd fmla="*/ 0 h 602" name="T105"/>
                  <a:gd fmla="*/ 20106616 w 573" name="T106"/>
                  <a:gd fmla="*/ 11094056 h 602"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b="b" l="0" r="r" t="0"/>
                <a:pathLst>
                  <a:path h="602" w="573">
                    <a:moveTo>
                      <a:pt x="530" y="516"/>
                    </a:moveTo>
                    <a:lnTo>
                      <a:pt x="530" y="516"/>
                    </a:lnTo>
                    <a:cubicBezTo>
                      <a:pt x="565" y="558"/>
                      <a:pt x="565" y="558"/>
                      <a:pt x="565" y="558"/>
                    </a:cubicBezTo>
                    <a:cubicBezTo>
                      <a:pt x="572" y="558"/>
                      <a:pt x="572" y="565"/>
                      <a:pt x="572" y="572"/>
                    </a:cubicBezTo>
                    <a:cubicBezTo>
                      <a:pt x="572" y="594"/>
                      <a:pt x="558" y="601"/>
                      <a:pt x="544" y="601"/>
                    </a:cubicBezTo>
                    <a:cubicBezTo>
                      <a:pt x="537" y="601"/>
                      <a:pt x="530" y="601"/>
                      <a:pt x="522" y="594"/>
                    </a:cubicBezTo>
                    <a:cubicBezTo>
                      <a:pt x="487" y="558"/>
                      <a:pt x="487" y="558"/>
                      <a:pt x="487" y="558"/>
                    </a:cubicBezTo>
                    <a:cubicBezTo>
                      <a:pt x="452" y="594"/>
                      <a:pt x="452" y="594"/>
                      <a:pt x="452" y="594"/>
                    </a:cubicBezTo>
                    <a:cubicBezTo>
                      <a:pt x="445" y="601"/>
                      <a:pt x="438" y="601"/>
                      <a:pt x="431" y="601"/>
                    </a:cubicBezTo>
                    <a:cubicBezTo>
                      <a:pt x="417" y="601"/>
                      <a:pt x="402" y="594"/>
                      <a:pt x="402" y="572"/>
                    </a:cubicBezTo>
                    <a:cubicBezTo>
                      <a:pt x="402" y="565"/>
                      <a:pt x="402" y="558"/>
                      <a:pt x="409" y="558"/>
                    </a:cubicBezTo>
                    <a:cubicBezTo>
                      <a:pt x="445" y="516"/>
                      <a:pt x="445" y="516"/>
                      <a:pt x="445" y="516"/>
                    </a:cubicBezTo>
                    <a:cubicBezTo>
                      <a:pt x="409" y="481"/>
                      <a:pt x="409" y="481"/>
                      <a:pt x="409" y="481"/>
                    </a:cubicBezTo>
                    <a:cubicBezTo>
                      <a:pt x="402" y="474"/>
                      <a:pt x="402" y="467"/>
                      <a:pt x="402" y="459"/>
                    </a:cubicBezTo>
                    <a:cubicBezTo>
                      <a:pt x="402" y="445"/>
                      <a:pt x="417" y="431"/>
                      <a:pt x="431" y="431"/>
                    </a:cubicBezTo>
                    <a:cubicBezTo>
                      <a:pt x="438" y="431"/>
                      <a:pt x="445" y="438"/>
                      <a:pt x="452" y="445"/>
                    </a:cubicBezTo>
                    <a:cubicBezTo>
                      <a:pt x="487" y="481"/>
                      <a:pt x="487" y="481"/>
                      <a:pt x="487" y="481"/>
                    </a:cubicBezTo>
                    <a:cubicBezTo>
                      <a:pt x="522" y="445"/>
                      <a:pt x="522" y="445"/>
                      <a:pt x="522" y="445"/>
                    </a:cubicBezTo>
                    <a:cubicBezTo>
                      <a:pt x="530" y="438"/>
                      <a:pt x="537" y="431"/>
                      <a:pt x="544" y="431"/>
                    </a:cubicBezTo>
                    <a:cubicBezTo>
                      <a:pt x="558" y="431"/>
                      <a:pt x="572" y="445"/>
                      <a:pt x="572" y="459"/>
                    </a:cubicBezTo>
                    <a:cubicBezTo>
                      <a:pt x="572" y="467"/>
                      <a:pt x="572" y="474"/>
                      <a:pt x="565" y="481"/>
                    </a:cubicBezTo>
                    <a:lnTo>
                      <a:pt x="530" y="516"/>
                    </a:lnTo>
                    <a:close/>
                    <a:moveTo>
                      <a:pt x="501" y="424"/>
                    </a:moveTo>
                    <a:lnTo>
                      <a:pt x="501" y="424"/>
                    </a:lnTo>
                    <a:cubicBezTo>
                      <a:pt x="487" y="438"/>
                      <a:pt x="487" y="438"/>
                      <a:pt x="487" y="438"/>
                    </a:cubicBezTo>
                    <a:cubicBezTo>
                      <a:pt x="473" y="424"/>
                      <a:pt x="473" y="424"/>
                      <a:pt x="473" y="424"/>
                    </a:cubicBezTo>
                    <a:cubicBezTo>
                      <a:pt x="459" y="410"/>
                      <a:pt x="445" y="403"/>
                      <a:pt x="431" y="403"/>
                    </a:cubicBezTo>
                    <a:cubicBezTo>
                      <a:pt x="402" y="403"/>
                      <a:pt x="374" y="431"/>
                      <a:pt x="374" y="459"/>
                    </a:cubicBezTo>
                    <a:cubicBezTo>
                      <a:pt x="374" y="481"/>
                      <a:pt x="381" y="495"/>
                      <a:pt x="388" y="502"/>
                    </a:cubicBezTo>
                    <a:cubicBezTo>
                      <a:pt x="409" y="516"/>
                      <a:pt x="409" y="516"/>
                      <a:pt x="409" y="516"/>
                    </a:cubicBezTo>
                    <a:cubicBezTo>
                      <a:pt x="388" y="537"/>
                      <a:pt x="388" y="537"/>
                      <a:pt x="388" y="537"/>
                    </a:cubicBezTo>
                    <a:cubicBezTo>
                      <a:pt x="381" y="544"/>
                      <a:pt x="374" y="558"/>
                      <a:pt x="374" y="572"/>
                    </a:cubicBezTo>
                    <a:cubicBezTo>
                      <a:pt x="374" y="587"/>
                      <a:pt x="374" y="594"/>
                      <a:pt x="381" y="601"/>
                    </a:cubicBezTo>
                    <a:cubicBezTo>
                      <a:pt x="28" y="601"/>
                      <a:pt x="28" y="601"/>
                      <a:pt x="28" y="601"/>
                    </a:cubicBezTo>
                    <a:cubicBezTo>
                      <a:pt x="7" y="601"/>
                      <a:pt x="0" y="594"/>
                      <a:pt x="0" y="572"/>
                    </a:cubicBezTo>
                    <a:cubicBezTo>
                      <a:pt x="0" y="85"/>
                      <a:pt x="0" y="85"/>
                      <a:pt x="0" y="85"/>
                    </a:cubicBezTo>
                    <a:cubicBezTo>
                      <a:pt x="0" y="71"/>
                      <a:pt x="7" y="56"/>
                      <a:pt x="28" y="56"/>
                    </a:cubicBezTo>
                    <a:cubicBezTo>
                      <a:pt x="70" y="56"/>
                      <a:pt x="70" y="56"/>
                      <a:pt x="70" y="56"/>
                    </a:cubicBezTo>
                    <a:cubicBezTo>
                      <a:pt x="70" y="85"/>
                      <a:pt x="70" y="85"/>
                      <a:pt x="70" y="85"/>
                    </a:cubicBezTo>
                    <a:cubicBezTo>
                      <a:pt x="70" y="113"/>
                      <a:pt x="98" y="141"/>
                      <a:pt x="127" y="141"/>
                    </a:cubicBezTo>
                    <a:cubicBezTo>
                      <a:pt x="162" y="141"/>
                      <a:pt x="183" y="113"/>
                      <a:pt x="183" y="85"/>
                    </a:cubicBezTo>
                    <a:cubicBezTo>
                      <a:pt x="183" y="56"/>
                      <a:pt x="183" y="56"/>
                      <a:pt x="183" y="56"/>
                    </a:cubicBezTo>
                    <a:cubicBezTo>
                      <a:pt x="211" y="56"/>
                      <a:pt x="211" y="56"/>
                      <a:pt x="211" y="56"/>
                    </a:cubicBezTo>
                    <a:cubicBezTo>
                      <a:pt x="211" y="85"/>
                      <a:pt x="211" y="85"/>
                      <a:pt x="211" y="85"/>
                    </a:cubicBezTo>
                    <a:cubicBezTo>
                      <a:pt x="211" y="113"/>
                      <a:pt x="240" y="141"/>
                      <a:pt x="268" y="141"/>
                    </a:cubicBezTo>
                    <a:cubicBezTo>
                      <a:pt x="303" y="141"/>
                      <a:pt x="325" y="113"/>
                      <a:pt x="325" y="85"/>
                    </a:cubicBezTo>
                    <a:cubicBezTo>
                      <a:pt x="325" y="56"/>
                      <a:pt x="325" y="56"/>
                      <a:pt x="325" y="56"/>
                    </a:cubicBezTo>
                    <a:cubicBezTo>
                      <a:pt x="353" y="56"/>
                      <a:pt x="353" y="56"/>
                      <a:pt x="353" y="56"/>
                    </a:cubicBezTo>
                    <a:cubicBezTo>
                      <a:pt x="353" y="85"/>
                      <a:pt x="353" y="85"/>
                      <a:pt x="353" y="85"/>
                    </a:cubicBezTo>
                    <a:cubicBezTo>
                      <a:pt x="353" y="113"/>
                      <a:pt x="381" y="141"/>
                      <a:pt x="409" y="141"/>
                    </a:cubicBezTo>
                    <a:cubicBezTo>
                      <a:pt x="445" y="141"/>
                      <a:pt x="466" y="113"/>
                      <a:pt x="466" y="85"/>
                    </a:cubicBezTo>
                    <a:cubicBezTo>
                      <a:pt x="466" y="56"/>
                      <a:pt x="466" y="56"/>
                      <a:pt x="466" y="56"/>
                    </a:cubicBezTo>
                    <a:cubicBezTo>
                      <a:pt x="515" y="56"/>
                      <a:pt x="515" y="56"/>
                      <a:pt x="515" y="56"/>
                    </a:cubicBezTo>
                    <a:cubicBezTo>
                      <a:pt x="530" y="56"/>
                      <a:pt x="544" y="71"/>
                      <a:pt x="544" y="85"/>
                    </a:cubicBezTo>
                    <a:cubicBezTo>
                      <a:pt x="544" y="403"/>
                      <a:pt x="544" y="403"/>
                      <a:pt x="544" y="403"/>
                    </a:cubicBezTo>
                    <a:cubicBezTo>
                      <a:pt x="530" y="403"/>
                      <a:pt x="515" y="410"/>
                      <a:pt x="501" y="424"/>
                    </a:cubicBezTo>
                    <a:close/>
                    <a:moveTo>
                      <a:pt x="353" y="367"/>
                    </a:moveTo>
                    <a:lnTo>
                      <a:pt x="353" y="367"/>
                    </a:lnTo>
                    <a:cubicBezTo>
                      <a:pt x="353" y="353"/>
                      <a:pt x="346" y="339"/>
                      <a:pt x="325" y="339"/>
                    </a:cubicBezTo>
                    <a:cubicBezTo>
                      <a:pt x="268" y="339"/>
                      <a:pt x="268" y="339"/>
                      <a:pt x="268" y="339"/>
                    </a:cubicBezTo>
                    <a:cubicBezTo>
                      <a:pt x="226" y="339"/>
                      <a:pt x="226" y="339"/>
                      <a:pt x="226" y="339"/>
                    </a:cubicBezTo>
                    <a:cubicBezTo>
                      <a:pt x="98" y="339"/>
                      <a:pt x="98" y="339"/>
                      <a:pt x="98" y="339"/>
                    </a:cubicBezTo>
                    <a:cubicBezTo>
                      <a:pt x="84" y="339"/>
                      <a:pt x="70" y="353"/>
                      <a:pt x="70" y="367"/>
                    </a:cubicBezTo>
                    <a:cubicBezTo>
                      <a:pt x="70" y="382"/>
                      <a:pt x="84" y="396"/>
                      <a:pt x="98" y="396"/>
                    </a:cubicBezTo>
                    <a:cubicBezTo>
                      <a:pt x="226" y="396"/>
                      <a:pt x="226" y="396"/>
                      <a:pt x="226" y="396"/>
                    </a:cubicBezTo>
                    <a:cubicBezTo>
                      <a:pt x="268" y="396"/>
                      <a:pt x="268" y="396"/>
                      <a:pt x="268" y="396"/>
                    </a:cubicBezTo>
                    <a:cubicBezTo>
                      <a:pt x="325" y="396"/>
                      <a:pt x="325" y="396"/>
                      <a:pt x="325" y="396"/>
                    </a:cubicBezTo>
                    <a:cubicBezTo>
                      <a:pt x="346" y="396"/>
                      <a:pt x="353" y="382"/>
                      <a:pt x="353" y="367"/>
                    </a:cubicBezTo>
                    <a:close/>
                    <a:moveTo>
                      <a:pt x="70" y="488"/>
                    </a:moveTo>
                    <a:lnTo>
                      <a:pt x="70" y="488"/>
                    </a:lnTo>
                    <a:cubicBezTo>
                      <a:pt x="70" y="502"/>
                      <a:pt x="84" y="509"/>
                      <a:pt x="98" y="509"/>
                    </a:cubicBezTo>
                    <a:cubicBezTo>
                      <a:pt x="275" y="509"/>
                      <a:pt x="275" y="509"/>
                      <a:pt x="275" y="509"/>
                    </a:cubicBezTo>
                    <a:cubicBezTo>
                      <a:pt x="289" y="509"/>
                      <a:pt x="296" y="502"/>
                      <a:pt x="296" y="488"/>
                    </a:cubicBezTo>
                    <a:cubicBezTo>
                      <a:pt x="296" y="474"/>
                      <a:pt x="289" y="459"/>
                      <a:pt x="275" y="459"/>
                    </a:cubicBezTo>
                    <a:cubicBezTo>
                      <a:pt x="98" y="459"/>
                      <a:pt x="98" y="459"/>
                      <a:pt x="98" y="459"/>
                    </a:cubicBezTo>
                    <a:cubicBezTo>
                      <a:pt x="84" y="459"/>
                      <a:pt x="70" y="474"/>
                      <a:pt x="70" y="488"/>
                    </a:cubicBezTo>
                    <a:close/>
                    <a:moveTo>
                      <a:pt x="438" y="219"/>
                    </a:moveTo>
                    <a:lnTo>
                      <a:pt x="438" y="219"/>
                    </a:lnTo>
                    <a:cubicBezTo>
                      <a:pt x="98" y="219"/>
                      <a:pt x="98" y="219"/>
                      <a:pt x="98" y="219"/>
                    </a:cubicBezTo>
                    <a:cubicBezTo>
                      <a:pt x="84" y="219"/>
                      <a:pt x="70" y="226"/>
                      <a:pt x="70" y="247"/>
                    </a:cubicBezTo>
                    <a:cubicBezTo>
                      <a:pt x="70" y="261"/>
                      <a:pt x="84" y="276"/>
                      <a:pt x="98" y="276"/>
                    </a:cubicBezTo>
                    <a:cubicBezTo>
                      <a:pt x="438" y="276"/>
                      <a:pt x="438" y="276"/>
                      <a:pt x="438" y="276"/>
                    </a:cubicBezTo>
                    <a:cubicBezTo>
                      <a:pt x="459" y="276"/>
                      <a:pt x="466" y="261"/>
                      <a:pt x="466" y="247"/>
                    </a:cubicBezTo>
                    <a:cubicBezTo>
                      <a:pt x="466" y="226"/>
                      <a:pt x="459" y="219"/>
                      <a:pt x="438" y="219"/>
                    </a:cubicBezTo>
                    <a:close/>
                    <a:moveTo>
                      <a:pt x="409" y="113"/>
                    </a:moveTo>
                    <a:lnTo>
                      <a:pt x="409" y="113"/>
                    </a:lnTo>
                    <a:cubicBezTo>
                      <a:pt x="395" y="113"/>
                      <a:pt x="381" y="99"/>
                      <a:pt x="381" y="85"/>
                    </a:cubicBezTo>
                    <a:cubicBezTo>
                      <a:pt x="381" y="28"/>
                      <a:pt x="381" y="28"/>
                      <a:pt x="381" y="28"/>
                    </a:cubicBezTo>
                    <a:cubicBezTo>
                      <a:pt x="381" y="14"/>
                      <a:pt x="395" y="0"/>
                      <a:pt x="409" y="0"/>
                    </a:cubicBezTo>
                    <a:cubicBezTo>
                      <a:pt x="431" y="0"/>
                      <a:pt x="438" y="14"/>
                      <a:pt x="438" y="28"/>
                    </a:cubicBezTo>
                    <a:cubicBezTo>
                      <a:pt x="438" y="85"/>
                      <a:pt x="438" y="85"/>
                      <a:pt x="438" y="85"/>
                    </a:cubicBezTo>
                    <a:cubicBezTo>
                      <a:pt x="438" y="99"/>
                      <a:pt x="431" y="113"/>
                      <a:pt x="409" y="113"/>
                    </a:cubicBezTo>
                    <a:close/>
                    <a:moveTo>
                      <a:pt x="268" y="113"/>
                    </a:moveTo>
                    <a:lnTo>
                      <a:pt x="268" y="113"/>
                    </a:lnTo>
                    <a:cubicBezTo>
                      <a:pt x="254" y="113"/>
                      <a:pt x="240" y="99"/>
                      <a:pt x="240" y="85"/>
                    </a:cubicBezTo>
                    <a:cubicBezTo>
                      <a:pt x="240" y="28"/>
                      <a:pt x="240" y="28"/>
                      <a:pt x="240" y="28"/>
                    </a:cubicBezTo>
                    <a:cubicBezTo>
                      <a:pt x="240" y="14"/>
                      <a:pt x="254" y="0"/>
                      <a:pt x="268" y="0"/>
                    </a:cubicBezTo>
                    <a:cubicBezTo>
                      <a:pt x="289" y="0"/>
                      <a:pt x="296" y="14"/>
                      <a:pt x="296" y="28"/>
                    </a:cubicBezTo>
                    <a:cubicBezTo>
                      <a:pt x="296" y="85"/>
                      <a:pt x="296" y="85"/>
                      <a:pt x="296" y="85"/>
                    </a:cubicBezTo>
                    <a:cubicBezTo>
                      <a:pt x="296" y="99"/>
                      <a:pt x="289" y="113"/>
                      <a:pt x="268" y="113"/>
                    </a:cubicBezTo>
                    <a:close/>
                    <a:moveTo>
                      <a:pt x="127" y="113"/>
                    </a:moveTo>
                    <a:lnTo>
                      <a:pt x="127" y="113"/>
                    </a:lnTo>
                    <a:cubicBezTo>
                      <a:pt x="113" y="113"/>
                      <a:pt x="98" y="99"/>
                      <a:pt x="98" y="85"/>
                    </a:cubicBezTo>
                    <a:cubicBezTo>
                      <a:pt x="98" y="28"/>
                      <a:pt x="98" y="28"/>
                      <a:pt x="98" y="28"/>
                    </a:cubicBezTo>
                    <a:cubicBezTo>
                      <a:pt x="98" y="14"/>
                      <a:pt x="113" y="0"/>
                      <a:pt x="127" y="0"/>
                    </a:cubicBezTo>
                    <a:cubicBezTo>
                      <a:pt x="148" y="0"/>
                      <a:pt x="155" y="14"/>
                      <a:pt x="155" y="28"/>
                    </a:cubicBezTo>
                    <a:cubicBezTo>
                      <a:pt x="155" y="85"/>
                      <a:pt x="155" y="85"/>
                      <a:pt x="155" y="85"/>
                    </a:cubicBezTo>
                    <a:cubicBezTo>
                      <a:pt x="155" y="99"/>
                      <a:pt x="148" y="113"/>
                      <a:pt x="127" y="113"/>
                    </a:cubicBezTo>
                    <a:close/>
                  </a:path>
                </a:pathLst>
              </a:custGeom>
              <a:grpFill/>
              <a:ln>
                <a:noFill/>
              </a:ln>
              <a:extLst/>
            </p:spPr>
            <p:txBody>
              <a:bodyPr anchor="ctr" bIns="22854" lIns="45708" rIns="45708" tIns="22854" wrap="none"/>
              <a:lstStyle/>
              <a:p>
                <a:endParaRPr lang="en-US" sz="3199">
                  <a:latin typeface="Roboto Light"/>
                </a:endParaRPr>
              </a:p>
            </p:txBody>
          </p:sp>
          <p:sp>
            <p:nvSpPr>
              <p:cNvPr id="110" name="Freeform 59"/>
              <p:cNvSpPr>
                <a:spLocks noChangeArrowheads="1"/>
              </p:cNvSpPr>
              <p:nvPr/>
            </p:nvSpPr>
            <p:spPr bwMode="auto">
              <a:xfrm>
                <a:off x="1161258" y="3500437"/>
                <a:ext cx="209550" cy="219075"/>
              </a:xfrm>
              <a:custGeom>
                <a:gdLst>
                  <a:gd fmla="*/ 73627430 w 581" name="T0"/>
                  <a:gd fmla="*/ 67678707 h 609" name="T1"/>
                  <a:gd fmla="*/ 61659637 w 581" name="T2"/>
                  <a:gd fmla="*/ 78678142 h 609" name="T3"/>
                  <a:gd fmla="*/ 54244957 w 581" name="T4"/>
                  <a:gd fmla="*/ 72208055 h 609" name="T5"/>
                  <a:gd fmla="*/ 57106883 w 581" name="T6"/>
                  <a:gd fmla="*/ 65867111 h 609" name="T7"/>
                  <a:gd fmla="*/ 61659637 w 581" name="T8"/>
                  <a:gd fmla="*/ 69490662 h 609" name="T9"/>
                  <a:gd fmla="*/ 71806401 w 581" name="T10"/>
                  <a:gd fmla="*/ 61338122 h 609" name="T11"/>
                  <a:gd fmla="*/ 73627430 w 581" name="T12"/>
                  <a:gd fmla="*/ 67678707 h 609" name="T13"/>
                  <a:gd fmla="*/ 61659637 w 581" name="T14"/>
                  <a:gd fmla="*/ 64055516 h 609" name="T15"/>
                  <a:gd fmla="*/ 49691843 w 581" name="T16"/>
                  <a:gd fmla="*/ 69490662 h 609" name="T17"/>
                  <a:gd fmla="*/ 51513233 w 581" name="T18"/>
                  <a:gd fmla="*/ 75054951 h 609" name="T19"/>
                  <a:gd fmla="*/ 3772261 w 581" name="T20"/>
                  <a:gd fmla="*/ 78678142 h 609" name="T21"/>
                  <a:gd fmla="*/ 0 w 581" name="T22"/>
                  <a:gd fmla="*/ 10999436 h 609" name="T23"/>
                  <a:gd fmla="*/ 10146404 w 581" name="T24"/>
                  <a:gd fmla="*/ 7246742 h 609" name="T25"/>
                  <a:gd fmla="*/ 17561444 w 581" name="T26"/>
                  <a:gd fmla="*/ 18246178 h 609" name="T27"/>
                  <a:gd fmla="*/ 24845922 w 581" name="T28"/>
                  <a:gd fmla="*/ 7246742 h 609" name="T29"/>
                  <a:gd fmla="*/ 28488341 w 581" name="T30"/>
                  <a:gd fmla="*/ 10999436 h 609" name="T31"/>
                  <a:gd fmla="*/ 43318061 w 581" name="T32"/>
                  <a:gd fmla="*/ 10999436 h 609" name="T33"/>
                  <a:gd fmla="*/ 46960119 w 581" name="T34"/>
                  <a:gd fmla="*/ 7246742 h 609" name="T35"/>
                  <a:gd fmla="*/ 54244957 w 581" name="T36"/>
                  <a:gd fmla="*/ 18246178 h 609" name="T37"/>
                  <a:gd fmla="*/ 61659637 w 581" name="T38"/>
                  <a:gd fmla="*/ 7246742 h 609" name="T39"/>
                  <a:gd fmla="*/ 71806401 w 581" name="T40"/>
                  <a:gd fmla="*/ 10999436 h 609" name="T41"/>
                  <a:gd fmla="*/ 66212751 w 581" name="T42"/>
                  <a:gd fmla="*/ 59526167 h 609" name="T43"/>
                  <a:gd fmla="*/ 10146404 w 581" name="T44"/>
                  <a:gd fmla="*/ 63149718 h 609" name="T45"/>
                  <a:gd fmla="*/ 12878128 w 581" name="T46"/>
                  <a:gd fmla="*/ 65867111 h 609" name="T47"/>
                  <a:gd fmla="*/ 39545439 w 581" name="T48"/>
                  <a:gd fmla="*/ 63149718 h 609" name="T49"/>
                  <a:gd fmla="*/ 39545439 w 581" name="T50"/>
                  <a:gd fmla="*/ 63149718 h 609" name="T51"/>
                  <a:gd fmla="*/ 39545439 w 581" name="T52"/>
                  <a:gd fmla="*/ 63149718 h 609" name="T53"/>
                  <a:gd fmla="*/ 12878128 w 581" name="T54"/>
                  <a:gd fmla="*/ 60431965 h 609" name="T55"/>
                  <a:gd fmla="*/ 58017218 w 581" name="T56"/>
                  <a:gd fmla="*/ 28339815 h 609" name="T57"/>
                  <a:gd fmla="*/ 13788823 w 581" name="T58"/>
                  <a:gd fmla="*/ 28339815 h 609" name="T59"/>
                  <a:gd fmla="*/ 13788823 w 581" name="T60"/>
                  <a:gd fmla="*/ 35715700 h 609" name="T61"/>
                  <a:gd fmla="*/ 61659637 w 581" name="T62"/>
                  <a:gd fmla="*/ 31963007 h 609" name="T63"/>
                  <a:gd fmla="*/ 58017218 w 581" name="T64"/>
                  <a:gd fmla="*/ 43868240 h 609" name="T65"/>
                  <a:gd fmla="*/ 35903020 w 581" name="T66"/>
                  <a:gd fmla="*/ 43868240 h 609" name="T67"/>
                  <a:gd fmla="*/ 13788823 w 581" name="T68"/>
                  <a:gd fmla="*/ 43868240 h 609" name="T69"/>
                  <a:gd fmla="*/ 13788823 w 581" name="T70"/>
                  <a:gd fmla="*/ 51244484 h 609" name="T71"/>
                  <a:gd fmla="*/ 35903020 w 581" name="T72"/>
                  <a:gd fmla="*/ 51244484 h 609" name="T73"/>
                  <a:gd fmla="*/ 61659637 w 581" name="T74"/>
                  <a:gd fmla="*/ 47491791 h 609" name="T75"/>
                  <a:gd fmla="*/ 54244957 w 581" name="T76"/>
                  <a:gd fmla="*/ 14622627 h 609" name="T77"/>
                  <a:gd fmla="*/ 50602538 w 581" name="T78"/>
                  <a:gd fmla="*/ 10999436 h 609" name="T79"/>
                  <a:gd fmla="*/ 54244957 w 581" name="T80"/>
                  <a:gd fmla="*/ 0 h 609" name="T81"/>
                  <a:gd fmla="*/ 58017218 w 581" name="T82"/>
                  <a:gd fmla="*/ 10999436 h 609" name="T83"/>
                  <a:gd fmla="*/ 35903020 w 581" name="T84"/>
                  <a:gd fmla="*/ 14622627 h 609" name="T85"/>
                  <a:gd fmla="*/ 32260601 w 581" name="T86"/>
                  <a:gd fmla="*/ 10999436 h 609" name="T87"/>
                  <a:gd fmla="*/ 35903020 w 581" name="T88"/>
                  <a:gd fmla="*/ 0 h 609" name="T89"/>
                  <a:gd fmla="*/ 39545439 w 581" name="T90"/>
                  <a:gd fmla="*/ 10999436 h 609" name="T91"/>
                  <a:gd fmla="*/ 17561444 w 581" name="T92"/>
                  <a:gd fmla="*/ 14622627 h 609" name="T93"/>
                  <a:gd fmla="*/ 13788823 w 581" name="T94"/>
                  <a:gd fmla="*/ 10999436 h 609" name="T95"/>
                  <a:gd fmla="*/ 17561444 w 581" name="T96"/>
                  <a:gd fmla="*/ 0 h 609" name="T97"/>
                  <a:gd fmla="*/ 21203502 w 581" name="T98"/>
                  <a:gd fmla="*/ 10999436 h 609"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b="b" l="0" r="r" t="0"/>
                <a:pathLst>
                  <a:path h="609" w="581">
                    <a:moveTo>
                      <a:pt x="566" y="523"/>
                    </a:moveTo>
                    <a:lnTo>
                      <a:pt x="566" y="523"/>
                    </a:lnTo>
                    <a:cubicBezTo>
                      <a:pt x="495" y="594"/>
                      <a:pt x="495" y="594"/>
                      <a:pt x="495" y="594"/>
                    </a:cubicBezTo>
                    <a:cubicBezTo>
                      <a:pt x="488" y="601"/>
                      <a:pt x="481" y="608"/>
                      <a:pt x="474" y="608"/>
                    </a:cubicBezTo>
                    <a:cubicBezTo>
                      <a:pt x="467" y="608"/>
                      <a:pt x="460" y="601"/>
                      <a:pt x="453" y="594"/>
                    </a:cubicBezTo>
                    <a:cubicBezTo>
                      <a:pt x="417" y="558"/>
                      <a:pt x="417" y="558"/>
                      <a:pt x="417" y="558"/>
                    </a:cubicBezTo>
                    <a:cubicBezTo>
                      <a:pt x="410" y="551"/>
                      <a:pt x="410" y="544"/>
                      <a:pt x="410" y="537"/>
                    </a:cubicBezTo>
                    <a:cubicBezTo>
                      <a:pt x="410" y="523"/>
                      <a:pt x="417" y="509"/>
                      <a:pt x="439" y="509"/>
                    </a:cubicBezTo>
                    <a:cubicBezTo>
                      <a:pt x="446" y="509"/>
                      <a:pt x="453" y="516"/>
                      <a:pt x="453" y="523"/>
                    </a:cubicBezTo>
                    <a:cubicBezTo>
                      <a:pt x="474" y="537"/>
                      <a:pt x="474" y="537"/>
                      <a:pt x="474" y="537"/>
                    </a:cubicBezTo>
                    <a:cubicBezTo>
                      <a:pt x="530" y="481"/>
                      <a:pt x="530" y="481"/>
                      <a:pt x="530" y="481"/>
                    </a:cubicBezTo>
                    <a:cubicBezTo>
                      <a:pt x="537" y="474"/>
                      <a:pt x="545" y="474"/>
                      <a:pt x="552" y="474"/>
                    </a:cubicBezTo>
                    <a:cubicBezTo>
                      <a:pt x="566" y="474"/>
                      <a:pt x="580" y="488"/>
                      <a:pt x="580" y="502"/>
                    </a:cubicBezTo>
                    <a:cubicBezTo>
                      <a:pt x="580" y="509"/>
                      <a:pt x="573" y="516"/>
                      <a:pt x="566" y="523"/>
                    </a:cubicBezTo>
                    <a:close/>
                    <a:moveTo>
                      <a:pt x="474" y="495"/>
                    </a:moveTo>
                    <a:lnTo>
                      <a:pt x="474" y="495"/>
                    </a:lnTo>
                    <a:cubicBezTo>
                      <a:pt x="467" y="488"/>
                      <a:pt x="453" y="481"/>
                      <a:pt x="439" y="481"/>
                    </a:cubicBezTo>
                    <a:cubicBezTo>
                      <a:pt x="403" y="481"/>
                      <a:pt x="382" y="509"/>
                      <a:pt x="382" y="537"/>
                    </a:cubicBezTo>
                    <a:cubicBezTo>
                      <a:pt x="382" y="558"/>
                      <a:pt x="389" y="573"/>
                      <a:pt x="396" y="580"/>
                    </a:cubicBezTo>
                    <a:cubicBezTo>
                      <a:pt x="424" y="608"/>
                      <a:pt x="424" y="608"/>
                      <a:pt x="424" y="608"/>
                    </a:cubicBezTo>
                    <a:cubicBezTo>
                      <a:pt x="29" y="608"/>
                      <a:pt x="29" y="608"/>
                      <a:pt x="29" y="608"/>
                    </a:cubicBezTo>
                    <a:cubicBezTo>
                      <a:pt x="15" y="608"/>
                      <a:pt x="0" y="594"/>
                      <a:pt x="0" y="580"/>
                    </a:cubicBezTo>
                    <a:cubicBezTo>
                      <a:pt x="0" y="85"/>
                      <a:pt x="0" y="85"/>
                      <a:pt x="0" y="85"/>
                    </a:cubicBezTo>
                    <a:cubicBezTo>
                      <a:pt x="0" y="71"/>
                      <a:pt x="15" y="56"/>
                      <a:pt x="29" y="56"/>
                    </a:cubicBezTo>
                    <a:cubicBezTo>
                      <a:pt x="78" y="56"/>
                      <a:pt x="78" y="56"/>
                      <a:pt x="78" y="56"/>
                    </a:cubicBezTo>
                    <a:cubicBezTo>
                      <a:pt x="78" y="85"/>
                      <a:pt x="78" y="85"/>
                      <a:pt x="78" y="85"/>
                    </a:cubicBezTo>
                    <a:cubicBezTo>
                      <a:pt x="78" y="120"/>
                      <a:pt x="106" y="141"/>
                      <a:pt x="135" y="141"/>
                    </a:cubicBezTo>
                    <a:cubicBezTo>
                      <a:pt x="163" y="141"/>
                      <a:pt x="191" y="120"/>
                      <a:pt x="191" y="85"/>
                    </a:cubicBezTo>
                    <a:cubicBezTo>
                      <a:pt x="191" y="56"/>
                      <a:pt x="191" y="56"/>
                      <a:pt x="191" y="56"/>
                    </a:cubicBezTo>
                    <a:cubicBezTo>
                      <a:pt x="219" y="56"/>
                      <a:pt x="219" y="56"/>
                      <a:pt x="219" y="56"/>
                    </a:cubicBezTo>
                    <a:cubicBezTo>
                      <a:pt x="219" y="85"/>
                      <a:pt x="219" y="85"/>
                      <a:pt x="219" y="85"/>
                    </a:cubicBezTo>
                    <a:cubicBezTo>
                      <a:pt x="219" y="120"/>
                      <a:pt x="248" y="141"/>
                      <a:pt x="276" y="141"/>
                    </a:cubicBezTo>
                    <a:cubicBezTo>
                      <a:pt x="304" y="141"/>
                      <a:pt x="333" y="120"/>
                      <a:pt x="333" y="85"/>
                    </a:cubicBezTo>
                    <a:cubicBezTo>
                      <a:pt x="333" y="56"/>
                      <a:pt x="333" y="56"/>
                      <a:pt x="333" y="56"/>
                    </a:cubicBezTo>
                    <a:cubicBezTo>
                      <a:pt x="361" y="56"/>
                      <a:pt x="361" y="56"/>
                      <a:pt x="361" y="56"/>
                    </a:cubicBezTo>
                    <a:cubicBezTo>
                      <a:pt x="361" y="85"/>
                      <a:pt x="361" y="85"/>
                      <a:pt x="361" y="85"/>
                    </a:cubicBezTo>
                    <a:cubicBezTo>
                      <a:pt x="361" y="120"/>
                      <a:pt x="389" y="141"/>
                      <a:pt x="417" y="141"/>
                    </a:cubicBezTo>
                    <a:cubicBezTo>
                      <a:pt x="446" y="141"/>
                      <a:pt x="474" y="120"/>
                      <a:pt x="474" y="85"/>
                    </a:cubicBezTo>
                    <a:cubicBezTo>
                      <a:pt x="474" y="56"/>
                      <a:pt x="474" y="56"/>
                      <a:pt x="474" y="56"/>
                    </a:cubicBezTo>
                    <a:cubicBezTo>
                      <a:pt x="523" y="56"/>
                      <a:pt x="523" y="56"/>
                      <a:pt x="523" y="56"/>
                    </a:cubicBezTo>
                    <a:cubicBezTo>
                      <a:pt x="537" y="56"/>
                      <a:pt x="552" y="71"/>
                      <a:pt x="552" y="85"/>
                    </a:cubicBezTo>
                    <a:cubicBezTo>
                      <a:pt x="552" y="445"/>
                      <a:pt x="552" y="445"/>
                      <a:pt x="552" y="445"/>
                    </a:cubicBezTo>
                    <a:cubicBezTo>
                      <a:pt x="530" y="445"/>
                      <a:pt x="516" y="452"/>
                      <a:pt x="509" y="460"/>
                    </a:cubicBezTo>
                    <a:lnTo>
                      <a:pt x="474" y="495"/>
                    </a:lnTo>
                    <a:close/>
                    <a:moveTo>
                      <a:pt x="78" y="488"/>
                    </a:moveTo>
                    <a:lnTo>
                      <a:pt x="78" y="488"/>
                    </a:lnTo>
                    <a:cubicBezTo>
                      <a:pt x="78" y="502"/>
                      <a:pt x="85" y="509"/>
                      <a:pt x="99" y="509"/>
                    </a:cubicBezTo>
                    <a:cubicBezTo>
                      <a:pt x="283" y="509"/>
                      <a:pt x="283" y="509"/>
                      <a:pt x="283" y="509"/>
                    </a:cubicBezTo>
                    <a:cubicBezTo>
                      <a:pt x="297" y="509"/>
                      <a:pt x="304" y="502"/>
                      <a:pt x="304" y="488"/>
                    </a:cubicBezTo>
                    <a:cubicBezTo>
                      <a:pt x="304" y="474"/>
                      <a:pt x="297" y="467"/>
                      <a:pt x="283" y="467"/>
                    </a:cubicBezTo>
                    <a:cubicBezTo>
                      <a:pt x="99" y="467"/>
                      <a:pt x="99" y="467"/>
                      <a:pt x="99" y="467"/>
                    </a:cubicBezTo>
                    <a:cubicBezTo>
                      <a:pt x="85" y="467"/>
                      <a:pt x="78" y="474"/>
                      <a:pt x="78" y="488"/>
                    </a:cubicBezTo>
                    <a:close/>
                    <a:moveTo>
                      <a:pt x="446" y="219"/>
                    </a:moveTo>
                    <a:lnTo>
                      <a:pt x="446" y="219"/>
                    </a:lnTo>
                    <a:cubicBezTo>
                      <a:pt x="106" y="219"/>
                      <a:pt x="106" y="219"/>
                      <a:pt x="106" y="219"/>
                    </a:cubicBezTo>
                    <a:cubicBezTo>
                      <a:pt x="92" y="219"/>
                      <a:pt x="78" y="233"/>
                      <a:pt x="78" y="247"/>
                    </a:cubicBezTo>
                    <a:cubicBezTo>
                      <a:pt x="78" y="262"/>
                      <a:pt x="92" y="276"/>
                      <a:pt x="106" y="276"/>
                    </a:cubicBezTo>
                    <a:cubicBezTo>
                      <a:pt x="446" y="276"/>
                      <a:pt x="446" y="276"/>
                      <a:pt x="446" y="276"/>
                    </a:cubicBezTo>
                    <a:cubicBezTo>
                      <a:pt x="460" y="276"/>
                      <a:pt x="474" y="262"/>
                      <a:pt x="474" y="247"/>
                    </a:cubicBezTo>
                    <a:cubicBezTo>
                      <a:pt x="474" y="233"/>
                      <a:pt x="460" y="219"/>
                      <a:pt x="446" y="219"/>
                    </a:cubicBezTo>
                    <a:close/>
                    <a:moveTo>
                      <a:pt x="446" y="339"/>
                    </a:moveTo>
                    <a:lnTo>
                      <a:pt x="446" y="339"/>
                    </a:lnTo>
                    <a:cubicBezTo>
                      <a:pt x="276" y="339"/>
                      <a:pt x="276" y="339"/>
                      <a:pt x="276" y="339"/>
                    </a:cubicBezTo>
                    <a:cubicBezTo>
                      <a:pt x="226" y="339"/>
                      <a:pt x="226" y="339"/>
                      <a:pt x="226" y="339"/>
                    </a:cubicBezTo>
                    <a:cubicBezTo>
                      <a:pt x="106" y="339"/>
                      <a:pt x="106" y="339"/>
                      <a:pt x="106" y="339"/>
                    </a:cubicBezTo>
                    <a:cubicBezTo>
                      <a:pt x="92" y="339"/>
                      <a:pt x="78" y="353"/>
                      <a:pt x="78" y="367"/>
                    </a:cubicBezTo>
                    <a:cubicBezTo>
                      <a:pt x="78" y="389"/>
                      <a:pt x="92" y="396"/>
                      <a:pt x="106" y="396"/>
                    </a:cubicBezTo>
                    <a:cubicBezTo>
                      <a:pt x="226" y="396"/>
                      <a:pt x="226" y="396"/>
                      <a:pt x="226" y="396"/>
                    </a:cubicBezTo>
                    <a:cubicBezTo>
                      <a:pt x="276" y="396"/>
                      <a:pt x="276" y="396"/>
                      <a:pt x="276" y="396"/>
                    </a:cubicBezTo>
                    <a:cubicBezTo>
                      <a:pt x="446" y="396"/>
                      <a:pt x="446" y="396"/>
                      <a:pt x="446" y="396"/>
                    </a:cubicBezTo>
                    <a:cubicBezTo>
                      <a:pt x="460" y="396"/>
                      <a:pt x="474" y="389"/>
                      <a:pt x="474" y="367"/>
                    </a:cubicBezTo>
                    <a:cubicBezTo>
                      <a:pt x="474" y="353"/>
                      <a:pt x="460" y="339"/>
                      <a:pt x="446" y="339"/>
                    </a:cubicBezTo>
                    <a:close/>
                    <a:moveTo>
                      <a:pt x="417" y="113"/>
                    </a:moveTo>
                    <a:lnTo>
                      <a:pt x="417" y="113"/>
                    </a:lnTo>
                    <a:cubicBezTo>
                      <a:pt x="403" y="113"/>
                      <a:pt x="389" y="106"/>
                      <a:pt x="389" y="85"/>
                    </a:cubicBezTo>
                    <a:cubicBezTo>
                      <a:pt x="389" y="28"/>
                      <a:pt x="389" y="28"/>
                      <a:pt x="389" y="28"/>
                    </a:cubicBezTo>
                    <a:cubicBezTo>
                      <a:pt x="389" y="14"/>
                      <a:pt x="403" y="0"/>
                      <a:pt x="417" y="0"/>
                    </a:cubicBezTo>
                    <a:cubicBezTo>
                      <a:pt x="431" y="0"/>
                      <a:pt x="446" y="14"/>
                      <a:pt x="446" y="28"/>
                    </a:cubicBezTo>
                    <a:cubicBezTo>
                      <a:pt x="446" y="85"/>
                      <a:pt x="446" y="85"/>
                      <a:pt x="446" y="85"/>
                    </a:cubicBezTo>
                    <a:cubicBezTo>
                      <a:pt x="446" y="106"/>
                      <a:pt x="431" y="113"/>
                      <a:pt x="417" y="113"/>
                    </a:cubicBezTo>
                    <a:close/>
                    <a:moveTo>
                      <a:pt x="276" y="113"/>
                    </a:moveTo>
                    <a:lnTo>
                      <a:pt x="276" y="113"/>
                    </a:lnTo>
                    <a:cubicBezTo>
                      <a:pt x="262" y="113"/>
                      <a:pt x="248" y="106"/>
                      <a:pt x="248" y="85"/>
                    </a:cubicBezTo>
                    <a:cubicBezTo>
                      <a:pt x="248" y="28"/>
                      <a:pt x="248" y="28"/>
                      <a:pt x="248" y="28"/>
                    </a:cubicBezTo>
                    <a:cubicBezTo>
                      <a:pt x="248" y="14"/>
                      <a:pt x="262" y="0"/>
                      <a:pt x="276" y="0"/>
                    </a:cubicBezTo>
                    <a:cubicBezTo>
                      <a:pt x="290" y="0"/>
                      <a:pt x="304" y="14"/>
                      <a:pt x="304" y="28"/>
                    </a:cubicBezTo>
                    <a:cubicBezTo>
                      <a:pt x="304" y="85"/>
                      <a:pt x="304" y="85"/>
                      <a:pt x="304" y="85"/>
                    </a:cubicBezTo>
                    <a:cubicBezTo>
                      <a:pt x="304" y="106"/>
                      <a:pt x="290" y="113"/>
                      <a:pt x="276" y="113"/>
                    </a:cubicBezTo>
                    <a:close/>
                    <a:moveTo>
                      <a:pt x="135" y="113"/>
                    </a:moveTo>
                    <a:lnTo>
                      <a:pt x="135" y="113"/>
                    </a:lnTo>
                    <a:cubicBezTo>
                      <a:pt x="121" y="113"/>
                      <a:pt x="106" y="106"/>
                      <a:pt x="106" y="85"/>
                    </a:cubicBezTo>
                    <a:cubicBezTo>
                      <a:pt x="106" y="28"/>
                      <a:pt x="106" y="28"/>
                      <a:pt x="106" y="28"/>
                    </a:cubicBezTo>
                    <a:cubicBezTo>
                      <a:pt x="106" y="14"/>
                      <a:pt x="121" y="0"/>
                      <a:pt x="135" y="0"/>
                    </a:cubicBezTo>
                    <a:cubicBezTo>
                      <a:pt x="149" y="0"/>
                      <a:pt x="163" y="14"/>
                      <a:pt x="163" y="28"/>
                    </a:cubicBezTo>
                    <a:cubicBezTo>
                      <a:pt x="163" y="85"/>
                      <a:pt x="163" y="85"/>
                      <a:pt x="163" y="85"/>
                    </a:cubicBezTo>
                    <a:cubicBezTo>
                      <a:pt x="163" y="106"/>
                      <a:pt x="149" y="113"/>
                      <a:pt x="135" y="113"/>
                    </a:cubicBezTo>
                    <a:close/>
                  </a:path>
                </a:pathLst>
              </a:custGeom>
              <a:grpFill/>
              <a:ln>
                <a:noFill/>
              </a:ln>
              <a:extLst/>
            </p:spPr>
            <p:txBody>
              <a:bodyPr anchor="ctr" bIns="22854" lIns="45708" rIns="45708" tIns="22854" wrap="none"/>
              <a:lstStyle/>
              <a:p>
                <a:endParaRPr lang="en-US" sz="3199">
                  <a:latin typeface="Roboto Light"/>
                </a:endParaRPr>
              </a:p>
            </p:txBody>
          </p:sp>
          <p:sp>
            <p:nvSpPr>
              <p:cNvPr id="111" name="Freeform 60"/>
              <p:cNvSpPr>
                <a:spLocks noChangeArrowheads="1"/>
              </p:cNvSpPr>
              <p:nvPr/>
            </p:nvSpPr>
            <p:spPr bwMode="auto">
              <a:xfrm>
                <a:off x="781845" y="3500437"/>
                <a:ext cx="196850" cy="219075"/>
              </a:xfrm>
              <a:custGeom>
                <a:gdLst>
                  <a:gd fmla="*/ 67317282 w 545" name="T0"/>
                  <a:gd fmla="*/ 78678142 h 609" name="T1"/>
                  <a:gd fmla="*/ 0 w 545" name="T2"/>
                  <a:gd fmla="*/ 75054951 h 609" name="T3"/>
                  <a:gd fmla="*/ 3783493 w 545" name="T4"/>
                  <a:gd fmla="*/ 7246742 h 609" name="T5"/>
                  <a:gd fmla="*/ 10175881 w 545" name="T6"/>
                  <a:gd fmla="*/ 10999436 h 609" name="T7"/>
                  <a:gd fmla="*/ 24917959 w 545" name="T8"/>
                  <a:gd fmla="*/ 10999436 h 609" name="T9"/>
                  <a:gd fmla="*/ 28570701 w 545" name="T10"/>
                  <a:gd fmla="*/ 7246742 h 609" name="T11"/>
                  <a:gd fmla="*/ 36006935 w 545" name="T12"/>
                  <a:gd fmla="*/ 18246178 h 609" name="T13"/>
                  <a:gd fmla="*/ 43443170 w 545" name="T14"/>
                  <a:gd fmla="*/ 7246742 h 609" name="T15"/>
                  <a:gd fmla="*/ 47096272 w 545" name="T16"/>
                  <a:gd fmla="*/ 10999436 h 609" name="T17"/>
                  <a:gd fmla="*/ 61837989 w 545" name="T18"/>
                  <a:gd fmla="*/ 10999436 h 609" name="T19"/>
                  <a:gd fmla="*/ 67317282 w 545" name="T20"/>
                  <a:gd fmla="*/ 7246742 h 609" name="T21"/>
                  <a:gd fmla="*/ 70970385 w 545" name="T22"/>
                  <a:gd fmla="*/ 75054951 h 609" name="T23"/>
                  <a:gd fmla="*/ 58185248 w 545" name="T24"/>
                  <a:gd fmla="*/ 28339815 h 609" name="T25"/>
                  <a:gd fmla="*/ 13828622 w 545" name="T26"/>
                  <a:gd fmla="*/ 28339815 h 609" name="T27"/>
                  <a:gd fmla="*/ 13828622 w 545" name="T28"/>
                  <a:gd fmla="*/ 35715700 h 609" name="T29"/>
                  <a:gd fmla="*/ 61837989 w 545" name="T30"/>
                  <a:gd fmla="*/ 31963007 h 609" name="T31"/>
                  <a:gd fmla="*/ 58185248 w 545" name="T32"/>
                  <a:gd fmla="*/ 43868240 h 609" name="T33"/>
                  <a:gd fmla="*/ 13828622 w 545" name="T34"/>
                  <a:gd fmla="*/ 43868240 h 609" name="T35"/>
                  <a:gd fmla="*/ 13828622 w 545" name="T36"/>
                  <a:gd fmla="*/ 51244484 h 609" name="T37"/>
                  <a:gd fmla="*/ 61837989 w 545" name="T38"/>
                  <a:gd fmla="*/ 47491791 h 609" name="T39"/>
                  <a:gd fmla="*/ 58185248 w 545" name="T40"/>
                  <a:gd fmla="*/ 60431965 h 609" name="T41"/>
                  <a:gd fmla="*/ 12915527 w 545" name="T42"/>
                  <a:gd fmla="*/ 60431965 h 609" name="T43"/>
                  <a:gd fmla="*/ 12915527 w 545" name="T44"/>
                  <a:gd fmla="*/ 65867111 h 609" name="T45"/>
                  <a:gd fmla="*/ 61837989 w 545" name="T46"/>
                  <a:gd fmla="*/ 63149718 h 609" name="T47"/>
                  <a:gd fmla="*/ 54401755 w 545" name="T48"/>
                  <a:gd fmla="*/ 14622627 h 609" name="T49"/>
                  <a:gd fmla="*/ 50749014 w 545" name="T50"/>
                  <a:gd fmla="*/ 10999436 h 609" name="T51"/>
                  <a:gd fmla="*/ 54401755 w 545" name="T52"/>
                  <a:gd fmla="*/ 0 h 609" name="T53"/>
                  <a:gd fmla="*/ 58185248 w 545" name="T54"/>
                  <a:gd fmla="*/ 10999436 h 609" name="T55"/>
                  <a:gd fmla="*/ 36006935 w 545" name="T56"/>
                  <a:gd fmla="*/ 14622627 h 609" name="T57"/>
                  <a:gd fmla="*/ 32354194 w 545" name="T58"/>
                  <a:gd fmla="*/ 10999436 h 609" name="T59"/>
                  <a:gd fmla="*/ 36006935 w 545" name="T60"/>
                  <a:gd fmla="*/ 0 h 609" name="T61"/>
                  <a:gd fmla="*/ 39660038 w 545" name="T62"/>
                  <a:gd fmla="*/ 10999436 h 609" name="T63"/>
                  <a:gd fmla="*/ 17612115 w 545" name="T64"/>
                  <a:gd fmla="*/ 14622627 h 609" name="T65"/>
                  <a:gd fmla="*/ 13828622 w 545" name="T66"/>
                  <a:gd fmla="*/ 10999436 h 609" name="T67"/>
                  <a:gd fmla="*/ 17612115 w 545" name="T68"/>
                  <a:gd fmla="*/ 0 h 609" name="T69"/>
                  <a:gd fmla="*/ 21264857 w 545" name="T70"/>
                  <a:gd fmla="*/ 10999436 h 609"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b="b" l="0" r="r" t="0"/>
                <a:pathLst>
                  <a:path h="609" w="545">
                    <a:moveTo>
                      <a:pt x="516" y="608"/>
                    </a:moveTo>
                    <a:lnTo>
                      <a:pt x="516" y="608"/>
                    </a:lnTo>
                    <a:cubicBezTo>
                      <a:pt x="29" y="608"/>
                      <a:pt x="29" y="608"/>
                      <a:pt x="29" y="608"/>
                    </a:cubicBezTo>
                    <a:cubicBezTo>
                      <a:pt x="14" y="608"/>
                      <a:pt x="0" y="594"/>
                      <a:pt x="0" y="580"/>
                    </a:cubicBezTo>
                    <a:cubicBezTo>
                      <a:pt x="0" y="85"/>
                      <a:pt x="0" y="85"/>
                      <a:pt x="0" y="85"/>
                    </a:cubicBezTo>
                    <a:cubicBezTo>
                      <a:pt x="0" y="71"/>
                      <a:pt x="14" y="56"/>
                      <a:pt x="29" y="56"/>
                    </a:cubicBezTo>
                    <a:cubicBezTo>
                      <a:pt x="78" y="56"/>
                      <a:pt x="78" y="56"/>
                      <a:pt x="78" y="56"/>
                    </a:cubicBezTo>
                    <a:cubicBezTo>
                      <a:pt x="78" y="85"/>
                      <a:pt x="78" y="85"/>
                      <a:pt x="78" y="85"/>
                    </a:cubicBezTo>
                    <a:cubicBezTo>
                      <a:pt x="78" y="120"/>
                      <a:pt x="99" y="141"/>
                      <a:pt x="135" y="141"/>
                    </a:cubicBezTo>
                    <a:cubicBezTo>
                      <a:pt x="163" y="141"/>
                      <a:pt x="191" y="120"/>
                      <a:pt x="191" y="85"/>
                    </a:cubicBezTo>
                    <a:cubicBezTo>
                      <a:pt x="191" y="56"/>
                      <a:pt x="191" y="56"/>
                      <a:pt x="191" y="56"/>
                    </a:cubicBezTo>
                    <a:cubicBezTo>
                      <a:pt x="219" y="56"/>
                      <a:pt x="219" y="56"/>
                      <a:pt x="219" y="56"/>
                    </a:cubicBezTo>
                    <a:cubicBezTo>
                      <a:pt x="219" y="85"/>
                      <a:pt x="219" y="85"/>
                      <a:pt x="219" y="85"/>
                    </a:cubicBezTo>
                    <a:cubicBezTo>
                      <a:pt x="219" y="120"/>
                      <a:pt x="241" y="141"/>
                      <a:pt x="276" y="141"/>
                    </a:cubicBezTo>
                    <a:cubicBezTo>
                      <a:pt x="304" y="141"/>
                      <a:pt x="333" y="120"/>
                      <a:pt x="333" y="85"/>
                    </a:cubicBezTo>
                    <a:cubicBezTo>
                      <a:pt x="333" y="56"/>
                      <a:pt x="333" y="56"/>
                      <a:pt x="333" y="56"/>
                    </a:cubicBezTo>
                    <a:cubicBezTo>
                      <a:pt x="361" y="56"/>
                      <a:pt x="361" y="56"/>
                      <a:pt x="361" y="56"/>
                    </a:cubicBezTo>
                    <a:cubicBezTo>
                      <a:pt x="361" y="85"/>
                      <a:pt x="361" y="85"/>
                      <a:pt x="361" y="85"/>
                    </a:cubicBezTo>
                    <a:cubicBezTo>
                      <a:pt x="361" y="120"/>
                      <a:pt x="382" y="141"/>
                      <a:pt x="417" y="141"/>
                    </a:cubicBezTo>
                    <a:cubicBezTo>
                      <a:pt x="446" y="141"/>
                      <a:pt x="474" y="120"/>
                      <a:pt x="474" y="85"/>
                    </a:cubicBezTo>
                    <a:cubicBezTo>
                      <a:pt x="474" y="56"/>
                      <a:pt x="474" y="56"/>
                      <a:pt x="474" y="56"/>
                    </a:cubicBezTo>
                    <a:cubicBezTo>
                      <a:pt x="516" y="56"/>
                      <a:pt x="516" y="56"/>
                      <a:pt x="516" y="56"/>
                    </a:cubicBezTo>
                    <a:cubicBezTo>
                      <a:pt x="537" y="56"/>
                      <a:pt x="544" y="71"/>
                      <a:pt x="544" y="85"/>
                    </a:cubicBezTo>
                    <a:cubicBezTo>
                      <a:pt x="544" y="580"/>
                      <a:pt x="544" y="580"/>
                      <a:pt x="544" y="580"/>
                    </a:cubicBezTo>
                    <a:cubicBezTo>
                      <a:pt x="544" y="594"/>
                      <a:pt x="537" y="608"/>
                      <a:pt x="516" y="608"/>
                    </a:cubicBezTo>
                    <a:close/>
                    <a:moveTo>
                      <a:pt x="446" y="219"/>
                    </a:moveTo>
                    <a:lnTo>
                      <a:pt x="446" y="219"/>
                    </a:lnTo>
                    <a:cubicBezTo>
                      <a:pt x="106" y="219"/>
                      <a:pt x="106" y="219"/>
                      <a:pt x="106" y="219"/>
                    </a:cubicBezTo>
                    <a:cubicBezTo>
                      <a:pt x="85" y="219"/>
                      <a:pt x="78" y="233"/>
                      <a:pt x="78" y="247"/>
                    </a:cubicBezTo>
                    <a:cubicBezTo>
                      <a:pt x="78" y="262"/>
                      <a:pt x="85" y="276"/>
                      <a:pt x="106" y="276"/>
                    </a:cubicBezTo>
                    <a:cubicBezTo>
                      <a:pt x="446" y="276"/>
                      <a:pt x="446" y="276"/>
                      <a:pt x="446" y="276"/>
                    </a:cubicBezTo>
                    <a:cubicBezTo>
                      <a:pt x="460" y="276"/>
                      <a:pt x="474" y="262"/>
                      <a:pt x="474" y="247"/>
                    </a:cubicBezTo>
                    <a:cubicBezTo>
                      <a:pt x="474" y="233"/>
                      <a:pt x="460" y="219"/>
                      <a:pt x="446" y="219"/>
                    </a:cubicBezTo>
                    <a:close/>
                    <a:moveTo>
                      <a:pt x="446" y="339"/>
                    </a:moveTo>
                    <a:lnTo>
                      <a:pt x="446" y="339"/>
                    </a:lnTo>
                    <a:cubicBezTo>
                      <a:pt x="106" y="339"/>
                      <a:pt x="106" y="339"/>
                      <a:pt x="106" y="339"/>
                    </a:cubicBezTo>
                    <a:cubicBezTo>
                      <a:pt x="85" y="339"/>
                      <a:pt x="78" y="353"/>
                      <a:pt x="78" y="367"/>
                    </a:cubicBezTo>
                    <a:cubicBezTo>
                      <a:pt x="78" y="389"/>
                      <a:pt x="85" y="396"/>
                      <a:pt x="106" y="396"/>
                    </a:cubicBezTo>
                    <a:cubicBezTo>
                      <a:pt x="446" y="396"/>
                      <a:pt x="446" y="396"/>
                      <a:pt x="446" y="396"/>
                    </a:cubicBezTo>
                    <a:cubicBezTo>
                      <a:pt x="460" y="396"/>
                      <a:pt x="474" y="389"/>
                      <a:pt x="474" y="367"/>
                    </a:cubicBezTo>
                    <a:cubicBezTo>
                      <a:pt x="474" y="353"/>
                      <a:pt x="460" y="339"/>
                      <a:pt x="446" y="339"/>
                    </a:cubicBezTo>
                    <a:close/>
                    <a:moveTo>
                      <a:pt x="446" y="467"/>
                    </a:moveTo>
                    <a:lnTo>
                      <a:pt x="446" y="467"/>
                    </a:lnTo>
                    <a:cubicBezTo>
                      <a:pt x="99" y="467"/>
                      <a:pt x="99" y="467"/>
                      <a:pt x="99" y="467"/>
                    </a:cubicBezTo>
                    <a:cubicBezTo>
                      <a:pt x="85" y="467"/>
                      <a:pt x="78" y="474"/>
                      <a:pt x="78" y="488"/>
                    </a:cubicBezTo>
                    <a:cubicBezTo>
                      <a:pt x="78" y="502"/>
                      <a:pt x="85" y="509"/>
                      <a:pt x="99" y="509"/>
                    </a:cubicBezTo>
                    <a:cubicBezTo>
                      <a:pt x="446" y="509"/>
                      <a:pt x="446" y="509"/>
                      <a:pt x="446" y="509"/>
                    </a:cubicBezTo>
                    <a:cubicBezTo>
                      <a:pt x="460" y="509"/>
                      <a:pt x="474" y="502"/>
                      <a:pt x="474" y="488"/>
                    </a:cubicBezTo>
                    <a:cubicBezTo>
                      <a:pt x="474" y="474"/>
                      <a:pt x="460" y="467"/>
                      <a:pt x="446" y="467"/>
                    </a:cubicBezTo>
                    <a:close/>
                    <a:moveTo>
                      <a:pt x="417" y="113"/>
                    </a:moveTo>
                    <a:lnTo>
                      <a:pt x="417" y="113"/>
                    </a:lnTo>
                    <a:cubicBezTo>
                      <a:pt x="396" y="113"/>
                      <a:pt x="389" y="106"/>
                      <a:pt x="389" y="85"/>
                    </a:cubicBezTo>
                    <a:cubicBezTo>
                      <a:pt x="389" y="28"/>
                      <a:pt x="389" y="28"/>
                      <a:pt x="389" y="28"/>
                    </a:cubicBezTo>
                    <a:cubicBezTo>
                      <a:pt x="389" y="14"/>
                      <a:pt x="396" y="0"/>
                      <a:pt x="417" y="0"/>
                    </a:cubicBezTo>
                    <a:cubicBezTo>
                      <a:pt x="431" y="0"/>
                      <a:pt x="446" y="14"/>
                      <a:pt x="446" y="28"/>
                    </a:cubicBezTo>
                    <a:cubicBezTo>
                      <a:pt x="446" y="85"/>
                      <a:pt x="446" y="85"/>
                      <a:pt x="446" y="85"/>
                    </a:cubicBezTo>
                    <a:cubicBezTo>
                      <a:pt x="446" y="106"/>
                      <a:pt x="431" y="113"/>
                      <a:pt x="417" y="113"/>
                    </a:cubicBezTo>
                    <a:close/>
                    <a:moveTo>
                      <a:pt x="276" y="113"/>
                    </a:moveTo>
                    <a:lnTo>
                      <a:pt x="276" y="113"/>
                    </a:lnTo>
                    <a:cubicBezTo>
                      <a:pt x="255" y="113"/>
                      <a:pt x="248" y="106"/>
                      <a:pt x="248" y="85"/>
                    </a:cubicBezTo>
                    <a:cubicBezTo>
                      <a:pt x="248" y="28"/>
                      <a:pt x="248" y="28"/>
                      <a:pt x="248" y="28"/>
                    </a:cubicBezTo>
                    <a:cubicBezTo>
                      <a:pt x="248" y="14"/>
                      <a:pt x="255" y="0"/>
                      <a:pt x="276" y="0"/>
                    </a:cubicBezTo>
                    <a:cubicBezTo>
                      <a:pt x="290" y="0"/>
                      <a:pt x="304" y="14"/>
                      <a:pt x="304" y="28"/>
                    </a:cubicBezTo>
                    <a:cubicBezTo>
                      <a:pt x="304" y="85"/>
                      <a:pt x="304" y="85"/>
                      <a:pt x="304" y="85"/>
                    </a:cubicBezTo>
                    <a:cubicBezTo>
                      <a:pt x="304" y="106"/>
                      <a:pt x="290" y="113"/>
                      <a:pt x="276" y="113"/>
                    </a:cubicBezTo>
                    <a:close/>
                    <a:moveTo>
                      <a:pt x="135" y="113"/>
                    </a:moveTo>
                    <a:lnTo>
                      <a:pt x="135" y="113"/>
                    </a:lnTo>
                    <a:cubicBezTo>
                      <a:pt x="113" y="113"/>
                      <a:pt x="106" y="106"/>
                      <a:pt x="106" y="85"/>
                    </a:cubicBezTo>
                    <a:cubicBezTo>
                      <a:pt x="106" y="28"/>
                      <a:pt x="106" y="28"/>
                      <a:pt x="106" y="28"/>
                    </a:cubicBezTo>
                    <a:cubicBezTo>
                      <a:pt x="106" y="14"/>
                      <a:pt x="113" y="0"/>
                      <a:pt x="135" y="0"/>
                    </a:cubicBezTo>
                    <a:cubicBezTo>
                      <a:pt x="149" y="0"/>
                      <a:pt x="163" y="14"/>
                      <a:pt x="163" y="28"/>
                    </a:cubicBezTo>
                    <a:cubicBezTo>
                      <a:pt x="163" y="85"/>
                      <a:pt x="163" y="85"/>
                      <a:pt x="163" y="85"/>
                    </a:cubicBezTo>
                    <a:cubicBezTo>
                      <a:pt x="163" y="106"/>
                      <a:pt x="149" y="113"/>
                      <a:pt x="135" y="113"/>
                    </a:cubicBezTo>
                    <a:close/>
                  </a:path>
                </a:pathLst>
              </a:custGeom>
              <a:grpFill/>
              <a:ln>
                <a:noFill/>
              </a:ln>
              <a:extLst/>
            </p:spPr>
            <p:txBody>
              <a:bodyPr anchor="ctr" bIns="22854" lIns="45708" rIns="45708" tIns="22854" wrap="none"/>
              <a:lstStyle/>
              <a:p>
                <a:endParaRPr lang="en-US" sz="3199">
                  <a:latin typeface="Roboto Light"/>
                </a:endParaRPr>
              </a:p>
            </p:txBody>
          </p:sp>
          <p:sp>
            <p:nvSpPr>
              <p:cNvPr id="112" name="Freeform 61"/>
              <p:cNvSpPr>
                <a:spLocks noChangeArrowheads="1"/>
              </p:cNvSpPr>
              <p:nvPr/>
            </p:nvSpPr>
            <p:spPr bwMode="auto">
              <a:xfrm>
                <a:off x="4985544" y="3121024"/>
                <a:ext cx="150813" cy="217488"/>
              </a:xfrm>
              <a:custGeom>
                <a:gdLst>
                  <a:gd fmla="*/ 54282578 w 418" name="T0"/>
                  <a:gd fmla="*/ 36023527 h 602" name="T1"/>
                  <a:gd fmla="*/ 54282578 w 418" name="T2"/>
                  <a:gd fmla="*/ 36023527 h 602" name="T3"/>
                  <a:gd fmla="*/ 30330731 w 418" name="T4"/>
                  <a:gd fmla="*/ 62649550 h 602" name="T5"/>
                  <a:gd fmla="*/ 30330731 w 418" name="T6"/>
                  <a:gd fmla="*/ 71002968 h 602" name="T7"/>
                  <a:gd fmla="*/ 43217666 w 418" name="T8"/>
                  <a:gd fmla="*/ 71002968 h 602" name="T9"/>
                  <a:gd fmla="*/ 46862795 w 418" name="T10"/>
                  <a:gd fmla="*/ 74657633 h 602" name="T11"/>
                  <a:gd fmla="*/ 43217666 w 418" name="T12"/>
                  <a:gd fmla="*/ 78442719 h 602" name="T13"/>
                  <a:gd fmla="*/ 26685603 w 418" name="T14"/>
                  <a:gd fmla="*/ 78442719 h 602" name="T15"/>
                  <a:gd fmla="*/ 11064912 w 418" name="T16"/>
                  <a:gd fmla="*/ 78442719 h 602" name="T17"/>
                  <a:gd fmla="*/ 7289896 w 418" name="T18"/>
                  <a:gd fmla="*/ 74657633 h 602" name="T19"/>
                  <a:gd fmla="*/ 11064912 w 418" name="T20"/>
                  <a:gd fmla="*/ 71002968 h 602" name="T21"/>
                  <a:gd fmla="*/ 23040835 w 418" name="T22"/>
                  <a:gd fmla="*/ 71002968 h 602" name="T23"/>
                  <a:gd fmla="*/ 23040835 w 418" name="T24"/>
                  <a:gd fmla="*/ 62649550 h 602" name="T25"/>
                  <a:gd fmla="*/ 0 w 418" name="T26"/>
                  <a:gd fmla="*/ 36023527 h 602" name="T27"/>
                  <a:gd fmla="*/ 0 w 418" name="T28"/>
                  <a:gd fmla="*/ 36023527 h 602" name="T29"/>
                  <a:gd fmla="*/ 0 w 418" name="T30"/>
                  <a:gd fmla="*/ 36023527 h 602" name="T31"/>
                  <a:gd fmla="*/ 3644768 w 418" name="T32"/>
                  <a:gd fmla="*/ 32238441 h 602" name="T33"/>
                  <a:gd fmla="*/ 7289896 w 418" name="T34"/>
                  <a:gd fmla="*/ 36023527 h 602" name="T35"/>
                  <a:gd fmla="*/ 7289896 w 418" name="T36"/>
                  <a:gd fmla="*/ 36023527 h 602" name="T37"/>
                  <a:gd fmla="*/ 26685603 w 418" name="T38"/>
                  <a:gd fmla="*/ 55340580 h 602" name="T39"/>
                  <a:gd fmla="*/ 46862795 w 418" name="T40"/>
                  <a:gd fmla="*/ 36023527 h 602" name="T41"/>
                  <a:gd fmla="*/ 46862795 w 418" name="T42"/>
                  <a:gd fmla="*/ 36023527 h 602" name="T43"/>
                  <a:gd fmla="*/ 50637810 w 418" name="T44"/>
                  <a:gd fmla="*/ 32238441 h 602" name="T45"/>
                  <a:gd fmla="*/ 54282578 w 418" name="T46"/>
                  <a:gd fmla="*/ 36023527 h 602" name="T47"/>
                  <a:gd fmla="*/ 26685603 w 418" name="T48"/>
                  <a:gd fmla="*/ 48814495 h 602" name="T49"/>
                  <a:gd fmla="*/ 26685603 w 418" name="T50"/>
                  <a:gd fmla="*/ 48814495 h 602" name="T51"/>
                  <a:gd fmla="*/ 26685603 w 418" name="T52"/>
                  <a:gd fmla="*/ 48814495 h 602" name="T53"/>
                  <a:gd fmla="*/ 11975923 w 418" name="T54"/>
                  <a:gd fmla="*/ 34065774 h 602" name="T55"/>
                  <a:gd fmla="*/ 11975923 w 418" name="T56"/>
                  <a:gd fmla="*/ 14748721 h 602" name="T57"/>
                  <a:gd fmla="*/ 26685603 w 418" name="T58"/>
                  <a:gd fmla="*/ 0 h 602" name="T59"/>
                  <a:gd fmla="*/ 26685603 w 418" name="T60"/>
                  <a:gd fmla="*/ 0 h 602" name="T61"/>
                  <a:gd fmla="*/ 41395282 w 418" name="T62"/>
                  <a:gd fmla="*/ 14748721 h 602" name="T63"/>
                  <a:gd fmla="*/ 41395282 w 418" name="T64"/>
                  <a:gd fmla="*/ 34065774 h 602" name="T65"/>
                  <a:gd fmla="*/ 26685603 w 418" name="T66"/>
                  <a:gd fmla="*/ 48814495 h 602"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b="b" l="0" r="r" t="0"/>
                <a:pathLst>
                  <a:path h="602" w="418">
                    <a:moveTo>
                      <a:pt x="417" y="276"/>
                    </a:moveTo>
                    <a:lnTo>
                      <a:pt x="417" y="276"/>
                    </a:lnTo>
                    <a:cubicBezTo>
                      <a:pt x="417" y="382"/>
                      <a:pt x="339" y="466"/>
                      <a:pt x="233" y="480"/>
                    </a:cubicBezTo>
                    <a:cubicBezTo>
                      <a:pt x="233" y="544"/>
                      <a:pt x="233" y="544"/>
                      <a:pt x="233" y="544"/>
                    </a:cubicBezTo>
                    <a:cubicBezTo>
                      <a:pt x="332" y="544"/>
                      <a:pt x="332" y="544"/>
                      <a:pt x="332" y="544"/>
                    </a:cubicBezTo>
                    <a:cubicBezTo>
                      <a:pt x="346" y="544"/>
                      <a:pt x="360" y="558"/>
                      <a:pt x="360" y="572"/>
                    </a:cubicBezTo>
                    <a:cubicBezTo>
                      <a:pt x="360" y="594"/>
                      <a:pt x="346" y="601"/>
                      <a:pt x="332" y="601"/>
                    </a:cubicBezTo>
                    <a:cubicBezTo>
                      <a:pt x="205" y="601"/>
                      <a:pt x="205" y="601"/>
                      <a:pt x="205" y="601"/>
                    </a:cubicBezTo>
                    <a:cubicBezTo>
                      <a:pt x="85" y="601"/>
                      <a:pt x="85" y="601"/>
                      <a:pt x="85" y="601"/>
                    </a:cubicBezTo>
                    <a:cubicBezTo>
                      <a:pt x="71" y="601"/>
                      <a:pt x="56" y="594"/>
                      <a:pt x="56" y="572"/>
                    </a:cubicBezTo>
                    <a:cubicBezTo>
                      <a:pt x="56" y="558"/>
                      <a:pt x="71" y="544"/>
                      <a:pt x="85" y="544"/>
                    </a:cubicBezTo>
                    <a:cubicBezTo>
                      <a:pt x="177" y="544"/>
                      <a:pt x="177" y="544"/>
                      <a:pt x="177" y="544"/>
                    </a:cubicBezTo>
                    <a:cubicBezTo>
                      <a:pt x="177" y="480"/>
                      <a:pt x="177" y="480"/>
                      <a:pt x="177" y="480"/>
                    </a:cubicBezTo>
                    <a:cubicBezTo>
                      <a:pt x="78" y="466"/>
                      <a:pt x="0" y="382"/>
                      <a:pt x="0" y="276"/>
                    </a:cubicBezTo>
                    <a:cubicBezTo>
                      <a:pt x="0" y="254"/>
                      <a:pt x="14" y="247"/>
                      <a:pt x="28" y="247"/>
                    </a:cubicBezTo>
                    <a:cubicBezTo>
                      <a:pt x="42" y="247"/>
                      <a:pt x="56" y="254"/>
                      <a:pt x="56" y="276"/>
                    </a:cubicBezTo>
                    <a:cubicBezTo>
                      <a:pt x="56" y="353"/>
                      <a:pt x="127" y="424"/>
                      <a:pt x="205" y="424"/>
                    </a:cubicBezTo>
                    <a:cubicBezTo>
                      <a:pt x="290" y="424"/>
                      <a:pt x="360" y="353"/>
                      <a:pt x="360" y="276"/>
                    </a:cubicBezTo>
                    <a:cubicBezTo>
                      <a:pt x="360" y="254"/>
                      <a:pt x="367" y="247"/>
                      <a:pt x="389" y="247"/>
                    </a:cubicBezTo>
                    <a:cubicBezTo>
                      <a:pt x="403" y="247"/>
                      <a:pt x="417" y="254"/>
                      <a:pt x="417" y="276"/>
                    </a:cubicBezTo>
                    <a:close/>
                    <a:moveTo>
                      <a:pt x="205" y="374"/>
                    </a:moveTo>
                    <a:lnTo>
                      <a:pt x="205" y="374"/>
                    </a:lnTo>
                    <a:cubicBezTo>
                      <a:pt x="141" y="374"/>
                      <a:pt x="92" y="325"/>
                      <a:pt x="92" y="261"/>
                    </a:cubicBezTo>
                    <a:cubicBezTo>
                      <a:pt x="92" y="113"/>
                      <a:pt x="92" y="113"/>
                      <a:pt x="92" y="113"/>
                    </a:cubicBezTo>
                    <a:cubicBezTo>
                      <a:pt x="92" y="49"/>
                      <a:pt x="141" y="0"/>
                      <a:pt x="205" y="0"/>
                    </a:cubicBezTo>
                    <a:cubicBezTo>
                      <a:pt x="269" y="0"/>
                      <a:pt x="318" y="49"/>
                      <a:pt x="318" y="113"/>
                    </a:cubicBezTo>
                    <a:cubicBezTo>
                      <a:pt x="318" y="261"/>
                      <a:pt x="318" y="261"/>
                      <a:pt x="318" y="261"/>
                    </a:cubicBezTo>
                    <a:cubicBezTo>
                      <a:pt x="318" y="325"/>
                      <a:pt x="269" y="374"/>
                      <a:pt x="205" y="374"/>
                    </a:cubicBezTo>
                    <a:close/>
                  </a:path>
                </a:pathLst>
              </a:custGeom>
              <a:grpFill/>
              <a:ln>
                <a:noFill/>
              </a:ln>
              <a:extLst/>
            </p:spPr>
            <p:txBody>
              <a:bodyPr anchor="ctr" bIns="22854" lIns="45708" rIns="45708" tIns="22854" wrap="none"/>
              <a:lstStyle/>
              <a:p>
                <a:endParaRPr lang="en-US" sz="3199">
                  <a:latin typeface="Roboto Light"/>
                </a:endParaRPr>
              </a:p>
            </p:txBody>
          </p:sp>
          <p:sp>
            <p:nvSpPr>
              <p:cNvPr id="113" name="Freeform 62"/>
              <p:cNvSpPr>
                <a:spLocks noChangeArrowheads="1"/>
              </p:cNvSpPr>
              <p:nvPr/>
            </p:nvSpPr>
            <p:spPr bwMode="auto">
              <a:xfrm>
                <a:off x="4585494" y="3121024"/>
                <a:ext cx="188913" cy="217488"/>
              </a:xfrm>
              <a:custGeom>
                <a:gdLst>
                  <a:gd fmla="*/ 67067360 w 524" name="T0"/>
                  <a:gd fmla="*/ 20230719 h 602" name="T1"/>
                  <a:gd fmla="*/ 2859292 w 524" name="T2"/>
                  <a:gd fmla="*/ 61735884 h 602" name="T3"/>
                  <a:gd fmla="*/ 2859292 w 524" name="T4"/>
                  <a:gd fmla="*/ 61735884 h 602" name="T5"/>
                  <a:gd fmla="*/ 1819549 w 524" name="T6"/>
                  <a:gd fmla="*/ 62649550 h 602" name="T7"/>
                  <a:gd fmla="*/ 909955 w 524" name="T8"/>
                  <a:gd fmla="*/ 58995246 h 602" name="T9"/>
                  <a:gd fmla="*/ 65247810 w 524" name="T10"/>
                  <a:gd fmla="*/ 16576054 h 602" name="T11"/>
                  <a:gd fmla="*/ 65247810 w 524" name="T12"/>
                  <a:gd fmla="*/ 16576054 h 602" name="T13"/>
                  <a:gd fmla="*/ 66157405 w 524" name="T14"/>
                  <a:gd fmla="*/ 16576054 h 602" name="T15"/>
                  <a:gd fmla="*/ 67067360 w 524" name="T16"/>
                  <a:gd fmla="*/ 20230719 h 602" name="T17"/>
                  <a:gd fmla="*/ 19366467 w 524" name="T18"/>
                  <a:gd fmla="*/ 34065774 h 602" name="T19"/>
                  <a:gd fmla="*/ 34053731 w 524" name="T20"/>
                  <a:gd fmla="*/ 0 h 602" name="T21"/>
                  <a:gd fmla="*/ 48740636 w 524" name="T22"/>
                  <a:gd fmla="*/ 23102139 h 602" name="T23"/>
                  <a:gd fmla="*/ 19366467 w 524" name="T24"/>
                  <a:gd fmla="*/ 34065774 h 602" name="T25"/>
                  <a:gd fmla="*/ 7408706 w 524" name="T26"/>
                  <a:gd fmla="*/ 36023527 h 602" name="T27"/>
                  <a:gd fmla="*/ 7408706 w 524" name="T28"/>
                  <a:gd fmla="*/ 36023527 h 602" name="T29"/>
                  <a:gd fmla="*/ 14687265 w 524" name="T30"/>
                  <a:gd fmla="*/ 36023527 h 602" name="T31"/>
                  <a:gd fmla="*/ 16506814 w 524" name="T32"/>
                  <a:gd fmla="*/ 44246163 h 602" name="T33"/>
                  <a:gd fmla="*/ 7408706 w 524" name="T34"/>
                  <a:gd fmla="*/ 36023527 h 602" name="T35"/>
                  <a:gd fmla="*/ 30414272 w 524" name="T36"/>
                  <a:gd fmla="*/ 48814495 h 602" name="T37"/>
                  <a:gd fmla="*/ 34053731 w 524" name="T38"/>
                  <a:gd fmla="*/ 48814495 h 602" name="T39"/>
                  <a:gd fmla="*/ 18456512 w 524" name="T40"/>
                  <a:gd fmla="*/ 71002968 h 602" name="T41"/>
                  <a:gd fmla="*/ 30414272 w 524" name="T42"/>
                  <a:gd fmla="*/ 71002968 h 602" name="T43"/>
                  <a:gd fmla="*/ 17546557 w 524" name="T44"/>
                  <a:gd fmla="*/ 57167913 h 602" name="T45"/>
                  <a:gd fmla="*/ 34053731 w 524" name="T46"/>
                  <a:gd fmla="*/ 55340580 h 602" name="T47"/>
                  <a:gd fmla="*/ 34053731 w 524" name="T48"/>
                  <a:gd fmla="*/ 55340580 h 602" name="T49"/>
                  <a:gd fmla="*/ 36782875 w 524" name="T50"/>
                  <a:gd fmla="*/ 55340580 h 602" name="T51"/>
                  <a:gd fmla="*/ 53290050 w 524" name="T52"/>
                  <a:gd fmla="*/ 36023527 h 602" name="T53"/>
                  <a:gd fmla="*/ 60698396 w 524" name="T54"/>
                  <a:gd fmla="*/ 36023527 h 602" name="T55"/>
                  <a:gd fmla="*/ 60698396 w 524" name="T56"/>
                  <a:gd fmla="*/ 36023527 h 602" name="T57"/>
                  <a:gd fmla="*/ 37692830 w 524" name="T58"/>
                  <a:gd fmla="*/ 71002968 h 602" name="T59"/>
                  <a:gd fmla="*/ 53290050 w 524" name="T60"/>
                  <a:gd fmla="*/ 74657633 h 602" name="T61"/>
                  <a:gd fmla="*/ 37692830 w 524" name="T62"/>
                  <a:gd fmla="*/ 78442719 h 602" name="T63"/>
                  <a:gd fmla="*/ 18456512 w 524" name="T64"/>
                  <a:gd fmla="*/ 78442719 h 602" name="T65"/>
                  <a:gd fmla="*/ 18456512 w 524" name="T66"/>
                  <a:gd fmla="*/ 71002968 h 602"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b="b" l="0" r="r" t="0"/>
                <a:pathLst>
                  <a:path h="602" w="524">
                    <a:moveTo>
                      <a:pt x="516" y="155"/>
                    </a:moveTo>
                    <a:lnTo>
                      <a:pt x="516" y="155"/>
                    </a:lnTo>
                    <a:cubicBezTo>
                      <a:pt x="22" y="473"/>
                      <a:pt x="22" y="473"/>
                      <a:pt x="22" y="473"/>
                    </a:cubicBezTo>
                    <a:cubicBezTo>
                      <a:pt x="22" y="473"/>
                      <a:pt x="22" y="480"/>
                      <a:pt x="14" y="480"/>
                    </a:cubicBezTo>
                    <a:cubicBezTo>
                      <a:pt x="7" y="480"/>
                      <a:pt x="0" y="473"/>
                      <a:pt x="0" y="466"/>
                    </a:cubicBezTo>
                    <a:cubicBezTo>
                      <a:pt x="0" y="459"/>
                      <a:pt x="7" y="452"/>
                      <a:pt x="7" y="452"/>
                    </a:cubicBezTo>
                    <a:cubicBezTo>
                      <a:pt x="502" y="127"/>
                      <a:pt x="502" y="127"/>
                      <a:pt x="502" y="127"/>
                    </a:cubicBezTo>
                    <a:cubicBezTo>
                      <a:pt x="502" y="127"/>
                      <a:pt x="502" y="127"/>
                      <a:pt x="509" y="127"/>
                    </a:cubicBezTo>
                    <a:cubicBezTo>
                      <a:pt x="516" y="127"/>
                      <a:pt x="523" y="134"/>
                      <a:pt x="523" y="141"/>
                    </a:cubicBezTo>
                    <a:cubicBezTo>
                      <a:pt x="523" y="148"/>
                      <a:pt x="516" y="148"/>
                      <a:pt x="516" y="155"/>
                    </a:cubicBezTo>
                    <a:close/>
                    <a:moveTo>
                      <a:pt x="149" y="261"/>
                    </a:moveTo>
                    <a:lnTo>
                      <a:pt x="149" y="261"/>
                    </a:lnTo>
                    <a:cubicBezTo>
                      <a:pt x="149" y="113"/>
                      <a:pt x="149" y="113"/>
                      <a:pt x="149" y="113"/>
                    </a:cubicBezTo>
                    <a:cubicBezTo>
                      <a:pt x="149" y="49"/>
                      <a:pt x="198" y="0"/>
                      <a:pt x="262" y="0"/>
                    </a:cubicBezTo>
                    <a:cubicBezTo>
                      <a:pt x="325" y="0"/>
                      <a:pt x="375" y="49"/>
                      <a:pt x="375" y="113"/>
                    </a:cubicBezTo>
                    <a:cubicBezTo>
                      <a:pt x="375" y="177"/>
                      <a:pt x="375" y="177"/>
                      <a:pt x="375" y="177"/>
                    </a:cubicBezTo>
                    <a:cubicBezTo>
                      <a:pt x="163" y="318"/>
                      <a:pt x="163" y="318"/>
                      <a:pt x="163" y="318"/>
                    </a:cubicBezTo>
                    <a:cubicBezTo>
                      <a:pt x="156" y="304"/>
                      <a:pt x="149" y="283"/>
                      <a:pt x="149" y="261"/>
                    </a:cubicBezTo>
                    <a:close/>
                    <a:moveTo>
                      <a:pt x="57" y="276"/>
                    </a:moveTo>
                    <a:lnTo>
                      <a:pt x="57" y="276"/>
                    </a:lnTo>
                    <a:cubicBezTo>
                      <a:pt x="57" y="254"/>
                      <a:pt x="64" y="247"/>
                      <a:pt x="85" y="247"/>
                    </a:cubicBezTo>
                    <a:cubicBezTo>
                      <a:pt x="99" y="247"/>
                      <a:pt x="113" y="254"/>
                      <a:pt x="113" y="276"/>
                    </a:cubicBezTo>
                    <a:cubicBezTo>
                      <a:pt x="113" y="297"/>
                      <a:pt x="113" y="318"/>
                      <a:pt x="127" y="339"/>
                    </a:cubicBezTo>
                    <a:cubicBezTo>
                      <a:pt x="78" y="374"/>
                      <a:pt x="78" y="374"/>
                      <a:pt x="78" y="374"/>
                    </a:cubicBezTo>
                    <a:cubicBezTo>
                      <a:pt x="64" y="339"/>
                      <a:pt x="57" y="311"/>
                      <a:pt x="57" y="276"/>
                    </a:cubicBezTo>
                    <a:close/>
                    <a:moveTo>
                      <a:pt x="234" y="374"/>
                    </a:moveTo>
                    <a:lnTo>
                      <a:pt x="234" y="374"/>
                    </a:lnTo>
                    <a:cubicBezTo>
                      <a:pt x="375" y="283"/>
                      <a:pt x="375" y="283"/>
                      <a:pt x="375" y="283"/>
                    </a:cubicBezTo>
                    <a:cubicBezTo>
                      <a:pt x="368" y="332"/>
                      <a:pt x="318" y="374"/>
                      <a:pt x="262" y="374"/>
                    </a:cubicBezTo>
                    <a:cubicBezTo>
                      <a:pt x="255" y="374"/>
                      <a:pt x="241" y="374"/>
                      <a:pt x="234" y="374"/>
                    </a:cubicBezTo>
                    <a:close/>
                    <a:moveTo>
                      <a:pt x="142" y="544"/>
                    </a:moveTo>
                    <a:lnTo>
                      <a:pt x="142" y="544"/>
                    </a:lnTo>
                    <a:cubicBezTo>
                      <a:pt x="234" y="544"/>
                      <a:pt x="234" y="544"/>
                      <a:pt x="234" y="544"/>
                    </a:cubicBezTo>
                    <a:cubicBezTo>
                      <a:pt x="234" y="480"/>
                      <a:pt x="234" y="480"/>
                      <a:pt x="234" y="480"/>
                    </a:cubicBezTo>
                    <a:cubicBezTo>
                      <a:pt x="198" y="473"/>
                      <a:pt x="163" y="459"/>
                      <a:pt x="135" y="438"/>
                    </a:cubicBezTo>
                    <a:cubicBezTo>
                      <a:pt x="184" y="403"/>
                      <a:pt x="184" y="403"/>
                      <a:pt x="184" y="403"/>
                    </a:cubicBezTo>
                    <a:cubicBezTo>
                      <a:pt x="205" y="417"/>
                      <a:pt x="234" y="424"/>
                      <a:pt x="262" y="424"/>
                    </a:cubicBezTo>
                    <a:cubicBezTo>
                      <a:pt x="269" y="424"/>
                      <a:pt x="269" y="424"/>
                      <a:pt x="276" y="424"/>
                    </a:cubicBezTo>
                    <a:lnTo>
                      <a:pt x="283" y="424"/>
                    </a:lnTo>
                    <a:cubicBezTo>
                      <a:pt x="354" y="410"/>
                      <a:pt x="410" y="346"/>
                      <a:pt x="410" y="276"/>
                    </a:cubicBezTo>
                    <a:cubicBezTo>
                      <a:pt x="410" y="254"/>
                      <a:pt x="424" y="247"/>
                      <a:pt x="438" y="247"/>
                    </a:cubicBezTo>
                    <a:cubicBezTo>
                      <a:pt x="460" y="247"/>
                      <a:pt x="467" y="254"/>
                      <a:pt x="467" y="276"/>
                    </a:cubicBezTo>
                    <a:cubicBezTo>
                      <a:pt x="467" y="382"/>
                      <a:pt x="389" y="466"/>
                      <a:pt x="290" y="480"/>
                    </a:cubicBezTo>
                    <a:cubicBezTo>
                      <a:pt x="290" y="544"/>
                      <a:pt x="290" y="544"/>
                      <a:pt x="290" y="544"/>
                    </a:cubicBezTo>
                    <a:cubicBezTo>
                      <a:pt x="382" y="544"/>
                      <a:pt x="382" y="544"/>
                      <a:pt x="382" y="544"/>
                    </a:cubicBezTo>
                    <a:cubicBezTo>
                      <a:pt x="403" y="544"/>
                      <a:pt x="410" y="558"/>
                      <a:pt x="410" y="572"/>
                    </a:cubicBezTo>
                    <a:cubicBezTo>
                      <a:pt x="410" y="594"/>
                      <a:pt x="403" y="601"/>
                      <a:pt x="382" y="601"/>
                    </a:cubicBezTo>
                    <a:cubicBezTo>
                      <a:pt x="290" y="601"/>
                      <a:pt x="290" y="601"/>
                      <a:pt x="290" y="601"/>
                    </a:cubicBezTo>
                    <a:cubicBezTo>
                      <a:pt x="142" y="601"/>
                      <a:pt x="142" y="601"/>
                      <a:pt x="142" y="601"/>
                    </a:cubicBezTo>
                    <a:cubicBezTo>
                      <a:pt x="120" y="601"/>
                      <a:pt x="113" y="594"/>
                      <a:pt x="113" y="572"/>
                    </a:cubicBezTo>
                    <a:cubicBezTo>
                      <a:pt x="113" y="558"/>
                      <a:pt x="120" y="544"/>
                      <a:pt x="142" y="544"/>
                    </a:cubicBezTo>
                    <a:close/>
                  </a:path>
                </a:pathLst>
              </a:custGeom>
              <a:grpFill/>
              <a:ln>
                <a:noFill/>
              </a:ln>
              <a:extLst/>
            </p:spPr>
            <p:txBody>
              <a:bodyPr anchor="ctr" bIns="22854" lIns="45708" rIns="45708" tIns="22854" wrap="none"/>
              <a:lstStyle/>
              <a:p>
                <a:endParaRPr lang="en-US" sz="3199">
                  <a:latin typeface="Roboto Light"/>
                </a:endParaRPr>
              </a:p>
            </p:txBody>
          </p:sp>
          <p:sp>
            <p:nvSpPr>
              <p:cNvPr id="114" name="Freeform 63"/>
              <p:cNvSpPr>
                <a:spLocks noChangeArrowheads="1"/>
              </p:cNvSpPr>
              <p:nvPr/>
            </p:nvSpPr>
            <p:spPr bwMode="auto">
              <a:xfrm>
                <a:off x="4221958" y="3138487"/>
                <a:ext cx="155575" cy="185737"/>
              </a:xfrm>
              <a:custGeom>
                <a:gdLst>
                  <a:gd fmla="*/ 52135991 w 432" name="T0"/>
                  <a:gd fmla="*/ 55628052 h 517" name="T1"/>
                  <a:gd fmla="*/ 52135991 w 432" name="T2"/>
                  <a:gd fmla="*/ 55628052 h 517" name="T3"/>
                  <a:gd fmla="*/ 3631524 w 432" name="T4"/>
                  <a:gd fmla="*/ 55628052 h 517" name="T5"/>
                  <a:gd fmla="*/ 0 w 432" name="T6"/>
                  <a:gd fmla="*/ 52013904 h 517" name="T7"/>
                  <a:gd fmla="*/ 3631524 w 432" name="T8"/>
                  <a:gd fmla="*/ 48400116 h 517" name="T9"/>
                  <a:gd fmla="*/ 7262688 w 432" name="T10"/>
                  <a:gd fmla="*/ 44786328 h 517" name="T11"/>
                  <a:gd fmla="*/ 7262688 w 432" name="T12"/>
                  <a:gd fmla="*/ 20134322 h 517" name="T13"/>
                  <a:gd fmla="*/ 24770997 w 432" name="T14"/>
                  <a:gd fmla="*/ 3743121 h 517" name="T15"/>
                  <a:gd fmla="*/ 28402521 w 432" name="T16"/>
                  <a:gd fmla="*/ 0 h 517" name="T17"/>
                  <a:gd fmla="*/ 32033685 w 432" name="T18"/>
                  <a:gd fmla="*/ 3743121 h 517" name="T19"/>
                  <a:gd fmla="*/ 48504828 w 432" name="T20"/>
                  <a:gd fmla="*/ 20134322 h 517" name="T21"/>
                  <a:gd fmla="*/ 48504828 w 432" name="T22"/>
                  <a:gd fmla="*/ 44786328 h 517" name="T23"/>
                  <a:gd fmla="*/ 52135991 w 432" name="T24"/>
                  <a:gd fmla="*/ 48400116 h 517" name="T25"/>
                  <a:gd fmla="*/ 55897161 w 432" name="T26"/>
                  <a:gd fmla="*/ 52013904 h 517" name="T27"/>
                  <a:gd fmla="*/ 52135991 w 432" name="T28"/>
                  <a:gd fmla="*/ 55628052 h 517" name="T29"/>
                  <a:gd fmla="*/ 28402521 w 432" name="T30"/>
                  <a:gd fmla="*/ 66598750 h 517" name="T31"/>
                  <a:gd fmla="*/ 28402521 w 432" name="T32"/>
                  <a:gd fmla="*/ 66598750 h 517" name="T33"/>
                  <a:gd fmla="*/ 21010188 w 432" name="T34"/>
                  <a:gd fmla="*/ 59370814 h 517" name="T35"/>
                  <a:gd fmla="*/ 35665209 w 432" name="T36"/>
                  <a:gd fmla="*/ 59370814 h 517" name="T37"/>
                  <a:gd fmla="*/ 28402521 w 432" name="T38"/>
                  <a:gd fmla="*/ 66598750 h 517"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b="b" l="0" r="r" t="0"/>
                <a:pathLst>
                  <a:path h="517" w="432">
                    <a:moveTo>
                      <a:pt x="402" y="431"/>
                    </a:moveTo>
                    <a:lnTo>
                      <a:pt x="402" y="431"/>
                    </a:lnTo>
                    <a:cubicBezTo>
                      <a:pt x="28" y="431"/>
                      <a:pt x="28" y="431"/>
                      <a:pt x="28" y="431"/>
                    </a:cubicBezTo>
                    <a:cubicBezTo>
                      <a:pt x="14" y="431"/>
                      <a:pt x="0" y="417"/>
                      <a:pt x="0" y="403"/>
                    </a:cubicBezTo>
                    <a:cubicBezTo>
                      <a:pt x="0" y="389"/>
                      <a:pt x="14" y="375"/>
                      <a:pt x="28" y="375"/>
                    </a:cubicBezTo>
                    <a:cubicBezTo>
                      <a:pt x="42" y="375"/>
                      <a:pt x="56" y="361"/>
                      <a:pt x="56" y="347"/>
                    </a:cubicBezTo>
                    <a:cubicBezTo>
                      <a:pt x="56" y="156"/>
                      <a:pt x="56" y="156"/>
                      <a:pt x="56" y="156"/>
                    </a:cubicBezTo>
                    <a:cubicBezTo>
                      <a:pt x="56" y="85"/>
                      <a:pt x="113" y="29"/>
                      <a:pt x="191" y="29"/>
                    </a:cubicBezTo>
                    <a:cubicBezTo>
                      <a:pt x="191" y="7"/>
                      <a:pt x="198" y="0"/>
                      <a:pt x="219" y="0"/>
                    </a:cubicBezTo>
                    <a:cubicBezTo>
                      <a:pt x="233" y="0"/>
                      <a:pt x="247" y="7"/>
                      <a:pt x="247" y="29"/>
                    </a:cubicBezTo>
                    <a:cubicBezTo>
                      <a:pt x="318" y="29"/>
                      <a:pt x="374" y="85"/>
                      <a:pt x="374" y="156"/>
                    </a:cubicBezTo>
                    <a:cubicBezTo>
                      <a:pt x="374" y="347"/>
                      <a:pt x="374" y="347"/>
                      <a:pt x="374" y="347"/>
                    </a:cubicBezTo>
                    <a:cubicBezTo>
                      <a:pt x="374" y="361"/>
                      <a:pt x="388" y="375"/>
                      <a:pt x="402" y="375"/>
                    </a:cubicBezTo>
                    <a:cubicBezTo>
                      <a:pt x="424" y="375"/>
                      <a:pt x="431" y="389"/>
                      <a:pt x="431" y="403"/>
                    </a:cubicBezTo>
                    <a:cubicBezTo>
                      <a:pt x="431" y="417"/>
                      <a:pt x="424" y="431"/>
                      <a:pt x="402" y="431"/>
                    </a:cubicBezTo>
                    <a:close/>
                    <a:moveTo>
                      <a:pt x="219" y="516"/>
                    </a:moveTo>
                    <a:lnTo>
                      <a:pt x="219" y="516"/>
                    </a:lnTo>
                    <a:cubicBezTo>
                      <a:pt x="184" y="516"/>
                      <a:pt x="162" y="488"/>
                      <a:pt x="162" y="460"/>
                    </a:cubicBezTo>
                    <a:cubicBezTo>
                      <a:pt x="275" y="460"/>
                      <a:pt x="275" y="460"/>
                      <a:pt x="275" y="460"/>
                    </a:cubicBezTo>
                    <a:cubicBezTo>
                      <a:pt x="275" y="488"/>
                      <a:pt x="247" y="516"/>
                      <a:pt x="219" y="516"/>
                    </a:cubicBezTo>
                    <a:close/>
                  </a:path>
                </a:pathLst>
              </a:custGeom>
              <a:grpFill/>
              <a:ln>
                <a:noFill/>
              </a:ln>
              <a:extLst/>
            </p:spPr>
            <p:txBody>
              <a:bodyPr anchor="ctr" bIns="22854" lIns="45708" rIns="45708" tIns="22854" wrap="none"/>
              <a:lstStyle/>
              <a:p>
                <a:endParaRPr lang="en-US" sz="3199">
                  <a:latin typeface="Roboto Light"/>
                </a:endParaRPr>
              </a:p>
            </p:txBody>
          </p:sp>
          <p:sp>
            <p:nvSpPr>
              <p:cNvPr id="115" name="Freeform 64"/>
              <p:cNvSpPr>
                <a:spLocks noChangeArrowheads="1"/>
              </p:cNvSpPr>
              <p:nvPr/>
            </p:nvSpPr>
            <p:spPr bwMode="auto">
              <a:xfrm>
                <a:off x="3875883" y="3179762"/>
                <a:ext cx="88900" cy="104775"/>
              </a:xfrm>
              <a:custGeom>
                <a:gdLst>
                  <a:gd fmla="*/ 31612340 w 249" name="T0"/>
                  <a:gd fmla="*/ 22945725 h 291" name="T1"/>
                  <a:gd fmla="*/ 31612340 w 249" name="T2"/>
                  <a:gd fmla="*/ 22945725 h 291" name="T3"/>
                  <a:gd fmla="*/ 28043130 w 249" name="T4"/>
                  <a:gd fmla="*/ 26575765 h 291" name="T5"/>
                  <a:gd fmla="*/ 3696669 w 249" name="T6"/>
                  <a:gd fmla="*/ 26575765 h 291" name="T7"/>
                  <a:gd fmla="*/ 0 w 249" name="T8"/>
                  <a:gd fmla="*/ 22945725 h 291" name="T9"/>
                  <a:gd fmla="*/ 892213 w 249" name="T10"/>
                  <a:gd fmla="*/ 21130705 h 291" name="T11"/>
                  <a:gd fmla="*/ 892213 w 249" name="T12"/>
                  <a:gd fmla="*/ 21130705 h 291" name="T13"/>
                  <a:gd fmla="*/ 12746975 w 249" name="T14"/>
                  <a:gd fmla="*/ 1944638 h 291" name="T15"/>
                  <a:gd fmla="*/ 12746975 w 249" name="T16"/>
                  <a:gd fmla="*/ 1944638 h 291" name="T17"/>
                  <a:gd fmla="*/ 12746975 w 249" name="T18"/>
                  <a:gd fmla="*/ 1944638 h 291" name="T19"/>
                  <a:gd fmla="*/ 12746975 w 249" name="T20"/>
                  <a:gd fmla="*/ 1944638 h 291" name="T21"/>
                  <a:gd fmla="*/ 15423614 w 249" name="T22"/>
                  <a:gd fmla="*/ 0 h 291" name="T23"/>
                  <a:gd fmla="*/ 18992824 w 249" name="T24"/>
                  <a:gd fmla="*/ 1944638 h 291" name="T25"/>
                  <a:gd fmla="*/ 18992824 w 249" name="T26"/>
                  <a:gd fmla="*/ 1944638 h 291" name="T27"/>
                  <a:gd fmla="*/ 18992824 w 249" name="T28"/>
                  <a:gd fmla="*/ 1944638 h 291" name="T29"/>
                  <a:gd fmla="*/ 18992824 w 249" name="T30"/>
                  <a:gd fmla="*/ 1944638 h 291" name="T31"/>
                  <a:gd fmla="*/ 30720127 w 249" name="T32"/>
                  <a:gd fmla="*/ 21130705 h 291" name="T33"/>
                  <a:gd fmla="*/ 30720127 w 249" name="T34"/>
                  <a:gd fmla="*/ 21130705 h 291" name="T35"/>
                  <a:gd fmla="*/ 31612340 w 249" name="T36"/>
                  <a:gd fmla="*/ 22945725 h 291" name="T37"/>
                  <a:gd fmla="*/ 3696669 w 249" name="T38"/>
                  <a:gd fmla="*/ 30335063 h 291" name="T39"/>
                  <a:gd fmla="*/ 3696669 w 249" name="T40"/>
                  <a:gd fmla="*/ 30335063 h 291" name="T41"/>
                  <a:gd fmla="*/ 28043130 w 249" name="T42"/>
                  <a:gd fmla="*/ 30335063 h 291" name="T43"/>
                  <a:gd fmla="*/ 31612340 w 249" name="T44"/>
                  <a:gd fmla="*/ 33965103 h 291" name="T45"/>
                  <a:gd fmla="*/ 28043130 w 249" name="T46"/>
                  <a:gd fmla="*/ 37594782 h 291" name="T47"/>
                  <a:gd fmla="*/ 3696669 w 249" name="T48"/>
                  <a:gd fmla="*/ 37594782 h 291" name="T49"/>
                  <a:gd fmla="*/ 0 w 249" name="T50"/>
                  <a:gd fmla="*/ 33965103 h 291" name="T51"/>
                  <a:gd fmla="*/ 3696669 w 249" name="T52"/>
                  <a:gd fmla="*/ 30335063 h 291"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b="b" l="0" r="r" t="0"/>
                <a:pathLst>
                  <a:path h="291" w="249">
                    <a:moveTo>
                      <a:pt x="248" y="177"/>
                    </a:moveTo>
                    <a:lnTo>
                      <a:pt x="248" y="177"/>
                    </a:lnTo>
                    <a:cubicBezTo>
                      <a:pt x="248" y="191"/>
                      <a:pt x="234" y="205"/>
                      <a:pt x="220" y="205"/>
                    </a:cubicBezTo>
                    <a:cubicBezTo>
                      <a:pt x="29" y="205"/>
                      <a:pt x="29" y="205"/>
                      <a:pt x="29" y="205"/>
                    </a:cubicBezTo>
                    <a:cubicBezTo>
                      <a:pt x="15" y="205"/>
                      <a:pt x="0" y="191"/>
                      <a:pt x="0" y="177"/>
                    </a:cubicBezTo>
                    <a:cubicBezTo>
                      <a:pt x="0" y="170"/>
                      <a:pt x="0" y="163"/>
                      <a:pt x="7" y="163"/>
                    </a:cubicBezTo>
                    <a:cubicBezTo>
                      <a:pt x="100" y="15"/>
                      <a:pt x="100" y="15"/>
                      <a:pt x="100" y="15"/>
                    </a:cubicBezTo>
                    <a:cubicBezTo>
                      <a:pt x="107" y="0"/>
                      <a:pt x="114" y="0"/>
                      <a:pt x="121" y="0"/>
                    </a:cubicBezTo>
                    <a:cubicBezTo>
                      <a:pt x="135" y="0"/>
                      <a:pt x="142" y="0"/>
                      <a:pt x="149" y="15"/>
                    </a:cubicBezTo>
                    <a:cubicBezTo>
                      <a:pt x="241" y="163"/>
                      <a:pt x="241" y="163"/>
                      <a:pt x="241" y="163"/>
                    </a:cubicBezTo>
                    <a:cubicBezTo>
                      <a:pt x="241" y="163"/>
                      <a:pt x="248" y="170"/>
                      <a:pt x="248" y="177"/>
                    </a:cubicBezTo>
                    <a:close/>
                    <a:moveTo>
                      <a:pt x="29" y="234"/>
                    </a:moveTo>
                    <a:lnTo>
                      <a:pt x="29" y="234"/>
                    </a:lnTo>
                    <a:cubicBezTo>
                      <a:pt x="220" y="234"/>
                      <a:pt x="220" y="234"/>
                      <a:pt x="220" y="234"/>
                    </a:cubicBezTo>
                    <a:cubicBezTo>
                      <a:pt x="234" y="234"/>
                      <a:pt x="248" y="248"/>
                      <a:pt x="248" y="262"/>
                    </a:cubicBezTo>
                    <a:cubicBezTo>
                      <a:pt x="248" y="276"/>
                      <a:pt x="234" y="290"/>
                      <a:pt x="220" y="290"/>
                    </a:cubicBezTo>
                    <a:cubicBezTo>
                      <a:pt x="29" y="290"/>
                      <a:pt x="29" y="290"/>
                      <a:pt x="29" y="290"/>
                    </a:cubicBezTo>
                    <a:cubicBezTo>
                      <a:pt x="15" y="290"/>
                      <a:pt x="0" y="276"/>
                      <a:pt x="0" y="262"/>
                    </a:cubicBezTo>
                    <a:cubicBezTo>
                      <a:pt x="0" y="248"/>
                      <a:pt x="15" y="234"/>
                      <a:pt x="29" y="234"/>
                    </a:cubicBezTo>
                    <a:close/>
                  </a:path>
                </a:pathLst>
              </a:custGeom>
              <a:grpFill/>
              <a:ln>
                <a:noFill/>
              </a:ln>
              <a:extLst/>
            </p:spPr>
            <p:txBody>
              <a:bodyPr anchor="ctr" bIns="22854" lIns="45708" rIns="45708" tIns="22854" wrap="none"/>
              <a:lstStyle/>
              <a:p>
                <a:endParaRPr lang="en-US" sz="3199">
                  <a:latin typeface="Roboto Light"/>
                </a:endParaRPr>
              </a:p>
            </p:txBody>
          </p:sp>
          <p:sp>
            <p:nvSpPr>
              <p:cNvPr id="116" name="Freeform 65"/>
              <p:cNvSpPr>
                <a:spLocks noChangeArrowheads="1"/>
              </p:cNvSpPr>
              <p:nvPr/>
            </p:nvSpPr>
            <p:spPr bwMode="auto">
              <a:xfrm>
                <a:off x="3499644" y="3184524"/>
                <a:ext cx="82550" cy="88900"/>
              </a:xfrm>
              <a:custGeom>
                <a:gdLst>
                  <a:gd fmla="*/ 0 w 228" name="T0"/>
                  <a:gd fmla="*/ 3597941 h 248" name="T1"/>
                  <a:gd fmla="*/ 0 w 228" name="T2"/>
                  <a:gd fmla="*/ 3597941 h 248" name="T3"/>
                  <a:gd fmla="*/ 0 w 228" name="T4"/>
                  <a:gd fmla="*/ 28141152 h 248" name="T5"/>
                  <a:gd fmla="*/ 0 w 228" name="T6"/>
                  <a:gd fmla="*/ 28141152 h 248" name="T7"/>
                  <a:gd fmla="*/ 3801645 w 228" name="T8"/>
                  <a:gd fmla="*/ 31739451 h 248" name="T9"/>
                  <a:gd fmla="*/ 5636934 w 228" name="T10"/>
                  <a:gd fmla="*/ 30839697 h 248" name="T11"/>
                  <a:gd fmla="*/ 5636934 w 228" name="T12"/>
                  <a:gd fmla="*/ 30839697 h 248" name="T13"/>
                  <a:gd fmla="*/ 22284879 w 228" name="T14"/>
                  <a:gd fmla="*/ 20816939 h 248" name="T15"/>
                  <a:gd fmla="*/ 22284879 w 228" name="T16"/>
                  <a:gd fmla="*/ 28141152 h 248" name="T17"/>
                  <a:gd fmla="*/ 25955458 w 228" name="T18"/>
                  <a:gd fmla="*/ 31739451 h 248" name="T19"/>
                  <a:gd fmla="*/ 29757103 w 228" name="T20"/>
                  <a:gd fmla="*/ 28141152 h 248" name="T21"/>
                  <a:gd fmla="*/ 29757103 w 228" name="T22"/>
                  <a:gd fmla="*/ 3597941 h 248" name="T23"/>
                  <a:gd fmla="*/ 25955458 w 228" name="T24"/>
                  <a:gd fmla="*/ 0 h 248" name="T25"/>
                  <a:gd fmla="*/ 22284879 w 228" name="T26"/>
                  <a:gd fmla="*/ 3597941 h 248" name="T27"/>
                  <a:gd fmla="*/ 22284879 w 228" name="T28"/>
                  <a:gd fmla="*/ 10793822 h 248" name="T29"/>
                  <a:gd fmla="*/ 5636934 w 228" name="T30"/>
                  <a:gd fmla="*/ 899396 h 248" name="T31"/>
                  <a:gd fmla="*/ 5636934 w 228" name="T32"/>
                  <a:gd fmla="*/ 899396 h 248" name="T33"/>
                  <a:gd fmla="*/ 3801645 w 228" name="T34"/>
                  <a:gd fmla="*/ 0 h 248" name="T35"/>
                  <a:gd fmla="*/ 0 w 228" name="T36"/>
                  <a:gd fmla="*/ 3597941 h 248"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b="b" l="0" r="r" t="0"/>
                <a:pathLst>
                  <a:path h="248" w="228">
                    <a:moveTo>
                      <a:pt x="0" y="28"/>
                    </a:moveTo>
                    <a:lnTo>
                      <a:pt x="0" y="28"/>
                    </a:lnTo>
                    <a:cubicBezTo>
                      <a:pt x="0" y="219"/>
                      <a:pt x="0" y="219"/>
                      <a:pt x="0" y="219"/>
                    </a:cubicBezTo>
                    <a:cubicBezTo>
                      <a:pt x="0" y="233"/>
                      <a:pt x="15" y="247"/>
                      <a:pt x="29" y="247"/>
                    </a:cubicBezTo>
                    <a:cubicBezTo>
                      <a:pt x="36" y="247"/>
                      <a:pt x="43" y="247"/>
                      <a:pt x="43" y="240"/>
                    </a:cubicBezTo>
                    <a:cubicBezTo>
                      <a:pt x="170" y="162"/>
                      <a:pt x="170" y="162"/>
                      <a:pt x="170" y="162"/>
                    </a:cubicBezTo>
                    <a:cubicBezTo>
                      <a:pt x="170" y="219"/>
                      <a:pt x="170" y="219"/>
                      <a:pt x="170" y="219"/>
                    </a:cubicBezTo>
                    <a:cubicBezTo>
                      <a:pt x="170" y="233"/>
                      <a:pt x="184" y="247"/>
                      <a:pt x="198" y="247"/>
                    </a:cubicBezTo>
                    <a:cubicBezTo>
                      <a:pt x="213" y="247"/>
                      <a:pt x="227" y="233"/>
                      <a:pt x="227" y="219"/>
                    </a:cubicBezTo>
                    <a:cubicBezTo>
                      <a:pt x="227" y="28"/>
                      <a:pt x="227" y="28"/>
                      <a:pt x="227" y="28"/>
                    </a:cubicBezTo>
                    <a:cubicBezTo>
                      <a:pt x="227" y="14"/>
                      <a:pt x="213" y="0"/>
                      <a:pt x="198" y="0"/>
                    </a:cubicBezTo>
                    <a:cubicBezTo>
                      <a:pt x="184" y="0"/>
                      <a:pt x="170" y="14"/>
                      <a:pt x="170" y="28"/>
                    </a:cubicBezTo>
                    <a:cubicBezTo>
                      <a:pt x="170" y="84"/>
                      <a:pt x="170" y="84"/>
                      <a:pt x="170" y="84"/>
                    </a:cubicBezTo>
                    <a:cubicBezTo>
                      <a:pt x="43" y="7"/>
                      <a:pt x="43" y="7"/>
                      <a:pt x="43" y="7"/>
                    </a:cubicBezTo>
                    <a:cubicBezTo>
                      <a:pt x="43" y="7"/>
                      <a:pt x="36" y="0"/>
                      <a:pt x="29" y="0"/>
                    </a:cubicBezTo>
                    <a:cubicBezTo>
                      <a:pt x="15" y="0"/>
                      <a:pt x="0" y="14"/>
                      <a:pt x="0" y="28"/>
                    </a:cubicBezTo>
                  </a:path>
                </a:pathLst>
              </a:custGeom>
              <a:grpFill/>
              <a:ln>
                <a:noFill/>
              </a:ln>
              <a:extLst/>
            </p:spPr>
            <p:txBody>
              <a:bodyPr anchor="ctr" bIns="22854" lIns="45708" rIns="45708" tIns="22854" wrap="none"/>
              <a:lstStyle/>
              <a:p>
                <a:endParaRPr lang="en-US" sz="3199">
                  <a:latin typeface="Roboto Light"/>
                </a:endParaRPr>
              </a:p>
            </p:txBody>
          </p:sp>
          <p:sp>
            <p:nvSpPr>
              <p:cNvPr id="117" name="Freeform 66"/>
              <p:cNvSpPr>
                <a:spLocks noChangeArrowheads="1"/>
              </p:cNvSpPr>
              <p:nvPr/>
            </p:nvSpPr>
            <p:spPr bwMode="auto">
              <a:xfrm>
                <a:off x="3120232" y="3184524"/>
                <a:ext cx="82550" cy="88900"/>
              </a:xfrm>
              <a:custGeom>
                <a:gdLst>
                  <a:gd fmla="*/ 29757103 w 228" name="T0"/>
                  <a:gd fmla="*/ 3597941 h 248" name="T1"/>
                  <a:gd fmla="*/ 29757103 w 228" name="T2"/>
                  <a:gd fmla="*/ 3597941 h 248" name="T3"/>
                  <a:gd fmla="*/ 29757103 w 228" name="T4"/>
                  <a:gd fmla="*/ 28141152 h 248" name="T5"/>
                  <a:gd fmla="*/ 29757103 w 228" name="T6"/>
                  <a:gd fmla="*/ 28141152 h 248" name="T7"/>
                  <a:gd fmla="*/ 25955458 w 228" name="T8"/>
                  <a:gd fmla="*/ 31739451 h 248" name="T9"/>
                  <a:gd fmla="*/ 24120179 w 228" name="T10"/>
                  <a:gd fmla="*/ 30839697 h 248" name="T11"/>
                  <a:gd fmla="*/ 24120179 w 228" name="T12"/>
                  <a:gd fmla="*/ 30839697 h 248" name="T13"/>
                  <a:gd fmla="*/ 7472223 w 228" name="T14"/>
                  <a:gd fmla="*/ 20816939 h 248" name="T15"/>
                  <a:gd fmla="*/ 7472223 w 228" name="T16"/>
                  <a:gd fmla="*/ 28141152 h 248" name="T17"/>
                  <a:gd fmla="*/ 3801645 w 228" name="T18"/>
                  <a:gd fmla="*/ 31739451 h 248" name="T19"/>
                  <a:gd fmla="*/ 0 w 228" name="T20"/>
                  <a:gd fmla="*/ 28141152 h 248" name="T21"/>
                  <a:gd fmla="*/ 0 w 228" name="T22"/>
                  <a:gd fmla="*/ 3597941 h 248" name="T23"/>
                  <a:gd fmla="*/ 3801645 w 228" name="T24"/>
                  <a:gd fmla="*/ 0 h 248" name="T25"/>
                  <a:gd fmla="*/ 7472223 w 228" name="T26"/>
                  <a:gd fmla="*/ 3597941 h 248" name="T27"/>
                  <a:gd fmla="*/ 7472223 w 228" name="T28"/>
                  <a:gd fmla="*/ 10793822 h 248" name="T29"/>
                  <a:gd fmla="*/ 24120179 w 228" name="T30"/>
                  <a:gd fmla="*/ 899396 h 248" name="T31"/>
                  <a:gd fmla="*/ 24120179 w 228" name="T32"/>
                  <a:gd fmla="*/ 899396 h 248" name="T33"/>
                  <a:gd fmla="*/ 25955458 w 228" name="T34"/>
                  <a:gd fmla="*/ 0 h 248" name="T35"/>
                  <a:gd fmla="*/ 29757103 w 228" name="T36"/>
                  <a:gd fmla="*/ 3597941 h 248"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b="b" l="0" r="r" t="0"/>
                <a:pathLst>
                  <a:path h="248" w="228">
                    <a:moveTo>
                      <a:pt x="227" y="28"/>
                    </a:moveTo>
                    <a:lnTo>
                      <a:pt x="227" y="28"/>
                    </a:lnTo>
                    <a:cubicBezTo>
                      <a:pt x="227" y="219"/>
                      <a:pt x="227" y="219"/>
                      <a:pt x="227" y="219"/>
                    </a:cubicBezTo>
                    <a:cubicBezTo>
                      <a:pt x="227" y="233"/>
                      <a:pt x="212" y="247"/>
                      <a:pt x="198" y="247"/>
                    </a:cubicBezTo>
                    <a:cubicBezTo>
                      <a:pt x="191" y="247"/>
                      <a:pt x="184" y="247"/>
                      <a:pt x="184" y="240"/>
                    </a:cubicBezTo>
                    <a:cubicBezTo>
                      <a:pt x="57" y="162"/>
                      <a:pt x="57" y="162"/>
                      <a:pt x="57" y="162"/>
                    </a:cubicBezTo>
                    <a:cubicBezTo>
                      <a:pt x="57" y="219"/>
                      <a:pt x="57" y="219"/>
                      <a:pt x="57" y="219"/>
                    </a:cubicBezTo>
                    <a:cubicBezTo>
                      <a:pt x="57" y="233"/>
                      <a:pt x="43" y="247"/>
                      <a:pt x="29" y="247"/>
                    </a:cubicBezTo>
                    <a:cubicBezTo>
                      <a:pt x="7" y="247"/>
                      <a:pt x="0" y="233"/>
                      <a:pt x="0" y="219"/>
                    </a:cubicBezTo>
                    <a:cubicBezTo>
                      <a:pt x="0" y="28"/>
                      <a:pt x="0" y="28"/>
                      <a:pt x="0" y="28"/>
                    </a:cubicBezTo>
                    <a:cubicBezTo>
                      <a:pt x="0" y="14"/>
                      <a:pt x="7" y="0"/>
                      <a:pt x="29" y="0"/>
                    </a:cubicBezTo>
                    <a:cubicBezTo>
                      <a:pt x="43" y="0"/>
                      <a:pt x="57" y="14"/>
                      <a:pt x="57" y="28"/>
                    </a:cubicBezTo>
                    <a:cubicBezTo>
                      <a:pt x="57" y="84"/>
                      <a:pt x="57" y="84"/>
                      <a:pt x="57" y="84"/>
                    </a:cubicBezTo>
                    <a:cubicBezTo>
                      <a:pt x="184" y="7"/>
                      <a:pt x="184" y="7"/>
                      <a:pt x="184" y="7"/>
                    </a:cubicBezTo>
                    <a:cubicBezTo>
                      <a:pt x="184" y="7"/>
                      <a:pt x="191" y="0"/>
                      <a:pt x="198" y="0"/>
                    </a:cubicBezTo>
                    <a:cubicBezTo>
                      <a:pt x="212" y="0"/>
                      <a:pt x="227" y="14"/>
                      <a:pt x="227" y="28"/>
                    </a:cubicBezTo>
                  </a:path>
                </a:pathLst>
              </a:custGeom>
              <a:grpFill/>
              <a:ln>
                <a:noFill/>
              </a:ln>
              <a:extLst/>
            </p:spPr>
            <p:txBody>
              <a:bodyPr anchor="ctr" bIns="22854" lIns="45708" rIns="45708" tIns="22854" wrap="none"/>
              <a:lstStyle/>
              <a:p>
                <a:endParaRPr lang="en-US" sz="3199">
                  <a:latin typeface="Roboto Light"/>
                </a:endParaRPr>
              </a:p>
            </p:txBody>
          </p:sp>
          <p:sp>
            <p:nvSpPr>
              <p:cNvPr id="118" name="Freeform 67"/>
              <p:cNvSpPr>
                <a:spLocks noChangeArrowheads="1"/>
              </p:cNvSpPr>
              <p:nvPr/>
            </p:nvSpPr>
            <p:spPr bwMode="auto">
              <a:xfrm>
                <a:off x="2715420" y="3184524"/>
                <a:ext cx="130175" cy="88900"/>
              </a:xfrm>
              <a:custGeom>
                <a:gdLst>
                  <a:gd fmla="*/ 0 w 361" name="T0"/>
                  <a:gd fmla="*/ 3597941 h 248" name="T1"/>
                  <a:gd fmla="*/ 0 w 361" name="T2"/>
                  <a:gd fmla="*/ 3597941 h 248" name="T3"/>
                  <a:gd fmla="*/ 0 w 361" name="T4"/>
                  <a:gd fmla="*/ 28141152 h 248" name="T5"/>
                  <a:gd fmla="*/ 3640933 w 361" name="T6"/>
                  <a:gd fmla="*/ 31739451 h 248" name="T7"/>
                  <a:gd fmla="*/ 5461220 w 361" name="T8"/>
                  <a:gd fmla="*/ 30839697 h 248" name="T9"/>
                  <a:gd fmla="*/ 5461220 w 361" name="T10"/>
                  <a:gd fmla="*/ 30839697 h 248" name="T11"/>
                  <a:gd fmla="*/ 19244264 w 361" name="T12"/>
                  <a:gd fmla="*/ 22615730 h 248" name="T13"/>
                  <a:gd fmla="*/ 19244264 w 361" name="T14"/>
                  <a:gd fmla="*/ 28141152 h 248" name="T15"/>
                  <a:gd fmla="*/ 22885198 w 361" name="T16"/>
                  <a:gd fmla="*/ 31739451 h 248" name="T17"/>
                  <a:gd fmla="*/ 24835659 w 361" name="T18"/>
                  <a:gd fmla="*/ 30839697 h 248" name="T19"/>
                  <a:gd fmla="*/ 24835659 w 361" name="T20"/>
                  <a:gd fmla="*/ 30839697 h 248" name="T21"/>
                  <a:gd fmla="*/ 44990067 w 361" name="T22"/>
                  <a:gd fmla="*/ 19017789 h 248" name="T23"/>
                  <a:gd fmla="*/ 44990067 w 361" name="T24"/>
                  <a:gd fmla="*/ 19017789 h 248" name="T25"/>
                  <a:gd fmla="*/ 44990067 w 361" name="T26"/>
                  <a:gd fmla="*/ 19017789 h 248" name="T27"/>
                  <a:gd fmla="*/ 44990067 w 361" name="T28"/>
                  <a:gd fmla="*/ 19017789 h 248" name="T29"/>
                  <a:gd fmla="*/ 46810353 w 361" name="T30"/>
                  <a:gd fmla="*/ 16319244 h 248" name="T31"/>
                  <a:gd fmla="*/ 44990067 w 361" name="T32"/>
                  <a:gd fmla="*/ 12721303 h 248" name="T33"/>
                  <a:gd fmla="*/ 44990067 w 361" name="T34"/>
                  <a:gd fmla="*/ 12721303 h 248" name="T35"/>
                  <a:gd fmla="*/ 44990067 w 361" name="T36"/>
                  <a:gd fmla="*/ 12721303 h 248" name="T37"/>
                  <a:gd fmla="*/ 44990067 w 361" name="T38"/>
                  <a:gd fmla="*/ 12721303 h 248" name="T39"/>
                  <a:gd fmla="*/ 24835659 w 361" name="T40"/>
                  <a:gd fmla="*/ 899396 h 248" name="T41"/>
                  <a:gd fmla="*/ 24835659 w 361" name="T42"/>
                  <a:gd fmla="*/ 899396 h 248" name="T43"/>
                  <a:gd fmla="*/ 22885198 w 361" name="T44"/>
                  <a:gd fmla="*/ 0 h 248" name="T45"/>
                  <a:gd fmla="*/ 19244264 w 361" name="T46"/>
                  <a:gd fmla="*/ 3597941 h 248" name="T47"/>
                  <a:gd fmla="*/ 19244264 w 361" name="T48"/>
                  <a:gd fmla="*/ 3597941 h 248" name="T49"/>
                  <a:gd fmla="*/ 19244264 w 361" name="T50"/>
                  <a:gd fmla="*/ 8995031 h 248" name="T51"/>
                  <a:gd fmla="*/ 5461220 w 361" name="T52"/>
                  <a:gd fmla="*/ 899396 h 248" name="T53"/>
                  <a:gd fmla="*/ 5461220 w 361" name="T54"/>
                  <a:gd fmla="*/ 899396 h 248" name="T55"/>
                  <a:gd fmla="*/ 3640933 w 361" name="T56"/>
                  <a:gd fmla="*/ 0 h 248" name="T57"/>
                  <a:gd fmla="*/ 0 w 361" name="T58"/>
                  <a:gd fmla="*/ 3597941 h 248"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b="b" l="0" r="r" t="0"/>
                <a:pathLst>
                  <a:path h="248" w="361">
                    <a:moveTo>
                      <a:pt x="0" y="28"/>
                    </a:moveTo>
                    <a:lnTo>
                      <a:pt x="0" y="28"/>
                    </a:lnTo>
                    <a:cubicBezTo>
                      <a:pt x="0" y="219"/>
                      <a:pt x="0" y="219"/>
                      <a:pt x="0" y="219"/>
                    </a:cubicBezTo>
                    <a:cubicBezTo>
                      <a:pt x="0" y="233"/>
                      <a:pt x="14" y="247"/>
                      <a:pt x="28" y="247"/>
                    </a:cubicBezTo>
                    <a:cubicBezTo>
                      <a:pt x="35" y="247"/>
                      <a:pt x="42" y="247"/>
                      <a:pt x="42" y="240"/>
                    </a:cubicBezTo>
                    <a:cubicBezTo>
                      <a:pt x="148" y="176"/>
                      <a:pt x="148" y="176"/>
                      <a:pt x="148" y="176"/>
                    </a:cubicBezTo>
                    <a:cubicBezTo>
                      <a:pt x="148" y="219"/>
                      <a:pt x="148" y="219"/>
                      <a:pt x="148" y="219"/>
                    </a:cubicBezTo>
                    <a:cubicBezTo>
                      <a:pt x="148" y="233"/>
                      <a:pt x="162" y="247"/>
                      <a:pt x="176" y="247"/>
                    </a:cubicBezTo>
                    <a:cubicBezTo>
                      <a:pt x="183" y="247"/>
                      <a:pt x="191" y="247"/>
                      <a:pt x="191" y="240"/>
                    </a:cubicBezTo>
                    <a:cubicBezTo>
                      <a:pt x="346" y="148"/>
                      <a:pt x="346" y="148"/>
                      <a:pt x="346" y="148"/>
                    </a:cubicBezTo>
                    <a:cubicBezTo>
                      <a:pt x="353" y="141"/>
                      <a:pt x="360" y="134"/>
                      <a:pt x="360" y="127"/>
                    </a:cubicBezTo>
                    <a:cubicBezTo>
                      <a:pt x="360" y="113"/>
                      <a:pt x="353" y="106"/>
                      <a:pt x="346" y="99"/>
                    </a:cubicBezTo>
                    <a:cubicBezTo>
                      <a:pt x="191" y="7"/>
                      <a:pt x="191" y="7"/>
                      <a:pt x="191" y="7"/>
                    </a:cubicBezTo>
                    <a:cubicBezTo>
                      <a:pt x="191" y="7"/>
                      <a:pt x="183" y="0"/>
                      <a:pt x="176" y="0"/>
                    </a:cubicBezTo>
                    <a:cubicBezTo>
                      <a:pt x="162" y="0"/>
                      <a:pt x="148" y="14"/>
                      <a:pt x="148" y="28"/>
                    </a:cubicBezTo>
                    <a:cubicBezTo>
                      <a:pt x="148" y="70"/>
                      <a:pt x="148" y="70"/>
                      <a:pt x="148" y="70"/>
                    </a:cubicBezTo>
                    <a:cubicBezTo>
                      <a:pt x="42" y="7"/>
                      <a:pt x="42" y="7"/>
                      <a:pt x="42" y="7"/>
                    </a:cubicBezTo>
                    <a:cubicBezTo>
                      <a:pt x="42" y="7"/>
                      <a:pt x="35" y="0"/>
                      <a:pt x="28" y="0"/>
                    </a:cubicBezTo>
                    <a:cubicBezTo>
                      <a:pt x="14" y="0"/>
                      <a:pt x="0" y="14"/>
                      <a:pt x="0" y="28"/>
                    </a:cubicBezTo>
                  </a:path>
                </a:pathLst>
              </a:custGeom>
              <a:grpFill/>
              <a:ln>
                <a:noFill/>
              </a:ln>
              <a:extLst/>
            </p:spPr>
            <p:txBody>
              <a:bodyPr anchor="ctr" bIns="22854" lIns="45708" rIns="45708" tIns="22854" wrap="none"/>
              <a:lstStyle/>
              <a:p>
                <a:endParaRPr lang="en-US" sz="3199">
                  <a:latin typeface="Roboto Light"/>
                </a:endParaRPr>
              </a:p>
            </p:txBody>
          </p:sp>
          <p:sp>
            <p:nvSpPr>
              <p:cNvPr id="119" name="Freeform 68"/>
              <p:cNvSpPr>
                <a:spLocks noChangeArrowheads="1"/>
              </p:cNvSpPr>
              <p:nvPr/>
            </p:nvSpPr>
            <p:spPr bwMode="auto">
              <a:xfrm>
                <a:off x="2337595" y="3184524"/>
                <a:ext cx="127000" cy="88900"/>
              </a:xfrm>
              <a:custGeom>
                <a:gdLst>
                  <a:gd fmla="*/ 45433353 w 354" name="T0"/>
                  <a:gd fmla="*/ 3597941 h 248" name="T1"/>
                  <a:gd fmla="*/ 45433353 w 354" name="T2"/>
                  <a:gd fmla="*/ 3597941 h 248" name="T3"/>
                  <a:gd fmla="*/ 45433353 w 354" name="T4"/>
                  <a:gd fmla="*/ 28141152 h 248" name="T5"/>
                  <a:gd fmla="*/ 41829638 w 354" name="T6"/>
                  <a:gd fmla="*/ 31739451 h 248" name="T7"/>
                  <a:gd fmla="*/ 40027602 w 354" name="T8"/>
                  <a:gd fmla="*/ 30839697 h 248" name="T9"/>
                  <a:gd fmla="*/ 40027602 w 354" name="T10"/>
                  <a:gd fmla="*/ 30839697 h 248" name="T11"/>
                  <a:gd fmla="*/ 26384788 w 354" name="T12"/>
                  <a:gd fmla="*/ 22615730 h 248" name="T13"/>
                  <a:gd fmla="*/ 26384788 w 354" name="T14"/>
                  <a:gd fmla="*/ 28141152 h 248" name="T15"/>
                  <a:gd fmla="*/ 22652280 w 354" name="T16"/>
                  <a:gd fmla="*/ 31739451 h 248" name="T17"/>
                  <a:gd fmla="*/ 20850602 w 354" name="T18"/>
                  <a:gd fmla="*/ 30839697 h 248" name="T19"/>
                  <a:gd fmla="*/ 20850602 w 354" name="T20"/>
                  <a:gd fmla="*/ 30839697 h 248" name="T21"/>
                  <a:gd fmla="*/ 1802037 w 354" name="T22"/>
                  <a:gd fmla="*/ 19017789 h 248" name="T23"/>
                  <a:gd fmla="*/ 1802037 w 354" name="T24"/>
                  <a:gd fmla="*/ 19017789 h 248" name="T25"/>
                  <a:gd fmla="*/ 1802037 w 354" name="T26"/>
                  <a:gd fmla="*/ 19017789 h 248" name="T27"/>
                  <a:gd fmla="*/ 1802037 w 354" name="T28"/>
                  <a:gd fmla="*/ 19017789 h 248" name="T29"/>
                  <a:gd fmla="*/ 0 w 354" name="T30"/>
                  <a:gd fmla="*/ 16319244 h 248" name="T31"/>
                  <a:gd fmla="*/ 1802037 w 354" name="T32"/>
                  <a:gd fmla="*/ 12721303 h 248" name="T33"/>
                  <a:gd fmla="*/ 1802037 w 354" name="T34"/>
                  <a:gd fmla="*/ 12721303 h 248" name="T35"/>
                  <a:gd fmla="*/ 1802037 w 354" name="T36"/>
                  <a:gd fmla="*/ 12721303 h 248" name="T37"/>
                  <a:gd fmla="*/ 1802037 w 354" name="T38"/>
                  <a:gd fmla="*/ 12721303 h 248" name="T39"/>
                  <a:gd fmla="*/ 20850602 w 354" name="T40"/>
                  <a:gd fmla="*/ 899396 h 248" name="T41"/>
                  <a:gd fmla="*/ 20850602 w 354" name="T42"/>
                  <a:gd fmla="*/ 899396 h 248" name="T43"/>
                  <a:gd fmla="*/ 22652280 w 354" name="T44"/>
                  <a:gd fmla="*/ 0 h 248" name="T45"/>
                  <a:gd fmla="*/ 26384788 w 354" name="T46"/>
                  <a:gd fmla="*/ 3597941 h 248" name="T47"/>
                  <a:gd fmla="*/ 26384788 w 354" name="T48"/>
                  <a:gd fmla="*/ 3597941 h 248" name="T49"/>
                  <a:gd fmla="*/ 26384788 w 354" name="T50"/>
                  <a:gd fmla="*/ 8995031 h 248" name="T51"/>
                  <a:gd fmla="*/ 40027602 w 354" name="T52"/>
                  <a:gd fmla="*/ 899396 h 248" name="T53"/>
                  <a:gd fmla="*/ 40027602 w 354" name="T54"/>
                  <a:gd fmla="*/ 899396 h 248" name="T55"/>
                  <a:gd fmla="*/ 41829638 w 354" name="T56"/>
                  <a:gd fmla="*/ 0 h 248" name="T57"/>
                  <a:gd fmla="*/ 45433353 w 354" name="T58"/>
                  <a:gd fmla="*/ 3597941 h 248"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b="b" l="0" r="r" t="0"/>
                <a:pathLst>
                  <a:path h="248" w="354">
                    <a:moveTo>
                      <a:pt x="353" y="28"/>
                    </a:moveTo>
                    <a:lnTo>
                      <a:pt x="353" y="28"/>
                    </a:lnTo>
                    <a:cubicBezTo>
                      <a:pt x="353" y="219"/>
                      <a:pt x="353" y="219"/>
                      <a:pt x="353" y="219"/>
                    </a:cubicBezTo>
                    <a:cubicBezTo>
                      <a:pt x="353" y="233"/>
                      <a:pt x="346" y="247"/>
                      <a:pt x="325" y="247"/>
                    </a:cubicBezTo>
                    <a:cubicBezTo>
                      <a:pt x="325" y="247"/>
                      <a:pt x="318" y="247"/>
                      <a:pt x="311" y="240"/>
                    </a:cubicBezTo>
                    <a:cubicBezTo>
                      <a:pt x="205" y="176"/>
                      <a:pt x="205" y="176"/>
                      <a:pt x="205" y="176"/>
                    </a:cubicBezTo>
                    <a:cubicBezTo>
                      <a:pt x="205" y="219"/>
                      <a:pt x="205" y="219"/>
                      <a:pt x="205" y="219"/>
                    </a:cubicBezTo>
                    <a:cubicBezTo>
                      <a:pt x="205" y="233"/>
                      <a:pt x="190" y="247"/>
                      <a:pt x="176" y="247"/>
                    </a:cubicBezTo>
                    <a:cubicBezTo>
                      <a:pt x="169" y="247"/>
                      <a:pt x="162" y="247"/>
                      <a:pt x="162" y="240"/>
                    </a:cubicBezTo>
                    <a:cubicBezTo>
                      <a:pt x="14" y="148"/>
                      <a:pt x="14" y="148"/>
                      <a:pt x="14" y="148"/>
                    </a:cubicBezTo>
                    <a:cubicBezTo>
                      <a:pt x="0" y="141"/>
                      <a:pt x="0" y="134"/>
                      <a:pt x="0" y="127"/>
                    </a:cubicBezTo>
                    <a:cubicBezTo>
                      <a:pt x="0" y="113"/>
                      <a:pt x="0" y="106"/>
                      <a:pt x="14" y="99"/>
                    </a:cubicBezTo>
                    <a:cubicBezTo>
                      <a:pt x="162" y="7"/>
                      <a:pt x="162" y="7"/>
                      <a:pt x="162" y="7"/>
                    </a:cubicBezTo>
                    <a:cubicBezTo>
                      <a:pt x="162" y="7"/>
                      <a:pt x="169" y="0"/>
                      <a:pt x="176" y="0"/>
                    </a:cubicBezTo>
                    <a:cubicBezTo>
                      <a:pt x="190" y="0"/>
                      <a:pt x="205" y="14"/>
                      <a:pt x="205" y="28"/>
                    </a:cubicBezTo>
                    <a:cubicBezTo>
                      <a:pt x="205" y="70"/>
                      <a:pt x="205" y="70"/>
                      <a:pt x="205" y="70"/>
                    </a:cubicBezTo>
                    <a:cubicBezTo>
                      <a:pt x="311" y="7"/>
                      <a:pt x="311" y="7"/>
                      <a:pt x="311" y="7"/>
                    </a:cubicBezTo>
                    <a:cubicBezTo>
                      <a:pt x="318" y="7"/>
                      <a:pt x="325" y="0"/>
                      <a:pt x="325" y="0"/>
                    </a:cubicBezTo>
                    <a:cubicBezTo>
                      <a:pt x="346" y="0"/>
                      <a:pt x="353" y="14"/>
                      <a:pt x="353" y="28"/>
                    </a:cubicBezTo>
                  </a:path>
                </a:pathLst>
              </a:custGeom>
              <a:grpFill/>
              <a:ln>
                <a:noFill/>
              </a:ln>
              <a:extLst/>
            </p:spPr>
            <p:txBody>
              <a:bodyPr anchor="ctr" bIns="22854" lIns="45708" rIns="45708" tIns="22854" wrap="none"/>
              <a:lstStyle/>
              <a:p>
                <a:endParaRPr lang="en-US" sz="3199">
                  <a:latin typeface="Roboto Light"/>
                </a:endParaRPr>
              </a:p>
            </p:txBody>
          </p:sp>
          <p:sp>
            <p:nvSpPr>
              <p:cNvPr id="120" name="Freeform 69"/>
              <p:cNvSpPr>
                <a:spLocks noChangeArrowheads="1"/>
              </p:cNvSpPr>
              <p:nvPr/>
            </p:nvSpPr>
            <p:spPr bwMode="auto">
              <a:xfrm>
                <a:off x="1989933" y="3184524"/>
                <a:ext cx="61912" cy="88900"/>
              </a:xfrm>
              <a:custGeom>
                <a:gdLst>
                  <a:gd fmla="*/ 18614151 w 171" name="T0"/>
                  <a:gd fmla="*/ 31739451 h 248" name="T1"/>
                  <a:gd fmla="*/ 18614151 w 171" name="T2"/>
                  <a:gd fmla="*/ 31739451 h 248" name="T3"/>
                  <a:gd fmla="*/ 14943964 w 171" name="T4"/>
                  <a:gd fmla="*/ 28141152 h 248" name="T5"/>
                  <a:gd fmla="*/ 14943964 w 171" name="T6"/>
                  <a:gd fmla="*/ 3597941 h 248" name="T7"/>
                  <a:gd fmla="*/ 18614151 w 171" name="T8"/>
                  <a:gd fmla="*/ 0 h 248" name="T9"/>
                  <a:gd fmla="*/ 22284699 w 171" name="T10"/>
                  <a:gd fmla="*/ 3597941 h 248" name="T11"/>
                  <a:gd fmla="*/ 22284699 w 171" name="T12"/>
                  <a:gd fmla="*/ 28141152 h 248" name="T13"/>
                  <a:gd fmla="*/ 18614151 w 171" name="T14"/>
                  <a:gd fmla="*/ 31739451 h 248" name="T15"/>
                  <a:gd fmla="*/ 3801614 w 171" name="T16"/>
                  <a:gd fmla="*/ 31739451 h 248" name="T17"/>
                  <a:gd fmla="*/ 3801614 w 171" name="T18"/>
                  <a:gd fmla="*/ 31739451 h 248" name="T19"/>
                  <a:gd fmla="*/ 0 w 171" name="T20"/>
                  <a:gd fmla="*/ 28141152 h 248" name="T21"/>
                  <a:gd fmla="*/ 0 w 171" name="T22"/>
                  <a:gd fmla="*/ 3597941 h 248" name="T23"/>
                  <a:gd fmla="*/ 3801614 w 171" name="T24"/>
                  <a:gd fmla="*/ 0 h 248" name="T25"/>
                  <a:gd fmla="*/ 7471801 w 171" name="T26"/>
                  <a:gd fmla="*/ 3597941 h 248" name="T27"/>
                  <a:gd fmla="*/ 7471801 w 171" name="T28"/>
                  <a:gd fmla="*/ 28141152 h 248" name="T29"/>
                  <a:gd fmla="*/ 3801614 w 171" name="T30"/>
                  <a:gd fmla="*/ 31739451 h 248"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b="b" l="0" r="r" t="0"/>
                <a:pathLst>
                  <a:path h="248" w="171">
                    <a:moveTo>
                      <a:pt x="142" y="247"/>
                    </a:moveTo>
                    <a:lnTo>
                      <a:pt x="142" y="247"/>
                    </a:lnTo>
                    <a:cubicBezTo>
                      <a:pt x="121" y="247"/>
                      <a:pt x="114" y="233"/>
                      <a:pt x="114" y="219"/>
                    </a:cubicBezTo>
                    <a:cubicBezTo>
                      <a:pt x="114" y="28"/>
                      <a:pt x="114" y="28"/>
                      <a:pt x="114" y="28"/>
                    </a:cubicBezTo>
                    <a:cubicBezTo>
                      <a:pt x="114" y="14"/>
                      <a:pt x="121" y="0"/>
                      <a:pt x="142" y="0"/>
                    </a:cubicBezTo>
                    <a:cubicBezTo>
                      <a:pt x="156" y="0"/>
                      <a:pt x="170" y="14"/>
                      <a:pt x="170" y="28"/>
                    </a:cubicBezTo>
                    <a:cubicBezTo>
                      <a:pt x="170" y="219"/>
                      <a:pt x="170" y="219"/>
                      <a:pt x="170" y="219"/>
                    </a:cubicBezTo>
                    <a:cubicBezTo>
                      <a:pt x="170" y="233"/>
                      <a:pt x="156" y="247"/>
                      <a:pt x="142" y="247"/>
                    </a:cubicBezTo>
                    <a:close/>
                    <a:moveTo>
                      <a:pt x="29" y="247"/>
                    </a:moveTo>
                    <a:lnTo>
                      <a:pt x="29" y="247"/>
                    </a:lnTo>
                    <a:cubicBezTo>
                      <a:pt x="7" y="247"/>
                      <a:pt x="0" y="233"/>
                      <a:pt x="0" y="219"/>
                    </a:cubicBezTo>
                    <a:cubicBezTo>
                      <a:pt x="0" y="28"/>
                      <a:pt x="0" y="28"/>
                      <a:pt x="0" y="28"/>
                    </a:cubicBezTo>
                    <a:cubicBezTo>
                      <a:pt x="0" y="14"/>
                      <a:pt x="7" y="0"/>
                      <a:pt x="29" y="0"/>
                    </a:cubicBezTo>
                    <a:cubicBezTo>
                      <a:pt x="43" y="0"/>
                      <a:pt x="57" y="14"/>
                      <a:pt x="57" y="28"/>
                    </a:cubicBezTo>
                    <a:cubicBezTo>
                      <a:pt x="57" y="219"/>
                      <a:pt x="57" y="219"/>
                      <a:pt x="57" y="219"/>
                    </a:cubicBezTo>
                    <a:cubicBezTo>
                      <a:pt x="57" y="233"/>
                      <a:pt x="43" y="247"/>
                      <a:pt x="29" y="247"/>
                    </a:cubicBezTo>
                    <a:close/>
                  </a:path>
                </a:pathLst>
              </a:custGeom>
              <a:grpFill/>
              <a:ln>
                <a:noFill/>
              </a:ln>
              <a:extLst/>
            </p:spPr>
            <p:txBody>
              <a:bodyPr anchor="ctr" bIns="22854" lIns="45708" rIns="45708" tIns="22854" wrap="none"/>
              <a:lstStyle/>
              <a:p>
                <a:endParaRPr lang="en-US" sz="3199">
                  <a:latin typeface="Roboto Light"/>
                </a:endParaRPr>
              </a:p>
            </p:txBody>
          </p:sp>
          <p:sp>
            <p:nvSpPr>
              <p:cNvPr id="121" name="Freeform 70"/>
              <p:cNvSpPr>
                <a:spLocks noChangeArrowheads="1"/>
              </p:cNvSpPr>
              <p:nvPr/>
            </p:nvSpPr>
            <p:spPr bwMode="auto">
              <a:xfrm>
                <a:off x="1594645" y="3182937"/>
                <a:ext cx="93663" cy="93662"/>
              </a:xfrm>
              <a:custGeom>
                <a:gdLst>
                  <a:gd fmla="*/ 29777684 w 262" name="T0"/>
                  <a:gd fmla="*/ 33355469 h 262" name="T1"/>
                  <a:gd fmla="*/ 29777684 w 262" name="T2"/>
                  <a:gd fmla="*/ 33355469 h 262" name="T3"/>
                  <a:gd fmla="*/ 3578499 w 262" name="T4"/>
                  <a:gd fmla="*/ 33355469 h 262" name="T5"/>
                  <a:gd fmla="*/ 0 w 262" name="T6"/>
                  <a:gd fmla="*/ 29777009 h 262" name="T7"/>
                  <a:gd fmla="*/ 0 w 262" name="T8"/>
                  <a:gd fmla="*/ 3578460 h 262" name="T9"/>
                  <a:gd fmla="*/ 3578499 w 262" name="T10"/>
                  <a:gd fmla="*/ 0 h 262" name="T11"/>
                  <a:gd fmla="*/ 29777684 w 262" name="T12"/>
                  <a:gd fmla="*/ 0 h 262" name="T13"/>
                  <a:gd fmla="*/ 33356183 w 262" name="T14"/>
                  <a:gd fmla="*/ 3578460 h 262" name="T15"/>
                  <a:gd fmla="*/ 33356183 w 262" name="T16"/>
                  <a:gd fmla="*/ 29777009 h 262" name="T17"/>
                  <a:gd fmla="*/ 29777684 w 262" name="T18"/>
                  <a:gd fmla="*/ 33355469 h 262"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b" l="0" r="r" t="0"/>
                <a:pathLst>
                  <a:path h="262" w="262">
                    <a:moveTo>
                      <a:pt x="233" y="261"/>
                    </a:moveTo>
                    <a:lnTo>
                      <a:pt x="233" y="261"/>
                    </a:lnTo>
                    <a:cubicBezTo>
                      <a:pt x="28" y="261"/>
                      <a:pt x="28" y="261"/>
                      <a:pt x="28" y="261"/>
                    </a:cubicBezTo>
                    <a:cubicBezTo>
                      <a:pt x="7" y="261"/>
                      <a:pt x="0" y="254"/>
                      <a:pt x="0" y="233"/>
                    </a:cubicBezTo>
                    <a:cubicBezTo>
                      <a:pt x="0" y="28"/>
                      <a:pt x="0" y="28"/>
                      <a:pt x="0" y="28"/>
                    </a:cubicBezTo>
                    <a:cubicBezTo>
                      <a:pt x="0" y="14"/>
                      <a:pt x="7" y="0"/>
                      <a:pt x="28" y="0"/>
                    </a:cubicBezTo>
                    <a:cubicBezTo>
                      <a:pt x="233" y="0"/>
                      <a:pt x="233" y="0"/>
                      <a:pt x="233" y="0"/>
                    </a:cubicBezTo>
                    <a:cubicBezTo>
                      <a:pt x="247" y="0"/>
                      <a:pt x="261" y="14"/>
                      <a:pt x="261" y="28"/>
                    </a:cubicBezTo>
                    <a:cubicBezTo>
                      <a:pt x="261" y="233"/>
                      <a:pt x="261" y="233"/>
                      <a:pt x="261" y="233"/>
                    </a:cubicBezTo>
                    <a:cubicBezTo>
                      <a:pt x="261" y="254"/>
                      <a:pt x="247" y="261"/>
                      <a:pt x="233" y="261"/>
                    </a:cubicBezTo>
                  </a:path>
                </a:pathLst>
              </a:custGeom>
              <a:grpFill/>
              <a:ln>
                <a:noFill/>
              </a:ln>
              <a:extLst/>
            </p:spPr>
            <p:txBody>
              <a:bodyPr anchor="ctr" bIns="22854" lIns="45708" rIns="45708" tIns="22854" wrap="none"/>
              <a:lstStyle/>
              <a:p>
                <a:endParaRPr lang="en-US" sz="3199">
                  <a:latin typeface="Roboto Light"/>
                </a:endParaRPr>
              </a:p>
            </p:txBody>
          </p:sp>
          <p:sp>
            <p:nvSpPr>
              <p:cNvPr id="122" name="Freeform 71"/>
              <p:cNvSpPr>
                <a:spLocks noChangeArrowheads="1"/>
              </p:cNvSpPr>
              <p:nvPr/>
            </p:nvSpPr>
            <p:spPr bwMode="auto">
              <a:xfrm>
                <a:off x="1212058" y="3182937"/>
                <a:ext cx="96837" cy="93662"/>
              </a:xfrm>
              <a:custGeom>
                <a:gdLst>
                  <a:gd fmla="*/ 17365502 w 269" name="T0"/>
                  <a:gd fmla="*/ 0 h 262" name="T1"/>
                  <a:gd fmla="*/ 17365502 w 269" name="T2"/>
                  <a:gd fmla="*/ 0 h 262" name="T3"/>
                  <a:gd fmla="*/ 34730644 w 269" name="T4"/>
                  <a:gd fmla="*/ 17124774 h 262" name="T5"/>
                  <a:gd fmla="*/ 17365502 w 269" name="T6"/>
                  <a:gd fmla="*/ 33355469 h 262" name="T7"/>
                  <a:gd fmla="*/ 0 w 269" name="T8"/>
                  <a:gd fmla="*/ 17124774 h 262" name="T9"/>
                  <a:gd fmla="*/ 17365502 w 269" name="T10"/>
                  <a:gd fmla="*/ 0 h 262" name="T11"/>
                  <a:gd fmla="*/ 0 60000 65536" name="T12"/>
                  <a:gd fmla="*/ 0 60000 65536" name="T13"/>
                  <a:gd fmla="*/ 0 60000 65536" name="T14"/>
                  <a:gd fmla="*/ 0 60000 65536" name="T15"/>
                  <a:gd fmla="*/ 0 60000 65536" name="T16"/>
                  <a:gd fmla="*/ 0 60000 65536" name="T17"/>
                </a:gdLst>
                <a:cxnLst>
                  <a:cxn ang="T12">
                    <a:pos x="T0" y="T1"/>
                  </a:cxn>
                  <a:cxn ang="T13">
                    <a:pos x="T2" y="T3"/>
                  </a:cxn>
                  <a:cxn ang="T14">
                    <a:pos x="T4" y="T5"/>
                  </a:cxn>
                  <a:cxn ang="T15">
                    <a:pos x="T6" y="T7"/>
                  </a:cxn>
                  <a:cxn ang="T16">
                    <a:pos x="T8" y="T9"/>
                  </a:cxn>
                  <a:cxn ang="T17">
                    <a:pos x="T10" y="T11"/>
                  </a:cxn>
                </a:cxnLst>
                <a:rect b="b" l="0" r="r" t="0"/>
                <a:pathLst>
                  <a:path h="262" w="269">
                    <a:moveTo>
                      <a:pt x="134" y="0"/>
                    </a:moveTo>
                    <a:lnTo>
                      <a:pt x="134" y="0"/>
                    </a:lnTo>
                    <a:cubicBezTo>
                      <a:pt x="205" y="0"/>
                      <a:pt x="268" y="56"/>
                      <a:pt x="268" y="134"/>
                    </a:cubicBezTo>
                    <a:cubicBezTo>
                      <a:pt x="268" y="204"/>
                      <a:pt x="205" y="261"/>
                      <a:pt x="134" y="261"/>
                    </a:cubicBezTo>
                    <a:cubicBezTo>
                      <a:pt x="63" y="261"/>
                      <a:pt x="0" y="204"/>
                      <a:pt x="0" y="134"/>
                    </a:cubicBezTo>
                    <a:cubicBezTo>
                      <a:pt x="0" y="56"/>
                      <a:pt x="63" y="0"/>
                      <a:pt x="134" y="0"/>
                    </a:cubicBezTo>
                  </a:path>
                </a:pathLst>
              </a:custGeom>
              <a:grpFill/>
              <a:ln>
                <a:noFill/>
              </a:ln>
              <a:extLst/>
            </p:spPr>
            <p:txBody>
              <a:bodyPr anchor="ctr" bIns="22854" lIns="45708" rIns="45708" tIns="22854" wrap="none"/>
              <a:lstStyle/>
              <a:p>
                <a:endParaRPr lang="en-US" sz="3199">
                  <a:latin typeface="Roboto Light"/>
                </a:endParaRPr>
              </a:p>
            </p:txBody>
          </p:sp>
          <p:sp>
            <p:nvSpPr>
              <p:cNvPr id="123" name="Freeform 72"/>
              <p:cNvSpPr>
                <a:spLocks noChangeArrowheads="1"/>
              </p:cNvSpPr>
              <p:nvPr/>
            </p:nvSpPr>
            <p:spPr bwMode="auto">
              <a:xfrm>
                <a:off x="832645" y="3174999"/>
                <a:ext cx="93663" cy="109538"/>
              </a:xfrm>
              <a:custGeom>
                <a:gdLst>
                  <a:gd fmla="*/ 33356183 w 262" name="T0"/>
                  <a:gd fmla="*/ 20121233 h 305" name="T1"/>
                  <a:gd fmla="*/ 33356183 w 262" name="T2"/>
                  <a:gd fmla="*/ 20121233 h 305" name="T3"/>
                  <a:gd fmla="*/ 31566933 w 262" name="T4"/>
                  <a:gd fmla="*/ 22829874 h 305" name="T5"/>
                  <a:gd fmla="*/ 31566933 w 262" name="T6"/>
                  <a:gd fmla="*/ 22829874 h 305" name="T7"/>
                  <a:gd fmla="*/ 5367748 w 262" name="T8"/>
                  <a:gd fmla="*/ 38307773 h 305" name="T9"/>
                  <a:gd fmla="*/ 5367748 w 262" name="T10"/>
                  <a:gd fmla="*/ 38307773 h 305" name="T11"/>
                  <a:gd fmla="*/ 5367748 w 262" name="T12"/>
                  <a:gd fmla="*/ 38307773 h 305" name="T13"/>
                  <a:gd fmla="*/ 5367748 w 262" name="T14"/>
                  <a:gd fmla="*/ 38307773 h 305" name="T15"/>
                  <a:gd fmla="*/ 3578499 w 262" name="T16"/>
                  <a:gd fmla="*/ 39210653 h 305" name="T17"/>
                  <a:gd fmla="*/ 0 w 262" name="T18"/>
                  <a:gd fmla="*/ 35599132 h 305" name="T19"/>
                  <a:gd fmla="*/ 0 w 262" name="T20"/>
                  <a:gd fmla="*/ 35599132 h 305" name="T21"/>
                  <a:gd fmla="*/ 0 w 262" name="T22"/>
                  <a:gd fmla="*/ 3740453 h 305" name="T23"/>
                  <a:gd fmla="*/ 0 w 262" name="T24"/>
                  <a:gd fmla="*/ 3740453 h 305" name="T25"/>
                  <a:gd fmla="*/ 3578499 w 262" name="T26"/>
                  <a:gd fmla="*/ 0 h 305" name="T27"/>
                  <a:gd fmla="*/ 5367748 w 262" name="T28"/>
                  <a:gd fmla="*/ 902880 h 305" name="T29"/>
                  <a:gd fmla="*/ 5367748 w 262" name="T30"/>
                  <a:gd fmla="*/ 902880 h 305" name="T31"/>
                  <a:gd fmla="*/ 5367748 w 262" name="T32"/>
                  <a:gd fmla="*/ 902880 h 305" name="T33"/>
                  <a:gd fmla="*/ 5367748 w 262" name="T34"/>
                  <a:gd fmla="*/ 902880 h 305" name="T35"/>
                  <a:gd fmla="*/ 31566933 w 262" name="T36"/>
                  <a:gd fmla="*/ 16509711 h 305" name="T37"/>
                  <a:gd fmla="*/ 31566933 w 262" name="T38"/>
                  <a:gd fmla="*/ 16509711 h 305" name="T39"/>
                  <a:gd fmla="*/ 33356183 w 262" name="T40"/>
                  <a:gd fmla="*/ 20121233 h 305"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b="b" l="0" r="r" t="0"/>
                <a:pathLst>
                  <a:path h="305" w="262">
                    <a:moveTo>
                      <a:pt x="261" y="156"/>
                    </a:moveTo>
                    <a:lnTo>
                      <a:pt x="261" y="156"/>
                    </a:lnTo>
                    <a:cubicBezTo>
                      <a:pt x="261" y="163"/>
                      <a:pt x="261" y="170"/>
                      <a:pt x="247" y="177"/>
                    </a:cubicBezTo>
                    <a:cubicBezTo>
                      <a:pt x="42" y="297"/>
                      <a:pt x="42" y="297"/>
                      <a:pt x="42" y="297"/>
                    </a:cubicBezTo>
                    <a:cubicBezTo>
                      <a:pt x="35" y="304"/>
                      <a:pt x="35" y="304"/>
                      <a:pt x="28" y="304"/>
                    </a:cubicBezTo>
                    <a:cubicBezTo>
                      <a:pt x="14" y="304"/>
                      <a:pt x="0" y="290"/>
                      <a:pt x="0" y="276"/>
                    </a:cubicBezTo>
                    <a:cubicBezTo>
                      <a:pt x="0" y="29"/>
                      <a:pt x="0" y="29"/>
                      <a:pt x="0" y="29"/>
                    </a:cubicBezTo>
                    <a:cubicBezTo>
                      <a:pt x="0" y="14"/>
                      <a:pt x="14" y="0"/>
                      <a:pt x="28" y="0"/>
                    </a:cubicBezTo>
                    <a:cubicBezTo>
                      <a:pt x="35" y="0"/>
                      <a:pt x="35" y="7"/>
                      <a:pt x="42" y="7"/>
                    </a:cubicBezTo>
                    <a:cubicBezTo>
                      <a:pt x="247" y="128"/>
                      <a:pt x="247" y="128"/>
                      <a:pt x="247" y="128"/>
                    </a:cubicBezTo>
                    <a:cubicBezTo>
                      <a:pt x="261" y="135"/>
                      <a:pt x="261" y="142"/>
                      <a:pt x="261" y="156"/>
                    </a:cubicBezTo>
                  </a:path>
                </a:pathLst>
              </a:custGeom>
              <a:grpFill/>
              <a:ln>
                <a:noFill/>
              </a:ln>
              <a:extLst/>
            </p:spPr>
            <p:txBody>
              <a:bodyPr anchor="ctr" bIns="22854" lIns="45708" rIns="45708" tIns="22854" wrap="none"/>
              <a:lstStyle/>
              <a:p>
                <a:endParaRPr lang="en-US" sz="3199">
                  <a:latin typeface="Roboto Light"/>
                </a:endParaRPr>
              </a:p>
            </p:txBody>
          </p:sp>
          <p:sp>
            <p:nvSpPr>
              <p:cNvPr id="124" name="Freeform 73"/>
              <p:cNvSpPr>
                <a:spLocks noChangeArrowheads="1"/>
              </p:cNvSpPr>
              <p:nvPr/>
            </p:nvSpPr>
            <p:spPr bwMode="auto">
              <a:xfrm>
                <a:off x="4952207" y="2743199"/>
                <a:ext cx="217487" cy="217488"/>
              </a:xfrm>
              <a:custGeom>
                <a:gdLst>
                  <a:gd fmla="*/ 74787349 w 602" name="T0"/>
                  <a:gd fmla="*/ 78442719 h 602" name="T1"/>
                  <a:gd fmla="*/ 74787349 w 602" name="T2"/>
                  <a:gd fmla="*/ 78442719 h 602" name="T3"/>
                  <a:gd fmla="*/ 3654649 w 602" name="T4"/>
                  <a:gd fmla="*/ 78442719 h 602" name="T5"/>
                  <a:gd fmla="*/ 0 w 602" name="T6"/>
                  <a:gd fmla="*/ 74657633 h 602" name="T7"/>
                  <a:gd fmla="*/ 0 w 602" name="T8"/>
                  <a:gd fmla="*/ 3654665 h 602" name="T9"/>
                  <a:gd fmla="*/ 3654649 w 602" name="T10"/>
                  <a:gd fmla="*/ 0 h 602" name="T11"/>
                  <a:gd fmla="*/ 74787349 w 602" name="T12"/>
                  <a:gd fmla="*/ 0 h 602" name="T13"/>
                  <a:gd fmla="*/ 78441997 w 602" name="T14"/>
                  <a:gd fmla="*/ 3654665 h 602" name="T15"/>
                  <a:gd fmla="*/ 78441997 w 602" name="T16"/>
                  <a:gd fmla="*/ 74657633 h 602" name="T17"/>
                  <a:gd fmla="*/ 74787349 w 602" name="T18"/>
                  <a:gd fmla="*/ 78442719 h 602" name="T19"/>
                  <a:gd fmla="*/ 71002280 w 602" name="T20"/>
                  <a:gd fmla="*/ 7308970 h 602" name="T21"/>
                  <a:gd fmla="*/ 71002280 w 602" name="T22"/>
                  <a:gd fmla="*/ 7308970 h 602" name="T23"/>
                  <a:gd fmla="*/ 7439717 w 602" name="T24"/>
                  <a:gd fmla="*/ 7308970 h 602" name="T25"/>
                  <a:gd fmla="*/ 7439717 w 602" name="T26"/>
                  <a:gd fmla="*/ 71002968 h 602" name="T27"/>
                  <a:gd fmla="*/ 71002280 w 602" name="T28"/>
                  <a:gd fmla="*/ 71002968 h 602" name="T29"/>
                  <a:gd fmla="*/ 71002280 w 602" name="T30"/>
                  <a:gd fmla="*/ 7308970 h 602" name="T31"/>
                  <a:gd fmla="*/ 14748653 w 602" name="T32"/>
                  <a:gd fmla="*/ 52599581 h 602" name="T33"/>
                  <a:gd fmla="*/ 14748653 w 602" name="T34"/>
                  <a:gd fmla="*/ 52599581 h 602" name="T35"/>
                  <a:gd fmla="*/ 22188371 w 602" name="T36"/>
                  <a:gd fmla="*/ 52599581 h 602" name="T37"/>
                  <a:gd fmla="*/ 25842658 w 602" name="T38"/>
                  <a:gd fmla="*/ 56254247 h 602" name="T39"/>
                  <a:gd fmla="*/ 25842658 w 602" name="T40"/>
                  <a:gd fmla="*/ 63563216 h 602" name="T41"/>
                  <a:gd fmla="*/ 22188371 w 602" name="T42"/>
                  <a:gd fmla="*/ 67348302 h 602" name="T43"/>
                  <a:gd fmla="*/ 14748653 w 602" name="T44"/>
                  <a:gd fmla="*/ 67348302 h 602" name="T45"/>
                  <a:gd fmla="*/ 11094005 w 602" name="T46"/>
                  <a:gd fmla="*/ 63563216 h 602" name="T47"/>
                  <a:gd fmla="*/ 11094005 w 602" name="T48"/>
                  <a:gd fmla="*/ 56254247 h 602" name="T49"/>
                  <a:gd fmla="*/ 14748653 w 602" name="T50"/>
                  <a:gd fmla="*/ 52599581 h 602" name="T51"/>
                  <a:gd fmla="*/ 35109700 w 602" name="T52"/>
                  <a:gd fmla="*/ 19317053 h 602" name="T53"/>
                  <a:gd fmla="*/ 35109700 w 602" name="T54"/>
                  <a:gd fmla="*/ 19317053 h 602" name="T55"/>
                  <a:gd fmla="*/ 42418636 w 602" name="T56"/>
                  <a:gd fmla="*/ 19317053 h 602" name="T57"/>
                  <a:gd fmla="*/ 46073284 w 602" name="T58"/>
                  <a:gd fmla="*/ 22971718 h 602" name="T59"/>
                  <a:gd fmla="*/ 46073284 w 602" name="T60"/>
                  <a:gd fmla="*/ 63563216 h 602" name="T61"/>
                  <a:gd fmla="*/ 42418636 w 602" name="T62"/>
                  <a:gd fmla="*/ 67348302 h 602" name="T63"/>
                  <a:gd fmla="*/ 35109700 w 602" name="T64"/>
                  <a:gd fmla="*/ 67348302 h 602" name="T65"/>
                  <a:gd fmla="*/ 31324631 w 602" name="T66"/>
                  <a:gd fmla="*/ 63563216 h 602" name="T67"/>
                  <a:gd fmla="*/ 31324631 w 602" name="T68"/>
                  <a:gd fmla="*/ 22971718 h 602" name="T69"/>
                  <a:gd fmla="*/ 35109700 w 602" name="T70"/>
                  <a:gd fmla="*/ 19317053 h 602" name="T71"/>
                  <a:gd fmla="*/ 56253627 w 602" name="T72"/>
                  <a:gd fmla="*/ 34065774 h 602" name="T73"/>
                  <a:gd fmla="*/ 56253627 w 602" name="T74"/>
                  <a:gd fmla="*/ 34065774 h 602" name="T75"/>
                  <a:gd fmla="*/ 63693344 w 602" name="T76"/>
                  <a:gd fmla="*/ 34065774 h 602" name="T77"/>
                  <a:gd fmla="*/ 67347631 w 602" name="T78"/>
                  <a:gd fmla="*/ 37850860 h 602" name="T79"/>
                  <a:gd fmla="*/ 67347631 w 602" name="T80"/>
                  <a:gd fmla="*/ 63563216 h 602" name="T81"/>
                  <a:gd fmla="*/ 63693344 w 602" name="T82"/>
                  <a:gd fmla="*/ 67348302 h 602" name="T83"/>
                  <a:gd fmla="*/ 56253627 w 602" name="T84"/>
                  <a:gd fmla="*/ 67348302 h 602" name="T85"/>
                  <a:gd fmla="*/ 52598978 w 602" name="T86"/>
                  <a:gd fmla="*/ 63563216 h 602" name="T87"/>
                  <a:gd fmla="*/ 52598978 w 602" name="T88"/>
                  <a:gd fmla="*/ 37850860 h 602" name="T89"/>
                  <a:gd fmla="*/ 56253627 w 602" name="T90"/>
                  <a:gd fmla="*/ 34065774 h 602"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b="b" l="0" r="r" t="0"/>
                <a:pathLst>
                  <a:path h="602" w="602">
                    <a:moveTo>
                      <a:pt x="573" y="601"/>
                    </a:moveTo>
                    <a:lnTo>
                      <a:pt x="573" y="601"/>
                    </a:lnTo>
                    <a:cubicBezTo>
                      <a:pt x="28" y="601"/>
                      <a:pt x="28" y="601"/>
                      <a:pt x="28" y="601"/>
                    </a:cubicBezTo>
                    <a:cubicBezTo>
                      <a:pt x="7" y="601"/>
                      <a:pt x="0" y="586"/>
                      <a:pt x="0" y="572"/>
                    </a:cubicBezTo>
                    <a:cubicBezTo>
                      <a:pt x="0" y="28"/>
                      <a:pt x="0" y="28"/>
                      <a:pt x="0" y="28"/>
                    </a:cubicBezTo>
                    <a:cubicBezTo>
                      <a:pt x="0" y="7"/>
                      <a:pt x="7" y="0"/>
                      <a:pt x="28" y="0"/>
                    </a:cubicBezTo>
                    <a:cubicBezTo>
                      <a:pt x="573" y="0"/>
                      <a:pt x="573" y="0"/>
                      <a:pt x="573" y="0"/>
                    </a:cubicBezTo>
                    <a:cubicBezTo>
                      <a:pt x="587" y="0"/>
                      <a:pt x="601" y="7"/>
                      <a:pt x="601" y="28"/>
                    </a:cubicBezTo>
                    <a:cubicBezTo>
                      <a:pt x="601" y="572"/>
                      <a:pt x="601" y="572"/>
                      <a:pt x="601" y="572"/>
                    </a:cubicBezTo>
                    <a:cubicBezTo>
                      <a:pt x="601" y="586"/>
                      <a:pt x="587" y="601"/>
                      <a:pt x="573" y="601"/>
                    </a:cubicBezTo>
                    <a:close/>
                    <a:moveTo>
                      <a:pt x="544" y="56"/>
                    </a:moveTo>
                    <a:lnTo>
                      <a:pt x="544" y="56"/>
                    </a:lnTo>
                    <a:cubicBezTo>
                      <a:pt x="57" y="56"/>
                      <a:pt x="57" y="56"/>
                      <a:pt x="57" y="56"/>
                    </a:cubicBezTo>
                    <a:cubicBezTo>
                      <a:pt x="57" y="544"/>
                      <a:pt x="57" y="544"/>
                      <a:pt x="57" y="544"/>
                    </a:cubicBezTo>
                    <a:cubicBezTo>
                      <a:pt x="544" y="544"/>
                      <a:pt x="544" y="544"/>
                      <a:pt x="544" y="544"/>
                    </a:cubicBezTo>
                    <a:lnTo>
                      <a:pt x="544" y="56"/>
                    </a:lnTo>
                    <a:close/>
                    <a:moveTo>
                      <a:pt x="113" y="403"/>
                    </a:moveTo>
                    <a:lnTo>
                      <a:pt x="113" y="403"/>
                    </a:lnTo>
                    <a:cubicBezTo>
                      <a:pt x="170" y="403"/>
                      <a:pt x="170" y="403"/>
                      <a:pt x="170" y="403"/>
                    </a:cubicBezTo>
                    <a:cubicBezTo>
                      <a:pt x="184" y="403"/>
                      <a:pt x="198" y="417"/>
                      <a:pt x="198" y="431"/>
                    </a:cubicBezTo>
                    <a:cubicBezTo>
                      <a:pt x="198" y="487"/>
                      <a:pt x="198" y="487"/>
                      <a:pt x="198" y="487"/>
                    </a:cubicBezTo>
                    <a:cubicBezTo>
                      <a:pt x="198" y="502"/>
                      <a:pt x="184" y="516"/>
                      <a:pt x="170" y="516"/>
                    </a:cubicBezTo>
                    <a:cubicBezTo>
                      <a:pt x="113" y="516"/>
                      <a:pt x="113" y="516"/>
                      <a:pt x="113" y="516"/>
                    </a:cubicBezTo>
                    <a:cubicBezTo>
                      <a:pt x="92" y="516"/>
                      <a:pt x="85" y="502"/>
                      <a:pt x="85" y="487"/>
                    </a:cubicBezTo>
                    <a:cubicBezTo>
                      <a:pt x="85" y="431"/>
                      <a:pt x="85" y="431"/>
                      <a:pt x="85" y="431"/>
                    </a:cubicBezTo>
                    <a:cubicBezTo>
                      <a:pt x="85" y="417"/>
                      <a:pt x="92" y="403"/>
                      <a:pt x="113" y="403"/>
                    </a:cubicBezTo>
                    <a:close/>
                    <a:moveTo>
                      <a:pt x="269" y="148"/>
                    </a:moveTo>
                    <a:lnTo>
                      <a:pt x="269" y="148"/>
                    </a:lnTo>
                    <a:cubicBezTo>
                      <a:pt x="325" y="148"/>
                      <a:pt x="325" y="148"/>
                      <a:pt x="325" y="148"/>
                    </a:cubicBezTo>
                    <a:cubicBezTo>
                      <a:pt x="346" y="148"/>
                      <a:pt x="353" y="162"/>
                      <a:pt x="353" y="176"/>
                    </a:cubicBezTo>
                    <a:cubicBezTo>
                      <a:pt x="353" y="487"/>
                      <a:pt x="353" y="487"/>
                      <a:pt x="353" y="487"/>
                    </a:cubicBezTo>
                    <a:cubicBezTo>
                      <a:pt x="353" y="502"/>
                      <a:pt x="346" y="516"/>
                      <a:pt x="325" y="516"/>
                    </a:cubicBezTo>
                    <a:cubicBezTo>
                      <a:pt x="269" y="516"/>
                      <a:pt x="269" y="516"/>
                      <a:pt x="269" y="516"/>
                    </a:cubicBezTo>
                    <a:cubicBezTo>
                      <a:pt x="255" y="516"/>
                      <a:pt x="240" y="502"/>
                      <a:pt x="240" y="487"/>
                    </a:cubicBezTo>
                    <a:cubicBezTo>
                      <a:pt x="240" y="176"/>
                      <a:pt x="240" y="176"/>
                      <a:pt x="240" y="176"/>
                    </a:cubicBezTo>
                    <a:cubicBezTo>
                      <a:pt x="240" y="162"/>
                      <a:pt x="255" y="148"/>
                      <a:pt x="269" y="148"/>
                    </a:cubicBezTo>
                    <a:close/>
                    <a:moveTo>
                      <a:pt x="431" y="261"/>
                    </a:moveTo>
                    <a:lnTo>
                      <a:pt x="431" y="261"/>
                    </a:lnTo>
                    <a:cubicBezTo>
                      <a:pt x="488" y="261"/>
                      <a:pt x="488" y="261"/>
                      <a:pt x="488" y="261"/>
                    </a:cubicBezTo>
                    <a:cubicBezTo>
                      <a:pt x="502" y="261"/>
                      <a:pt x="516" y="276"/>
                      <a:pt x="516" y="290"/>
                    </a:cubicBezTo>
                    <a:cubicBezTo>
                      <a:pt x="516" y="487"/>
                      <a:pt x="516" y="487"/>
                      <a:pt x="516" y="487"/>
                    </a:cubicBezTo>
                    <a:cubicBezTo>
                      <a:pt x="516" y="502"/>
                      <a:pt x="502" y="516"/>
                      <a:pt x="488" y="516"/>
                    </a:cubicBezTo>
                    <a:cubicBezTo>
                      <a:pt x="431" y="516"/>
                      <a:pt x="431" y="516"/>
                      <a:pt x="431" y="516"/>
                    </a:cubicBezTo>
                    <a:cubicBezTo>
                      <a:pt x="417" y="516"/>
                      <a:pt x="403" y="502"/>
                      <a:pt x="403" y="487"/>
                    </a:cubicBezTo>
                    <a:cubicBezTo>
                      <a:pt x="403" y="290"/>
                      <a:pt x="403" y="290"/>
                      <a:pt x="403" y="290"/>
                    </a:cubicBezTo>
                    <a:cubicBezTo>
                      <a:pt x="403" y="276"/>
                      <a:pt x="417" y="261"/>
                      <a:pt x="431" y="261"/>
                    </a:cubicBezTo>
                    <a:close/>
                  </a:path>
                </a:pathLst>
              </a:custGeom>
              <a:grpFill/>
              <a:ln>
                <a:noFill/>
              </a:ln>
              <a:extLst/>
            </p:spPr>
            <p:txBody>
              <a:bodyPr anchor="ctr" bIns="22854" lIns="45708" rIns="45708" tIns="22854" wrap="none"/>
              <a:lstStyle/>
              <a:p>
                <a:endParaRPr lang="en-US" sz="3199">
                  <a:latin typeface="Roboto Light"/>
                </a:endParaRPr>
              </a:p>
            </p:txBody>
          </p:sp>
          <p:sp>
            <p:nvSpPr>
              <p:cNvPr id="125" name="Freeform 74"/>
              <p:cNvSpPr>
                <a:spLocks noChangeArrowheads="1"/>
              </p:cNvSpPr>
              <p:nvPr/>
            </p:nvSpPr>
            <p:spPr bwMode="auto">
              <a:xfrm>
                <a:off x="4569619" y="2743199"/>
                <a:ext cx="219075" cy="217488"/>
              </a:xfrm>
              <a:custGeom>
                <a:gdLst>
                  <a:gd fmla="*/ 74925449 w 609" name="T0"/>
                  <a:gd fmla="*/ 78442719 h 602" name="T1"/>
                  <a:gd fmla="*/ 74925449 w 609" name="T2"/>
                  <a:gd fmla="*/ 78442719 h 602" name="T3"/>
                  <a:gd fmla="*/ 3623191 w 609" name="T4"/>
                  <a:gd fmla="*/ 78442719 h 602" name="T5"/>
                  <a:gd fmla="*/ 0 w 609" name="T6"/>
                  <a:gd fmla="*/ 74657633 h 602" name="T7"/>
                  <a:gd fmla="*/ 0 w 609" name="T8"/>
                  <a:gd fmla="*/ 3654665 h 602" name="T9"/>
                  <a:gd fmla="*/ 3623191 w 609" name="T10"/>
                  <a:gd fmla="*/ 0 h 602" name="T11"/>
                  <a:gd fmla="*/ 74925449 w 609" name="T12"/>
                  <a:gd fmla="*/ 0 h 602" name="T13"/>
                  <a:gd fmla="*/ 78678142 w 609" name="T14"/>
                  <a:gd fmla="*/ 3654665 h 602" name="T15"/>
                  <a:gd fmla="*/ 78678142 w 609" name="T16"/>
                  <a:gd fmla="*/ 74657633 h 602" name="T17"/>
                  <a:gd fmla="*/ 74925449 w 609" name="T18"/>
                  <a:gd fmla="*/ 78442719 h 602" name="T19"/>
                  <a:gd fmla="*/ 71302258 w 609" name="T20"/>
                  <a:gd fmla="*/ 7308970 h 602" name="T21"/>
                  <a:gd fmla="*/ 71302258 w 609" name="T22"/>
                  <a:gd fmla="*/ 7308970 h 602" name="T23"/>
                  <a:gd fmla="*/ 7246742 w 609" name="T24"/>
                  <a:gd fmla="*/ 7308970 h 602" name="T25"/>
                  <a:gd fmla="*/ 7246742 w 609" name="T26"/>
                  <a:gd fmla="*/ 71002968 h 602" name="T27"/>
                  <a:gd fmla="*/ 71302258 w 609" name="T28"/>
                  <a:gd fmla="*/ 71002968 h 602" name="T29"/>
                  <a:gd fmla="*/ 71302258 w 609" name="T30"/>
                  <a:gd fmla="*/ 7308970 h 602" name="T31"/>
                  <a:gd fmla="*/ 12811031 w 609" name="T32"/>
                  <a:gd fmla="*/ 39678193 h 602" name="T33"/>
                  <a:gd fmla="*/ 12811031 w 609" name="T34"/>
                  <a:gd fmla="*/ 39678193 h 602" name="T35"/>
                  <a:gd fmla="*/ 12811031 w 609" name="T36"/>
                  <a:gd fmla="*/ 39678193 h 602" name="T37"/>
                  <a:gd fmla="*/ 22904669 w 609" name="T38"/>
                  <a:gd fmla="*/ 33152108 h 602" name="T39"/>
                  <a:gd fmla="*/ 22904669 w 609" name="T40"/>
                  <a:gd fmla="*/ 33152108 h 602" name="T41"/>
                  <a:gd fmla="*/ 24716265 w 609" name="T42"/>
                  <a:gd fmla="*/ 33152108 h 602" name="T43"/>
                  <a:gd fmla="*/ 26527860 w 609" name="T44"/>
                  <a:gd fmla="*/ 33152108 h 602" name="T45"/>
                  <a:gd fmla="*/ 26527860 w 609" name="T46"/>
                  <a:gd fmla="*/ 33152108 h 602" name="T47"/>
                  <a:gd fmla="*/ 42962442 w 609" name="T48"/>
                  <a:gd fmla="*/ 44246163 h 602" name="T49"/>
                  <a:gd fmla="*/ 61208620 w 609" name="T50"/>
                  <a:gd fmla="*/ 31324775 h 602" name="T51"/>
                  <a:gd fmla="*/ 64055516 w 609" name="T52"/>
                  <a:gd fmla="*/ 30411109 h 602" name="T53"/>
                  <a:gd fmla="*/ 67678707 w 609" name="T54"/>
                  <a:gd fmla="*/ 34065774 h 602" name="T55"/>
                  <a:gd fmla="*/ 65867111 w 609" name="T56"/>
                  <a:gd fmla="*/ 36937194 h 602" name="T57"/>
                  <a:gd fmla="*/ 65867111 w 609" name="T58"/>
                  <a:gd fmla="*/ 36937194 h 602" name="T59"/>
                  <a:gd fmla="*/ 44774038 w 609" name="T60"/>
                  <a:gd fmla="*/ 51685915 h 602" name="T61"/>
                  <a:gd fmla="*/ 44774038 w 609" name="T62"/>
                  <a:gd fmla="*/ 51685915 h 602" name="T63"/>
                  <a:gd fmla="*/ 42962442 w 609" name="T64"/>
                  <a:gd fmla="*/ 52599581 h 602" name="T65"/>
                  <a:gd fmla="*/ 41150847 w 609" name="T66"/>
                  <a:gd fmla="*/ 51685915 h 602" name="T67"/>
                  <a:gd fmla="*/ 24716265 w 609" name="T68"/>
                  <a:gd fmla="*/ 40591859 h 602" name="T69"/>
                  <a:gd fmla="*/ 17340380 w 609" name="T70"/>
                  <a:gd fmla="*/ 46073496 h 602" name="T71"/>
                  <a:gd fmla="*/ 14622627 w 609" name="T72"/>
                  <a:gd fmla="*/ 46073496 h 602" name="T73"/>
                  <a:gd fmla="*/ 10999436 w 609" name="T74"/>
                  <a:gd fmla="*/ 42419192 h 602" name="T75"/>
                  <a:gd fmla="*/ 12811031 w 609" name="T76"/>
                  <a:gd fmla="*/ 39678193 h 602"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b="b" l="0" r="r" t="0"/>
                <a:pathLst>
                  <a:path h="602" w="609">
                    <a:moveTo>
                      <a:pt x="579" y="601"/>
                    </a:moveTo>
                    <a:lnTo>
                      <a:pt x="579" y="601"/>
                    </a:lnTo>
                    <a:cubicBezTo>
                      <a:pt x="28" y="601"/>
                      <a:pt x="28" y="601"/>
                      <a:pt x="28" y="601"/>
                    </a:cubicBezTo>
                    <a:cubicBezTo>
                      <a:pt x="14" y="601"/>
                      <a:pt x="0" y="586"/>
                      <a:pt x="0" y="572"/>
                    </a:cubicBezTo>
                    <a:cubicBezTo>
                      <a:pt x="0" y="28"/>
                      <a:pt x="0" y="28"/>
                      <a:pt x="0" y="28"/>
                    </a:cubicBezTo>
                    <a:cubicBezTo>
                      <a:pt x="0" y="7"/>
                      <a:pt x="14" y="0"/>
                      <a:pt x="28" y="0"/>
                    </a:cubicBezTo>
                    <a:cubicBezTo>
                      <a:pt x="579" y="0"/>
                      <a:pt x="579" y="0"/>
                      <a:pt x="579" y="0"/>
                    </a:cubicBezTo>
                    <a:cubicBezTo>
                      <a:pt x="594" y="0"/>
                      <a:pt x="608" y="7"/>
                      <a:pt x="608" y="28"/>
                    </a:cubicBezTo>
                    <a:cubicBezTo>
                      <a:pt x="608" y="572"/>
                      <a:pt x="608" y="572"/>
                      <a:pt x="608" y="572"/>
                    </a:cubicBezTo>
                    <a:cubicBezTo>
                      <a:pt x="608" y="586"/>
                      <a:pt x="594" y="601"/>
                      <a:pt x="579" y="601"/>
                    </a:cubicBezTo>
                    <a:close/>
                    <a:moveTo>
                      <a:pt x="551" y="56"/>
                    </a:moveTo>
                    <a:lnTo>
                      <a:pt x="551" y="56"/>
                    </a:lnTo>
                    <a:cubicBezTo>
                      <a:pt x="56" y="56"/>
                      <a:pt x="56" y="56"/>
                      <a:pt x="56" y="56"/>
                    </a:cubicBezTo>
                    <a:cubicBezTo>
                      <a:pt x="56" y="544"/>
                      <a:pt x="56" y="544"/>
                      <a:pt x="56" y="544"/>
                    </a:cubicBezTo>
                    <a:cubicBezTo>
                      <a:pt x="551" y="544"/>
                      <a:pt x="551" y="544"/>
                      <a:pt x="551" y="544"/>
                    </a:cubicBezTo>
                    <a:lnTo>
                      <a:pt x="551" y="56"/>
                    </a:lnTo>
                    <a:close/>
                    <a:moveTo>
                      <a:pt x="99" y="304"/>
                    </a:moveTo>
                    <a:lnTo>
                      <a:pt x="99" y="304"/>
                    </a:lnTo>
                    <a:cubicBezTo>
                      <a:pt x="177" y="254"/>
                      <a:pt x="177" y="254"/>
                      <a:pt x="177" y="254"/>
                    </a:cubicBezTo>
                    <a:cubicBezTo>
                      <a:pt x="184" y="254"/>
                      <a:pt x="184" y="254"/>
                      <a:pt x="191" y="254"/>
                    </a:cubicBezTo>
                    <a:cubicBezTo>
                      <a:pt x="198" y="254"/>
                      <a:pt x="205" y="254"/>
                      <a:pt x="205" y="254"/>
                    </a:cubicBezTo>
                    <a:cubicBezTo>
                      <a:pt x="332" y="339"/>
                      <a:pt x="332" y="339"/>
                      <a:pt x="332" y="339"/>
                    </a:cubicBezTo>
                    <a:cubicBezTo>
                      <a:pt x="473" y="240"/>
                      <a:pt x="473" y="240"/>
                      <a:pt x="473" y="240"/>
                    </a:cubicBezTo>
                    <a:cubicBezTo>
                      <a:pt x="480" y="233"/>
                      <a:pt x="488" y="233"/>
                      <a:pt x="495" y="233"/>
                    </a:cubicBezTo>
                    <a:cubicBezTo>
                      <a:pt x="509" y="233"/>
                      <a:pt x="523" y="247"/>
                      <a:pt x="523" y="261"/>
                    </a:cubicBezTo>
                    <a:cubicBezTo>
                      <a:pt x="523" y="268"/>
                      <a:pt x="516" y="283"/>
                      <a:pt x="509" y="283"/>
                    </a:cubicBezTo>
                    <a:cubicBezTo>
                      <a:pt x="346" y="396"/>
                      <a:pt x="346" y="396"/>
                      <a:pt x="346" y="396"/>
                    </a:cubicBezTo>
                    <a:cubicBezTo>
                      <a:pt x="346" y="403"/>
                      <a:pt x="339" y="403"/>
                      <a:pt x="332" y="403"/>
                    </a:cubicBezTo>
                    <a:cubicBezTo>
                      <a:pt x="325" y="403"/>
                      <a:pt x="318" y="403"/>
                      <a:pt x="318" y="396"/>
                    </a:cubicBezTo>
                    <a:cubicBezTo>
                      <a:pt x="191" y="311"/>
                      <a:pt x="191" y="311"/>
                      <a:pt x="191" y="311"/>
                    </a:cubicBezTo>
                    <a:cubicBezTo>
                      <a:pt x="134" y="353"/>
                      <a:pt x="134" y="353"/>
                      <a:pt x="134" y="353"/>
                    </a:cubicBezTo>
                    <a:cubicBezTo>
                      <a:pt x="127" y="353"/>
                      <a:pt x="120" y="353"/>
                      <a:pt x="113" y="353"/>
                    </a:cubicBezTo>
                    <a:cubicBezTo>
                      <a:pt x="99" y="353"/>
                      <a:pt x="85" y="346"/>
                      <a:pt x="85" y="325"/>
                    </a:cubicBezTo>
                    <a:cubicBezTo>
                      <a:pt x="85" y="318"/>
                      <a:pt x="92" y="311"/>
                      <a:pt x="99" y="304"/>
                    </a:cubicBezTo>
                    <a:close/>
                  </a:path>
                </a:pathLst>
              </a:custGeom>
              <a:grpFill/>
              <a:ln>
                <a:noFill/>
              </a:ln>
              <a:extLst/>
            </p:spPr>
            <p:txBody>
              <a:bodyPr anchor="ctr" bIns="22854" lIns="45708" rIns="45708" tIns="22854" wrap="none"/>
              <a:lstStyle/>
              <a:p>
                <a:endParaRPr lang="en-US" sz="3199">
                  <a:latin typeface="Roboto Light"/>
                </a:endParaRPr>
              </a:p>
            </p:txBody>
          </p:sp>
          <p:sp>
            <p:nvSpPr>
              <p:cNvPr id="126" name="Freeform 75"/>
              <p:cNvSpPr>
                <a:spLocks noChangeArrowheads="1"/>
              </p:cNvSpPr>
              <p:nvPr/>
            </p:nvSpPr>
            <p:spPr bwMode="auto">
              <a:xfrm>
                <a:off x="4191794" y="2757487"/>
                <a:ext cx="217488" cy="184150"/>
              </a:xfrm>
              <a:custGeom>
                <a:gdLst>
                  <a:gd fmla="*/ 74657633 w 602" name="T0"/>
                  <a:gd fmla="*/ 66362244 h 510" name="T1"/>
                  <a:gd fmla="*/ 74657633 w 602" name="T2"/>
                  <a:gd fmla="*/ 66362244 h 510" name="T3"/>
                  <a:gd fmla="*/ 3654665 w 602" name="T4"/>
                  <a:gd fmla="*/ 66362244 h 510" name="T5"/>
                  <a:gd fmla="*/ 0 w 602" name="T6"/>
                  <a:gd fmla="*/ 62711741 h 510" name="T7"/>
                  <a:gd fmla="*/ 0 w 602" name="T8"/>
                  <a:gd fmla="*/ 3650503 h 510" name="T9"/>
                  <a:gd fmla="*/ 3654665 w 602" name="T10"/>
                  <a:gd fmla="*/ 0 h 510" name="T11"/>
                  <a:gd fmla="*/ 7308970 w 602" name="T12"/>
                  <a:gd fmla="*/ 3650503 h 510" name="T13"/>
                  <a:gd fmla="*/ 7308970 w 602" name="T14"/>
                  <a:gd fmla="*/ 50717076 h 510" name="T15"/>
                  <a:gd fmla="*/ 7308970 w 602" name="T16"/>
                  <a:gd fmla="*/ 50717076 h 510" name="T17"/>
                  <a:gd fmla="*/ 7308970 w 602" name="T18"/>
                  <a:gd fmla="*/ 58930528 h 510" name="T19"/>
                  <a:gd fmla="*/ 74657633 w 602" name="T20"/>
                  <a:gd fmla="*/ 58930528 h 510" name="T21"/>
                  <a:gd fmla="*/ 78442719 w 602" name="T22"/>
                  <a:gd fmla="*/ 62711741 h 510" name="T23"/>
                  <a:gd fmla="*/ 74657633 w 602" name="T24"/>
                  <a:gd fmla="*/ 66362244 h 510" name="T25"/>
                  <a:gd fmla="*/ 66434636 w 602" name="T26"/>
                  <a:gd fmla="*/ 55280025 h 510" name="T27"/>
                  <a:gd fmla="*/ 66434636 w 602" name="T28"/>
                  <a:gd fmla="*/ 55280025 h 510" name="T29"/>
                  <a:gd fmla="*/ 58995246 w 602" name="T30"/>
                  <a:gd fmla="*/ 55280025 h 510" name="T31"/>
                  <a:gd fmla="*/ 55340580 w 602" name="T32"/>
                  <a:gd fmla="*/ 51629522 h 510" name="T33"/>
                  <a:gd fmla="*/ 55340580 w 602" name="T34"/>
                  <a:gd fmla="*/ 25814941 h 510" name="T35"/>
                  <a:gd fmla="*/ 58995246 w 602" name="T36"/>
                  <a:gd fmla="*/ 22164077 h 510" name="T37"/>
                  <a:gd fmla="*/ 66434636 w 602" name="T38"/>
                  <a:gd fmla="*/ 22164077 h 510" name="T39"/>
                  <a:gd fmla="*/ 70089301 w 602" name="T40"/>
                  <a:gd fmla="*/ 25814941 h 510" name="T41"/>
                  <a:gd fmla="*/ 70089301 w 602" name="T42"/>
                  <a:gd fmla="*/ 51629522 h 510" name="T43"/>
                  <a:gd fmla="*/ 66434636 w 602" name="T44"/>
                  <a:gd fmla="*/ 55280025 h 510" name="T45"/>
                  <a:gd fmla="*/ 45159830 w 602" name="T46"/>
                  <a:gd fmla="*/ 55280025 h 510" name="T47"/>
                  <a:gd fmla="*/ 45159830 w 602" name="T48"/>
                  <a:gd fmla="*/ 55280025 h 510" name="T49"/>
                  <a:gd fmla="*/ 37850860 w 602" name="T50"/>
                  <a:gd fmla="*/ 55280025 h 510" name="T51"/>
                  <a:gd fmla="*/ 34065774 w 602" name="T52"/>
                  <a:gd fmla="*/ 51629522 h 510" name="T53"/>
                  <a:gd fmla="*/ 34065774 w 602" name="T54"/>
                  <a:gd fmla="*/ 11082219 h 510" name="T55"/>
                  <a:gd fmla="*/ 37850860 w 602" name="T56"/>
                  <a:gd fmla="*/ 7431355 h 510" name="T57"/>
                  <a:gd fmla="*/ 45159830 w 602" name="T58"/>
                  <a:gd fmla="*/ 7431355 h 510" name="T59"/>
                  <a:gd fmla="*/ 48814495 w 602" name="T60"/>
                  <a:gd fmla="*/ 11082219 h 510" name="T61"/>
                  <a:gd fmla="*/ 48814495 w 602" name="T62"/>
                  <a:gd fmla="*/ 51629522 h 510" name="T63"/>
                  <a:gd fmla="*/ 45159830 w 602" name="T64"/>
                  <a:gd fmla="*/ 55280025 h 510" name="T65"/>
                  <a:gd fmla="*/ 24929472 w 602" name="T66"/>
                  <a:gd fmla="*/ 55280025 h 510" name="T67"/>
                  <a:gd fmla="*/ 24929472 w 602" name="T68"/>
                  <a:gd fmla="*/ 55280025 h 510" name="T69"/>
                  <a:gd fmla="*/ 17489720 w 602" name="T70"/>
                  <a:gd fmla="*/ 55280025 h 510" name="T71"/>
                  <a:gd fmla="*/ 13835055 w 602" name="T72"/>
                  <a:gd fmla="*/ 51629522 h 510" name="T73"/>
                  <a:gd fmla="*/ 13835055 w 602" name="T74"/>
                  <a:gd fmla="*/ 44198166 h 510" name="T75"/>
                  <a:gd fmla="*/ 17489720 w 602" name="T76"/>
                  <a:gd fmla="*/ 40547302 h 510" name="T77"/>
                  <a:gd fmla="*/ 24929472 w 602" name="T78"/>
                  <a:gd fmla="*/ 40547302 h 510" name="T79"/>
                  <a:gd fmla="*/ 28583776 w 602" name="T80"/>
                  <a:gd fmla="*/ 44198166 h 510" name="T81"/>
                  <a:gd fmla="*/ 28583776 w 602" name="T82"/>
                  <a:gd fmla="*/ 51629522 h 510" name="T83"/>
                  <a:gd fmla="*/ 24929472 w 602" name="T84"/>
                  <a:gd fmla="*/ 55280025 h 510"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b="b" l="0" r="r" t="0"/>
                <a:pathLst>
                  <a:path h="510" w="602">
                    <a:moveTo>
                      <a:pt x="572" y="509"/>
                    </a:moveTo>
                    <a:lnTo>
                      <a:pt x="572" y="509"/>
                    </a:lnTo>
                    <a:cubicBezTo>
                      <a:pt x="28" y="509"/>
                      <a:pt x="28" y="509"/>
                      <a:pt x="28" y="509"/>
                    </a:cubicBezTo>
                    <a:cubicBezTo>
                      <a:pt x="14" y="509"/>
                      <a:pt x="0" y="502"/>
                      <a:pt x="0" y="481"/>
                    </a:cubicBezTo>
                    <a:cubicBezTo>
                      <a:pt x="0" y="28"/>
                      <a:pt x="0" y="28"/>
                      <a:pt x="0" y="28"/>
                    </a:cubicBezTo>
                    <a:cubicBezTo>
                      <a:pt x="0" y="14"/>
                      <a:pt x="14" y="0"/>
                      <a:pt x="28" y="0"/>
                    </a:cubicBezTo>
                    <a:cubicBezTo>
                      <a:pt x="42" y="0"/>
                      <a:pt x="56" y="14"/>
                      <a:pt x="56" y="28"/>
                    </a:cubicBezTo>
                    <a:cubicBezTo>
                      <a:pt x="56" y="389"/>
                      <a:pt x="56" y="389"/>
                      <a:pt x="56" y="389"/>
                    </a:cubicBezTo>
                    <a:cubicBezTo>
                      <a:pt x="56" y="452"/>
                      <a:pt x="56" y="452"/>
                      <a:pt x="56" y="452"/>
                    </a:cubicBezTo>
                    <a:cubicBezTo>
                      <a:pt x="572" y="452"/>
                      <a:pt x="572" y="452"/>
                      <a:pt x="572" y="452"/>
                    </a:cubicBezTo>
                    <a:cubicBezTo>
                      <a:pt x="594" y="452"/>
                      <a:pt x="601" y="467"/>
                      <a:pt x="601" y="481"/>
                    </a:cubicBezTo>
                    <a:cubicBezTo>
                      <a:pt x="601" y="502"/>
                      <a:pt x="594" y="509"/>
                      <a:pt x="572" y="509"/>
                    </a:cubicBezTo>
                    <a:close/>
                    <a:moveTo>
                      <a:pt x="509" y="424"/>
                    </a:moveTo>
                    <a:lnTo>
                      <a:pt x="509" y="424"/>
                    </a:lnTo>
                    <a:cubicBezTo>
                      <a:pt x="452" y="424"/>
                      <a:pt x="452" y="424"/>
                      <a:pt x="452" y="424"/>
                    </a:cubicBezTo>
                    <a:cubicBezTo>
                      <a:pt x="438" y="424"/>
                      <a:pt x="424" y="417"/>
                      <a:pt x="424" y="396"/>
                    </a:cubicBezTo>
                    <a:cubicBezTo>
                      <a:pt x="424" y="198"/>
                      <a:pt x="424" y="198"/>
                      <a:pt x="424" y="198"/>
                    </a:cubicBezTo>
                    <a:cubicBezTo>
                      <a:pt x="424" y="184"/>
                      <a:pt x="438" y="170"/>
                      <a:pt x="452" y="170"/>
                    </a:cubicBezTo>
                    <a:cubicBezTo>
                      <a:pt x="509" y="170"/>
                      <a:pt x="509" y="170"/>
                      <a:pt x="509" y="170"/>
                    </a:cubicBezTo>
                    <a:cubicBezTo>
                      <a:pt x="523" y="170"/>
                      <a:pt x="537" y="184"/>
                      <a:pt x="537" y="198"/>
                    </a:cubicBezTo>
                    <a:cubicBezTo>
                      <a:pt x="537" y="396"/>
                      <a:pt x="537" y="396"/>
                      <a:pt x="537" y="396"/>
                    </a:cubicBezTo>
                    <a:cubicBezTo>
                      <a:pt x="537" y="417"/>
                      <a:pt x="523" y="424"/>
                      <a:pt x="509" y="424"/>
                    </a:cubicBezTo>
                    <a:close/>
                    <a:moveTo>
                      <a:pt x="346" y="424"/>
                    </a:moveTo>
                    <a:lnTo>
                      <a:pt x="346" y="424"/>
                    </a:lnTo>
                    <a:cubicBezTo>
                      <a:pt x="290" y="424"/>
                      <a:pt x="290" y="424"/>
                      <a:pt x="290" y="424"/>
                    </a:cubicBezTo>
                    <a:cubicBezTo>
                      <a:pt x="276" y="424"/>
                      <a:pt x="261" y="417"/>
                      <a:pt x="261" y="396"/>
                    </a:cubicBezTo>
                    <a:cubicBezTo>
                      <a:pt x="261" y="85"/>
                      <a:pt x="261" y="85"/>
                      <a:pt x="261" y="85"/>
                    </a:cubicBezTo>
                    <a:cubicBezTo>
                      <a:pt x="261" y="71"/>
                      <a:pt x="276" y="57"/>
                      <a:pt x="290" y="57"/>
                    </a:cubicBezTo>
                    <a:cubicBezTo>
                      <a:pt x="346" y="57"/>
                      <a:pt x="346" y="57"/>
                      <a:pt x="346" y="57"/>
                    </a:cubicBezTo>
                    <a:cubicBezTo>
                      <a:pt x="367" y="57"/>
                      <a:pt x="374" y="71"/>
                      <a:pt x="374" y="85"/>
                    </a:cubicBezTo>
                    <a:cubicBezTo>
                      <a:pt x="374" y="396"/>
                      <a:pt x="374" y="396"/>
                      <a:pt x="374" y="396"/>
                    </a:cubicBezTo>
                    <a:cubicBezTo>
                      <a:pt x="374" y="417"/>
                      <a:pt x="367" y="424"/>
                      <a:pt x="346" y="424"/>
                    </a:cubicBezTo>
                    <a:close/>
                    <a:moveTo>
                      <a:pt x="191" y="424"/>
                    </a:moveTo>
                    <a:lnTo>
                      <a:pt x="191" y="424"/>
                    </a:lnTo>
                    <a:cubicBezTo>
                      <a:pt x="134" y="424"/>
                      <a:pt x="134" y="424"/>
                      <a:pt x="134" y="424"/>
                    </a:cubicBezTo>
                    <a:cubicBezTo>
                      <a:pt x="113" y="424"/>
                      <a:pt x="106" y="417"/>
                      <a:pt x="106" y="396"/>
                    </a:cubicBezTo>
                    <a:cubicBezTo>
                      <a:pt x="106" y="339"/>
                      <a:pt x="106" y="339"/>
                      <a:pt x="106" y="339"/>
                    </a:cubicBezTo>
                    <a:cubicBezTo>
                      <a:pt x="106" y="325"/>
                      <a:pt x="113" y="311"/>
                      <a:pt x="134" y="311"/>
                    </a:cubicBezTo>
                    <a:cubicBezTo>
                      <a:pt x="191" y="311"/>
                      <a:pt x="191" y="311"/>
                      <a:pt x="191" y="311"/>
                    </a:cubicBezTo>
                    <a:cubicBezTo>
                      <a:pt x="205" y="311"/>
                      <a:pt x="219" y="325"/>
                      <a:pt x="219" y="339"/>
                    </a:cubicBezTo>
                    <a:cubicBezTo>
                      <a:pt x="219" y="396"/>
                      <a:pt x="219" y="396"/>
                      <a:pt x="219" y="396"/>
                    </a:cubicBezTo>
                    <a:cubicBezTo>
                      <a:pt x="219" y="417"/>
                      <a:pt x="205" y="424"/>
                      <a:pt x="191" y="424"/>
                    </a:cubicBezTo>
                    <a:close/>
                  </a:path>
                </a:pathLst>
              </a:custGeom>
              <a:grpFill/>
              <a:ln>
                <a:noFill/>
              </a:ln>
              <a:extLst/>
            </p:spPr>
            <p:txBody>
              <a:bodyPr anchor="ctr" bIns="22854" lIns="45708" rIns="45708" tIns="22854" wrap="none"/>
              <a:lstStyle/>
              <a:p>
                <a:endParaRPr lang="en-US" sz="3199">
                  <a:latin typeface="Roboto Light"/>
                </a:endParaRPr>
              </a:p>
            </p:txBody>
          </p:sp>
          <p:sp>
            <p:nvSpPr>
              <p:cNvPr id="127" name="Freeform 76"/>
              <p:cNvSpPr>
                <a:spLocks noChangeArrowheads="1"/>
              </p:cNvSpPr>
              <p:nvPr/>
            </p:nvSpPr>
            <p:spPr bwMode="auto">
              <a:xfrm>
                <a:off x="3812382" y="2757487"/>
                <a:ext cx="215900" cy="184150"/>
              </a:xfrm>
              <a:custGeom>
                <a:gdLst>
                  <a:gd fmla="*/ 75622837 w 601" name="T0"/>
                  <a:gd fmla="*/ 23076884 h 510" name="T1"/>
                  <a:gd fmla="*/ 75622837 w 601" name="T2"/>
                  <a:gd fmla="*/ 23076884 h 510" name="T3"/>
                  <a:gd fmla="*/ 75622837 w 601" name="T4"/>
                  <a:gd fmla="*/ 23076884 h 510" name="T5"/>
                  <a:gd fmla="*/ 75622837 w 601" name="T6"/>
                  <a:gd fmla="*/ 23076884 h 510" name="T7"/>
                  <a:gd fmla="*/ 44651066 w 601" name="T8"/>
                  <a:gd fmla="*/ 45240961 h 510" name="T9"/>
                  <a:gd fmla="*/ 44651066 w 601" name="T10"/>
                  <a:gd fmla="*/ 45240961 h 510" name="T11"/>
                  <a:gd fmla="*/ 41941000 w 601" name="T12"/>
                  <a:gd fmla="*/ 46153767 h 510" name="T13"/>
                  <a:gd fmla="*/ 40134409 w 601" name="T14"/>
                  <a:gd fmla="*/ 45240961 h 510" name="T15"/>
                  <a:gd fmla="*/ 40134409 w 601" name="T16"/>
                  <a:gd fmla="*/ 45240961 h 510" name="T17"/>
                  <a:gd fmla="*/ 40134409 w 601" name="T18"/>
                  <a:gd fmla="*/ 45240961 h 510" name="T19"/>
                  <a:gd fmla="*/ 40134409 w 601" name="T20"/>
                  <a:gd fmla="*/ 45240961 h 510" name="T21"/>
                  <a:gd fmla="*/ 23616083 w 601" name="T22"/>
                  <a:gd fmla="*/ 34159103 h 510" name="T23"/>
                  <a:gd fmla="*/ 7226723 w 601" name="T24"/>
                  <a:gd fmla="*/ 44198166 h 510" name="T25"/>
                  <a:gd fmla="*/ 7226723 w 601" name="T26"/>
                  <a:gd fmla="*/ 58930528 h 510" name="T27"/>
                  <a:gd fmla="*/ 73816246 w 601" name="T28"/>
                  <a:gd fmla="*/ 58930528 h 510" name="T29"/>
                  <a:gd fmla="*/ 77429787 w 601" name="T30"/>
                  <a:gd fmla="*/ 62711741 h 510" name="T31"/>
                  <a:gd fmla="*/ 73816246 w 601" name="T32"/>
                  <a:gd fmla="*/ 66362244 h 510" name="T33"/>
                  <a:gd fmla="*/ 3613541 w 601" name="T34"/>
                  <a:gd fmla="*/ 66362244 h 510" name="T35"/>
                  <a:gd fmla="*/ 0 w 601" name="T36"/>
                  <a:gd fmla="*/ 62711741 h 510" name="T37"/>
                  <a:gd fmla="*/ 0 w 601" name="T38"/>
                  <a:gd fmla="*/ 3650503 h 510" name="T39"/>
                  <a:gd fmla="*/ 3613541 w 601" name="T40"/>
                  <a:gd fmla="*/ 0 h 510" name="T41"/>
                  <a:gd fmla="*/ 7226723 w 601" name="T42"/>
                  <a:gd fmla="*/ 3650503 h 510" name="T43"/>
                  <a:gd fmla="*/ 7226723 w 601" name="T44"/>
                  <a:gd fmla="*/ 35984354 h 510" name="T45"/>
                  <a:gd fmla="*/ 21809492 w 601" name="T46"/>
                  <a:gd fmla="*/ 26727387 h 510" name="T47"/>
                  <a:gd fmla="*/ 21809492 w 601" name="T48"/>
                  <a:gd fmla="*/ 26727387 h 510" name="T49"/>
                  <a:gd fmla="*/ 23616083 w 601" name="T50"/>
                  <a:gd fmla="*/ 25814941 h 510" name="T51"/>
                  <a:gd fmla="*/ 26455114 w 601" name="T52"/>
                  <a:gd fmla="*/ 26727387 h 510" name="T53"/>
                  <a:gd fmla="*/ 26455114 w 601" name="T54"/>
                  <a:gd fmla="*/ 26727387 h 510" name="T55"/>
                  <a:gd fmla="*/ 26455114 w 601" name="T56"/>
                  <a:gd fmla="*/ 26727387 h 510" name="T57"/>
                  <a:gd fmla="*/ 26455114 w 601" name="T58"/>
                  <a:gd fmla="*/ 26727387 h 510" name="T59"/>
                  <a:gd fmla="*/ 41941000 w 601" name="T60"/>
                  <a:gd fmla="*/ 37809606 h 510" name="T61"/>
                  <a:gd fmla="*/ 72009655 w 601" name="T62"/>
                  <a:gd fmla="*/ 16557974 h 510" name="T63"/>
                  <a:gd fmla="*/ 72009655 w 601" name="T64"/>
                  <a:gd fmla="*/ 16557974 h 510" name="T65"/>
                  <a:gd fmla="*/ 73816246 w 601" name="T66"/>
                  <a:gd fmla="*/ 16557974 h 510" name="T67"/>
                  <a:gd fmla="*/ 77429787 w 601" name="T68"/>
                  <a:gd fmla="*/ 20338826 h 510" name="T69"/>
                  <a:gd fmla="*/ 75622837 w 601" name="T70"/>
                  <a:gd fmla="*/ 23076884 h 510"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b="b" l="0" r="r" t="0"/>
                <a:pathLst>
                  <a:path h="510" w="601">
                    <a:moveTo>
                      <a:pt x="586" y="177"/>
                    </a:moveTo>
                    <a:lnTo>
                      <a:pt x="586" y="177"/>
                    </a:lnTo>
                    <a:cubicBezTo>
                      <a:pt x="346" y="347"/>
                      <a:pt x="346" y="347"/>
                      <a:pt x="346" y="347"/>
                    </a:cubicBezTo>
                    <a:cubicBezTo>
                      <a:pt x="339" y="347"/>
                      <a:pt x="332" y="354"/>
                      <a:pt x="325" y="354"/>
                    </a:cubicBezTo>
                    <a:cubicBezTo>
                      <a:pt x="325" y="354"/>
                      <a:pt x="318" y="347"/>
                      <a:pt x="311" y="347"/>
                    </a:cubicBezTo>
                    <a:cubicBezTo>
                      <a:pt x="183" y="262"/>
                      <a:pt x="183" y="262"/>
                      <a:pt x="183" y="262"/>
                    </a:cubicBezTo>
                    <a:cubicBezTo>
                      <a:pt x="56" y="339"/>
                      <a:pt x="56" y="339"/>
                      <a:pt x="56" y="339"/>
                    </a:cubicBezTo>
                    <a:cubicBezTo>
                      <a:pt x="56" y="452"/>
                      <a:pt x="56" y="452"/>
                      <a:pt x="56" y="452"/>
                    </a:cubicBezTo>
                    <a:cubicBezTo>
                      <a:pt x="572" y="452"/>
                      <a:pt x="572" y="452"/>
                      <a:pt x="572" y="452"/>
                    </a:cubicBezTo>
                    <a:cubicBezTo>
                      <a:pt x="586" y="452"/>
                      <a:pt x="600" y="467"/>
                      <a:pt x="600" y="481"/>
                    </a:cubicBezTo>
                    <a:cubicBezTo>
                      <a:pt x="600" y="502"/>
                      <a:pt x="586" y="509"/>
                      <a:pt x="572" y="509"/>
                    </a:cubicBezTo>
                    <a:cubicBezTo>
                      <a:pt x="28" y="509"/>
                      <a:pt x="28" y="509"/>
                      <a:pt x="28" y="509"/>
                    </a:cubicBezTo>
                    <a:cubicBezTo>
                      <a:pt x="7" y="509"/>
                      <a:pt x="0" y="502"/>
                      <a:pt x="0" y="481"/>
                    </a:cubicBezTo>
                    <a:cubicBezTo>
                      <a:pt x="0" y="28"/>
                      <a:pt x="0" y="28"/>
                      <a:pt x="0" y="28"/>
                    </a:cubicBezTo>
                    <a:cubicBezTo>
                      <a:pt x="0" y="14"/>
                      <a:pt x="7" y="0"/>
                      <a:pt x="28" y="0"/>
                    </a:cubicBezTo>
                    <a:cubicBezTo>
                      <a:pt x="42" y="0"/>
                      <a:pt x="56" y="14"/>
                      <a:pt x="56" y="28"/>
                    </a:cubicBezTo>
                    <a:cubicBezTo>
                      <a:pt x="56" y="276"/>
                      <a:pt x="56" y="276"/>
                      <a:pt x="56" y="276"/>
                    </a:cubicBezTo>
                    <a:cubicBezTo>
                      <a:pt x="169" y="205"/>
                      <a:pt x="169" y="205"/>
                      <a:pt x="169" y="205"/>
                    </a:cubicBezTo>
                    <a:cubicBezTo>
                      <a:pt x="176" y="205"/>
                      <a:pt x="183" y="198"/>
                      <a:pt x="183" y="198"/>
                    </a:cubicBezTo>
                    <a:cubicBezTo>
                      <a:pt x="191" y="198"/>
                      <a:pt x="198" y="205"/>
                      <a:pt x="205" y="205"/>
                    </a:cubicBezTo>
                    <a:cubicBezTo>
                      <a:pt x="325" y="290"/>
                      <a:pt x="325" y="290"/>
                      <a:pt x="325" y="290"/>
                    </a:cubicBezTo>
                    <a:cubicBezTo>
                      <a:pt x="558" y="127"/>
                      <a:pt x="558" y="127"/>
                      <a:pt x="558" y="127"/>
                    </a:cubicBezTo>
                    <a:cubicBezTo>
                      <a:pt x="558" y="127"/>
                      <a:pt x="565" y="127"/>
                      <a:pt x="572" y="127"/>
                    </a:cubicBezTo>
                    <a:cubicBezTo>
                      <a:pt x="586" y="127"/>
                      <a:pt x="600" y="134"/>
                      <a:pt x="600" y="156"/>
                    </a:cubicBezTo>
                    <a:cubicBezTo>
                      <a:pt x="600" y="163"/>
                      <a:pt x="593" y="170"/>
                      <a:pt x="586" y="177"/>
                    </a:cubicBezTo>
                  </a:path>
                </a:pathLst>
              </a:custGeom>
              <a:grpFill/>
              <a:ln>
                <a:noFill/>
              </a:ln>
              <a:extLst/>
            </p:spPr>
            <p:txBody>
              <a:bodyPr anchor="ctr" bIns="22854" lIns="45708" rIns="45708" tIns="22854" wrap="none"/>
              <a:lstStyle/>
              <a:p>
                <a:endParaRPr lang="en-US" sz="3199">
                  <a:latin typeface="Roboto Light"/>
                </a:endParaRPr>
              </a:p>
            </p:txBody>
          </p:sp>
          <p:sp>
            <p:nvSpPr>
              <p:cNvPr id="128" name="Freeform 77"/>
              <p:cNvSpPr>
                <a:spLocks noChangeArrowheads="1"/>
              </p:cNvSpPr>
              <p:nvPr/>
            </p:nvSpPr>
            <p:spPr bwMode="auto">
              <a:xfrm>
                <a:off x="3431382" y="2743199"/>
                <a:ext cx="219075" cy="217488"/>
              </a:xfrm>
              <a:custGeom>
                <a:gdLst>
                  <a:gd fmla="*/ 39468811 w 608" name="T0"/>
                  <a:gd fmla="*/ 78442719 h 602" name="T1"/>
                  <a:gd fmla="*/ 39468811 w 608" name="T2"/>
                  <a:gd fmla="*/ 78442719 h 602" name="T3"/>
                  <a:gd fmla="*/ 0 w 608" name="T4"/>
                  <a:gd fmla="*/ 38764526 h 602" name="T5"/>
                  <a:gd fmla="*/ 39468811 w 608" name="T6"/>
                  <a:gd fmla="*/ 0 h 602" name="T7"/>
                  <a:gd fmla="*/ 78807547 w 608" name="T8"/>
                  <a:gd fmla="*/ 38764526 h 602" name="T9"/>
                  <a:gd fmla="*/ 39468811 w 608" name="T10"/>
                  <a:gd fmla="*/ 78442719 h 602" name="T11"/>
                  <a:gd fmla="*/ 16488637 w 608" name="T12"/>
                  <a:gd fmla="*/ 16576054 h 602" name="T13"/>
                  <a:gd fmla="*/ 16488637 w 608" name="T14"/>
                  <a:gd fmla="*/ 16576054 h 602" name="T15"/>
                  <a:gd fmla="*/ 39468811 w 608" name="T16"/>
                  <a:gd fmla="*/ 38764526 h 602" name="T17"/>
                  <a:gd fmla="*/ 39468811 w 608" name="T18"/>
                  <a:gd fmla="*/ 7308970 h 602" name="T19"/>
                  <a:gd fmla="*/ 16488637 w 608" name="T20"/>
                  <a:gd fmla="*/ 16576054 h 602" name="T21"/>
                  <a:gd fmla="*/ 0 60000 65536" name="T22"/>
                  <a:gd fmla="*/ 0 60000 65536"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b="b" l="0" r="r" t="0"/>
                <a:pathLst>
                  <a:path h="602" w="608">
                    <a:moveTo>
                      <a:pt x="304" y="601"/>
                    </a:moveTo>
                    <a:lnTo>
                      <a:pt x="304" y="601"/>
                    </a:lnTo>
                    <a:cubicBezTo>
                      <a:pt x="134" y="601"/>
                      <a:pt x="0" y="466"/>
                      <a:pt x="0" y="297"/>
                    </a:cubicBezTo>
                    <a:cubicBezTo>
                      <a:pt x="0" y="134"/>
                      <a:pt x="134" y="0"/>
                      <a:pt x="304" y="0"/>
                    </a:cubicBezTo>
                    <a:cubicBezTo>
                      <a:pt x="473" y="0"/>
                      <a:pt x="607" y="134"/>
                      <a:pt x="607" y="297"/>
                    </a:cubicBezTo>
                    <a:cubicBezTo>
                      <a:pt x="607" y="466"/>
                      <a:pt x="473" y="601"/>
                      <a:pt x="304" y="601"/>
                    </a:cubicBezTo>
                    <a:close/>
                    <a:moveTo>
                      <a:pt x="127" y="127"/>
                    </a:moveTo>
                    <a:lnTo>
                      <a:pt x="127" y="127"/>
                    </a:lnTo>
                    <a:cubicBezTo>
                      <a:pt x="304" y="297"/>
                      <a:pt x="304" y="297"/>
                      <a:pt x="304" y="297"/>
                    </a:cubicBezTo>
                    <a:cubicBezTo>
                      <a:pt x="304" y="56"/>
                      <a:pt x="304" y="56"/>
                      <a:pt x="304" y="56"/>
                    </a:cubicBezTo>
                    <a:cubicBezTo>
                      <a:pt x="233" y="56"/>
                      <a:pt x="176" y="85"/>
                      <a:pt x="127" y="127"/>
                    </a:cubicBezTo>
                    <a:close/>
                  </a:path>
                </a:pathLst>
              </a:custGeom>
              <a:grpFill/>
              <a:ln>
                <a:noFill/>
              </a:ln>
              <a:extLst/>
            </p:spPr>
            <p:txBody>
              <a:bodyPr anchor="ctr" bIns="22854" lIns="45708" rIns="45708" tIns="22854" wrap="none"/>
              <a:lstStyle/>
              <a:p>
                <a:endParaRPr lang="en-US" sz="3199">
                  <a:latin typeface="Roboto Light"/>
                </a:endParaRPr>
              </a:p>
            </p:txBody>
          </p:sp>
          <p:sp>
            <p:nvSpPr>
              <p:cNvPr id="129" name="Freeform 78"/>
              <p:cNvSpPr>
                <a:spLocks noChangeArrowheads="1"/>
              </p:cNvSpPr>
              <p:nvPr/>
            </p:nvSpPr>
            <p:spPr bwMode="auto">
              <a:xfrm>
                <a:off x="3051970" y="2743199"/>
                <a:ext cx="215900" cy="217488"/>
              </a:xfrm>
              <a:custGeom>
                <a:gdLst>
                  <a:gd fmla="*/ 39230934 w 601" name="T0"/>
                  <a:gd fmla="*/ 78442719 h 602" name="T1"/>
                  <a:gd fmla="*/ 39230934 w 601" name="T2"/>
                  <a:gd fmla="*/ 78442719 h 602" name="T3"/>
                  <a:gd fmla="*/ 0 w 601" name="T4"/>
                  <a:gd fmla="*/ 38764526 h 602" name="T5"/>
                  <a:gd fmla="*/ 39230934 w 601" name="T6"/>
                  <a:gd fmla="*/ 0 h 602" name="T7"/>
                  <a:gd fmla="*/ 77429787 w 601" name="T8"/>
                  <a:gd fmla="*/ 38764526 h 602" name="T9"/>
                  <a:gd fmla="*/ 39230934 w 601" name="T10"/>
                  <a:gd fmla="*/ 78442719 h 602" name="T11"/>
                  <a:gd fmla="*/ 7226723 w 601" name="T12"/>
                  <a:gd fmla="*/ 38764526 h 602" name="T13"/>
                  <a:gd fmla="*/ 7226723 w 601" name="T14"/>
                  <a:gd fmla="*/ 38764526 h 602" name="T15"/>
                  <a:gd fmla="*/ 39230934 w 601" name="T16"/>
                  <a:gd fmla="*/ 38764526 h 602" name="T17"/>
                  <a:gd fmla="*/ 39230934 w 601" name="T18"/>
                  <a:gd fmla="*/ 7308970 h 602" name="T19"/>
                  <a:gd fmla="*/ 7226723 w 601" name="T20"/>
                  <a:gd fmla="*/ 38764526 h 602" name="T21"/>
                  <a:gd fmla="*/ 0 60000 65536" name="T22"/>
                  <a:gd fmla="*/ 0 60000 65536"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b="b" l="0" r="r" t="0"/>
                <a:pathLst>
                  <a:path h="602" w="601">
                    <a:moveTo>
                      <a:pt x="304" y="601"/>
                    </a:moveTo>
                    <a:lnTo>
                      <a:pt x="304" y="601"/>
                    </a:lnTo>
                    <a:cubicBezTo>
                      <a:pt x="134" y="601"/>
                      <a:pt x="0" y="466"/>
                      <a:pt x="0" y="297"/>
                    </a:cubicBezTo>
                    <a:cubicBezTo>
                      <a:pt x="0" y="134"/>
                      <a:pt x="134" y="0"/>
                      <a:pt x="304" y="0"/>
                    </a:cubicBezTo>
                    <a:cubicBezTo>
                      <a:pt x="466" y="0"/>
                      <a:pt x="600" y="134"/>
                      <a:pt x="600" y="297"/>
                    </a:cubicBezTo>
                    <a:cubicBezTo>
                      <a:pt x="600" y="466"/>
                      <a:pt x="466" y="601"/>
                      <a:pt x="304" y="601"/>
                    </a:cubicBezTo>
                    <a:close/>
                    <a:moveTo>
                      <a:pt x="56" y="297"/>
                    </a:moveTo>
                    <a:lnTo>
                      <a:pt x="56" y="297"/>
                    </a:lnTo>
                    <a:cubicBezTo>
                      <a:pt x="304" y="297"/>
                      <a:pt x="304" y="297"/>
                      <a:pt x="304" y="297"/>
                    </a:cubicBezTo>
                    <a:cubicBezTo>
                      <a:pt x="304" y="56"/>
                      <a:pt x="304" y="56"/>
                      <a:pt x="304" y="56"/>
                    </a:cubicBezTo>
                    <a:cubicBezTo>
                      <a:pt x="169" y="56"/>
                      <a:pt x="56" y="162"/>
                      <a:pt x="56" y="297"/>
                    </a:cubicBezTo>
                    <a:close/>
                  </a:path>
                </a:pathLst>
              </a:custGeom>
              <a:grpFill/>
              <a:ln>
                <a:noFill/>
              </a:ln>
              <a:extLst/>
            </p:spPr>
            <p:txBody>
              <a:bodyPr anchor="ctr" bIns="22854" lIns="45708" rIns="45708" tIns="22854" wrap="none"/>
              <a:lstStyle/>
              <a:p>
                <a:endParaRPr lang="en-US" sz="3199">
                  <a:latin typeface="Roboto Light"/>
                </a:endParaRPr>
              </a:p>
            </p:txBody>
          </p:sp>
          <p:sp>
            <p:nvSpPr>
              <p:cNvPr id="130" name="Freeform 79"/>
              <p:cNvSpPr>
                <a:spLocks noChangeArrowheads="1"/>
              </p:cNvSpPr>
              <p:nvPr/>
            </p:nvSpPr>
            <p:spPr bwMode="auto">
              <a:xfrm>
                <a:off x="2672558" y="2743199"/>
                <a:ext cx="215900" cy="217488"/>
              </a:xfrm>
              <a:custGeom>
                <a:gdLst>
                  <a:gd fmla="*/ 38198494 w 601" name="T0"/>
                  <a:gd fmla="*/ 78442719 h 602" name="T1"/>
                  <a:gd fmla="*/ 38198494 w 601" name="T2"/>
                  <a:gd fmla="*/ 78442719 h 602" name="T3"/>
                  <a:gd fmla="*/ 0 w 601" name="T4"/>
                  <a:gd fmla="*/ 38764526 h 602" name="T5"/>
                  <a:gd fmla="*/ 38198494 w 601" name="T6"/>
                  <a:gd fmla="*/ 0 h 602" name="T7"/>
                  <a:gd fmla="*/ 77429787 w 601" name="T8"/>
                  <a:gd fmla="*/ 38764526 h 602" name="T9"/>
                  <a:gd fmla="*/ 38198494 w 601" name="T10"/>
                  <a:gd fmla="*/ 78442719 h 602" name="T11"/>
                  <a:gd fmla="*/ 7226723 w 601" name="T12"/>
                  <a:gd fmla="*/ 38764526 h 602" name="T13"/>
                  <a:gd fmla="*/ 7226723 w 601" name="T14"/>
                  <a:gd fmla="*/ 38764526 h 602" name="T15"/>
                  <a:gd fmla="*/ 16389361 w 601" name="T16"/>
                  <a:gd fmla="*/ 61735884 h 602" name="T17"/>
                  <a:gd fmla="*/ 38198494 w 601" name="T18"/>
                  <a:gd fmla="*/ 38764526 h 602" name="T19"/>
                  <a:gd fmla="*/ 38198494 w 601" name="T20"/>
                  <a:gd fmla="*/ 7308970 h 602" name="T21"/>
                  <a:gd fmla="*/ 7226723 w 601" name="T22"/>
                  <a:gd fmla="*/ 38764526 h 602"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b="b" l="0" r="r" t="0"/>
                <a:pathLst>
                  <a:path h="602" w="601">
                    <a:moveTo>
                      <a:pt x="296" y="601"/>
                    </a:moveTo>
                    <a:lnTo>
                      <a:pt x="296" y="601"/>
                    </a:lnTo>
                    <a:cubicBezTo>
                      <a:pt x="134" y="601"/>
                      <a:pt x="0" y="466"/>
                      <a:pt x="0" y="297"/>
                    </a:cubicBezTo>
                    <a:cubicBezTo>
                      <a:pt x="0" y="134"/>
                      <a:pt x="134" y="0"/>
                      <a:pt x="296" y="0"/>
                    </a:cubicBezTo>
                    <a:cubicBezTo>
                      <a:pt x="466" y="0"/>
                      <a:pt x="600" y="134"/>
                      <a:pt x="600" y="297"/>
                    </a:cubicBezTo>
                    <a:cubicBezTo>
                      <a:pt x="600" y="466"/>
                      <a:pt x="466" y="601"/>
                      <a:pt x="296" y="601"/>
                    </a:cubicBezTo>
                    <a:close/>
                    <a:moveTo>
                      <a:pt x="56" y="297"/>
                    </a:moveTo>
                    <a:lnTo>
                      <a:pt x="56" y="297"/>
                    </a:lnTo>
                    <a:cubicBezTo>
                      <a:pt x="56" y="367"/>
                      <a:pt x="84" y="431"/>
                      <a:pt x="127" y="473"/>
                    </a:cubicBezTo>
                    <a:cubicBezTo>
                      <a:pt x="296" y="297"/>
                      <a:pt x="296" y="297"/>
                      <a:pt x="296" y="297"/>
                    </a:cubicBezTo>
                    <a:cubicBezTo>
                      <a:pt x="296" y="56"/>
                      <a:pt x="296" y="56"/>
                      <a:pt x="296" y="56"/>
                    </a:cubicBezTo>
                    <a:cubicBezTo>
                      <a:pt x="162" y="56"/>
                      <a:pt x="56" y="162"/>
                      <a:pt x="56" y="297"/>
                    </a:cubicBezTo>
                    <a:close/>
                  </a:path>
                </a:pathLst>
              </a:custGeom>
              <a:grpFill/>
              <a:ln>
                <a:noFill/>
              </a:ln>
              <a:extLst/>
            </p:spPr>
            <p:txBody>
              <a:bodyPr anchor="ctr" bIns="22854" lIns="45708" rIns="45708" tIns="22854" wrap="none"/>
              <a:lstStyle/>
              <a:p>
                <a:endParaRPr lang="en-US" sz="3199">
                  <a:latin typeface="Roboto Light"/>
                </a:endParaRPr>
              </a:p>
            </p:txBody>
          </p:sp>
          <p:sp>
            <p:nvSpPr>
              <p:cNvPr id="131" name="Freeform 80"/>
              <p:cNvSpPr>
                <a:spLocks noChangeArrowheads="1"/>
              </p:cNvSpPr>
              <p:nvPr/>
            </p:nvSpPr>
            <p:spPr bwMode="auto">
              <a:xfrm>
                <a:off x="2291558" y="2743199"/>
                <a:ext cx="219075" cy="217488"/>
              </a:xfrm>
              <a:custGeom>
                <a:gdLst>
                  <a:gd fmla="*/ 39339251 w 609" name="T0"/>
                  <a:gd fmla="*/ 78442719 h 602" name="T1"/>
                  <a:gd fmla="*/ 39339251 w 609" name="T2"/>
                  <a:gd fmla="*/ 78442719 h 602" name="T3"/>
                  <a:gd fmla="*/ 0 w 609" name="T4"/>
                  <a:gd fmla="*/ 38764526 h 602" name="T5"/>
                  <a:gd fmla="*/ 39339251 w 609" name="T6"/>
                  <a:gd fmla="*/ 0 h 602" name="T7"/>
                  <a:gd fmla="*/ 78678142 w 609" name="T8"/>
                  <a:gd fmla="*/ 38764526 h 602" name="T9"/>
                  <a:gd fmla="*/ 39339251 w 609" name="T10"/>
                  <a:gd fmla="*/ 78442719 h 602" name="T11"/>
                  <a:gd fmla="*/ 7376244 w 609" name="T12"/>
                  <a:gd fmla="*/ 38764526 h 602" name="T13"/>
                  <a:gd fmla="*/ 7376244 w 609" name="T14"/>
                  <a:gd fmla="*/ 38764526 h 602" name="T15"/>
                  <a:gd fmla="*/ 39339251 w 609" name="T16"/>
                  <a:gd fmla="*/ 71002968 h 602" name="T17"/>
                  <a:gd fmla="*/ 39339251 w 609" name="T18"/>
                  <a:gd fmla="*/ 7308970 h 602" name="T19"/>
                  <a:gd fmla="*/ 7376244 w 609" name="T20"/>
                  <a:gd fmla="*/ 38764526 h 602" name="T21"/>
                  <a:gd fmla="*/ 0 60000 65536" name="T22"/>
                  <a:gd fmla="*/ 0 60000 65536"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b="b" l="0" r="r" t="0"/>
                <a:pathLst>
                  <a:path h="602" w="609">
                    <a:moveTo>
                      <a:pt x="304" y="601"/>
                    </a:moveTo>
                    <a:lnTo>
                      <a:pt x="304" y="601"/>
                    </a:lnTo>
                    <a:cubicBezTo>
                      <a:pt x="135" y="601"/>
                      <a:pt x="0" y="466"/>
                      <a:pt x="0" y="297"/>
                    </a:cubicBezTo>
                    <a:cubicBezTo>
                      <a:pt x="0" y="134"/>
                      <a:pt x="135" y="0"/>
                      <a:pt x="304" y="0"/>
                    </a:cubicBezTo>
                    <a:cubicBezTo>
                      <a:pt x="474" y="0"/>
                      <a:pt x="608" y="134"/>
                      <a:pt x="608" y="297"/>
                    </a:cubicBezTo>
                    <a:cubicBezTo>
                      <a:pt x="608" y="466"/>
                      <a:pt x="474" y="601"/>
                      <a:pt x="304" y="601"/>
                    </a:cubicBezTo>
                    <a:close/>
                    <a:moveTo>
                      <a:pt x="57" y="297"/>
                    </a:moveTo>
                    <a:lnTo>
                      <a:pt x="57" y="297"/>
                    </a:lnTo>
                    <a:cubicBezTo>
                      <a:pt x="57" y="431"/>
                      <a:pt x="170" y="544"/>
                      <a:pt x="304" y="544"/>
                    </a:cubicBezTo>
                    <a:cubicBezTo>
                      <a:pt x="304" y="56"/>
                      <a:pt x="304" y="56"/>
                      <a:pt x="304" y="56"/>
                    </a:cubicBezTo>
                    <a:cubicBezTo>
                      <a:pt x="170" y="56"/>
                      <a:pt x="57" y="162"/>
                      <a:pt x="57" y="297"/>
                    </a:cubicBezTo>
                    <a:close/>
                  </a:path>
                </a:pathLst>
              </a:custGeom>
              <a:grpFill/>
              <a:ln>
                <a:noFill/>
              </a:ln>
              <a:extLst/>
            </p:spPr>
            <p:txBody>
              <a:bodyPr anchor="ctr" bIns="22854" lIns="45708" rIns="45708" tIns="22854" wrap="none"/>
              <a:lstStyle/>
              <a:p>
                <a:endParaRPr lang="en-US" sz="3199">
                  <a:latin typeface="Roboto Light"/>
                </a:endParaRPr>
              </a:p>
            </p:txBody>
          </p:sp>
          <p:sp>
            <p:nvSpPr>
              <p:cNvPr id="132" name="Freeform 81"/>
              <p:cNvSpPr>
                <a:spLocks noChangeArrowheads="1"/>
              </p:cNvSpPr>
              <p:nvPr/>
            </p:nvSpPr>
            <p:spPr bwMode="auto">
              <a:xfrm>
                <a:off x="1912145" y="2743199"/>
                <a:ext cx="217488" cy="217488"/>
              </a:xfrm>
              <a:custGeom>
                <a:gdLst>
                  <a:gd fmla="*/ 39678193 w 602" name="T0"/>
                  <a:gd fmla="*/ 78442719 h 602" name="T1"/>
                  <a:gd fmla="*/ 39678193 w 602" name="T2"/>
                  <a:gd fmla="*/ 78442719 h 602" name="T3"/>
                  <a:gd fmla="*/ 0 w 602" name="T4"/>
                  <a:gd fmla="*/ 38764526 h 602" name="T5"/>
                  <a:gd fmla="*/ 39678193 w 602" name="T6"/>
                  <a:gd fmla="*/ 0 h 602" name="T7"/>
                  <a:gd fmla="*/ 78442719 w 602" name="T8"/>
                  <a:gd fmla="*/ 38764526 h 602" name="T9"/>
                  <a:gd fmla="*/ 39678193 w 602" name="T10"/>
                  <a:gd fmla="*/ 78442719 h 602" name="T11"/>
                  <a:gd fmla="*/ 7439751 w 602" name="T12"/>
                  <a:gd fmla="*/ 38764526 h 602" name="T13"/>
                  <a:gd fmla="*/ 7439751 w 602" name="T14"/>
                  <a:gd fmla="*/ 38764526 h 602" name="T15"/>
                  <a:gd fmla="*/ 39678193 w 602" name="T16"/>
                  <a:gd fmla="*/ 71002968 h 602" name="T17"/>
                  <a:gd fmla="*/ 61866665 w 602" name="T18"/>
                  <a:gd fmla="*/ 61735884 h 602" name="T19"/>
                  <a:gd fmla="*/ 39678193 w 602" name="T20"/>
                  <a:gd fmla="*/ 38764526 h 602" name="T21"/>
                  <a:gd fmla="*/ 39678193 w 602" name="T22"/>
                  <a:gd fmla="*/ 7308970 h 602" name="T23"/>
                  <a:gd fmla="*/ 7439751 w 602" name="T24"/>
                  <a:gd fmla="*/ 38764526 h 602"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b="b" l="0" r="r" t="0"/>
                <a:pathLst>
                  <a:path h="602" w="602">
                    <a:moveTo>
                      <a:pt x="304" y="601"/>
                    </a:moveTo>
                    <a:lnTo>
                      <a:pt x="304" y="601"/>
                    </a:lnTo>
                    <a:cubicBezTo>
                      <a:pt x="135" y="601"/>
                      <a:pt x="0" y="466"/>
                      <a:pt x="0" y="297"/>
                    </a:cubicBezTo>
                    <a:cubicBezTo>
                      <a:pt x="0" y="134"/>
                      <a:pt x="135" y="0"/>
                      <a:pt x="304" y="0"/>
                    </a:cubicBezTo>
                    <a:cubicBezTo>
                      <a:pt x="467" y="0"/>
                      <a:pt x="601" y="134"/>
                      <a:pt x="601" y="297"/>
                    </a:cubicBezTo>
                    <a:cubicBezTo>
                      <a:pt x="601" y="466"/>
                      <a:pt x="467" y="601"/>
                      <a:pt x="304" y="601"/>
                    </a:cubicBezTo>
                    <a:close/>
                    <a:moveTo>
                      <a:pt x="57" y="297"/>
                    </a:moveTo>
                    <a:lnTo>
                      <a:pt x="57" y="297"/>
                    </a:lnTo>
                    <a:cubicBezTo>
                      <a:pt x="57" y="431"/>
                      <a:pt x="170" y="544"/>
                      <a:pt x="304" y="544"/>
                    </a:cubicBezTo>
                    <a:cubicBezTo>
                      <a:pt x="368" y="544"/>
                      <a:pt x="431" y="516"/>
                      <a:pt x="474" y="473"/>
                    </a:cubicBezTo>
                    <a:cubicBezTo>
                      <a:pt x="304" y="297"/>
                      <a:pt x="304" y="297"/>
                      <a:pt x="304" y="297"/>
                    </a:cubicBezTo>
                    <a:cubicBezTo>
                      <a:pt x="304" y="56"/>
                      <a:pt x="304" y="56"/>
                      <a:pt x="304" y="56"/>
                    </a:cubicBezTo>
                    <a:cubicBezTo>
                      <a:pt x="170" y="56"/>
                      <a:pt x="57" y="162"/>
                      <a:pt x="57" y="297"/>
                    </a:cubicBezTo>
                    <a:close/>
                  </a:path>
                </a:pathLst>
              </a:custGeom>
              <a:grpFill/>
              <a:ln>
                <a:noFill/>
              </a:ln>
              <a:extLst/>
            </p:spPr>
            <p:txBody>
              <a:bodyPr anchor="ctr" bIns="22854" lIns="45708" rIns="45708" tIns="22854" wrap="none"/>
              <a:lstStyle/>
              <a:p>
                <a:endParaRPr lang="en-US" sz="3199">
                  <a:latin typeface="Roboto Light"/>
                </a:endParaRPr>
              </a:p>
            </p:txBody>
          </p:sp>
          <p:sp>
            <p:nvSpPr>
              <p:cNvPr id="133" name="Freeform 82"/>
              <p:cNvSpPr>
                <a:spLocks noChangeArrowheads="1"/>
              </p:cNvSpPr>
              <p:nvPr/>
            </p:nvSpPr>
            <p:spPr bwMode="auto">
              <a:xfrm>
                <a:off x="1532733" y="2743199"/>
                <a:ext cx="217487" cy="217488"/>
              </a:xfrm>
              <a:custGeom>
                <a:gdLst>
                  <a:gd fmla="*/ 38763987 w 602" name="T0"/>
                  <a:gd fmla="*/ 78442719 h 602" name="T1"/>
                  <a:gd fmla="*/ 38763987 w 602" name="T2"/>
                  <a:gd fmla="*/ 78442719 h 602" name="T3"/>
                  <a:gd fmla="*/ 0 w 602" name="T4"/>
                  <a:gd fmla="*/ 38764526 h 602" name="T5"/>
                  <a:gd fmla="*/ 38763987 w 602" name="T6"/>
                  <a:gd fmla="*/ 0 h 602" name="T7"/>
                  <a:gd fmla="*/ 78441997 w 602" name="T8"/>
                  <a:gd fmla="*/ 38764526 h 602" name="T9"/>
                  <a:gd fmla="*/ 38763987 w 602" name="T10"/>
                  <a:gd fmla="*/ 78442719 h 602" name="T11"/>
                  <a:gd fmla="*/ 7439717 w 602" name="T12"/>
                  <a:gd fmla="*/ 38764526 h 602" name="T13"/>
                  <a:gd fmla="*/ 7439717 w 602" name="T14"/>
                  <a:gd fmla="*/ 38764526 h 602" name="T15"/>
                  <a:gd fmla="*/ 38763987 w 602" name="T16"/>
                  <a:gd fmla="*/ 71002968 h 602" name="T17"/>
                  <a:gd fmla="*/ 71002280 w 602" name="T18"/>
                  <a:gd fmla="*/ 38764526 h 602" name="T19"/>
                  <a:gd fmla="*/ 71002280 w 602" name="T20"/>
                  <a:gd fmla="*/ 38764526 h 602" name="T21"/>
                  <a:gd fmla="*/ 38763987 w 602" name="T22"/>
                  <a:gd fmla="*/ 38764526 h 602" name="T23"/>
                  <a:gd fmla="*/ 38763987 w 602" name="T24"/>
                  <a:gd fmla="*/ 7308970 h 602" name="T25"/>
                  <a:gd fmla="*/ 7439717 w 602" name="T26"/>
                  <a:gd fmla="*/ 38764526 h 602"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b="b" l="0" r="r" t="0"/>
                <a:pathLst>
                  <a:path h="602" w="602">
                    <a:moveTo>
                      <a:pt x="297" y="601"/>
                    </a:moveTo>
                    <a:lnTo>
                      <a:pt x="297" y="601"/>
                    </a:lnTo>
                    <a:cubicBezTo>
                      <a:pt x="135" y="601"/>
                      <a:pt x="0" y="466"/>
                      <a:pt x="0" y="297"/>
                    </a:cubicBezTo>
                    <a:cubicBezTo>
                      <a:pt x="0" y="134"/>
                      <a:pt x="135" y="0"/>
                      <a:pt x="297" y="0"/>
                    </a:cubicBezTo>
                    <a:cubicBezTo>
                      <a:pt x="467" y="0"/>
                      <a:pt x="601" y="134"/>
                      <a:pt x="601" y="297"/>
                    </a:cubicBezTo>
                    <a:cubicBezTo>
                      <a:pt x="601" y="466"/>
                      <a:pt x="467" y="601"/>
                      <a:pt x="297" y="601"/>
                    </a:cubicBezTo>
                    <a:close/>
                    <a:moveTo>
                      <a:pt x="57" y="297"/>
                    </a:moveTo>
                    <a:lnTo>
                      <a:pt x="57" y="297"/>
                    </a:lnTo>
                    <a:cubicBezTo>
                      <a:pt x="57" y="431"/>
                      <a:pt x="163" y="544"/>
                      <a:pt x="297" y="544"/>
                    </a:cubicBezTo>
                    <a:cubicBezTo>
                      <a:pt x="431" y="544"/>
                      <a:pt x="544" y="431"/>
                      <a:pt x="544" y="297"/>
                    </a:cubicBezTo>
                    <a:cubicBezTo>
                      <a:pt x="297" y="297"/>
                      <a:pt x="297" y="297"/>
                      <a:pt x="297" y="297"/>
                    </a:cubicBezTo>
                    <a:cubicBezTo>
                      <a:pt x="297" y="56"/>
                      <a:pt x="297" y="56"/>
                      <a:pt x="297" y="56"/>
                    </a:cubicBezTo>
                    <a:cubicBezTo>
                      <a:pt x="163" y="56"/>
                      <a:pt x="57" y="162"/>
                      <a:pt x="57" y="297"/>
                    </a:cubicBezTo>
                    <a:close/>
                  </a:path>
                </a:pathLst>
              </a:custGeom>
              <a:grpFill/>
              <a:ln>
                <a:noFill/>
              </a:ln>
              <a:extLst/>
            </p:spPr>
            <p:txBody>
              <a:bodyPr anchor="ctr" bIns="22854" lIns="45708" rIns="45708" tIns="22854" wrap="none"/>
              <a:lstStyle/>
              <a:p>
                <a:endParaRPr lang="en-US" sz="3199">
                  <a:latin typeface="Roboto Light"/>
                </a:endParaRPr>
              </a:p>
            </p:txBody>
          </p:sp>
          <p:sp>
            <p:nvSpPr>
              <p:cNvPr id="134" name="Freeform 83"/>
              <p:cNvSpPr>
                <a:spLocks noChangeArrowheads="1"/>
              </p:cNvSpPr>
              <p:nvPr/>
            </p:nvSpPr>
            <p:spPr bwMode="auto">
              <a:xfrm>
                <a:off x="1156495" y="2743199"/>
                <a:ext cx="217488" cy="217488"/>
              </a:xfrm>
              <a:custGeom>
                <a:gdLst>
                  <a:gd fmla="*/ 38764526 w 602" name="T0"/>
                  <a:gd fmla="*/ 78442719 h 602" name="T1"/>
                  <a:gd fmla="*/ 38764526 w 602" name="T2"/>
                  <a:gd fmla="*/ 78442719 h 602" name="T3"/>
                  <a:gd fmla="*/ 0 w 602" name="T4"/>
                  <a:gd fmla="*/ 38764526 h 602" name="T5"/>
                  <a:gd fmla="*/ 38764526 w 602" name="T6"/>
                  <a:gd fmla="*/ 0 h 602" name="T7"/>
                  <a:gd fmla="*/ 78442719 w 602" name="T8"/>
                  <a:gd fmla="*/ 38764526 h 602" name="T9"/>
                  <a:gd fmla="*/ 38764526 w 602" name="T10"/>
                  <a:gd fmla="*/ 78442719 h 602" name="T11"/>
                  <a:gd fmla="*/ 61866665 w 602" name="T12"/>
                  <a:gd fmla="*/ 16576054 h 602" name="T13"/>
                  <a:gd fmla="*/ 61866665 w 602" name="T14"/>
                  <a:gd fmla="*/ 16576054 h 602" name="T15"/>
                  <a:gd fmla="*/ 38764526 w 602" name="T16"/>
                  <a:gd fmla="*/ 38764526 h 602" name="T17"/>
                  <a:gd fmla="*/ 38764526 w 602" name="T18"/>
                  <a:gd fmla="*/ 7308970 h 602" name="T19"/>
                  <a:gd fmla="*/ 7439751 w 602" name="T20"/>
                  <a:gd fmla="*/ 38764526 h 602" name="T21"/>
                  <a:gd fmla="*/ 38764526 w 602" name="T22"/>
                  <a:gd fmla="*/ 71002968 h 602" name="T23"/>
                  <a:gd fmla="*/ 71002968 w 602" name="T24"/>
                  <a:gd fmla="*/ 38764526 h 602" name="T25"/>
                  <a:gd fmla="*/ 61866665 w 602" name="T26"/>
                  <a:gd fmla="*/ 16576054 h 602"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b="b" l="0" r="r" t="0"/>
                <a:pathLst>
                  <a:path h="602" w="602">
                    <a:moveTo>
                      <a:pt x="297" y="601"/>
                    </a:moveTo>
                    <a:lnTo>
                      <a:pt x="297" y="601"/>
                    </a:lnTo>
                    <a:cubicBezTo>
                      <a:pt x="135" y="601"/>
                      <a:pt x="0" y="466"/>
                      <a:pt x="0" y="297"/>
                    </a:cubicBezTo>
                    <a:cubicBezTo>
                      <a:pt x="0" y="134"/>
                      <a:pt x="135" y="0"/>
                      <a:pt x="297" y="0"/>
                    </a:cubicBezTo>
                    <a:cubicBezTo>
                      <a:pt x="467" y="0"/>
                      <a:pt x="601" y="134"/>
                      <a:pt x="601" y="297"/>
                    </a:cubicBezTo>
                    <a:cubicBezTo>
                      <a:pt x="601" y="466"/>
                      <a:pt x="467" y="601"/>
                      <a:pt x="297" y="601"/>
                    </a:cubicBezTo>
                    <a:close/>
                    <a:moveTo>
                      <a:pt x="474" y="127"/>
                    </a:moveTo>
                    <a:lnTo>
                      <a:pt x="474" y="127"/>
                    </a:lnTo>
                    <a:cubicBezTo>
                      <a:pt x="297" y="297"/>
                      <a:pt x="297" y="297"/>
                      <a:pt x="297" y="297"/>
                    </a:cubicBezTo>
                    <a:cubicBezTo>
                      <a:pt x="297" y="56"/>
                      <a:pt x="297" y="56"/>
                      <a:pt x="297" y="56"/>
                    </a:cubicBezTo>
                    <a:cubicBezTo>
                      <a:pt x="163" y="56"/>
                      <a:pt x="57" y="162"/>
                      <a:pt x="57" y="297"/>
                    </a:cubicBezTo>
                    <a:cubicBezTo>
                      <a:pt x="57" y="431"/>
                      <a:pt x="163" y="544"/>
                      <a:pt x="297" y="544"/>
                    </a:cubicBezTo>
                    <a:cubicBezTo>
                      <a:pt x="431" y="544"/>
                      <a:pt x="544" y="431"/>
                      <a:pt x="544" y="297"/>
                    </a:cubicBezTo>
                    <a:cubicBezTo>
                      <a:pt x="544" y="233"/>
                      <a:pt x="516" y="169"/>
                      <a:pt x="474" y="127"/>
                    </a:cubicBezTo>
                    <a:close/>
                  </a:path>
                </a:pathLst>
              </a:custGeom>
              <a:grpFill/>
              <a:ln>
                <a:noFill/>
              </a:ln>
              <a:extLst/>
            </p:spPr>
            <p:txBody>
              <a:bodyPr anchor="ctr" bIns="22854" lIns="45708" rIns="45708" tIns="22854" wrap="none"/>
              <a:lstStyle/>
              <a:p>
                <a:endParaRPr lang="en-US" sz="3199">
                  <a:latin typeface="Roboto Light"/>
                </a:endParaRPr>
              </a:p>
            </p:txBody>
          </p:sp>
          <p:sp>
            <p:nvSpPr>
              <p:cNvPr id="135" name="Freeform 84"/>
              <p:cNvSpPr>
                <a:spLocks noChangeArrowheads="1"/>
              </p:cNvSpPr>
              <p:nvPr/>
            </p:nvSpPr>
            <p:spPr bwMode="auto">
              <a:xfrm>
                <a:off x="772320" y="2743199"/>
                <a:ext cx="217488" cy="217488"/>
              </a:xfrm>
              <a:custGeom>
                <a:gdLst>
                  <a:gd fmla="*/ 43332858 w 602" name="T0"/>
                  <a:gd fmla="*/ 34979440 h 602" name="T1"/>
                  <a:gd fmla="*/ 43332858 w 602" name="T2"/>
                  <a:gd fmla="*/ 34979440 h 602" name="T3"/>
                  <a:gd fmla="*/ 43332858 w 602" name="T4"/>
                  <a:gd fmla="*/ 0 h 602" name="T5"/>
                  <a:gd fmla="*/ 78442719 w 602" name="T6"/>
                  <a:gd fmla="*/ 34979440 h 602" name="T7"/>
                  <a:gd fmla="*/ 43332858 w 602" name="T8"/>
                  <a:gd fmla="*/ 34979440 h 602" name="T9"/>
                  <a:gd fmla="*/ 36023527 w 602" name="T10"/>
                  <a:gd fmla="*/ 78442719 h 602" name="T11"/>
                  <a:gd fmla="*/ 36023527 w 602" name="T12"/>
                  <a:gd fmla="*/ 78442719 h 602" name="T13"/>
                  <a:gd fmla="*/ 0 w 602" name="T14"/>
                  <a:gd fmla="*/ 42419192 h 602" name="T15"/>
                  <a:gd fmla="*/ 36023527 w 602" name="T16"/>
                  <a:gd fmla="*/ 7308970 h 602" name="T17"/>
                  <a:gd fmla="*/ 36023527 w 602" name="T18"/>
                  <a:gd fmla="*/ 42419192 h 602" name="T19"/>
                  <a:gd fmla="*/ 71002968 w 602" name="T20"/>
                  <a:gd fmla="*/ 42419192 h 602" name="T21"/>
                  <a:gd fmla="*/ 36023527 w 602" name="T22"/>
                  <a:gd fmla="*/ 78442719 h 602"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b="b" l="0" r="r" t="0"/>
                <a:pathLst>
                  <a:path h="602" w="602">
                    <a:moveTo>
                      <a:pt x="332" y="268"/>
                    </a:moveTo>
                    <a:lnTo>
                      <a:pt x="332" y="268"/>
                    </a:lnTo>
                    <a:cubicBezTo>
                      <a:pt x="332" y="0"/>
                      <a:pt x="332" y="0"/>
                      <a:pt x="332" y="0"/>
                    </a:cubicBezTo>
                    <a:cubicBezTo>
                      <a:pt x="481" y="0"/>
                      <a:pt x="601" y="120"/>
                      <a:pt x="601" y="268"/>
                    </a:cubicBezTo>
                    <a:lnTo>
                      <a:pt x="332" y="268"/>
                    </a:lnTo>
                    <a:close/>
                    <a:moveTo>
                      <a:pt x="276" y="601"/>
                    </a:moveTo>
                    <a:lnTo>
                      <a:pt x="276" y="601"/>
                    </a:lnTo>
                    <a:cubicBezTo>
                      <a:pt x="120" y="601"/>
                      <a:pt x="0" y="480"/>
                      <a:pt x="0" y="325"/>
                    </a:cubicBezTo>
                    <a:cubicBezTo>
                      <a:pt x="0" y="176"/>
                      <a:pt x="120" y="56"/>
                      <a:pt x="276" y="56"/>
                    </a:cubicBezTo>
                    <a:cubicBezTo>
                      <a:pt x="276" y="325"/>
                      <a:pt x="276" y="325"/>
                      <a:pt x="276" y="325"/>
                    </a:cubicBezTo>
                    <a:cubicBezTo>
                      <a:pt x="544" y="325"/>
                      <a:pt x="544" y="325"/>
                      <a:pt x="544" y="325"/>
                    </a:cubicBezTo>
                    <a:cubicBezTo>
                      <a:pt x="544" y="480"/>
                      <a:pt x="424" y="601"/>
                      <a:pt x="276" y="601"/>
                    </a:cubicBezTo>
                    <a:close/>
                  </a:path>
                </a:pathLst>
              </a:custGeom>
              <a:grpFill/>
              <a:ln>
                <a:noFill/>
              </a:ln>
              <a:extLst/>
            </p:spPr>
            <p:txBody>
              <a:bodyPr anchor="ctr" bIns="22854" lIns="45708" rIns="45708" tIns="22854" wrap="none"/>
              <a:lstStyle/>
              <a:p>
                <a:endParaRPr lang="en-US" sz="3199">
                  <a:latin typeface="Roboto Light"/>
                </a:endParaRPr>
              </a:p>
            </p:txBody>
          </p:sp>
          <p:sp>
            <p:nvSpPr>
              <p:cNvPr id="136" name="Freeform 85"/>
              <p:cNvSpPr>
                <a:spLocks noChangeArrowheads="1"/>
              </p:cNvSpPr>
              <p:nvPr/>
            </p:nvSpPr>
            <p:spPr bwMode="auto">
              <a:xfrm>
                <a:off x="4961732" y="2360612"/>
                <a:ext cx="206375" cy="219075"/>
              </a:xfrm>
              <a:custGeom>
                <a:gdLst>
                  <a:gd fmla="*/ 74070289 w 574" name="T0"/>
                  <a:gd fmla="*/ 39339251 h 609" name="T1"/>
                  <a:gd fmla="*/ 74070289 w 574" name="T2"/>
                  <a:gd fmla="*/ 39339251 h 609" name="T3"/>
                  <a:gd fmla="*/ 34773109 w 574" name="T4"/>
                  <a:gd fmla="*/ 78678142 h 609" name="T5"/>
                  <a:gd fmla="*/ 34773109 w 574" name="T6"/>
                  <a:gd fmla="*/ 78678142 h 609" name="T7"/>
                  <a:gd fmla="*/ 34773109 w 574" name="T8"/>
                  <a:gd fmla="*/ 78678142 h 609" name="T9"/>
                  <a:gd fmla="*/ 0 w 574" name="T10"/>
                  <a:gd fmla="*/ 43091945 h 609" name="T11"/>
                  <a:gd fmla="*/ 21975702 w 574" name="T12"/>
                  <a:gd fmla="*/ 10093638 h 609" name="T13"/>
                  <a:gd fmla="*/ 21975702 w 574" name="T14"/>
                  <a:gd fmla="*/ 10093638 h 609" name="T15"/>
                  <a:gd fmla="*/ 22880300 w 574" name="T16"/>
                  <a:gd fmla="*/ 10093638 h 609" name="T17"/>
                  <a:gd fmla="*/ 26499772 w 574" name="T18"/>
                  <a:gd fmla="*/ 13846331 h 609" name="T19"/>
                  <a:gd fmla="*/ 23785258 w 574" name="T20"/>
                  <a:gd fmla="*/ 17469523 h 609" name="T21"/>
                  <a:gd fmla="*/ 23785258 w 574" name="T22"/>
                  <a:gd fmla="*/ 17469523 h 609" name="T23"/>
                  <a:gd fmla="*/ 7368378 w 574" name="T24"/>
                  <a:gd fmla="*/ 43091945 h 609" name="T25"/>
                  <a:gd fmla="*/ 34773109 w 574" name="T26"/>
                  <a:gd fmla="*/ 71431400 h 609" name="T27"/>
                  <a:gd fmla="*/ 63082797 w 574" name="T28"/>
                  <a:gd fmla="*/ 43091945 h 609" name="T29"/>
                  <a:gd fmla="*/ 45760960 w 574" name="T30"/>
                  <a:gd fmla="*/ 17469523 h 609" name="T31"/>
                  <a:gd fmla="*/ 45760960 w 574" name="T32"/>
                  <a:gd fmla="*/ 17469523 h 609" name="T33"/>
                  <a:gd fmla="*/ 43951044 w 574" name="T34"/>
                  <a:gd fmla="*/ 13846331 h 609" name="T35"/>
                  <a:gd fmla="*/ 47570516 w 574" name="T36"/>
                  <a:gd fmla="*/ 10093638 h 609" name="T37"/>
                  <a:gd fmla="*/ 48475474 w 574" name="T38"/>
                  <a:gd fmla="*/ 10093638 h 609" name="T39"/>
                  <a:gd fmla="*/ 48475474 w 574" name="T40"/>
                  <a:gd fmla="*/ 10093638 h 609" name="T41"/>
                  <a:gd fmla="*/ 70450816 w 574" name="T42"/>
                  <a:gd fmla="*/ 43091945 h 609" name="T43"/>
                  <a:gd fmla="*/ 34773109 w 574" name="T44"/>
                  <a:gd fmla="*/ 78678142 h 609" name="T45"/>
                  <a:gd fmla="*/ 34773109 w 574" name="T46"/>
                  <a:gd fmla="*/ 40245049 h 609" name="T47"/>
                  <a:gd fmla="*/ 34773109 w 574" name="T48"/>
                  <a:gd fmla="*/ 40245049 h 609" name="T49"/>
                  <a:gd fmla="*/ 31153637 w 574" name="T50"/>
                  <a:gd fmla="*/ 36621498 h 609" name="T51"/>
                  <a:gd fmla="*/ 31153637 w 574" name="T52"/>
                  <a:gd fmla="*/ 15657927 h 609" name="T53"/>
                  <a:gd fmla="*/ 31153637 w 574" name="T54"/>
                  <a:gd fmla="*/ 15657927 h 609" name="T55"/>
                  <a:gd fmla="*/ 31153637 w 574" name="T56"/>
                  <a:gd fmla="*/ 8282042 h 609" name="T57"/>
                  <a:gd fmla="*/ 31153637 w 574" name="T58"/>
                  <a:gd fmla="*/ 8282042 h 609" name="T59"/>
                  <a:gd fmla="*/ 31153637 w 574" name="T60"/>
                  <a:gd fmla="*/ 3752694 h 609" name="T61"/>
                  <a:gd fmla="*/ 34773109 w 574" name="T62"/>
                  <a:gd fmla="*/ 0 h 609" name="T63"/>
                  <a:gd fmla="*/ 38392581 w 574" name="T64"/>
                  <a:gd fmla="*/ 3752694 h 609" name="T65"/>
                  <a:gd fmla="*/ 38392581 w 574" name="T66"/>
                  <a:gd fmla="*/ 14752129 h 609" name="T67"/>
                  <a:gd fmla="*/ 38392581 w 574" name="T68"/>
                  <a:gd fmla="*/ 21998871 h 609" name="T69"/>
                  <a:gd fmla="*/ 38392581 w 574" name="T70"/>
                  <a:gd fmla="*/ 36621498 h 609" name="T71"/>
                  <a:gd fmla="*/ 34773109 w 574" name="T72"/>
                  <a:gd fmla="*/ 40245049 h 609"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b="b" l="0" r="r" t="0"/>
                <a:pathLst>
                  <a:path h="609" w="574">
                    <a:moveTo>
                      <a:pt x="573" y="304"/>
                    </a:moveTo>
                    <a:lnTo>
                      <a:pt x="573" y="304"/>
                    </a:lnTo>
                    <a:close/>
                    <a:moveTo>
                      <a:pt x="269" y="608"/>
                    </a:moveTo>
                    <a:lnTo>
                      <a:pt x="269" y="608"/>
                    </a:lnTo>
                    <a:cubicBezTo>
                      <a:pt x="120" y="608"/>
                      <a:pt x="0" y="481"/>
                      <a:pt x="0" y="333"/>
                    </a:cubicBezTo>
                    <a:cubicBezTo>
                      <a:pt x="0" y="220"/>
                      <a:pt x="71" y="121"/>
                      <a:pt x="170" y="78"/>
                    </a:cubicBezTo>
                    <a:lnTo>
                      <a:pt x="177" y="78"/>
                    </a:lnTo>
                    <a:cubicBezTo>
                      <a:pt x="191" y="78"/>
                      <a:pt x="205" y="93"/>
                      <a:pt x="205" y="107"/>
                    </a:cubicBezTo>
                    <a:cubicBezTo>
                      <a:pt x="205" y="121"/>
                      <a:pt x="198" y="128"/>
                      <a:pt x="184" y="135"/>
                    </a:cubicBezTo>
                    <a:cubicBezTo>
                      <a:pt x="106" y="163"/>
                      <a:pt x="57" y="241"/>
                      <a:pt x="57" y="333"/>
                    </a:cubicBezTo>
                    <a:cubicBezTo>
                      <a:pt x="57" y="453"/>
                      <a:pt x="149" y="552"/>
                      <a:pt x="269" y="552"/>
                    </a:cubicBezTo>
                    <a:cubicBezTo>
                      <a:pt x="389" y="552"/>
                      <a:pt x="488" y="453"/>
                      <a:pt x="488" y="333"/>
                    </a:cubicBezTo>
                    <a:cubicBezTo>
                      <a:pt x="488" y="241"/>
                      <a:pt x="431" y="163"/>
                      <a:pt x="354" y="135"/>
                    </a:cubicBezTo>
                    <a:cubicBezTo>
                      <a:pt x="347" y="128"/>
                      <a:pt x="340" y="121"/>
                      <a:pt x="340" y="107"/>
                    </a:cubicBezTo>
                    <a:cubicBezTo>
                      <a:pt x="340" y="93"/>
                      <a:pt x="347" y="78"/>
                      <a:pt x="368" y="78"/>
                    </a:cubicBezTo>
                    <a:lnTo>
                      <a:pt x="375" y="78"/>
                    </a:lnTo>
                    <a:cubicBezTo>
                      <a:pt x="474" y="121"/>
                      <a:pt x="545" y="220"/>
                      <a:pt x="545" y="333"/>
                    </a:cubicBezTo>
                    <a:cubicBezTo>
                      <a:pt x="545" y="481"/>
                      <a:pt x="424" y="608"/>
                      <a:pt x="269" y="608"/>
                    </a:cubicBezTo>
                    <a:close/>
                    <a:moveTo>
                      <a:pt x="269" y="311"/>
                    </a:moveTo>
                    <a:lnTo>
                      <a:pt x="269" y="311"/>
                    </a:lnTo>
                    <a:cubicBezTo>
                      <a:pt x="255" y="311"/>
                      <a:pt x="241" y="304"/>
                      <a:pt x="241" y="283"/>
                    </a:cubicBezTo>
                    <a:cubicBezTo>
                      <a:pt x="241" y="121"/>
                      <a:pt x="241" y="121"/>
                      <a:pt x="241" y="121"/>
                    </a:cubicBezTo>
                    <a:cubicBezTo>
                      <a:pt x="241" y="64"/>
                      <a:pt x="241" y="64"/>
                      <a:pt x="241" y="64"/>
                    </a:cubicBezTo>
                    <a:cubicBezTo>
                      <a:pt x="241" y="29"/>
                      <a:pt x="241" y="29"/>
                      <a:pt x="241" y="29"/>
                    </a:cubicBezTo>
                    <a:cubicBezTo>
                      <a:pt x="241" y="15"/>
                      <a:pt x="255" y="0"/>
                      <a:pt x="269" y="0"/>
                    </a:cubicBezTo>
                    <a:cubicBezTo>
                      <a:pt x="290" y="0"/>
                      <a:pt x="297" y="15"/>
                      <a:pt x="297" y="29"/>
                    </a:cubicBezTo>
                    <a:cubicBezTo>
                      <a:pt x="297" y="114"/>
                      <a:pt x="297" y="114"/>
                      <a:pt x="297" y="114"/>
                    </a:cubicBezTo>
                    <a:cubicBezTo>
                      <a:pt x="297" y="170"/>
                      <a:pt x="297" y="170"/>
                      <a:pt x="297" y="170"/>
                    </a:cubicBezTo>
                    <a:cubicBezTo>
                      <a:pt x="297" y="283"/>
                      <a:pt x="297" y="283"/>
                      <a:pt x="297" y="283"/>
                    </a:cubicBezTo>
                    <a:cubicBezTo>
                      <a:pt x="297" y="304"/>
                      <a:pt x="290" y="311"/>
                      <a:pt x="269" y="311"/>
                    </a:cubicBezTo>
                    <a:close/>
                  </a:path>
                </a:pathLst>
              </a:custGeom>
              <a:grpFill/>
              <a:ln>
                <a:noFill/>
              </a:ln>
              <a:extLst/>
            </p:spPr>
            <p:txBody>
              <a:bodyPr anchor="ctr" bIns="22854" lIns="45708" rIns="45708" tIns="22854" wrap="none"/>
              <a:lstStyle/>
              <a:p>
                <a:endParaRPr lang="en-US" sz="3199">
                  <a:latin typeface="Roboto Light"/>
                </a:endParaRPr>
              </a:p>
            </p:txBody>
          </p:sp>
          <p:sp>
            <p:nvSpPr>
              <p:cNvPr id="137" name="Freeform 86"/>
              <p:cNvSpPr>
                <a:spLocks noChangeArrowheads="1"/>
              </p:cNvSpPr>
              <p:nvPr/>
            </p:nvSpPr>
            <p:spPr bwMode="auto">
              <a:xfrm>
                <a:off x="4569619" y="2368549"/>
                <a:ext cx="219075" cy="206375"/>
              </a:xfrm>
              <a:custGeom>
                <a:gdLst>
                  <a:gd fmla="*/ 74925449 w 609" name="T0"/>
                  <a:gd fmla="*/ 22830550 h 573" name="T1"/>
                  <a:gd fmla="*/ 74925449 w 609" name="T2"/>
                  <a:gd fmla="*/ 22830550 h 573" name="T3"/>
                  <a:gd fmla="*/ 54867675 w 609" name="T4"/>
                  <a:gd fmla="*/ 2723934 h 573" name="T5"/>
                  <a:gd fmla="*/ 64055516 w 609" name="T6"/>
                  <a:gd fmla="*/ 0 h 573" name="T7"/>
                  <a:gd fmla="*/ 78678142 w 609" name="T8"/>
                  <a:gd fmla="*/ 14658388 h 573" name="T9"/>
                  <a:gd fmla="*/ 74925449 w 609" name="T10"/>
                  <a:gd fmla="*/ 22830550 h 573" name="T11"/>
                  <a:gd fmla="*/ 74925449 w 609" name="T12"/>
                  <a:gd fmla="*/ 39434553 h 573" name="T13"/>
                  <a:gd fmla="*/ 74925449 w 609" name="T14"/>
                  <a:gd fmla="*/ 39434553 h 573" name="T15"/>
                  <a:gd fmla="*/ 64961313 w 609" name="T16"/>
                  <a:gd fmla="*/ 63173440 h 573" name="T17"/>
                  <a:gd fmla="*/ 70396460 w 609" name="T18"/>
                  <a:gd fmla="*/ 68751328 h 573" name="T19"/>
                  <a:gd fmla="*/ 71302258 w 609" name="T20"/>
                  <a:gd fmla="*/ 70567284 h 573" name="T21"/>
                  <a:gd fmla="*/ 67678707 w 609" name="T22"/>
                  <a:gd fmla="*/ 74199556 h 573" name="T23"/>
                  <a:gd fmla="*/ 64961313 w 609" name="T24"/>
                  <a:gd fmla="*/ 73291578 h 573" name="T25"/>
                  <a:gd fmla="*/ 59397024 w 609" name="T26"/>
                  <a:gd fmla="*/ 67843350 h 573" name="T27"/>
                  <a:gd fmla="*/ 39339251 w 609" name="T28"/>
                  <a:gd fmla="*/ 74199556 h 573" name="T29"/>
                  <a:gd fmla="*/ 19151975 w 609" name="T30"/>
                  <a:gd fmla="*/ 67843350 h 573" name="T31"/>
                  <a:gd fmla="*/ 13716829 w 609" name="T32"/>
                  <a:gd fmla="*/ 73291578 h 573" name="T33"/>
                  <a:gd fmla="*/ 10999436 w 609" name="T34"/>
                  <a:gd fmla="*/ 74199556 h 573" name="T35"/>
                  <a:gd fmla="*/ 7246742 w 609" name="T36"/>
                  <a:gd fmla="*/ 70567284 h 573" name="T37"/>
                  <a:gd fmla="*/ 9187840 w 609" name="T38"/>
                  <a:gd fmla="*/ 68751328 h 573" name="T39"/>
                  <a:gd fmla="*/ 13716829 w 609" name="T40"/>
                  <a:gd fmla="*/ 63173440 h 573" name="T41"/>
                  <a:gd fmla="*/ 3623191 w 609" name="T42"/>
                  <a:gd fmla="*/ 39434553 h 573" name="T43"/>
                  <a:gd fmla="*/ 39339251 w 609" name="T44"/>
                  <a:gd fmla="*/ 3632272 h 573" name="T45"/>
                  <a:gd fmla="*/ 74925449 w 609" name="T46"/>
                  <a:gd fmla="*/ 39434553 h 573" name="T47"/>
                  <a:gd fmla="*/ 39339251 w 609" name="T48"/>
                  <a:gd fmla="*/ 11026116 h 573" name="T49"/>
                  <a:gd fmla="*/ 39339251 w 609" name="T50"/>
                  <a:gd fmla="*/ 11026116 h 573" name="T51"/>
                  <a:gd fmla="*/ 10999436 w 609" name="T52"/>
                  <a:gd fmla="*/ 39434553 h 573" name="T53"/>
                  <a:gd fmla="*/ 39339251 w 609" name="T54"/>
                  <a:gd fmla="*/ 66935372 h 573" name="T55"/>
                  <a:gd fmla="*/ 67678707 w 609" name="T56"/>
                  <a:gd fmla="*/ 39434553 h 573" name="T57"/>
                  <a:gd fmla="*/ 39339251 w 609" name="T58"/>
                  <a:gd fmla="*/ 11026116 h 573" name="T59"/>
                  <a:gd fmla="*/ 53961878 w 609" name="T60"/>
                  <a:gd fmla="*/ 43066825 h 573" name="T61"/>
                  <a:gd fmla="*/ 53961878 w 609" name="T62"/>
                  <a:gd fmla="*/ 43066825 h 573" name="T63"/>
                  <a:gd fmla="*/ 39339251 w 609" name="T64"/>
                  <a:gd fmla="*/ 43066825 h 573" name="T65"/>
                  <a:gd fmla="*/ 35715700 w 609" name="T66"/>
                  <a:gd fmla="*/ 39434553 h 573" name="T67"/>
                  <a:gd fmla="*/ 35715700 w 609" name="T68"/>
                  <a:gd fmla="*/ 19198638 h 573" name="T69"/>
                  <a:gd fmla="*/ 39339251 w 609" name="T70"/>
                  <a:gd fmla="*/ 15566366 h 573" name="T71"/>
                  <a:gd fmla="*/ 42962442 w 609" name="T72"/>
                  <a:gd fmla="*/ 19198638 h 573" name="T73"/>
                  <a:gd fmla="*/ 42962442 w 609" name="T74"/>
                  <a:gd fmla="*/ 35672981 h 573" name="T75"/>
                  <a:gd fmla="*/ 53961878 w 609" name="T76"/>
                  <a:gd fmla="*/ 35672981 h 573" name="T77"/>
                  <a:gd fmla="*/ 57585069 w 609" name="T78"/>
                  <a:gd fmla="*/ 39434553 h 573" name="T79"/>
                  <a:gd fmla="*/ 53961878 w 609" name="T80"/>
                  <a:gd fmla="*/ 43066825 h 573" name="T81"/>
                  <a:gd fmla="*/ 3623191 w 609" name="T82"/>
                  <a:gd fmla="*/ 23738527 h 573" name="T83"/>
                  <a:gd fmla="*/ 3623191 w 609" name="T84"/>
                  <a:gd fmla="*/ 23738527 h 573" name="T85"/>
                  <a:gd fmla="*/ 0 w 609" name="T86"/>
                  <a:gd fmla="*/ 14658388 h 573" name="T87"/>
                  <a:gd fmla="*/ 14622627 w 609" name="T88"/>
                  <a:gd fmla="*/ 0 h 573" name="T89"/>
                  <a:gd fmla="*/ 23810467 w 609" name="T90"/>
                  <a:gd fmla="*/ 2723934 h 573" name="T91"/>
                  <a:gd fmla="*/ 3623191 w 609" name="T92"/>
                  <a:gd fmla="*/ 23738527 h 573"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b="b" l="0" r="r" t="0"/>
                <a:pathLst>
                  <a:path h="573" w="609">
                    <a:moveTo>
                      <a:pt x="579" y="176"/>
                    </a:moveTo>
                    <a:lnTo>
                      <a:pt x="579" y="176"/>
                    </a:lnTo>
                    <a:cubicBezTo>
                      <a:pt x="551" y="106"/>
                      <a:pt x="495" y="56"/>
                      <a:pt x="424" y="21"/>
                    </a:cubicBezTo>
                    <a:cubicBezTo>
                      <a:pt x="445" y="7"/>
                      <a:pt x="466" y="0"/>
                      <a:pt x="495" y="0"/>
                    </a:cubicBezTo>
                    <a:cubicBezTo>
                      <a:pt x="558" y="0"/>
                      <a:pt x="608" y="49"/>
                      <a:pt x="608" y="113"/>
                    </a:cubicBezTo>
                    <a:cubicBezTo>
                      <a:pt x="608" y="134"/>
                      <a:pt x="594" y="162"/>
                      <a:pt x="579" y="176"/>
                    </a:cubicBezTo>
                    <a:close/>
                    <a:moveTo>
                      <a:pt x="579" y="304"/>
                    </a:moveTo>
                    <a:lnTo>
                      <a:pt x="579" y="304"/>
                    </a:lnTo>
                    <a:cubicBezTo>
                      <a:pt x="579" y="374"/>
                      <a:pt x="551" y="438"/>
                      <a:pt x="502" y="487"/>
                    </a:cubicBezTo>
                    <a:cubicBezTo>
                      <a:pt x="544" y="530"/>
                      <a:pt x="544" y="530"/>
                      <a:pt x="544" y="530"/>
                    </a:cubicBezTo>
                    <a:cubicBezTo>
                      <a:pt x="544" y="530"/>
                      <a:pt x="551" y="537"/>
                      <a:pt x="551" y="544"/>
                    </a:cubicBezTo>
                    <a:cubicBezTo>
                      <a:pt x="551" y="565"/>
                      <a:pt x="537" y="572"/>
                      <a:pt x="523" y="572"/>
                    </a:cubicBezTo>
                    <a:cubicBezTo>
                      <a:pt x="516" y="572"/>
                      <a:pt x="509" y="572"/>
                      <a:pt x="502" y="565"/>
                    </a:cubicBezTo>
                    <a:cubicBezTo>
                      <a:pt x="459" y="523"/>
                      <a:pt x="459" y="523"/>
                      <a:pt x="459" y="523"/>
                    </a:cubicBezTo>
                    <a:cubicBezTo>
                      <a:pt x="417" y="558"/>
                      <a:pt x="360" y="572"/>
                      <a:pt x="304" y="572"/>
                    </a:cubicBezTo>
                    <a:cubicBezTo>
                      <a:pt x="247" y="572"/>
                      <a:pt x="191" y="558"/>
                      <a:pt x="148" y="523"/>
                    </a:cubicBezTo>
                    <a:cubicBezTo>
                      <a:pt x="106" y="565"/>
                      <a:pt x="106" y="565"/>
                      <a:pt x="106" y="565"/>
                    </a:cubicBezTo>
                    <a:cubicBezTo>
                      <a:pt x="99" y="572"/>
                      <a:pt x="92" y="572"/>
                      <a:pt x="85" y="572"/>
                    </a:cubicBezTo>
                    <a:cubicBezTo>
                      <a:pt x="71" y="572"/>
                      <a:pt x="56" y="565"/>
                      <a:pt x="56" y="544"/>
                    </a:cubicBezTo>
                    <a:cubicBezTo>
                      <a:pt x="56" y="537"/>
                      <a:pt x="64" y="530"/>
                      <a:pt x="71" y="530"/>
                    </a:cubicBezTo>
                    <a:cubicBezTo>
                      <a:pt x="106" y="487"/>
                      <a:pt x="106" y="487"/>
                      <a:pt x="106" y="487"/>
                    </a:cubicBezTo>
                    <a:cubicBezTo>
                      <a:pt x="56" y="438"/>
                      <a:pt x="28" y="374"/>
                      <a:pt x="28" y="304"/>
                    </a:cubicBezTo>
                    <a:cubicBezTo>
                      <a:pt x="28" y="148"/>
                      <a:pt x="155" y="28"/>
                      <a:pt x="304" y="28"/>
                    </a:cubicBezTo>
                    <a:cubicBezTo>
                      <a:pt x="452" y="28"/>
                      <a:pt x="579" y="148"/>
                      <a:pt x="579" y="304"/>
                    </a:cubicBezTo>
                    <a:close/>
                    <a:moveTo>
                      <a:pt x="304" y="85"/>
                    </a:moveTo>
                    <a:lnTo>
                      <a:pt x="304" y="85"/>
                    </a:lnTo>
                    <a:cubicBezTo>
                      <a:pt x="184" y="85"/>
                      <a:pt x="85" y="183"/>
                      <a:pt x="85" y="304"/>
                    </a:cubicBezTo>
                    <a:cubicBezTo>
                      <a:pt x="85" y="424"/>
                      <a:pt x="184" y="516"/>
                      <a:pt x="304" y="516"/>
                    </a:cubicBezTo>
                    <a:cubicBezTo>
                      <a:pt x="424" y="516"/>
                      <a:pt x="523" y="424"/>
                      <a:pt x="523" y="304"/>
                    </a:cubicBezTo>
                    <a:cubicBezTo>
                      <a:pt x="523" y="183"/>
                      <a:pt x="424" y="85"/>
                      <a:pt x="304" y="85"/>
                    </a:cubicBezTo>
                    <a:close/>
                    <a:moveTo>
                      <a:pt x="417" y="332"/>
                    </a:moveTo>
                    <a:lnTo>
                      <a:pt x="417" y="332"/>
                    </a:lnTo>
                    <a:cubicBezTo>
                      <a:pt x="304" y="332"/>
                      <a:pt x="304" y="332"/>
                      <a:pt x="304" y="332"/>
                    </a:cubicBezTo>
                    <a:cubicBezTo>
                      <a:pt x="290" y="332"/>
                      <a:pt x="276" y="318"/>
                      <a:pt x="276" y="304"/>
                    </a:cubicBezTo>
                    <a:cubicBezTo>
                      <a:pt x="276" y="148"/>
                      <a:pt x="276" y="148"/>
                      <a:pt x="276" y="148"/>
                    </a:cubicBezTo>
                    <a:cubicBezTo>
                      <a:pt x="276" y="134"/>
                      <a:pt x="290" y="120"/>
                      <a:pt x="304" y="120"/>
                    </a:cubicBezTo>
                    <a:cubicBezTo>
                      <a:pt x="318" y="120"/>
                      <a:pt x="332" y="134"/>
                      <a:pt x="332" y="148"/>
                    </a:cubicBezTo>
                    <a:cubicBezTo>
                      <a:pt x="332" y="275"/>
                      <a:pt x="332" y="275"/>
                      <a:pt x="332" y="275"/>
                    </a:cubicBezTo>
                    <a:cubicBezTo>
                      <a:pt x="417" y="275"/>
                      <a:pt x="417" y="275"/>
                      <a:pt x="417" y="275"/>
                    </a:cubicBezTo>
                    <a:cubicBezTo>
                      <a:pt x="431" y="275"/>
                      <a:pt x="445" y="282"/>
                      <a:pt x="445" y="304"/>
                    </a:cubicBezTo>
                    <a:cubicBezTo>
                      <a:pt x="445" y="318"/>
                      <a:pt x="431" y="332"/>
                      <a:pt x="417" y="332"/>
                    </a:cubicBezTo>
                    <a:close/>
                    <a:moveTo>
                      <a:pt x="28" y="183"/>
                    </a:moveTo>
                    <a:lnTo>
                      <a:pt x="28" y="183"/>
                    </a:lnTo>
                    <a:cubicBezTo>
                      <a:pt x="14" y="162"/>
                      <a:pt x="0" y="141"/>
                      <a:pt x="0" y="113"/>
                    </a:cubicBezTo>
                    <a:cubicBezTo>
                      <a:pt x="0" y="49"/>
                      <a:pt x="49" y="0"/>
                      <a:pt x="113" y="0"/>
                    </a:cubicBezTo>
                    <a:cubicBezTo>
                      <a:pt x="141" y="0"/>
                      <a:pt x="162" y="7"/>
                      <a:pt x="184" y="21"/>
                    </a:cubicBezTo>
                    <a:cubicBezTo>
                      <a:pt x="113" y="56"/>
                      <a:pt x="56" y="113"/>
                      <a:pt x="28" y="183"/>
                    </a:cubicBezTo>
                    <a:close/>
                  </a:path>
                </a:pathLst>
              </a:custGeom>
              <a:grpFill/>
              <a:ln>
                <a:noFill/>
              </a:ln>
              <a:extLst/>
            </p:spPr>
            <p:txBody>
              <a:bodyPr anchor="ctr" bIns="22854" lIns="45708" rIns="45708" tIns="22854" wrap="none"/>
              <a:lstStyle/>
              <a:p>
                <a:endParaRPr lang="en-US" sz="3199">
                  <a:latin typeface="Roboto Light"/>
                </a:endParaRPr>
              </a:p>
            </p:txBody>
          </p:sp>
          <p:sp>
            <p:nvSpPr>
              <p:cNvPr id="138" name="Freeform 87"/>
              <p:cNvSpPr>
                <a:spLocks noChangeArrowheads="1"/>
              </p:cNvSpPr>
              <p:nvPr/>
            </p:nvSpPr>
            <p:spPr bwMode="auto">
              <a:xfrm>
                <a:off x="4191794" y="2360612"/>
                <a:ext cx="217488" cy="219075"/>
              </a:xfrm>
              <a:custGeom>
                <a:gdLst>
                  <a:gd fmla="*/ 39678193 w 602" name="T0"/>
                  <a:gd fmla="*/ 78678142 h 609" name="T1"/>
                  <a:gd fmla="*/ 39678193 w 602" name="T2"/>
                  <a:gd fmla="*/ 78678142 h 609" name="T3"/>
                  <a:gd fmla="*/ 0 w 602" name="T4"/>
                  <a:gd fmla="*/ 39339251 h 609" name="T5"/>
                  <a:gd fmla="*/ 39678193 w 602" name="T6"/>
                  <a:gd fmla="*/ 0 h 609" name="T7"/>
                  <a:gd fmla="*/ 78442719 w 602" name="T8"/>
                  <a:gd fmla="*/ 39339251 h 609" name="T9"/>
                  <a:gd fmla="*/ 39678193 w 602" name="T10"/>
                  <a:gd fmla="*/ 78678142 h 609" name="T11"/>
                  <a:gd fmla="*/ 39678193 w 602" name="T12"/>
                  <a:gd fmla="*/ 7376244 h 609" name="T13"/>
                  <a:gd fmla="*/ 39678193 w 602" name="T14"/>
                  <a:gd fmla="*/ 7376244 h 609" name="T15"/>
                  <a:gd fmla="*/ 7308970 w 602" name="T16"/>
                  <a:gd fmla="*/ 39339251 h 609" name="T17"/>
                  <a:gd fmla="*/ 39678193 w 602" name="T18"/>
                  <a:gd fmla="*/ 71431400 h 609" name="T19"/>
                  <a:gd fmla="*/ 71002968 w 602" name="T20"/>
                  <a:gd fmla="*/ 39339251 h 609" name="T21"/>
                  <a:gd fmla="*/ 39678193 w 602" name="T22"/>
                  <a:gd fmla="*/ 7376244 h 609" name="T23"/>
                  <a:gd fmla="*/ 55340580 w 602" name="T24"/>
                  <a:gd fmla="*/ 43091945 h 609" name="T25"/>
                  <a:gd fmla="*/ 55340580 w 602" name="T26"/>
                  <a:gd fmla="*/ 43091945 h 609" name="T27"/>
                  <a:gd fmla="*/ 47900829 w 602" name="T28"/>
                  <a:gd fmla="*/ 43091945 h 609" name="T29"/>
                  <a:gd fmla="*/ 43332858 w 602" name="T30"/>
                  <a:gd fmla="*/ 43091945 h 609" name="T31"/>
                  <a:gd fmla="*/ 39678193 w 602" name="T32"/>
                  <a:gd fmla="*/ 43091945 h 609" name="T33"/>
                  <a:gd fmla="*/ 39678193 w 602" name="T34"/>
                  <a:gd fmla="*/ 43091945 h 609" name="T35"/>
                  <a:gd fmla="*/ 36023527 w 602" name="T36"/>
                  <a:gd fmla="*/ 39339251 h 609" name="T37"/>
                  <a:gd fmla="*/ 36023527 w 602" name="T38"/>
                  <a:gd fmla="*/ 17469523 h 609" name="T39"/>
                  <a:gd fmla="*/ 39678193 w 602" name="T40"/>
                  <a:gd fmla="*/ 13846331 h 609" name="T41"/>
                  <a:gd fmla="*/ 43332858 w 602" name="T42"/>
                  <a:gd fmla="*/ 17469523 h 609" name="T43"/>
                  <a:gd fmla="*/ 43332858 w 602" name="T44"/>
                  <a:gd fmla="*/ 35715700 h 609" name="T45"/>
                  <a:gd fmla="*/ 47900829 w 602" name="T46"/>
                  <a:gd fmla="*/ 35715700 h 609" name="T47"/>
                  <a:gd fmla="*/ 55340580 w 602" name="T48"/>
                  <a:gd fmla="*/ 35715700 h 609" name="T49"/>
                  <a:gd fmla="*/ 58995246 w 602" name="T50"/>
                  <a:gd fmla="*/ 39339251 h 609" name="T51"/>
                  <a:gd fmla="*/ 55340580 w 602" name="T52"/>
                  <a:gd fmla="*/ 43091945 h 609"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b="b" l="0" r="r" t="0"/>
                <a:pathLst>
                  <a:path h="609" w="602">
                    <a:moveTo>
                      <a:pt x="304" y="608"/>
                    </a:moveTo>
                    <a:lnTo>
                      <a:pt x="304" y="608"/>
                    </a:lnTo>
                    <a:cubicBezTo>
                      <a:pt x="134" y="608"/>
                      <a:pt x="0" y="474"/>
                      <a:pt x="0" y="304"/>
                    </a:cubicBezTo>
                    <a:cubicBezTo>
                      <a:pt x="0" y="135"/>
                      <a:pt x="134" y="0"/>
                      <a:pt x="304" y="0"/>
                    </a:cubicBezTo>
                    <a:cubicBezTo>
                      <a:pt x="466" y="0"/>
                      <a:pt x="601" y="135"/>
                      <a:pt x="601" y="304"/>
                    </a:cubicBezTo>
                    <a:cubicBezTo>
                      <a:pt x="601" y="474"/>
                      <a:pt x="466" y="608"/>
                      <a:pt x="304" y="608"/>
                    </a:cubicBezTo>
                    <a:close/>
                    <a:moveTo>
                      <a:pt x="304" y="57"/>
                    </a:moveTo>
                    <a:lnTo>
                      <a:pt x="304" y="57"/>
                    </a:lnTo>
                    <a:cubicBezTo>
                      <a:pt x="169" y="57"/>
                      <a:pt x="56" y="170"/>
                      <a:pt x="56" y="304"/>
                    </a:cubicBezTo>
                    <a:cubicBezTo>
                      <a:pt x="56" y="439"/>
                      <a:pt x="169" y="552"/>
                      <a:pt x="304" y="552"/>
                    </a:cubicBezTo>
                    <a:cubicBezTo>
                      <a:pt x="438" y="552"/>
                      <a:pt x="544" y="439"/>
                      <a:pt x="544" y="304"/>
                    </a:cubicBezTo>
                    <a:cubicBezTo>
                      <a:pt x="544" y="170"/>
                      <a:pt x="438" y="57"/>
                      <a:pt x="304" y="57"/>
                    </a:cubicBezTo>
                    <a:close/>
                    <a:moveTo>
                      <a:pt x="424" y="333"/>
                    </a:moveTo>
                    <a:lnTo>
                      <a:pt x="424" y="333"/>
                    </a:lnTo>
                    <a:cubicBezTo>
                      <a:pt x="367" y="333"/>
                      <a:pt x="367" y="333"/>
                      <a:pt x="367" y="333"/>
                    </a:cubicBezTo>
                    <a:cubicBezTo>
                      <a:pt x="332" y="333"/>
                      <a:pt x="332" y="333"/>
                      <a:pt x="332" y="333"/>
                    </a:cubicBezTo>
                    <a:cubicBezTo>
                      <a:pt x="304" y="333"/>
                      <a:pt x="304" y="333"/>
                      <a:pt x="304" y="333"/>
                    </a:cubicBezTo>
                    <a:cubicBezTo>
                      <a:pt x="283" y="333"/>
                      <a:pt x="276" y="319"/>
                      <a:pt x="276" y="304"/>
                    </a:cubicBezTo>
                    <a:cubicBezTo>
                      <a:pt x="276" y="135"/>
                      <a:pt x="276" y="135"/>
                      <a:pt x="276" y="135"/>
                    </a:cubicBezTo>
                    <a:cubicBezTo>
                      <a:pt x="276" y="121"/>
                      <a:pt x="283" y="107"/>
                      <a:pt x="304" y="107"/>
                    </a:cubicBezTo>
                    <a:cubicBezTo>
                      <a:pt x="318" y="107"/>
                      <a:pt x="332" y="121"/>
                      <a:pt x="332" y="135"/>
                    </a:cubicBezTo>
                    <a:cubicBezTo>
                      <a:pt x="332" y="276"/>
                      <a:pt x="332" y="276"/>
                      <a:pt x="332" y="276"/>
                    </a:cubicBezTo>
                    <a:cubicBezTo>
                      <a:pt x="367" y="276"/>
                      <a:pt x="367" y="276"/>
                      <a:pt x="367" y="276"/>
                    </a:cubicBezTo>
                    <a:cubicBezTo>
                      <a:pt x="424" y="276"/>
                      <a:pt x="424" y="276"/>
                      <a:pt x="424" y="276"/>
                    </a:cubicBezTo>
                    <a:cubicBezTo>
                      <a:pt x="438" y="276"/>
                      <a:pt x="452" y="290"/>
                      <a:pt x="452" y="304"/>
                    </a:cubicBezTo>
                    <a:cubicBezTo>
                      <a:pt x="452" y="319"/>
                      <a:pt x="438" y="333"/>
                      <a:pt x="424" y="333"/>
                    </a:cubicBezTo>
                    <a:close/>
                  </a:path>
                </a:pathLst>
              </a:custGeom>
              <a:grpFill/>
              <a:ln>
                <a:noFill/>
              </a:ln>
              <a:extLst/>
            </p:spPr>
            <p:txBody>
              <a:bodyPr anchor="ctr" bIns="22854" lIns="45708" rIns="45708" tIns="22854" wrap="none"/>
              <a:lstStyle/>
              <a:p>
                <a:endParaRPr lang="en-US" sz="3199">
                  <a:latin typeface="Roboto Light"/>
                </a:endParaRPr>
              </a:p>
            </p:txBody>
          </p:sp>
          <p:sp>
            <p:nvSpPr>
              <p:cNvPr id="139" name="Freeform 88"/>
              <p:cNvSpPr>
                <a:spLocks noChangeArrowheads="1"/>
              </p:cNvSpPr>
              <p:nvPr/>
            </p:nvSpPr>
            <p:spPr bwMode="auto">
              <a:xfrm>
                <a:off x="3812382" y="2360612"/>
                <a:ext cx="215900" cy="219075"/>
              </a:xfrm>
              <a:custGeom>
                <a:gdLst>
                  <a:gd fmla="*/ 38327818 w 601" name="T0"/>
                  <a:gd fmla="*/ 78678142 h 609" name="T1"/>
                  <a:gd fmla="*/ 38327818 w 601" name="T2"/>
                  <a:gd fmla="*/ 78678142 h 609" name="T3"/>
                  <a:gd fmla="*/ 0 w 601" name="T4"/>
                  <a:gd fmla="*/ 39339251 h 609" name="T5"/>
                  <a:gd fmla="*/ 38327818 w 601" name="T6"/>
                  <a:gd fmla="*/ 0 h 609" name="T7"/>
                  <a:gd fmla="*/ 77429787 w 601" name="T8"/>
                  <a:gd fmla="*/ 39339251 h 609" name="T9"/>
                  <a:gd fmla="*/ 38327818 w 601" name="T10"/>
                  <a:gd fmla="*/ 78678142 h 609" name="T11"/>
                  <a:gd fmla="*/ 38327818 w 601" name="T12"/>
                  <a:gd fmla="*/ 7376244 h 609" name="T13"/>
                  <a:gd fmla="*/ 38327818 w 601" name="T14"/>
                  <a:gd fmla="*/ 7376244 h 609" name="T15"/>
                  <a:gd fmla="*/ 7226723 w 601" name="T16"/>
                  <a:gd fmla="*/ 39339251 h 609" name="T17"/>
                  <a:gd fmla="*/ 15485886 w 601" name="T18"/>
                  <a:gd fmla="*/ 60431965 h 609" name="T19"/>
                  <a:gd fmla="*/ 23616083 w 601" name="T20"/>
                  <a:gd fmla="*/ 57714571 h 609" name="T21"/>
                  <a:gd fmla="*/ 31875246 w 601" name="T22"/>
                  <a:gd fmla="*/ 54091380 h 609" name="T23"/>
                  <a:gd fmla="*/ 31875246 w 601" name="T24"/>
                  <a:gd fmla="*/ 48526731 h 609" name="T25"/>
                  <a:gd fmla="*/ 28261705 w 601" name="T26"/>
                  <a:gd fmla="*/ 41280349 h 609" name="T27"/>
                  <a:gd fmla="*/ 26455114 w 601" name="T28"/>
                  <a:gd fmla="*/ 38433453 h 609" name="T29"/>
                  <a:gd fmla="*/ 27358589 w 601" name="T30"/>
                  <a:gd fmla="*/ 32998307 h 609" name="T31"/>
                  <a:gd fmla="*/ 27358589 w 601" name="T32"/>
                  <a:gd fmla="*/ 26527860 h 609" name="T33"/>
                  <a:gd fmla="*/ 38327818 w 601" name="T34"/>
                  <a:gd fmla="*/ 17469523 h 609" name="T35"/>
                  <a:gd fmla="*/ 50200163 w 601" name="T36"/>
                  <a:gd fmla="*/ 26527860 h 609" name="T37"/>
                  <a:gd fmla="*/ 49167722 w 601" name="T38"/>
                  <a:gd fmla="*/ 32998307 h 609" name="T39"/>
                  <a:gd fmla="*/ 50200163 w 601" name="T40"/>
                  <a:gd fmla="*/ 38433453 h 609" name="T41"/>
                  <a:gd fmla="*/ 48264607 w 601" name="T42"/>
                  <a:gd fmla="*/ 41280349 h 609" name="T43"/>
                  <a:gd fmla="*/ 45554541 w 601" name="T44"/>
                  <a:gd fmla="*/ 48526731 h 609" name="T45"/>
                  <a:gd fmla="*/ 45554541 w 601" name="T46"/>
                  <a:gd fmla="*/ 54091380 h 609" name="T47"/>
                  <a:gd fmla="*/ 52910229 w 601" name="T48"/>
                  <a:gd fmla="*/ 57714571 h 609" name="T49"/>
                  <a:gd fmla="*/ 61943901 w 601" name="T50"/>
                  <a:gd fmla="*/ 60431965 h 609" name="T51"/>
                  <a:gd fmla="*/ 70203064 w 601" name="T52"/>
                  <a:gd fmla="*/ 39339251 h 609" name="T53"/>
                  <a:gd fmla="*/ 38327818 w 601" name="T54"/>
                  <a:gd fmla="*/ 7376244 h 609"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b="b" l="0" r="r" t="0"/>
                <a:pathLst>
                  <a:path h="609" w="601">
                    <a:moveTo>
                      <a:pt x="297" y="608"/>
                    </a:moveTo>
                    <a:lnTo>
                      <a:pt x="297" y="608"/>
                    </a:lnTo>
                    <a:cubicBezTo>
                      <a:pt x="134" y="608"/>
                      <a:pt x="0" y="474"/>
                      <a:pt x="0" y="304"/>
                    </a:cubicBezTo>
                    <a:cubicBezTo>
                      <a:pt x="0" y="135"/>
                      <a:pt x="134" y="0"/>
                      <a:pt x="297" y="0"/>
                    </a:cubicBezTo>
                    <a:cubicBezTo>
                      <a:pt x="466" y="0"/>
                      <a:pt x="600" y="135"/>
                      <a:pt x="600" y="304"/>
                    </a:cubicBezTo>
                    <a:cubicBezTo>
                      <a:pt x="600" y="474"/>
                      <a:pt x="466" y="608"/>
                      <a:pt x="297" y="608"/>
                    </a:cubicBezTo>
                    <a:close/>
                    <a:moveTo>
                      <a:pt x="297" y="57"/>
                    </a:moveTo>
                    <a:lnTo>
                      <a:pt x="297" y="57"/>
                    </a:lnTo>
                    <a:cubicBezTo>
                      <a:pt x="162" y="57"/>
                      <a:pt x="56" y="170"/>
                      <a:pt x="56" y="304"/>
                    </a:cubicBezTo>
                    <a:cubicBezTo>
                      <a:pt x="56" y="368"/>
                      <a:pt x="78" y="425"/>
                      <a:pt x="120" y="467"/>
                    </a:cubicBezTo>
                    <a:cubicBezTo>
                      <a:pt x="155" y="453"/>
                      <a:pt x="141" y="467"/>
                      <a:pt x="183" y="446"/>
                    </a:cubicBezTo>
                    <a:cubicBezTo>
                      <a:pt x="233" y="425"/>
                      <a:pt x="247" y="418"/>
                      <a:pt x="247" y="418"/>
                    </a:cubicBezTo>
                    <a:cubicBezTo>
                      <a:pt x="247" y="375"/>
                      <a:pt x="247" y="375"/>
                      <a:pt x="247" y="375"/>
                    </a:cubicBezTo>
                    <a:cubicBezTo>
                      <a:pt x="247" y="375"/>
                      <a:pt x="226" y="361"/>
                      <a:pt x="219" y="319"/>
                    </a:cubicBezTo>
                    <a:cubicBezTo>
                      <a:pt x="212" y="326"/>
                      <a:pt x="205" y="304"/>
                      <a:pt x="205" y="297"/>
                    </a:cubicBezTo>
                    <a:cubicBezTo>
                      <a:pt x="205" y="283"/>
                      <a:pt x="198" y="255"/>
                      <a:pt x="212" y="255"/>
                    </a:cubicBezTo>
                    <a:cubicBezTo>
                      <a:pt x="212" y="234"/>
                      <a:pt x="212" y="220"/>
                      <a:pt x="212" y="205"/>
                    </a:cubicBezTo>
                    <a:cubicBezTo>
                      <a:pt x="212" y="177"/>
                      <a:pt x="247" y="135"/>
                      <a:pt x="297" y="135"/>
                    </a:cubicBezTo>
                    <a:cubicBezTo>
                      <a:pt x="360" y="135"/>
                      <a:pt x="381" y="177"/>
                      <a:pt x="389" y="205"/>
                    </a:cubicBezTo>
                    <a:cubicBezTo>
                      <a:pt x="389" y="220"/>
                      <a:pt x="389" y="234"/>
                      <a:pt x="381" y="255"/>
                    </a:cubicBezTo>
                    <a:cubicBezTo>
                      <a:pt x="396" y="255"/>
                      <a:pt x="389" y="283"/>
                      <a:pt x="389" y="297"/>
                    </a:cubicBezTo>
                    <a:cubicBezTo>
                      <a:pt x="389" y="304"/>
                      <a:pt x="389" y="326"/>
                      <a:pt x="374" y="319"/>
                    </a:cubicBezTo>
                    <a:cubicBezTo>
                      <a:pt x="367" y="361"/>
                      <a:pt x="353" y="375"/>
                      <a:pt x="353" y="375"/>
                    </a:cubicBezTo>
                    <a:cubicBezTo>
                      <a:pt x="353" y="418"/>
                      <a:pt x="353" y="418"/>
                      <a:pt x="353" y="418"/>
                    </a:cubicBezTo>
                    <a:cubicBezTo>
                      <a:pt x="353" y="418"/>
                      <a:pt x="367" y="425"/>
                      <a:pt x="410" y="446"/>
                    </a:cubicBezTo>
                    <a:cubicBezTo>
                      <a:pt x="459" y="467"/>
                      <a:pt x="445" y="453"/>
                      <a:pt x="480" y="467"/>
                    </a:cubicBezTo>
                    <a:cubicBezTo>
                      <a:pt x="523" y="425"/>
                      <a:pt x="544" y="368"/>
                      <a:pt x="544" y="304"/>
                    </a:cubicBezTo>
                    <a:cubicBezTo>
                      <a:pt x="544" y="170"/>
                      <a:pt x="431" y="57"/>
                      <a:pt x="297" y="57"/>
                    </a:cubicBezTo>
                    <a:close/>
                  </a:path>
                </a:pathLst>
              </a:custGeom>
              <a:grpFill/>
              <a:ln>
                <a:noFill/>
              </a:ln>
              <a:extLst/>
            </p:spPr>
            <p:txBody>
              <a:bodyPr anchor="ctr" bIns="22854" lIns="45708" rIns="45708" tIns="22854" wrap="none"/>
              <a:lstStyle/>
              <a:p>
                <a:endParaRPr lang="en-US" sz="3199">
                  <a:latin typeface="Roboto Light"/>
                </a:endParaRPr>
              </a:p>
            </p:txBody>
          </p:sp>
          <p:sp>
            <p:nvSpPr>
              <p:cNvPr id="140" name="Freeform 89"/>
              <p:cNvSpPr>
                <a:spLocks noChangeArrowheads="1"/>
              </p:cNvSpPr>
              <p:nvPr/>
            </p:nvSpPr>
            <p:spPr bwMode="auto">
              <a:xfrm>
                <a:off x="3431382" y="2422524"/>
                <a:ext cx="219075" cy="152400"/>
              </a:xfrm>
              <a:custGeom>
                <a:gdLst>
                  <a:gd fmla="*/ 78807547 w 608" name="T0"/>
                  <a:gd fmla="*/ 52720001 h 425" name="T1"/>
                  <a:gd fmla="*/ 78807547 w 608" name="T2"/>
                  <a:gd fmla="*/ 52720001 h 425" name="T3"/>
                  <a:gd fmla="*/ 78807547 w 608" name="T4"/>
                  <a:gd fmla="*/ 52720001 h 425" name="T5"/>
                  <a:gd fmla="*/ 76081000 w 608" name="T6"/>
                  <a:gd fmla="*/ 54520114 h 425" name="T7"/>
                  <a:gd fmla="*/ 57774906 w 608" name="T8"/>
                  <a:gd fmla="*/ 54520114 h 425" name="T9"/>
                  <a:gd fmla="*/ 60501092 w 608" name="T10"/>
                  <a:gd fmla="*/ 51819944 h 425" name="T11"/>
                  <a:gd fmla="*/ 60501092 w 608" name="T12"/>
                  <a:gd fmla="*/ 51819944 h 425" name="T13"/>
                  <a:gd fmla="*/ 60501092 w 608" name="T14"/>
                  <a:gd fmla="*/ 51819944 h 425" name="T15"/>
                  <a:gd fmla="*/ 52321812 w 608" name="T16"/>
                  <a:gd fmla="*/ 37289949 h 425" name="T17"/>
                  <a:gd fmla="*/ 46739003 w 608" name="T18"/>
                  <a:gd fmla="*/ 35489478 h 425" name="T19"/>
                  <a:gd fmla="*/ 46739003 w 608" name="T20"/>
                  <a:gd fmla="*/ 30989195 h 425" name="T21"/>
                  <a:gd fmla="*/ 44012816 w 608" name="T22"/>
                  <a:gd fmla="*/ 24559708 h 425" name="T23"/>
                  <a:gd fmla="*/ 43103727 w 608" name="T24"/>
                  <a:gd fmla="*/ 21859539 h 425" name="T25"/>
                  <a:gd fmla="*/ 43103727 w 608" name="T26"/>
                  <a:gd fmla="*/ 18130580 h 425" name="T27"/>
                  <a:gd fmla="*/ 43103727 w 608" name="T28"/>
                  <a:gd fmla="*/ 12729882 h 425" name="T29"/>
                  <a:gd fmla="*/ 52321812 w 608" name="T30"/>
                  <a:gd fmla="*/ 5529072 h 425" name="T31"/>
                  <a:gd fmla="*/ 62318910 w 608" name="T32"/>
                  <a:gd fmla="*/ 12729882 h 425" name="T33"/>
                  <a:gd fmla="*/ 61410182 w 608" name="T34"/>
                  <a:gd fmla="*/ 18130580 h 425" name="T35"/>
                  <a:gd fmla="*/ 62318910 w 608" name="T36"/>
                  <a:gd fmla="*/ 21859539 h 425" name="T37"/>
                  <a:gd fmla="*/ 60501092 w 608" name="T38"/>
                  <a:gd fmla="*/ 24559708 h 425" name="T39"/>
                  <a:gd fmla="*/ 57774906 w 608" name="T40"/>
                  <a:gd fmla="*/ 30989195 h 425" name="T41"/>
                  <a:gd fmla="*/ 57774906 w 608" name="T42"/>
                  <a:gd fmla="*/ 35489478 h 425" name="T43"/>
                  <a:gd fmla="*/ 64136368 w 608" name="T44"/>
                  <a:gd fmla="*/ 38190006 h 425" name="T45"/>
                  <a:gd fmla="*/ 71536996 w 608" name="T46"/>
                  <a:gd fmla="*/ 40890175 h 425" name="T47"/>
                  <a:gd fmla="*/ 78807547 w 608" name="T48"/>
                  <a:gd fmla="*/ 52720001 h 425" name="T49"/>
                  <a:gd fmla="*/ 42194998 w 608" name="T50"/>
                  <a:gd fmla="*/ 36389534 h 425" name="T51"/>
                  <a:gd fmla="*/ 42194998 w 608" name="T52"/>
                  <a:gd fmla="*/ 36389534 h 425" name="T53"/>
                  <a:gd fmla="*/ 50374278 w 608" name="T54"/>
                  <a:gd fmla="*/ 39090062 h 425" name="T55"/>
                  <a:gd fmla="*/ 57774906 w 608" name="T56"/>
                  <a:gd fmla="*/ 51819944 h 425" name="T57"/>
                  <a:gd fmla="*/ 57774906 w 608" name="T58"/>
                  <a:gd fmla="*/ 51819944 h 425" name="T59"/>
                  <a:gd fmla="*/ 57774906 w 608" name="T60"/>
                  <a:gd fmla="*/ 51819944 h 425" name="T61"/>
                  <a:gd fmla="*/ 55048359 w 608" name="T62"/>
                  <a:gd fmla="*/ 54520114 h 425" name="T63"/>
                  <a:gd fmla="*/ 2726547 w 608" name="T64"/>
                  <a:gd fmla="*/ 54520114 h 425" name="T65"/>
                  <a:gd fmla="*/ 0 w 608" name="T66"/>
                  <a:gd fmla="*/ 51819944 h 425" name="T67"/>
                  <a:gd fmla="*/ 0 w 608" name="T68"/>
                  <a:gd fmla="*/ 51819944 h 425" name="T69"/>
                  <a:gd fmla="*/ 0 w 608" name="T70"/>
                  <a:gd fmla="*/ 51819944 h 425" name="T71"/>
                  <a:gd fmla="*/ 7270552 w 608" name="T72"/>
                  <a:gd fmla="*/ 39090062 h 425" name="T73"/>
                  <a:gd fmla="*/ 15579547 w 608" name="T74"/>
                  <a:gd fmla="*/ 36389534 h 425" name="T75"/>
                  <a:gd fmla="*/ 22850099 w 608" name="T76"/>
                  <a:gd fmla="*/ 33689365 h 425" name="T77"/>
                  <a:gd fmla="*/ 22850099 w 608" name="T78"/>
                  <a:gd fmla="*/ 28160293 h 425" name="T79"/>
                  <a:gd fmla="*/ 20123912 w 608" name="T80"/>
                  <a:gd fmla="*/ 21859539 h 425" name="T81"/>
                  <a:gd fmla="*/ 18306094 w 608" name="T82"/>
                  <a:gd fmla="*/ 19159369 h 425" name="T83"/>
                  <a:gd fmla="*/ 19214823 w 608" name="T84"/>
                  <a:gd fmla="*/ 14529995 h 425" name="T85"/>
                  <a:gd fmla="*/ 18306094 w 608" name="T86"/>
                  <a:gd fmla="*/ 9129656 h 425" name="T87"/>
                  <a:gd fmla="*/ 28432908 w 608" name="T88"/>
                  <a:gd fmla="*/ 0 h 425" name="T89"/>
                  <a:gd fmla="*/ 39468811 w 608" name="T90"/>
                  <a:gd fmla="*/ 9129656 h 425" name="T91"/>
                  <a:gd fmla="*/ 38559722 w 608" name="T92"/>
                  <a:gd fmla="*/ 14529995 h 425" name="T93"/>
                  <a:gd fmla="*/ 39468811 w 608" name="T94"/>
                  <a:gd fmla="*/ 19159369 h 425" name="T95"/>
                  <a:gd fmla="*/ 37650993 w 608" name="T96"/>
                  <a:gd fmla="*/ 21859539 h 425" name="T97"/>
                  <a:gd fmla="*/ 34794731 w 608" name="T98"/>
                  <a:gd fmla="*/ 28160293 h 425" name="T99"/>
                  <a:gd fmla="*/ 34794731 w 608" name="T100"/>
                  <a:gd fmla="*/ 33689365 h 425" name="T101"/>
                  <a:gd fmla="*/ 42194998 w 608" name="T102"/>
                  <a:gd fmla="*/ 36389534 h 425"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b="b" l="0" r="r" t="0"/>
                <a:pathLst>
                  <a:path h="425" w="608">
                    <a:moveTo>
                      <a:pt x="607" y="410"/>
                    </a:moveTo>
                    <a:lnTo>
                      <a:pt x="607" y="410"/>
                    </a:lnTo>
                    <a:cubicBezTo>
                      <a:pt x="607" y="417"/>
                      <a:pt x="593" y="424"/>
                      <a:pt x="586" y="424"/>
                    </a:cubicBezTo>
                    <a:cubicBezTo>
                      <a:pt x="445" y="424"/>
                      <a:pt x="445" y="424"/>
                      <a:pt x="445" y="424"/>
                    </a:cubicBezTo>
                    <a:cubicBezTo>
                      <a:pt x="459" y="424"/>
                      <a:pt x="466" y="417"/>
                      <a:pt x="466" y="403"/>
                    </a:cubicBezTo>
                    <a:cubicBezTo>
                      <a:pt x="466" y="403"/>
                      <a:pt x="466" y="318"/>
                      <a:pt x="403" y="290"/>
                    </a:cubicBezTo>
                    <a:cubicBezTo>
                      <a:pt x="374" y="276"/>
                      <a:pt x="374" y="276"/>
                      <a:pt x="360" y="276"/>
                    </a:cubicBezTo>
                    <a:cubicBezTo>
                      <a:pt x="360" y="241"/>
                      <a:pt x="360" y="241"/>
                      <a:pt x="360" y="241"/>
                    </a:cubicBezTo>
                    <a:cubicBezTo>
                      <a:pt x="360" y="241"/>
                      <a:pt x="346" y="226"/>
                      <a:pt x="339" y="191"/>
                    </a:cubicBezTo>
                    <a:cubicBezTo>
                      <a:pt x="332" y="191"/>
                      <a:pt x="332" y="184"/>
                      <a:pt x="332" y="170"/>
                    </a:cubicBezTo>
                    <a:cubicBezTo>
                      <a:pt x="332" y="163"/>
                      <a:pt x="325" y="141"/>
                      <a:pt x="332" y="141"/>
                    </a:cubicBezTo>
                    <a:cubicBezTo>
                      <a:pt x="332" y="127"/>
                      <a:pt x="332" y="106"/>
                      <a:pt x="332" y="99"/>
                    </a:cubicBezTo>
                    <a:cubicBezTo>
                      <a:pt x="332" y="71"/>
                      <a:pt x="360" y="43"/>
                      <a:pt x="403" y="43"/>
                    </a:cubicBezTo>
                    <a:cubicBezTo>
                      <a:pt x="452" y="43"/>
                      <a:pt x="473" y="71"/>
                      <a:pt x="480" y="99"/>
                    </a:cubicBezTo>
                    <a:cubicBezTo>
                      <a:pt x="480" y="106"/>
                      <a:pt x="473" y="127"/>
                      <a:pt x="473" y="141"/>
                    </a:cubicBezTo>
                    <a:cubicBezTo>
                      <a:pt x="487" y="141"/>
                      <a:pt x="480" y="163"/>
                      <a:pt x="480" y="170"/>
                    </a:cubicBezTo>
                    <a:cubicBezTo>
                      <a:pt x="480" y="184"/>
                      <a:pt x="473" y="191"/>
                      <a:pt x="466" y="191"/>
                    </a:cubicBezTo>
                    <a:cubicBezTo>
                      <a:pt x="459" y="226"/>
                      <a:pt x="445" y="241"/>
                      <a:pt x="445" y="241"/>
                    </a:cubicBezTo>
                    <a:cubicBezTo>
                      <a:pt x="445" y="276"/>
                      <a:pt x="445" y="276"/>
                      <a:pt x="445" y="276"/>
                    </a:cubicBezTo>
                    <a:cubicBezTo>
                      <a:pt x="445" y="276"/>
                      <a:pt x="459" y="276"/>
                      <a:pt x="494" y="297"/>
                    </a:cubicBezTo>
                    <a:cubicBezTo>
                      <a:pt x="537" y="311"/>
                      <a:pt x="523" y="297"/>
                      <a:pt x="551" y="318"/>
                    </a:cubicBezTo>
                    <a:cubicBezTo>
                      <a:pt x="607" y="339"/>
                      <a:pt x="607" y="410"/>
                      <a:pt x="607" y="410"/>
                    </a:cubicBezTo>
                    <a:close/>
                    <a:moveTo>
                      <a:pt x="325" y="283"/>
                    </a:moveTo>
                    <a:lnTo>
                      <a:pt x="325" y="283"/>
                    </a:lnTo>
                    <a:cubicBezTo>
                      <a:pt x="367" y="297"/>
                      <a:pt x="353" y="290"/>
                      <a:pt x="388" y="304"/>
                    </a:cubicBezTo>
                    <a:cubicBezTo>
                      <a:pt x="445" y="332"/>
                      <a:pt x="445" y="403"/>
                      <a:pt x="445" y="403"/>
                    </a:cubicBezTo>
                    <a:cubicBezTo>
                      <a:pt x="445" y="417"/>
                      <a:pt x="431" y="424"/>
                      <a:pt x="424" y="424"/>
                    </a:cubicBezTo>
                    <a:cubicBezTo>
                      <a:pt x="21" y="424"/>
                      <a:pt x="21" y="424"/>
                      <a:pt x="21" y="424"/>
                    </a:cubicBezTo>
                    <a:cubicBezTo>
                      <a:pt x="14" y="424"/>
                      <a:pt x="0" y="417"/>
                      <a:pt x="0" y="403"/>
                    </a:cubicBezTo>
                    <a:cubicBezTo>
                      <a:pt x="0" y="403"/>
                      <a:pt x="0" y="332"/>
                      <a:pt x="56" y="304"/>
                    </a:cubicBezTo>
                    <a:cubicBezTo>
                      <a:pt x="92" y="290"/>
                      <a:pt x="77" y="304"/>
                      <a:pt x="120" y="283"/>
                    </a:cubicBezTo>
                    <a:cubicBezTo>
                      <a:pt x="162" y="269"/>
                      <a:pt x="176" y="262"/>
                      <a:pt x="176" y="262"/>
                    </a:cubicBezTo>
                    <a:cubicBezTo>
                      <a:pt x="176" y="219"/>
                      <a:pt x="176" y="219"/>
                      <a:pt x="176" y="219"/>
                    </a:cubicBezTo>
                    <a:cubicBezTo>
                      <a:pt x="176" y="219"/>
                      <a:pt x="155" y="205"/>
                      <a:pt x="155" y="170"/>
                    </a:cubicBezTo>
                    <a:cubicBezTo>
                      <a:pt x="141" y="170"/>
                      <a:pt x="141" y="156"/>
                      <a:pt x="141" y="149"/>
                    </a:cubicBezTo>
                    <a:cubicBezTo>
                      <a:pt x="141" y="141"/>
                      <a:pt x="134" y="113"/>
                      <a:pt x="148" y="113"/>
                    </a:cubicBezTo>
                    <a:cubicBezTo>
                      <a:pt x="141" y="92"/>
                      <a:pt x="141" y="78"/>
                      <a:pt x="141" y="71"/>
                    </a:cubicBezTo>
                    <a:cubicBezTo>
                      <a:pt x="148" y="35"/>
                      <a:pt x="176" y="7"/>
                      <a:pt x="219" y="0"/>
                    </a:cubicBezTo>
                    <a:cubicBezTo>
                      <a:pt x="275" y="7"/>
                      <a:pt x="297" y="35"/>
                      <a:pt x="304" y="71"/>
                    </a:cubicBezTo>
                    <a:cubicBezTo>
                      <a:pt x="304" y="78"/>
                      <a:pt x="304" y="92"/>
                      <a:pt x="297" y="113"/>
                    </a:cubicBezTo>
                    <a:cubicBezTo>
                      <a:pt x="311" y="113"/>
                      <a:pt x="304" y="141"/>
                      <a:pt x="304" y="149"/>
                    </a:cubicBezTo>
                    <a:cubicBezTo>
                      <a:pt x="304" y="156"/>
                      <a:pt x="304" y="170"/>
                      <a:pt x="290" y="170"/>
                    </a:cubicBezTo>
                    <a:cubicBezTo>
                      <a:pt x="282" y="205"/>
                      <a:pt x="268" y="219"/>
                      <a:pt x="268" y="219"/>
                    </a:cubicBezTo>
                    <a:cubicBezTo>
                      <a:pt x="268" y="262"/>
                      <a:pt x="268" y="262"/>
                      <a:pt x="268" y="262"/>
                    </a:cubicBezTo>
                    <a:cubicBezTo>
                      <a:pt x="268" y="262"/>
                      <a:pt x="282" y="262"/>
                      <a:pt x="325" y="283"/>
                    </a:cubicBezTo>
                    <a:close/>
                  </a:path>
                </a:pathLst>
              </a:custGeom>
              <a:grpFill/>
              <a:ln>
                <a:noFill/>
              </a:ln>
              <a:extLst/>
            </p:spPr>
            <p:txBody>
              <a:bodyPr anchor="ctr" bIns="22854" lIns="45708" rIns="45708" tIns="22854" wrap="none"/>
              <a:lstStyle/>
              <a:p>
                <a:endParaRPr lang="en-US" sz="3199">
                  <a:latin typeface="Roboto Light"/>
                </a:endParaRPr>
              </a:p>
            </p:txBody>
          </p:sp>
          <p:sp>
            <p:nvSpPr>
              <p:cNvPr id="141" name="Freeform 90"/>
              <p:cNvSpPr>
                <a:spLocks noChangeArrowheads="1"/>
              </p:cNvSpPr>
              <p:nvPr/>
            </p:nvSpPr>
            <p:spPr bwMode="auto">
              <a:xfrm>
                <a:off x="3051970" y="2365374"/>
                <a:ext cx="215900" cy="209550"/>
              </a:xfrm>
              <a:custGeom>
                <a:gdLst>
                  <a:gd fmla="*/ 76526312 w 601" name="T0"/>
                  <a:gd fmla="*/ 66441079 h 580" name="T1"/>
                  <a:gd fmla="*/ 76526312 w 601" name="T2"/>
                  <a:gd fmla="*/ 66441079 h 580" name="T3"/>
                  <a:gd fmla="*/ 76526312 w 601" name="T4"/>
                  <a:gd fmla="*/ 66441079 h 580" name="T5"/>
                  <a:gd fmla="*/ 68396114 w 601" name="T6"/>
                  <a:gd fmla="*/ 74664833 h 580" name="T7"/>
                  <a:gd fmla="*/ 68396114 w 601" name="T8"/>
                  <a:gd fmla="*/ 74664833 h 580" name="T9"/>
                  <a:gd fmla="*/ 65557083 w 601" name="T10"/>
                  <a:gd fmla="*/ 75578543 h 580" name="T11"/>
                  <a:gd fmla="*/ 61943901 w 601" name="T12"/>
                  <a:gd fmla="*/ 71923702 h 580" name="T13"/>
                  <a:gd fmla="*/ 62847017 w 601" name="T14"/>
                  <a:gd fmla="*/ 70095920 h 580" name="T15"/>
                  <a:gd fmla="*/ 62847017 w 601" name="T16"/>
                  <a:gd fmla="*/ 70095920 h 580" name="T17"/>
                  <a:gd fmla="*/ 65557083 w 601" name="T18"/>
                  <a:gd fmla="*/ 67354789 h 580" name="T19"/>
                  <a:gd fmla="*/ 48264607 w 601" name="T20"/>
                  <a:gd fmla="*/ 67354789 h 580" name="T21"/>
                  <a:gd fmla="*/ 44651066 w 601" name="T22"/>
                  <a:gd fmla="*/ 63569522 h 580" name="T23"/>
                  <a:gd fmla="*/ 48264607 w 601" name="T24"/>
                  <a:gd fmla="*/ 59914681 h 580" name="T25"/>
                  <a:gd fmla="*/ 65557083 w 601" name="T26"/>
                  <a:gd fmla="*/ 59914681 h 580" name="T27"/>
                  <a:gd fmla="*/ 62847017 w 601" name="T28"/>
                  <a:gd fmla="*/ 57173188 h 580" name="T29"/>
                  <a:gd fmla="*/ 62847017 w 601" name="T30"/>
                  <a:gd fmla="*/ 57173188 h 580" name="T31"/>
                  <a:gd fmla="*/ 61943901 w 601" name="T32"/>
                  <a:gd fmla="*/ 55345768 h 580" name="T33"/>
                  <a:gd fmla="*/ 65557083 w 601" name="T34"/>
                  <a:gd fmla="*/ 51690927 h 580" name="T35"/>
                  <a:gd fmla="*/ 68396114 w 601" name="T36"/>
                  <a:gd fmla="*/ 52604637 h 580" name="T37"/>
                  <a:gd fmla="*/ 68396114 w 601" name="T38"/>
                  <a:gd fmla="*/ 52604637 h 580" name="T39"/>
                  <a:gd fmla="*/ 76526312 w 601" name="T40"/>
                  <a:gd fmla="*/ 60828391 h 580" name="T41"/>
                  <a:gd fmla="*/ 76526312 w 601" name="T42"/>
                  <a:gd fmla="*/ 60828391 h 580" name="T43"/>
                  <a:gd fmla="*/ 77429787 w 601" name="T44"/>
                  <a:gd fmla="*/ 63569522 h 580" name="T45"/>
                  <a:gd fmla="*/ 76526312 w 601" name="T46"/>
                  <a:gd fmla="*/ 66441079 h 580" name="T47"/>
                  <a:gd fmla="*/ 58330360 w 601" name="T48"/>
                  <a:gd fmla="*/ 56259478 h 580" name="T49"/>
                  <a:gd fmla="*/ 58330360 w 601" name="T50"/>
                  <a:gd fmla="*/ 56259478 h 580" name="T51"/>
                  <a:gd fmla="*/ 48264607 w 601" name="T52"/>
                  <a:gd fmla="*/ 56259478 h 580" name="T53"/>
                  <a:gd fmla="*/ 41037884 w 601" name="T54"/>
                  <a:gd fmla="*/ 63569522 h 580" name="T55"/>
                  <a:gd fmla="*/ 48264607 w 601" name="T56"/>
                  <a:gd fmla="*/ 71009630 h 580" name="T57"/>
                  <a:gd fmla="*/ 58330360 w 601" name="T58"/>
                  <a:gd fmla="*/ 71009630 h 580" name="T59"/>
                  <a:gd fmla="*/ 58330360 w 601" name="T60"/>
                  <a:gd fmla="*/ 71923702 h 580" name="T61"/>
                  <a:gd fmla="*/ 59233835 w 601" name="T62"/>
                  <a:gd fmla="*/ 75578543 h 580" name="T63"/>
                  <a:gd fmla="*/ 3613541 w 601" name="T64"/>
                  <a:gd fmla="*/ 75578543 h 580" name="T65"/>
                  <a:gd fmla="*/ 0 w 601" name="T66"/>
                  <a:gd fmla="*/ 71923702 h 580" name="T67"/>
                  <a:gd fmla="*/ 0 w 601" name="T68"/>
                  <a:gd fmla="*/ 71923702 h 580" name="T69"/>
                  <a:gd fmla="*/ 0 w 601" name="T70"/>
                  <a:gd fmla="*/ 71923702 h 580" name="T71"/>
                  <a:gd fmla="*/ 9936789 w 601" name="T72"/>
                  <a:gd fmla="*/ 53518347 h 580" name="T73"/>
                  <a:gd fmla="*/ 20906017 w 601" name="T74"/>
                  <a:gd fmla="*/ 49733080 h 580" name="T75"/>
                  <a:gd fmla="*/ 30068655 w 601" name="T76"/>
                  <a:gd fmla="*/ 46077877 h 580" name="T77"/>
                  <a:gd fmla="*/ 30068655 w 601" name="T78"/>
                  <a:gd fmla="*/ 38637768 h 580" name="T79"/>
                  <a:gd fmla="*/ 26326149 w 601" name="T80"/>
                  <a:gd fmla="*/ 29500304 h 580" name="T81"/>
                  <a:gd fmla="*/ 24519558 w 601" name="T82"/>
                  <a:gd fmla="*/ 25845463 h 580" name="T83"/>
                  <a:gd fmla="*/ 25422674 w 601" name="T84"/>
                  <a:gd fmla="*/ 19318704 h 580" name="T85"/>
                  <a:gd fmla="*/ 24519558 w 601" name="T86"/>
                  <a:gd fmla="*/ 12009021 h 580" name="T87"/>
                  <a:gd fmla="*/ 39230934 w 601" name="T88"/>
                  <a:gd fmla="*/ 0 h 580" name="T89"/>
                  <a:gd fmla="*/ 52910229 w 601" name="T90"/>
                  <a:gd fmla="*/ 12009021 h 580" name="T91"/>
                  <a:gd fmla="*/ 51877788 w 601" name="T92"/>
                  <a:gd fmla="*/ 19318704 h 580" name="T93"/>
                  <a:gd fmla="*/ 53813704 w 601" name="T94"/>
                  <a:gd fmla="*/ 25845463 h 580" name="T95"/>
                  <a:gd fmla="*/ 50974673 w 601" name="T96"/>
                  <a:gd fmla="*/ 29500304 h 580" name="T97"/>
                  <a:gd fmla="*/ 47361132 w 601" name="T98"/>
                  <a:gd fmla="*/ 38637768 h 580" name="T99"/>
                  <a:gd fmla="*/ 47361132 w 601" name="T100"/>
                  <a:gd fmla="*/ 46077877 h 580" name="T101"/>
                  <a:gd fmla="*/ 56523770 w 601" name="T102"/>
                  <a:gd fmla="*/ 49733080 h 580" name="T103"/>
                  <a:gd fmla="*/ 59233835 w 601" name="T104"/>
                  <a:gd fmla="*/ 50646790 h 580" name="T105"/>
                  <a:gd fmla="*/ 58330360 w 601" name="T106"/>
                  <a:gd fmla="*/ 55345768 h 580" name="T107"/>
                  <a:gd fmla="*/ 58330360 w 601" name="T108"/>
                  <a:gd fmla="*/ 56259478 h 580" name="T109"/>
                  <a:gd fmla="*/ 77429787 w 601" name="T110"/>
                  <a:gd fmla="*/ 71923702 h 580" name="T111"/>
                  <a:gd fmla="*/ 77429787 w 601" name="T112"/>
                  <a:gd fmla="*/ 71923702 h 580" name="T113"/>
                  <a:gd fmla="*/ 77429787 w 601" name="T114"/>
                  <a:gd fmla="*/ 71923702 h 580" name="T115"/>
                  <a:gd fmla="*/ 77429787 w 601" name="T116"/>
                  <a:gd fmla="*/ 71923702 h 580" name="T117"/>
                  <a:gd fmla="*/ 73816246 w 601" name="T118"/>
                  <a:gd fmla="*/ 75578543 h 580" name="T119"/>
                  <a:gd fmla="*/ 72009655 w 601" name="T120"/>
                  <a:gd fmla="*/ 75578543 h 580" name="T121"/>
                  <a:gd fmla="*/ 77429787 w 601" name="T122"/>
                  <a:gd fmla="*/ 70095920 h 580" name="T123"/>
                  <a:gd fmla="*/ 77429787 w 601" name="T124"/>
                  <a:gd fmla="*/ 71923702 h 580"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 fmla="*/ 0 60000 65536" name="T183"/>
                  <a:gd fmla="*/ 0 60000 65536" name="T184"/>
                  <a:gd fmla="*/ 0 60000 65536" name="T185"/>
                  <a:gd fmla="*/ 0 60000 65536" name="T186"/>
                  <a:gd fmla="*/ 0 60000 65536" name="T187"/>
                  <a:gd fmla="*/ 0 60000 65536" name="T188"/>
                </a:gd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b="b" l="0" r="r" t="0"/>
                <a:pathLst>
                  <a:path h="580" w="601">
                    <a:moveTo>
                      <a:pt x="593" y="509"/>
                    </a:moveTo>
                    <a:lnTo>
                      <a:pt x="593" y="509"/>
                    </a:lnTo>
                    <a:cubicBezTo>
                      <a:pt x="530" y="572"/>
                      <a:pt x="530" y="572"/>
                      <a:pt x="530" y="572"/>
                    </a:cubicBezTo>
                    <a:cubicBezTo>
                      <a:pt x="523" y="579"/>
                      <a:pt x="515" y="579"/>
                      <a:pt x="508" y="579"/>
                    </a:cubicBezTo>
                    <a:cubicBezTo>
                      <a:pt x="494" y="579"/>
                      <a:pt x="480" y="572"/>
                      <a:pt x="480" y="551"/>
                    </a:cubicBezTo>
                    <a:cubicBezTo>
                      <a:pt x="480" y="544"/>
                      <a:pt x="480" y="537"/>
                      <a:pt x="487" y="537"/>
                    </a:cubicBezTo>
                    <a:cubicBezTo>
                      <a:pt x="508" y="516"/>
                      <a:pt x="508" y="516"/>
                      <a:pt x="508" y="516"/>
                    </a:cubicBezTo>
                    <a:cubicBezTo>
                      <a:pt x="374" y="516"/>
                      <a:pt x="374" y="516"/>
                      <a:pt x="374" y="516"/>
                    </a:cubicBezTo>
                    <a:cubicBezTo>
                      <a:pt x="360" y="516"/>
                      <a:pt x="346" y="502"/>
                      <a:pt x="346" y="487"/>
                    </a:cubicBezTo>
                    <a:cubicBezTo>
                      <a:pt x="346" y="473"/>
                      <a:pt x="360" y="459"/>
                      <a:pt x="374" y="459"/>
                    </a:cubicBezTo>
                    <a:cubicBezTo>
                      <a:pt x="508" y="459"/>
                      <a:pt x="508" y="459"/>
                      <a:pt x="508" y="459"/>
                    </a:cubicBezTo>
                    <a:cubicBezTo>
                      <a:pt x="487" y="438"/>
                      <a:pt x="487" y="438"/>
                      <a:pt x="487" y="438"/>
                    </a:cubicBezTo>
                    <a:cubicBezTo>
                      <a:pt x="480" y="438"/>
                      <a:pt x="480" y="431"/>
                      <a:pt x="480" y="424"/>
                    </a:cubicBezTo>
                    <a:cubicBezTo>
                      <a:pt x="480" y="403"/>
                      <a:pt x="494" y="396"/>
                      <a:pt x="508" y="396"/>
                    </a:cubicBezTo>
                    <a:cubicBezTo>
                      <a:pt x="515" y="396"/>
                      <a:pt x="523" y="396"/>
                      <a:pt x="530" y="403"/>
                    </a:cubicBezTo>
                    <a:cubicBezTo>
                      <a:pt x="593" y="466"/>
                      <a:pt x="593" y="466"/>
                      <a:pt x="593" y="466"/>
                    </a:cubicBezTo>
                    <a:cubicBezTo>
                      <a:pt x="600" y="473"/>
                      <a:pt x="600" y="480"/>
                      <a:pt x="600" y="487"/>
                    </a:cubicBezTo>
                    <a:cubicBezTo>
                      <a:pt x="600" y="494"/>
                      <a:pt x="600" y="502"/>
                      <a:pt x="593" y="509"/>
                    </a:cubicBezTo>
                    <a:close/>
                    <a:moveTo>
                      <a:pt x="452" y="431"/>
                    </a:moveTo>
                    <a:lnTo>
                      <a:pt x="452" y="431"/>
                    </a:lnTo>
                    <a:cubicBezTo>
                      <a:pt x="374" y="431"/>
                      <a:pt x="374" y="431"/>
                      <a:pt x="374" y="431"/>
                    </a:cubicBezTo>
                    <a:cubicBezTo>
                      <a:pt x="346" y="431"/>
                      <a:pt x="318" y="459"/>
                      <a:pt x="318" y="487"/>
                    </a:cubicBezTo>
                    <a:cubicBezTo>
                      <a:pt x="318" y="516"/>
                      <a:pt x="346" y="544"/>
                      <a:pt x="374" y="544"/>
                    </a:cubicBezTo>
                    <a:cubicBezTo>
                      <a:pt x="452" y="544"/>
                      <a:pt x="452" y="544"/>
                      <a:pt x="452" y="544"/>
                    </a:cubicBezTo>
                    <a:lnTo>
                      <a:pt x="452" y="551"/>
                    </a:lnTo>
                    <a:cubicBezTo>
                      <a:pt x="452" y="565"/>
                      <a:pt x="452" y="572"/>
                      <a:pt x="459" y="579"/>
                    </a:cubicBezTo>
                    <a:cubicBezTo>
                      <a:pt x="28" y="579"/>
                      <a:pt x="28" y="579"/>
                      <a:pt x="28" y="579"/>
                    </a:cubicBezTo>
                    <a:cubicBezTo>
                      <a:pt x="14" y="579"/>
                      <a:pt x="0" y="572"/>
                      <a:pt x="0" y="551"/>
                    </a:cubicBezTo>
                    <a:cubicBezTo>
                      <a:pt x="0" y="551"/>
                      <a:pt x="0" y="452"/>
                      <a:pt x="77" y="410"/>
                    </a:cubicBezTo>
                    <a:cubicBezTo>
                      <a:pt x="120" y="388"/>
                      <a:pt x="106" y="410"/>
                      <a:pt x="162" y="381"/>
                    </a:cubicBezTo>
                    <a:cubicBezTo>
                      <a:pt x="219" y="360"/>
                      <a:pt x="233" y="353"/>
                      <a:pt x="233" y="353"/>
                    </a:cubicBezTo>
                    <a:cubicBezTo>
                      <a:pt x="233" y="296"/>
                      <a:pt x="233" y="296"/>
                      <a:pt x="233" y="296"/>
                    </a:cubicBezTo>
                    <a:cubicBezTo>
                      <a:pt x="233" y="296"/>
                      <a:pt x="212" y="275"/>
                      <a:pt x="204" y="226"/>
                    </a:cubicBezTo>
                    <a:cubicBezTo>
                      <a:pt x="190" y="233"/>
                      <a:pt x="190" y="212"/>
                      <a:pt x="190" y="198"/>
                    </a:cubicBezTo>
                    <a:cubicBezTo>
                      <a:pt x="190" y="183"/>
                      <a:pt x="183" y="148"/>
                      <a:pt x="197" y="148"/>
                    </a:cubicBezTo>
                    <a:cubicBezTo>
                      <a:pt x="190" y="127"/>
                      <a:pt x="190" y="99"/>
                      <a:pt x="190" y="92"/>
                    </a:cubicBezTo>
                    <a:cubicBezTo>
                      <a:pt x="197" y="49"/>
                      <a:pt x="240" y="0"/>
                      <a:pt x="304" y="0"/>
                    </a:cubicBezTo>
                    <a:cubicBezTo>
                      <a:pt x="374" y="0"/>
                      <a:pt x="410" y="49"/>
                      <a:pt x="410" y="92"/>
                    </a:cubicBezTo>
                    <a:cubicBezTo>
                      <a:pt x="410" y="99"/>
                      <a:pt x="410" y="127"/>
                      <a:pt x="402" y="148"/>
                    </a:cubicBezTo>
                    <a:cubicBezTo>
                      <a:pt x="424" y="148"/>
                      <a:pt x="417" y="183"/>
                      <a:pt x="417" y="198"/>
                    </a:cubicBezTo>
                    <a:cubicBezTo>
                      <a:pt x="417" y="212"/>
                      <a:pt x="410" y="233"/>
                      <a:pt x="395" y="226"/>
                    </a:cubicBezTo>
                    <a:cubicBezTo>
                      <a:pt x="388" y="275"/>
                      <a:pt x="367" y="296"/>
                      <a:pt x="367" y="296"/>
                    </a:cubicBezTo>
                    <a:cubicBezTo>
                      <a:pt x="367" y="353"/>
                      <a:pt x="367" y="353"/>
                      <a:pt x="367" y="353"/>
                    </a:cubicBezTo>
                    <a:cubicBezTo>
                      <a:pt x="367" y="353"/>
                      <a:pt x="381" y="360"/>
                      <a:pt x="438" y="381"/>
                    </a:cubicBezTo>
                    <a:cubicBezTo>
                      <a:pt x="445" y="388"/>
                      <a:pt x="452" y="388"/>
                      <a:pt x="459" y="388"/>
                    </a:cubicBezTo>
                    <a:cubicBezTo>
                      <a:pt x="452" y="403"/>
                      <a:pt x="452" y="410"/>
                      <a:pt x="452" y="424"/>
                    </a:cubicBezTo>
                    <a:lnTo>
                      <a:pt x="452" y="431"/>
                    </a:lnTo>
                    <a:close/>
                    <a:moveTo>
                      <a:pt x="600" y="551"/>
                    </a:moveTo>
                    <a:lnTo>
                      <a:pt x="600" y="551"/>
                    </a:lnTo>
                    <a:cubicBezTo>
                      <a:pt x="600" y="572"/>
                      <a:pt x="593" y="579"/>
                      <a:pt x="572" y="579"/>
                    </a:cubicBezTo>
                    <a:cubicBezTo>
                      <a:pt x="558" y="579"/>
                      <a:pt x="558" y="579"/>
                      <a:pt x="558" y="579"/>
                    </a:cubicBezTo>
                    <a:cubicBezTo>
                      <a:pt x="600" y="537"/>
                      <a:pt x="600" y="537"/>
                      <a:pt x="600" y="537"/>
                    </a:cubicBezTo>
                    <a:cubicBezTo>
                      <a:pt x="600" y="551"/>
                      <a:pt x="600" y="551"/>
                      <a:pt x="600" y="551"/>
                    </a:cubicBezTo>
                    <a:close/>
                  </a:path>
                </a:pathLst>
              </a:custGeom>
              <a:grpFill/>
              <a:ln>
                <a:noFill/>
              </a:ln>
              <a:extLst/>
            </p:spPr>
            <p:txBody>
              <a:bodyPr anchor="ctr" bIns="22854" lIns="45708" rIns="45708" tIns="22854" wrap="none"/>
              <a:lstStyle/>
              <a:p>
                <a:endParaRPr lang="en-US" sz="3199">
                  <a:latin typeface="Roboto Light"/>
                </a:endParaRPr>
              </a:p>
            </p:txBody>
          </p:sp>
          <p:sp>
            <p:nvSpPr>
              <p:cNvPr id="142" name="Freeform 91"/>
              <p:cNvSpPr>
                <a:spLocks noChangeArrowheads="1"/>
              </p:cNvSpPr>
              <p:nvPr/>
            </p:nvSpPr>
            <p:spPr bwMode="auto">
              <a:xfrm>
                <a:off x="2672558" y="2365374"/>
                <a:ext cx="215900" cy="209550"/>
              </a:xfrm>
              <a:custGeom>
                <a:gdLst>
                  <a:gd fmla="*/ 73816246 w 601" name="T0"/>
                  <a:gd fmla="*/ 67354789 h 580" name="T1"/>
                  <a:gd fmla="*/ 59233835 w 601" name="T2"/>
                  <a:gd fmla="*/ 70095920 h 580" name="T3"/>
                  <a:gd fmla="*/ 60136951 w 601" name="T4"/>
                  <a:gd fmla="*/ 71923702 h 580" name="T5"/>
                  <a:gd fmla="*/ 54716819 w 601" name="T6"/>
                  <a:gd fmla="*/ 74664833 h 580" name="T7"/>
                  <a:gd fmla="*/ 45554541 w 601" name="T8"/>
                  <a:gd fmla="*/ 66441079 h 580" name="T9"/>
                  <a:gd fmla="*/ 44651066 w 601" name="T10"/>
                  <a:gd fmla="*/ 63569522 h 580" name="T11"/>
                  <a:gd fmla="*/ 45554541 w 601" name="T12"/>
                  <a:gd fmla="*/ 60828391 h 580" name="T13"/>
                  <a:gd fmla="*/ 54716819 w 601" name="T14"/>
                  <a:gd fmla="*/ 52604637 h 580" name="T15"/>
                  <a:gd fmla="*/ 60136951 w 601" name="T16"/>
                  <a:gd fmla="*/ 55345768 h 580" name="T17"/>
                  <a:gd fmla="*/ 59233835 w 601" name="T18"/>
                  <a:gd fmla="*/ 57173188 h 580" name="T19"/>
                  <a:gd fmla="*/ 73816246 w 601" name="T20"/>
                  <a:gd fmla="*/ 59914681 h 580" name="T21"/>
                  <a:gd fmla="*/ 73816246 w 601" name="T22"/>
                  <a:gd fmla="*/ 67354789 h 580" name="T23"/>
                  <a:gd fmla="*/ 63750492 w 601" name="T24"/>
                  <a:gd fmla="*/ 55345768 h 580" name="T25"/>
                  <a:gd fmla="*/ 67363674 w 601" name="T26"/>
                  <a:gd fmla="*/ 53518347 h 580" name="T27"/>
                  <a:gd fmla="*/ 63750492 w 601" name="T28"/>
                  <a:gd fmla="*/ 56259478 h 580" name="T29"/>
                  <a:gd fmla="*/ 50974673 w 601" name="T30"/>
                  <a:gd fmla="*/ 29500304 h 580" name="T31"/>
                  <a:gd fmla="*/ 47361132 w 601" name="T32"/>
                  <a:gd fmla="*/ 38637768 h 580" name="T33"/>
                  <a:gd fmla="*/ 52781263 w 601" name="T34"/>
                  <a:gd fmla="*/ 48819369 h 580" name="T35"/>
                  <a:gd fmla="*/ 51877788 w 601" name="T36"/>
                  <a:gd fmla="*/ 49733080 h 580" name="T37"/>
                  <a:gd fmla="*/ 42844475 w 601" name="T38"/>
                  <a:gd fmla="*/ 58086899 h 580" name="T39"/>
                  <a:gd fmla="*/ 42844475 w 601" name="T40"/>
                  <a:gd fmla="*/ 69182210 h 580" name="T41"/>
                  <a:gd fmla="*/ 50071198 w 601" name="T42"/>
                  <a:gd fmla="*/ 75578543 h 580" name="T43"/>
                  <a:gd fmla="*/ 0 w 601" name="T44"/>
                  <a:gd fmla="*/ 71923702 h 580" name="T45"/>
                  <a:gd fmla="*/ 0 w 601" name="T46"/>
                  <a:gd fmla="*/ 71923702 h 580" name="T47"/>
                  <a:gd fmla="*/ 20906017 w 601" name="T48"/>
                  <a:gd fmla="*/ 49733080 h 580" name="T49"/>
                  <a:gd fmla="*/ 30068655 w 601" name="T50"/>
                  <a:gd fmla="*/ 38637768 h 580" name="T51"/>
                  <a:gd fmla="*/ 23616083 w 601" name="T52"/>
                  <a:gd fmla="*/ 25845463 h 580" name="T53"/>
                  <a:gd fmla="*/ 24519558 w 601" name="T54"/>
                  <a:gd fmla="*/ 12009021 h 580" name="T55"/>
                  <a:gd fmla="*/ 52781263 w 601" name="T56"/>
                  <a:gd fmla="*/ 12009021 h 580" name="T57"/>
                  <a:gd fmla="*/ 52781263 w 601" name="T58"/>
                  <a:gd fmla="*/ 25845463 h 580" name="T59"/>
                  <a:gd fmla="*/ 63750492 w 601" name="T60"/>
                  <a:gd fmla="*/ 71009630 h 580" name="T61"/>
                  <a:gd fmla="*/ 73816246 w 601" name="T62"/>
                  <a:gd fmla="*/ 71009630 h 580" name="T63"/>
                  <a:gd fmla="*/ 77429787 w 601" name="T64"/>
                  <a:gd fmla="*/ 71923702 h 580" name="T65"/>
                  <a:gd fmla="*/ 77429787 w 601" name="T66"/>
                  <a:gd fmla="*/ 71923702 h 580" name="T67"/>
                  <a:gd fmla="*/ 62847017 w 601" name="T68"/>
                  <a:gd fmla="*/ 75578543 h 580" name="T69"/>
                  <a:gd fmla="*/ 63750492 w 601" name="T70"/>
                  <a:gd fmla="*/ 71009630 h 580"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b="b" l="0" r="r" t="0"/>
                <a:pathLst>
                  <a:path h="580" w="601">
                    <a:moveTo>
                      <a:pt x="572" y="516"/>
                    </a:moveTo>
                    <a:lnTo>
                      <a:pt x="572" y="516"/>
                    </a:lnTo>
                    <a:cubicBezTo>
                      <a:pt x="445" y="516"/>
                      <a:pt x="445" y="516"/>
                      <a:pt x="445" y="516"/>
                    </a:cubicBezTo>
                    <a:cubicBezTo>
                      <a:pt x="459" y="537"/>
                      <a:pt x="459" y="537"/>
                      <a:pt x="459" y="537"/>
                    </a:cubicBezTo>
                    <a:cubicBezTo>
                      <a:pt x="466" y="537"/>
                      <a:pt x="466" y="544"/>
                      <a:pt x="466" y="551"/>
                    </a:cubicBezTo>
                    <a:cubicBezTo>
                      <a:pt x="466" y="572"/>
                      <a:pt x="459" y="579"/>
                      <a:pt x="438" y="579"/>
                    </a:cubicBezTo>
                    <a:cubicBezTo>
                      <a:pt x="431" y="579"/>
                      <a:pt x="424" y="579"/>
                      <a:pt x="424" y="572"/>
                    </a:cubicBezTo>
                    <a:cubicBezTo>
                      <a:pt x="353" y="509"/>
                      <a:pt x="353" y="509"/>
                      <a:pt x="353" y="509"/>
                    </a:cubicBezTo>
                    <a:cubicBezTo>
                      <a:pt x="346" y="502"/>
                      <a:pt x="346" y="494"/>
                      <a:pt x="346" y="487"/>
                    </a:cubicBezTo>
                    <a:cubicBezTo>
                      <a:pt x="346" y="480"/>
                      <a:pt x="346" y="473"/>
                      <a:pt x="353" y="466"/>
                    </a:cubicBezTo>
                    <a:cubicBezTo>
                      <a:pt x="424" y="403"/>
                      <a:pt x="424" y="403"/>
                      <a:pt x="424" y="403"/>
                    </a:cubicBezTo>
                    <a:cubicBezTo>
                      <a:pt x="424" y="396"/>
                      <a:pt x="431" y="396"/>
                      <a:pt x="438" y="396"/>
                    </a:cubicBezTo>
                    <a:cubicBezTo>
                      <a:pt x="459" y="396"/>
                      <a:pt x="466" y="403"/>
                      <a:pt x="466" y="424"/>
                    </a:cubicBezTo>
                    <a:cubicBezTo>
                      <a:pt x="466" y="431"/>
                      <a:pt x="466" y="438"/>
                      <a:pt x="459" y="438"/>
                    </a:cubicBezTo>
                    <a:cubicBezTo>
                      <a:pt x="445" y="459"/>
                      <a:pt x="445" y="459"/>
                      <a:pt x="445" y="459"/>
                    </a:cubicBezTo>
                    <a:cubicBezTo>
                      <a:pt x="572" y="459"/>
                      <a:pt x="572" y="459"/>
                      <a:pt x="572" y="459"/>
                    </a:cubicBezTo>
                    <a:cubicBezTo>
                      <a:pt x="586" y="459"/>
                      <a:pt x="600" y="473"/>
                      <a:pt x="600" y="487"/>
                    </a:cubicBezTo>
                    <a:cubicBezTo>
                      <a:pt x="600" y="502"/>
                      <a:pt x="586" y="516"/>
                      <a:pt x="572" y="516"/>
                    </a:cubicBezTo>
                    <a:close/>
                    <a:moveTo>
                      <a:pt x="494" y="424"/>
                    </a:moveTo>
                    <a:lnTo>
                      <a:pt x="494" y="424"/>
                    </a:lnTo>
                    <a:cubicBezTo>
                      <a:pt x="494" y="417"/>
                      <a:pt x="494" y="410"/>
                      <a:pt x="494" y="403"/>
                    </a:cubicBezTo>
                    <a:cubicBezTo>
                      <a:pt x="501" y="403"/>
                      <a:pt x="508" y="403"/>
                      <a:pt x="522" y="410"/>
                    </a:cubicBezTo>
                    <a:cubicBezTo>
                      <a:pt x="537" y="417"/>
                      <a:pt x="544" y="424"/>
                      <a:pt x="551" y="431"/>
                    </a:cubicBezTo>
                    <a:cubicBezTo>
                      <a:pt x="494" y="431"/>
                      <a:pt x="494" y="431"/>
                      <a:pt x="494" y="431"/>
                    </a:cubicBezTo>
                    <a:lnTo>
                      <a:pt x="494" y="424"/>
                    </a:lnTo>
                    <a:close/>
                    <a:moveTo>
                      <a:pt x="395" y="226"/>
                    </a:moveTo>
                    <a:lnTo>
                      <a:pt x="395" y="226"/>
                    </a:lnTo>
                    <a:cubicBezTo>
                      <a:pt x="388" y="275"/>
                      <a:pt x="367" y="296"/>
                      <a:pt x="367" y="296"/>
                    </a:cubicBezTo>
                    <a:cubicBezTo>
                      <a:pt x="367" y="353"/>
                      <a:pt x="367" y="353"/>
                      <a:pt x="367" y="353"/>
                    </a:cubicBezTo>
                    <a:cubicBezTo>
                      <a:pt x="367" y="353"/>
                      <a:pt x="374" y="353"/>
                      <a:pt x="409" y="374"/>
                    </a:cubicBezTo>
                    <a:lnTo>
                      <a:pt x="402" y="381"/>
                    </a:lnTo>
                    <a:cubicBezTo>
                      <a:pt x="332" y="445"/>
                      <a:pt x="332" y="445"/>
                      <a:pt x="332" y="445"/>
                    </a:cubicBezTo>
                    <a:cubicBezTo>
                      <a:pt x="325" y="459"/>
                      <a:pt x="318" y="473"/>
                      <a:pt x="318" y="487"/>
                    </a:cubicBezTo>
                    <a:cubicBezTo>
                      <a:pt x="318" y="502"/>
                      <a:pt x="325" y="516"/>
                      <a:pt x="332" y="530"/>
                    </a:cubicBezTo>
                    <a:cubicBezTo>
                      <a:pt x="388" y="579"/>
                      <a:pt x="388" y="579"/>
                      <a:pt x="388" y="579"/>
                    </a:cubicBezTo>
                    <a:cubicBezTo>
                      <a:pt x="28" y="579"/>
                      <a:pt x="28" y="579"/>
                      <a:pt x="28" y="579"/>
                    </a:cubicBezTo>
                    <a:cubicBezTo>
                      <a:pt x="7" y="579"/>
                      <a:pt x="0" y="572"/>
                      <a:pt x="0" y="551"/>
                    </a:cubicBezTo>
                    <a:cubicBezTo>
                      <a:pt x="0" y="551"/>
                      <a:pt x="0" y="452"/>
                      <a:pt x="70" y="410"/>
                    </a:cubicBezTo>
                    <a:cubicBezTo>
                      <a:pt x="120" y="388"/>
                      <a:pt x="98" y="410"/>
                      <a:pt x="162" y="381"/>
                    </a:cubicBezTo>
                    <a:cubicBezTo>
                      <a:pt x="219" y="360"/>
                      <a:pt x="233" y="353"/>
                      <a:pt x="233" y="353"/>
                    </a:cubicBezTo>
                    <a:cubicBezTo>
                      <a:pt x="233" y="296"/>
                      <a:pt x="233" y="296"/>
                      <a:pt x="233" y="296"/>
                    </a:cubicBezTo>
                    <a:cubicBezTo>
                      <a:pt x="233" y="296"/>
                      <a:pt x="211" y="275"/>
                      <a:pt x="204" y="226"/>
                    </a:cubicBezTo>
                    <a:cubicBezTo>
                      <a:pt x="190" y="233"/>
                      <a:pt x="183" y="212"/>
                      <a:pt x="183" y="198"/>
                    </a:cubicBezTo>
                    <a:cubicBezTo>
                      <a:pt x="183" y="183"/>
                      <a:pt x="176" y="148"/>
                      <a:pt x="197" y="148"/>
                    </a:cubicBezTo>
                    <a:cubicBezTo>
                      <a:pt x="190" y="127"/>
                      <a:pt x="190" y="99"/>
                      <a:pt x="190" y="92"/>
                    </a:cubicBezTo>
                    <a:cubicBezTo>
                      <a:pt x="190" y="49"/>
                      <a:pt x="233" y="0"/>
                      <a:pt x="296" y="0"/>
                    </a:cubicBezTo>
                    <a:cubicBezTo>
                      <a:pt x="374" y="0"/>
                      <a:pt x="402" y="49"/>
                      <a:pt x="409" y="92"/>
                    </a:cubicBezTo>
                    <a:cubicBezTo>
                      <a:pt x="409" y="99"/>
                      <a:pt x="409" y="127"/>
                      <a:pt x="402" y="148"/>
                    </a:cubicBezTo>
                    <a:cubicBezTo>
                      <a:pt x="424" y="148"/>
                      <a:pt x="417" y="183"/>
                      <a:pt x="409" y="198"/>
                    </a:cubicBezTo>
                    <a:cubicBezTo>
                      <a:pt x="409" y="212"/>
                      <a:pt x="409" y="233"/>
                      <a:pt x="395" y="226"/>
                    </a:cubicBezTo>
                    <a:close/>
                    <a:moveTo>
                      <a:pt x="494" y="544"/>
                    </a:moveTo>
                    <a:lnTo>
                      <a:pt x="494" y="544"/>
                    </a:lnTo>
                    <a:cubicBezTo>
                      <a:pt x="572" y="544"/>
                      <a:pt x="572" y="544"/>
                      <a:pt x="572" y="544"/>
                    </a:cubicBezTo>
                    <a:cubicBezTo>
                      <a:pt x="579" y="544"/>
                      <a:pt x="593" y="544"/>
                      <a:pt x="600" y="537"/>
                    </a:cubicBezTo>
                    <a:cubicBezTo>
                      <a:pt x="600" y="544"/>
                      <a:pt x="600" y="551"/>
                      <a:pt x="600" y="551"/>
                    </a:cubicBezTo>
                    <a:cubicBezTo>
                      <a:pt x="600" y="572"/>
                      <a:pt x="586" y="579"/>
                      <a:pt x="572" y="579"/>
                    </a:cubicBezTo>
                    <a:cubicBezTo>
                      <a:pt x="487" y="579"/>
                      <a:pt x="487" y="579"/>
                      <a:pt x="487" y="579"/>
                    </a:cubicBezTo>
                    <a:cubicBezTo>
                      <a:pt x="494" y="572"/>
                      <a:pt x="494" y="565"/>
                      <a:pt x="494" y="551"/>
                    </a:cubicBezTo>
                    <a:lnTo>
                      <a:pt x="494" y="544"/>
                    </a:lnTo>
                    <a:close/>
                  </a:path>
                </a:pathLst>
              </a:custGeom>
              <a:grpFill/>
              <a:ln>
                <a:noFill/>
              </a:ln>
              <a:extLst/>
            </p:spPr>
            <p:txBody>
              <a:bodyPr anchor="ctr" bIns="22854" lIns="45708" rIns="45708" tIns="22854" wrap="none"/>
              <a:lstStyle/>
              <a:p>
                <a:endParaRPr lang="en-US" sz="3199">
                  <a:latin typeface="Roboto Light"/>
                </a:endParaRPr>
              </a:p>
            </p:txBody>
          </p:sp>
          <p:sp>
            <p:nvSpPr>
              <p:cNvPr id="143" name="Freeform 92"/>
              <p:cNvSpPr>
                <a:spLocks noChangeArrowheads="1"/>
              </p:cNvSpPr>
              <p:nvPr/>
            </p:nvSpPr>
            <p:spPr bwMode="auto">
              <a:xfrm>
                <a:off x="2291558" y="2365374"/>
                <a:ext cx="219075" cy="209550"/>
              </a:xfrm>
              <a:custGeom>
                <a:gdLst>
                  <a:gd fmla="*/ 72337558 w 609" name="T0"/>
                  <a:gd fmla="*/ 64483232 h 580" name="T1"/>
                  <a:gd fmla="*/ 72337558 w 609" name="T2"/>
                  <a:gd fmla="*/ 64483232 h 580" name="T3"/>
                  <a:gd fmla="*/ 76866547 w 609" name="T4"/>
                  <a:gd fmla="*/ 70095920 h 580" name="T5"/>
                  <a:gd fmla="*/ 78678142 w 609" name="T6"/>
                  <a:gd fmla="*/ 71923702 h 580" name="T7"/>
                  <a:gd fmla="*/ 75054951 w 609" name="T8"/>
                  <a:gd fmla="*/ 75578543 h 580" name="T9"/>
                  <a:gd fmla="*/ 72337558 w 609" name="T10"/>
                  <a:gd fmla="*/ 74664833 h 580" name="T11"/>
                  <a:gd fmla="*/ 67678707 w 609" name="T12"/>
                  <a:gd fmla="*/ 70095920 h 580" name="T13"/>
                  <a:gd fmla="*/ 62243920 w 609" name="T14"/>
                  <a:gd fmla="*/ 74664833 h 580" name="T15"/>
                  <a:gd fmla="*/ 60431965 w 609" name="T16"/>
                  <a:gd fmla="*/ 75578543 h 580" name="T17"/>
                  <a:gd fmla="*/ 56808774 w 609" name="T18"/>
                  <a:gd fmla="*/ 71923702 h 580" name="T19"/>
                  <a:gd fmla="*/ 57714571 w 609" name="T20"/>
                  <a:gd fmla="*/ 70095920 h 580" name="T21"/>
                  <a:gd fmla="*/ 57714571 w 609" name="T22"/>
                  <a:gd fmla="*/ 70095920 h 580" name="T23"/>
                  <a:gd fmla="*/ 62243920 w 609" name="T24"/>
                  <a:gd fmla="*/ 64483232 h 580" name="T25"/>
                  <a:gd fmla="*/ 57714571 w 609" name="T26"/>
                  <a:gd fmla="*/ 59914681 h 580" name="T27"/>
                  <a:gd fmla="*/ 56808774 w 609" name="T28"/>
                  <a:gd fmla="*/ 57173188 h 580" name="T29"/>
                  <a:gd fmla="*/ 60431965 w 609" name="T30"/>
                  <a:gd fmla="*/ 53518347 h 580" name="T31"/>
                  <a:gd fmla="*/ 62243920 w 609" name="T32"/>
                  <a:gd fmla="*/ 55345768 h 580" name="T33"/>
                  <a:gd fmla="*/ 67678707 w 609" name="T34"/>
                  <a:gd fmla="*/ 59914681 h 580" name="T35"/>
                  <a:gd fmla="*/ 72337558 w 609" name="T36"/>
                  <a:gd fmla="*/ 55345768 h 580" name="T37"/>
                  <a:gd fmla="*/ 72337558 w 609" name="T38"/>
                  <a:gd fmla="*/ 55345768 h 580" name="T39"/>
                  <a:gd fmla="*/ 75054951 w 609" name="T40"/>
                  <a:gd fmla="*/ 53518347 h 580" name="T41"/>
                  <a:gd fmla="*/ 78678142 w 609" name="T42"/>
                  <a:gd fmla="*/ 57173188 h 580" name="T43"/>
                  <a:gd fmla="*/ 76866547 w 609" name="T44"/>
                  <a:gd fmla="*/ 59914681 h 580" name="T45"/>
                  <a:gd fmla="*/ 72337558 w 609" name="T46"/>
                  <a:gd fmla="*/ 64483232 h 580" name="T47"/>
                  <a:gd fmla="*/ 53056080 w 609" name="T48"/>
                  <a:gd fmla="*/ 57173188 h 580" name="T49"/>
                  <a:gd fmla="*/ 53056080 w 609" name="T50"/>
                  <a:gd fmla="*/ 57173188 h 580" name="T51"/>
                  <a:gd fmla="*/ 54867675 w 609" name="T52"/>
                  <a:gd fmla="*/ 62655811 h 580" name="T53"/>
                  <a:gd fmla="*/ 54867675 w 609" name="T54"/>
                  <a:gd fmla="*/ 62655811 h 580" name="T55"/>
                  <a:gd fmla="*/ 56808774 w 609" name="T56"/>
                  <a:gd fmla="*/ 64483232 h 580" name="T57"/>
                  <a:gd fmla="*/ 54867675 w 609" name="T58"/>
                  <a:gd fmla="*/ 67354789 h 580" name="T59"/>
                  <a:gd fmla="*/ 53056080 w 609" name="T60"/>
                  <a:gd fmla="*/ 71923702 h 580" name="T61"/>
                  <a:gd fmla="*/ 53961878 w 609" name="T62"/>
                  <a:gd fmla="*/ 75578543 h 580" name="T63"/>
                  <a:gd fmla="*/ 3752694 w 609" name="T64"/>
                  <a:gd fmla="*/ 75578543 h 580" name="T65"/>
                  <a:gd fmla="*/ 0 w 609" name="T66"/>
                  <a:gd fmla="*/ 71923702 h 580" name="T67"/>
                  <a:gd fmla="*/ 0 w 609" name="T68"/>
                  <a:gd fmla="*/ 71923702 h 580" name="T69"/>
                  <a:gd fmla="*/ 0 w 609" name="T70"/>
                  <a:gd fmla="*/ 71923702 h 580" name="T71"/>
                  <a:gd fmla="*/ 10093638 w 609" name="T72"/>
                  <a:gd fmla="*/ 53518347 h 580" name="T73"/>
                  <a:gd fmla="*/ 21093073 w 609" name="T74"/>
                  <a:gd fmla="*/ 49733080 h 580" name="T75"/>
                  <a:gd fmla="*/ 31186711 w 609" name="T76"/>
                  <a:gd fmla="*/ 46077877 h 580" name="T77"/>
                  <a:gd fmla="*/ 31186711 w 609" name="T78"/>
                  <a:gd fmla="*/ 38637768 h 580" name="T79"/>
                  <a:gd fmla="*/ 27434018 w 609" name="T80"/>
                  <a:gd fmla="*/ 29500304 h 580" name="T81"/>
                  <a:gd fmla="*/ 24716265 w 609" name="T82"/>
                  <a:gd fmla="*/ 25845463 h 580" name="T83"/>
                  <a:gd fmla="*/ 25622062 w 609" name="T84"/>
                  <a:gd fmla="*/ 19318704 h 580" name="T85"/>
                  <a:gd fmla="*/ 25622062 w 609" name="T86"/>
                  <a:gd fmla="*/ 12009021 h 580" name="T87"/>
                  <a:gd fmla="*/ 39339251 w 609" name="T88"/>
                  <a:gd fmla="*/ 0 h 580" name="T89"/>
                  <a:gd fmla="*/ 53961878 w 609" name="T90"/>
                  <a:gd fmla="*/ 12009021 h 580" name="T91"/>
                  <a:gd fmla="*/ 53056080 w 609" name="T92"/>
                  <a:gd fmla="*/ 19318704 h 580" name="T93"/>
                  <a:gd fmla="*/ 53961878 w 609" name="T94"/>
                  <a:gd fmla="*/ 25845463 h 580" name="T95"/>
                  <a:gd fmla="*/ 51244484 w 609" name="T96"/>
                  <a:gd fmla="*/ 29500304 h 580" name="T97"/>
                  <a:gd fmla="*/ 47620933 w 609" name="T98"/>
                  <a:gd fmla="*/ 38637768 h 580" name="T99"/>
                  <a:gd fmla="*/ 47620933 w 609" name="T100"/>
                  <a:gd fmla="*/ 46077877 h 580" name="T101"/>
                  <a:gd fmla="*/ 57714571 w 609" name="T102"/>
                  <a:gd fmla="*/ 49733080 h 580" name="T103"/>
                  <a:gd fmla="*/ 58620369 w 609" name="T104"/>
                  <a:gd fmla="*/ 50646790 h 580" name="T105"/>
                  <a:gd fmla="*/ 53056080 w 609" name="T106"/>
                  <a:gd fmla="*/ 57173188 h 580"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b="b" l="0" r="r" t="0"/>
                <a:pathLst>
                  <a:path h="580" w="609">
                    <a:moveTo>
                      <a:pt x="559" y="494"/>
                    </a:moveTo>
                    <a:lnTo>
                      <a:pt x="559" y="494"/>
                    </a:lnTo>
                    <a:cubicBezTo>
                      <a:pt x="594" y="537"/>
                      <a:pt x="594" y="537"/>
                      <a:pt x="594" y="537"/>
                    </a:cubicBezTo>
                    <a:cubicBezTo>
                      <a:pt x="601" y="537"/>
                      <a:pt x="608" y="544"/>
                      <a:pt x="608" y="551"/>
                    </a:cubicBezTo>
                    <a:cubicBezTo>
                      <a:pt x="608" y="572"/>
                      <a:pt x="594" y="579"/>
                      <a:pt x="580" y="579"/>
                    </a:cubicBezTo>
                    <a:cubicBezTo>
                      <a:pt x="573" y="579"/>
                      <a:pt x="566" y="579"/>
                      <a:pt x="559" y="572"/>
                    </a:cubicBezTo>
                    <a:cubicBezTo>
                      <a:pt x="523" y="537"/>
                      <a:pt x="523" y="537"/>
                      <a:pt x="523" y="537"/>
                    </a:cubicBezTo>
                    <a:cubicBezTo>
                      <a:pt x="481" y="572"/>
                      <a:pt x="481" y="572"/>
                      <a:pt x="481" y="572"/>
                    </a:cubicBezTo>
                    <a:cubicBezTo>
                      <a:pt x="481" y="579"/>
                      <a:pt x="474" y="579"/>
                      <a:pt x="467" y="579"/>
                    </a:cubicBezTo>
                    <a:cubicBezTo>
                      <a:pt x="446" y="579"/>
                      <a:pt x="439" y="572"/>
                      <a:pt x="439" y="551"/>
                    </a:cubicBezTo>
                    <a:cubicBezTo>
                      <a:pt x="439" y="544"/>
                      <a:pt x="439" y="537"/>
                      <a:pt x="446" y="537"/>
                    </a:cubicBezTo>
                    <a:cubicBezTo>
                      <a:pt x="481" y="494"/>
                      <a:pt x="481" y="494"/>
                      <a:pt x="481" y="494"/>
                    </a:cubicBezTo>
                    <a:cubicBezTo>
                      <a:pt x="446" y="459"/>
                      <a:pt x="446" y="459"/>
                      <a:pt x="446" y="459"/>
                    </a:cubicBezTo>
                    <a:cubicBezTo>
                      <a:pt x="439" y="452"/>
                      <a:pt x="439" y="445"/>
                      <a:pt x="439" y="438"/>
                    </a:cubicBezTo>
                    <a:cubicBezTo>
                      <a:pt x="439" y="424"/>
                      <a:pt x="446" y="410"/>
                      <a:pt x="467" y="410"/>
                    </a:cubicBezTo>
                    <a:cubicBezTo>
                      <a:pt x="474" y="410"/>
                      <a:pt x="481" y="417"/>
                      <a:pt x="481" y="424"/>
                    </a:cubicBezTo>
                    <a:cubicBezTo>
                      <a:pt x="523" y="459"/>
                      <a:pt x="523" y="459"/>
                      <a:pt x="523" y="459"/>
                    </a:cubicBezTo>
                    <a:cubicBezTo>
                      <a:pt x="559" y="424"/>
                      <a:pt x="559" y="424"/>
                      <a:pt x="559" y="424"/>
                    </a:cubicBezTo>
                    <a:cubicBezTo>
                      <a:pt x="566" y="417"/>
                      <a:pt x="573" y="410"/>
                      <a:pt x="580" y="410"/>
                    </a:cubicBezTo>
                    <a:cubicBezTo>
                      <a:pt x="594" y="410"/>
                      <a:pt x="608" y="424"/>
                      <a:pt x="608" y="438"/>
                    </a:cubicBezTo>
                    <a:cubicBezTo>
                      <a:pt x="608" y="445"/>
                      <a:pt x="601" y="452"/>
                      <a:pt x="594" y="459"/>
                    </a:cubicBezTo>
                    <a:lnTo>
                      <a:pt x="559" y="494"/>
                    </a:lnTo>
                    <a:close/>
                    <a:moveTo>
                      <a:pt x="410" y="438"/>
                    </a:moveTo>
                    <a:lnTo>
                      <a:pt x="410" y="438"/>
                    </a:lnTo>
                    <a:cubicBezTo>
                      <a:pt x="410" y="459"/>
                      <a:pt x="417" y="473"/>
                      <a:pt x="424" y="480"/>
                    </a:cubicBezTo>
                    <a:cubicBezTo>
                      <a:pt x="439" y="494"/>
                      <a:pt x="439" y="494"/>
                      <a:pt x="439" y="494"/>
                    </a:cubicBezTo>
                    <a:cubicBezTo>
                      <a:pt x="424" y="516"/>
                      <a:pt x="424" y="516"/>
                      <a:pt x="424" y="516"/>
                    </a:cubicBezTo>
                    <a:cubicBezTo>
                      <a:pt x="417" y="523"/>
                      <a:pt x="410" y="537"/>
                      <a:pt x="410" y="551"/>
                    </a:cubicBezTo>
                    <a:cubicBezTo>
                      <a:pt x="410" y="565"/>
                      <a:pt x="410" y="572"/>
                      <a:pt x="417" y="579"/>
                    </a:cubicBezTo>
                    <a:cubicBezTo>
                      <a:pt x="29" y="579"/>
                      <a:pt x="29" y="579"/>
                      <a:pt x="29" y="579"/>
                    </a:cubicBezTo>
                    <a:cubicBezTo>
                      <a:pt x="15" y="579"/>
                      <a:pt x="0" y="572"/>
                      <a:pt x="0" y="551"/>
                    </a:cubicBezTo>
                    <a:cubicBezTo>
                      <a:pt x="0" y="551"/>
                      <a:pt x="0" y="452"/>
                      <a:pt x="78" y="410"/>
                    </a:cubicBezTo>
                    <a:cubicBezTo>
                      <a:pt x="128" y="388"/>
                      <a:pt x="106" y="410"/>
                      <a:pt x="163" y="381"/>
                    </a:cubicBezTo>
                    <a:cubicBezTo>
                      <a:pt x="226" y="360"/>
                      <a:pt x="241" y="353"/>
                      <a:pt x="241" y="353"/>
                    </a:cubicBezTo>
                    <a:cubicBezTo>
                      <a:pt x="241" y="296"/>
                      <a:pt x="241" y="296"/>
                      <a:pt x="241" y="296"/>
                    </a:cubicBezTo>
                    <a:cubicBezTo>
                      <a:pt x="241" y="296"/>
                      <a:pt x="219" y="275"/>
                      <a:pt x="212" y="226"/>
                    </a:cubicBezTo>
                    <a:cubicBezTo>
                      <a:pt x="198" y="233"/>
                      <a:pt x="191" y="212"/>
                      <a:pt x="191" y="198"/>
                    </a:cubicBezTo>
                    <a:cubicBezTo>
                      <a:pt x="191" y="183"/>
                      <a:pt x="184" y="148"/>
                      <a:pt x="198" y="148"/>
                    </a:cubicBezTo>
                    <a:cubicBezTo>
                      <a:pt x="198" y="127"/>
                      <a:pt x="191" y="99"/>
                      <a:pt x="198" y="92"/>
                    </a:cubicBezTo>
                    <a:cubicBezTo>
                      <a:pt x="198" y="49"/>
                      <a:pt x="241" y="0"/>
                      <a:pt x="304" y="0"/>
                    </a:cubicBezTo>
                    <a:cubicBezTo>
                      <a:pt x="382" y="0"/>
                      <a:pt x="410" y="49"/>
                      <a:pt x="417" y="92"/>
                    </a:cubicBezTo>
                    <a:cubicBezTo>
                      <a:pt x="417" y="99"/>
                      <a:pt x="410" y="127"/>
                      <a:pt x="410" y="148"/>
                    </a:cubicBezTo>
                    <a:cubicBezTo>
                      <a:pt x="424" y="148"/>
                      <a:pt x="417" y="183"/>
                      <a:pt x="417" y="198"/>
                    </a:cubicBezTo>
                    <a:cubicBezTo>
                      <a:pt x="417" y="212"/>
                      <a:pt x="410" y="233"/>
                      <a:pt x="396" y="226"/>
                    </a:cubicBezTo>
                    <a:cubicBezTo>
                      <a:pt x="389" y="275"/>
                      <a:pt x="368" y="296"/>
                      <a:pt x="368" y="296"/>
                    </a:cubicBezTo>
                    <a:cubicBezTo>
                      <a:pt x="368" y="353"/>
                      <a:pt x="368" y="353"/>
                      <a:pt x="368" y="353"/>
                    </a:cubicBezTo>
                    <a:cubicBezTo>
                      <a:pt x="368" y="353"/>
                      <a:pt x="382" y="360"/>
                      <a:pt x="446" y="381"/>
                    </a:cubicBezTo>
                    <a:cubicBezTo>
                      <a:pt x="446" y="381"/>
                      <a:pt x="446" y="388"/>
                      <a:pt x="453" y="388"/>
                    </a:cubicBezTo>
                    <a:cubicBezTo>
                      <a:pt x="424" y="396"/>
                      <a:pt x="410" y="417"/>
                      <a:pt x="410" y="438"/>
                    </a:cubicBezTo>
                    <a:close/>
                  </a:path>
                </a:pathLst>
              </a:custGeom>
              <a:grpFill/>
              <a:ln>
                <a:noFill/>
              </a:ln>
              <a:extLst/>
            </p:spPr>
            <p:txBody>
              <a:bodyPr anchor="ctr" bIns="22854" lIns="45708" rIns="45708" tIns="22854" wrap="none"/>
              <a:lstStyle/>
              <a:p>
                <a:endParaRPr lang="en-US" sz="3199">
                  <a:latin typeface="Roboto Light"/>
                </a:endParaRPr>
              </a:p>
            </p:txBody>
          </p:sp>
          <p:sp>
            <p:nvSpPr>
              <p:cNvPr id="144" name="Freeform 93"/>
              <p:cNvSpPr>
                <a:spLocks noChangeArrowheads="1"/>
              </p:cNvSpPr>
              <p:nvPr/>
            </p:nvSpPr>
            <p:spPr bwMode="auto">
              <a:xfrm>
                <a:off x="1912145" y="2365374"/>
                <a:ext cx="217488" cy="209550"/>
              </a:xfrm>
              <a:custGeom>
                <a:gdLst>
                  <a:gd fmla="*/ 67348302 w 602" name="T0"/>
                  <a:gd fmla="*/ 71923702 h 580" name="T1"/>
                  <a:gd fmla="*/ 67348302 w 602" name="T2"/>
                  <a:gd fmla="*/ 71923702 h 580" name="T3"/>
                  <a:gd fmla="*/ 65520970 w 602" name="T4"/>
                  <a:gd fmla="*/ 73751123 h 580" name="T5"/>
                  <a:gd fmla="*/ 62780332 w 602" name="T6"/>
                  <a:gd fmla="*/ 71923702 h 580" name="T7"/>
                  <a:gd fmla="*/ 58212000 w 602" name="T8"/>
                  <a:gd fmla="*/ 67354789 h 580" name="T9"/>
                  <a:gd fmla="*/ 56254247 w 602" name="T10"/>
                  <a:gd fmla="*/ 64483232 h 580" name="T11"/>
                  <a:gd fmla="*/ 60039333 w 602" name="T12"/>
                  <a:gd fmla="*/ 60828391 h 580" name="T13"/>
                  <a:gd fmla="*/ 62780332 w 602" name="T14"/>
                  <a:gd fmla="*/ 62655811 h 580" name="T15"/>
                  <a:gd fmla="*/ 65520970 w 602" name="T16"/>
                  <a:gd fmla="*/ 64483232 h 580" name="T17"/>
                  <a:gd fmla="*/ 72960721 w 602" name="T18"/>
                  <a:gd fmla="*/ 57173188 h 580" name="T19"/>
                  <a:gd fmla="*/ 72960721 w 602" name="T20"/>
                  <a:gd fmla="*/ 57173188 h 580" name="T21"/>
                  <a:gd fmla="*/ 74788054 w 602" name="T22"/>
                  <a:gd fmla="*/ 56259478 h 580" name="T23"/>
                  <a:gd fmla="*/ 78442719 w 602" name="T24"/>
                  <a:gd fmla="*/ 59914681 h 580" name="T25"/>
                  <a:gd fmla="*/ 77529053 w 602" name="T26"/>
                  <a:gd fmla="*/ 62655811 h 580" name="T27"/>
                  <a:gd fmla="*/ 67348302 w 602" name="T28"/>
                  <a:gd fmla="*/ 71923702 h 580" name="T29"/>
                  <a:gd fmla="*/ 65520970 w 602" name="T30"/>
                  <a:gd fmla="*/ 59000609 h 580" name="T31"/>
                  <a:gd fmla="*/ 65520970 w 602" name="T32"/>
                  <a:gd fmla="*/ 59000609 h 580" name="T33"/>
                  <a:gd fmla="*/ 60039333 w 602" name="T34"/>
                  <a:gd fmla="*/ 57173188 h 580" name="T35"/>
                  <a:gd fmla="*/ 52599581 w 602" name="T36"/>
                  <a:gd fmla="*/ 64483232 h 580" name="T37"/>
                  <a:gd fmla="*/ 55340580 w 602" name="T38"/>
                  <a:gd fmla="*/ 70095920 h 580" name="T39"/>
                  <a:gd fmla="*/ 60039333 w 602" name="T40"/>
                  <a:gd fmla="*/ 74664833 h 580" name="T41"/>
                  <a:gd fmla="*/ 60952999 w 602" name="T42"/>
                  <a:gd fmla="*/ 75578543 h 580" name="T43"/>
                  <a:gd fmla="*/ 3785086 w 602" name="T44"/>
                  <a:gd fmla="*/ 75578543 h 580" name="T45"/>
                  <a:gd fmla="*/ 0 w 602" name="T46"/>
                  <a:gd fmla="*/ 71923702 h 580" name="T47"/>
                  <a:gd fmla="*/ 0 w 602" name="T48"/>
                  <a:gd fmla="*/ 71923702 h 580" name="T49"/>
                  <a:gd fmla="*/ 0 w 602" name="T50"/>
                  <a:gd fmla="*/ 71923702 h 580" name="T51"/>
                  <a:gd fmla="*/ 10180751 w 602" name="T52"/>
                  <a:gd fmla="*/ 53518347 h 580" name="T53"/>
                  <a:gd fmla="*/ 21274806 w 602" name="T54"/>
                  <a:gd fmla="*/ 49733080 h 580" name="T55"/>
                  <a:gd fmla="*/ 30411109 w 602" name="T56"/>
                  <a:gd fmla="*/ 46077877 h 580" name="T57"/>
                  <a:gd fmla="*/ 30411109 w 602" name="T58"/>
                  <a:gd fmla="*/ 38637768 h 580" name="T59"/>
                  <a:gd fmla="*/ 26756804 w 602" name="T60"/>
                  <a:gd fmla="*/ 29500304 h 580" name="T61"/>
                  <a:gd fmla="*/ 24929472 w 602" name="T62"/>
                  <a:gd fmla="*/ 25845463 h 580" name="T63"/>
                  <a:gd fmla="*/ 25843138 w 602" name="T64"/>
                  <a:gd fmla="*/ 19318704 h 580" name="T65"/>
                  <a:gd fmla="*/ 24929472 w 602" name="T66"/>
                  <a:gd fmla="*/ 12009021 h 580" name="T67"/>
                  <a:gd fmla="*/ 39678193 w 602" name="T68"/>
                  <a:gd fmla="*/ 0 h 580" name="T69"/>
                  <a:gd fmla="*/ 53513248 w 602" name="T70"/>
                  <a:gd fmla="*/ 12009021 h 580" name="T71"/>
                  <a:gd fmla="*/ 52599581 w 602" name="T72"/>
                  <a:gd fmla="*/ 19318704 h 580" name="T73"/>
                  <a:gd fmla="*/ 54426914 w 602" name="T74"/>
                  <a:gd fmla="*/ 25845463 h 580" name="T75"/>
                  <a:gd fmla="*/ 51685915 w 602" name="T76"/>
                  <a:gd fmla="*/ 29500304 h 580" name="T77"/>
                  <a:gd fmla="*/ 48031249 w 602" name="T78"/>
                  <a:gd fmla="*/ 38637768 h 580" name="T79"/>
                  <a:gd fmla="*/ 48031249 w 602" name="T80"/>
                  <a:gd fmla="*/ 46077877 h 580" name="T81"/>
                  <a:gd fmla="*/ 57298334 w 602" name="T82"/>
                  <a:gd fmla="*/ 49733080 h 580" name="T83"/>
                  <a:gd fmla="*/ 69175635 w 602" name="T84"/>
                  <a:gd fmla="*/ 53518347 h 580" name="T85"/>
                  <a:gd fmla="*/ 70089301 w 602" name="T86"/>
                  <a:gd fmla="*/ 54432058 h 580" name="T87"/>
                  <a:gd fmla="*/ 70089301 w 602" name="T88"/>
                  <a:gd fmla="*/ 54432058 h 580" name="T89"/>
                  <a:gd fmla="*/ 65520970 w 602" name="T90"/>
                  <a:gd fmla="*/ 59000609 h 580" name="T91"/>
                  <a:gd fmla="*/ 78442719 w 602" name="T92"/>
                  <a:gd fmla="*/ 67354789 h 580" name="T93"/>
                  <a:gd fmla="*/ 78442719 w 602" name="T94"/>
                  <a:gd fmla="*/ 67354789 h 580" name="T95"/>
                  <a:gd fmla="*/ 78442719 w 602" name="T96"/>
                  <a:gd fmla="*/ 71923702 h 580" name="T97"/>
                  <a:gd fmla="*/ 78442719 w 602" name="T98"/>
                  <a:gd fmla="*/ 71923702 h 580" name="T99"/>
                  <a:gd fmla="*/ 78442719 w 602" name="T100"/>
                  <a:gd fmla="*/ 71923702 h 580" name="T101"/>
                  <a:gd fmla="*/ 74788054 w 602" name="T102"/>
                  <a:gd fmla="*/ 75578543 h 580" name="T103"/>
                  <a:gd fmla="*/ 69175635 w 602" name="T104"/>
                  <a:gd fmla="*/ 75578543 h 580" name="T105"/>
                  <a:gd fmla="*/ 70089301 w 602" name="T106"/>
                  <a:gd fmla="*/ 74664833 h 580" name="T107"/>
                  <a:gd fmla="*/ 78442719 w 602" name="T108"/>
                  <a:gd fmla="*/ 67354789 h 580"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b="b" l="0" r="r" t="0"/>
                <a:pathLst>
                  <a:path h="580" w="602">
                    <a:moveTo>
                      <a:pt x="516" y="551"/>
                    </a:moveTo>
                    <a:lnTo>
                      <a:pt x="516" y="551"/>
                    </a:lnTo>
                    <a:cubicBezTo>
                      <a:pt x="516" y="558"/>
                      <a:pt x="509" y="565"/>
                      <a:pt x="502" y="565"/>
                    </a:cubicBezTo>
                    <a:cubicBezTo>
                      <a:pt x="495" y="565"/>
                      <a:pt x="488" y="558"/>
                      <a:pt x="481" y="551"/>
                    </a:cubicBezTo>
                    <a:cubicBezTo>
                      <a:pt x="446" y="516"/>
                      <a:pt x="446" y="516"/>
                      <a:pt x="446" y="516"/>
                    </a:cubicBezTo>
                    <a:cubicBezTo>
                      <a:pt x="439" y="509"/>
                      <a:pt x="431" y="502"/>
                      <a:pt x="431" y="494"/>
                    </a:cubicBezTo>
                    <a:cubicBezTo>
                      <a:pt x="431" y="480"/>
                      <a:pt x="446" y="466"/>
                      <a:pt x="460" y="466"/>
                    </a:cubicBezTo>
                    <a:cubicBezTo>
                      <a:pt x="467" y="466"/>
                      <a:pt x="474" y="473"/>
                      <a:pt x="481" y="480"/>
                    </a:cubicBezTo>
                    <a:cubicBezTo>
                      <a:pt x="502" y="494"/>
                      <a:pt x="502" y="494"/>
                      <a:pt x="502" y="494"/>
                    </a:cubicBezTo>
                    <a:cubicBezTo>
                      <a:pt x="559" y="438"/>
                      <a:pt x="559" y="438"/>
                      <a:pt x="559" y="438"/>
                    </a:cubicBezTo>
                    <a:cubicBezTo>
                      <a:pt x="559" y="431"/>
                      <a:pt x="566" y="431"/>
                      <a:pt x="573" y="431"/>
                    </a:cubicBezTo>
                    <a:cubicBezTo>
                      <a:pt x="594" y="431"/>
                      <a:pt x="601" y="445"/>
                      <a:pt x="601" y="459"/>
                    </a:cubicBezTo>
                    <a:cubicBezTo>
                      <a:pt x="601" y="466"/>
                      <a:pt x="601" y="473"/>
                      <a:pt x="594" y="480"/>
                    </a:cubicBezTo>
                    <a:lnTo>
                      <a:pt x="516" y="551"/>
                    </a:lnTo>
                    <a:close/>
                    <a:moveTo>
                      <a:pt x="502" y="452"/>
                    </a:moveTo>
                    <a:lnTo>
                      <a:pt x="502" y="452"/>
                    </a:lnTo>
                    <a:cubicBezTo>
                      <a:pt x="488" y="445"/>
                      <a:pt x="474" y="438"/>
                      <a:pt x="460" y="438"/>
                    </a:cubicBezTo>
                    <a:cubicBezTo>
                      <a:pt x="431" y="438"/>
                      <a:pt x="403" y="466"/>
                      <a:pt x="403" y="494"/>
                    </a:cubicBezTo>
                    <a:cubicBezTo>
                      <a:pt x="403" y="516"/>
                      <a:pt x="410" y="530"/>
                      <a:pt x="424" y="537"/>
                    </a:cubicBezTo>
                    <a:cubicBezTo>
                      <a:pt x="460" y="572"/>
                      <a:pt x="460" y="572"/>
                      <a:pt x="460" y="572"/>
                    </a:cubicBezTo>
                    <a:cubicBezTo>
                      <a:pt x="460" y="579"/>
                      <a:pt x="467" y="579"/>
                      <a:pt x="467" y="579"/>
                    </a:cubicBezTo>
                    <a:cubicBezTo>
                      <a:pt x="29" y="579"/>
                      <a:pt x="29" y="579"/>
                      <a:pt x="29" y="579"/>
                    </a:cubicBezTo>
                    <a:cubicBezTo>
                      <a:pt x="15" y="579"/>
                      <a:pt x="0" y="572"/>
                      <a:pt x="0" y="551"/>
                    </a:cubicBezTo>
                    <a:cubicBezTo>
                      <a:pt x="0" y="551"/>
                      <a:pt x="0" y="452"/>
                      <a:pt x="78" y="410"/>
                    </a:cubicBezTo>
                    <a:cubicBezTo>
                      <a:pt x="120" y="388"/>
                      <a:pt x="106" y="410"/>
                      <a:pt x="163" y="381"/>
                    </a:cubicBezTo>
                    <a:cubicBezTo>
                      <a:pt x="219" y="360"/>
                      <a:pt x="233" y="353"/>
                      <a:pt x="233" y="353"/>
                    </a:cubicBezTo>
                    <a:cubicBezTo>
                      <a:pt x="233" y="296"/>
                      <a:pt x="233" y="296"/>
                      <a:pt x="233" y="296"/>
                    </a:cubicBezTo>
                    <a:cubicBezTo>
                      <a:pt x="233" y="296"/>
                      <a:pt x="212" y="275"/>
                      <a:pt x="205" y="226"/>
                    </a:cubicBezTo>
                    <a:cubicBezTo>
                      <a:pt x="191" y="233"/>
                      <a:pt x="191" y="212"/>
                      <a:pt x="191" y="198"/>
                    </a:cubicBezTo>
                    <a:cubicBezTo>
                      <a:pt x="191" y="183"/>
                      <a:pt x="184" y="148"/>
                      <a:pt x="198" y="148"/>
                    </a:cubicBezTo>
                    <a:cubicBezTo>
                      <a:pt x="191" y="127"/>
                      <a:pt x="191" y="99"/>
                      <a:pt x="191" y="92"/>
                    </a:cubicBezTo>
                    <a:cubicBezTo>
                      <a:pt x="198" y="49"/>
                      <a:pt x="241" y="0"/>
                      <a:pt x="304" y="0"/>
                    </a:cubicBezTo>
                    <a:cubicBezTo>
                      <a:pt x="375" y="0"/>
                      <a:pt x="410" y="49"/>
                      <a:pt x="410" y="92"/>
                    </a:cubicBezTo>
                    <a:cubicBezTo>
                      <a:pt x="410" y="99"/>
                      <a:pt x="410" y="127"/>
                      <a:pt x="403" y="148"/>
                    </a:cubicBezTo>
                    <a:cubicBezTo>
                      <a:pt x="424" y="148"/>
                      <a:pt x="417" y="183"/>
                      <a:pt x="417" y="198"/>
                    </a:cubicBezTo>
                    <a:cubicBezTo>
                      <a:pt x="417" y="212"/>
                      <a:pt x="410" y="233"/>
                      <a:pt x="396" y="226"/>
                    </a:cubicBezTo>
                    <a:cubicBezTo>
                      <a:pt x="389" y="275"/>
                      <a:pt x="368" y="296"/>
                      <a:pt x="368" y="296"/>
                    </a:cubicBezTo>
                    <a:cubicBezTo>
                      <a:pt x="368" y="353"/>
                      <a:pt x="368" y="353"/>
                      <a:pt x="368" y="353"/>
                    </a:cubicBezTo>
                    <a:cubicBezTo>
                      <a:pt x="368" y="353"/>
                      <a:pt x="382" y="360"/>
                      <a:pt x="439" y="381"/>
                    </a:cubicBezTo>
                    <a:cubicBezTo>
                      <a:pt x="502" y="410"/>
                      <a:pt x="481" y="388"/>
                      <a:pt x="530" y="410"/>
                    </a:cubicBezTo>
                    <a:cubicBezTo>
                      <a:pt x="530" y="417"/>
                      <a:pt x="530" y="417"/>
                      <a:pt x="537" y="417"/>
                    </a:cubicBezTo>
                    <a:lnTo>
                      <a:pt x="502" y="452"/>
                    </a:lnTo>
                    <a:close/>
                    <a:moveTo>
                      <a:pt x="601" y="516"/>
                    </a:moveTo>
                    <a:lnTo>
                      <a:pt x="601" y="516"/>
                    </a:lnTo>
                    <a:cubicBezTo>
                      <a:pt x="601" y="537"/>
                      <a:pt x="601" y="551"/>
                      <a:pt x="601" y="551"/>
                    </a:cubicBezTo>
                    <a:cubicBezTo>
                      <a:pt x="601" y="572"/>
                      <a:pt x="594" y="579"/>
                      <a:pt x="573" y="579"/>
                    </a:cubicBezTo>
                    <a:cubicBezTo>
                      <a:pt x="530" y="579"/>
                      <a:pt x="530" y="579"/>
                      <a:pt x="530" y="579"/>
                    </a:cubicBezTo>
                    <a:cubicBezTo>
                      <a:pt x="537" y="579"/>
                      <a:pt x="537" y="579"/>
                      <a:pt x="537" y="572"/>
                    </a:cubicBezTo>
                    <a:lnTo>
                      <a:pt x="601" y="516"/>
                    </a:lnTo>
                    <a:close/>
                  </a:path>
                </a:pathLst>
              </a:custGeom>
              <a:grpFill/>
              <a:ln>
                <a:noFill/>
              </a:ln>
              <a:extLst/>
            </p:spPr>
            <p:txBody>
              <a:bodyPr anchor="ctr" bIns="22854" lIns="45708" rIns="45708" tIns="22854" wrap="none"/>
              <a:lstStyle/>
              <a:p>
                <a:endParaRPr lang="en-US" sz="3199">
                  <a:latin typeface="Roboto Light"/>
                </a:endParaRPr>
              </a:p>
            </p:txBody>
          </p:sp>
          <p:sp>
            <p:nvSpPr>
              <p:cNvPr id="145" name="Freeform 94"/>
              <p:cNvSpPr>
                <a:spLocks noChangeArrowheads="1"/>
              </p:cNvSpPr>
              <p:nvPr/>
            </p:nvSpPr>
            <p:spPr bwMode="auto">
              <a:xfrm>
                <a:off x="1532733" y="2365374"/>
                <a:ext cx="217487" cy="209550"/>
              </a:xfrm>
              <a:custGeom>
                <a:gdLst>
                  <a:gd fmla="*/ 78441997 w 602" name="T0"/>
                  <a:gd fmla="*/ 71923702 h 580" name="T1"/>
                  <a:gd fmla="*/ 78441997 w 602" name="T2"/>
                  <a:gd fmla="*/ 71923702 h 580" name="T3"/>
                  <a:gd fmla="*/ 78441997 w 602" name="T4"/>
                  <a:gd fmla="*/ 71923702 h 580" name="T5"/>
                  <a:gd fmla="*/ 74787349 w 602" name="T6"/>
                  <a:gd fmla="*/ 75578543 h 580" name="T7"/>
                  <a:gd fmla="*/ 3785069 w 602" name="T8"/>
                  <a:gd fmla="*/ 75578543 h 580" name="T9"/>
                  <a:gd fmla="*/ 0 w 602" name="T10"/>
                  <a:gd fmla="*/ 71923702 h 580" name="T11"/>
                  <a:gd fmla="*/ 0 w 602" name="T12"/>
                  <a:gd fmla="*/ 71923702 h 580" name="T13"/>
                  <a:gd fmla="*/ 0 w 602" name="T14"/>
                  <a:gd fmla="*/ 71923702 h 580" name="T15"/>
                  <a:gd fmla="*/ 9266680 w 602" name="T16"/>
                  <a:gd fmla="*/ 53518347 h 580" name="T17"/>
                  <a:gd fmla="*/ 21274708 w 602" name="T18"/>
                  <a:gd fmla="*/ 49733080 h 580" name="T19"/>
                  <a:gd fmla="*/ 30410969 w 602" name="T20"/>
                  <a:gd fmla="*/ 46077877 h 580" name="T21"/>
                  <a:gd fmla="*/ 30410969 w 602" name="T22"/>
                  <a:gd fmla="*/ 38637768 h 580" name="T23"/>
                  <a:gd fmla="*/ 26756320 w 602" name="T24"/>
                  <a:gd fmla="*/ 29500304 h 580" name="T25"/>
                  <a:gd fmla="*/ 24015334 w 602" name="T26"/>
                  <a:gd fmla="*/ 25845463 h 580" name="T27"/>
                  <a:gd fmla="*/ 25842658 w 602" name="T28"/>
                  <a:gd fmla="*/ 19318704 h 580" name="T29"/>
                  <a:gd fmla="*/ 24928996 w 602" name="T30"/>
                  <a:gd fmla="*/ 12009021 h 580" name="T31"/>
                  <a:gd fmla="*/ 38763987 w 602" name="T32"/>
                  <a:gd fmla="*/ 0 h 580" name="T33"/>
                  <a:gd fmla="*/ 53512640 w 602" name="T34"/>
                  <a:gd fmla="*/ 12009021 h 580" name="T35"/>
                  <a:gd fmla="*/ 52598978 w 602" name="T36"/>
                  <a:gd fmla="*/ 19318704 h 580" name="T37"/>
                  <a:gd fmla="*/ 53512640 w 602" name="T38"/>
                  <a:gd fmla="*/ 25845463 h 580" name="T39"/>
                  <a:gd fmla="*/ 51685677 w 602" name="T40"/>
                  <a:gd fmla="*/ 29500304 h 580" name="T41"/>
                  <a:gd fmla="*/ 48031029 w 602" name="T42"/>
                  <a:gd fmla="*/ 38637768 h 580" name="T43"/>
                  <a:gd fmla="*/ 48031029 w 602" name="T44"/>
                  <a:gd fmla="*/ 46077877 h 580" name="T45"/>
                  <a:gd fmla="*/ 57167289 w 602" name="T46"/>
                  <a:gd fmla="*/ 49733080 h 580" name="T47"/>
                  <a:gd fmla="*/ 68261294 w 602" name="T48"/>
                  <a:gd fmla="*/ 53518347 h 580" name="T49"/>
                  <a:gd fmla="*/ 72960024 w 602" name="T50"/>
                  <a:gd fmla="*/ 57173188 h 580" name="T51"/>
                  <a:gd fmla="*/ 59125033 w 602" name="T52"/>
                  <a:gd fmla="*/ 57173188 h 580" name="T53"/>
                  <a:gd fmla="*/ 51685677 w 602" name="T54"/>
                  <a:gd fmla="*/ 64483232 h 580" name="T55"/>
                  <a:gd fmla="*/ 59125033 w 602" name="T56"/>
                  <a:gd fmla="*/ 71923702 h 580" name="T57"/>
                  <a:gd fmla="*/ 73873686 w 602" name="T58"/>
                  <a:gd fmla="*/ 71923702 h 580" name="T59"/>
                  <a:gd fmla="*/ 78441997 w 602" name="T60"/>
                  <a:gd fmla="*/ 70095920 h 580" name="T61"/>
                  <a:gd fmla="*/ 78441997 w 602" name="T62"/>
                  <a:gd fmla="*/ 71923702 h 580" name="T63"/>
                  <a:gd fmla="*/ 73873686 w 602" name="T64"/>
                  <a:gd fmla="*/ 68268500 h 580" name="T65"/>
                  <a:gd fmla="*/ 73873686 w 602" name="T66"/>
                  <a:gd fmla="*/ 68268500 h 580" name="T67"/>
                  <a:gd fmla="*/ 59125033 w 602" name="T68"/>
                  <a:gd fmla="*/ 68268500 h 580" name="T69"/>
                  <a:gd fmla="*/ 55339965 w 602" name="T70"/>
                  <a:gd fmla="*/ 64483232 h 580" name="T71"/>
                  <a:gd fmla="*/ 59125033 w 602" name="T72"/>
                  <a:gd fmla="*/ 60828391 h 580" name="T73"/>
                  <a:gd fmla="*/ 73873686 w 602" name="T74"/>
                  <a:gd fmla="*/ 60828391 h 580" name="T75"/>
                  <a:gd fmla="*/ 77528335 w 602" name="T76"/>
                  <a:gd fmla="*/ 64483232 h 580" name="T77"/>
                  <a:gd fmla="*/ 73873686 w 602" name="T78"/>
                  <a:gd fmla="*/ 68268500 h 580"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b="b" l="0" r="r" t="0"/>
                <a:pathLst>
                  <a:path h="580" w="602">
                    <a:moveTo>
                      <a:pt x="601" y="551"/>
                    </a:moveTo>
                    <a:lnTo>
                      <a:pt x="601" y="551"/>
                    </a:lnTo>
                    <a:cubicBezTo>
                      <a:pt x="601" y="572"/>
                      <a:pt x="587" y="579"/>
                      <a:pt x="573" y="579"/>
                    </a:cubicBezTo>
                    <a:cubicBezTo>
                      <a:pt x="29" y="579"/>
                      <a:pt x="29" y="579"/>
                      <a:pt x="29" y="579"/>
                    </a:cubicBezTo>
                    <a:cubicBezTo>
                      <a:pt x="7" y="579"/>
                      <a:pt x="0" y="572"/>
                      <a:pt x="0" y="551"/>
                    </a:cubicBezTo>
                    <a:cubicBezTo>
                      <a:pt x="0" y="551"/>
                      <a:pt x="0" y="452"/>
                      <a:pt x="71" y="410"/>
                    </a:cubicBezTo>
                    <a:cubicBezTo>
                      <a:pt x="120" y="388"/>
                      <a:pt x="99" y="410"/>
                      <a:pt x="163" y="381"/>
                    </a:cubicBezTo>
                    <a:cubicBezTo>
                      <a:pt x="219" y="360"/>
                      <a:pt x="233" y="353"/>
                      <a:pt x="233" y="353"/>
                    </a:cubicBezTo>
                    <a:cubicBezTo>
                      <a:pt x="233" y="296"/>
                      <a:pt x="233" y="296"/>
                      <a:pt x="233" y="296"/>
                    </a:cubicBezTo>
                    <a:cubicBezTo>
                      <a:pt x="233" y="296"/>
                      <a:pt x="212" y="275"/>
                      <a:pt x="205" y="226"/>
                    </a:cubicBezTo>
                    <a:cubicBezTo>
                      <a:pt x="191" y="233"/>
                      <a:pt x="184" y="212"/>
                      <a:pt x="184" y="198"/>
                    </a:cubicBezTo>
                    <a:cubicBezTo>
                      <a:pt x="184" y="183"/>
                      <a:pt x="177" y="148"/>
                      <a:pt x="198" y="148"/>
                    </a:cubicBezTo>
                    <a:cubicBezTo>
                      <a:pt x="191" y="127"/>
                      <a:pt x="191" y="99"/>
                      <a:pt x="191" y="92"/>
                    </a:cubicBezTo>
                    <a:cubicBezTo>
                      <a:pt x="191" y="49"/>
                      <a:pt x="233" y="0"/>
                      <a:pt x="297" y="0"/>
                    </a:cubicBezTo>
                    <a:cubicBezTo>
                      <a:pt x="375" y="0"/>
                      <a:pt x="403" y="49"/>
                      <a:pt x="410" y="92"/>
                    </a:cubicBezTo>
                    <a:cubicBezTo>
                      <a:pt x="410" y="99"/>
                      <a:pt x="410" y="127"/>
                      <a:pt x="403" y="148"/>
                    </a:cubicBezTo>
                    <a:cubicBezTo>
                      <a:pt x="424" y="148"/>
                      <a:pt x="417" y="183"/>
                      <a:pt x="410" y="198"/>
                    </a:cubicBezTo>
                    <a:cubicBezTo>
                      <a:pt x="410" y="212"/>
                      <a:pt x="410" y="233"/>
                      <a:pt x="396" y="226"/>
                    </a:cubicBezTo>
                    <a:cubicBezTo>
                      <a:pt x="389" y="275"/>
                      <a:pt x="368" y="296"/>
                      <a:pt x="368" y="296"/>
                    </a:cubicBezTo>
                    <a:cubicBezTo>
                      <a:pt x="368" y="353"/>
                      <a:pt x="368" y="353"/>
                      <a:pt x="368" y="353"/>
                    </a:cubicBezTo>
                    <a:cubicBezTo>
                      <a:pt x="368" y="353"/>
                      <a:pt x="382" y="360"/>
                      <a:pt x="438" y="381"/>
                    </a:cubicBezTo>
                    <a:cubicBezTo>
                      <a:pt x="495" y="410"/>
                      <a:pt x="481" y="388"/>
                      <a:pt x="523" y="410"/>
                    </a:cubicBezTo>
                    <a:cubicBezTo>
                      <a:pt x="537" y="417"/>
                      <a:pt x="551" y="431"/>
                      <a:pt x="559" y="438"/>
                    </a:cubicBezTo>
                    <a:cubicBezTo>
                      <a:pt x="453" y="438"/>
                      <a:pt x="453" y="438"/>
                      <a:pt x="453" y="438"/>
                    </a:cubicBezTo>
                    <a:cubicBezTo>
                      <a:pt x="417" y="438"/>
                      <a:pt x="396" y="466"/>
                      <a:pt x="396" y="494"/>
                    </a:cubicBezTo>
                    <a:cubicBezTo>
                      <a:pt x="396" y="530"/>
                      <a:pt x="417" y="551"/>
                      <a:pt x="453" y="551"/>
                    </a:cubicBezTo>
                    <a:cubicBezTo>
                      <a:pt x="566" y="551"/>
                      <a:pt x="566" y="551"/>
                      <a:pt x="566" y="551"/>
                    </a:cubicBezTo>
                    <a:cubicBezTo>
                      <a:pt x="580" y="551"/>
                      <a:pt x="587" y="551"/>
                      <a:pt x="601" y="537"/>
                    </a:cubicBezTo>
                    <a:cubicBezTo>
                      <a:pt x="601" y="551"/>
                      <a:pt x="601" y="551"/>
                      <a:pt x="601" y="551"/>
                    </a:cubicBezTo>
                    <a:close/>
                    <a:moveTo>
                      <a:pt x="566" y="523"/>
                    </a:moveTo>
                    <a:lnTo>
                      <a:pt x="566" y="523"/>
                    </a:lnTo>
                    <a:cubicBezTo>
                      <a:pt x="453" y="523"/>
                      <a:pt x="453" y="523"/>
                      <a:pt x="453" y="523"/>
                    </a:cubicBezTo>
                    <a:cubicBezTo>
                      <a:pt x="431" y="523"/>
                      <a:pt x="424" y="516"/>
                      <a:pt x="424" y="494"/>
                    </a:cubicBezTo>
                    <a:cubicBezTo>
                      <a:pt x="424" y="480"/>
                      <a:pt x="431" y="466"/>
                      <a:pt x="453" y="466"/>
                    </a:cubicBezTo>
                    <a:cubicBezTo>
                      <a:pt x="566" y="466"/>
                      <a:pt x="566" y="466"/>
                      <a:pt x="566" y="466"/>
                    </a:cubicBezTo>
                    <a:cubicBezTo>
                      <a:pt x="580" y="466"/>
                      <a:pt x="594" y="480"/>
                      <a:pt x="594" y="494"/>
                    </a:cubicBezTo>
                    <a:cubicBezTo>
                      <a:pt x="594" y="516"/>
                      <a:pt x="580" y="523"/>
                      <a:pt x="566" y="523"/>
                    </a:cubicBezTo>
                    <a:close/>
                  </a:path>
                </a:pathLst>
              </a:custGeom>
              <a:grpFill/>
              <a:ln>
                <a:noFill/>
              </a:ln>
              <a:extLst/>
            </p:spPr>
            <p:txBody>
              <a:bodyPr anchor="ctr" bIns="22854" lIns="45708" rIns="45708" tIns="22854" wrap="none"/>
              <a:lstStyle/>
              <a:p>
                <a:endParaRPr lang="en-US" sz="3199">
                  <a:latin typeface="Roboto Light"/>
                </a:endParaRPr>
              </a:p>
            </p:txBody>
          </p:sp>
          <p:sp>
            <p:nvSpPr>
              <p:cNvPr id="146" name="Freeform 95"/>
              <p:cNvSpPr>
                <a:spLocks noChangeArrowheads="1"/>
              </p:cNvSpPr>
              <p:nvPr/>
            </p:nvSpPr>
            <p:spPr bwMode="auto">
              <a:xfrm>
                <a:off x="1151733" y="2365374"/>
                <a:ext cx="219075" cy="209550"/>
              </a:xfrm>
              <a:custGeom>
                <a:gdLst>
                  <a:gd fmla="*/ 78678142 w 609" name="T0"/>
                  <a:gd fmla="*/ 71923702 h 580" name="T1"/>
                  <a:gd fmla="*/ 78678142 w 609" name="T2"/>
                  <a:gd fmla="*/ 71923702 h 580" name="T3"/>
                  <a:gd fmla="*/ 78678142 w 609" name="T4"/>
                  <a:gd fmla="*/ 71923702 h 580" name="T5"/>
                  <a:gd fmla="*/ 75054951 w 609" name="T6"/>
                  <a:gd fmla="*/ 75578543 h 580" name="T7"/>
                  <a:gd fmla="*/ 72208055 w 609" name="T8"/>
                  <a:gd fmla="*/ 75578543 h 580" name="T9"/>
                  <a:gd fmla="*/ 73113853 w 609" name="T10"/>
                  <a:gd fmla="*/ 71923702 h 580" name="T11"/>
                  <a:gd fmla="*/ 78678142 w 609" name="T12"/>
                  <a:gd fmla="*/ 70095920 h 580" name="T13"/>
                  <a:gd fmla="*/ 78678142 w 609" name="T14"/>
                  <a:gd fmla="*/ 71923702 h 580" name="T15"/>
                  <a:gd fmla="*/ 73113853 w 609" name="T16"/>
                  <a:gd fmla="*/ 68268500 h 580" name="T17"/>
                  <a:gd fmla="*/ 73113853 w 609" name="T18"/>
                  <a:gd fmla="*/ 68268500 h 580" name="T19"/>
                  <a:gd fmla="*/ 69490662 w 609" name="T20"/>
                  <a:gd fmla="*/ 68268500 h 580" name="T21"/>
                  <a:gd fmla="*/ 69490662 w 609" name="T22"/>
                  <a:gd fmla="*/ 71923702 h 580" name="T23"/>
                  <a:gd fmla="*/ 65867111 w 609" name="T24"/>
                  <a:gd fmla="*/ 75578543 h 580" name="T25"/>
                  <a:gd fmla="*/ 62243920 w 609" name="T26"/>
                  <a:gd fmla="*/ 71923702 h 580" name="T27"/>
                  <a:gd fmla="*/ 62243920 w 609" name="T28"/>
                  <a:gd fmla="*/ 68268500 h 580" name="T29"/>
                  <a:gd fmla="*/ 58491226 w 609" name="T30"/>
                  <a:gd fmla="*/ 68268500 h 580" name="T31"/>
                  <a:gd fmla="*/ 54867675 w 609" name="T32"/>
                  <a:gd fmla="*/ 64483232 h 580" name="T33"/>
                  <a:gd fmla="*/ 58491226 w 609" name="T34"/>
                  <a:gd fmla="*/ 60828391 h 580" name="T35"/>
                  <a:gd fmla="*/ 62243920 w 609" name="T36"/>
                  <a:gd fmla="*/ 60828391 h 580" name="T37"/>
                  <a:gd fmla="*/ 62243920 w 609" name="T38"/>
                  <a:gd fmla="*/ 57173188 h 580" name="T39"/>
                  <a:gd fmla="*/ 65867111 w 609" name="T40"/>
                  <a:gd fmla="*/ 53518347 h 580" name="T41"/>
                  <a:gd fmla="*/ 69490662 w 609" name="T42"/>
                  <a:gd fmla="*/ 57173188 h 580" name="T43"/>
                  <a:gd fmla="*/ 69490662 w 609" name="T44"/>
                  <a:gd fmla="*/ 60828391 h 580" name="T45"/>
                  <a:gd fmla="*/ 73113853 w 609" name="T46"/>
                  <a:gd fmla="*/ 60828391 h 580" name="T47"/>
                  <a:gd fmla="*/ 76866547 w 609" name="T48"/>
                  <a:gd fmla="*/ 64483232 h 580" name="T49"/>
                  <a:gd fmla="*/ 73113853 w 609" name="T50"/>
                  <a:gd fmla="*/ 68268500 h 580" name="T51"/>
                  <a:gd fmla="*/ 58491226 w 609" name="T52"/>
                  <a:gd fmla="*/ 57173188 h 580" name="T53"/>
                  <a:gd fmla="*/ 58491226 w 609" name="T54"/>
                  <a:gd fmla="*/ 57173188 h 580" name="T55"/>
                  <a:gd fmla="*/ 51244484 w 609" name="T56"/>
                  <a:gd fmla="*/ 64483232 h 580" name="T57"/>
                  <a:gd fmla="*/ 58491226 w 609" name="T58"/>
                  <a:gd fmla="*/ 71923702 h 580" name="T59"/>
                  <a:gd fmla="*/ 59397024 w 609" name="T60"/>
                  <a:gd fmla="*/ 75578543 h 580" name="T61"/>
                  <a:gd fmla="*/ 3623191 w 609" name="T62"/>
                  <a:gd fmla="*/ 75578543 h 580" name="T63"/>
                  <a:gd fmla="*/ 0 w 609" name="T64"/>
                  <a:gd fmla="*/ 71923702 h 580" name="T65"/>
                  <a:gd fmla="*/ 0 w 609" name="T66"/>
                  <a:gd fmla="*/ 71923702 h 580" name="T67"/>
                  <a:gd fmla="*/ 0 w 609" name="T68"/>
                  <a:gd fmla="*/ 71923702 h 580" name="T69"/>
                  <a:gd fmla="*/ 10093638 w 609" name="T70"/>
                  <a:gd fmla="*/ 53518347 h 580" name="T71"/>
                  <a:gd fmla="*/ 21093073 w 609" name="T72"/>
                  <a:gd fmla="*/ 49733080 h 580" name="T73"/>
                  <a:gd fmla="*/ 31057209 w 609" name="T74"/>
                  <a:gd fmla="*/ 46077877 h 580" name="T75"/>
                  <a:gd fmla="*/ 31057209 w 609" name="T76"/>
                  <a:gd fmla="*/ 38637768 h 580" name="T77"/>
                  <a:gd fmla="*/ 27434018 w 609" name="T78"/>
                  <a:gd fmla="*/ 29500304 h 580" name="T79"/>
                  <a:gd fmla="*/ 24716265 w 609" name="T80"/>
                  <a:gd fmla="*/ 25845463 h 580" name="T81"/>
                  <a:gd fmla="*/ 25622062 w 609" name="T82"/>
                  <a:gd fmla="*/ 19318704 h 580" name="T83"/>
                  <a:gd fmla="*/ 25622062 w 609" name="T84"/>
                  <a:gd fmla="*/ 12009021 h 580" name="T85"/>
                  <a:gd fmla="*/ 39339251 w 609" name="T86"/>
                  <a:gd fmla="*/ 0 h 580" name="T87"/>
                  <a:gd fmla="*/ 53961878 w 609" name="T88"/>
                  <a:gd fmla="*/ 12009021 h 580" name="T89"/>
                  <a:gd fmla="*/ 53056080 w 609" name="T90"/>
                  <a:gd fmla="*/ 19318704 h 580" name="T91"/>
                  <a:gd fmla="*/ 53961878 w 609" name="T92"/>
                  <a:gd fmla="*/ 25845463 h 580" name="T93"/>
                  <a:gd fmla="*/ 51244484 w 609" name="T94"/>
                  <a:gd fmla="*/ 29500304 h 580" name="T95"/>
                  <a:gd fmla="*/ 47620933 w 609" name="T96"/>
                  <a:gd fmla="*/ 38637768 h 580" name="T97"/>
                  <a:gd fmla="*/ 47620933 w 609" name="T98"/>
                  <a:gd fmla="*/ 46077877 h 580" name="T99"/>
                  <a:gd fmla="*/ 57585069 w 609" name="T100"/>
                  <a:gd fmla="*/ 49733080 h 580" name="T101"/>
                  <a:gd fmla="*/ 62243920 w 609" name="T102"/>
                  <a:gd fmla="*/ 51690927 h 580" name="T103"/>
                  <a:gd fmla="*/ 58491226 w 609" name="T104"/>
                  <a:gd fmla="*/ 57173188 h 580"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b="b" l="0" r="r" t="0"/>
                <a:pathLst>
                  <a:path h="580" w="609">
                    <a:moveTo>
                      <a:pt x="608" y="551"/>
                    </a:moveTo>
                    <a:lnTo>
                      <a:pt x="608" y="551"/>
                    </a:lnTo>
                    <a:cubicBezTo>
                      <a:pt x="608" y="572"/>
                      <a:pt x="594" y="579"/>
                      <a:pt x="580" y="579"/>
                    </a:cubicBezTo>
                    <a:cubicBezTo>
                      <a:pt x="558" y="579"/>
                      <a:pt x="558" y="579"/>
                      <a:pt x="558" y="579"/>
                    </a:cubicBezTo>
                    <a:cubicBezTo>
                      <a:pt x="565" y="572"/>
                      <a:pt x="565" y="565"/>
                      <a:pt x="565" y="551"/>
                    </a:cubicBezTo>
                    <a:cubicBezTo>
                      <a:pt x="580" y="551"/>
                      <a:pt x="594" y="551"/>
                      <a:pt x="608" y="537"/>
                    </a:cubicBezTo>
                    <a:cubicBezTo>
                      <a:pt x="608" y="551"/>
                      <a:pt x="608" y="551"/>
                      <a:pt x="608" y="551"/>
                    </a:cubicBezTo>
                    <a:close/>
                    <a:moveTo>
                      <a:pt x="565" y="523"/>
                    </a:moveTo>
                    <a:lnTo>
                      <a:pt x="565" y="523"/>
                    </a:lnTo>
                    <a:cubicBezTo>
                      <a:pt x="537" y="523"/>
                      <a:pt x="537" y="523"/>
                      <a:pt x="537" y="523"/>
                    </a:cubicBezTo>
                    <a:cubicBezTo>
                      <a:pt x="537" y="551"/>
                      <a:pt x="537" y="551"/>
                      <a:pt x="537" y="551"/>
                    </a:cubicBezTo>
                    <a:cubicBezTo>
                      <a:pt x="537" y="572"/>
                      <a:pt x="530" y="579"/>
                      <a:pt x="509" y="579"/>
                    </a:cubicBezTo>
                    <a:cubicBezTo>
                      <a:pt x="495" y="579"/>
                      <a:pt x="481" y="572"/>
                      <a:pt x="481" y="551"/>
                    </a:cubicBezTo>
                    <a:cubicBezTo>
                      <a:pt x="481" y="523"/>
                      <a:pt x="481" y="523"/>
                      <a:pt x="481" y="523"/>
                    </a:cubicBezTo>
                    <a:cubicBezTo>
                      <a:pt x="452" y="523"/>
                      <a:pt x="452" y="523"/>
                      <a:pt x="452" y="523"/>
                    </a:cubicBezTo>
                    <a:cubicBezTo>
                      <a:pt x="438" y="523"/>
                      <a:pt x="424" y="516"/>
                      <a:pt x="424" y="494"/>
                    </a:cubicBezTo>
                    <a:cubicBezTo>
                      <a:pt x="424" y="480"/>
                      <a:pt x="438" y="466"/>
                      <a:pt x="452" y="466"/>
                    </a:cubicBezTo>
                    <a:cubicBezTo>
                      <a:pt x="481" y="466"/>
                      <a:pt x="481" y="466"/>
                      <a:pt x="481" y="466"/>
                    </a:cubicBezTo>
                    <a:cubicBezTo>
                      <a:pt x="481" y="438"/>
                      <a:pt x="481" y="438"/>
                      <a:pt x="481" y="438"/>
                    </a:cubicBezTo>
                    <a:cubicBezTo>
                      <a:pt x="481" y="424"/>
                      <a:pt x="495" y="410"/>
                      <a:pt x="509" y="410"/>
                    </a:cubicBezTo>
                    <a:cubicBezTo>
                      <a:pt x="530" y="410"/>
                      <a:pt x="537" y="424"/>
                      <a:pt x="537" y="438"/>
                    </a:cubicBezTo>
                    <a:cubicBezTo>
                      <a:pt x="537" y="466"/>
                      <a:pt x="537" y="466"/>
                      <a:pt x="537" y="466"/>
                    </a:cubicBezTo>
                    <a:cubicBezTo>
                      <a:pt x="565" y="466"/>
                      <a:pt x="565" y="466"/>
                      <a:pt x="565" y="466"/>
                    </a:cubicBezTo>
                    <a:cubicBezTo>
                      <a:pt x="587" y="466"/>
                      <a:pt x="594" y="480"/>
                      <a:pt x="594" y="494"/>
                    </a:cubicBezTo>
                    <a:cubicBezTo>
                      <a:pt x="594" y="516"/>
                      <a:pt x="587" y="523"/>
                      <a:pt x="565" y="523"/>
                    </a:cubicBezTo>
                    <a:close/>
                    <a:moveTo>
                      <a:pt x="452" y="438"/>
                    </a:moveTo>
                    <a:lnTo>
                      <a:pt x="452" y="438"/>
                    </a:lnTo>
                    <a:cubicBezTo>
                      <a:pt x="424" y="438"/>
                      <a:pt x="396" y="466"/>
                      <a:pt x="396" y="494"/>
                    </a:cubicBezTo>
                    <a:cubicBezTo>
                      <a:pt x="396" y="530"/>
                      <a:pt x="424" y="551"/>
                      <a:pt x="452" y="551"/>
                    </a:cubicBezTo>
                    <a:cubicBezTo>
                      <a:pt x="452" y="565"/>
                      <a:pt x="459" y="572"/>
                      <a:pt x="459" y="579"/>
                    </a:cubicBezTo>
                    <a:cubicBezTo>
                      <a:pt x="28" y="579"/>
                      <a:pt x="28" y="579"/>
                      <a:pt x="28" y="579"/>
                    </a:cubicBezTo>
                    <a:cubicBezTo>
                      <a:pt x="14" y="579"/>
                      <a:pt x="0" y="572"/>
                      <a:pt x="0" y="551"/>
                    </a:cubicBezTo>
                    <a:cubicBezTo>
                      <a:pt x="0" y="551"/>
                      <a:pt x="0" y="452"/>
                      <a:pt x="78" y="410"/>
                    </a:cubicBezTo>
                    <a:cubicBezTo>
                      <a:pt x="127" y="388"/>
                      <a:pt x="106" y="410"/>
                      <a:pt x="163" y="381"/>
                    </a:cubicBezTo>
                    <a:cubicBezTo>
                      <a:pt x="226" y="360"/>
                      <a:pt x="240" y="353"/>
                      <a:pt x="240" y="353"/>
                    </a:cubicBezTo>
                    <a:cubicBezTo>
                      <a:pt x="240" y="296"/>
                      <a:pt x="240" y="296"/>
                      <a:pt x="240" y="296"/>
                    </a:cubicBezTo>
                    <a:cubicBezTo>
                      <a:pt x="240" y="296"/>
                      <a:pt x="219" y="275"/>
                      <a:pt x="212" y="226"/>
                    </a:cubicBezTo>
                    <a:cubicBezTo>
                      <a:pt x="198" y="233"/>
                      <a:pt x="191" y="212"/>
                      <a:pt x="191" y="198"/>
                    </a:cubicBezTo>
                    <a:cubicBezTo>
                      <a:pt x="191" y="183"/>
                      <a:pt x="184" y="148"/>
                      <a:pt x="198" y="148"/>
                    </a:cubicBezTo>
                    <a:cubicBezTo>
                      <a:pt x="198" y="127"/>
                      <a:pt x="191" y="99"/>
                      <a:pt x="198" y="92"/>
                    </a:cubicBezTo>
                    <a:cubicBezTo>
                      <a:pt x="198" y="49"/>
                      <a:pt x="240" y="0"/>
                      <a:pt x="304" y="0"/>
                    </a:cubicBezTo>
                    <a:cubicBezTo>
                      <a:pt x="382" y="0"/>
                      <a:pt x="410" y="49"/>
                      <a:pt x="417" y="92"/>
                    </a:cubicBezTo>
                    <a:cubicBezTo>
                      <a:pt x="417" y="99"/>
                      <a:pt x="410" y="127"/>
                      <a:pt x="410" y="148"/>
                    </a:cubicBezTo>
                    <a:cubicBezTo>
                      <a:pt x="424" y="148"/>
                      <a:pt x="417" y="183"/>
                      <a:pt x="417" y="198"/>
                    </a:cubicBezTo>
                    <a:cubicBezTo>
                      <a:pt x="417" y="212"/>
                      <a:pt x="410" y="233"/>
                      <a:pt x="396" y="226"/>
                    </a:cubicBezTo>
                    <a:cubicBezTo>
                      <a:pt x="389" y="275"/>
                      <a:pt x="368" y="296"/>
                      <a:pt x="368" y="296"/>
                    </a:cubicBezTo>
                    <a:cubicBezTo>
                      <a:pt x="368" y="353"/>
                      <a:pt x="368" y="353"/>
                      <a:pt x="368" y="353"/>
                    </a:cubicBezTo>
                    <a:cubicBezTo>
                      <a:pt x="368" y="353"/>
                      <a:pt x="382" y="360"/>
                      <a:pt x="445" y="381"/>
                    </a:cubicBezTo>
                    <a:cubicBezTo>
                      <a:pt x="459" y="388"/>
                      <a:pt x="467" y="396"/>
                      <a:pt x="481" y="396"/>
                    </a:cubicBezTo>
                    <a:cubicBezTo>
                      <a:pt x="467" y="403"/>
                      <a:pt x="452" y="424"/>
                      <a:pt x="452" y="438"/>
                    </a:cubicBezTo>
                    <a:close/>
                  </a:path>
                </a:pathLst>
              </a:custGeom>
              <a:grpFill/>
              <a:ln>
                <a:noFill/>
              </a:ln>
              <a:extLst/>
            </p:spPr>
            <p:txBody>
              <a:bodyPr anchor="ctr" bIns="22854" lIns="45708" rIns="45708" tIns="22854" wrap="none"/>
              <a:lstStyle/>
              <a:p>
                <a:endParaRPr lang="en-US" sz="3199">
                  <a:latin typeface="Roboto Light"/>
                </a:endParaRPr>
              </a:p>
            </p:txBody>
          </p:sp>
          <p:sp>
            <p:nvSpPr>
              <p:cNvPr id="147" name="Freeform 96"/>
              <p:cNvSpPr>
                <a:spLocks noChangeArrowheads="1"/>
              </p:cNvSpPr>
              <p:nvPr/>
            </p:nvSpPr>
            <p:spPr bwMode="auto">
              <a:xfrm>
                <a:off x="772320" y="2365374"/>
                <a:ext cx="217488" cy="209550"/>
              </a:xfrm>
              <a:custGeom>
                <a:gdLst>
                  <a:gd fmla="*/ 78442719 w 602" name="T0"/>
                  <a:gd fmla="*/ 71923702 h 580" name="T1"/>
                  <a:gd fmla="*/ 78442719 w 602" name="T2"/>
                  <a:gd fmla="*/ 71923702 h 580" name="T3"/>
                  <a:gd fmla="*/ 78442719 w 602" name="T4"/>
                  <a:gd fmla="*/ 71923702 h 580" name="T5"/>
                  <a:gd fmla="*/ 74657633 w 602" name="T6"/>
                  <a:gd fmla="*/ 75578543 h 580" name="T7"/>
                  <a:gd fmla="*/ 3654665 w 602" name="T8"/>
                  <a:gd fmla="*/ 75578543 h 580" name="T9"/>
                  <a:gd fmla="*/ 0 w 602" name="T10"/>
                  <a:gd fmla="*/ 71923702 h 580" name="T11"/>
                  <a:gd fmla="*/ 0 w 602" name="T12"/>
                  <a:gd fmla="*/ 71923702 h 580" name="T13"/>
                  <a:gd fmla="*/ 0 w 602" name="T14"/>
                  <a:gd fmla="*/ 71923702 h 580" name="T15"/>
                  <a:gd fmla="*/ 10180751 w 602" name="T16"/>
                  <a:gd fmla="*/ 53518347 h 580" name="T17"/>
                  <a:gd fmla="*/ 21274806 w 602" name="T18"/>
                  <a:gd fmla="*/ 49733080 h 580" name="T19"/>
                  <a:gd fmla="*/ 30411109 w 602" name="T20"/>
                  <a:gd fmla="*/ 46077877 h 580" name="T21"/>
                  <a:gd fmla="*/ 30411109 w 602" name="T22"/>
                  <a:gd fmla="*/ 38637768 h 580" name="T23"/>
                  <a:gd fmla="*/ 26756804 w 602" name="T24"/>
                  <a:gd fmla="*/ 29500304 h 580" name="T25"/>
                  <a:gd fmla="*/ 24929472 w 602" name="T26"/>
                  <a:gd fmla="*/ 25845463 h 580" name="T27"/>
                  <a:gd fmla="*/ 25843138 w 602" name="T28"/>
                  <a:gd fmla="*/ 19318704 h 580" name="T29"/>
                  <a:gd fmla="*/ 24929472 w 602" name="T30"/>
                  <a:gd fmla="*/ 12009021 h 580" name="T31"/>
                  <a:gd fmla="*/ 39678193 w 602" name="T32"/>
                  <a:gd fmla="*/ 0 h 580" name="T33"/>
                  <a:gd fmla="*/ 53513248 w 602" name="T34"/>
                  <a:gd fmla="*/ 12009021 h 580" name="T35"/>
                  <a:gd fmla="*/ 52599581 w 602" name="T36"/>
                  <a:gd fmla="*/ 19318704 h 580" name="T37"/>
                  <a:gd fmla="*/ 54426914 w 602" name="T38"/>
                  <a:gd fmla="*/ 25845463 h 580" name="T39"/>
                  <a:gd fmla="*/ 51685915 w 602" name="T40"/>
                  <a:gd fmla="*/ 29500304 h 580" name="T41"/>
                  <a:gd fmla="*/ 48031249 w 602" name="T42"/>
                  <a:gd fmla="*/ 38637768 h 580" name="T43"/>
                  <a:gd fmla="*/ 48031249 w 602" name="T44"/>
                  <a:gd fmla="*/ 46077877 h 580" name="T45"/>
                  <a:gd fmla="*/ 57167913 w 602" name="T46"/>
                  <a:gd fmla="*/ 49733080 h 580" name="T47"/>
                  <a:gd fmla="*/ 69175635 w 602" name="T48"/>
                  <a:gd fmla="*/ 53518347 h 580" name="T49"/>
                  <a:gd fmla="*/ 78442719 w 602" name="T50"/>
                  <a:gd fmla="*/ 71923702 h 580"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b="b" l="0" r="r" t="0"/>
                <a:pathLst>
                  <a:path h="580" w="602">
                    <a:moveTo>
                      <a:pt x="601" y="551"/>
                    </a:moveTo>
                    <a:lnTo>
                      <a:pt x="601" y="551"/>
                    </a:lnTo>
                    <a:cubicBezTo>
                      <a:pt x="601" y="572"/>
                      <a:pt x="594" y="579"/>
                      <a:pt x="572" y="579"/>
                    </a:cubicBezTo>
                    <a:cubicBezTo>
                      <a:pt x="28" y="579"/>
                      <a:pt x="28" y="579"/>
                      <a:pt x="28" y="579"/>
                    </a:cubicBezTo>
                    <a:cubicBezTo>
                      <a:pt x="14" y="579"/>
                      <a:pt x="0" y="572"/>
                      <a:pt x="0" y="551"/>
                    </a:cubicBezTo>
                    <a:cubicBezTo>
                      <a:pt x="0" y="551"/>
                      <a:pt x="0" y="452"/>
                      <a:pt x="78" y="410"/>
                    </a:cubicBezTo>
                    <a:cubicBezTo>
                      <a:pt x="120" y="388"/>
                      <a:pt x="106" y="410"/>
                      <a:pt x="163" y="381"/>
                    </a:cubicBezTo>
                    <a:cubicBezTo>
                      <a:pt x="219" y="360"/>
                      <a:pt x="233" y="353"/>
                      <a:pt x="233" y="353"/>
                    </a:cubicBezTo>
                    <a:cubicBezTo>
                      <a:pt x="233" y="296"/>
                      <a:pt x="233" y="296"/>
                      <a:pt x="233" y="296"/>
                    </a:cubicBezTo>
                    <a:cubicBezTo>
                      <a:pt x="233" y="296"/>
                      <a:pt x="212" y="275"/>
                      <a:pt x="205" y="226"/>
                    </a:cubicBezTo>
                    <a:cubicBezTo>
                      <a:pt x="191" y="233"/>
                      <a:pt x="191" y="212"/>
                      <a:pt x="191" y="198"/>
                    </a:cubicBezTo>
                    <a:cubicBezTo>
                      <a:pt x="191" y="183"/>
                      <a:pt x="184" y="148"/>
                      <a:pt x="198" y="148"/>
                    </a:cubicBezTo>
                    <a:cubicBezTo>
                      <a:pt x="191" y="127"/>
                      <a:pt x="191" y="99"/>
                      <a:pt x="191" y="92"/>
                    </a:cubicBezTo>
                    <a:cubicBezTo>
                      <a:pt x="198" y="49"/>
                      <a:pt x="240" y="0"/>
                      <a:pt x="304" y="0"/>
                    </a:cubicBezTo>
                    <a:cubicBezTo>
                      <a:pt x="375" y="0"/>
                      <a:pt x="410" y="49"/>
                      <a:pt x="410" y="92"/>
                    </a:cubicBezTo>
                    <a:cubicBezTo>
                      <a:pt x="410" y="99"/>
                      <a:pt x="410" y="127"/>
                      <a:pt x="403" y="148"/>
                    </a:cubicBezTo>
                    <a:cubicBezTo>
                      <a:pt x="424" y="148"/>
                      <a:pt x="417" y="183"/>
                      <a:pt x="417" y="198"/>
                    </a:cubicBezTo>
                    <a:cubicBezTo>
                      <a:pt x="417" y="212"/>
                      <a:pt x="410" y="233"/>
                      <a:pt x="396" y="226"/>
                    </a:cubicBezTo>
                    <a:cubicBezTo>
                      <a:pt x="389" y="275"/>
                      <a:pt x="368" y="296"/>
                      <a:pt x="368" y="296"/>
                    </a:cubicBezTo>
                    <a:cubicBezTo>
                      <a:pt x="368" y="353"/>
                      <a:pt x="368" y="353"/>
                      <a:pt x="368" y="353"/>
                    </a:cubicBezTo>
                    <a:cubicBezTo>
                      <a:pt x="368" y="353"/>
                      <a:pt x="382" y="360"/>
                      <a:pt x="438" y="381"/>
                    </a:cubicBezTo>
                    <a:cubicBezTo>
                      <a:pt x="502" y="410"/>
                      <a:pt x="481" y="388"/>
                      <a:pt x="530" y="410"/>
                    </a:cubicBezTo>
                    <a:cubicBezTo>
                      <a:pt x="601" y="452"/>
                      <a:pt x="601" y="551"/>
                      <a:pt x="601" y="551"/>
                    </a:cubicBezTo>
                  </a:path>
                </a:pathLst>
              </a:custGeom>
              <a:grpFill/>
              <a:ln>
                <a:noFill/>
              </a:ln>
              <a:extLst/>
            </p:spPr>
            <p:txBody>
              <a:bodyPr anchor="ctr" bIns="22854" lIns="45708" rIns="45708" tIns="22854" wrap="none"/>
              <a:lstStyle/>
              <a:p>
                <a:endParaRPr lang="en-US" sz="3199">
                  <a:latin typeface="Roboto Light"/>
                </a:endParaRPr>
              </a:p>
            </p:txBody>
          </p:sp>
          <p:sp>
            <p:nvSpPr>
              <p:cNvPr id="148" name="Freeform 97"/>
              <p:cNvSpPr>
                <a:spLocks noChangeArrowheads="1"/>
              </p:cNvSpPr>
              <p:nvPr/>
            </p:nvSpPr>
            <p:spPr bwMode="auto">
              <a:xfrm>
                <a:off x="4952207" y="1993899"/>
                <a:ext cx="217487" cy="190500"/>
              </a:xfrm>
              <a:custGeom>
                <a:gdLst>
                  <a:gd fmla="*/ 56253627 w 602" name="T0"/>
                  <a:gd fmla="*/ 0 h 531" name="T1"/>
                  <a:gd fmla="*/ 56253627 w 602" name="T2"/>
                  <a:gd fmla="*/ 0 h 531" name="T3"/>
                  <a:gd fmla="*/ 41504973 w 602" name="T4"/>
                  <a:gd fmla="*/ 6306590 h 531" name="T5"/>
                  <a:gd fmla="*/ 41504973 w 602" name="T6"/>
                  <a:gd fmla="*/ 6306590 h 531" name="T7"/>
                  <a:gd fmla="*/ 41504973 w 602" name="T8"/>
                  <a:gd fmla="*/ 6306590 h 531" name="T9"/>
                  <a:gd fmla="*/ 38763987 w 602" name="T10"/>
                  <a:gd fmla="*/ 9009466 h 531" name="T11"/>
                  <a:gd fmla="*/ 36937024 w 602" name="T12"/>
                  <a:gd fmla="*/ 6306590 h 531" name="T13"/>
                  <a:gd fmla="*/ 36937024 w 602" name="T14"/>
                  <a:gd fmla="*/ 6306590 h 531" name="T15"/>
                  <a:gd fmla="*/ 36937024 w 602" name="T16"/>
                  <a:gd fmla="*/ 6306590 h 531" name="T17"/>
                  <a:gd fmla="*/ 36937024 w 602" name="T18"/>
                  <a:gd fmla="*/ 6306590 h 531" name="T19"/>
                  <a:gd fmla="*/ 22188371 w 602" name="T20"/>
                  <a:gd fmla="*/ 0 h 531" name="T21"/>
                  <a:gd fmla="*/ 6526055 w 602" name="T22"/>
                  <a:gd fmla="*/ 6306590 h 531" name="T23"/>
                  <a:gd fmla="*/ 0 w 602" name="T24"/>
                  <a:gd fmla="*/ 21751441 h 531" name="T25"/>
                  <a:gd fmla="*/ 6526055 w 602" name="T26"/>
                  <a:gd fmla="*/ 37325085 h 531" name="T27"/>
                  <a:gd fmla="*/ 36023362 w 602" name="T28"/>
                  <a:gd fmla="*/ 66412749 h 531" name="T29"/>
                  <a:gd fmla="*/ 38763987 w 602" name="T30"/>
                  <a:gd fmla="*/ 68214427 h 531" name="T31"/>
                  <a:gd fmla="*/ 42418636 w 602" name="T32"/>
                  <a:gd fmla="*/ 66412749 h 531" name="T33"/>
                  <a:gd fmla="*/ 71915942 w 602" name="T34"/>
                  <a:gd fmla="*/ 37325085 h 531" name="T35"/>
                  <a:gd fmla="*/ 78441997 w 602" name="T36"/>
                  <a:gd fmla="*/ 21751441 h 531" name="T37"/>
                  <a:gd fmla="*/ 71915942 w 602" name="T38"/>
                  <a:gd fmla="*/ 6306590 h 531" name="T39"/>
                  <a:gd fmla="*/ 56253627 w 602" name="T40"/>
                  <a:gd fmla="*/ 0 h 531"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b="b" l="0" r="r" t="0"/>
                <a:pathLst>
                  <a:path h="531" w="602">
                    <a:moveTo>
                      <a:pt x="431" y="0"/>
                    </a:moveTo>
                    <a:lnTo>
                      <a:pt x="431" y="0"/>
                    </a:lnTo>
                    <a:cubicBezTo>
                      <a:pt x="389" y="0"/>
                      <a:pt x="346" y="21"/>
                      <a:pt x="318" y="49"/>
                    </a:cubicBezTo>
                    <a:cubicBezTo>
                      <a:pt x="297" y="70"/>
                      <a:pt x="297" y="70"/>
                      <a:pt x="297" y="70"/>
                    </a:cubicBezTo>
                    <a:cubicBezTo>
                      <a:pt x="283" y="49"/>
                      <a:pt x="283" y="49"/>
                      <a:pt x="283" y="49"/>
                    </a:cubicBezTo>
                    <a:cubicBezTo>
                      <a:pt x="248" y="21"/>
                      <a:pt x="212" y="0"/>
                      <a:pt x="170" y="0"/>
                    </a:cubicBezTo>
                    <a:cubicBezTo>
                      <a:pt x="120" y="0"/>
                      <a:pt x="78" y="21"/>
                      <a:pt x="50" y="49"/>
                    </a:cubicBezTo>
                    <a:cubicBezTo>
                      <a:pt x="14" y="84"/>
                      <a:pt x="0" y="127"/>
                      <a:pt x="0" y="169"/>
                    </a:cubicBezTo>
                    <a:cubicBezTo>
                      <a:pt x="0" y="219"/>
                      <a:pt x="14" y="261"/>
                      <a:pt x="50" y="290"/>
                    </a:cubicBezTo>
                    <a:cubicBezTo>
                      <a:pt x="276" y="516"/>
                      <a:pt x="276" y="516"/>
                      <a:pt x="276" y="516"/>
                    </a:cubicBezTo>
                    <a:cubicBezTo>
                      <a:pt x="283" y="523"/>
                      <a:pt x="290" y="530"/>
                      <a:pt x="297" y="530"/>
                    </a:cubicBezTo>
                    <a:cubicBezTo>
                      <a:pt x="311" y="530"/>
                      <a:pt x="318" y="523"/>
                      <a:pt x="325" y="516"/>
                    </a:cubicBezTo>
                    <a:cubicBezTo>
                      <a:pt x="551" y="290"/>
                      <a:pt x="551" y="290"/>
                      <a:pt x="551" y="290"/>
                    </a:cubicBezTo>
                    <a:cubicBezTo>
                      <a:pt x="587" y="261"/>
                      <a:pt x="601" y="219"/>
                      <a:pt x="601" y="169"/>
                    </a:cubicBezTo>
                    <a:cubicBezTo>
                      <a:pt x="601" y="127"/>
                      <a:pt x="587" y="84"/>
                      <a:pt x="551" y="49"/>
                    </a:cubicBezTo>
                    <a:cubicBezTo>
                      <a:pt x="516" y="21"/>
                      <a:pt x="474" y="0"/>
                      <a:pt x="431" y="0"/>
                    </a:cubicBezTo>
                  </a:path>
                </a:pathLst>
              </a:custGeom>
              <a:grpFill/>
              <a:ln>
                <a:noFill/>
              </a:ln>
              <a:extLst/>
            </p:spPr>
            <p:txBody>
              <a:bodyPr anchor="ctr" bIns="22854" lIns="45708" rIns="45708" tIns="22854" wrap="none"/>
              <a:lstStyle/>
              <a:p>
                <a:endParaRPr lang="en-US" sz="3199">
                  <a:latin typeface="Roboto Light"/>
                </a:endParaRPr>
              </a:p>
            </p:txBody>
          </p:sp>
          <p:sp>
            <p:nvSpPr>
              <p:cNvPr id="149" name="Freeform 98"/>
              <p:cNvSpPr>
                <a:spLocks noChangeArrowheads="1"/>
              </p:cNvSpPr>
              <p:nvPr/>
            </p:nvSpPr>
            <p:spPr bwMode="auto">
              <a:xfrm>
                <a:off x="4577557" y="1992312"/>
                <a:ext cx="211137" cy="196850"/>
              </a:xfrm>
              <a:custGeom>
                <a:gdLst>
                  <a:gd fmla="*/ 65628418 w 588" name="T0"/>
                  <a:gd fmla="*/ 20221371 h 545" name="T1"/>
                  <a:gd fmla="*/ 53766324 w 588" name="T2"/>
                  <a:gd fmla="*/ 36789640 h 545" name="T3"/>
                  <a:gd fmla="*/ 46546013 w 588" name="T4"/>
                  <a:gd fmla="*/ 10045490 h 545" name="T5"/>
                  <a:gd fmla="*/ 26431982 w 588" name="T6"/>
                  <a:gd fmla="*/ 61707599 h 545" name="T7"/>
                  <a:gd fmla="*/ 40099153 w 588" name="T8"/>
                  <a:gd fmla="*/ 55315211 h 545" name="T9"/>
                  <a:gd fmla="*/ 24626905 w 588" name="T10"/>
                  <a:gd fmla="*/ 70970385 h 545" name="T11"/>
                  <a:gd fmla="*/ 22821827 w 588" name="T12"/>
                  <a:gd fmla="*/ 70970385 h 545" name="T13"/>
                  <a:gd fmla="*/ 1805078 w 588" name="T14"/>
                  <a:gd fmla="*/ 56228306 h 545" name="T15"/>
                  <a:gd fmla="*/ 0 w 588" name="T16"/>
                  <a:gd fmla="*/ 3652741 h 545" name="T17"/>
                  <a:gd fmla="*/ 5544142 w 588" name="T18"/>
                  <a:gd fmla="*/ 913095 h 545" name="T19"/>
                  <a:gd fmla="*/ 23724186 w 588" name="T20"/>
                  <a:gd fmla="*/ 13828622 h 545" name="T21"/>
                  <a:gd fmla="*/ 48351091 w 588" name="T22"/>
                  <a:gd fmla="*/ 0 h 545" name="T23"/>
                  <a:gd fmla="*/ 51961247 w 588" name="T24"/>
                  <a:gd fmla="*/ 913095 h 545" name="T25"/>
                  <a:gd fmla="*/ 71043651 w 588" name="T26"/>
                  <a:gd fmla="*/ 15655173 h 545" name="T27"/>
                  <a:gd fmla="*/ 71043651 w 588" name="T28"/>
                  <a:gd fmla="*/ 15655173 h 545" name="T29"/>
                  <a:gd fmla="*/ 72977637 w 588" name="T30"/>
                  <a:gd fmla="*/ 18394820 h 545" name="T31"/>
                  <a:gd fmla="*/ 65628418 w 588" name="T32"/>
                  <a:gd fmla="*/ 36789640 h 545" name="T33"/>
                  <a:gd fmla="*/ 19082404 w 588" name="T34"/>
                  <a:gd fmla="*/ 20221371 h 545" name="T35"/>
                  <a:gd fmla="*/ 7349219 w 588" name="T36"/>
                  <a:gd fmla="*/ 10958585 h 545" name="T37"/>
                  <a:gd fmla="*/ 19082404 w 588" name="T38"/>
                  <a:gd fmla="*/ 59881048 h 545" name="T39"/>
                  <a:gd fmla="*/ 59181557 w 588" name="T40"/>
                  <a:gd fmla="*/ 39660038 h 545" name="T41"/>
                  <a:gd fmla="*/ 75685433 w 588" name="T42"/>
                  <a:gd fmla="*/ 55315211 h 545" name="T43"/>
                  <a:gd fmla="*/ 43709309 w 588" name="T44"/>
                  <a:gd fmla="*/ 55315211 h 545" name="T45"/>
                  <a:gd fmla="*/ 51961247 w 588" name="T46"/>
                  <a:gd fmla="*/ 58054858 h 545" name="T47"/>
                  <a:gd fmla="*/ 51058528 w 588" name="T48"/>
                  <a:gd fmla="*/ 59881048 h 545" name="T49"/>
                  <a:gd fmla="*/ 57376480 w 588" name="T50"/>
                  <a:gd fmla="*/ 62620694 h 545" name="T51"/>
                  <a:gd fmla="*/ 62018262 w 588" name="T52"/>
                  <a:gd fmla="*/ 62620694 h 545" name="T53"/>
                  <a:gd fmla="*/ 68336214 w 588" name="T54"/>
                  <a:gd fmla="*/ 59881048 h 545" name="T55"/>
                  <a:gd fmla="*/ 64725699 w 588" name="T56"/>
                  <a:gd fmla="*/ 55315211 h 545" name="T57"/>
                  <a:gd fmla="*/ 68336214 w 588" name="T58"/>
                  <a:gd fmla="*/ 50618623 h 545" name="T59"/>
                  <a:gd fmla="*/ 62018262 w 588" name="T60"/>
                  <a:gd fmla="*/ 47878977 h 545" name="T61"/>
                  <a:gd fmla="*/ 57376480 w 588" name="T62"/>
                  <a:gd fmla="*/ 47878977 h 545" name="T63"/>
                  <a:gd fmla="*/ 51058528 w 588" name="T64"/>
                  <a:gd fmla="*/ 50618623 h 545" name="T65"/>
                  <a:gd fmla="*/ 54668684 w 588" name="T66"/>
                  <a:gd fmla="*/ 55315211 h 545"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b="b" l="0" r="r" t="0"/>
                <a:pathLst>
                  <a:path h="545" w="588">
                    <a:moveTo>
                      <a:pt x="509" y="155"/>
                    </a:moveTo>
                    <a:lnTo>
                      <a:pt x="509" y="155"/>
                    </a:lnTo>
                    <a:cubicBezTo>
                      <a:pt x="417" y="84"/>
                      <a:pt x="417" y="84"/>
                      <a:pt x="417" y="84"/>
                    </a:cubicBezTo>
                    <a:cubicBezTo>
                      <a:pt x="417" y="282"/>
                      <a:pt x="417" y="282"/>
                      <a:pt x="417" y="282"/>
                    </a:cubicBezTo>
                    <a:cubicBezTo>
                      <a:pt x="396" y="289"/>
                      <a:pt x="375" y="297"/>
                      <a:pt x="361" y="318"/>
                    </a:cubicBezTo>
                    <a:cubicBezTo>
                      <a:pt x="361" y="77"/>
                      <a:pt x="361" y="77"/>
                      <a:pt x="361" y="77"/>
                    </a:cubicBezTo>
                    <a:cubicBezTo>
                      <a:pt x="205" y="155"/>
                      <a:pt x="205" y="155"/>
                      <a:pt x="205" y="155"/>
                    </a:cubicBezTo>
                    <a:cubicBezTo>
                      <a:pt x="205" y="473"/>
                      <a:pt x="205" y="473"/>
                      <a:pt x="205" y="473"/>
                    </a:cubicBezTo>
                    <a:cubicBezTo>
                      <a:pt x="311" y="417"/>
                      <a:pt x="311" y="417"/>
                      <a:pt x="311" y="417"/>
                    </a:cubicBezTo>
                    <a:lnTo>
                      <a:pt x="311" y="424"/>
                    </a:lnTo>
                    <a:cubicBezTo>
                      <a:pt x="311" y="438"/>
                      <a:pt x="311" y="459"/>
                      <a:pt x="318" y="473"/>
                    </a:cubicBezTo>
                    <a:cubicBezTo>
                      <a:pt x="191" y="544"/>
                      <a:pt x="191" y="544"/>
                      <a:pt x="191" y="544"/>
                    </a:cubicBezTo>
                    <a:cubicBezTo>
                      <a:pt x="191" y="544"/>
                      <a:pt x="184" y="544"/>
                      <a:pt x="177" y="544"/>
                    </a:cubicBezTo>
                    <a:cubicBezTo>
                      <a:pt x="170" y="544"/>
                      <a:pt x="170" y="544"/>
                      <a:pt x="163" y="544"/>
                    </a:cubicBezTo>
                    <a:cubicBezTo>
                      <a:pt x="14" y="431"/>
                      <a:pt x="14" y="431"/>
                      <a:pt x="14" y="431"/>
                    </a:cubicBezTo>
                    <a:cubicBezTo>
                      <a:pt x="7" y="424"/>
                      <a:pt x="0" y="417"/>
                      <a:pt x="0" y="402"/>
                    </a:cubicBezTo>
                    <a:cubicBezTo>
                      <a:pt x="0" y="28"/>
                      <a:pt x="0" y="28"/>
                      <a:pt x="0" y="28"/>
                    </a:cubicBezTo>
                    <a:cubicBezTo>
                      <a:pt x="0" y="14"/>
                      <a:pt x="14" y="0"/>
                      <a:pt x="28" y="0"/>
                    </a:cubicBezTo>
                    <a:cubicBezTo>
                      <a:pt x="35" y="0"/>
                      <a:pt x="43" y="0"/>
                      <a:pt x="43" y="7"/>
                    </a:cubicBezTo>
                    <a:cubicBezTo>
                      <a:pt x="184" y="106"/>
                      <a:pt x="184" y="106"/>
                      <a:pt x="184" y="106"/>
                    </a:cubicBezTo>
                    <a:cubicBezTo>
                      <a:pt x="375" y="0"/>
                      <a:pt x="375" y="0"/>
                      <a:pt x="375" y="0"/>
                    </a:cubicBezTo>
                    <a:cubicBezTo>
                      <a:pt x="375" y="0"/>
                      <a:pt x="382" y="0"/>
                      <a:pt x="389" y="0"/>
                    </a:cubicBezTo>
                    <a:cubicBezTo>
                      <a:pt x="396" y="0"/>
                      <a:pt x="396" y="0"/>
                      <a:pt x="403" y="7"/>
                    </a:cubicBezTo>
                    <a:cubicBezTo>
                      <a:pt x="551" y="120"/>
                      <a:pt x="551" y="120"/>
                      <a:pt x="551" y="120"/>
                    </a:cubicBezTo>
                    <a:cubicBezTo>
                      <a:pt x="558" y="127"/>
                      <a:pt x="566" y="134"/>
                      <a:pt x="566" y="141"/>
                    </a:cubicBezTo>
                    <a:cubicBezTo>
                      <a:pt x="566" y="318"/>
                      <a:pt x="566" y="318"/>
                      <a:pt x="566" y="318"/>
                    </a:cubicBezTo>
                    <a:cubicBezTo>
                      <a:pt x="551" y="297"/>
                      <a:pt x="530" y="289"/>
                      <a:pt x="509" y="282"/>
                    </a:cubicBezTo>
                    <a:lnTo>
                      <a:pt x="509" y="155"/>
                    </a:lnTo>
                    <a:close/>
                    <a:moveTo>
                      <a:pt x="148" y="155"/>
                    </a:moveTo>
                    <a:lnTo>
                      <a:pt x="148" y="155"/>
                    </a:lnTo>
                    <a:cubicBezTo>
                      <a:pt x="57" y="84"/>
                      <a:pt x="57" y="84"/>
                      <a:pt x="57" y="84"/>
                    </a:cubicBezTo>
                    <a:cubicBezTo>
                      <a:pt x="57" y="388"/>
                      <a:pt x="57" y="388"/>
                      <a:pt x="57" y="388"/>
                    </a:cubicBezTo>
                    <a:cubicBezTo>
                      <a:pt x="148" y="459"/>
                      <a:pt x="148" y="459"/>
                      <a:pt x="148" y="459"/>
                    </a:cubicBezTo>
                    <a:lnTo>
                      <a:pt x="148" y="155"/>
                    </a:lnTo>
                    <a:close/>
                    <a:moveTo>
                      <a:pt x="459" y="304"/>
                    </a:moveTo>
                    <a:lnTo>
                      <a:pt x="459" y="304"/>
                    </a:lnTo>
                    <a:cubicBezTo>
                      <a:pt x="530" y="304"/>
                      <a:pt x="587" y="353"/>
                      <a:pt x="587" y="424"/>
                    </a:cubicBezTo>
                    <a:cubicBezTo>
                      <a:pt x="587" y="495"/>
                      <a:pt x="530" y="544"/>
                      <a:pt x="459" y="544"/>
                    </a:cubicBezTo>
                    <a:cubicBezTo>
                      <a:pt x="396" y="544"/>
                      <a:pt x="339" y="495"/>
                      <a:pt x="339" y="424"/>
                    </a:cubicBezTo>
                    <a:cubicBezTo>
                      <a:pt x="339" y="353"/>
                      <a:pt x="396" y="304"/>
                      <a:pt x="459" y="304"/>
                    </a:cubicBezTo>
                    <a:close/>
                    <a:moveTo>
                      <a:pt x="403" y="445"/>
                    </a:moveTo>
                    <a:lnTo>
                      <a:pt x="403" y="445"/>
                    </a:lnTo>
                    <a:cubicBezTo>
                      <a:pt x="396" y="445"/>
                      <a:pt x="396" y="452"/>
                      <a:pt x="396" y="459"/>
                    </a:cubicBezTo>
                    <a:cubicBezTo>
                      <a:pt x="396" y="480"/>
                      <a:pt x="410" y="487"/>
                      <a:pt x="424" y="487"/>
                    </a:cubicBezTo>
                    <a:cubicBezTo>
                      <a:pt x="431" y="487"/>
                      <a:pt x="438" y="487"/>
                      <a:pt x="445" y="480"/>
                    </a:cubicBezTo>
                    <a:cubicBezTo>
                      <a:pt x="459" y="466"/>
                      <a:pt x="459" y="466"/>
                      <a:pt x="459" y="466"/>
                    </a:cubicBezTo>
                    <a:cubicBezTo>
                      <a:pt x="481" y="480"/>
                      <a:pt x="481" y="480"/>
                      <a:pt x="481" y="480"/>
                    </a:cubicBezTo>
                    <a:cubicBezTo>
                      <a:pt x="488" y="487"/>
                      <a:pt x="495" y="487"/>
                      <a:pt x="502" y="487"/>
                    </a:cubicBezTo>
                    <a:cubicBezTo>
                      <a:pt x="516" y="487"/>
                      <a:pt x="530" y="480"/>
                      <a:pt x="530" y="459"/>
                    </a:cubicBezTo>
                    <a:cubicBezTo>
                      <a:pt x="530" y="452"/>
                      <a:pt x="523" y="445"/>
                      <a:pt x="516" y="445"/>
                    </a:cubicBezTo>
                    <a:cubicBezTo>
                      <a:pt x="502" y="424"/>
                      <a:pt x="502" y="424"/>
                      <a:pt x="502" y="424"/>
                    </a:cubicBezTo>
                    <a:cubicBezTo>
                      <a:pt x="516" y="402"/>
                      <a:pt x="516" y="402"/>
                      <a:pt x="516" y="402"/>
                    </a:cubicBezTo>
                    <a:cubicBezTo>
                      <a:pt x="523" y="402"/>
                      <a:pt x="530" y="395"/>
                      <a:pt x="530" y="388"/>
                    </a:cubicBezTo>
                    <a:cubicBezTo>
                      <a:pt x="530" y="367"/>
                      <a:pt x="516" y="360"/>
                      <a:pt x="502" y="360"/>
                    </a:cubicBezTo>
                    <a:cubicBezTo>
                      <a:pt x="495" y="360"/>
                      <a:pt x="488" y="360"/>
                      <a:pt x="481" y="367"/>
                    </a:cubicBezTo>
                    <a:cubicBezTo>
                      <a:pt x="459" y="381"/>
                      <a:pt x="459" y="381"/>
                      <a:pt x="459" y="381"/>
                    </a:cubicBezTo>
                    <a:cubicBezTo>
                      <a:pt x="445" y="367"/>
                      <a:pt x="445" y="367"/>
                      <a:pt x="445" y="367"/>
                    </a:cubicBezTo>
                    <a:cubicBezTo>
                      <a:pt x="438" y="360"/>
                      <a:pt x="431" y="360"/>
                      <a:pt x="424" y="360"/>
                    </a:cubicBezTo>
                    <a:cubicBezTo>
                      <a:pt x="410" y="360"/>
                      <a:pt x="396" y="367"/>
                      <a:pt x="396" y="388"/>
                    </a:cubicBezTo>
                    <a:cubicBezTo>
                      <a:pt x="396" y="395"/>
                      <a:pt x="396" y="402"/>
                      <a:pt x="403" y="402"/>
                    </a:cubicBezTo>
                    <a:cubicBezTo>
                      <a:pt x="424" y="424"/>
                      <a:pt x="424" y="424"/>
                      <a:pt x="424" y="424"/>
                    </a:cubicBezTo>
                    <a:lnTo>
                      <a:pt x="403" y="445"/>
                    </a:lnTo>
                    <a:close/>
                  </a:path>
                </a:pathLst>
              </a:custGeom>
              <a:grpFill/>
              <a:ln>
                <a:noFill/>
              </a:ln>
              <a:extLst/>
            </p:spPr>
            <p:txBody>
              <a:bodyPr anchor="ctr" bIns="22854" lIns="45708" rIns="45708" tIns="22854" wrap="none"/>
              <a:lstStyle/>
              <a:p>
                <a:endParaRPr lang="en-US" sz="3199">
                  <a:latin typeface="Roboto Light"/>
                </a:endParaRPr>
              </a:p>
            </p:txBody>
          </p:sp>
          <p:sp>
            <p:nvSpPr>
              <p:cNvPr id="150" name="Freeform 99"/>
              <p:cNvSpPr>
                <a:spLocks noChangeArrowheads="1"/>
              </p:cNvSpPr>
              <p:nvPr/>
            </p:nvSpPr>
            <p:spPr bwMode="auto">
              <a:xfrm>
                <a:off x="4198144" y="1992312"/>
                <a:ext cx="209550" cy="196850"/>
              </a:xfrm>
              <a:custGeom>
                <a:gdLst>
                  <a:gd fmla="*/ 66212751 w 581" name="T0"/>
                  <a:gd fmla="*/ 20221371 h 545" name="T1"/>
                  <a:gd fmla="*/ 66212751 w 581" name="T2"/>
                  <a:gd fmla="*/ 20221371 h 545" name="T3"/>
                  <a:gd fmla="*/ 53334262 w 581" name="T4"/>
                  <a:gd fmla="*/ 10958585 h 545" name="T5"/>
                  <a:gd fmla="*/ 53334262 w 581" name="T6"/>
                  <a:gd fmla="*/ 36789640 h 545" name="T7"/>
                  <a:gd fmla="*/ 45919582 w 581" name="T8"/>
                  <a:gd fmla="*/ 41486228 h 545" name="T9"/>
                  <a:gd fmla="*/ 45919582 w 581" name="T10"/>
                  <a:gd fmla="*/ 10045490 h 545" name="T11"/>
                  <a:gd fmla="*/ 26667311 w 581" name="T12"/>
                  <a:gd fmla="*/ 20221371 h 545" name="T13"/>
                  <a:gd fmla="*/ 26667311 w 581" name="T14"/>
                  <a:gd fmla="*/ 61707599 h 545" name="T15"/>
                  <a:gd fmla="*/ 40456134 w 581" name="T16"/>
                  <a:gd fmla="*/ 54401755 h 545" name="T17"/>
                  <a:gd fmla="*/ 40456134 w 581" name="T18"/>
                  <a:gd fmla="*/ 55315211 h 545" name="T19"/>
                  <a:gd fmla="*/ 41366468 w 581" name="T20"/>
                  <a:gd fmla="*/ 61707599 h 545" name="T21"/>
                  <a:gd fmla="*/ 24845922 w 581" name="T22"/>
                  <a:gd fmla="*/ 70970385 h 545" name="T23"/>
                  <a:gd fmla="*/ 24845922 w 581" name="T24"/>
                  <a:gd fmla="*/ 70970385 h 545" name="T25"/>
                  <a:gd fmla="*/ 23024892 w 581" name="T26"/>
                  <a:gd fmla="*/ 70970385 h 545" name="T27"/>
                  <a:gd fmla="*/ 21203502 w 581" name="T28"/>
                  <a:gd fmla="*/ 70970385 h 545" name="T29"/>
                  <a:gd fmla="*/ 910695 w 581" name="T30"/>
                  <a:gd fmla="*/ 56228306 h 545" name="T31"/>
                  <a:gd fmla="*/ 0 w 581" name="T32"/>
                  <a:gd fmla="*/ 52444813 h 545" name="T33"/>
                  <a:gd fmla="*/ 0 w 581" name="T34"/>
                  <a:gd fmla="*/ 3652741 h 545" name="T35"/>
                  <a:gd fmla="*/ 3642419 w 581" name="T36"/>
                  <a:gd fmla="*/ 0 h 545" name="T37"/>
                  <a:gd fmla="*/ 5463448 w 581" name="T38"/>
                  <a:gd fmla="*/ 913095 h 545" name="T39"/>
                  <a:gd fmla="*/ 5463448 w 581" name="T40"/>
                  <a:gd fmla="*/ 913095 h 545" name="T41"/>
                  <a:gd fmla="*/ 23024892 w 581" name="T42"/>
                  <a:gd fmla="*/ 13828622 h 545" name="T43"/>
                  <a:gd fmla="*/ 48781509 w 581" name="T44"/>
                  <a:gd fmla="*/ 0 h 545" name="T45"/>
                  <a:gd fmla="*/ 48781509 w 581" name="T46"/>
                  <a:gd fmla="*/ 0 h 545" name="T47"/>
                  <a:gd fmla="*/ 49691843 w 581" name="T48"/>
                  <a:gd fmla="*/ 0 h 545" name="T49"/>
                  <a:gd fmla="*/ 52423928 w 581" name="T50"/>
                  <a:gd fmla="*/ 913095 h 545" name="T51"/>
                  <a:gd fmla="*/ 52423928 w 581" name="T52"/>
                  <a:gd fmla="*/ 913095 h 545" name="T53"/>
                  <a:gd fmla="*/ 71676199 w 581" name="T54"/>
                  <a:gd fmla="*/ 15655173 h 545" name="T55"/>
                  <a:gd fmla="*/ 71676199 w 581" name="T56"/>
                  <a:gd fmla="*/ 15655173 h 545" name="T57"/>
                  <a:gd fmla="*/ 71676199 w 581" name="T58"/>
                  <a:gd fmla="*/ 15655173 h 545" name="T59"/>
                  <a:gd fmla="*/ 71676199 w 581" name="T60"/>
                  <a:gd fmla="*/ 15655173 h 545" name="T61"/>
                  <a:gd fmla="*/ 73497228 w 581" name="T62"/>
                  <a:gd fmla="*/ 18394820 h 545" name="T63"/>
                  <a:gd fmla="*/ 73497228 w 581" name="T64"/>
                  <a:gd fmla="*/ 41486228 h 545" name="T65"/>
                  <a:gd fmla="*/ 66212751 w 581" name="T66"/>
                  <a:gd fmla="*/ 36789640 h 545" name="T67"/>
                  <a:gd fmla="*/ 66212751 w 581" name="T68"/>
                  <a:gd fmla="*/ 20221371 h 545" name="T69"/>
                  <a:gd fmla="*/ 19252271 w 581" name="T70"/>
                  <a:gd fmla="*/ 20221371 h 545" name="T71"/>
                  <a:gd fmla="*/ 19252271 w 581" name="T72"/>
                  <a:gd fmla="*/ 20221371 h 545" name="T73"/>
                  <a:gd fmla="*/ 7414680 w 581" name="T74"/>
                  <a:gd fmla="*/ 10958585 h 545" name="T75"/>
                  <a:gd fmla="*/ 7414680 w 581" name="T76"/>
                  <a:gd fmla="*/ 50618623 h 545" name="T77"/>
                  <a:gd fmla="*/ 19252271 w 581" name="T78"/>
                  <a:gd fmla="*/ 59881048 h 545" name="T79"/>
                  <a:gd fmla="*/ 19252271 w 581" name="T80"/>
                  <a:gd fmla="*/ 20221371 h 545" name="T81"/>
                  <a:gd fmla="*/ 59708405 w 581" name="T82"/>
                  <a:gd fmla="*/ 39660038 h 545" name="T83"/>
                  <a:gd fmla="*/ 59708405 w 581" name="T84"/>
                  <a:gd fmla="*/ 39660038 h 545" name="T85"/>
                  <a:gd fmla="*/ 75448459 w 581" name="T86"/>
                  <a:gd fmla="*/ 55315211 h 545" name="T87"/>
                  <a:gd fmla="*/ 59708405 w 581" name="T88"/>
                  <a:gd fmla="*/ 70970385 h 545" name="T89"/>
                  <a:gd fmla="*/ 44098553 w 581" name="T90"/>
                  <a:gd fmla="*/ 55315211 h 545" name="T91"/>
                  <a:gd fmla="*/ 59708405 w 581" name="T92"/>
                  <a:gd fmla="*/ 39660038 h 545" name="T93"/>
                  <a:gd fmla="*/ 49691843 w 581" name="T94"/>
                  <a:gd fmla="*/ 58967953 h 545" name="T95"/>
                  <a:gd fmla="*/ 49691843 w 581" name="T96"/>
                  <a:gd fmla="*/ 58967953 h 545" name="T97"/>
                  <a:gd fmla="*/ 55155652 w 581" name="T98"/>
                  <a:gd fmla="*/ 63534150 h 545" name="T99"/>
                  <a:gd fmla="*/ 56976681 w 581" name="T100"/>
                  <a:gd fmla="*/ 65491092 h 545" name="T101"/>
                  <a:gd fmla="*/ 59708405 w 581" name="T102"/>
                  <a:gd fmla="*/ 63534150 h 545" name="T103"/>
                  <a:gd fmla="*/ 69854809 w 581" name="T104"/>
                  <a:gd fmla="*/ 54401755 h 545" name="T105"/>
                  <a:gd fmla="*/ 70765504 w 581" name="T106"/>
                  <a:gd fmla="*/ 51531718 h 545" name="T107"/>
                  <a:gd fmla="*/ 67123085 w 581" name="T108"/>
                  <a:gd fmla="*/ 47878977 h 545" name="T109"/>
                  <a:gd fmla="*/ 64391361 w 581" name="T110"/>
                  <a:gd fmla="*/ 48792072 h 545" name="T111"/>
                  <a:gd fmla="*/ 56976681 w 581" name="T112"/>
                  <a:gd fmla="*/ 56228306 h 545" name="T113"/>
                  <a:gd fmla="*/ 55155652 w 581" name="T114"/>
                  <a:gd fmla="*/ 54401755 h 545" name="T115"/>
                  <a:gd fmla="*/ 52423928 w 581" name="T116"/>
                  <a:gd fmla="*/ 52444813 h 545" name="T117"/>
                  <a:gd fmla="*/ 48781509 w 581" name="T118"/>
                  <a:gd fmla="*/ 56228306 h 545" name="T119"/>
                  <a:gd fmla="*/ 49691843 w 581" name="T120"/>
                  <a:gd fmla="*/ 58967953 h 545"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b="b" l="0" r="r" t="0"/>
                <a:pathLst>
                  <a:path h="545" w="581">
                    <a:moveTo>
                      <a:pt x="509" y="155"/>
                    </a:moveTo>
                    <a:lnTo>
                      <a:pt x="509" y="155"/>
                    </a:lnTo>
                    <a:cubicBezTo>
                      <a:pt x="410" y="84"/>
                      <a:pt x="410" y="84"/>
                      <a:pt x="410" y="84"/>
                    </a:cubicBezTo>
                    <a:cubicBezTo>
                      <a:pt x="410" y="282"/>
                      <a:pt x="410" y="282"/>
                      <a:pt x="410" y="282"/>
                    </a:cubicBezTo>
                    <a:cubicBezTo>
                      <a:pt x="389" y="289"/>
                      <a:pt x="375" y="297"/>
                      <a:pt x="353" y="318"/>
                    </a:cubicBezTo>
                    <a:cubicBezTo>
                      <a:pt x="353" y="77"/>
                      <a:pt x="353" y="77"/>
                      <a:pt x="353" y="77"/>
                    </a:cubicBezTo>
                    <a:cubicBezTo>
                      <a:pt x="205" y="155"/>
                      <a:pt x="205" y="155"/>
                      <a:pt x="205" y="155"/>
                    </a:cubicBezTo>
                    <a:cubicBezTo>
                      <a:pt x="205" y="473"/>
                      <a:pt x="205" y="473"/>
                      <a:pt x="205" y="473"/>
                    </a:cubicBezTo>
                    <a:cubicBezTo>
                      <a:pt x="311" y="417"/>
                      <a:pt x="311" y="417"/>
                      <a:pt x="311" y="417"/>
                    </a:cubicBezTo>
                    <a:lnTo>
                      <a:pt x="311" y="424"/>
                    </a:lnTo>
                    <a:cubicBezTo>
                      <a:pt x="311" y="438"/>
                      <a:pt x="311" y="459"/>
                      <a:pt x="318" y="473"/>
                    </a:cubicBezTo>
                    <a:cubicBezTo>
                      <a:pt x="191" y="544"/>
                      <a:pt x="191" y="544"/>
                      <a:pt x="191" y="544"/>
                    </a:cubicBezTo>
                    <a:cubicBezTo>
                      <a:pt x="184" y="544"/>
                      <a:pt x="184" y="544"/>
                      <a:pt x="177" y="544"/>
                    </a:cubicBezTo>
                    <a:cubicBezTo>
                      <a:pt x="170" y="544"/>
                      <a:pt x="163" y="544"/>
                      <a:pt x="163" y="544"/>
                    </a:cubicBezTo>
                    <a:cubicBezTo>
                      <a:pt x="7" y="431"/>
                      <a:pt x="7" y="431"/>
                      <a:pt x="7" y="431"/>
                    </a:cubicBezTo>
                    <a:cubicBezTo>
                      <a:pt x="0" y="424"/>
                      <a:pt x="0" y="417"/>
                      <a:pt x="0" y="402"/>
                    </a:cubicBezTo>
                    <a:cubicBezTo>
                      <a:pt x="0" y="28"/>
                      <a:pt x="0" y="28"/>
                      <a:pt x="0" y="28"/>
                    </a:cubicBezTo>
                    <a:cubicBezTo>
                      <a:pt x="0" y="14"/>
                      <a:pt x="7" y="0"/>
                      <a:pt x="28" y="0"/>
                    </a:cubicBezTo>
                    <a:cubicBezTo>
                      <a:pt x="35" y="0"/>
                      <a:pt x="35" y="0"/>
                      <a:pt x="42" y="7"/>
                    </a:cubicBezTo>
                    <a:cubicBezTo>
                      <a:pt x="177" y="106"/>
                      <a:pt x="177" y="106"/>
                      <a:pt x="177" y="106"/>
                    </a:cubicBezTo>
                    <a:cubicBezTo>
                      <a:pt x="375" y="0"/>
                      <a:pt x="375" y="0"/>
                      <a:pt x="375" y="0"/>
                    </a:cubicBezTo>
                    <a:lnTo>
                      <a:pt x="382" y="0"/>
                    </a:lnTo>
                    <a:cubicBezTo>
                      <a:pt x="389" y="0"/>
                      <a:pt x="396" y="0"/>
                      <a:pt x="403" y="7"/>
                    </a:cubicBezTo>
                    <a:cubicBezTo>
                      <a:pt x="551" y="120"/>
                      <a:pt x="551" y="120"/>
                      <a:pt x="551" y="120"/>
                    </a:cubicBezTo>
                    <a:cubicBezTo>
                      <a:pt x="558" y="127"/>
                      <a:pt x="565" y="134"/>
                      <a:pt x="565" y="141"/>
                    </a:cubicBezTo>
                    <a:cubicBezTo>
                      <a:pt x="565" y="318"/>
                      <a:pt x="565" y="318"/>
                      <a:pt x="565" y="318"/>
                    </a:cubicBezTo>
                    <a:cubicBezTo>
                      <a:pt x="544" y="297"/>
                      <a:pt x="530" y="289"/>
                      <a:pt x="509" y="282"/>
                    </a:cubicBezTo>
                    <a:lnTo>
                      <a:pt x="509" y="155"/>
                    </a:lnTo>
                    <a:close/>
                    <a:moveTo>
                      <a:pt x="148" y="155"/>
                    </a:moveTo>
                    <a:lnTo>
                      <a:pt x="148" y="155"/>
                    </a:lnTo>
                    <a:cubicBezTo>
                      <a:pt x="57" y="84"/>
                      <a:pt x="57" y="84"/>
                      <a:pt x="57" y="84"/>
                    </a:cubicBezTo>
                    <a:cubicBezTo>
                      <a:pt x="57" y="388"/>
                      <a:pt x="57" y="388"/>
                      <a:pt x="57" y="388"/>
                    </a:cubicBezTo>
                    <a:cubicBezTo>
                      <a:pt x="148" y="459"/>
                      <a:pt x="148" y="459"/>
                      <a:pt x="148" y="459"/>
                    </a:cubicBezTo>
                    <a:lnTo>
                      <a:pt x="148" y="155"/>
                    </a:lnTo>
                    <a:close/>
                    <a:moveTo>
                      <a:pt x="459" y="304"/>
                    </a:moveTo>
                    <a:lnTo>
                      <a:pt x="459" y="304"/>
                    </a:lnTo>
                    <a:cubicBezTo>
                      <a:pt x="530" y="304"/>
                      <a:pt x="580" y="353"/>
                      <a:pt x="580" y="424"/>
                    </a:cubicBezTo>
                    <a:cubicBezTo>
                      <a:pt x="580" y="495"/>
                      <a:pt x="530" y="544"/>
                      <a:pt x="459" y="544"/>
                    </a:cubicBezTo>
                    <a:cubicBezTo>
                      <a:pt x="389" y="544"/>
                      <a:pt x="339" y="495"/>
                      <a:pt x="339" y="424"/>
                    </a:cubicBezTo>
                    <a:cubicBezTo>
                      <a:pt x="339" y="353"/>
                      <a:pt x="389" y="304"/>
                      <a:pt x="459" y="304"/>
                    </a:cubicBezTo>
                    <a:close/>
                    <a:moveTo>
                      <a:pt x="382" y="452"/>
                    </a:moveTo>
                    <a:lnTo>
                      <a:pt x="382" y="452"/>
                    </a:lnTo>
                    <a:cubicBezTo>
                      <a:pt x="424" y="487"/>
                      <a:pt x="424" y="487"/>
                      <a:pt x="424" y="487"/>
                    </a:cubicBezTo>
                    <a:cubicBezTo>
                      <a:pt x="424" y="495"/>
                      <a:pt x="431" y="502"/>
                      <a:pt x="438" y="502"/>
                    </a:cubicBezTo>
                    <a:cubicBezTo>
                      <a:pt x="445" y="502"/>
                      <a:pt x="452" y="495"/>
                      <a:pt x="459" y="487"/>
                    </a:cubicBezTo>
                    <a:cubicBezTo>
                      <a:pt x="537" y="417"/>
                      <a:pt x="537" y="417"/>
                      <a:pt x="537" y="417"/>
                    </a:cubicBezTo>
                    <a:cubicBezTo>
                      <a:pt x="544" y="410"/>
                      <a:pt x="544" y="402"/>
                      <a:pt x="544" y="395"/>
                    </a:cubicBezTo>
                    <a:cubicBezTo>
                      <a:pt x="544" y="381"/>
                      <a:pt x="530" y="367"/>
                      <a:pt x="516" y="367"/>
                    </a:cubicBezTo>
                    <a:cubicBezTo>
                      <a:pt x="509" y="367"/>
                      <a:pt x="502" y="367"/>
                      <a:pt x="495" y="374"/>
                    </a:cubicBezTo>
                    <a:cubicBezTo>
                      <a:pt x="438" y="431"/>
                      <a:pt x="438" y="431"/>
                      <a:pt x="438" y="431"/>
                    </a:cubicBezTo>
                    <a:cubicBezTo>
                      <a:pt x="424" y="417"/>
                      <a:pt x="424" y="417"/>
                      <a:pt x="424" y="417"/>
                    </a:cubicBezTo>
                    <a:cubicBezTo>
                      <a:pt x="417" y="410"/>
                      <a:pt x="410" y="402"/>
                      <a:pt x="403" y="402"/>
                    </a:cubicBezTo>
                    <a:cubicBezTo>
                      <a:pt x="389" y="402"/>
                      <a:pt x="375" y="417"/>
                      <a:pt x="375" y="431"/>
                    </a:cubicBezTo>
                    <a:cubicBezTo>
                      <a:pt x="375" y="438"/>
                      <a:pt x="375" y="445"/>
                      <a:pt x="382" y="452"/>
                    </a:cubicBezTo>
                    <a:close/>
                  </a:path>
                </a:pathLst>
              </a:custGeom>
              <a:grpFill/>
              <a:ln>
                <a:noFill/>
              </a:ln>
              <a:extLst/>
            </p:spPr>
            <p:txBody>
              <a:bodyPr anchor="ctr" bIns="22854" lIns="45708" rIns="45708" tIns="22854" wrap="none"/>
              <a:lstStyle/>
              <a:p>
                <a:endParaRPr lang="en-US" sz="3199">
                  <a:latin typeface="Roboto Light"/>
                </a:endParaRPr>
              </a:p>
            </p:txBody>
          </p:sp>
          <p:sp>
            <p:nvSpPr>
              <p:cNvPr id="151" name="Freeform 100"/>
              <p:cNvSpPr>
                <a:spLocks noChangeArrowheads="1"/>
              </p:cNvSpPr>
              <p:nvPr/>
            </p:nvSpPr>
            <p:spPr bwMode="auto">
              <a:xfrm>
                <a:off x="3817144" y="1992312"/>
                <a:ext cx="211138" cy="196850"/>
              </a:xfrm>
              <a:custGeom>
                <a:gdLst>
                  <a:gd fmla="*/ 65852755 w 587" name="T0"/>
                  <a:gd fmla="*/ 20221371 h 545" name="T1"/>
                  <a:gd fmla="*/ 65852755 w 587" name="T2"/>
                  <a:gd fmla="*/ 20221371 h 545" name="T3"/>
                  <a:gd fmla="*/ 53950255 w 587" name="T4"/>
                  <a:gd fmla="*/ 10958585 h 545" name="T5"/>
                  <a:gd fmla="*/ 53950255 w 587" name="T6"/>
                  <a:gd fmla="*/ 36789640 h 545" name="T7"/>
                  <a:gd fmla="*/ 46575532 w 587" name="T8"/>
                  <a:gd fmla="*/ 41486228 h 545" name="T9"/>
                  <a:gd fmla="*/ 46575532 w 587" name="T10"/>
                  <a:gd fmla="*/ 10045490 h 545" name="T11"/>
                  <a:gd fmla="*/ 27427797 w 587" name="T12"/>
                  <a:gd fmla="*/ 20221371 h 545" name="T13"/>
                  <a:gd fmla="*/ 27427797 w 587" name="T14"/>
                  <a:gd fmla="*/ 61707599 h 545" name="T15"/>
                  <a:gd fmla="*/ 40236356 w 587" name="T16"/>
                  <a:gd fmla="*/ 54401755 h 545" name="T17"/>
                  <a:gd fmla="*/ 40236356 w 587" name="T18"/>
                  <a:gd fmla="*/ 55315211 h 545" name="T19"/>
                  <a:gd fmla="*/ 42047395 w 587" name="T20"/>
                  <a:gd fmla="*/ 61707599 h 545" name="T21"/>
                  <a:gd fmla="*/ 25616758 w 587" name="T22"/>
                  <a:gd fmla="*/ 70970385 h 545" name="T23"/>
                  <a:gd fmla="*/ 25616758 w 587" name="T24"/>
                  <a:gd fmla="*/ 70970385 h 545" name="T25"/>
                  <a:gd fmla="*/ 23805360 w 587" name="T26"/>
                  <a:gd fmla="*/ 70970385 h 545" name="T27"/>
                  <a:gd fmla="*/ 20959133 w 587" name="T28"/>
                  <a:gd fmla="*/ 70970385 h 545" name="T29"/>
                  <a:gd fmla="*/ 1811399 w 587" name="T30"/>
                  <a:gd fmla="*/ 56228306 h 545" name="T31"/>
                  <a:gd fmla="*/ 0 w 587" name="T32"/>
                  <a:gd fmla="*/ 52444813 h 545" name="T33"/>
                  <a:gd fmla="*/ 0 w 587" name="T34"/>
                  <a:gd fmla="*/ 3652741 h 545" name="T35"/>
                  <a:gd fmla="*/ 3622437 w 587" name="T36"/>
                  <a:gd fmla="*/ 0 h 545" name="T37"/>
                  <a:gd fmla="*/ 6339535 w 587" name="T38"/>
                  <a:gd fmla="*/ 913095 h 545" name="T39"/>
                  <a:gd fmla="*/ 6339535 w 587" name="T40"/>
                  <a:gd fmla="*/ 913095 h 545" name="T41"/>
                  <a:gd fmla="*/ 23805360 w 587" name="T42"/>
                  <a:gd fmla="*/ 13828622 h 545" name="T43"/>
                  <a:gd fmla="*/ 48516419 w 587" name="T44"/>
                  <a:gd fmla="*/ 0 h 545" name="T45"/>
                  <a:gd fmla="*/ 48516419 w 587" name="T46"/>
                  <a:gd fmla="*/ 0 h 545" name="T47"/>
                  <a:gd fmla="*/ 50327458 w 587" name="T48"/>
                  <a:gd fmla="*/ 0 h 545" name="T49"/>
                  <a:gd fmla="*/ 52138857 w 587" name="T50"/>
                  <a:gd fmla="*/ 913095 h 545" name="T51"/>
                  <a:gd fmla="*/ 52138857 w 587" name="T52"/>
                  <a:gd fmla="*/ 913095 h 545" name="T53"/>
                  <a:gd fmla="*/ 71286591 w 587" name="T54"/>
                  <a:gd fmla="*/ 15655173 h 545" name="T55"/>
                  <a:gd fmla="*/ 72192291 w 587" name="T56"/>
                  <a:gd fmla="*/ 15655173 h 545" name="T57"/>
                  <a:gd fmla="*/ 72192291 w 587" name="T58"/>
                  <a:gd fmla="*/ 15655173 h 545" name="T59"/>
                  <a:gd fmla="*/ 72192291 w 587" name="T60"/>
                  <a:gd fmla="*/ 15655173 h 545" name="T61"/>
                  <a:gd fmla="*/ 73097990 w 587" name="T62"/>
                  <a:gd fmla="*/ 18394820 h 545" name="T63"/>
                  <a:gd fmla="*/ 73097990 w 587" name="T64"/>
                  <a:gd fmla="*/ 41486228 h 545" name="T65"/>
                  <a:gd fmla="*/ 65852755 w 587" name="T66"/>
                  <a:gd fmla="*/ 36789640 h 545" name="T67"/>
                  <a:gd fmla="*/ 65852755 w 587" name="T68"/>
                  <a:gd fmla="*/ 20221371 h 545" name="T69"/>
                  <a:gd fmla="*/ 20053434 w 587" name="T70"/>
                  <a:gd fmla="*/ 20221371 h 545" name="T71"/>
                  <a:gd fmla="*/ 20053434 w 587" name="T72"/>
                  <a:gd fmla="*/ 20221371 h 545" name="T73"/>
                  <a:gd fmla="*/ 7245235 w 587" name="T74"/>
                  <a:gd fmla="*/ 10958585 h 545" name="T75"/>
                  <a:gd fmla="*/ 7245235 w 587" name="T76"/>
                  <a:gd fmla="*/ 50618623 h 545" name="T77"/>
                  <a:gd fmla="*/ 20053434 w 587" name="T78"/>
                  <a:gd fmla="*/ 59881048 h 545" name="T79"/>
                  <a:gd fmla="*/ 20053434 w 587" name="T80"/>
                  <a:gd fmla="*/ 20221371 h 545" name="T81"/>
                  <a:gd fmla="*/ 60289790 w 587" name="T82"/>
                  <a:gd fmla="*/ 39660038 h 545" name="T83"/>
                  <a:gd fmla="*/ 60289790 w 587" name="T84"/>
                  <a:gd fmla="*/ 39660038 h 545" name="T85"/>
                  <a:gd fmla="*/ 75814728 w 587" name="T86"/>
                  <a:gd fmla="*/ 55315211 h 545" name="T87"/>
                  <a:gd fmla="*/ 60289790 w 587" name="T88"/>
                  <a:gd fmla="*/ 70970385 h 545" name="T89"/>
                  <a:gd fmla="*/ 43858794 w 587" name="T90"/>
                  <a:gd fmla="*/ 55315211 h 545" name="T91"/>
                  <a:gd fmla="*/ 60289790 w 587" name="T92"/>
                  <a:gd fmla="*/ 39660038 h 545" name="T93"/>
                  <a:gd fmla="*/ 53044556 w 587" name="T94"/>
                  <a:gd fmla="*/ 58967953 h 545" name="T95"/>
                  <a:gd fmla="*/ 53044556 w 587" name="T96"/>
                  <a:gd fmla="*/ 58967953 h 545" name="T97"/>
                  <a:gd fmla="*/ 67664154 w 587" name="T98"/>
                  <a:gd fmla="*/ 58967953 h 545" name="T99"/>
                  <a:gd fmla="*/ 71286591 w 587" name="T100"/>
                  <a:gd fmla="*/ 55315211 h 545" name="T101"/>
                  <a:gd fmla="*/ 67664154 w 587" name="T102"/>
                  <a:gd fmla="*/ 51531718 h 545" name="T103"/>
                  <a:gd fmla="*/ 53044556 w 587" name="T104"/>
                  <a:gd fmla="*/ 51531718 h 545" name="T105"/>
                  <a:gd fmla="*/ 49422118 w 587" name="T106"/>
                  <a:gd fmla="*/ 55315211 h 545" name="T107"/>
                  <a:gd fmla="*/ 53044556 w 587" name="T108"/>
                  <a:gd fmla="*/ 58967953 h 545"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b="b" l="0" r="r" t="0"/>
                <a:pathLst>
                  <a:path h="545" w="587">
                    <a:moveTo>
                      <a:pt x="509" y="155"/>
                    </a:moveTo>
                    <a:lnTo>
                      <a:pt x="509" y="155"/>
                    </a:lnTo>
                    <a:cubicBezTo>
                      <a:pt x="417" y="84"/>
                      <a:pt x="417" y="84"/>
                      <a:pt x="417" y="84"/>
                    </a:cubicBezTo>
                    <a:cubicBezTo>
                      <a:pt x="417" y="282"/>
                      <a:pt x="417" y="282"/>
                      <a:pt x="417" y="282"/>
                    </a:cubicBezTo>
                    <a:cubicBezTo>
                      <a:pt x="396" y="289"/>
                      <a:pt x="375" y="297"/>
                      <a:pt x="360" y="318"/>
                    </a:cubicBezTo>
                    <a:cubicBezTo>
                      <a:pt x="360" y="77"/>
                      <a:pt x="360" y="77"/>
                      <a:pt x="360" y="77"/>
                    </a:cubicBezTo>
                    <a:cubicBezTo>
                      <a:pt x="212" y="155"/>
                      <a:pt x="212" y="155"/>
                      <a:pt x="212" y="155"/>
                    </a:cubicBezTo>
                    <a:cubicBezTo>
                      <a:pt x="212" y="473"/>
                      <a:pt x="212" y="473"/>
                      <a:pt x="212" y="473"/>
                    </a:cubicBezTo>
                    <a:cubicBezTo>
                      <a:pt x="311" y="417"/>
                      <a:pt x="311" y="417"/>
                      <a:pt x="311" y="417"/>
                    </a:cubicBezTo>
                    <a:lnTo>
                      <a:pt x="311" y="424"/>
                    </a:lnTo>
                    <a:cubicBezTo>
                      <a:pt x="311" y="438"/>
                      <a:pt x="318" y="459"/>
                      <a:pt x="325" y="473"/>
                    </a:cubicBezTo>
                    <a:cubicBezTo>
                      <a:pt x="198" y="544"/>
                      <a:pt x="198" y="544"/>
                      <a:pt x="198" y="544"/>
                    </a:cubicBezTo>
                    <a:cubicBezTo>
                      <a:pt x="191" y="544"/>
                      <a:pt x="184" y="544"/>
                      <a:pt x="184" y="544"/>
                    </a:cubicBezTo>
                    <a:cubicBezTo>
                      <a:pt x="177" y="544"/>
                      <a:pt x="169" y="544"/>
                      <a:pt x="162" y="544"/>
                    </a:cubicBezTo>
                    <a:cubicBezTo>
                      <a:pt x="14" y="431"/>
                      <a:pt x="14" y="431"/>
                      <a:pt x="14" y="431"/>
                    </a:cubicBezTo>
                    <a:cubicBezTo>
                      <a:pt x="7" y="424"/>
                      <a:pt x="0" y="417"/>
                      <a:pt x="0" y="402"/>
                    </a:cubicBezTo>
                    <a:cubicBezTo>
                      <a:pt x="0" y="28"/>
                      <a:pt x="0" y="28"/>
                      <a:pt x="0" y="28"/>
                    </a:cubicBezTo>
                    <a:cubicBezTo>
                      <a:pt x="0" y="14"/>
                      <a:pt x="14" y="0"/>
                      <a:pt x="28" y="0"/>
                    </a:cubicBezTo>
                    <a:cubicBezTo>
                      <a:pt x="35" y="0"/>
                      <a:pt x="42" y="0"/>
                      <a:pt x="49" y="7"/>
                    </a:cubicBezTo>
                    <a:cubicBezTo>
                      <a:pt x="184" y="106"/>
                      <a:pt x="184" y="106"/>
                      <a:pt x="184" y="106"/>
                    </a:cubicBezTo>
                    <a:cubicBezTo>
                      <a:pt x="375" y="0"/>
                      <a:pt x="375" y="0"/>
                      <a:pt x="375" y="0"/>
                    </a:cubicBezTo>
                    <a:cubicBezTo>
                      <a:pt x="382" y="0"/>
                      <a:pt x="382" y="0"/>
                      <a:pt x="389" y="0"/>
                    </a:cubicBezTo>
                    <a:cubicBezTo>
                      <a:pt x="396" y="0"/>
                      <a:pt x="403" y="0"/>
                      <a:pt x="403" y="7"/>
                    </a:cubicBezTo>
                    <a:cubicBezTo>
                      <a:pt x="551" y="120"/>
                      <a:pt x="551" y="120"/>
                      <a:pt x="551" y="120"/>
                    </a:cubicBezTo>
                    <a:cubicBezTo>
                      <a:pt x="558" y="120"/>
                      <a:pt x="558" y="120"/>
                      <a:pt x="558" y="120"/>
                    </a:cubicBezTo>
                    <a:cubicBezTo>
                      <a:pt x="565" y="127"/>
                      <a:pt x="565" y="134"/>
                      <a:pt x="565" y="141"/>
                    </a:cubicBezTo>
                    <a:cubicBezTo>
                      <a:pt x="565" y="318"/>
                      <a:pt x="565" y="318"/>
                      <a:pt x="565" y="318"/>
                    </a:cubicBezTo>
                    <a:cubicBezTo>
                      <a:pt x="551" y="297"/>
                      <a:pt x="530" y="289"/>
                      <a:pt x="509" y="282"/>
                    </a:cubicBezTo>
                    <a:lnTo>
                      <a:pt x="509" y="155"/>
                    </a:lnTo>
                    <a:close/>
                    <a:moveTo>
                      <a:pt x="155" y="155"/>
                    </a:moveTo>
                    <a:lnTo>
                      <a:pt x="155" y="155"/>
                    </a:lnTo>
                    <a:cubicBezTo>
                      <a:pt x="56" y="84"/>
                      <a:pt x="56" y="84"/>
                      <a:pt x="56" y="84"/>
                    </a:cubicBezTo>
                    <a:cubicBezTo>
                      <a:pt x="56" y="388"/>
                      <a:pt x="56" y="388"/>
                      <a:pt x="56" y="388"/>
                    </a:cubicBezTo>
                    <a:cubicBezTo>
                      <a:pt x="155" y="459"/>
                      <a:pt x="155" y="459"/>
                      <a:pt x="155" y="459"/>
                    </a:cubicBezTo>
                    <a:lnTo>
                      <a:pt x="155" y="155"/>
                    </a:lnTo>
                    <a:close/>
                    <a:moveTo>
                      <a:pt x="466" y="304"/>
                    </a:moveTo>
                    <a:lnTo>
                      <a:pt x="466" y="304"/>
                    </a:lnTo>
                    <a:cubicBezTo>
                      <a:pt x="530" y="304"/>
                      <a:pt x="586" y="353"/>
                      <a:pt x="586" y="424"/>
                    </a:cubicBezTo>
                    <a:cubicBezTo>
                      <a:pt x="586" y="495"/>
                      <a:pt x="530" y="544"/>
                      <a:pt x="466" y="544"/>
                    </a:cubicBezTo>
                    <a:cubicBezTo>
                      <a:pt x="396" y="544"/>
                      <a:pt x="339" y="495"/>
                      <a:pt x="339" y="424"/>
                    </a:cubicBezTo>
                    <a:cubicBezTo>
                      <a:pt x="339" y="353"/>
                      <a:pt x="396" y="304"/>
                      <a:pt x="466" y="304"/>
                    </a:cubicBezTo>
                    <a:close/>
                    <a:moveTo>
                      <a:pt x="410" y="452"/>
                    </a:moveTo>
                    <a:lnTo>
                      <a:pt x="410" y="452"/>
                    </a:lnTo>
                    <a:cubicBezTo>
                      <a:pt x="523" y="452"/>
                      <a:pt x="523" y="452"/>
                      <a:pt x="523" y="452"/>
                    </a:cubicBezTo>
                    <a:cubicBezTo>
                      <a:pt x="537" y="452"/>
                      <a:pt x="551" y="438"/>
                      <a:pt x="551" y="424"/>
                    </a:cubicBezTo>
                    <a:cubicBezTo>
                      <a:pt x="551" y="410"/>
                      <a:pt x="537" y="395"/>
                      <a:pt x="523" y="395"/>
                    </a:cubicBezTo>
                    <a:cubicBezTo>
                      <a:pt x="410" y="395"/>
                      <a:pt x="410" y="395"/>
                      <a:pt x="410" y="395"/>
                    </a:cubicBezTo>
                    <a:cubicBezTo>
                      <a:pt x="389" y="395"/>
                      <a:pt x="382" y="410"/>
                      <a:pt x="382" y="424"/>
                    </a:cubicBezTo>
                    <a:cubicBezTo>
                      <a:pt x="382" y="438"/>
                      <a:pt x="389" y="452"/>
                      <a:pt x="410" y="452"/>
                    </a:cubicBezTo>
                    <a:close/>
                  </a:path>
                </a:pathLst>
              </a:custGeom>
              <a:grpFill/>
              <a:ln>
                <a:noFill/>
              </a:ln>
              <a:extLst/>
            </p:spPr>
            <p:txBody>
              <a:bodyPr anchor="ctr" bIns="22854" lIns="45708" rIns="45708" tIns="22854" wrap="none"/>
              <a:lstStyle/>
              <a:p>
                <a:endParaRPr lang="en-US" sz="3199">
                  <a:latin typeface="Roboto Light"/>
                </a:endParaRPr>
              </a:p>
            </p:txBody>
          </p:sp>
          <p:sp>
            <p:nvSpPr>
              <p:cNvPr id="152" name="Freeform 101"/>
              <p:cNvSpPr>
                <a:spLocks noChangeArrowheads="1"/>
              </p:cNvSpPr>
              <p:nvPr/>
            </p:nvSpPr>
            <p:spPr bwMode="auto">
              <a:xfrm>
                <a:off x="3437732" y="1992312"/>
                <a:ext cx="211137" cy="196850"/>
              </a:xfrm>
              <a:custGeom>
                <a:gdLst>
                  <a:gd fmla="*/ 65852084 w 587" name="T0"/>
                  <a:gd fmla="*/ 20221371 h 545" name="T1"/>
                  <a:gd fmla="*/ 53949640 w 587" name="T2"/>
                  <a:gd fmla="*/ 36789640 h 545" name="T3"/>
                  <a:gd fmla="*/ 46575312 w 587" name="T4"/>
                  <a:gd fmla="*/ 10045490 h 545" name="T5"/>
                  <a:gd fmla="*/ 26521972 w 587" name="T6"/>
                  <a:gd fmla="*/ 61707599 h 545" name="T7"/>
                  <a:gd fmla="*/ 40235806 w 587" name="T8"/>
                  <a:gd fmla="*/ 55315211 h 545" name="T9"/>
                  <a:gd fmla="*/ 24710582 w 587" name="T10"/>
                  <a:gd fmla="*/ 70970385 h 545" name="T11"/>
                  <a:gd fmla="*/ 22770064 w 587" name="T12"/>
                  <a:gd fmla="*/ 70970385 h 545" name="T13"/>
                  <a:gd fmla="*/ 1811390 w 587" name="T14"/>
                  <a:gd fmla="*/ 56228306 h 545" name="T15"/>
                  <a:gd fmla="*/ 0 w 587" name="T16"/>
                  <a:gd fmla="*/ 3652741 h 545" name="T17"/>
                  <a:gd fmla="*/ 5433810 w 587" name="T18"/>
                  <a:gd fmla="*/ 913095 h 545" name="T19"/>
                  <a:gd fmla="*/ 23805247 w 587" name="T20"/>
                  <a:gd fmla="*/ 13828622 h 545" name="T21"/>
                  <a:gd fmla="*/ 48386342 w 587" name="T22"/>
                  <a:gd fmla="*/ 0 h 545" name="T23"/>
                  <a:gd fmla="*/ 52138250 w 587" name="T24"/>
                  <a:gd fmla="*/ 913095 h 545" name="T25"/>
                  <a:gd fmla="*/ 71285894 w 587" name="T26"/>
                  <a:gd fmla="*/ 15655173 h 545" name="T27"/>
                  <a:gd fmla="*/ 71285894 w 587" name="T28"/>
                  <a:gd fmla="*/ 15655173 h 545" name="T29"/>
                  <a:gd fmla="*/ 73097284 w 587" name="T30"/>
                  <a:gd fmla="*/ 18394820 h 545" name="T31"/>
                  <a:gd fmla="*/ 65852084 w 587" name="T32"/>
                  <a:gd fmla="*/ 36789640 h 545" name="T33"/>
                  <a:gd fmla="*/ 19147644 w 587" name="T34"/>
                  <a:gd fmla="*/ 20221371 h 545" name="T35"/>
                  <a:gd fmla="*/ 7245200 w 587" name="T36"/>
                  <a:gd fmla="*/ 10958585 h 545" name="T37"/>
                  <a:gd fmla="*/ 19147644 w 587" name="T38"/>
                  <a:gd fmla="*/ 59881048 h 545" name="T39"/>
                  <a:gd fmla="*/ 59383450 w 587" name="T40"/>
                  <a:gd fmla="*/ 39660038 h 545" name="T41"/>
                  <a:gd fmla="*/ 75814009 w 587" name="T42"/>
                  <a:gd fmla="*/ 55315211 h 545" name="T43"/>
                  <a:gd fmla="*/ 43858227 w 587" name="T44"/>
                  <a:gd fmla="*/ 55315211 h 545" name="T45"/>
                  <a:gd fmla="*/ 52138250 w 587" name="T46"/>
                  <a:gd fmla="*/ 58967953 h 545" name="T47"/>
                  <a:gd fmla="*/ 55761030 w 587" name="T48"/>
                  <a:gd fmla="*/ 58967953 h 545" name="T49"/>
                  <a:gd fmla="*/ 59383450 w 587" name="T50"/>
                  <a:gd fmla="*/ 66404187 h 545" name="T51"/>
                  <a:gd fmla="*/ 63005871 w 587" name="T52"/>
                  <a:gd fmla="*/ 58967953 h 545" name="T53"/>
                  <a:gd fmla="*/ 70380199 w 587" name="T54"/>
                  <a:gd fmla="*/ 55315211 h 545" name="T55"/>
                  <a:gd fmla="*/ 63005871 w 587" name="T56"/>
                  <a:gd fmla="*/ 51531718 h 545" name="T57"/>
                  <a:gd fmla="*/ 59383450 w 587" name="T58"/>
                  <a:gd fmla="*/ 44225874 h 545" name="T59"/>
                  <a:gd fmla="*/ 55761030 w 587" name="T60"/>
                  <a:gd fmla="*/ 51531718 h 545" name="T61"/>
                  <a:gd fmla="*/ 48386342 w 587" name="T62"/>
                  <a:gd fmla="*/ 55315211 h 545"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b="b" l="0" r="r" t="0"/>
                <a:pathLst>
                  <a:path h="545" w="587">
                    <a:moveTo>
                      <a:pt x="509" y="155"/>
                    </a:moveTo>
                    <a:lnTo>
                      <a:pt x="509" y="155"/>
                    </a:lnTo>
                    <a:cubicBezTo>
                      <a:pt x="417" y="84"/>
                      <a:pt x="417" y="84"/>
                      <a:pt x="417" y="84"/>
                    </a:cubicBezTo>
                    <a:cubicBezTo>
                      <a:pt x="417" y="282"/>
                      <a:pt x="417" y="282"/>
                      <a:pt x="417" y="282"/>
                    </a:cubicBezTo>
                    <a:cubicBezTo>
                      <a:pt x="396" y="289"/>
                      <a:pt x="374" y="297"/>
                      <a:pt x="360" y="318"/>
                    </a:cubicBezTo>
                    <a:cubicBezTo>
                      <a:pt x="360" y="77"/>
                      <a:pt x="360" y="77"/>
                      <a:pt x="360" y="77"/>
                    </a:cubicBezTo>
                    <a:cubicBezTo>
                      <a:pt x="205" y="155"/>
                      <a:pt x="205" y="155"/>
                      <a:pt x="205" y="155"/>
                    </a:cubicBezTo>
                    <a:cubicBezTo>
                      <a:pt x="205" y="473"/>
                      <a:pt x="205" y="473"/>
                      <a:pt x="205" y="473"/>
                    </a:cubicBezTo>
                    <a:cubicBezTo>
                      <a:pt x="311" y="417"/>
                      <a:pt x="311" y="417"/>
                      <a:pt x="311" y="417"/>
                    </a:cubicBezTo>
                    <a:lnTo>
                      <a:pt x="311" y="424"/>
                    </a:lnTo>
                    <a:cubicBezTo>
                      <a:pt x="311" y="438"/>
                      <a:pt x="311" y="459"/>
                      <a:pt x="318" y="473"/>
                    </a:cubicBezTo>
                    <a:cubicBezTo>
                      <a:pt x="191" y="544"/>
                      <a:pt x="191" y="544"/>
                      <a:pt x="191" y="544"/>
                    </a:cubicBezTo>
                    <a:cubicBezTo>
                      <a:pt x="191" y="544"/>
                      <a:pt x="184" y="544"/>
                      <a:pt x="176" y="544"/>
                    </a:cubicBezTo>
                    <a:cubicBezTo>
                      <a:pt x="169" y="544"/>
                      <a:pt x="169" y="544"/>
                      <a:pt x="162" y="544"/>
                    </a:cubicBezTo>
                    <a:cubicBezTo>
                      <a:pt x="14" y="431"/>
                      <a:pt x="14" y="431"/>
                      <a:pt x="14" y="431"/>
                    </a:cubicBezTo>
                    <a:cubicBezTo>
                      <a:pt x="7" y="424"/>
                      <a:pt x="0" y="417"/>
                      <a:pt x="0" y="402"/>
                    </a:cubicBezTo>
                    <a:cubicBezTo>
                      <a:pt x="0" y="28"/>
                      <a:pt x="0" y="28"/>
                      <a:pt x="0" y="28"/>
                    </a:cubicBezTo>
                    <a:cubicBezTo>
                      <a:pt x="0" y="14"/>
                      <a:pt x="14" y="0"/>
                      <a:pt x="28" y="0"/>
                    </a:cubicBezTo>
                    <a:cubicBezTo>
                      <a:pt x="35" y="0"/>
                      <a:pt x="42" y="0"/>
                      <a:pt x="42" y="7"/>
                    </a:cubicBezTo>
                    <a:cubicBezTo>
                      <a:pt x="184" y="106"/>
                      <a:pt x="184" y="106"/>
                      <a:pt x="184" y="106"/>
                    </a:cubicBezTo>
                    <a:cubicBezTo>
                      <a:pt x="374" y="0"/>
                      <a:pt x="374" y="0"/>
                      <a:pt x="374" y="0"/>
                    </a:cubicBezTo>
                    <a:cubicBezTo>
                      <a:pt x="374" y="0"/>
                      <a:pt x="382" y="0"/>
                      <a:pt x="389" y="0"/>
                    </a:cubicBezTo>
                    <a:cubicBezTo>
                      <a:pt x="396" y="0"/>
                      <a:pt x="396" y="0"/>
                      <a:pt x="403" y="7"/>
                    </a:cubicBezTo>
                    <a:cubicBezTo>
                      <a:pt x="551" y="120"/>
                      <a:pt x="551" y="120"/>
                      <a:pt x="551" y="120"/>
                    </a:cubicBezTo>
                    <a:cubicBezTo>
                      <a:pt x="558" y="127"/>
                      <a:pt x="565" y="134"/>
                      <a:pt x="565" y="141"/>
                    </a:cubicBezTo>
                    <a:cubicBezTo>
                      <a:pt x="565" y="318"/>
                      <a:pt x="565" y="318"/>
                      <a:pt x="565" y="318"/>
                    </a:cubicBezTo>
                    <a:cubicBezTo>
                      <a:pt x="551" y="297"/>
                      <a:pt x="530" y="289"/>
                      <a:pt x="509" y="282"/>
                    </a:cubicBezTo>
                    <a:lnTo>
                      <a:pt x="509" y="155"/>
                    </a:lnTo>
                    <a:close/>
                    <a:moveTo>
                      <a:pt x="148" y="155"/>
                    </a:moveTo>
                    <a:lnTo>
                      <a:pt x="148" y="155"/>
                    </a:lnTo>
                    <a:cubicBezTo>
                      <a:pt x="56" y="84"/>
                      <a:pt x="56" y="84"/>
                      <a:pt x="56" y="84"/>
                    </a:cubicBezTo>
                    <a:cubicBezTo>
                      <a:pt x="56" y="388"/>
                      <a:pt x="56" y="388"/>
                      <a:pt x="56" y="388"/>
                    </a:cubicBezTo>
                    <a:cubicBezTo>
                      <a:pt x="148" y="459"/>
                      <a:pt x="148" y="459"/>
                      <a:pt x="148" y="459"/>
                    </a:cubicBezTo>
                    <a:lnTo>
                      <a:pt x="148" y="155"/>
                    </a:lnTo>
                    <a:close/>
                    <a:moveTo>
                      <a:pt x="459" y="304"/>
                    </a:moveTo>
                    <a:lnTo>
                      <a:pt x="459" y="304"/>
                    </a:lnTo>
                    <a:cubicBezTo>
                      <a:pt x="530" y="304"/>
                      <a:pt x="586" y="353"/>
                      <a:pt x="586" y="424"/>
                    </a:cubicBezTo>
                    <a:cubicBezTo>
                      <a:pt x="586" y="495"/>
                      <a:pt x="530" y="544"/>
                      <a:pt x="459" y="544"/>
                    </a:cubicBezTo>
                    <a:cubicBezTo>
                      <a:pt x="396" y="544"/>
                      <a:pt x="339" y="495"/>
                      <a:pt x="339" y="424"/>
                    </a:cubicBezTo>
                    <a:cubicBezTo>
                      <a:pt x="339" y="353"/>
                      <a:pt x="396" y="304"/>
                      <a:pt x="459" y="304"/>
                    </a:cubicBezTo>
                    <a:close/>
                    <a:moveTo>
                      <a:pt x="403" y="452"/>
                    </a:moveTo>
                    <a:lnTo>
                      <a:pt x="403" y="452"/>
                    </a:lnTo>
                    <a:cubicBezTo>
                      <a:pt x="431" y="452"/>
                      <a:pt x="431" y="452"/>
                      <a:pt x="431" y="452"/>
                    </a:cubicBezTo>
                    <a:cubicBezTo>
                      <a:pt x="431" y="480"/>
                      <a:pt x="431" y="480"/>
                      <a:pt x="431" y="480"/>
                    </a:cubicBezTo>
                    <a:cubicBezTo>
                      <a:pt x="431" y="495"/>
                      <a:pt x="445" y="509"/>
                      <a:pt x="459" y="509"/>
                    </a:cubicBezTo>
                    <a:cubicBezTo>
                      <a:pt x="480" y="509"/>
                      <a:pt x="487" y="495"/>
                      <a:pt x="487" y="480"/>
                    </a:cubicBezTo>
                    <a:cubicBezTo>
                      <a:pt x="487" y="452"/>
                      <a:pt x="487" y="452"/>
                      <a:pt x="487" y="452"/>
                    </a:cubicBezTo>
                    <a:cubicBezTo>
                      <a:pt x="516" y="452"/>
                      <a:pt x="516" y="452"/>
                      <a:pt x="516" y="452"/>
                    </a:cubicBezTo>
                    <a:cubicBezTo>
                      <a:pt x="537" y="452"/>
                      <a:pt x="544" y="438"/>
                      <a:pt x="544" y="424"/>
                    </a:cubicBezTo>
                    <a:cubicBezTo>
                      <a:pt x="544" y="410"/>
                      <a:pt x="537" y="395"/>
                      <a:pt x="516" y="395"/>
                    </a:cubicBezTo>
                    <a:cubicBezTo>
                      <a:pt x="487" y="395"/>
                      <a:pt x="487" y="395"/>
                      <a:pt x="487" y="395"/>
                    </a:cubicBezTo>
                    <a:cubicBezTo>
                      <a:pt x="487" y="367"/>
                      <a:pt x="487" y="367"/>
                      <a:pt x="487" y="367"/>
                    </a:cubicBezTo>
                    <a:cubicBezTo>
                      <a:pt x="487" y="353"/>
                      <a:pt x="480" y="339"/>
                      <a:pt x="459" y="339"/>
                    </a:cubicBezTo>
                    <a:cubicBezTo>
                      <a:pt x="445" y="339"/>
                      <a:pt x="431" y="353"/>
                      <a:pt x="431" y="367"/>
                    </a:cubicBezTo>
                    <a:cubicBezTo>
                      <a:pt x="431" y="395"/>
                      <a:pt x="431" y="395"/>
                      <a:pt x="431" y="395"/>
                    </a:cubicBezTo>
                    <a:cubicBezTo>
                      <a:pt x="403" y="395"/>
                      <a:pt x="403" y="395"/>
                      <a:pt x="403" y="395"/>
                    </a:cubicBezTo>
                    <a:cubicBezTo>
                      <a:pt x="389" y="395"/>
                      <a:pt x="374" y="410"/>
                      <a:pt x="374" y="424"/>
                    </a:cubicBezTo>
                    <a:cubicBezTo>
                      <a:pt x="374" y="438"/>
                      <a:pt x="389" y="452"/>
                      <a:pt x="403" y="452"/>
                    </a:cubicBezTo>
                    <a:close/>
                  </a:path>
                </a:pathLst>
              </a:custGeom>
              <a:grpFill/>
              <a:ln>
                <a:noFill/>
              </a:ln>
              <a:extLst/>
            </p:spPr>
            <p:txBody>
              <a:bodyPr anchor="ctr" bIns="22854" lIns="45708" rIns="45708" tIns="22854" wrap="none"/>
              <a:lstStyle/>
              <a:p>
                <a:endParaRPr lang="en-US" sz="3199">
                  <a:latin typeface="Roboto Light"/>
                </a:endParaRPr>
              </a:p>
            </p:txBody>
          </p:sp>
          <p:sp>
            <p:nvSpPr>
              <p:cNvPr id="153" name="Freeform 102"/>
              <p:cNvSpPr>
                <a:spLocks noChangeArrowheads="1"/>
              </p:cNvSpPr>
              <p:nvPr/>
            </p:nvSpPr>
            <p:spPr bwMode="auto">
              <a:xfrm>
                <a:off x="3058320" y="1992312"/>
                <a:ext cx="203200" cy="196850"/>
              </a:xfrm>
              <a:custGeom>
                <a:gdLst>
                  <a:gd fmla="*/ 72822069 w 566" name="T0"/>
                  <a:gd fmla="*/ 67317282 h 545" name="T1"/>
                  <a:gd fmla="*/ 72822069 w 566" name="T2"/>
                  <a:gd fmla="*/ 67317282 h 545" name="T3"/>
                  <a:gd fmla="*/ 69213295 w 566" name="T4"/>
                  <a:gd fmla="*/ 70970385 h 545" name="T5"/>
                  <a:gd fmla="*/ 66506355 w 566" name="T6"/>
                  <a:gd fmla="*/ 70970385 h 545" name="T7"/>
                  <a:gd fmla="*/ 66506355 w 566" name="T8"/>
                  <a:gd fmla="*/ 70970385 h 545" name="T9"/>
                  <a:gd fmla="*/ 49106547 w 566" name="T10"/>
                  <a:gd fmla="*/ 57141401 h 545" name="T11"/>
                  <a:gd fmla="*/ 24617716 w 566" name="T12"/>
                  <a:gd fmla="*/ 70970385 h 545" name="T13"/>
                  <a:gd fmla="*/ 24617716 w 566" name="T14"/>
                  <a:gd fmla="*/ 70970385 h 545" name="T15"/>
                  <a:gd fmla="*/ 22684444 w 566" name="T16"/>
                  <a:gd fmla="*/ 70970385 h 545" name="T17"/>
                  <a:gd fmla="*/ 20880057 w 566" name="T18"/>
                  <a:gd fmla="*/ 70970385 h 545" name="T19"/>
                  <a:gd fmla="*/ 902194 w 566" name="T20"/>
                  <a:gd fmla="*/ 56228306 h 545" name="T21"/>
                  <a:gd fmla="*/ 0 w 566" name="T22"/>
                  <a:gd fmla="*/ 52444813 h 545" name="T23"/>
                  <a:gd fmla="*/ 0 w 566" name="T24"/>
                  <a:gd fmla="*/ 3652741 h 545" name="T25"/>
                  <a:gd fmla="*/ 3608775 w 566" name="T26"/>
                  <a:gd fmla="*/ 0 h 545" name="T27"/>
                  <a:gd fmla="*/ 5413162 w 566" name="T28"/>
                  <a:gd fmla="*/ 913095 h 545" name="T29"/>
                  <a:gd fmla="*/ 5413162 w 566" name="T30"/>
                  <a:gd fmla="*/ 913095 h 545" name="T31"/>
                  <a:gd fmla="*/ 22684444 w 566" name="T32"/>
                  <a:gd fmla="*/ 13828622 h 545" name="T33"/>
                  <a:gd fmla="*/ 48204353 w 566" name="T34"/>
                  <a:gd fmla="*/ 0 h 545" name="T35"/>
                  <a:gd fmla="*/ 48204353 w 566" name="T36"/>
                  <a:gd fmla="*/ 0 h 545" name="T37"/>
                  <a:gd fmla="*/ 49106547 w 566" name="T38"/>
                  <a:gd fmla="*/ 0 h 545" name="T39"/>
                  <a:gd fmla="*/ 51942013 w 566" name="T40"/>
                  <a:gd fmla="*/ 913095 h 545" name="T41"/>
                  <a:gd fmla="*/ 51942013 w 566" name="T42"/>
                  <a:gd fmla="*/ 913095 h 545" name="T43"/>
                  <a:gd fmla="*/ 71017682 w 566" name="T44"/>
                  <a:gd fmla="*/ 15655173 h 545" name="T45"/>
                  <a:gd fmla="*/ 71017682 w 566" name="T46"/>
                  <a:gd fmla="*/ 15655173 h 545" name="T47"/>
                  <a:gd fmla="*/ 71017682 w 566" name="T48"/>
                  <a:gd fmla="*/ 15655173 h 545" name="T49"/>
                  <a:gd fmla="*/ 71017682 w 566" name="T50"/>
                  <a:gd fmla="*/ 15655173 h 545" name="T51"/>
                  <a:gd fmla="*/ 72822069 w 566" name="T52"/>
                  <a:gd fmla="*/ 18394820 h 545" name="T53"/>
                  <a:gd fmla="*/ 72822069 w 566" name="T54"/>
                  <a:gd fmla="*/ 67317282 h 545" name="T55"/>
                  <a:gd fmla="*/ 19075669 w 566" name="T56"/>
                  <a:gd fmla="*/ 59881048 h 545" name="T57"/>
                  <a:gd fmla="*/ 19075669 w 566" name="T58"/>
                  <a:gd fmla="*/ 59881048 h 545" name="T59"/>
                  <a:gd fmla="*/ 19075669 w 566" name="T60"/>
                  <a:gd fmla="*/ 20221371 h 545" name="T61"/>
                  <a:gd fmla="*/ 7217908 w 566" name="T62"/>
                  <a:gd fmla="*/ 10958585 h 545" name="T63"/>
                  <a:gd fmla="*/ 7217908 w 566" name="T64"/>
                  <a:gd fmla="*/ 50618623 h 545" name="T65"/>
                  <a:gd fmla="*/ 19075669 w 566" name="T66"/>
                  <a:gd fmla="*/ 59881048 h 545" name="T67"/>
                  <a:gd fmla="*/ 45497772 w 566" name="T68"/>
                  <a:gd fmla="*/ 10045490 h 545" name="T69"/>
                  <a:gd fmla="*/ 45497772 w 566" name="T70"/>
                  <a:gd fmla="*/ 10045490 h 545" name="T71"/>
                  <a:gd fmla="*/ 26422103 w 566" name="T72"/>
                  <a:gd fmla="*/ 20221371 h 545" name="T73"/>
                  <a:gd fmla="*/ 26422103 w 566" name="T74"/>
                  <a:gd fmla="*/ 61707599 h 545" name="T75"/>
                  <a:gd fmla="*/ 45497772 w 566" name="T76"/>
                  <a:gd fmla="*/ 50618623 h 545" name="T77"/>
                  <a:gd fmla="*/ 45497772 w 566" name="T78"/>
                  <a:gd fmla="*/ 10045490 h 545" name="T79"/>
                  <a:gd fmla="*/ 65604161 w 566" name="T80"/>
                  <a:gd fmla="*/ 20221371 h 545" name="T81"/>
                  <a:gd fmla="*/ 65604161 w 566" name="T82"/>
                  <a:gd fmla="*/ 20221371 h 545" name="T83"/>
                  <a:gd fmla="*/ 52844206 w 566" name="T84"/>
                  <a:gd fmla="*/ 10958585 h 545" name="T85"/>
                  <a:gd fmla="*/ 52844206 w 566" name="T86"/>
                  <a:gd fmla="*/ 50618623 h 545" name="T87"/>
                  <a:gd fmla="*/ 65604161 w 566" name="T88"/>
                  <a:gd fmla="*/ 59881048 h 545" name="T89"/>
                  <a:gd fmla="*/ 65604161 w 566" name="T90"/>
                  <a:gd fmla="*/ 20221371 h 545"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b="b" l="0" r="r" t="0"/>
                <a:pathLst>
                  <a:path h="545" w="566">
                    <a:moveTo>
                      <a:pt x="565" y="516"/>
                    </a:moveTo>
                    <a:lnTo>
                      <a:pt x="565" y="516"/>
                    </a:lnTo>
                    <a:cubicBezTo>
                      <a:pt x="565" y="537"/>
                      <a:pt x="551" y="544"/>
                      <a:pt x="537" y="544"/>
                    </a:cubicBezTo>
                    <a:cubicBezTo>
                      <a:pt x="530" y="544"/>
                      <a:pt x="523" y="544"/>
                      <a:pt x="516" y="544"/>
                    </a:cubicBezTo>
                    <a:cubicBezTo>
                      <a:pt x="381" y="438"/>
                      <a:pt x="381" y="438"/>
                      <a:pt x="381" y="438"/>
                    </a:cubicBezTo>
                    <a:cubicBezTo>
                      <a:pt x="191" y="544"/>
                      <a:pt x="191" y="544"/>
                      <a:pt x="191" y="544"/>
                    </a:cubicBezTo>
                    <a:cubicBezTo>
                      <a:pt x="183" y="544"/>
                      <a:pt x="183" y="544"/>
                      <a:pt x="176" y="544"/>
                    </a:cubicBezTo>
                    <a:cubicBezTo>
                      <a:pt x="169" y="544"/>
                      <a:pt x="162" y="544"/>
                      <a:pt x="162" y="544"/>
                    </a:cubicBezTo>
                    <a:cubicBezTo>
                      <a:pt x="7" y="431"/>
                      <a:pt x="7" y="431"/>
                      <a:pt x="7" y="431"/>
                    </a:cubicBezTo>
                    <a:cubicBezTo>
                      <a:pt x="0" y="424"/>
                      <a:pt x="0" y="417"/>
                      <a:pt x="0" y="402"/>
                    </a:cubicBezTo>
                    <a:cubicBezTo>
                      <a:pt x="0" y="28"/>
                      <a:pt x="0" y="28"/>
                      <a:pt x="0" y="28"/>
                    </a:cubicBezTo>
                    <a:cubicBezTo>
                      <a:pt x="0" y="14"/>
                      <a:pt x="7" y="0"/>
                      <a:pt x="28" y="0"/>
                    </a:cubicBezTo>
                    <a:cubicBezTo>
                      <a:pt x="35" y="0"/>
                      <a:pt x="35" y="0"/>
                      <a:pt x="42" y="7"/>
                    </a:cubicBezTo>
                    <a:cubicBezTo>
                      <a:pt x="176" y="106"/>
                      <a:pt x="176" y="106"/>
                      <a:pt x="176" y="106"/>
                    </a:cubicBezTo>
                    <a:cubicBezTo>
                      <a:pt x="374" y="0"/>
                      <a:pt x="374" y="0"/>
                      <a:pt x="374" y="0"/>
                    </a:cubicBezTo>
                    <a:lnTo>
                      <a:pt x="381" y="0"/>
                    </a:lnTo>
                    <a:cubicBezTo>
                      <a:pt x="389" y="0"/>
                      <a:pt x="396" y="0"/>
                      <a:pt x="403" y="7"/>
                    </a:cubicBezTo>
                    <a:cubicBezTo>
                      <a:pt x="551" y="120"/>
                      <a:pt x="551" y="120"/>
                      <a:pt x="551" y="120"/>
                    </a:cubicBezTo>
                    <a:cubicBezTo>
                      <a:pt x="558" y="127"/>
                      <a:pt x="565" y="134"/>
                      <a:pt x="565" y="141"/>
                    </a:cubicBezTo>
                    <a:lnTo>
                      <a:pt x="565" y="516"/>
                    </a:lnTo>
                    <a:close/>
                    <a:moveTo>
                      <a:pt x="148" y="459"/>
                    </a:moveTo>
                    <a:lnTo>
                      <a:pt x="148" y="459"/>
                    </a:lnTo>
                    <a:cubicBezTo>
                      <a:pt x="148" y="155"/>
                      <a:pt x="148" y="155"/>
                      <a:pt x="148" y="155"/>
                    </a:cubicBezTo>
                    <a:cubicBezTo>
                      <a:pt x="56" y="84"/>
                      <a:pt x="56" y="84"/>
                      <a:pt x="56" y="84"/>
                    </a:cubicBezTo>
                    <a:cubicBezTo>
                      <a:pt x="56" y="388"/>
                      <a:pt x="56" y="388"/>
                      <a:pt x="56" y="388"/>
                    </a:cubicBezTo>
                    <a:lnTo>
                      <a:pt x="148" y="459"/>
                    </a:lnTo>
                    <a:close/>
                    <a:moveTo>
                      <a:pt x="353" y="77"/>
                    </a:moveTo>
                    <a:lnTo>
                      <a:pt x="353" y="77"/>
                    </a:lnTo>
                    <a:cubicBezTo>
                      <a:pt x="205" y="155"/>
                      <a:pt x="205" y="155"/>
                      <a:pt x="205" y="155"/>
                    </a:cubicBezTo>
                    <a:cubicBezTo>
                      <a:pt x="205" y="473"/>
                      <a:pt x="205" y="473"/>
                      <a:pt x="205" y="473"/>
                    </a:cubicBezTo>
                    <a:cubicBezTo>
                      <a:pt x="353" y="388"/>
                      <a:pt x="353" y="388"/>
                      <a:pt x="353" y="388"/>
                    </a:cubicBezTo>
                    <a:lnTo>
                      <a:pt x="353" y="77"/>
                    </a:lnTo>
                    <a:close/>
                    <a:moveTo>
                      <a:pt x="509" y="155"/>
                    </a:moveTo>
                    <a:lnTo>
                      <a:pt x="509" y="155"/>
                    </a:lnTo>
                    <a:cubicBezTo>
                      <a:pt x="410" y="84"/>
                      <a:pt x="410" y="84"/>
                      <a:pt x="410" y="84"/>
                    </a:cubicBezTo>
                    <a:cubicBezTo>
                      <a:pt x="410" y="388"/>
                      <a:pt x="410" y="388"/>
                      <a:pt x="410" y="388"/>
                    </a:cubicBezTo>
                    <a:cubicBezTo>
                      <a:pt x="509" y="459"/>
                      <a:pt x="509" y="459"/>
                      <a:pt x="509" y="459"/>
                    </a:cubicBezTo>
                    <a:lnTo>
                      <a:pt x="509" y="155"/>
                    </a:lnTo>
                    <a:close/>
                  </a:path>
                </a:pathLst>
              </a:custGeom>
              <a:grpFill/>
              <a:ln>
                <a:noFill/>
              </a:ln>
              <a:extLst/>
            </p:spPr>
            <p:txBody>
              <a:bodyPr anchor="ctr" bIns="22854" lIns="45708" rIns="45708" tIns="22854" wrap="none"/>
              <a:lstStyle/>
              <a:p>
                <a:endParaRPr lang="en-US" sz="3199">
                  <a:latin typeface="Roboto Light"/>
                </a:endParaRPr>
              </a:p>
            </p:txBody>
          </p:sp>
          <p:sp>
            <p:nvSpPr>
              <p:cNvPr id="154" name="Freeform 103"/>
              <p:cNvSpPr>
                <a:spLocks noChangeArrowheads="1"/>
              </p:cNvSpPr>
              <p:nvPr/>
            </p:nvSpPr>
            <p:spPr bwMode="auto">
              <a:xfrm>
                <a:off x="2672558" y="1981199"/>
                <a:ext cx="215900" cy="217488"/>
              </a:xfrm>
              <a:custGeom>
                <a:gdLst>
                  <a:gd fmla="*/ 73816246 w 601" name="T0"/>
                  <a:gd fmla="*/ 43463279 h 602" name="T1"/>
                  <a:gd fmla="*/ 63750492 w 601" name="T2"/>
                  <a:gd fmla="*/ 43463279 h 602" name="T3"/>
                  <a:gd fmla="*/ 63750492 w 601" name="T4"/>
                  <a:gd fmla="*/ 36023527 h 602" name="T5"/>
                  <a:gd fmla="*/ 73816246 w 601" name="T6"/>
                  <a:gd fmla="*/ 36023527 h 602" name="T7"/>
                  <a:gd fmla="*/ 73816246 w 601" name="T8"/>
                  <a:gd fmla="*/ 43463279 h 602" name="T9"/>
                  <a:gd fmla="*/ 67363674 w 601" name="T10"/>
                  <a:gd fmla="*/ 14748721 h 602" name="T11"/>
                  <a:gd fmla="*/ 59233835 w 601" name="T12"/>
                  <a:gd fmla="*/ 23102139 h 602" name="T13"/>
                  <a:gd fmla="*/ 59233835 w 601" name="T14"/>
                  <a:gd fmla="*/ 23102139 h 602" name="T15"/>
                  <a:gd fmla="*/ 52781263 w 601" name="T16"/>
                  <a:gd fmla="*/ 21274806 h 602" name="T17"/>
                  <a:gd fmla="*/ 54716819 w 601" name="T18"/>
                  <a:gd fmla="*/ 18533807 h 602" name="T19"/>
                  <a:gd fmla="*/ 56523770 w 601" name="T20"/>
                  <a:gd fmla="*/ 16706474 h 602" name="T21"/>
                  <a:gd fmla="*/ 62847017 w 601" name="T22"/>
                  <a:gd fmla="*/ 10180751 h 602" name="T23"/>
                  <a:gd fmla="*/ 69299589 w 601" name="T24"/>
                  <a:gd fmla="*/ 12007722 h 602" name="T25"/>
                  <a:gd fmla="*/ 38198494 w 601" name="T26"/>
                  <a:gd fmla="*/ 54426914 h 602" name="T27"/>
                  <a:gd fmla="*/ 25422674 w 601" name="T28"/>
                  <a:gd fmla="*/ 47117944 h 602" name="T29"/>
                  <a:gd fmla="*/ 23616083 w 601" name="T30"/>
                  <a:gd fmla="*/ 39678193 h 602" name="T31"/>
                  <a:gd fmla="*/ 52781263 w 601" name="T32"/>
                  <a:gd fmla="*/ 39678193 h 602" name="T33"/>
                  <a:gd fmla="*/ 38198494 w 601" name="T34"/>
                  <a:gd fmla="*/ 32368862 h 602" name="T35"/>
                  <a:gd fmla="*/ 30971771 w 601" name="T36"/>
                  <a:gd fmla="*/ 39678193 h 602" name="T37"/>
                  <a:gd fmla="*/ 45554541 w 601" name="T38"/>
                  <a:gd fmla="*/ 39678193 h 602" name="T39"/>
                  <a:gd fmla="*/ 38198494 w 601" name="T40"/>
                  <a:gd fmla="*/ 17620141 h 602" name="T41"/>
                  <a:gd fmla="*/ 34585312 w 601" name="T42"/>
                  <a:gd fmla="*/ 13835055 h 602" name="T43"/>
                  <a:gd fmla="*/ 34585312 w 601" name="T44"/>
                  <a:gd fmla="*/ 3785086 h 602" name="T45"/>
                  <a:gd fmla="*/ 41941000 w 601" name="T46"/>
                  <a:gd fmla="*/ 3785086 h 602" name="T47"/>
                  <a:gd fmla="*/ 41941000 w 601" name="T48"/>
                  <a:gd fmla="*/ 13835055 h 602" name="T49"/>
                  <a:gd fmla="*/ 22712608 w 601" name="T50"/>
                  <a:gd fmla="*/ 60039333 h 602" name="T51"/>
                  <a:gd fmla="*/ 22712608 w 601" name="T52"/>
                  <a:gd fmla="*/ 60039333 h 602" name="T53"/>
                  <a:gd fmla="*/ 14582770 w 601" name="T54"/>
                  <a:gd fmla="*/ 69306056 h 602" name="T55"/>
                  <a:gd fmla="*/ 11743379 w 601" name="T56"/>
                  <a:gd fmla="*/ 70219722 h 602" name="T57"/>
                  <a:gd fmla="*/ 9033313 w 601" name="T58"/>
                  <a:gd fmla="*/ 63693998 h 602" name="T59"/>
                  <a:gd fmla="*/ 15485886 w 601" name="T60"/>
                  <a:gd fmla="*/ 57298334 h 602" name="T61"/>
                  <a:gd fmla="*/ 18195951 w 601" name="T62"/>
                  <a:gd fmla="*/ 55340580 h 602" name="T63"/>
                  <a:gd fmla="*/ 20002542 w 601" name="T64"/>
                  <a:gd fmla="*/ 54426914 h 602" name="T65"/>
                  <a:gd fmla="*/ 22712608 w 601" name="T66"/>
                  <a:gd fmla="*/ 60039333 h 602" name="T67"/>
                  <a:gd fmla="*/ 20002542 w 601" name="T68"/>
                  <a:gd fmla="*/ 24929472 h 602" name="T69"/>
                  <a:gd fmla="*/ 18195951 w 601" name="T70"/>
                  <a:gd fmla="*/ 23102139 h 602" name="T71"/>
                  <a:gd fmla="*/ 15485886 w 601" name="T72"/>
                  <a:gd fmla="*/ 21274806 h 602" name="T73"/>
                  <a:gd fmla="*/ 9033313 w 601" name="T74"/>
                  <a:gd fmla="*/ 14748721 h 602" name="T75"/>
                  <a:gd fmla="*/ 11743379 w 601" name="T76"/>
                  <a:gd fmla="*/ 8353418 h 602" name="T77"/>
                  <a:gd fmla="*/ 14582770 w 601" name="T78"/>
                  <a:gd fmla="*/ 10180751 h 602" name="T79"/>
                  <a:gd fmla="*/ 22712608 w 601" name="T80"/>
                  <a:gd fmla="*/ 18533807 h 602" name="T81"/>
                  <a:gd fmla="*/ 22712608 w 601" name="T82"/>
                  <a:gd fmla="*/ 18533807 h 602" name="T83"/>
                  <a:gd fmla="*/ 20002542 w 601" name="T84"/>
                  <a:gd fmla="*/ 24929472 h 602" name="T85"/>
                  <a:gd fmla="*/ 12646854 w 601" name="T86"/>
                  <a:gd fmla="*/ 36023527 h 602" name="T87"/>
                  <a:gd fmla="*/ 12646854 w 601" name="T88"/>
                  <a:gd fmla="*/ 43463279 h 602" name="T89"/>
                  <a:gd fmla="*/ 3613541 w 601" name="T90"/>
                  <a:gd fmla="*/ 43463279 h 602" name="T91"/>
                  <a:gd fmla="*/ 3613541 w 601" name="T92"/>
                  <a:gd fmla="*/ 36023527 h 602" name="T93"/>
                  <a:gd fmla="*/ 38198494 w 601" name="T94"/>
                  <a:gd fmla="*/ 61866665 h 602" name="T95"/>
                  <a:gd fmla="*/ 41941000 w 601" name="T96"/>
                  <a:gd fmla="*/ 65520970 h 602" name="T97"/>
                  <a:gd fmla="*/ 41941000 w 601" name="T98"/>
                  <a:gd fmla="*/ 74788054 h 602" name="T99"/>
                  <a:gd fmla="*/ 34585312 w 601" name="T100"/>
                  <a:gd fmla="*/ 74788054 h 602" name="T101"/>
                  <a:gd fmla="*/ 34585312 w 601" name="T102"/>
                  <a:gd fmla="*/ 65520970 h 602" name="T103"/>
                  <a:gd fmla="*/ 56523770 w 601" name="T104"/>
                  <a:gd fmla="*/ 54426914 h 602" name="T105"/>
                  <a:gd fmla="*/ 59233835 w 601" name="T106"/>
                  <a:gd fmla="*/ 55340580 h 602" name="T107"/>
                  <a:gd fmla="*/ 59233835 w 601" name="T108"/>
                  <a:gd fmla="*/ 55340580 h 602" name="T109"/>
                  <a:gd fmla="*/ 61040426 w 601" name="T110"/>
                  <a:gd fmla="*/ 57298334 h 602" name="T111"/>
                  <a:gd fmla="*/ 67363674 w 601" name="T112"/>
                  <a:gd fmla="*/ 63693998 h 602" name="T113"/>
                  <a:gd fmla="*/ 65557083 w 601" name="T114"/>
                  <a:gd fmla="*/ 70219722 h 602" name="T115"/>
                  <a:gd fmla="*/ 62847017 w 601" name="T116"/>
                  <a:gd fmla="*/ 69306056 h 602" name="T117"/>
                  <a:gd fmla="*/ 54716819 w 601" name="T118"/>
                  <a:gd fmla="*/ 60039333 h 602" name="T119"/>
                  <a:gd fmla="*/ 54716819 w 601" name="T120"/>
                  <a:gd fmla="*/ 60039333 h 602" name="T121"/>
                  <a:gd fmla="*/ 52781263 w 601" name="T122"/>
                  <a:gd fmla="*/ 58212000 h 602"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 fmla="*/ 0 60000 65536" name="T183"/>
                  <a:gd fmla="*/ 0 60000 65536" name="T184"/>
                  <a:gd fmla="*/ 0 60000 65536" name="T185"/>
                </a:gd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b="b" l="0" r="r" t="0"/>
                <a:pathLst>
                  <a:path h="602" w="601">
                    <a:moveTo>
                      <a:pt x="572" y="333"/>
                    </a:moveTo>
                    <a:lnTo>
                      <a:pt x="572" y="333"/>
                    </a:lnTo>
                    <a:cubicBezTo>
                      <a:pt x="494" y="333"/>
                      <a:pt x="494" y="333"/>
                      <a:pt x="494" y="333"/>
                    </a:cubicBezTo>
                    <a:cubicBezTo>
                      <a:pt x="480" y="333"/>
                      <a:pt x="466" y="318"/>
                      <a:pt x="466" y="304"/>
                    </a:cubicBezTo>
                    <a:cubicBezTo>
                      <a:pt x="466" y="283"/>
                      <a:pt x="480" y="276"/>
                      <a:pt x="494" y="276"/>
                    </a:cubicBezTo>
                    <a:cubicBezTo>
                      <a:pt x="572" y="276"/>
                      <a:pt x="572" y="276"/>
                      <a:pt x="572" y="276"/>
                    </a:cubicBezTo>
                    <a:cubicBezTo>
                      <a:pt x="586" y="276"/>
                      <a:pt x="600" y="283"/>
                      <a:pt x="600" y="304"/>
                    </a:cubicBezTo>
                    <a:cubicBezTo>
                      <a:pt x="600" y="318"/>
                      <a:pt x="586" y="333"/>
                      <a:pt x="572" y="333"/>
                    </a:cubicBezTo>
                    <a:close/>
                    <a:moveTo>
                      <a:pt x="522" y="113"/>
                    </a:moveTo>
                    <a:lnTo>
                      <a:pt x="522" y="113"/>
                    </a:lnTo>
                    <a:cubicBezTo>
                      <a:pt x="473" y="163"/>
                      <a:pt x="473" y="163"/>
                      <a:pt x="473" y="163"/>
                    </a:cubicBezTo>
                    <a:cubicBezTo>
                      <a:pt x="459" y="177"/>
                      <a:pt x="459" y="177"/>
                      <a:pt x="459" y="177"/>
                    </a:cubicBezTo>
                    <a:cubicBezTo>
                      <a:pt x="452" y="184"/>
                      <a:pt x="445" y="191"/>
                      <a:pt x="438" y="191"/>
                    </a:cubicBezTo>
                    <a:cubicBezTo>
                      <a:pt x="424" y="191"/>
                      <a:pt x="409" y="177"/>
                      <a:pt x="409" y="163"/>
                    </a:cubicBezTo>
                    <a:cubicBezTo>
                      <a:pt x="409" y="156"/>
                      <a:pt x="417" y="149"/>
                      <a:pt x="424" y="142"/>
                    </a:cubicBezTo>
                    <a:cubicBezTo>
                      <a:pt x="438" y="128"/>
                      <a:pt x="438" y="128"/>
                      <a:pt x="438" y="128"/>
                    </a:cubicBezTo>
                    <a:cubicBezTo>
                      <a:pt x="487" y="78"/>
                      <a:pt x="487" y="78"/>
                      <a:pt x="487" y="78"/>
                    </a:cubicBezTo>
                    <a:cubicBezTo>
                      <a:pt x="494" y="71"/>
                      <a:pt x="501" y="64"/>
                      <a:pt x="508" y="64"/>
                    </a:cubicBezTo>
                    <a:cubicBezTo>
                      <a:pt x="522" y="64"/>
                      <a:pt x="537" y="78"/>
                      <a:pt x="537" y="92"/>
                    </a:cubicBezTo>
                    <a:cubicBezTo>
                      <a:pt x="537" y="99"/>
                      <a:pt x="530" y="106"/>
                      <a:pt x="522" y="113"/>
                    </a:cubicBezTo>
                    <a:close/>
                    <a:moveTo>
                      <a:pt x="296" y="417"/>
                    </a:moveTo>
                    <a:lnTo>
                      <a:pt x="296" y="417"/>
                    </a:lnTo>
                    <a:cubicBezTo>
                      <a:pt x="254" y="417"/>
                      <a:pt x="219" y="389"/>
                      <a:pt x="197" y="361"/>
                    </a:cubicBezTo>
                    <a:cubicBezTo>
                      <a:pt x="190" y="333"/>
                      <a:pt x="190" y="333"/>
                      <a:pt x="190" y="333"/>
                    </a:cubicBezTo>
                    <a:cubicBezTo>
                      <a:pt x="190" y="318"/>
                      <a:pt x="183" y="311"/>
                      <a:pt x="183" y="304"/>
                    </a:cubicBezTo>
                    <a:cubicBezTo>
                      <a:pt x="183" y="241"/>
                      <a:pt x="233" y="191"/>
                      <a:pt x="296" y="191"/>
                    </a:cubicBezTo>
                    <a:cubicBezTo>
                      <a:pt x="360" y="191"/>
                      <a:pt x="409" y="241"/>
                      <a:pt x="409" y="304"/>
                    </a:cubicBezTo>
                    <a:cubicBezTo>
                      <a:pt x="409" y="368"/>
                      <a:pt x="360" y="417"/>
                      <a:pt x="296" y="417"/>
                    </a:cubicBezTo>
                    <a:close/>
                    <a:moveTo>
                      <a:pt x="296" y="248"/>
                    </a:moveTo>
                    <a:lnTo>
                      <a:pt x="296" y="248"/>
                    </a:lnTo>
                    <a:cubicBezTo>
                      <a:pt x="268" y="248"/>
                      <a:pt x="240" y="269"/>
                      <a:pt x="240" y="304"/>
                    </a:cubicBezTo>
                    <a:cubicBezTo>
                      <a:pt x="240" y="333"/>
                      <a:pt x="268" y="361"/>
                      <a:pt x="296" y="361"/>
                    </a:cubicBezTo>
                    <a:cubicBezTo>
                      <a:pt x="332" y="361"/>
                      <a:pt x="353" y="333"/>
                      <a:pt x="353" y="304"/>
                    </a:cubicBezTo>
                    <a:cubicBezTo>
                      <a:pt x="353" y="269"/>
                      <a:pt x="332" y="248"/>
                      <a:pt x="296" y="248"/>
                    </a:cubicBezTo>
                    <a:close/>
                    <a:moveTo>
                      <a:pt x="296" y="135"/>
                    </a:moveTo>
                    <a:lnTo>
                      <a:pt x="296" y="135"/>
                    </a:lnTo>
                    <a:cubicBezTo>
                      <a:pt x="282" y="135"/>
                      <a:pt x="268" y="120"/>
                      <a:pt x="268" y="106"/>
                    </a:cubicBezTo>
                    <a:cubicBezTo>
                      <a:pt x="268" y="29"/>
                      <a:pt x="268" y="29"/>
                      <a:pt x="268" y="29"/>
                    </a:cubicBezTo>
                    <a:cubicBezTo>
                      <a:pt x="268" y="15"/>
                      <a:pt x="282" y="0"/>
                      <a:pt x="296" y="0"/>
                    </a:cubicBezTo>
                    <a:cubicBezTo>
                      <a:pt x="318" y="0"/>
                      <a:pt x="325" y="15"/>
                      <a:pt x="325" y="29"/>
                    </a:cubicBezTo>
                    <a:cubicBezTo>
                      <a:pt x="325" y="106"/>
                      <a:pt x="325" y="106"/>
                      <a:pt x="325" y="106"/>
                    </a:cubicBezTo>
                    <a:cubicBezTo>
                      <a:pt x="325" y="120"/>
                      <a:pt x="318" y="135"/>
                      <a:pt x="296" y="135"/>
                    </a:cubicBezTo>
                    <a:close/>
                    <a:moveTo>
                      <a:pt x="176" y="460"/>
                    </a:moveTo>
                    <a:lnTo>
                      <a:pt x="176" y="460"/>
                    </a:lnTo>
                    <a:cubicBezTo>
                      <a:pt x="162" y="481"/>
                      <a:pt x="162" y="481"/>
                      <a:pt x="162" y="481"/>
                    </a:cubicBezTo>
                    <a:cubicBezTo>
                      <a:pt x="113" y="531"/>
                      <a:pt x="113" y="531"/>
                      <a:pt x="113" y="531"/>
                    </a:cubicBezTo>
                    <a:cubicBezTo>
                      <a:pt x="106" y="538"/>
                      <a:pt x="98" y="538"/>
                      <a:pt x="91" y="538"/>
                    </a:cubicBezTo>
                    <a:cubicBezTo>
                      <a:pt x="77" y="538"/>
                      <a:pt x="63" y="524"/>
                      <a:pt x="63" y="509"/>
                    </a:cubicBezTo>
                    <a:cubicBezTo>
                      <a:pt x="63" y="502"/>
                      <a:pt x="63" y="495"/>
                      <a:pt x="70" y="488"/>
                    </a:cubicBezTo>
                    <a:cubicBezTo>
                      <a:pt x="120" y="439"/>
                      <a:pt x="120" y="439"/>
                      <a:pt x="120" y="439"/>
                    </a:cubicBezTo>
                    <a:cubicBezTo>
                      <a:pt x="141" y="424"/>
                      <a:pt x="141" y="424"/>
                      <a:pt x="141" y="424"/>
                    </a:cubicBezTo>
                    <a:cubicBezTo>
                      <a:pt x="141" y="417"/>
                      <a:pt x="148" y="417"/>
                      <a:pt x="155" y="417"/>
                    </a:cubicBezTo>
                    <a:cubicBezTo>
                      <a:pt x="176" y="417"/>
                      <a:pt x="183" y="424"/>
                      <a:pt x="183" y="446"/>
                    </a:cubicBezTo>
                    <a:cubicBezTo>
                      <a:pt x="183" y="453"/>
                      <a:pt x="183" y="460"/>
                      <a:pt x="176" y="460"/>
                    </a:cubicBezTo>
                    <a:close/>
                    <a:moveTo>
                      <a:pt x="155" y="191"/>
                    </a:moveTo>
                    <a:lnTo>
                      <a:pt x="155" y="191"/>
                    </a:lnTo>
                    <a:cubicBezTo>
                      <a:pt x="148" y="191"/>
                      <a:pt x="141" y="184"/>
                      <a:pt x="141" y="177"/>
                    </a:cubicBezTo>
                    <a:cubicBezTo>
                      <a:pt x="120" y="163"/>
                      <a:pt x="120" y="163"/>
                      <a:pt x="120" y="163"/>
                    </a:cubicBezTo>
                    <a:cubicBezTo>
                      <a:pt x="70" y="113"/>
                      <a:pt x="70" y="113"/>
                      <a:pt x="70" y="113"/>
                    </a:cubicBezTo>
                    <a:cubicBezTo>
                      <a:pt x="63" y="106"/>
                      <a:pt x="63" y="99"/>
                      <a:pt x="63" y="92"/>
                    </a:cubicBezTo>
                    <a:cubicBezTo>
                      <a:pt x="63" y="78"/>
                      <a:pt x="77" y="64"/>
                      <a:pt x="91" y="64"/>
                    </a:cubicBezTo>
                    <a:cubicBezTo>
                      <a:pt x="98" y="64"/>
                      <a:pt x="106" y="71"/>
                      <a:pt x="113" y="78"/>
                    </a:cubicBezTo>
                    <a:cubicBezTo>
                      <a:pt x="162" y="128"/>
                      <a:pt x="162" y="128"/>
                      <a:pt x="162" y="128"/>
                    </a:cubicBezTo>
                    <a:cubicBezTo>
                      <a:pt x="176" y="142"/>
                      <a:pt x="176" y="142"/>
                      <a:pt x="176" y="142"/>
                    </a:cubicBezTo>
                    <a:cubicBezTo>
                      <a:pt x="183" y="149"/>
                      <a:pt x="183" y="156"/>
                      <a:pt x="183" y="163"/>
                    </a:cubicBezTo>
                    <a:cubicBezTo>
                      <a:pt x="183" y="177"/>
                      <a:pt x="176" y="191"/>
                      <a:pt x="155" y="191"/>
                    </a:cubicBezTo>
                    <a:close/>
                    <a:moveTo>
                      <a:pt x="98" y="276"/>
                    </a:moveTo>
                    <a:lnTo>
                      <a:pt x="98" y="276"/>
                    </a:lnTo>
                    <a:cubicBezTo>
                      <a:pt x="120" y="276"/>
                      <a:pt x="127" y="283"/>
                      <a:pt x="127" y="304"/>
                    </a:cubicBezTo>
                    <a:cubicBezTo>
                      <a:pt x="127" y="318"/>
                      <a:pt x="120" y="333"/>
                      <a:pt x="98" y="333"/>
                    </a:cubicBezTo>
                    <a:cubicBezTo>
                      <a:pt x="28" y="333"/>
                      <a:pt x="28" y="333"/>
                      <a:pt x="28" y="333"/>
                    </a:cubicBezTo>
                    <a:cubicBezTo>
                      <a:pt x="7" y="333"/>
                      <a:pt x="0" y="318"/>
                      <a:pt x="0" y="304"/>
                    </a:cubicBezTo>
                    <a:cubicBezTo>
                      <a:pt x="0" y="283"/>
                      <a:pt x="7" y="276"/>
                      <a:pt x="28" y="276"/>
                    </a:cubicBezTo>
                    <a:cubicBezTo>
                      <a:pt x="98" y="276"/>
                      <a:pt x="98" y="276"/>
                      <a:pt x="98" y="276"/>
                    </a:cubicBezTo>
                    <a:close/>
                    <a:moveTo>
                      <a:pt x="296" y="474"/>
                    </a:moveTo>
                    <a:lnTo>
                      <a:pt x="296" y="474"/>
                    </a:lnTo>
                    <a:cubicBezTo>
                      <a:pt x="318" y="474"/>
                      <a:pt x="325" y="481"/>
                      <a:pt x="325" y="502"/>
                    </a:cubicBezTo>
                    <a:cubicBezTo>
                      <a:pt x="325" y="573"/>
                      <a:pt x="325" y="573"/>
                      <a:pt x="325" y="573"/>
                    </a:cubicBezTo>
                    <a:cubicBezTo>
                      <a:pt x="325" y="594"/>
                      <a:pt x="318" y="601"/>
                      <a:pt x="296" y="601"/>
                    </a:cubicBezTo>
                    <a:cubicBezTo>
                      <a:pt x="282" y="601"/>
                      <a:pt x="268" y="594"/>
                      <a:pt x="268" y="573"/>
                    </a:cubicBezTo>
                    <a:cubicBezTo>
                      <a:pt x="268" y="502"/>
                      <a:pt x="268" y="502"/>
                      <a:pt x="268" y="502"/>
                    </a:cubicBezTo>
                    <a:cubicBezTo>
                      <a:pt x="268" y="481"/>
                      <a:pt x="282" y="474"/>
                      <a:pt x="296" y="474"/>
                    </a:cubicBezTo>
                    <a:close/>
                    <a:moveTo>
                      <a:pt x="438" y="417"/>
                    </a:moveTo>
                    <a:lnTo>
                      <a:pt x="438" y="417"/>
                    </a:lnTo>
                    <a:cubicBezTo>
                      <a:pt x="445" y="417"/>
                      <a:pt x="452" y="417"/>
                      <a:pt x="459" y="424"/>
                    </a:cubicBezTo>
                    <a:cubicBezTo>
                      <a:pt x="473" y="439"/>
                      <a:pt x="473" y="439"/>
                      <a:pt x="473" y="439"/>
                    </a:cubicBezTo>
                    <a:cubicBezTo>
                      <a:pt x="522" y="488"/>
                      <a:pt x="522" y="488"/>
                      <a:pt x="522" y="488"/>
                    </a:cubicBezTo>
                    <a:cubicBezTo>
                      <a:pt x="530" y="495"/>
                      <a:pt x="537" y="502"/>
                      <a:pt x="537" y="509"/>
                    </a:cubicBezTo>
                    <a:cubicBezTo>
                      <a:pt x="537" y="524"/>
                      <a:pt x="522" y="538"/>
                      <a:pt x="508" y="538"/>
                    </a:cubicBezTo>
                    <a:cubicBezTo>
                      <a:pt x="501" y="538"/>
                      <a:pt x="494" y="538"/>
                      <a:pt x="487" y="531"/>
                    </a:cubicBezTo>
                    <a:cubicBezTo>
                      <a:pt x="438" y="481"/>
                      <a:pt x="438" y="481"/>
                      <a:pt x="438" y="481"/>
                    </a:cubicBezTo>
                    <a:cubicBezTo>
                      <a:pt x="424" y="460"/>
                      <a:pt x="424" y="460"/>
                      <a:pt x="424" y="460"/>
                    </a:cubicBezTo>
                    <a:cubicBezTo>
                      <a:pt x="417" y="460"/>
                      <a:pt x="409" y="453"/>
                      <a:pt x="409" y="446"/>
                    </a:cubicBezTo>
                    <a:cubicBezTo>
                      <a:pt x="409" y="424"/>
                      <a:pt x="424" y="417"/>
                      <a:pt x="438" y="417"/>
                    </a:cubicBezTo>
                    <a:close/>
                  </a:path>
                </a:pathLst>
              </a:custGeom>
              <a:grpFill/>
              <a:ln>
                <a:noFill/>
              </a:ln>
              <a:extLst/>
            </p:spPr>
            <p:txBody>
              <a:bodyPr anchor="ctr" bIns="22854" lIns="45708" rIns="45708" tIns="22854" wrap="none"/>
              <a:lstStyle/>
              <a:p>
                <a:endParaRPr lang="en-US" sz="3199">
                  <a:latin typeface="Roboto Light"/>
                </a:endParaRPr>
              </a:p>
            </p:txBody>
          </p:sp>
          <p:sp>
            <p:nvSpPr>
              <p:cNvPr id="155" name="Freeform 104"/>
              <p:cNvSpPr>
                <a:spLocks noChangeArrowheads="1"/>
              </p:cNvSpPr>
              <p:nvPr/>
            </p:nvSpPr>
            <p:spPr bwMode="auto">
              <a:xfrm>
                <a:off x="2310608" y="2001837"/>
                <a:ext cx="177800" cy="176212"/>
              </a:xfrm>
              <a:custGeom>
                <a:gdLst>
                  <a:gd fmla="*/ 59880602 w 496" name="T0"/>
                  <a:gd fmla="*/ 35839503 h 489" name="T1"/>
                  <a:gd fmla="*/ 53584117 w 496" name="T2"/>
                  <a:gd fmla="*/ 32073827 h 489" name="T3"/>
                  <a:gd fmla="*/ 59880602 w 496" name="T4"/>
                  <a:gd fmla="*/ 28437878 h 489" name="T5"/>
                  <a:gd fmla="*/ 59880602 w 496" name="T6"/>
                  <a:gd fmla="*/ 35839503 h 489" name="T7"/>
                  <a:gd fmla="*/ 54483512 w 496" name="T8"/>
                  <a:gd fmla="*/ 13764355 h 489" name="T9"/>
                  <a:gd fmla="*/ 52684721 w 496" name="T10"/>
                  <a:gd fmla="*/ 15582330 h 489" name="T11"/>
                  <a:gd fmla="*/ 46259545 w 496" name="T12"/>
                  <a:gd fmla="*/ 13764355 h 489" name="T13"/>
                  <a:gd fmla="*/ 47159299 w 496" name="T14"/>
                  <a:gd fmla="*/ 11037574 h 489" name="T15"/>
                  <a:gd fmla="*/ 49986176 w 496" name="T16"/>
                  <a:gd fmla="*/ 8180705 h 489" name="T17"/>
                  <a:gd fmla="*/ 56282662 w 496" name="T18"/>
                  <a:gd fmla="*/ 11037574 h 489" name="T19"/>
                  <a:gd fmla="*/ 31739451 w 496" name="T20"/>
                  <a:gd fmla="*/ 46747350 h 489" name="T21"/>
                  <a:gd fmla="*/ 19017789 w 496" name="T22"/>
                  <a:gd fmla="*/ 39475452 h 489" name="T23"/>
                  <a:gd fmla="*/ 17218998 w 496" name="T24"/>
                  <a:gd fmla="*/ 32073827 h 489" name="T25"/>
                  <a:gd fmla="*/ 46259545 w 496" name="T26"/>
                  <a:gd fmla="*/ 32073827 h 489" name="T27"/>
                  <a:gd fmla="*/ 31739451 w 496" name="T28"/>
                  <a:gd fmla="*/ 24801929 h 489" name="T29"/>
                  <a:gd fmla="*/ 24543211 w 496" name="T30"/>
                  <a:gd fmla="*/ 32073827 h 489" name="T31"/>
                  <a:gd fmla="*/ 39063664 w 496" name="T32"/>
                  <a:gd fmla="*/ 32073827 h 489" name="T33"/>
                  <a:gd fmla="*/ 31739451 w 496" name="T34"/>
                  <a:gd fmla="*/ 10128406 h 489" name="T35"/>
                  <a:gd fmla="*/ 28141152 w 496" name="T36"/>
                  <a:gd fmla="*/ 6362731 h 489" name="T37"/>
                  <a:gd fmla="*/ 31739451 w 496" name="T38"/>
                  <a:gd fmla="*/ 0 h 489" name="T39"/>
                  <a:gd fmla="*/ 35465723 w 496" name="T40"/>
                  <a:gd fmla="*/ 6362731 h 489" name="T41"/>
                  <a:gd fmla="*/ 13621057 w 496" name="T42"/>
                  <a:gd fmla="*/ 17400304 h 489" name="T43"/>
                  <a:gd fmla="*/ 10922512 w 496" name="T44"/>
                  <a:gd fmla="*/ 15582330 h 489" name="T45"/>
                  <a:gd fmla="*/ 9123363 w 496" name="T46"/>
                  <a:gd fmla="*/ 13764355 h 489" name="T47"/>
                  <a:gd fmla="*/ 7195881 w 496" name="T48"/>
                  <a:gd fmla="*/ 11037574 h 489" name="T49"/>
                  <a:gd fmla="*/ 13621057 w 496" name="T50"/>
                  <a:gd fmla="*/ 8180705 h 489" name="T51"/>
                  <a:gd fmla="*/ 16319244 w 496" name="T52"/>
                  <a:gd fmla="*/ 11037574 h 489" name="T53"/>
                  <a:gd fmla="*/ 17218998 w 496" name="T54"/>
                  <a:gd fmla="*/ 13764355 h 489" name="T55"/>
                  <a:gd fmla="*/ 10022758 w 496" name="T56"/>
                  <a:gd fmla="*/ 32073827 h 489" name="T57"/>
                  <a:gd fmla="*/ 6296486 w 496" name="T58"/>
                  <a:gd fmla="*/ 35839503 h 489" name="T59"/>
                  <a:gd fmla="*/ 0 w 496" name="T60"/>
                  <a:gd fmla="*/ 32073827 h 489" name="T61"/>
                  <a:gd fmla="*/ 6296486 w 496" name="T62"/>
                  <a:gd fmla="*/ 28437878 h 489" name="T63"/>
                  <a:gd fmla="*/ 10922512 w 496" name="T64"/>
                  <a:gd fmla="*/ 47656157 h 489" name="T65"/>
                  <a:gd fmla="*/ 13621057 w 496" name="T66"/>
                  <a:gd fmla="*/ 46747350 h 489" name="T67"/>
                  <a:gd fmla="*/ 16319244 w 496" name="T68"/>
                  <a:gd fmla="*/ 52331000 h 489" name="T69"/>
                  <a:gd fmla="*/ 10922512 w 496" name="T70"/>
                  <a:gd fmla="*/ 55966949 h 489" name="T71"/>
                  <a:gd fmla="*/ 9123363 w 496" name="T72"/>
                  <a:gd fmla="*/ 50513026 h 489" name="T73"/>
                  <a:gd fmla="*/ 31739451 w 496" name="T74"/>
                  <a:gd fmla="*/ 54148975 h 489" name="T75"/>
                  <a:gd fmla="*/ 35465723 w 496" name="T76"/>
                  <a:gd fmla="*/ 57784924 h 489" name="T77"/>
                  <a:gd fmla="*/ 31739451 w 496" name="T78"/>
                  <a:gd fmla="*/ 63368574 h 489" name="T79"/>
                  <a:gd fmla="*/ 28141152 w 496" name="T80"/>
                  <a:gd fmla="*/ 57784924 h 489" name="T81"/>
                  <a:gd fmla="*/ 49986176 w 496" name="T82"/>
                  <a:gd fmla="*/ 46747350 h 489" name="T83"/>
                  <a:gd fmla="*/ 52684721 w 496" name="T84"/>
                  <a:gd fmla="*/ 47656157 h 489" name="T85"/>
                  <a:gd fmla="*/ 56282662 w 496" name="T86"/>
                  <a:gd fmla="*/ 52331000 h 489" name="T87"/>
                  <a:gd fmla="*/ 49986176 w 496" name="T88"/>
                  <a:gd fmla="*/ 55057782 h 489" name="T89"/>
                  <a:gd fmla="*/ 46259545 w 496" name="T90"/>
                  <a:gd fmla="*/ 50513026 h 489"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b="b" l="0" r="r" t="0"/>
                <a:pathLst>
                  <a:path h="489" w="496">
                    <a:moveTo>
                      <a:pt x="466" y="276"/>
                    </a:moveTo>
                    <a:lnTo>
                      <a:pt x="466" y="276"/>
                    </a:lnTo>
                    <a:cubicBezTo>
                      <a:pt x="445" y="276"/>
                      <a:pt x="445" y="276"/>
                      <a:pt x="445" y="276"/>
                    </a:cubicBezTo>
                    <a:cubicBezTo>
                      <a:pt x="431" y="276"/>
                      <a:pt x="417" y="261"/>
                      <a:pt x="417" y="247"/>
                    </a:cubicBezTo>
                    <a:cubicBezTo>
                      <a:pt x="417" y="226"/>
                      <a:pt x="431" y="219"/>
                      <a:pt x="445" y="219"/>
                    </a:cubicBezTo>
                    <a:cubicBezTo>
                      <a:pt x="466" y="219"/>
                      <a:pt x="466" y="219"/>
                      <a:pt x="466" y="219"/>
                    </a:cubicBezTo>
                    <a:cubicBezTo>
                      <a:pt x="480" y="219"/>
                      <a:pt x="495" y="226"/>
                      <a:pt x="495" y="247"/>
                    </a:cubicBezTo>
                    <a:cubicBezTo>
                      <a:pt x="495" y="261"/>
                      <a:pt x="480" y="276"/>
                      <a:pt x="466" y="276"/>
                    </a:cubicBezTo>
                    <a:close/>
                    <a:moveTo>
                      <a:pt x="424" y="106"/>
                    </a:moveTo>
                    <a:lnTo>
                      <a:pt x="424" y="106"/>
                    </a:lnTo>
                    <a:cubicBezTo>
                      <a:pt x="410" y="120"/>
                      <a:pt x="410" y="120"/>
                      <a:pt x="410" y="120"/>
                    </a:cubicBezTo>
                    <a:cubicBezTo>
                      <a:pt x="403" y="127"/>
                      <a:pt x="396" y="134"/>
                      <a:pt x="389" y="134"/>
                    </a:cubicBezTo>
                    <a:cubicBezTo>
                      <a:pt x="375" y="134"/>
                      <a:pt x="360" y="120"/>
                      <a:pt x="360" y="106"/>
                    </a:cubicBezTo>
                    <a:cubicBezTo>
                      <a:pt x="360" y="99"/>
                      <a:pt x="360" y="92"/>
                      <a:pt x="367" y="85"/>
                    </a:cubicBezTo>
                    <a:cubicBezTo>
                      <a:pt x="389" y="63"/>
                      <a:pt x="389" y="63"/>
                      <a:pt x="389" y="63"/>
                    </a:cubicBezTo>
                    <a:cubicBezTo>
                      <a:pt x="396" y="56"/>
                      <a:pt x="403" y="56"/>
                      <a:pt x="410" y="56"/>
                    </a:cubicBezTo>
                    <a:cubicBezTo>
                      <a:pt x="424" y="56"/>
                      <a:pt x="438" y="71"/>
                      <a:pt x="438" y="85"/>
                    </a:cubicBezTo>
                    <a:cubicBezTo>
                      <a:pt x="438" y="92"/>
                      <a:pt x="431" y="99"/>
                      <a:pt x="424" y="106"/>
                    </a:cubicBezTo>
                    <a:close/>
                    <a:moveTo>
                      <a:pt x="247" y="360"/>
                    </a:moveTo>
                    <a:lnTo>
                      <a:pt x="247" y="360"/>
                    </a:lnTo>
                    <a:cubicBezTo>
                      <a:pt x="205" y="360"/>
                      <a:pt x="169" y="332"/>
                      <a:pt x="148" y="304"/>
                    </a:cubicBezTo>
                    <a:cubicBezTo>
                      <a:pt x="141" y="276"/>
                      <a:pt x="141" y="276"/>
                      <a:pt x="141" y="276"/>
                    </a:cubicBezTo>
                    <a:cubicBezTo>
                      <a:pt x="134" y="261"/>
                      <a:pt x="134" y="254"/>
                      <a:pt x="134" y="247"/>
                    </a:cubicBezTo>
                    <a:cubicBezTo>
                      <a:pt x="134" y="184"/>
                      <a:pt x="184" y="134"/>
                      <a:pt x="247" y="134"/>
                    </a:cubicBezTo>
                    <a:cubicBezTo>
                      <a:pt x="311" y="134"/>
                      <a:pt x="360" y="184"/>
                      <a:pt x="360" y="247"/>
                    </a:cubicBezTo>
                    <a:cubicBezTo>
                      <a:pt x="360" y="311"/>
                      <a:pt x="311" y="360"/>
                      <a:pt x="247" y="360"/>
                    </a:cubicBezTo>
                    <a:close/>
                    <a:moveTo>
                      <a:pt x="247" y="191"/>
                    </a:moveTo>
                    <a:lnTo>
                      <a:pt x="247" y="191"/>
                    </a:lnTo>
                    <a:cubicBezTo>
                      <a:pt x="219" y="191"/>
                      <a:pt x="191" y="212"/>
                      <a:pt x="191" y="247"/>
                    </a:cubicBezTo>
                    <a:cubicBezTo>
                      <a:pt x="191" y="276"/>
                      <a:pt x="219" y="304"/>
                      <a:pt x="247" y="304"/>
                    </a:cubicBezTo>
                    <a:cubicBezTo>
                      <a:pt x="276" y="304"/>
                      <a:pt x="304" y="276"/>
                      <a:pt x="304" y="247"/>
                    </a:cubicBezTo>
                    <a:cubicBezTo>
                      <a:pt x="304" y="212"/>
                      <a:pt x="276" y="191"/>
                      <a:pt x="247" y="191"/>
                    </a:cubicBezTo>
                    <a:close/>
                    <a:moveTo>
                      <a:pt x="247" y="78"/>
                    </a:moveTo>
                    <a:lnTo>
                      <a:pt x="247" y="78"/>
                    </a:lnTo>
                    <a:cubicBezTo>
                      <a:pt x="233" y="78"/>
                      <a:pt x="219" y="63"/>
                      <a:pt x="219" y="49"/>
                    </a:cubicBezTo>
                    <a:cubicBezTo>
                      <a:pt x="219" y="28"/>
                      <a:pt x="219" y="28"/>
                      <a:pt x="219" y="28"/>
                    </a:cubicBezTo>
                    <a:cubicBezTo>
                      <a:pt x="219" y="14"/>
                      <a:pt x="233" y="0"/>
                      <a:pt x="247" y="0"/>
                    </a:cubicBezTo>
                    <a:cubicBezTo>
                      <a:pt x="261" y="0"/>
                      <a:pt x="276" y="14"/>
                      <a:pt x="276" y="28"/>
                    </a:cubicBezTo>
                    <a:cubicBezTo>
                      <a:pt x="276" y="49"/>
                      <a:pt x="276" y="49"/>
                      <a:pt x="276" y="49"/>
                    </a:cubicBezTo>
                    <a:cubicBezTo>
                      <a:pt x="276" y="63"/>
                      <a:pt x="261" y="78"/>
                      <a:pt x="247" y="78"/>
                    </a:cubicBezTo>
                    <a:close/>
                    <a:moveTo>
                      <a:pt x="106" y="134"/>
                    </a:moveTo>
                    <a:lnTo>
                      <a:pt x="106" y="134"/>
                    </a:lnTo>
                    <a:cubicBezTo>
                      <a:pt x="99" y="134"/>
                      <a:pt x="92" y="127"/>
                      <a:pt x="85" y="120"/>
                    </a:cubicBezTo>
                    <a:cubicBezTo>
                      <a:pt x="71" y="106"/>
                      <a:pt x="71" y="106"/>
                      <a:pt x="71" y="106"/>
                    </a:cubicBezTo>
                    <a:cubicBezTo>
                      <a:pt x="64" y="99"/>
                      <a:pt x="56" y="92"/>
                      <a:pt x="56" y="85"/>
                    </a:cubicBezTo>
                    <a:cubicBezTo>
                      <a:pt x="56" y="71"/>
                      <a:pt x="71" y="56"/>
                      <a:pt x="85" y="56"/>
                    </a:cubicBezTo>
                    <a:cubicBezTo>
                      <a:pt x="92" y="56"/>
                      <a:pt x="99" y="56"/>
                      <a:pt x="106" y="63"/>
                    </a:cubicBezTo>
                    <a:cubicBezTo>
                      <a:pt x="127" y="85"/>
                      <a:pt x="127" y="85"/>
                      <a:pt x="127" y="85"/>
                    </a:cubicBezTo>
                    <a:cubicBezTo>
                      <a:pt x="134" y="92"/>
                      <a:pt x="134" y="99"/>
                      <a:pt x="134" y="106"/>
                    </a:cubicBezTo>
                    <a:cubicBezTo>
                      <a:pt x="134" y="120"/>
                      <a:pt x="120" y="134"/>
                      <a:pt x="106" y="134"/>
                    </a:cubicBezTo>
                    <a:close/>
                    <a:moveTo>
                      <a:pt x="78" y="247"/>
                    </a:moveTo>
                    <a:lnTo>
                      <a:pt x="78" y="247"/>
                    </a:lnTo>
                    <a:cubicBezTo>
                      <a:pt x="78" y="261"/>
                      <a:pt x="64" y="276"/>
                      <a:pt x="49" y="276"/>
                    </a:cubicBezTo>
                    <a:cubicBezTo>
                      <a:pt x="28" y="276"/>
                      <a:pt x="28" y="276"/>
                      <a:pt x="28" y="276"/>
                    </a:cubicBezTo>
                    <a:cubicBezTo>
                      <a:pt x="14" y="276"/>
                      <a:pt x="0" y="261"/>
                      <a:pt x="0" y="247"/>
                    </a:cubicBezTo>
                    <a:cubicBezTo>
                      <a:pt x="0" y="226"/>
                      <a:pt x="14" y="219"/>
                      <a:pt x="28" y="219"/>
                    </a:cubicBezTo>
                    <a:cubicBezTo>
                      <a:pt x="49" y="219"/>
                      <a:pt x="49" y="219"/>
                      <a:pt x="49" y="219"/>
                    </a:cubicBezTo>
                    <a:cubicBezTo>
                      <a:pt x="64" y="219"/>
                      <a:pt x="78" y="226"/>
                      <a:pt x="78" y="247"/>
                    </a:cubicBezTo>
                    <a:close/>
                    <a:moveTo>
                      <a:pt x="85" y="367"/>
                    </a:moveTo>
                    <a:lnTo>
                      <a:pt x="85" y="367"/>
                    </a:lnTo>
                    <a:cubicBezTo>
                      <a:pt x="92" y="360"/>
                      <a:pt x="99" y="360"/>
                      <a:pt x="106" y="360"/>
                    </a:cubicBezTo>
                    <a:cubicBezTo>
                      <a:pt x="120" y="360"/>
                      <a:pt x="134" y="367"/>
                      <a:pt x="134" y="389"/>
                    </a:cubicBezTo>
                    <a:cubicBezTo>
                      <a:pt x="134" y="396"/>
                      <a:pt x="134" y="403"/>
                      <a:pt x="127" y="403"/>
                    </a:cubicBezTo>
                    <a:cubicBezTo>
                      <a:pt x="106" y="424"/>
                      <a:pt x="106" y="424"/>
                      <a:pt x="106" y="424"/>
                    </a:cubicBezTo>
                    <a:cubicBezTo>
                      <a:pt x="99" y="431"/>
                      <a:pt x="92" y="431"/>
                      <a:pt x="85" y="431"/>
                    </a:cubicBezTo>
                    <a:cubicBezTo>
                      <a:pt x="71" y="431"/>
                      <a:pt x="56" y="424"/>
                      <a:pt x="56" y="403"/>
                    </a:cubicBezTo>
                    <a:cubicBezTo>
                      <a:pt x="56" y="396"/>
                      <a:pt x="64" y="389"/>
                      <a:pt x="71" y="389"/>
                    </a:cubicBezTo>
                    <a:lnTo>
                      <a:pt x="85" y="367"/>
                    </a:lnTo>
                    <a:close/>
                    <a:moveTo>
                      <a:pt x="247" y="417"/>
                    </a:moveTo>
                    <a:lnTo>
                      <a:pt x="247" y="417"/>
                    </a:lnTo>
                    <a:cubicBezTo>
                      <a:pt x="261" y="417"/>
                      <a:pt x="276" y="424"/>
                      <a:pt x="276" y="445"/>
                    </a:cubicBezTo>
                    <a:cubicBezTo>
                      <a:pt x="276" y="459"/>
                      <a:pt x="276" y="459"/>
                      <a:pt x="276" y="459"/>
                    </a:cubicBezTo>
                    <a:cubicBezTo>
                      <a:pt x="276" y="481"/>
                      <a:pt x="261" y="488"/>
                      <a:pt x="247" y="488"/>
                    </a:cubicBezTo>
                    <a:cubicBezTo>
                      <a:pt x="233" y="488"/>
                      <a:pt x="219" y="481"/>
                      <a:pt x="219" y="459"/>
                    </a:cubicBezTo>
                    <a:cubicBezTo>
                      <a:pt x="219" y="445"/>
                      <a:pt x="219" y="445"/>
                      <a:pt x="219" y="445"/>
                    </a:cubicBezTo>
                    <a:cubicBezTo>
                      <a:pt x="219" y="424"/>
                      <a:pt x="233" y="417"/>
                      <a:pt x="247" y="417"/>
                    </a:cubicBezTo>
                    <a:close/>
                    <a:moveTo>
                      <a:pt x="389" y="360"/>
                    </a:moveTo>
                    <a:lnTo>
                      <a:pt x="389" y="360"/>
                    </a:lnTo>
                    <a:cubicBezTo>
                      <a:pt x="396" y="360"/>
                      <a:pt x="403" y="360"/>
                      <a:pt x="410" y="367"/>
                    </a:cubicBezTo>
                    <a:cubicBezTo>
                      <a:pt x="424" y="389"/>
                      <a:pt x="424" y="389"/>
                      <a:pt x="424" y="389"/>
                    </a:cubicBezTo>
                    <a:cubicBezTo>
                      <a:pt x="431" y="389"/>
                      <a:pt x="438" y="396"/>
                      <a:pt x="438" y="403"/>
                    </a:cubicBezTo>
                    <a:cubicBezTo>
                      <a:pt x="438" y="424"/>
                      <a:pt x="424" y="431"/>
                      <a:pt x="410" y="431"/>
                    </a:cubicBezTo>
                    <a:cubicBezTo>
                      <a:pt x="403" y="431"/>
                      <a:pt x="396" y="431"/>
                      <a:pt x="389" y="424"/>
                    </a:cubicBezTo>
                    <a:cubicBezTo>
                      <a:pt x="367" y="403"/>
                      <a:pt x="367" y="403"/>
                      <a:pt x="367" y="403"/>
                    </a:cubicBezTo>
                    <a:cubicBezTo>
                      <a:pt x="360" y="403"/>
                      <a:pt x="360" y="396"/>
                      <a:pt x="360" y="389"/>
                    </a:cubicBezTo>
                    <a:cubicBezTo>
                      <a:pt x="360" y="367"/>
                      <a:pt x="375" y="360"/>
                      <a:pt x="389" y="360"/>
                    </a:cubicBezTo>
                    <a:close/>
                  </a:path>
                </a:pathLst>
              </a:custGeom>
              <a:grpFill/>
              <a:ln>
                <a:noFill/>
              </a:ln>
              <a:extLst/>
            </p:spPr>
            <p:txBody>
              <a:bodyPr anchor="ctr" bIns="22854" lIns="45708" rIns="45708" tIns="22854" wrap="none"/>
              <a:lstStyle/>
              <a:p>
                <a:endParaRPr lang="en-US" sz="3199">
                  <a:latin typeface="Roboto Light"/>
                </a:endParaRPr>
              </a:p>
            </p:txBody>
          </p:sp>
          <p:sp>
            <p:nvSpPr>
              <p:cNvPr id="156" name="Freeform 105"/>
              <p:cNvSpPr>
                <a:spLocks noChangeArrowheads="1"/>
              </p:cNvSpPr>
              <p:nvPr/>
            </p:nvSpPr>
            <p:spPr bwMode="auto">
              <a:xfrm>
                <a:off x="1912145" y="1981199"/>
                <a:ext cx="217488" cy="217488"/>
              </a:xfrm>
              <a:custGeom>
                <a:gdLst>
                  <a:gd fmla="*/ 74788054 w 602" name="T0"/>
                  <a:gd fmla="*/ 63693998 h 602" name="T1"/>
                  <a:gd fmla="*/ 74788054 w 602" name="T2"/>
                  <a:gd fmla="*/ 63693998 h 602" name="T3"/>
                  <a:gd fmla="*/ 62780332 w 602" name="T4"/>
                  <a:gd fmla="*/ 63693998 h 602" name="T5"/>
                  <a:gd fmla="*/ 62780332 w 602" name="T6"/>
                  <a:gd fmla="*/ 45290612 h 602" name="T7"/>
                  <a:gd fmla="*/ 71002968 w 602" name="T8"/>
                  <a:gd fmla="*/ 45290612 h 602" name="T9"/>
                  <a:gd fmla="*/ 71002968 w 602" name="T10"/>
                  <a:gd fmla="*/ 7439751 h 602" name="T11"/>
                  <a:gd fmla="*/ 26756804 w 602" name="T12"/>
                  <a:gd fmla="*/ 7439751 h 602" name="T13"/>
                  <a:gd fmla="*/ 26756804 w 602" name="T14"/>
                  <a:gd fmla="*/ 11094056 h 602" name="T15"/>
                  <a:gd fmla="*/ 19447473 w 602" name="T16"/>
                  <a:gd fmla="*/ 11094056 h 602" name="T17"/>
                  <a:gd fmla="*/ 19447473 w 602" name="T18"/>
                  <a:gd fmla="*/ 3785086 h 602" name="T19"/>
                  <a:gd fmla="*/ 23102139 w 602" name="T20"/>
                  <a:gd fmla="*/ 0 h 602" name="T21"/>
                  <a:gd fmla="*/ 74788054 w 602" name="T22"/>
                  <a:gd fmla="*/ 0 h 602" name="T23"/>
                  <a:gd fmla="*/ 78442719 w 602" name="T24"/>
                  <a:gd fmla="*/ 3785086 h 602" name="T25"/>
                  <a:gd fmla="*/ 78442719 w 602" name="T26"/>
                  <a:gd fmla="*/ 60039333 h 602" name="T27"/>
                  <a:gd fmla="*/ 74788054 w 602" name="T28"/>
                  <a:gd fmla="*/ 63693998 h 602" name="T29"/>
                  <a:gd fmla="*/ 59125666 w 602" name="T30"/>
                  <a:gd fmla="*/ 18533807 h 602" name="T31"/>
                  <a:gd fmla="*/ 59125666 w 602" name="T32"/>
                  <a:gd fmla="*/ 18533807 h 602" name="T33"/>
                  <a:gd fmla="*/ 59125666 w 602" name="T34"/>
                  <a:gd fmla="*/ 74788054 h 602" name="T35"/>
                  <a:gd fmla="*/ 55340580 w 602" name="T36"/>
                  <a:gd fmla="*/ 78442719 h 602" name="T37"/>
                  <a:gd fmla="*/ 3785086 w 602" name="T38"/>
                  <a:gd fmla="*/ 78442719 h 602" name="T39"/>
                  <a:gd fmla="*/ 0 w 602" name="T40"/>
                  <a:gd fmla="*/ 74788054 h 602" name="T41"/>
                  <a:gd fmla="*/ 0 w 602" name="T42"/>
                  <a:gd fmla="*/ 18533807 h 602" name="T43"/>
                  <a:gd fmla="*/ 3785086 w 602" name="T44"/>
                  <a:gd fmla="*/ 14748721 h 602" name="T45"/>
                  <a:gd fmla="*/ 55340580 w 602" name="T46"/>
                  <a:gd fmla="*/ 14748721 h 602" name="T47"/>
                  <a:gd fmla="*/ 59125666 w 602" name="T48"/>
                  <a:gd fmla="*/ 18533807 h 602" name="T49"/>
                  <a:gd fmla="*/ 51685915 w 602" name="T50"/>
                  <a:gd fmla="*/ 22188473 h 602" name="T51"/>
                  <a:gd fmla="*/ 51685915 w 602" name="T52"/>
                  <a:gd fmla="*/ 22188473 h 602" name="T53"/>
                  <a:gd fmla="*/ 7439751 w 602" name="T54"/>
                  <a:gd fmla="*/ 22188473 h 602" name="T55"/>
                  <a:gd fmla="*/ 7439751 w 602" name="T56"/>
                  <a:gd fmla="*/ 60039333 h 602" name="T57"/>
                  <a:gd fmla="*/ 51685915 w 602" name="T58"/>
                  <a:gd fmla="*/ 60039333 h 602" name="T59"/>
                  <a:gd fmla="*/ 51685915 w 602" name="T60"/>
                  <a:gd fmla="*/ 22188473 h 602"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b="b" l="0" r="r" t="0"/>
                <a:pathLst>
                  <a:path h="602" w="602">
                    <a:moveTo>
                      <a:pt x="573" y="488"/>
                    </a:moveTo>
                    <a:lnTo>
                      <a:pt x="573" y="488"/>
                    </a:lnTo>
                    <a:cubicBezTo>
                      <a:pt x="481" y="488"/>
                      <a:pt x="481" y="488"/>
                      <a:pt x="481" y="488"/>
                    </a:cubicBezTo>
                    <a:cubicBezTo>
                      <a:pt x="481" y="347"/>
                      <a:pt x="481" y="347"/>
                      <a:pt x="481" y="347"/>
                    </a:cubicBezTo>
                    <a:cubicBezTo>
                      <a:pt x="544" y="347"/>
                      <a:pt x="544" y="347"/>
                      <a:pt x="544" y="347"/>
                    </a:cubicBezTo>
                    <a:cubicBezTo>
                      <a:pt x="544" y="57"/>
                      <a:pt x="544" y="57"/>
                      <a:pt x="544" y="57"/>
                    </a:cubicBezTo>
                    <a:cubicBezTo>
                      <a:pt x="205" y="57"/>
                      <a:pt x="205" y="57"/>
                      <a:pt x="205" y="57"/>
                    </a:cubicBezTo>
                    <a:cubicBezTo>
                      <a:pt x="205" y="85"/>
                      <a:pt x="205" y="85"/>
                      <a:pt x="205" y="85"/>
                    </a:cubicBezTo>
                    <a:cubicBezTo>
                      <a:pt x="149" y="85"/>
                      <a:pt x="149" y="85"/>
                      <a:pt x="149" y="85"/>
                    </a:cubicBezTo>
                    <a:cubicBezTo>
                      <a:pt x="149" y="29"/>
                      <a:pt x="149" y="29"/>
                      <a:pt x="149" y="29"/>
                    </a:cubicBezTo>
                    <a:cubicBezTo>
                      <a:pt x="149" y="15"/>
                      <a:pt x="163" y="0"/>
                      <a:pt x="177" y="0"/>
                    </a:cubicBezTo>
                    <a:cubicBezTo>
                      <a:pt x="573" y="0"/>
                      <a:pt x="573" y="0"/>
                      <a:pt x="573" y="0"/>
                    </a:cubicBezTo>
                    <a:cubicBezTo>
                      <a:pt x="594" y="0"/>
                      <a:pt x="601" y="15"/>
                      <a:pt x="601" y="29"/>
                    </a:cubicBezTo>
                    <a:cubicBezTo>
                      <a:pt x="601" y="460"/>
                      <a:pt x="601" y="460"/>
                      <a:pt x="601" y="460"/>
                    </a:cubicBezTo>
                    <a:cubicBezTo>
                      <a:pt x="601" y="481"/>
                      <a:pt x="594" y="488"/>
                      <a:pt x="573" y="488"/>
                    </a:cubicBezTo>
                    <a:close/>
                    <a:moveTo>
                      <a:pt x="453" y="142"/>
                    </a:moveTo>
                    <a:lnTo>
                      <a:pt x="453" y="142"/>
                    </a:lnTo>
                    <a:cubicBezTo>
                      <a:pt x="453" y="573"/>
                      <a:pt x="453" y="573"/>
                      <a:pt x="453" y="573"/>
                    </a:cubicBezTo>
                    <a:cubicBezTo>
                      <a:pt x="453" y="594"/>
                      <a:pt x="439" y="601"/>
                      <a:pt x="424" y="601"/>
                    </a:cubicBezTo>
                    <a:cubicBezTo>
                      <a:pt x="29" y="601"/>
                      <a:pt x="29" y="601"/>
                      <a:pt x="29" y="601"/>
                    </a:cubicBezTo>
                    <a:cubicBezTo>
                      <a:pt x="15" y="601"/>
                      <a:pt x="0" y="594"/>
                      <a:pt x="0" y="573"/>
                    </a:cubicBezTo>
                    <a:cubicBezTo>
                      <a:pt x="0" y="142"/>
                      <a:pt x="0" y="142"/>
                      <a:pt x="0" y="142"/>
                    </a:cubicBezTo>
                    <a:cubicBezTo>
                      <a:pt x="0" y="128"/>
                      <a:pt x="15" y="113"/>
                      <a:pt x="29" y="113"/>
                    </a:cubicBezTo>
                    <a:cubicBezTo>
                      <a:pt x="424" y="113"/>
                      <a:pt x="424" y="113"/>
                      <a:pt x="424" y="113"/>
                    </a:cubicBezTo>
                    <a:cubicBezTo>
                      <a:pt x="439" y="113"/>
                      <a:pt x="453" y="128"/>
                      <a:pt x="453" y="142"/>
                    </a:cubicBezTo>
                    <a:close/>
                    <a:moveTo>
                      <a:pt x="396" y="170"/>
                    </a:moveTo>
                    <a:lnTo>
                      <a:pt x="396" y="170"/>
                    </a:lnTo>
                    <a:cubicBezTo>
                      <a:pt x="57" y="170"/>
                      <a:pt x="57" y="170"/>
                      <a:pt x="57" y="170"/>
                    </a:cubicBezTo>
                    <a:cubicBezTo>
                      <a:pt x="57" y="460"/>
                      <a:pt x="57" y="460"/>
                      <a:pt x="57" y="460"/>
                    </a:cubicBezTo>
                    <a:cubicBezTo>
                      <a:pt x="396" y="460"/>
                      <a:pt x="396" y="460"/>
                      <a:pt x="396" y="460"/>
                    </a:cubicBezTo>
                    <a:lnTo>
                      <a:pt x="396" y="170"/>
                    </a:lnTo>
                    <a:close/>
                  </a:path>
                </a:pathLst>
              </a:custGeom>
              <a:grpFill/>
              <a:ln>
                <a:noFill/>
              </a:ln>
              <a:extLst/>
            </p:spPr>
            <p:txBody>
              <a:bodyPr anchor="ctr" bIns="22854" lIns="45708" rIns="45708" tIns="22854" wrap="none"/>
              <a:lstStyle/>
              <a:p>
                <a:endParaRPr lang="en-US" sz="3199">
                  <a:latin typeface="Roboto Light"/>
                </a:endParaRPr>
              </a:p>
            </p:txBody>
          </p:sp>
          <p:sp>
            <p:nvSpPr>
              <p:cNvPr id="157" name="Freeform 106"/>
              <p:cNvSpPr>
                <a:spLocks noChangeArrowheads="1"/>
              </p:cNvSpPr>
              <p:nvPr/>
            </p:nvSpPr>
            <p:spPr bwMode="auto">
              <a:xfrm>
                <a:off x="1558133" y="2001837"/>
                <a:ext cx="163512" cy="176212"/>
              </a:xfrm>
              <a:custGeom>
                <a:gdLst>
                  <a:gd fmla="*/ 55241789 w 453" name="T0"/>
                  <a:gd fmla="*/ 63368574 h 489" name="T1"/>
                  <a:gd fmla="*/ 55241789 w 453" name="T2"/>
                  <a:gd fmla="*/ 63368574 h 489" name="T3"/>
                  <a:gd fmla="*/ 3648158 w 453" name="T4"/>
                  <a:gd fmla="*/ 63368574 h 489" name="T5"/>
                  <a:gd fmla="*/ 0 w 453" name="T6"/>
                  <a:gd fmla="*/ 59602538 h 489" name="T7"/>
                  <a:gd fmla="*/ 0 w 453" name="T8"/>
                  <a:gd fmla="*/ 3635949 h 489" name="T9"/>
                  <a:gd fmla="*/ 3648158 w 453" name="T10"/>
                  <a:gd fmla="*/ 0 h 489" name="T11"/>
                  <a:gd fmla="*/ 55241789 w 453" name="T12"/>
                  <a:gd fmla="*/ 0 h 489" name="T13"/>
                  <a:gd fmla="*/ 58889948 w 453" name="T14"/>
                  <a:gd fmla="*/ 3635949 h 489" name="T15"/>
                  <a:gd fmla="*/ 58889948 w 453" name="T16"/>
                  <a:gd fmla="*/ 59602538 h 489" name="T17"/>
                  <a:gd fmla="*/ 55241789 w 453" name="T18"/>
                  <a:gd fmla="*/ 63368574 h 489" name="T19"/>
                  <a:gd fmla="*/ 51593992 w 453" name="T20"/>
                  <a:gd fmla="*/ 7271898 h 489" name="T21"/>
                  <a:gd fmla="*/ 51593992 w 453" name="T22"/>
                  <a:gd fmla="*/ 7271898 h 489" name="T23"/>
                  <a:gd fmla="*/ 7295956 w 453" name="T24"/>
                  <a:gd fmla="*/ 7271898 h 489" name="T25"/>
                  <a:gd fmla="*/ 7295956 w 453" name="T26"/>
                  <a:gd fmla="*/ 44929375 h 489" name="T27"/>
                  <a:gd fmla="*/ 51593992 w 453" name="T28"/>
                  <a:gd fmla="*/ 44929375 h 489" name="T29"/>
                  <a:gd fmla="*/ 51593992 w 453" name="T30"/>
                  <a:gd fmla="*/ 7271898 h 489"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b="b" l="0" r="r" t="0"/>
                <a:pathLst>
                  <a:path h="489" w="452">
                    <a:moveTo>
                      <a:pt x="424" y="488"/>
                    </a:moveTo>
                    <a:lnTo>
                      <a:pt x="424" y="488"/>
                    </a:lnTo>
                    <a:cubicBezTo>
                      <a:pt x="28" y="488"/>
                      <a:pt x="28" y="488"/>
                      <a:pt x="28" y="488"/>
                    </a:cubicBezTo>
                    <a:cubicBezTo>
                      <a:pt x="14" y="488"/>
                      <a:pt x="0" y="481"/>
                      <a:pt x="0" y="459"/>
                    </a:cubicBezTo>
                    <a:cubicBezTo>
                      <a:pt x="0" y="28"/>
                      <a:pt x="0" y="28"/>
                      <a:pt x="0" y="28"/>
                    </a:cubicBezTo>
                    <a:cubicBezTo>
                      <a:pt x="0" y="14"/>
                      <a:pt x="14" y="0"/>
                      <a:pt x="28" y="0"/>
                    </a:cubicBezTo>
                    <a:cubicBezTo>
                      <a:pt x="424" y="0"/>
                      <a:pt x="424" y="0"/>
                      <a:pt x="424" y="0"/>
                    </a:cubicBezTo>
                    <a:cubicBezTo>
                      <a:pt x="445" y="0"/>
                      <a:pt x="452" y="14"/>
                      <a:pt x="452" y="28"/>
                    </a:cubicBezTo>
                    <a:cubicBezTo>
                      <a:pt x="452" y="459"/>
                      <a:pt x="452" y="459"/>
                      <a:pt x="452" y="459"/>
                    </a:cubicBezTo>
                    <a:cubicBezTo>
                      <a:pt x="452" y="481"/>
                      <a:pt x="445" y="488"/>
                      <a:pt x="424" y="488"/>
                    </a:cubicBezTo>
                    <a:close/>
                    <a:moveTo>
                      <a:pt x="396" y="56"/>
                    </a:moveTo>
                    <a:lnTo>
                      <a:pt x="396" y="56"/>
                    </a:lnTo>
                    <a:cubicBezTo>
                      <a:pt x="56" y="56"/>
                      <a:pt x="56" y="56"/>
                      <a:pt x="56" y="56"/>
                    </a:cubicBezTo>
                    <a:cubicBezTo>
                      <a:pt x="56" y="346"/>
                      <a:pt x="56" y="346"/>
                      <a:pt x="56" y="346"/>
                    </a:cubicBezTo>
                    <a:cubicBezTo>
                      <a:pt x="396" y="346"/>
                      <a:pt x="396" y="346"/>
                      <a:pt x="396" y="346"/>
                    </a:cubicBezTo>
                    <a:lnTo>
                      <a:pt x="396" y="56"/>
                    </a:lnTo>
                    <a:close/>
                  </a:path>
                </a:pathLst>
              </a:custGeom>
              <a:grpFill/>
              <a:ln>
                <a:noFill/>
              </a:ln>
              <a:extLst/>
            </p:spPr>
            <p:txBody>
              <a:bodyPr anchor="ctr" bIns="22854" lIns="45708" rIns="45708" tIns="22854" wrap="none"/>
              <a:lstStyle/>
              <a:p>
                <a:endParaRPr lang="en-US" sz="3199">
                  <a:latin typeface="Roboto Light"/>
                </a:endParaRPr>
              </a:p>
            </p:txBody>
          </p:sp>
          <p:sp>
            <p:nvSpPr>
              <p:cNvPr id="158" name="Freeform 107"/>
              <p:cNvSpPr>
                <a:spLocks noChangeArrowheads="1"/>
              </p:cNvSpPr>
              <p:nvPr/>
            </p:nvSpPr>
            <p:spPr bwMode="auto">
              <a:xfrm>
                <a:off x="1158083" y="1989137"/>
                <a:ext cx="204787" cy="203200"/>
              </a:xfrm>
              <a:custGeom>
                <a:gdLst>
                  <a:gd fmla="*/ 73833840 w 567" name="T0"/>
                  <a:gd fmla="*/ 58257727 h 566" name="T1"/>
                  <a:gd fmla="*/ 70963933 w 567" name="T2"/>
                  <a:gd fmla="*/ 65604161 h 566" name="T3"/>
                  <a:gd fmla="*/ 70050879 w 567" name="T4"/>
                  <a:gd fmla="*/ 72822069 h 566" name="T5"/>
                  <a:gd fmla="*/ 62745726 w 567" name="T6"/>
                  <a:gd fmla="*/ 70115488 h 566" name="T7"/>
                  <a:gd fmla="*/ 55310188 w 567" name="T8"/>
                  <a:gd fmla="*/ 70115488 h 566" name="T9"/>
                  <a:gd fmla="*/ 48005034 w 567" name="T10"/>
                  <a:gd fmla="*/ 72822069 h 566" name="T11"/>
                  <a:gd fmla="*/ 40569497 w 567" name="T12"/>
                  <a:gd fmla="*/ 70115488 h 566" name="T13"/>
                  <a:gd fmla="*/ 33264343 w 567" name="T14"/>
                  <a:gd fmla="*/ 70115488 h 566" name="T15"/>
                  <a:gd fmla="*/ 25828806 w 567" name="T16"/>
                  <a:gd fmla="*/ 72822069 h 566" name="T17"/>
                  <a:gd fmla="*/ 18523652 w 567" name="T18"/>
                  <a:gd fmla="*/ 70115488 h 566" name="T19"/>
                  <a:gd fmla="*/ 11088114 w 567" name="T20"/>
                  <a:gd fmla="*/ 70115488 h 566" name="T21"/>
                  <a:gd fmla="*/ 3782961 w 567" name="T22"/>
                  <a:gd fmla="*/ 72822069 h 566" name="T23"/>
                  <a:gd fmla="*/ 2869907 w 567" name="T24"/>
                  <a:gd fmla="*/ 65604161 h 566" name="T25"/>
                  <a:gd fmla="*/ 0 w 567" name="T26"/>
                  <a:gd fmla="*/ 58257727 h 566" name="T27"/>
                  <a:gd fmla="*/ 2869907 w 567" name="T28"/>
                  <a:gd fmla="*/ 50008741 h 566" name="T29"/>
                  <a:gd fmla="*/ 2869907 w 567" name="T30"/>
                  <a:gd fmla="*/ 43693385 h 566" name="T31"/>
                  <a:gd fmla="*/ 0 w 567" name="T32"/>
                  <a:gd fmla="*/ 36346592 h 566" name="T33"/>
                  <a:gd fmla="*/ 2869907 w 567" name="T34"/>
                  <a:gd fmla="*/ 28226490 h 566" name="T35"/>
                  <a:gd fmla="*/ 2869907 w 567" name="T36"/>
                  <a:gd fmla="*/ 21782250 h 566" name="T37"/>
                  <a:gd fmla="*/ 0 w 567" name="T38"/>
                  <a:gd fmla="*/ 14564342 h 566" name="T39"/>
                  <a:gd fmla="*/ 2869907 w 567" name="T40"/>
                  <a:gd fmla="*/ 6315714 h 566" name="T41"/>
                  <a:gd fmla="*/ 3782961 w 567" name="T42"/>
                  <a:gd fmla="*/ 0 h 566" name="T43"/>
                  <a:gd fmla="*/ 11088114 w 567" name="T44"/>
                  <a:gd fmla="*/ 1804387 h 566" name="T45"/>
                  <a:gd fmla="*/ 18523652 w 567" name="T46"/>
                  <a:gd fmla="*/ 1804387 h 566" name="T47"/>
                  <a:gd fmla="*/ 25828806 w 567" name="T48"/>
                  <a:gd fmla="*/ 0 h 566" name="T49"/>
                  <a:gd fmla="*/ 33264343 w 567" name="T50"/>
                  <a:gd fmla="*/ 1804387 h 566" name="T51"/>
                  <a:gd fmla="*/ 40569497 w 567" name="T52"/>
                  <a:gd fmla="*/ 1804387 h 566" name="T53"/>
                  <a:gd fmla="*/ 48005034 w 567" name="T54"/>
                  <a:gd fmla="*/ 0 h 566" name="T55"/>
                  <a:gd fmla="*/ 55310188 w 567" name="T56"/>
                  <a:gd fmla="*/ 1804387 h 566" name="T57"/>
                  <a:gd fmla="*/ 62745726 w 567" name="T58"/>
                  <a:gd fmla="*/ 1804387 h 566" name="T59"/>
                  <a:gd fmla="*/ 70050879 w 567" name="T60"/>
                  <a:gd fmla="*/ 0 h 566" name="T61"/>
                  <a:gd fmla="*/ 70963933 w 567" name="T62"/>
                  <a:gd fmla="*/ 6315714 h 566" name="T63"/>
                  <a:gd fmla="*/ 73833840 w 567" name="T64"/>
                  <a:gd fmla="*/ 14564342 h 566" name="T65"/>
                  <a:gd fmla="*/ 70963933 w 567" name="T66"/>
                  <a:gd fmla="*/ 21782250 h 566" name="T67"/>
                  <a:gd fmla="*/ 70963933 w 567" name="T68"/>
                  <a:gd fmla="*/ 28226490 h 566" name="T69"/>
                  <a:gd fmla="*/ 73833840 w 567" name="T70"/>
                  <a:gd fmla="*/ 36346592 h 566" name="T71"/>
                  <a:gd fmla="*/ 70963933 w 567" name="T72"/>
                  <a:gd fmla="*/ 43693385 h 566" name="T73"/>
                  <a:gd fmla="*/ 70963933 w 567" name="T74"/>
                  <a:gd fmla="*/ 50008741 h 566" name="T75"/>
                  <a:gd fmla="*/ 73833840 w 567" name="T76"/>
                  <a:gd fmla="*/ 58257727 h 566" name="T77"/>
                  <a:gd fmla="*/ 63658779 w 567" name="T78"/>
                  <a:gd fmla="*/ 9022295 h 566" name="T79"/>
                  <a:gd fmla="*/ 10175061 w 567" name="T80"/>
                  <a:gd fmla="*/ 62768695 h 566" name="T81"/>
                  <a:gd fmla="*/ 63658779 w 567" name="T82"/>
                  <a:gd fmla="*/ 9022295 h 566" name="T83"/>
                  <a:gd fmla="*/ 32351290 w 567" name="T84"/>
                  <a:gd fmla="*/ 48204353 h 566" name="T85"/>
                  <a:gd fmla="*/ 60006203 w 567" name="T86"/>
                  <a:gd fmla="*/ 44595579 h 566" name="T87"/>
                  <a:gd fmla="*/ 13827637 w 567" name="T88"/>
                  <a:gd fmla="*/ 59159921 h 566" name="T89"/>
                  <a:gd fmla="*/ 32351290 w 567" name="T90"/>
                  <a:gd fmla="*/ 48204353 h 566" name="T91"/>
                  <a:gd fmla="*/ 24915752 w 567" name="T92"/>
                  <a:gd fmla="*/ 30933430 h 566" name="T93"/>
                  <a:gd fmla="*/ 24915752 w 567" name="T94"/>
                  <a:gd fmla="*/ 16368729 h 566" name="T95"/>
                  <a:gd fmla="*/ 24915752 w 567" name="T96"/>
                  <a:gd fmla="*/ 30933430 h 56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b="b" l="0" r="r" t="0"/>
                <a:pathLst>
                  <a:path h="566" w="567">
                    <a:moveTo>
                      <a:pt x="566" y="452"/>
                    </a:moveTo>
                    <a:lnTo>
                      <a:pt x="566" y="452"/>
                    </a:lnTo>
                    <a:cubicBezTo>
                      <a:pt x="566" y="459"/>
                      <a:pt x="559" y="473"/>
                      <a:pt x="544" y="473"/>
                    </a:cubicBezTo>
                    <a:cubicBezTo>
                      <a:pt x="544" y="509"/>
                      <a:pt x="544" y="509"/>
                      <a:pt x="544" y="509"/>
                    </a:cubicBezTo>
                    <a:cubicBezTo>
                      <a:pt x="559" y="509"/>
                      <a:pt x="566" y="523"/>
                      <a:pt x="566" y="537"/>
                    </a:cubicBezTo>
                    <a:cubicBezTo>
                      <a:pt x="566" y="551"/>
                      <a:pt x="552" y="565"/>
                      <a:pt x="537" y="565"/>
                    </a:cubicBezTo>
                    <a:cubicBezTo>
                      <a:pt x="523" y="565"/>
                      <a:pt x="516" y="558"/>
                      <a:pt x="509" y="544"/>
                    </a:cubicBezTo>
                    <a:cubicBezTo>
                      <a:pt x="481" y="544"/>
                      <a:pt x="481" y="544"/>
                      <a:pt x="481" y="544"/>
                    </a:cubicBezTo>
                    <a:cubicBezTo>
                      <a:pt x="474" y="558"/>
                      <a:pt x="467" y="565"/>
                      <a:pt x="453" y="565"/>
                    </a:cubicBezTo>
                    <a:cubicBezTo>
                      <a:pt x="438" y="565"/>
                      <a:pt x="431" y="558"/>
                      <a:pt x="424" y="544"/>
                    </a:cubicBezTo>
                    <a:cubicBezTo>
                      <a:pt x="396" y="544"/>
                      <a:pt x="396" y="544"/>
                      <a:pt x="396" y="544"/>
                    </a:cubicBezTo>
                    <a:cubicBezTo>
                      <a:pt x="389" y="558"/>
                      <a:pt x="382" y="565"/>
                      <a:pt x="368" y="565"/>
                    </a:cubicBezTo>
                    <a:cubicBezTo>
                      <a:pt x="354" y="565"/>
                      <a:pt x="347" y="558"/>
                      <a:pt x="340" y="544"/>
                    </a:cubicBezTo>
                    <a:cubicBezTo>
                      <a:pt x="311" y="544"/>
                      <a:pt x="311" y="544"/>
                      <a:pt x="311" y="544"/>
                    </a:cubicBezTo>
                    <a:cubicBezTo>
                      <a:pt x="304" y="558"/>
                      <a:pt x="297" y="565"/>
                      <a:pt x="283" y="565"/>
                    </a:cubicBezTo>
                    <a:cubicBezTo>
                      <a:pt x="269" y="565"/>
                      <a:pt x="262" y="558"/>
                      <a:pt x="255" y="544"/>
                    </a:cubicBezTo>
                    <a:cubicBezTo>
                      <a:pt x="226" y="544"/>
                      <a:pt x="226" y="544"/>
                      <a:pt x="226" y="544"/>
                    </a:cubicBezTo>
                    <a:cubicBezTo>
                      <a:pt x="219" y="558"/>
                      <a:pt x="212" y="565"/>
                      <a:pt x="198" y="565"/>
                    </a:cubicBezTo>
                    <a:cubicBezTo>
                      <a:pt x="184" y="565"/>
                      <a:pt x="177" y="558"/>
                      <a:pt x="170" y="544"/>
                    </a:cubicBezTo>
                    <a:cubicBezTo>
                      <a:pt x="142" y="544"/>
                      <a:pt x="142" y="544"/>
                      <a:pt x="142" y="544"/>
                    </a:cubicBezTo>
                    <a:cubicBezTo>
                      <a:pt x="135" y="558"/>
                      <a:pt x="128" y="565"/>
                      <a:pt x="113" y="565"/>
                    </a:cubicBezTo>
                    <a:cubicBezTo>
                      <a:pt x="99" y="565"/>
                      <a:pt x="92" y="558"/>
                      <a:pt x="85" y="544"/>
                    </a:cubicBezTo>
                    <a:cubicBezTo>
                      <a:pt x="57" y="544"/>
                      <a:pt x="57" y="544"/>
                      <a:pt x="57" y="544"/>
                    </a:cubicBezTo>
                    <a:cubicBezTo>
                      <a:pt x="50" y="558"/>
                      <a:pt x="43" y="565"/>
                      <a:pt x="29" y="565"/>
                    </a:cubicBezTo>
                    <a:cubicBezTo>
                      <a:pt x="15" y="565"/>
                      <a:pt x="0" y="551"/>
                      <a:pt x="0" y="537"/>
                    </a:cubicBezTo>
                    <a:cubicBezTo>
                      <a:pt x="0" y="523"/>
                      <a:pt x="7" y="509"/>
                      <a:pt x="22" y="509"/>
                    </a:cubicBezTo>
                    <a:cubicBezTo>
                      <a:pt x="22" y="473"/>
                      <a:pt x="22" y="473"/>
                      <a:pt x="22" y="473"/>
                    </a:cubicBezTo>
                    <a:cubicBezTo>
                      <a:pt x="7" y="473"/>
                      <a:pt x="0" y="459"/>
                      <a:pt x="0" y="452"/>
                    </a:cubicBezTo>
                    <a:cubicBezTo>
                      <a:pt x="0" y="438"/>
                      <a:pt x="7" y="424"/>
                      <a:pt x="22" y="424"/>
                    </a:cubicBezTo>
                    <a:cubicBezTo>
                      <a:pt x="22" y="388"/>
                      <a:pt x="22" y="388"/>
                      <a:pt x="22" y="388"/>
                    </a:cubicBezTo>
                    <a:cubicBezTo>
                      <a:pt x="7" y="388"/>
                      <a:pt x="0" y="374"/>
                      <a:pt x="0" y="367"/>
                    </a:cubicBezTo>
                    <a:cubicBezTo>
                      <a:pt x="0" y="353"/>
                      <a:pt x="7" y="339"/>
                      <a:pt x="22" y="339"/>
                    </a:cubicBezTo>
                    <a:cubicBezTo>
                      <a:pt x="22" y="304"/>
                      <a:pt x="22" y="304"/>
                      <a:pt x="22" y="304"/>
                    </a:cubicBezTo>
                    <a:cubicBezTo>
                      <a:pt x="7" y="304"/>
                      <a:pt x="0" y="289"/>
                      <a:pt x="0" y="282"/>
                    </a:cubicBezTo>
                    <a:cubicBezTo>
                      <a:pt x="0" y="268"/>
                      <a:pt x="7" y="254"/>
                      <a:pt x="22" y="254"/>
                    </a:cubicBezTo>
                    <a:cubicBezTo>
                      <a:pt x="22" y="219"/>
                      <a:pt x="22" y="219"/>
                      <a:pt x="22" y="219"/>
                    </a:cubicBezTo>
                    <a:cubicBezTo>
                      <a:pt x="7" y="219"/>
                      <a:pt x="0" y="205"/>
                      <a:pt x="0" y="198"/>
                    </a:cubicBezTo>
                    <a:cubicBezTo>
                      <a:pt x="0" y="183"/>
                      <a:pt x="7" y="169"/>
                      <a:pt x="22" y="169"/>
                    </a:cubicBezTo>
                    <a:cubicBezTo>
                      <a:pt x="22" y="134"/>
                      <a:pt x="22" y="134"/>
                      <a:pt x="22" y="134"/>
                    </a:cubicBezTo>
                    <a:cubicBezTo>
                      <a:pt x="7" y="134"/>
                      <a:pt x="0" y="120"/>
                      <a:pt x="0" y="113"/>
                    </a:cubicBezTo>
                    <a:cubicBezTo>
                      <a:pt x="0" y="98"/>
                      <a:pt x="7" y="84"/>
                      <a:pt x="22" y="84"/>
                    </a:cubicBezTo>
                    <a:cubicBezTo>
                      <a:pt x="22" y="49"/>
                      <a:pt x="22" y="49"/>
                      <a:pt x="22" y="49"/>
                    </a:cubicBezTo>
                    <a:cubicBezTo>
                      <a:pt x="7" y="49"/>
                      <a:pt x="0" y="35"/>
                      <a:pt x="0" y="28"/>
                    </a:cubicBezTo>
                    <a:cubicBezTo>
                      <a:pt x="0" y="7"/>
                      <a:pt x="15" y="0"/>
                      <a:pt x="29" y="0"/>
                    </a:cubicBezTo>
                    <a:cubicBezTo>
                      <a:pt x="43" y="0"/>
                      <a:pt x="50" y="7"/>
                      <a:pt x="57" y="14"/>
                    </a:cubicBezTo>
                    <a:cubicBezTo>
                      <a:pt x="85" y="14"/>
                      <a:pt x="85" y="14"/>
                      <a:pt x="85" y="14"/>
                    </a:cubicBezTo>
                    <a:cubicBezTo>
                      <a:pt x="92" y="7"/>
                      <a:pt x="99" y="0"/>
                      <a:pt x="113" y="0"/>
                    </a:cubicBezTo>
                    <a:cubicBezTo>
                      <a:pt x="128" y="0"/>
                      <a:pt x="135" y="7"/>
                      <a:pt x="142" y="14"/>
                    </a:cubicBezTo>
                    <a:cubicBezTo>
                      <a:pt x="170" y="14"/>
                      <a:pt x="170" y="14"/>
                      <a:pt x="170" y="14"/>
                    </a:cubicBezTo>
                    <a:cubicBezTo>
                      <a:pt x="177" y="7"/>
                      <a:pt x="184" y="0"/>
                      <a:pt x="198" y="0"/>
                    </a:cubicBezTo>
                    <a:cubicBezTo>
                      <a:pt x="212" y="0"/>
                      <a:pt x="219" y="7"/>
                      <a:pt x="226" y="14"/>
                    </a:cubicBezTo>
                    <a:cubicBezTo>
                      <a:pt x="255" y="14"/>
                      <a:pt x="255" y="14"/>
                      <a:pt x="255" y="14"/>
                    </a:cubicBezTo>
                    <a:cubicBezTo>
                      <a:pt x="262" y="7"/>
                      <a:pt x="269" y="0"/>
                      <a:pt x="283" y="0"/>
                    </a:cubicBezTo>
                    <a:cubicBezTo>
                      <a:pt x="297" y="0"/>
                      <a:pt x="304" y="7"/>
                      <a:pt x="311" y="14"/>
                    </a:cubicBezTo>
                    <a:cubicBezTo>
                      <a:pt x="340" y="14"/>
                      <a:pt x="340" y="14"/>
                      <a:pt x="340" y="14"/>
                    </a:cubicBezTo>
                    <a:cubicBezTo>
                      <a:pt x="347" y="7"/>
                      <a:pt x="354" y="0"/>
                      <a:pt x="368" y="0"/>
                    </a:cubicBezTo>
                    <a:cubicBezTo>
                      <a:pt x="382" y="0"/>
                      <a:pt x="389" y="7"/>
                      <a:pt x="396" y="14"/>
                    </a:cubicBezTo>
                    <a:cubicBezTo>
                      <a:pt x="424" y="14"/>
                      <a:pt x="424" y="14"/>
                      <a:pt x="424" y="14"/>
                    </a:cubicBezTo>
                    <a:cubicBezTo>
                      <a:pt x="431" y="7"/>
                      <a:pt x="438" y="0"/>
                      <a:pt x="453" y="0"/>
                    </a:cubicBezTo>
                    <a:cubicBezTo>
                      <a:pt x="467" y="0"/>
                      <a:pt x="474" y="7"/>
                      <a:pt x="481" y="14"/>
                    </a:cubicBezTo>
                    <a:cubicBezTo>
                      <a:pt x="509" y="14"/>
                      <a:pt x="509" y="14"/>
                      <a:pt x="509" y="14"/>
                    </a:cubicBezTo>
                    <a:cubicBezTo>
                      <a:pt x="516" y="7"/>
                      <a:pt x="523" y="0"/>
                      <a:pt x="537" y="0"/>
                    </a:cubicBezTo>
                    <a:cubicBezTo>
                      <a:pt x="552" y="0"/>
                      <a:pt x="566" y="7"/>
                      <a:pt x="566" y="28"/>
                    </a:cubicBezTo>
                    <a:cubicBezTo>
                      <a:pt x="566" y="35"/>
                      <a:pt x="559" y="49"/>
                      <a:pt x="544" y="49"/>
                    </a:cubicBezTo>
                    <a:cubicBezTo>
                      <a:pt x="544" y="84"/>
                      <a:pt x="544" y="84"/>
                      <a:pt x="544" y="84"/>
                    </a:cubicBezTo>
                    <a:cubicBezTo>
                      <a:pt x="559" y="84"/>
                      <a:pt x="566" y="98"/>
                      <a:pt x="566" y="113"/>
                    </a:cubicBezTo>
                    <a:cubicBezTo>
                      <a:pt x="566" y="120"/>
                      <a:pt x="559" y="134"/>
                      <a:pt x="544" y="134"/>
                    </a:cubicBezTo>
                    <a:cubicBezTo>
                      <a:pt x="544" y="169"/>
                      <a:pt x="544" y="169"/>
                      <a:pt x="544" y="169"/>
                    </a:cubicBezTo>
                    <a:cubicBezTo>
                      <a:pt x="559" y="169"/>
                      <a:pt x="566" y="183"/>
                      <a:pt x="566" y="198"/>
                    </a:cubicBezTo>
                    <a:cubicBezTo>
                      <a:pt x="566" y="205"/>
                      <a:pt x="559" y="219"/>
                      <a:pt x="544" y="219"/>
                    </a:cubicBezTo>
                    <a:cubicBezTo>
                      <a:pt x="544" y="254"/>
                      <a:pt x="544" y="254"/>
                      <a:pt x="544" y="254"/>
                    </a:cubicBezTo>
                    <a:cubicBezTo>
                      <a:pt x="559" y="254"/>
                      <a:pt x="566" y="268"/>
                      <a:pt x="566" y="282"/>
                    </a:cubicBezTo>
                    <a:cubicBezTo>
                      <a:pt x="566" y="289"/>
                      <a:pt x="559" y="304"/>
                      <a:pt x="544" y="304"/>
                    </a:cubicBezTo>
                    <a:cubicBezTo>
                      <a:pt x="544" y="339"/>
                      <a:pt x="544" y="339"/>
                      <a:pt x="544" y="339"/>
                    </a:cubicBezTo>
                    <a:cubicBezTo>
                      <a:pt x="559" y="339"/>
                      <a:pt x="566" y="353"/>
                      <a:pt x="566" y="367"/>
                    </a:cubicBezTo>
                    <a:cubicBezTo>
                      <a:pt x="566" y="374"/>
                      <a:pt x="559" y="388"/>
                      <a:pt x="544" y="388"/>
                    </a:cubicBezTo>
                    <a:cubicBezTo>
                      <a:pt x="544" y="424"/>
                      <a:pt x="544" y="424"/>
                      <a:pt x="544" y="424"/>
                    </a:cubicBezTo>
                    <a:cubicBezTo>
                      <a:pt x="559" y="424"/>
                      <a:pt x="566" y="438"/>
                      <a:pt x="566" y="452"/>
                    </a:cubicBezTo>
                    <a:close/>
                    <a:moveTo>
                      <a:pt x="488" y="70"/>
                    </a:moveTo>
                    <a:lnTo>
                      <a:pt x="488" y="70"/>
                    </a:lnTo>
                    <a:cubicBezTo>
                      <a:pt x="78" y="70"/>
                      <a:pt x="78" y="70"/>
                      <a:pt x="78" y="70"/>
                    </a:cubicBezTo>
                    <a:cubicBezTo>
                      <a:pt x="78" y="487"/>
                      <a:pt x="78" y="487"/>
                      <a:pt x="78" y="487"/>
                    </a:cubicBezTo>
                    <a:cubicBezTo>
                      <a:pt x="488" y="487"/>
                      <a:pt x="488" y="487"/>
                      <a:pt x="488" y="487"/>
                    </a:cubicBezTo>
                    <a:lnTo>
                      <a:pt x="488" y="70"/>
                    </a:lnTo>
                    <a:close/>
                    <a:moveTo>
                      <a:pt x="248" y="374"/>
                    </a:moveTo>
                    <a:lnTo>
                      <a:pt x="248" y="374"/>
                    </a:lnTo>
                    <a:cubicBezTo>
                      <a:pt x="375" y="212"/>
                      <a:pt x="375" y="212"/>
                      <a:pt x="375" y="212"/>
                    </a:cubicBezTo>
                    <a:cubicBezTo>
                      <a:pt x="460" y="346"/>
                      <a:pt x="460" y="346"/>
                      <a:pt x="460" y="346"/>
                    </a:cubicBezTo>
                    <a:cubicBezTo>
                      <a:pt x="460" y="459"/>
                      <a:pt x="460" y="459"/>
                      <a:pt x="460" y="459"/>
                    </a:cubicBezTo>
                    <a:cubicBezTo>
                      <a:pt x="106" y="459"/>
                      <a:pt x="106" y="459"/>
                      <a:pt x="106" y="459"/>
                    </a:cubicBezTo>
                    <a:cubicBezTo>
                      <a:pt x="219" y="346"/>
                      <a:pt x="219" y="346"/>
                      <a:pt x="219" y="346"/>
                    </a:cubicBezTo>
                    <a:lnTo>
                      <a:pt x="248" y="374"/>
                    </a:lnTo>
                    <a:close/>
                    <a:moveTo>
                      <a:pt x="191" y="240"/>
                    </a:moveTo>
                    <a:lnTo>
                      <a:pt x="191" y="240"/>
                    </a:lnTo>
                    <a:cubicBezTo>
                      <a:pt x="156" y="240"/>
                      <a:pt x="135" y="219"/>
                      <a:pt x="135" y="183"/>
                    </a:cubicBezTo>
                    <a:cubicBezTo>
                      <a:pt x="135" y="155"/>
                      <a:pt x="156" y="127"/>
                      <a:pt x="191" y="127"/>
                    </a:cubicBezTo>
                    <a:cubicBezTo>
                      <a:pt x="219" y="127"/>
                      <a:pt x="248" y="155"/>
                      <a:pt x="248" y="183"/>
                    </a:cubicBezTo>
                    <a:cubicBezTo>
                      <a:pt x="248" y="219"/>
                      <a:pt x="219" y="240"/>
                      <a:pt x="191" y="240"/>
                    </a:cubicBezTo>
                    <a:close/>
                  </a:path>
                </a:pathLst>
              </a:custGeom>
              <a:grpFill/>
              <a:ln>
                <a:noFill/>
              </a:ln>
              <a:extLst/>
            </p:spPr>
            <p:txBody>
              <a:bodyPr anchor="ctr" bIns="22854" lIns="45708" rIns="45708" tIns="22854" wrap="none"/>
              <a:lstStyle/>
              <a:p>
                <a:endParaRPr lang="en-US" sz="3199">
                  <a:latin typeface="Roboto Light"/>
                </a:endParaRPr>
              </a:p>
            </p:txBody>
          </p:sp>
          <p:sp>
            <p:nvSpPr>
              <p:cNvPr id="159" name="Freeform 108"/>
              <p:cNvSpPr>
                <a:spLocks noChangeArrowheads="1"/>
              </p:cNvSpPr>
              <p:nvPr/>
            </p:nvSpPr>
            <p:spPr bwMode="auto">
              <a:xfrm>
                <a:off x="780258" y="1989137"/>
                <a:ext cx="204787" cy="203200"/>
              </a:xfrm>
              <a:custGeom>
                <a:gdLst>
                  <a:gd fmla="*/ 73833840 w 567" name="T0"/>
                  <a:gd fmla="*/ 58257727 h 566" name="T1"/>
                  <a:gd fmla="*/ 70963933 w 567" name="T2"/>
                  <a:gd fmla="*/ 65604161 h 566" name="T3"/>
                  <a:gd fmla="*/ 70050879 w 567" name="T4"/>
                  <a:gd fmla="*/ 72822069 h 566" name="T5"/>
                  <a:gd fmla="*/ 61832672 w 567" name="T6"/>
                  <a:gd fmla="*/ 70115488 h 566" name="T7"/>
                  <a:gd fmla="*/ 55310188 w 567" name="T8"/>
                  <a:gd fmla="*/ 70115488 h 566" name="T9"/>
                  <a:gd fmla="*/ 48005034 w 567" name="T10"/>
                  <a:gd fmla="*/ 72822069 h 566" name="T11"/>
                  <a:gd fmla="*/ 39656443 w 567" name="T12"/>
                  <a:gd fmla="*/ 70115488 h 566" name="T13"/>
                  <a:gd fmla="*/ 33264343 w 567" name="T14"/>
                  <a:gd fmla="*/ 70115488 h 566" name="T15"/>
                  <a:gd fmla="*/ 25828806 w 567" name="T16"/>
                  <a:gd fmla="*/ 72822069 h 566" name="T17"/>
                  <a:gd fmla="*/ 17610598 w 567" name="T18"/>
                  <a:gd fmla="*/ 70115488 h 566" name="T19"/>
                  <a:gd fmla="*/ 11088114 w 567" name="T20"/>
                  <a:gd fmla="*/ 70115488 h 566" name="T21"/>
                  <a:gd fmla="*/ 3782961 w 567" name="T22"/>
                  <a:gd fmla="*/ 72822069 h 566" name="T23"/>
                  <a:gd fmla="*/ 1826108 w 567" name="T24"/>
                  <a:gd fmla="*/ 65604161 h 566" name="T25"/>
                  <a:gd fmla="*/ 0 w 567" name="T26"/>
                  <a:gd fmla="*/ 58257727 h 566" name="T27"/>
                  <a:gd fmla="*/ 1826108 w 567" name="T28"/>
                  <a:gd fmla="*/ 50008741 h 566" name="T29"/>
                  <a:gd fmla="*/ 1826108 w 567" name="T30"/>
                  <a:gd fmla="*/ 43693385 h 566" name="T31"/>
                  <a:gd fmla="*/ 0 w 567" name="T32"/>
                  <a:gd fmla="*/ 36346592 h 566" name="T33"/>
                  <a:gd fmla="*/ 1826108 w 567" name="T34"/>
                  <a:gd fmla="*/ 28226490 h 566" name="T35"/>
                  <a:gd fmla="*/ 1826108 w 567" name="T36"/>
                  <a:gd fmla="*/ 21782250 h 566" name="T37"/>
                  <a:gd fmla="*/ 0 w 567" name="T38"/>
                  <a:gd fmla="*/ 14564342 h 566" name="T39"/>
                  <a:gd fmla="*/ 1826108 w 567" name="T40"/>
                  <a:gd fmla="*/ 6315714 h 566" name="T41"/>
                  <a:gd fmla="*/ 3782961 w 567" name="T42"/>
                  <a:gd fmla="*/ 0 h 566" name="T43"/>
                  <a:gd fmla="*/ 11088114 w 567" name="T44"/>
                  <a:gd fmla="*/ 1804387 h 566" name="T45"/>
                  <a:gd fmla="*/ 17610598 w 567" name="T46"/>
                  <a:gd fmla="*/ 1804387 h 566" name="T47"/>
                  <a:gd fmla="*/ 25828806 w 567" name="T48"/>
                  <a:gd fmla="*/ 0 h 566" name="T49"/>
                  <a:gd fmla="*/ 33264343 w 567" name="T50"/>
                  <a:gd fmla="*/ 1804387 h 566" name="T51"/>
                  <a:gd fmla="*/ 39656443 w 567" name="T52"/>
                  <a:gd fmla="*/ 1804387 h 566" name="T53"/>
                  <a:gd fmla="*/ 48005034 w 567" name="T54"/>
                  <a:gd fmla="*/ 0 h 566" name="T55"/>
                  <a:gd fmla="*/ 55310188 w 567" name="T56"/>
                  <a:gd fmla="*/ 1804387 h 566" name="T57"/>
                  <a:gd fmla="*/ 61832672 w 567" name="T58"/>
                  <a:gd fmla="*/ 1804387 h 566" name="T59"/>
                  <a:gd fmla="*/ 70050879 w 567" name="T60"/>
                  <a:gd fmla="*/ 0 h 566" name="T61"/>
                  <a:gd fmla="*/ 70963933 w 567" name="T62"/>
                  <a:gd fmla="*/ 6315714 h 566" name="T63"/>
                  <a:gd fmla="*/ 73833840 w 567" name="T64"/>
                  <a:gd fmla="*/ 14564342 h 566" name="T65"/>
                  <a:gd fmla="*/ 70963933 w 567" name="T66"/>
                  <a:gd fmla="*/ 21782250 h 566" name="T67"/>
                  <a:gd fmla="*/ 70963933 w 567" name="T68"/>
                  <a:gd fmla="*/ 28226490 h 566" name="T69"/>
                  <a:gd fmla="*/ 73833840 w 567" name="T70"/>
                  <a:gd fmla="*/ 36346592 h 566" name="T71"/>
                  <a:gd fmla="*/ 70963933 w 567" name="T72"/>
                  <a:gd fmla="*/ 43693385 h 566" name="T73"/>
                  <a:gd fmla="*/ 70963933 w 567" name="T74"/>
                  <a:gd fmla="*/ 50008741 h 566" name="T75"/>
                  <a:gd fmla="*/ 73833840 w 567" name="T76"/>
                  <a:gd fmla="*/ 58257727 h 566" name="T77"/>
                  <a:gd fmla="*/ 63658779 w 567" name="T78"/>
                  <a:gd fmla="*/ 9022295 h 566" name="T79"/>
                  <a:gd fmla="*/ 9262007 w 567" name="T80"/>
                  <a:gd fmla="*/ 62768695 h 566" name="T81"/>
                  <a:gd fmla="*/ 63658779 w 567" name="T82"/>
                  <a:gd fmla="*/ 9022295 h 56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b="b" l="0" r="r" t="0"/>
                <a:pathLst>
                  <a:path h="566" w="567">
                    <a:moveTo>
                      <a:pt x="566" y="452"/>
                    </a:moveTo>
                    <a:lnTo>
                      <a:pt x="566" y="452"/>
                    </a:lnTo>
                    <a:cubicBezTo>
                      <a:pt x="566" y="459"/>
                      <a:pt x="559" y="473"/>
                      <a:pt x="544" y="473"/>
                    </a:cubicBezTo>
                    <a:cubicBezTo>
                      <a:pt x="544" y="509"/>
                      <a:pt x="544" y="509"/>
                      <a:pt x="544" y="509"/>
                    </a:cubicBezTo>
                    <a:cubicBezTo>
                      <a:pt x="559" y="509"/>
                      <a:pt x="566" y="523"/>
                      <a:pt x="566" y="537"/>
                    </a:cubicBezTo>
                    <a:cubicBezTo>
                      <a:pt x="566" y="551"/>
                      <a:pt x="551" y="565"/>
                      <a:pt x="537" y="565"/>
                    </a:cubicBezTo>
                    <a:cubicBezTo>
                      <a:pt x="523" y="565"/>
                      <a:pt x="509" y="558"/>
                      <a:pt x="509" y="544"/>
                    </a:cubicBezTo>
                    <a:cubicBezTo>
                      <a:pt x="474" y="544"/>
                      <a:pt x="474" y="544"/>
                      <a:pt x="474" y="544"/>
                    </a:cubicBezTo>
                    <a:cubicBezTo>
                      <a:pt x="474" y="558"/>
                      <a:pt x="460" y="565"/>
                      <a:pt x="453" y="565"/>
                    </a:cubicBezTo>
                    <a:cubicBezTo>
                      <a:pt x="438" y="565"/>
                      <a:pt x="424" y="558"/>
                      <a:pt x="424" y="544"/>
                    </a:cubicBezTo>
                    <a:cubicBezTo>
                      <a:pt x="389" y="544"/>
                      <a:pt x="389" y="544"/>
                      <a:pt x="389" y="544"/>
                    </a:cubicBezTo>
                    <a:cubicBezTo>
                      <a:pt x="389" y="558"/>
                      <a:pt x="375" y="565"/>
                      <a:pt x="368" y="565"/>
                    </a:cubicBezTo>
                    <a:cubicBezTo>
                      <a:pt x="354" y="565"/>
                      <a:pt x="340" y="558"/>
                      <a:pt x="340" y="544"/>
                    </a:cubicBezTo>
                    <a:cubicBezTo>
                      <a:pt x="304" y="544"/>
                      <a:pt x="304" y="544"/>
                      <a:pt x="304" y="544"/>
                    </a:cubicBezTo>
                    <a:cubicBezTo>
                      <a:pt x="304" y="558"/>
                      <a:pt x="290" y="565"/>
                      <a:pt x="283" y="565"/>
                    </a:cubicBezTo>
                    <a:cubicBezTo>
                      <a:pt x="269" y="565"/>
                      <a:pt x="255" y="558"/>
                      <a:pt x="255" y="544"/>
                    </a:cubicBezTo>
                    <a:cubicBezTo>
                      <a:pt x="219" y="544"/>
                      <a:pt x="219" y="544"/>
                      <a:pt x="219" y="544"/>
                    </a:cubicBezTo>
                    <a:cubicBezTo>
                      <a:pt x="219" y="558"/>
                      <a:pt x="205" y="565"/>
                      <a:pt x="198" y="565"/>
                    </a:cubicBezTo>
                    <a:cubicBezTo>
                      <a:pt x="184" y="565"/>
                      <a:pt x="170" y="558"/>
                      <a:pt x="170" y="544"/>
                    </a:cubicBezTo>
                    <a:cubicBezTo>
                      <a:pt x="135" y="544"/>
                      <a:pt x="135" y="544"/>
                      <a:pt x="135" y="544"/>
                    </a:cubicBezTo>
                    <a:cubicBezTo>
                      <a:pt x="135" y="558"/>
                      <a:pt x="120" y="565"/>
                      <a:pt x="113" y="565"/>
                    </a:cubicBezTo>
                    <a:cubicBezTo>
                      <a:pt x="99" y="565"/>
                      <a:pt x="85" y="558"/>
                      <a:pt x="85" y="544"/>
                    </a:cubicBezTo>
                    <a:cubicBezTo>
                      <a:pt x="50" y="544"/>
                      <a:pt x="50" y="544"/>
                      <a:pt x="50" y="544"/>
                    </a:cubicBezTo>
                    <a:cubicBezTo>
                      <a:pt x="50" y="558"/>
                      <a:pt x="36" y="565"/>
                      <a:pt x="29" y="565"/>
                    </a:cubicBezTo>
                    <a:cubicBezTo>
                      <a:pt x="7" y="565"/>
                      <a:pt x="0" y="551"/>
                      <a:pt x="0" y="537"/>
                    </a:cubicBezTo>
                    <a:cubicBezTo>
                      <a:pt x="0" y="523"/>
                      <a:pt x="7" y="509"/>
                      <a:pt x="14" y="509"/>
                    </a:cubicBezTo>
                    <a:cubicBezTo>
                      <a:pt x="14" y="473"/>
                      <a:pt x="14" y="473"/>
                      <a:pt x="14" y="473"/>
                    </a:cubicBezTo>
                    <a:cubicBezTo>
                      <a:pt x="7" y="473"/>
                      <a:pt x="0" y="459"/>
                      <a:pt x="0" y="452"/>
                    </a:cubicBezTo>
                    <a:cubicBezTo>
                      <a:pt x="0" y="438"/>
                      <a:pt x="7" y="424"/>
                      <a:pt x="14" y="424"/>
                    </a:cubicBezTo>
                    <a:cubicBezTo>
                      <a:pt x="14" y="388"/>
                      <a:pt x="14" y="388"/>
                      <a:pt x="14" y="388"/>
                    </a:cubicBezTo>
                    <a:cubicBezTo>
                      <a:pt x="7" y="388"/>
                      <a:pt x="0" y="374"/>
                      <a:pt x="0" y="367"/>
                    </a:cubicBezTo>
                    <a:cubicBezTo>
                      <a:pt x="0" y="353"/>
                      <a:pt x="7" y="339"/>
                      <a:pt x="14" y="339"/>
                    </a:cubicBezTo>
                    <a:cubicBezTo>
                      <a:pt x="14" y="304"/>
                      <a:pt x="14" y="304"/>
                      <a:pt x="14" y="304"/>
                    </a:cubicBezTo>
                    <a:cubicBezTo>
                      <a:pt x="7" y="304"/>
                      <a:pt x="0" y="289"/>
                      <a:pt x="0" y="282"/>
                    </a:cubicBezTo>
                    <a:cubicBezTo>
                      <a:pt x="0" y="268"/>
                      <a:pt x="7" y="254"/>
                      <a:pt x="14" y="254"/>
                    </a:cubicBezTo>
                    <a:cubicBezTo>
                      <a:pt x="14" y="219"/>
                      <a:pt x="14" y="219"/>
                      <a:pt x="14" y="219"/>
                    </a:cubicBezTo>
                    <a:cubicBezTo>
                      <a:pt x="7" y="219"/>
                      <a:pt x="0" y="205"/>
                      <a:pt x="0" y="198"/>
                    </a:cubicBezTo>
                    <a:cubicBezTo>
                      <a:pt x="0" y="183"/>
                      <a:pt x="7" y="169"/>
                      <a:pt x="14" y="169"/>
                    </a:cubicBezTo>
                    <a:cubicBezTo>
                      <a:pt x="14" y="134"/>
                      <a:pt x="14" y="134"/>
                      <a:pt x="14" y="134"/>
                    </a:cubicBezTo>
                    <a:cubicBezTo>
                      <a:pt x="7" y="134"/>
                      <a:pt x="0" y="120"/>
                      <a:pt x="0" y="113"/>
                    </a:cubicBezTo>
                    <a:cubicBezTo>
                      <a:pt x="0" y="98"/>
                      <a:pt x="7" y="84"/>
                      <a:pt x="14" y="84"/>
                    </a:cubicBezTo>
                    <a:cubicBezTo>
                      <a:pt x="14" y="49"/>
                      <a:pt x="14" y="49"/>
                      <a:pt x="14" y="49"/>
                    </a:cubicBezTo>
                    <a:cubicBezTo>
                      <a:pt x="7" y="49"/>
                      <a:pt x="0" y="35"/>
                      <a:pt x="0" y="28"/>
                    </a:cubicBezTo>
                    <a:cubicBezTo>
                      <a:pt x="0" y="7"/>
                      <a:pt x="7" y="0"/>
                      <a:pt x="29" y="0"/>
                    </a:cubicBezTo>
                    <a:cubicBezTo>
                      <a:pt x="36" y="0"/>
                      <a:pt x="50" y="7"/>
                      <a:pt x="50" y="14"/>
                    </a:cubicBezTo>
                    <a:cubicBezTo>
                      <a:pt x="85" y="14"/>
                      <a:pt x="85" y="14"/>
                      <a:pt x="85" y="14"/>
                    </a:cubicBezTo>
                    <a:cubicBezTo>
                      <a:pt x="85" y="7"/>
                      <a:pt x="99" y="0"/>
                      <a:pt x="113" y="0"/>
                    </a:cubicBezTo>
                    <a:cubicBezTo>
                      <a:pt x="120" y="0"/>
                      <a:pt x="135" y="7"/>
                      <a:pt x="135" y="14"/>
                    </a:cubicBezTo>
                    <a:cubicBezTo>
                      <a:pt x="170" y="14"/>
                      <a:pt x="170" y="14"/>
                      <a:pt x="170" y="14"/>
                    </a:cubicBezTo>
                    <a:cubicBezTo>
                      <a:pt x="170" y="7"/>
                      <a:pt x="184" y="0"/>
                      <a:pt x="198" y="0"/>
                    </a:cubicBezTo>
                    <a:cubicBezTo>
                      <a:pt x="205" y="0"/>
                      <a:pt x="219" y="7"/>
                      <a:pt x="219" y="14"/>
                    </a:cubicBezTo>
                    <a:cubicBezTo>
                      <a:pt x="255" y="14"/>
                      <a:pt x="255" y="14"/>
                      <a:pt x="255" y="14"/>
                    </a:cubicBezTo>
                    <a:cubicBezTo>
                      <a:pt x="255" y="7"/>
                      <a:pt x="269" y="0"/>
                      <a:pt x="283" y="0"/>
                    </a:cubicBezTo>
                    <a:cubicBezTo>
                      <a:pt x="290" y="0"/>
                      <a:pt x="304" y="7"/>
                      <a:pt x="304" y="14"/>
                    </a:cubicBezTo>
                    <a:cubicBezTo>
                      <a:pt x="340" y="14"/>
                      <a:pt x="340" y="14"/>
                      <a:pt x="340" y="14"/>
                    </a:cubicBezTo>
                    <a:cubicBezTo>
                      <a:pt x="340" y="7"/>
                      <a:pt x="354" y="0"/>
                      <a:pt x="368" y="0"/>
                    </a:cubicBezTo>
                    <a:cubicBezTo>
                      <a:pt x="375" y="0"/>
                      <a:pt x="389" y="7"/>
                      <a:pt x="389" y="14"/>
                    </a:cubicBezTo>
                    <a:cubicBezTo>
                      <a:pt x="424" y="14"/>
                      <a:pt x="424" y="14"/>
                      <a:pt x="424" y="14"/>
                    </a:cubicBezTo>
                    <a:cubicBezTo>
                      <a:pt x="424" y="7"/>
                      <a:pt x="438" y="0"/>
                      <a:pt x="453" y="0"/>
                    </a:cubicBezTo>
                    <a:cubicBezTo>
                      <a:pt x="460" y="0"/>
                      <a:pt x="474" y="7"/>
                      <a:pt x="474" y="14"/>
                    </a:cubicBezTo>
                    <a:cubicBezTo>
                      <a:pt x="509" y="14"/>
                      <a:pt x="509" y="14"/>
                      <a:pt x="509" y="14"/>
                    </a:cubicBezTo>
                    <a:cubicBezTo>
                      <a:pt x="509" y="7"/>
                      <a:pt x="523" y="0"/>
                      <a:pt x="537" y="0"/>
                    </a:cubicBezTo>
                    <a:cubicBezTo>
                      <a:pt x="551" y="0"/>
                      <a:pt x="566" y="7"/>
                      <a:pt x="566" y="28"/>
                    </a:cubicBezTo>
                    <a:cubicBezTo>
                      <a:pt x="566" y="35"/>
                      <a:pt x="559" y="49"/>
                      <a:pt x="544" y="49"/>
                    </a:cubicBezTo>
                    <a:cubicBezTo>
                      <a:pt x="544" y="84"/>
                      <a:pt x="544" y="84"/>
                      <a:pt x="544" y="84"/>
                    </a:cubicBezTo>
                    <a:cubicBezTo>
                      <a:pt x="559" y="84"/>
                      <a:pt x="566" y="98"/>
                      <a:pt x="566" y="113"/>
                    </a:cubicBezTo>
                    <a:cubicBezTo>
                      <a:pt x="566" y="120"/>
                      <a:pt x="559" y="134"/>
                      <a:pt x="544" y="134"/>
                    </a:cubicBezTo>
                    <a:cubicBezTo>
                      <a:pt x="544" y="169"/>
                      <a:pt x="544" y="169"/>
                      <a:pt x="544" y="169"/>
                    </a:cubicBezTo>
                    <a:cubicBezTo>
                      <a:pt x="559" y="169"/>
                      <a:pt x="566" y="183"/>
                      <a:pt x="566" y="198"/>
                    </a:cubicBezTo>
                    <a:cubicBezTo>
                      <a:pt x="566" y="205"/>
                      <a:pt x="559" y="219"/>
                      <a:pt x="544" y="219"/>
                    </a:cubicBezTo>
                    <a:cubicBezTo>
                      <a:pt x="544" y="254"/>
                      <a:pt x="544" y="254"/>
                      <a:pt x="544" y="254"/>
                    </a:cubicBezTo>
                    <a:cubicBezTo>
                      <a:pt x="559" y="254"/>
                      <a:pt x="566" y="268"/>
                      <a:pt x="566" y="282"/>
                    </a:cubicBezTo>
                    <a:cubicBezTo>
                      <a:pt x="566" y="289"/>
                      <a:pt x="559" y="304"/>
                      <a:pt x="544" y="304"/>
                    </a:cubicBezTo>
                    <a:cubicBezTo>
                      <a:pt x="544" y="339"/>
                      <a:pt x="544" y="339"/>
                      <a:pt x="544" y="339"/>
                    </a:cubicBezTo>
                    <a:cubicBezTo>
                      <a:pt x="559" y="339"/>
                      <a:pt x="566" y="353"/>
                      <a:pt x="566" y="367"/>
                    </a:cubicBezTo>
                    <a:cubicBezTo>
                      <a:pt x="566" y="374"/>
                      <a:pt x="559" y="388"/>
                      <a:pt x="544" y="388"/>
                    </a:cubicBezTo>
                    <a:cubicBezTo>
                      <a:pt x="544" y="424"/>
                      <a:pt x="544" y="424"/>
                      <a:pt x="544" y="424"/>
                    </a:cubicBezTo>
                    <a:cubicBezTo>
                      <a:pt x="559" y="424"/>
                      <a:pt x="566" y="438"/>
                      <a:pt x="566" y="452"/>
                    </a:cubicBezTo>
                    <a:close/>
                    <a:moveTo>
                      <a:pt x="488" y="70"/>
                    </a:moveTo>
                    <a:lnTo>
                      <a:pt x="488" y="70"/>
                    </a:lnTo>
                    <a:cubicBezTo>
                      <a:pt x="71" y="70"/>
                      <a:pt x="71" y="70"/>
                      <a:pt x="71" y="70"/>
                    </a:cubicBezTo>
                    <a:cubicBezTo>
                      <a:pt x="71" y="487"/>
                      <a:pt x="71" y="487"/>
                      <a:pt x="71" y="487"/>
                    </a:cubicBezTo>
                    <a:cubicBezTo>
                      <a:pt x="488" y="487"/>
                      <a:pt x="488" y="487"/>
                      <a:pt x="488" y="487"/>
                    </a:cubicBezTo>
                    <a:lnTo>
                      <a:pt x="488" y="70"/>
                    </a:lnTo>
                    <a:close/>
                  </a:path>
                </a:pathLst>
              </a:custGeom>
              <a:grpFill/>
              <a:ln>
                <a:noFill/>
              </a:ln>
              <a:extLst/>
            </p:spPr>
            <p:txBody>
              <a:bodyPr anchor="ctr" bIns="22854" lIns="45708" rIns="45708" tIns="22854" wrap="none"/>
              <a:lstStyle/>
              <a:p>
                <a:endParaRPr lang="en-US" sz="3199">
                  <a:latin typeface="Roboto Light"/>
                </a:endParaRPr>
              </a:p>
            </p:txBody>
          </p:sp>
          <p:sp>
            <p:nvSpPr>
              <p:cNvPr id="160" name="Freeform 109"/>
              <p:cNvSpPr>
                <a:spLocks noChangeArrowheads="1"/>
              </p:cNvSpPr>
              <p:nvPr/>
            </p:nvSpPr>
            <p:spPr bwMode="auto">
              <a:xfrm>
                <a:off x="4952207" y="1601787"/>
                <a:ext cx="217487" cy="217487"/>
              </a:xfrm>
              <a:custGeom>
                <a:gdLst>
                  <a:gd fmla="*/ 78441997 w 602" name="T0"/>
                  <a:gd fmla="*/ 71002280 h 602" name="T1"/>
                  <a:gd fmla="*/ 78441997 w 602" name="T2"/>
                  <a:gd fmla="*/ 71002280 h 602" name="T3"/>
                  <a:gd fmla="*/ 71002280 w 602" name="T4"/>
                  <a:gd fmla="*/ 78441997 h 602" name="T5"/>
                  <a:gd fmla="*/ 65520668 w 602" name="T6"/>
                  <a:gd fmla="*/ 76614673 h 602" name="T7"/>
                  <a:gd fmla="*/ 44245960 w 602" name="T8"/>
                  <a:gd fmla="*/ 54426302 h 602" name="T9"/>
                  <a:gd fmla="*/ 29497307 w 602" name="T10"/>
                  <a:gd fmla="*/ 59125033 h 602" name="T11"/>
                  <a:gd fmla="*/ 0 w 602" name="T12"/>
                  <a:gd fmla="*/ 29497307 h 602" name="T13"/>
                  <a:gd fmla="*/ 29497307 w 602" name="T14"/>
                  <a:gd fmla="*/ 0 h 602" name="T15"/>
                  <a:gd fmla="*/ 58994613 w 602" name="T16"/>
                  <a:gd fmla="*/ 29497307 h 602" name="T17"/>
                  <a:gd fmla="*/ 54426302 w 602" name="T18"/>
                  <a:gd fmla="*/ 44376380 h 602" name="T19"/>
                  <a:gd fmla="*/ 76614673 w 602" name="T20"/>
                  <a:gd fmla="*/ 65520668 h 602" name="T21"/>
                  <a:gd fmla="*/ 78441997 w 602" name="T22"/>
                  <a:gd fmla="*/ 71002280 h 602" name="T23"/>
                  <a:gd fmla="*/ 29497307 w 602" name="T24"/>
                  <a:gd fmla="*/ 7439717 h 602" name="T25"/>
                  <a:gd fmla="*/ 29497307 w 602" name="T26"/>
                  <a:gd fmla="*/ 7439717 h 602" name="T27"/>
                  <a:gd fmla="*/ 7439717 w 602" name="T28"/>
                  <a:gd fmla="*/ 29497307 h 602" name="T29"/>
                  <a:gd fmla="*/ 29497307 w 602" name="T30"/>
                  <a:gd fmla="*/ 51685677 h 602" name="T31"/>
                  <a:gd fmla="*/ 51685677 w 602" name="T32"/>
                  <a:gd fmla="*/ 29497307 h 602" name="T33"/>
                  <a:gd fmla="*/ 29497307 w 602" name="T34"/>
                  <a:gd fmla="*/ 7439717 h 602" name="T35"/>
                  <a:gd fmla="*/ 41504973 w 602" name="T36"/>
                  <a:gd fmla="*/ 33282375 h 602" name="T37"/>
                  <a:gd fmla="*/ 41504973 w 602" name="T38"/>
                  <a:gd fmla="*/ 33282375 h 602" name="T39"/>
                  <a:gd fmla="*/ 16575978 w 602" name="T40"/>
                  <a:gd fmla="*/ 33282375 h 602" name="T41"/>
                  <a:gd fmla="*/ 12921329 w 602" name="T42"/>
                  <a:gd fmla="*/ 29497307 h 602" name="T43"/>
                  <a:gd fmla="*/ 16575978 w 602" name="T44"/>
                  <a:gd fmla="*/ 25842658 h 602" name="T45"/>
                  <a:gd fmla="*/ 41504973 w 602" name="T46"/>
                  <a:gd fmla="*/ 25842658 h 602" name="T47"/>
                  <a:gd fmla="*/ 45159622 w 602" name="T48"/>
                  <a:gd fmla="*/ 29497307 h 602" name="T49"/>
                  <a:gd fmla="*/ 41504973 w 602" name="T50"/>
                  <a:gd fmla="*/ 33282375 h 602"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b="b" l="0" r="r" t="0"/>
                <a:pathLst>
                  <a:path h="602" w="602">
                    <a:moveTo>
                      <a:pt x="601" y="544"/>
                    </a:moveTo>
                    <a:lnTo>
                      <a:pt x="601" y="544"/>
                    </a:lnTo>
                    <a:cubicBezTo>
                      <a:pt x="601" y="573"/>
                      <a:pt x="573" y="601"/>
                      <a:pt x="544" y="601"/>
                    </a:cubicBezTo>
                    <a:cubicBezTo>
                      <a:pt x="530" y="601"/>
                      <a:pt x="516" y="594"/>
                      <a:pt x="502" y="587"/>
                    </a:cubicBezTo>
                    <a:cubicBezTo>
                      <a:pt x="339" y="417"/>
                      <a:pt x="339" y="417"/>
                      <a:pt x="339" y="417"/>
                    </a:cubicBezTo>
                    <a:cubicBezTo>
                      <a:pt x="304" y="438"/>
                      <a:pt x="269" y="453"/>
                      <a:pt x="226" y="453"/>
                    </a:cubicBezTo>
                    <a:cubicBezTo>
                      <a:pt x="99" y="453"/>
                      <a:pt x="0" y="347"/>
                      <a:pt x="0" y="226"/>
                    </a:cubicBezTo>
                    <a:cubicBezTo>
                      <a:pt x="0" y="99"/>
                      <a:pt x="99" y="0"/>
                      <a:pt x="226" y="0"/>
                    </a:cubicBezTo>
                    <a:cubicBezTo>
                      <a:pt x="346" y="0"/>
                      <a:pt x="452" y="99"/>
                      <a:pt x="452" y="226"/>
                    </a:cubicBezTo>
                    <a:cubicBezTo>
                      <a:pt x="452" y="269"/>
                      <a:pt x="438" y="304"/>
                      <a:pt x="417" y="340"/>
                    </a:cubicBezTo>
                    <a:cubicBezTo>
                      <a:pt x="587" y="502"/>
                      <a:pt x="587" y="502"/>
                      <a:pt x="587" y="502"/>
                    </a:cubicBezTo>
                    <a:cubicBezTo>
                      <a:pt x="594" y="516"/>
                      <a:pt x="601" y="530"/>
                      <a:pt x="601" y="544"/>
                    </a:cubicBezTo>
                    <a:close/>
                    <a:moveTo>
                      <a:pt x="226" y="57"/>
                    </a:moveTo>
                    <a:lnTo>
                      <a:pt x="226" y="57"/>
                    </a:lnTo>
                    <a:cubicBezTo>
                      <a:pt x="127" y="57"/>
                      <a:pt x="57" y="127"/>
                      <a:pt x="57" y="226"/>
                    </a:cubicBezTo>
                    <a:cubicBezTo>
                      <a:pt x="57" y="318"/>
                      <a:pt x="127" y="396"/>
                      <a:pt x="226" y="396"/>
                    </a:cubicBezTo>
                    <a:cubicBezTo>
                      <a:pt x="318" y="396"/>
                      <a:pt x="396" y="318"/>
                      <a:pt x="396" y="226"/>
                    </a:cubicBezTo>
                    <a:cubicBezTo>
                      <a:pt x="396" y="127"/>
                      <a:pt x="318" y="57"/>
                      <a:pt x="226" y="57"/>
                    </a:cubicBezTo>
                    <a:close/>
                    <a:moveTo>
                      <a:pt x="318" y="255"/>
                    </a:moveTo>
                    <a:lnTo>
                      <a:pt x="318" y="255"/>
                    </a:lnTo>
                    <a:cubicBezTo>
                      <a:pt x="127" y="255"/>
                      <a:pt x="127" y="255"/>
                      <a:pt x="127" y="255"/>
                    </a:cubicBezTo>
                    <a:cubicBezTo>
                      <a:pt x="113" y="255"/>
                      <a:pt x="99" y="241"/>
                      <a:pt x="99" y="226"/>
                    </a:cubicBezTo>
                    <a:cubicBezTo>
                      <a:pt x="99" y="205"/>
                      <a:pt x="113" y="198"/>
                      <a:pt x="127" y="198"/>
                    </a:cubicBezTo>
                    <a:cubicBezTo>
                      <a:pt x="318" y="198"/>
                      <a:pt x="318" y="198"/>
                      <a:pt x="318" y="198"/>
                    </a:cubicBezTo>
                    <a:cubicBezTo>
                      <a:pt x="332" y="198"/>
                      <a:pt x="346" y="205"/>
                      <a:pt x="346" y="226"/>
                    </a:cubicBezTo>
                    <a:cubicBezTo>
                      <a:pt x="346" y="241"/>
                      <a:pt x="332" y="255"/>
                      <a:pt x="318" y="255"/>
                    </a:cubicBezTo>
                    <a:close/>
                  </a:path>
                </a:pathLst>
              </a:custGeom>
              <a:grpFill/>
              <a:ln>
                <a:noFill/>
              </a:ln>
              <a:extLst/>
            </p:spPr>
            <p:txBody>
              <a:bodyPr anchor="ctr" bIns="22854" lIns="45708" rIns="45708" tIns="22854" wrap="none"/>
              <a:lstStyle/>
              <a:p>
                <a:endParaRPr lang="en-US" sz="3199">
                  <a:latin typeface="Roboto Light"/>
                </a:endParaRPr>
              </a:p>
            </p:txBody>
          </p:sp>
          <p:sp>
            <p:nvSpPr>
              <p:cNvPr id="161" name="Freeform 110"/>
              <p:cNvSpPr>
                <a:spLocks noChangeArrowheads="1"/>
              </p:cNvSpPr>
              <p:nvPr/>
            </p:nvSpPr>
            <p:spPr bwMode="auto">
              <a:xfrm>
                <a:off x="4569619" y="1601787"/>
                <a:ext cx="219075" cy="217487"/>
              </a:xfrm>
              <a:custGeom>
                <a:gdLst>
                  <a:gd fmla="*/ 78678142 w 609" name="T0"/>
                  <a:gd fmla="*/ 71002280 h 602" name="T1"/>
                  <a:gd fmla="*/ 78678142 w 609" name="T2"/>
                  <a:gd fmla="*/ 71002280 h 602" name="T3"/>
                  <a:gd fmla="*/ 71302258 w 609" name="T4"/>
                  <a:gd fmla="*/ 78441997 h 602" name="T5"/>
                  <a:gd fmla="*/ 65867111 w 609" name="T6"/>
                  <a:gd fmla="*/ 76614673 h 602" name="T7"/>
                  <a:gd fmla="*/ 44774038 w 609" name="T8"/>
                  <a:gd fmla="*/ 54426302 h 602" name="T9"/>
                  <a:gd fmla="*/ 29245613 w 609" name="T10"/>
                  <a:gd fmla="*/ 59125033 h 602" name="T11"/>
                  <a:gd fmla="*/ 0 w 609" name="T12"/>
                  <a:gd fmla="*/ 29497307 h 602" name="T13"/>
                  <a:gd fmla="*/ 29245613 w 609" name="T14"/>
                  <a:gd fmla="*/ 0 h 602" name="T15"/>
                  <a:gd fmla="*/ 58491226 w 609" name="T16"/>
                  <a:gd fmla="*/ 29497307 h 602" name="T17"/>
                  <a:gd fmla="*/ 54867675 w 609" name="T18"/>
                  <a:gd fmla="*/ 44376380 h 602" name="T19"/>
                  <a:gd fmla="*/ 75960749 w 609" name="T20"/>
                  <a:gd fmla="*/ 65520668 h 602" name="T21"/>
                  <a:gd fmla="*/ 78678142 w 609" name="T22"/>
                  <a:gd fmla="*/ 71002280 h 602" name="T23"/>
                  <a:gd fmla="*/ 29245613 w 609" name="T24"/>
                  <a:gd fmla="*/ 7439717 h 602" name="T25"/>
                  <a:gd fmla="*/ 29245613 w 609" name="T26"/>
                  <a:gd fmla="*/ 7439717 h 602" name="T27"/>
                  <a:gd fmla="*/ 7246742 w 609" name="T28"/>
                  <a:gd fmla="*/ 29497307 h 602" name="T29"/>
                  <a:gd fmla="*/ 29245613 w 609" name="T30"/>
                  <a:gd fmla="*/ 51685677 h 602" name="T31"/>
                  <a:gd fmla="*/ 51244484 w 609" name="T32"/>
                  <a:gd fmla="*/ 29497307 h 602" name="T33"/>
                  <a:gd fmla="*/ 29245613 w 609" name="T34"/>
                  <a:gd fmla="*/ 7439717 h 602" name="T35"/>
                  <a:gd fmla="*/ 42056644 w 609" name="T36"/>
                  <a:gd fmla="*/ 33282375 h 602" name="T37"/>
                  <a:gd fmla="*/ 42056644 w 609" name="T38"/>
                  <a:gd fmla="*/ 33282375 h 602" name="T39"/>
                  <a:gd fmla="*/ 32868804 w 609" name="T40"/>
                  <a:gd fmla="*/ 33282375 h 602" name="T41"/>
                  <a:gd fmla="*/ 32868804 w 609" name="T42"/>
                  <a:gd fmla="*/ 41504973 h 602" name="T43"/>
                  <a:gd fmla="*/ 29245613 w 609" name="T44"/>
                  <a:gd fmla="*/ 45290042 h 602" name="T45"/>
                  <a:gd fmla="*/ 25622062 w 609" name="T46"/>
                  <a:gd fmla="*/ 41504973 h 602" name="T47"/>
                  <a:gd fmla="*/ 25622062 w 609" name="T48"/>
                  <a:gd fmla="*/ 33282375 h 602" name="T49"/>
                  <a:gd fmla="*/ 17340380 w 609" name="T50"/>
                  <a:gd fmla="*/ 33282375 h 602" name="T51"/>
                  <a:gd fmla="*/ 13716829 w 609" name="T52"/>
                  <a:gd fmla="*/ 29497307 h 602" name="T53"/>
                  <a:gd fmla="*/ 17340380 w 609" name="T54"/>
                  <a:gd fmla="*/ 25842658 h 602" name="T55"/>
                  <a:gd fmla="*/ 25622062 w 609" name="T56"/>
                  <a:gd fmla="*/ 25842658 h 602" name="T57"/>
                  <a:gd fmla="*/ 25622062 w 609" name="T58"/>
                  <a:gd fmla="*/ 16575978 h 602" name="T59"/>
                  <a:gd fmla="*/ 29245613 w 609" name="T60"/>
                  <a:gd fmla="*/ 12921329 h 602" name="T61"/>
                  <a:gd fmla="*/ 32868804 w 609" name="T62"/>
                  <a:gd fmla="*/ 16575978 h 602" name="T63"/>
                  <a:gd fmla="*/ 32868804 w 609" name="T64"/>
                  <a:gd fmla="*/ 25842658 h 602" name="T65"/>
                  <a:gd fmla="*/ 42056644 w 609" name="T66"/>
                  <a:gd fmla="*/ 25842658 h 602" name="T67"/>
                  <a:gd fmla="*/ 45679835 w 609" name="T68"/>
                  <a:gd fmla="*/ 29497307 h 602" name="T69"/>
                  <a:gd fmla="*/ 42056644 w 609" name="T70"/>
                  <a:gd fmla="*/ 33282375 h 602"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b="b" l="0" r="r" t="0"/>
                <a:pathLst>
                  <a:path h="602" w="609">
                    <a:moveTo>
                      <a:pt x="608" y="544"/>
                    </a:moveTo>
                    <a:lnTo>
                      <a:pt x="608" y="544"/>
                    </a:lnTo>
                    <a:cubicBezTo>
                      <a:pt x="608" y="573"/>
                      <a:pt x="579" y="601"/>
                      <a:pt x="551" y="601"/>
                    </a:cubicBezTo>
                    <a:cubicBezTo>
                      <a:pt x="530" y="601"/>
                      <a:pt x="516" y="594"/>
                      <a:pt x="509" y="587"/>
                    </a:cubicBezTo>
                    <a:cubicBezTo>
                      <a:pt x="346" y="417"/>
                      <a:pt x="346" y="417"/>
                      <a:pt x="346" y="417"/>
                    </a:cubicBezTo>
                    <a:cubicBezTo>
                      <a:pt x="311" y="438"/>
                      <a:pt x="269" y="453"/>
                      <a:pt x="226" y="453"/>
                    </a:cubicBezTo>
                    <a:cubicBezTo>
                      <a:pt x="106" y="453"/>
                      <a:pt x="0" y="347"/>
                      <a:pt x="0" y="226"/>
                    </a:cubicBezTo>
                    <a:cubicBezTo>
                      <a:pt x="0" y="99"/>
                      <a:pt x="106" y="0"/>
                      <a:pt x="226" y="0"/>
                    </a:cubicBezTo>
                    <a:cubicBezTo>
                      <a:pt x="353" y="0"/>
                      <a:pt x="452" y="99"/>
                      <a:pt x="452" y="226"/>
                    </a:cubicBezTo>
                    <a:cubicBezTo>
                      <a:pt x="452" y="269"/>
                      <a:pt x="445" y="304"/>
                      <a:pt x="424" y="340"/>
                    </a:cubicBezTo>
                    <a:cubicBezTo>
                      <a:pt x="587" y="502"/>
                      <a:pt x="587" y="502"/>
                      <a:pt x="587" y="502"/>
                    </a:cubicBezTo>
                    <a:cubicBezTo>
                      <a:pt x="601" y="516"/>
                      <a:pt x="608" y="530"/>
                      <a:pt x="608" y="544"/>
                    </a:cubicBezTo>
                    <a:close/>
                    <a:moveTo>
                      <a:pt x="226" y="57"/>
                    </a:moveTo>
                    <a:lnTo>
                      <a:pt x="226" y="57"/>
                    </a:lnTo>
                    <a:cubicBezTo>
                      <a:pt x="134" y="57"/>
                      <a:pt x="56" y="127"/>
                      <a:pt x="56" y="226"/>
                    </a:cubicBezTo>
                    <a:cubicBezTo>
                      <a:pt x="56" y="318"/>
                      <a:pt x="134" y="396"/>
                      <a:pt x="226" y="396"/>
                    </a:cubicBezTo>
                    <a:cubicBezTo>
                      <a:pt x="325" y="396"/>
                      <a:pt x="396" y="318"/>
                      <a:pt x="396" y="226"/>
                    </a:cubicBezTo>
                    <a:cubicBezTo>
                      <a:pt x="396" y="127"/>
                      <a:pt x="325" y="57"/>
                      <a:pt x="226" y="57"/>
                    </a:cubicBezTo>
                    <a:close/>
                    <a:moveTo>
                      <a:pt x="325" y="255"/>
                    </a:moveTo>
                    <a:lnTo>
                      <a:pt x="325" y="255"/>
                    </a:lnTo>
                    <a:cubicBezTo>
                      <a:pt x="254" y="255"/>
                      <a:pt x="254" y="255"/>
                      <a:pt x="254" y="255"/>
                    </a:cubicBezTo>
                    <a:cubicBezTo>
                      <a:pt x="254" y="318"/>
                      <a:pt x="254" y="318"/>
                      <a:pt x="254" y="318"/>
                    </a:cubicBezTo>
                    <a:cubicBezTo>
                      <a:pt x="254" y="333"/>
                      <a:pt x="247" y="347"/>
                      <a:pt x="226" y="347"/>
                    </a:cubicBezTo>
                    <a:cubicBezTo>
                      <a:pt x="212" y="347"/>
                      <a:pt x="198" y="333"/>
                      <a:pt x="198" y="318"/>
                    </a:cubicBezTo>
                    <a:cubicBezTo>
                      <a:pt x="198" y="255"/>
                      <a:pt x="198" y="255"/>
                      <a:pt x="198" y="255"/>
                    </a:cubicBezTo>
                    <a:cubicBezTo>
                      <a:pt x="134" y="255"/>
                      <a:pt x="134" y="255"/>
                      <a:pt x="134" y="255"/>
                    </a:cubicBezTo>
                    <a:cubicBezTo>
                      <a:pt x="120" y="255"/>
                      <a:pt x="106" y="241"/>
                      <a:pt x="106" y="226"/>
                    </a:cubicBezTo>
                    <a:cubicBezTo>
                      <a:pt x="106" y="205"/>
                      <a:pt x="120" y="198"/>
                      <a:pt x="134" y="198"/>
                    </a:cubicBezTo>
                    <a:cubicBezTo>
                      <a:pt x="198" y="198"/>
                      <a:pt x="198" y="198"/>
                      <a:pt x="198" y="198"/>
                    </a:cubicBezTo>
                    <a:cubicBezTo>
                      <a:pt x="198" y="127"/>
                      <a:pt x="198" y="127"/>
                      <a:pt x="198" y="127"/>
                    </a:cubicBezTo>
                    <a:cubicBezTo>
                      <a:pt x="198" y="113"/>
                      <a:pt x="212" y="99"/>
                      <a:pt x="226" y="99"/>
                    </a:cubicBezTo>
                    <a:cubicBezTo>
                      <a:pt x="247" y="99"/>
                      <a:pt x="254" y="113"/>
                      <a:pt x="254" y="127"/>
                    </a:cubicBezTo>
                    <a:cubicBezTo>
                      <a:pt x="254" y="198"/>
                      <a:pt x="254" y="198"/>
                      <a:pt x="254" y="198"/>
                    </a:cubicBezTo>
                    <a:cubicBezTo>
                      <a:pt x="325" y="198"/>
                      <a:pt x="325" y="198"/>
                      <a:pt x="325" y="198"/>
                    </a:cubicBezTo>
                    <a:cubicBezTo>
                      <a:pt x="339" y="198"/>
                      <a:pt x="353" y="205"/>
                      <a:pt x="353" y="226"/>
                    </a:cubicBezTo>
                    <a:cubicBezTo>
                      <a:pt x="353" y="241"/>
                      <a:pt x="339" y="255"/>
                      <a:pt x="325" y="255"/>
                    </a:cubicBezTo>
                    <a:close/>
                  </a:path>
                </a:pathLst>
              </a:custGeom>
              <a:grpFill/>
              <a:ln>
                <a:noFill/>
              </a:ln>
              <a:extLst/>
            </p:spPr>
            <p:txBody>
              <a:bodyPr anchor="ctr" bIns="22854" lIns="45708" rIns="45708" tIns="22854" wrap="none"/>
              <a:lstStyle/>
              <a:p>
                <a:endParaRPr lang="en-US" sz="3199">
                  <a:latin typeface="Roboto Light"/>
                </a:endParaRPr>
              </a:p>
            </p:txBody>
          </p:sp>
          <p:sp>
            <p:nvSpPr>
              <p:cNvPr id="162" name="Freeform 111"/>
              <p:cNvSpPr>
                <a:spLocks noChangeArrowheads="1"/>
              </p:cNvSpPr>
              <p:nvPr/>
            </p:nvSpPr>
            <p:spPr bwMode="auto">
              <a:xfrm>
                <a:off x="4191794" y="1601787"/>
                <a:ext cx="217488" cy="217487"/>
              </a:xfrm>
              <a:custGeom>
                <a:gdLst>
                  <a:gd fmla="*/ 76484966 w 602" name="T0"/>
                  <a:gd fmla="*/ 65520668 h 602" name="T1"/>
                  <a:gd fmla="*/ 76484966 w 602" name="T2"/>
                  <a:gd fmla="*/ 65520668 h 602" name="T3"/>
                  <a:gd fmla="*/ 78442719 w 602" name="T4"/>
                  <a:gd fmla="*/ 71002280 h 602" name="T5"/>
                  <a:gd fmla="*/ 71002968 w 602" name="T6"/>
                  <a:gd fmla="*/ 78441997 h 602" name="T7"/>
                  <a:gd fmla="*/ 66434636 w 602" name="T8"/>
                  <a:gd fmla="*/ 76614673 h 602" name="T9"/>
                  <a:gd fmla="*/ 66434636 w 602" name="T10"/>
                  <a:gd fmla="*/ 76614673 h 602" name="T11"/>
                  <a:gd fmla="*/ 44246163 w 602" name="T12"/>
                  <a:gd fmla="*/ 54426302 h 602" name="T13"/>
                  <a:gd fmla="*/ 29497442 w 602" name="T14"/>
                  <a:gd fmla="*/ 59125033 h 602" name="T15"/>
                  <a:gd fmla="*/ 0 w 602" name="T16"/>
                  <a:gd fmla="*/ 29497307 h 602" name="T17"/>
                  <a:gd fmla="*/ 29497442 w 602" name="T18"/>
                  <a:gd fmla="*/ 0 h 602" name="T19"/>
                  <a:gd fmla="*/ 58995246 w 602" name="T20"/>
                  <a:gd fmla="*/ 29497307 h 602" name="T21"/>
                  <a:gd fmla="*/ 55340580 w 602" name="T22"/>
                  <a:gd fmla="*/ 44376380 h 602" name="T23"/>
                  <a:gd fmla="*/ 76484966 w 602" name="T24"/>
                  <a:gd fmla="*/ 65520668 h 602" name="T25"/>
                  <a:gd fmla="*/ 29497442 w 602" name="T26"/>
                  <a:gd fmla="*/ 7439717 h 602" name="T27"/>
                  <a:gd fmla="*/ 29497442 w 602" name="T28"/>
                  <a:gd fmla="*/ 7439717 h 602" name="T29"/>
                  <a:gd fmla="*/ 7308970 w 602" name="T30"/>
                  <a:gd fmla="*/ 29497307 h 602" name="T31"/>
                  <a:gd fmla="*/ 29497442 w 602" name="T32"/>
                  <a:gd fmla="*/ 51685677 h 602" name="T33"/>
                  <a:gd fmla="*/ 51685915 w 602" name="T34"/>
                  <a:gd fmla="*/ 29497307 h 602" name="T35"/>
                  <a:gd fmla="*/ 29497442 w 602" name="T36"/>
                  <a:gd fmla="*/ 7439717 h 602"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b="b" l="0" r="r" t="0"/>
                <a:pathLst>
                  <a:path h="602" w="602">
                    <a:moveTo>
                      <a:pt x="586" y="502"/>
                    </a:moveTo>
                    <a:lnTo>
                      <a:pt x="586" y="502"/>
                    </a:lnTo>
                    <a:cubicBezTo>
                      <a:pt x="594" y="516"/>
                      <a:pt x="601" y="530"/>
                      <a:pt x="601" y="544"/>
                    </a:cubicBezTo>
                    <a:cubicBezTo>
                      <a:pt x="601" y="573"/>
                      <a:pt x="579" y="601"/>
                      <a:pt x="544" y="601"/>
                    </a:cubicBezTo>
                    <a:cubicBezTo>
                      <a:pt x="530" y="601"/>
                      <a:pt x="516" y="594"/>
                      <a:pt x="509" y="587"/>
                    </a:cubicBezTo>
                    <a:cubicBezTo>
                      <a:pt x="339" y="417"/>
                      <a:pt x="339" y="417"/>
                      <a:pt x="339" y="417"/>
                    </a:cubicBezTo>
                    <a:cubicBezTo>
                      <a:pt x="304" y="438"/>
                      <a:pt x="269" y="453"/>
                      <a:pt x="226" y="453"/>
                    </a:cubicBezTo>
                    <a:cubicBezTo>
                      <a:pt x="99" y="453"/>
                      <a:pt x="0" y="347"/>
                      <a:pt x="0" y="226"/>
                    </a:cubicBezTo>
                    <a:cubicBezTo>
                      <a:pt x="0" y="99"/>
                      <a:pt x="99" y="0"/>
                      <a:pt x="226" y="0"/>
                    </a:cubicBezTo>
                    <a:cubicBezTo>
                      <a:pt x="353" y="0"/>
                      <a:pt x="452" y="99"/>
                      <a:pt x="452" y="226"/>
                    </a:cubicBezTo>
                    <a:cubicBezTo>
                      <a:pt x="452" y="269"/>
                      <a:pt x="438" y="304"/>
                      <a:pt x="424" y="340"/>
                    </a:cubicBezTo>
                    <a:cubicBezTo>
                      <a:pt x="586" y="502"/>
                      <a:pt x="586" y="502"/>
                      <a:pt x="586" y="502"/>
                    </a:cubicBezTo>
                    <a:close/>
                    <a:moveTo>
                      <a:pt x="226" y="57"/>
                    </a:moveTo>
                    <a:lnTo>
                      <a:pt x="226" y="57"/>
                    </a:lnTo>
                    <a:cubicBezTo>
                      <a:pt x="134" y="57"/>
                      <a:pt x="56" y="127"/>
                      <a:pt x="56" y="226"/>
                    </a:cubicBezTo>
                    <a:cubicBezTo>
                      <a:pt x="56" y="318"/>
                      <a:pt x="134" y="396"/>
                      <a:pt x="226" y="396"/>
                    </a:cubicBezTo>
                    <a:cubicBezTo>
                      <a:pt x="318" y="396"/>
                      <a:pt x="396" y="318"/>
                      <a:pt x="396" y="226"/>
                    </a:cubicBezTo>
                    <a:cubicBezTo>
                      <a:pt x="396" y="127"/>
                      <a:pt x="318" y="57"/>
                      <a:pt x="226" y="57"/>
                    </a:cubicBezTo>
                    <a:close/>
                  </a:path>
                </a:pathLst>
              </a:custGeom>
              <a:grpFill/>
              <a:ln>
                <a:noFill/>
              </a:ln>
              <a:extLst/>
            </p:spPr>
            <p:txBody>
              <a:bodyPr anchor="ctr" bIns="22854" lIns="45708" rIns="45708" tIns="22854" wrap="none"/>
              <a:lstStyle/>
              <a:p>
                <a:endParaRPr lang="en-US" sz="3199">
                  <a:latin typeface="Roboto Light"/>
                </a:endParaRPr>
              </a:p>
            </p:txBody>
          </p:sp>
          <p:sp>
            <p:nvSpPr>
              <p:cNvPr id="163" name="Freeform 112"/>
              <p:cNvSpPr>
                <a:spLocks noChangeArrowheads="1"/>
              </p:cNvSpPr>
              <p:nvPr/>
            </p:nvSpPr>
            <p:spPr bwMode="auto">
              <a:xfrm>
                <a:off x="3812382" y="1601787"/>
                <a:ext cx="215900" cy="217487"/>
              </a:xfrm>
              <a:custGeom>
                <a:gdLst>
                  <a:gd fmla="*/ 38327818 w 601" name="T0"/>
                  <a:gd fmla="*/ 78441997 h 602" name="T1"/>
                  <a:gd fmla="*/ 38327818 w 601" name="T2"/>
                  <a:gd fmla="*/ 78441997 h 602" name="T3"/>
                  <a:gd fmla="*/ 0 w 601" name="T4"/>
                  <a:gd fmla="*/ 38763987 h 602" name="T5"/>
                  <a:gd fmla="*/ 38327818 w 601" name="T6"/>
                  <a:gd fmla="*/ 0 h 602" name="T7"/>
                  <a:gd fmla="*/ 77429787 w 601" name="T8"/>
                  <a:gd fmla="*/ 38763987 h 602" name="T9"/>
                  <a:gd fmla="*/ 38327818 w 601" name="T10"/>
                  <a:gd fmla="*/ 78441997 h 602" name="T11"/>
                  <a:gd fmla="*/ 38327818 w 601" name="T12"/>
                  <a:gd fmla="*/ 7439717 h 602" name="T13"/>
                  <a:gd fmla="*/ 38327818 w 601" name="T14"/>
                  <a:gd fmla="*/ 7439717 h 602" name="T15"/>
                  <a:gd fmla="*/ 7226723 w 601" name="T16"/>
                  <a:gd fmla="*/ 38763987 h 602" name="T17"/>
                  <a:gd fmla="*/ 38327818 w 601" name="T18"/>
                  <a:gd fmla="*/ 71002280 h 602" name="T19"/>
                  <a:gd fmla="*/ 70203064 w 601" name="T20"/>
                  <a:gd fmla="*/ 38763987 h 602" name="T21"/>
                  <a:gd fmla="*/ 38327818 w 601" name="T22"/>
                  <a:gd fmla="*/ 7439717 h 602" name="T23"/>
                  <a:gd fmla="*/ 56523770 w 601" name="T24"/>
                  <a:gd fmla="*/ 41504973 h 602" name="T25"/>
                  <a:gd fmla="*/ 56523770 w 601" name="T26"/>
                  <a:gd fmla="*/ 41504973 h 602" name="T27"/>
                  <a:gd fmla="*/ 56523770 w 601" name="T28"/>
                  <a:gd fmla="*/ 41504973 h 602" name="T29"/>
                  <a:gd fmla="*/ 44651066 w 601" name="T30"/>
                  <a:gd fmla="*/ 52598978 h 602" name="T31"/>
                  <a:gd fmla="*/ 44651066 w 601" name="T32"/>
                  <a:gd fmla="*/ 52598978 h 602" name="T33"/>
                  <a:gd fmla="*/ 41941000 w 601" name="T34"/>
                  <a:gd fmla="*/ 53512640 h 602" name="T35"/>
                  <a:gd fmla="*/ 38327818 w 601" name="T36"/>
                  <a:gd fmla="*/ 49858353 h 602" name="T37"/>
                  <a:gd fmla="*/ 40134409 w 601" name="T38"/>
                  <a:gd fmla="*/ 47117366 h 602" name="T39"/>
                  <a:gd fmla="*/ 40134409 w 601" name="T40"/>
                  <a:gd fmla="*/ 47117366 h 602" name="T41"/>
                  <a:gd fmla="*/ 44651066 w 601" name="T42"/>
                  <a:gd fmla="*/ 42418636 h 602" name="T43"/>
                  <a:gd fmla="*/ 22712608 w 601" name="T44"/>
                  <a:gd fmla="*/ 42418636 h 602" name="T45"/>
                  <a:gd fmla="*/ 19099426 w 601" name="T46"/>
                  <a:gd fmla="*/ 38763987 h 602" name="T47"/>
                  <a:gd fmla="*/ 22712608 w 601" name="T48"/>
                  <a:gd fmla="*/ 35109700 h 602" name="T49"/>
                  <a:gd fmla="*/ 44651066 w 601" name="T50"/>
                  <a:gd fmla="*/ 35109700 h 602" name="T51"/>
                  <a:gd fmla="*/ 40134409 w 601" name="T52"/>
                  <a:gd fmla="*/ 30541389 h 602" name="T53"/>
                  <a:gd fmla="*/ 40134409 w 601" name="T54"/>
                  <a:gd fmla="*/ 30541389 h 602" name="T55"/>
                  <a:gd fmla="*/ 38327818 w 601" name="T56"/>
                  <a:gd fmla="*/ 27669982 h 602" name="T57"/>
                  <a:gd fmla="*/ 41941000 w 601" name="T58"/>
                  <a:gd fmla="*/ 24015334 h 602" name="T59"/>
                  <a:gd fmla="*/ 44651066 w 601" name="T60"/>
                  <a:gd fmla="*/ 24928996 h 602" name="T61"/>
                  <a:gd fmla="*/ 44651066 w 601" name="T62"/>
                  <a:gd fmla="*/ 24928996 h 602" name="T63"/>
                  <a:gd fmla="*/ 56523770 w 601" name="T64"/>
                  <a:gd fmla="*/ 36023362 h 602" name="T65"/>
                  <a:gd fmla="*/ 56523770 w 601" name="T66"/>
                  <a:gd fmla="*/ 36023362 h 602" name="T67"/>
                  <a:gd fmla="*/ 58330360 w 601" name="T68"/>
                  <a:gd fmla="*/ 38763987 h 602" name="T69"/>
                  <a:gd fmla="*/ 56523770 w 601" name="T70"/>
                  <a:gd fmla="*/ 41504973 h 602"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b="b" l="0" r="r" t="0"/>
                <a:pathLst>
                  <a:path h="602" w="601">
                    <a:moveTo>
                      <a:pt x="297" y="601"/>
                    </a:moveTo>
                    <a:lnTo>
                      <a:pt x="297" y="601"/>
                    </a:lnTo>
                    <a:cubicBezTo>
                      <a:pt x="134" y="601"/>
                      <a:pt x="0" y="467"/>
                      <a:pt x="0" y="297"/>
                    </a:cubicBezTo>
                    <a:cubicBezTo>
                      <a:pt x="0" y="135"/>
                      <a:pt x="134" y="0"/>
                      <a:pt x="297" y="0"/>
                    </a:cubicBezTo>
                    <a:cubicBezTo>
                      <a:pt x="466" y="0"/>
                      <a:pt x="600" y="135"/>
                      <a:pt x="600" y="297"/>
                    </a:cubicBezTo>
                    <a:cubicBezTo>
                      <a:pt x="600" y="467"/>
                      <a:pt x="466" y="601"/>
                      <a:pt x="297" y="601"/>
                    </a:cubicBezTo>
                    <a:close/>
                    <a:moveTo>
                      <a:pt x="297" y="57"/>
                    </a:moveTo>
                    <a:lnTo>
                      <a:pt x="297" y="57"/>
                    </a:lnTo>
                    <a:cubicBezTo>
                      <a:pt x="162" y="57"/>
                      <a:pt x="56" y="163"/>
                      <a:pt x="56" y="297"/>
                    </a:cubicBezTo>
                    <a:cubicBezTo>
                      <a:pt x="56" y="431"/>
                      <a:pt x="162" y="544"/>
                      <a:pt x="297" y="544"/>
                    </a:cubicBezTo>
                    <a:cubicBezTo>
                      <a:pt x="431" y="544"/>
                      <a:pt x="544" y="431"/>
                      <a:pt x="544" y="297"/>
                    </a:cubicBezTo>
                    <a:cubicBezTo>
                      <a:pt x="544" y="163"/>
                      <a:pt x="431" y="57"/>
                      <a:pt x="297" y="57"/>
                    </a:cubicBezTo>
                    <a:close/>
                    <a:moveTo>
                      <a:pt x="438" y="318"/>
                    </a:moveTo>
                    <a:lnTo>
                      <a:pt x="438" y="318"/>
                    </a:lnTo>
                    <a:cubicBezTo>
                      <a:pt x="346" y="403"/>
                      <a:pt x="346" y="403"/>
                      <a:pt x="346" y="403"/>
                    </a:cubicBezTo>
                    <a:cubicBezTo>
                      <a:pt x="339" y="410"/>
                      <a:pt x="332" y="410"/>
                      <a:pt x="325" y="410"/>
                    </a:cubicBezTo>
                    <a:cubicBezTo>
                      <a:pt x="311" y="410"/>
                      <a:pt x="297" y="403"/>
                      <a:pt x="297" y="382"/>
                    </a:cubicBezTo>
                    <a:cubicBezTo>
                      <a:pt x="297" y="375"/>
                      <a:pt x="304" y="368"/>
                      <a:pt x="311" y="361"/>
                    </a:cubicBezTo>
                    <a:cubicBezTo>
                      <a:pt x="346" y="325"/>
                      <a:pt x="346" y="325"/>
                      <a:pt x="346" y="325"/>
                    </a:cubicBezTo>
                    <a:cubicBezTo>
                      <a:pt x="176" y="325"/>
                      <a:pt x="176" y="325"/>
                      <a:pt x="176" y="325"/>
                    </a:cubicBezTo>
                    <a:cubicBezTo>
                      <a:pt x="162" y="325"/>
                      <a:pt x="148" y="318"/>
                      <a:pt x="148" y="297"/>
                    </a:cubicBezTo>
                    <a:cubicBezTo>
                      <a:pt x="148" y="283"/>
                      <a:pt x="162" y="269"/>
                      <a:pt x="176" y="269"/>
                    </a:cubicBezTo>
                    <a:cubicBezTo>
                      <a:pt x="346" y="269"/>
                      <a:pt x="346" y="269"/>
                      <a:pt x="346" y="269"/>
                    </a:cubicBezTo>
                    <a:cubicBezTo>
                      <a:pt x="311" y="234"/>
                      <a:pt x="311" y="234"/>
                      <a:pt x="311" y="234"/>
                    </a:cubicBezTo>
                    <a:cubicBezTo>
                      <a:pt x="304" y="234"/>
                      <a:pt x="297" y="226"/>
                      <a:pt x="297" y="212"/>
                    </a:cubicBezTo>
                    <a:cubicBezTo>
                      <a:pt x="297" y="198"/>
                      <a:pt x="311" y="184"/>
                      <a:pt x="325" y="184"/>
                    </a:cubicBezTo>
                    <a:cubicBezTo>
                      <a:pt x="332" y="184"/>
                      <a:pt x="339" y="191"/>
                      <a:pt x="346" y="191"/>
                    </a:cubicBezTo>
                    <a:cubicBezTo>
                      <a:pt x="438" y="276"/>
                      <a:pt x="438" y="276"/>
                      <a:pt x="438" y="276"/>
                    </a:cubicBezTo>
                    <a:cubicBezTo>
                      <a:pt x="445" y="283"/>
                      <a:pt x="452" y="290"/>
                      <a:pt x="452" y="297"/>
                    </a:cubicBezTo>
                    <a:cubicBezTo>
                      <a:pt x="452" y="311"/>
                      <a:pt x="445" y="318"/>
                      <a:pt x="438" y="318"/>
                    </a:cubicBezTo>
                    <a:close/>
                  </a:path>
                </a:pathLst>
              </a:custGeom>
              <a:grpFill/>
              <a:ln>
                <a:noFill/>
              </a:ln>
              <a:extLst/>
            </p:spPr>
            <p:txBody>
              <a:bodyPr anchor="ctr" bIns="22854" lIns="45708" rIns="45708" tIns="22854" wrap="none"/>
              <a:lstStyle/>
              <a:p>
                <a:endParaRPr lang="en-US" sz="3199">
                  <a:latin typeface="Roboto Light"/>
                </a:endParaRPr>
              </a:p>
            </p:txBody>
          </p:sp>
          <p:sp>
            <p:nvSpPr>
              <p:cNvPr id="164" name="Freeform 113"/>
              <p:cNvSpPr>
                <a:spLocks noChangeArrowheads="1"/>
              </p:cNvSpPr>
              <p:nvPr/>
            </p:nvSpPr>
            <p:spPr bwMode="auto">
              <a:xfrm>
                <a:off x="3431382" y="1601787"/>
                <a:ext cx="219075" cy="217487"/>
              </a:xfrm>
              <a:custGeom>
                <a:gdLst>
                  <a:gd fmla="*/ 39468811 w 608" name="T0"/>
                  <a:gd fmla="*/ 78441997 h 602" name="T1"/>
                  <a:gd fmla="*/ 39468811 w 608" name="T2"/>
                  <a:gd fmla="*/ 78441997 h 602" name="T3"/>
                  <a:gd fmla="*/ 0 w 608" name="T4"/>
                  <a:gd fmla="*/ 38763987 h 602" name="T5"/>
                  <a:gd fmla="*/ 39468811 w 608" name="T6"/>
                  <a:gd fmla="*/ 0 h 602" name="T7"/>
                  <a:gd fmla="*/ 78807547 w 608" name="T8"/>
                  <a:gd fmla="*/ 38763987 h 602" name="T9"/>
                  <a:gd fmla="*/ 39468811 w 608" name="T10"/>
                  <a:gd fmla="*/ 78441997 h 602" name="T11"/>
                  <a:gd fmla="*/ 39468811 w 608" name="T12"/>
                  <a:gd fmla="*/ 7439717 h 602" name="T13"/>
                  <a:gd fmla="*/ 39468811 w 608" name="T14"/>
                  <a:gd fmla="*/ 7439717 h 602" name="T15"/>
                  <a:gd fmla="*/ 7270552 w 608" name="T16"/>
                  <a:gd fmla="*/ 38763987 h 602" name="T17"/>
                  <a:gd fmla="*/ 39468811 w 608" name="T18"/>
                  <a:gd fmla="*/ 71002280 h 602" name="T19"/>
                  <a:gd fmla="*/ 71536996 w 608" name="T20"/>
                  <a:gd fmla="*/ 38763987 h 602" name="T21"/>
                  <a:gd fmla="*/ 39468811 w 608" name="T22"/>
                  <a:gd fmla="*/ 7439717 h 602" name="T23"/>
                  <a:gd fmla="*/ 55048359 w 608" name="T24"/>
                  <a:gd fmla="*/ 42418636 h 602" name="T25"/>
                  <a:gd fmla="*/ 55048359 w 608" name="T26"/>
                  <a:gd fmla="*/ 42418636 h 602" name="T27"/>
                  <a:gd fmla="*/ 32976913 w 608" name="T28"/>
                  <a:gd fmla="*/ 42418636 h 602" name="T29"/>
                  <a:gd fmla="*/ 38559722 w 608" name="T30"/>
                  <a:gd fmla="*/ 47117366 h 602" name="T31"/>
                  <a:gd fmla="*/ 38559722 w 608" name="T32"/>
                  <a:gd fmla="*/ 47117366 h 602" name="T33"/>
                  <a:gd fmla="*/ 39468811 w 608" name="T34"/>
                  <a:gd fmla="*/ 49858353 h 602" name="T35"/>
                  <a:gd fmla="*/ 35703460 w 608" name="T36"/>
                  <a:gd fmla="*/ 53512640 h 602" name="T37"/>
                  <a:gd fmla="*/ 32976913 w 608" name="T38"/>
                  <a:gd fmla="*/ 52598978 h 602" name="T39"/>
                  <a:gd fmla="*/ 32976913 w 608" name="T40"/>
                  <a:gd fmla="*/ 52598978 h 602" name="T41"/>
                  <a:gd fmla="*/ 21032641 w 608" name="T42"/>
                  <a:gd fmla="*/ 41504973 h 602" name="T43"/>
                  <a:gd fmla="*/ 21032641 w 608" name="T44"/>
                  <a:gd fmla="*/ 41504973 h 602" name="T45"/>
                  <a:gd fmla="*/ 20123912 w 608" name="T46"/>
                  <a:gd fmla="*/ 38763987 h 602" name="T47"/>
                  <a:gd fmla="*/ 21032641 w 608" name="T48"/>
                  <a:gd fmla="*/ 36023362 h 602" name="T49"/>
                  <a:gd fmla="*/ 21032641 w 608" name="T50"/>
                  <a:gd fmla="*/ 36023362 h 602" name="T51"/>
                  <a:gd fmla="*/ 32976913 w 608" name="T52"/>
                  <a:gd fmla="*/ 24928996 h 602" name="T53"/>
                  <a:gd fmla="*/ 32976913 w 608" name="T54"/>
                  <a:gd fmla="*/ 24928996 h 602" name="T55"/>
                  <a:gd fmla="*/ 35703460 w 608" name="T56"/>
                  <a:gd fmla="*/ 24015334 h 602" name="T57"/>
                  <a:gd fmla="*/ 39468811 w 608" name="T58"/>
                  <a:gd fmla="*/ 27669982 h 602" name="T59"/>
                  <a:gd fmla="*/ 38559722 w 608" name="T60"/>
                  <a:gd fmla="*/ 30541389 h 602" name="T61"/>
                  <a:gd fmla="*/ 38559722 w 608" name="T62"/>
                  <a:gd fmla="*/ 30541389 h 602" name="T63"/>
                  <a:gd fmla="*/ 32976913 w 608" name="T64"/>
                  <a:gd fmla="*/ 35109700 h 602" name="T65"/>
                  <a:gd fmla="*/ 55048359 w 608" name="T66"/>
                  <a:gd fmla="*/ 35109700 h 602" name="T67"/>
                  <a:gd fmla="*/ 58683635 w 608" name="T68"/>
                  <a:gd fmla="*/ 38763987 h 602" name="T69"/>
                  <a:gd fmla="*/ 55048359 w 608" name="T70"/>
                  <a:gd fmla="*/ 42418636 h 602"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b="b" l="0" r="r" t="0"/>
                <a:pathLst>
                  <a:path h="602" w="608">
                    <a:moveTo>
                      <a:pt x="304" y="601"/>
                    </a:moveTo>
                    <a:lnTo>
                      <a:pt x="304" y="601"/>
                    </a:lnTo>
                    <a:cubicBezTo>
                      <a:pt x="134" y="601"/>
                      <a:pt x="0" y="467"/>
                      <a:pt x="0" y="297"/>
                    </a:cubicBezTo>
                    <a:cubicBezTo>
                      <a:pt x="0" y="135"/>
                      <a:pt x="134" y="0"/>
                      <a:pt x="304" y="0"/>
                    </a:cubicBezTo>
                    <a:cubicBezTo>
                      <a:pt x="473" y="0"/>
                      <a:pt x="607" y="135"/>
                      <a:pt x="607" y="297"/>
                    </a:cubicBezTo>
                    <a:cubicBezTo>
                      <a:pt x="607" y="467"/>
                      <a:pt x="473" y="601"/>
                      <a:pt x="304" y="601"/>
                    </a:cubicBezTo>
                    <a:close/>
                    <a:moveTo>
                      <a:pt x="304" y="57"/>
                    </a:moveTo>
                    <a:lnTo>
                      <a:pt x="304" y="57"/>
                    </a:lnTo>
                    <a:cubicBezTo>
                      <a:pt x="169" y="57"/>
                      <a:pt x="56" y="163"/>
                      <a:pt x="56" y="297"/>
                    </a:cubicBezTo>
                    <a:cubicBezTo>
                      <a:pt x="56" y="431"/>
                      <a:pt x="169" y="544"/>
                      <a:pt x="304" y="544"/>
                    </a:cubicBezTo>
                    <a:cubicBezTo>
                      <a:pt x="438" y="544"/>
                      <a:pt x="551" y="431"/>
                      <a:pt x="551" y="297"/>
                    </a:cubicBezTo>
                    <a:cubicBezTo>
                      <a:pt x="551" y="163"/>
                      <a:pt x="438" y="57"/>
                      <a:pt x="304" y="57"/>
                    </a:cubicBezTo>
                    <a:close/>
                    <a:moveTo>
                      <a:pt x="424" y="325"/>
                    </a:moveTo>
                    <a:lnTo>
                      <a:pt x="424" y="325"/>
                    </a:lnTo>
                    <a:cubicBezTo>
                      <a:pt x="254" y="325"/>
                      <a:pt x="254" y="325"/>
                      <a:pt x="254" y="325"/>
                    </a:cubicBezTo>
                    <a:cubicBezTo>
                      <a:pt x="297" y="361"/>
                      <a:pt x="297" y="361"/>
                      <a:pt x="297" y="361"/>
                    </a:cubicBezTo>
                    <a:cubicBezTo>
                      <a:pt x="297" y="368"/>
                      <a:pt x="304" y="375"/>
                      <a:pt x="304" y="382"/>
                    </a:cubicBezTo>
                    <a:cubicBezTo>
                      <a:pt x="304" y="403"/>
                      <a:pt x="290" y="410"/>
                      <a:pt x="275" y="410"/>
                    </a:cubicBezTo>
                    <a:cubicBezTo>
                      <a:pt x="268" y="410"/>
                      <a:pt x="261" y="410"/>
                      <a:pt x="254" y="403"/>
                    </a:cubicBezTo>
                    <a:cubicBezTo>
                      <a:pt x="162" y="318"/>
                      <a:pt x="162" y="318"/>
                      <a:pt x="162" y="318"/>
                    </a:cubicBezTo>
                    <a:cubicBezTo>
                      <a:pt x="155" y="318"/>
                      <a:pt x="155" y="311"/>
                      <a:pt x="155" y="297"/>
                    </a:cubicBezTo>
                    <a:cubicBezTo>
                      <a:pt x="155" y="290"/>
                      <a:pt x="155" y="283"/>
                      <a:pt x="162" y="276"/>
                    </a:cubicBezTo>
                    <a:cubicBezTo>
                      <a:pt x="254" y="191"/>
                      <a:pt x="254" y="191"/>
                      <a:pt x="254" y="191"/>
                    </a:cubicBezTo>
                    <a:cubicBezTo>
                      <a:pt x="261" y="191"/>
                      <a:pt x="268" y="184"/>
                      <a:pt x="275" y="184"/>
                    </a:cubicBezTo>
                    <a:cubicBezTo>
                      <a:pt x="290" y="184"/>
                      <a:pt x="304" y="198"/>
                      <a:pt x="304" y="212"/>
                    </a:cubicBezTo>
                    <a:cubicBezTo>
                      <a:pt x="304" y="226"/>
                      <a:pt x="297" y="234"/>
                      <a:pt x="297" y="234"/>
                    </a:cubicBezTo>
                    <a:cubicBezTo>
                      <a:pt x="254" y="269"/>
                      <a:pt x="254" y="269"/>
                      <a:pt x="254" y="269"/>
                    </a:cubicBezTo>
                    <a:cubicBezTo>
                      <a:pt x="424" y="269"/>
                      <a:pt x="424" y="269"/>
                      <a:pt x="424" y="269"/>
                    </a:cubicBezTo>
                    <a:cubicBezTo>
                      <a:pt x="445" y="269"/>
                      <a:pt x="452" y="283"/>
                      <a:pt x="452" y="297"/>
                    </a:cubicBezTo>
                    <a:cubicBezTo>
                      <a:pt x="452" y="318"/>
                      <a:pt x="445" y="325"/>
                      <a:pt x="424" y="325"/>
                    </a:cubicBezTo>
                    <a:close/>
                  </a:path>
                </a:pathLst>
              </a:custGeom>
              <a:grpFill/>
              <a:ln>
                <a:noFill/>
              </a:ln>
              <a:extLst/>
            </p:spPr>
            <p:txBody>
              <a:bodyPr anchor="ctr" bIns="22854" lIns="45708" rIns="45708" tIns="22854" wrap="none"/>
              <a:lstStyle/>
              <a:p>
                <a:endParaRPr lang="en-US" sz="3199">
                  <a:latin typeface="Roboto Light"/>
                </a:endParaRPr>
              </a:p>
            </p:txBody>
          </p:sp>
          <p:sp>
            <p:nvSpPr>
              <p:cNvPr id="165" name="Freeform 114"/>
              <p:cNvSpPr>
                <a:spLocks noChangeArrowheads="1"/>
              </p:cNvSpPr>
              <p:nvPr/>
            </p:nvSpPr>
            <p:spPr bwMode="auto">
              <a:xfrm>
                <a:off x="3051970" y="1601787"/>
                <a:ext cx="215900" cy="217487"/>
              </a:xfrm>
              <a:custGeom>
                <a:gdLst>
                  <a:gd fmla="*/ 39230934 w 601" name="T0"/>
                  <a:gd fmla="*/ 78441997 h 602" name="T1"/>
                  <a:gd fmla="*/ 39230934 w 601" name="T2"/>
                  <a:gd fmla="*/ 78441997 h 602" name="T3"/>
                  <a:gd fmla="*/ 0 w 601" name="T4"/>
                  <a:gd fmla="*/ 38763987 h 602" name="T5"/>
                  <a:gd fmla="*/ 39230934 w 601" name="T6"/>
                  <a:gd fmla="*/ 0 h 602" name="T7"/>
                  <a:gd fmla="*/ 77429787 w 601" name="T8"/>
                  <a:gd fmla="*/ 38763987 h 602" name="T9"/>
                  <a:gd fmla="*/ 39230934 w 601" name="T10"/>
                  <a:gd fmla="*/ 78441997 h 602" name="T11"/>
                  <a:gd fmla="*/ 39230934 w 601" name="T12"/>
                  <a:gd fmla="*/ 7439717 h 602" name="T13"/>
                  <a:gd fmla="*/ 39230934 w 601" name="T14"/>
                  <a:gd fmla="*/ 7439717 h 602" name="T15"/>
                  <a:gd fmla="*/ 7226723 w 601" name="T16"/>
                  <a:gd fmla="*/ 38763987 h 602" name="T17"/>
                  <a:gd fmla="*/ 39230934 w 601" name="T18"/>
                  <a:gd fmla="*/ 71002280 h 602" name="T19"/>
                  <a:gd fmla="*/ 70203064 w 601" name="T20"/>
                  <a:gd fmla="*/ 38763987 h 602" name="T21"/>
                  <a:gd fmla="*/ 39230934 w 601" name="T22"/>
                  <a:gd fmla="*/ 7439717 h 602" name="T23"/>
                  <a:gd fmla="*/ 50071198 w 601" name="T24"/>
                  <a:gd fmla="*/ 38763987 h 602" name="T25"/>
                  <a:gd fmla="*/ 50071198 w 601" name="T26"/>
                  <a:gd fmla="*/ 38763987 h 602" name="T27"/>
                  <a:gd fmla="*/ 47361132 w 601" name="T28"/>
                  <a:gd fmla="*/ 37850325 h 602" name="T29"/>
                  <a:gd fmla="*/ 47361132 w 601" name="T30"/>
                  <a:gd fmla="*/ 37850325 h 602" name="T31"/>
                  <a:gd fmla="*/ 42844475 w 601" name="T32"/>
                  <a:gd fmla="*/ 32368713 h 602" name="T33"/>
                  <a:gd fmla="*/ 42844475 w 601" name="T34"/>
                  <a:gd fmla="*/ 55339965 h 602" name="T35"/>
                  <a:gd fmla="*/ 39230934 w 601" name="T36"/>
                  <a:gd fmla="*/ 59125033 h 602" name="T37"/>
                  <a:gd fmla="*/ 35488787 w 601" name="T38"/>
                  <a:gd fmla="*/ 55339965 h 602" name="T39"/>
                  <a:gd fmla="*/ 35488787 w 601" name="T40"/>
                  <a:gd fmla="*/ 32368713 h 602" name="T41"/>
                  <a:gd fmla="*/ 30971771 w 601" name="T42"/>
                  <a:gd fmla="*/ 37850325 h 602" name="T43"/>
                  <a:gd fmla="*/ 30971771 w 601" name="T44"/>
                  <a:gd fmla="*/ 37850325 h 602" name="T45"/>
                  <a:gd fmla="*/ 28261705 w 601" name="T46"/>
                  <a:gd fmla="*/ 38763987 h 602" name="T47"/>
                  <a:gd fmla="*/ 24519558 w 601" name="T48"/>
                  <a:gd fmla="*/ 35109700 h 602" name="T49"/>
                  <a:gd fmla="*/ 25422674 w 601" name="T50"/>
                  <a:gd fmla="*/ 33282375 h 602" name="T51"/>
                  <a:gd fmla="*/ 25422674 w 601" name="T52"/>
                  <a:gd fmla="*/ 33282375 h 602" name="T53"/>
                  <a:gd fmla="*/ 36391903 w 601" name="T54"/>
                  <a:gd fmla="*/ 20361046 h 602" name="T55"/>
                  <a:gd fmla="*/ 36391903 w 601" name="T56"/>
                  <a:gd fmla="*/ 20361046 h 602" name="T57"/>
                  <a:gd fmla="*/ 39230934 w 601" name="T58"/>
                  <a:gd fmla="*/ 19447384 h 602" name="T59"/>
                  <a:gd fmla="*/ 41941000 w 601" name="T60"/>
                  <a:gd fmla="*/ 20361046 h 602" name="T61"/>
                  <a:gd fmla="*/ 41941000 w 601" name="T62"/>
                  <a:gd fmla="*/ 20361046 h 602" name="T63"/>
                  <a:gd fmla="*/ 52910229 w 601" name="T64"/>
                  <a:gd fmla="*/ 33282375 h 602" name="T65"/>
                  <a:gd fmla="*/ 52910229 w 601" name="T66"/>
                  <a:gd fmla="*/ 33282375 h 602" name="T67"/>
                  <a:gd fmla="*/ 53813704 w 601" name="T68"/>
                  <a:gd fmla="*/ 35109700 h 602" name="T69"/>
                  <a:gd fmla="*/ 50071198 w 601" name="T70"/>
                  <a:gd fmla="*/ 38763987 h 602"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b="b" l="0" r="r" t="0"/>
                <a:pathLst>
                  <a:path h="602" w="601">
                    <a:moveTo>
                      <a:pt x="304" y="601"/>
                    </a:moveTo>
                    <a:lnTo>
                      <a:pt x="304" y="601"/>
                    </a:lnTo>
                    <a:cubicBezTo>
                      <a:pt x="134" y="601"/>
                      <a:pt x="0" y="467"/>
                      <a:pt x="0" y="297"/>
                    </a:cubicBezTo>
                    <a:cubicBezTo>
                      <a:pt x="0" y="135"/>
                      <a:pt x="134" y="0"/>
                      <a:pt x="304" y="0"/>
                    </a:cubicBezTo>
                    <a:cubicBezTo>
                      <a:pt x="466" y="0"/>
                      <a:pt x="600" y="135"/>
                      <a:pt x="600" y="297"/>
                    </a:cubicBezTo>
                    <a:cubicBezTo>
                      <a:pt x="600" y="467"/>
                      <a:pt x="466" y="601"/>
                      <a:pt x="304" y="601"/>
                    </a:cubicBezTo>
                    <a:close/>
                    <a:moveTo>
                      <a:pt x="304" y="57"/>
                    </a:moveTo>
                    <a:lnTo>
                      <a:pt x="304" y="57"/>
                    </a:lnTo>
                    <a:cubicBezTo>
                      <a:pt x="169" y="57"/>
                      <a:pt x="56" y="163"/>
                      <a:pt x="56" y="297"/>
                    </a:cubicBezTo>
                    <a:cubicBezTo>
                      <a:pt x="56" y="431"/>
                      <a:pt x="169" y="544"/>
                      <a:pt x="304" y="544"/>
                    </a:cubicBezTo>
                    <a:cubicBezTo>
                      <a:pt x="438" y="544"/>
                      <a:pt x="544" y="431"/>
                      <a:pt x="544" y="297"/>
                    </a:cubicBezTo>
                    <a:cubicBezTo>
                      <a:pt x="544" y="163"/>
                      <a:pt x="438" y="57"/>
                      <a:pt x="304" y="57"/>
                    </a:cubicBezTo>
                    <a:close/>
                    <a:moveTo>
                      <a:pt x="388" y="297"/>
                    </a:moveTo>
                    <a:lnTo>
                      <a:pt x="388" y="297"/>
                    </a:lnTo>
                    <a:cubicBezTo>
                      <a:pt x="374" y="297"/>
                      <a:pt x="367" y="297"/>
                      <a:pt x="367" y="290"/>
                    </a:cubicBezTo>
                    <a:cubicBezTo>
                      <a:pt x="332" y="248"/>
                      <a:pt x="332" y="248"/>
                      <a:pt x="332" y="248"/>
                    </a:cubicBezTo>
                    <a:cubicBezTo>
                      <a:pt x="332" y="424"/>
                      <a:pt x="332" y="424"/>
                      <a:pt x="332" y="424"/>
                    </a:cubicBezTo>
                    <a:cubicBezTo>
                      <a:pt x="332" y="438"/>
                      <a:pt x="318" y="453"/>
                      <a:pt x="304" y="453"/>
                    </a:cubicBezTo>
                    <a:cubicBezTo>
                      <a:pt x="282" y="453"/>
                      <a:pt x="275" y="438"/>
                      <a:pt x="275" y="424"/>
                    </a:cubicBezTo>
                    <a:cubicBezTo>
                      <a:pt x="275" y="248"/>
                      <a:pt x="275" y="248"/>
                      <a:pt x="275" y="248"/>
                    </a:cubicBezTo>
                    <a:cubicBezTo>
                      <a:pt x="240" y="290"/>
                      <a:pt x="240" y="290"/>
                      <a:pt x="240" y="290"/>
                    </a:cubicBezTo>
                    <a:cubicBezTo>
                      <a:pt x="233" y="297"/>
                      <a:pt x="226" y="297"/>
                      <a:pt x="219" y="297"/>
                    </a:cubicBezTo>
                    <a:cubicBezTo>
                      <a:pt x="197" y="297"/>
                      <a:pt x="190" y="290"/>
                      <a:pt x="190" y="269"/>
                    </a:cubicBezTo>
                    <a:cubicBezTo>
                      <a:pt x="190" y="262"/>
                      <a:pt x="190" y="255"/>
                      <a:pt x="197" y="255"/>
                    </a:cubicBezTo>
                    <a:cubicBezTo>
                      <a:pt x="282" y="156"/>
                      <a:pt x="282" y="156"/>
                      <a:pt x="282" y="156"/>
                    </a:cubicBezTo>
                    <a:cubicBezTo>
                      <a:pt x="282" y="156"/>
                      <a:pt x="289" y="149"/>
                      <a:pt x="304" y="149"/>
                    </a:cubicBezTo>
                    <a:cubicBezTo>
                      <a:pt x="311" y="149"/>
                      <a:pt x="318" y="156"/>
                      <a:pt x="325" y="156"/>
                    </a:cubicBezTo>
                    <a:cubicBezTo>
                      <a:pt x="410" y="255"/>
                      <a:pt x="410" y="255"/>
                      <a:pt x="410" y="255"/>
                    </a:cubicBezTo>
                    <a:cubicBezTo>
                      <a:pt x="410" y="255"/>
                      <a:pt x="417" y="262"/>
                      <a:pt x="417" y="269"/>
                    </a:cubicBezTo>
                    <a:cubicBezTo>
                      <a:pt x="417" y="290"/>
                      <a:pt x="402" y="297"/>
                      <a:pt x="388" y="297"/>
                    </a:cubicBezTo>
                    <a:close/>
                  </a:path>
                </a:pathLst>
              </a:custGeom>
              <a:grpFill/>
              <a:ln>
                <a:noFill/>
              </a:ln>
              <a:extLst/>
            </p:spPr>
            <p:txBody>
              <a:bodyPr anchor="ctr" bIns="22854" lIns="45708" rIns="45708" tIns="22854" wrap="none"/>
              <a:lstStyle/>
              <a:p>
                <a:endParaRPr lang="en-US" sz="3199">
                  <a:latin typeface="Roboto Light"/>
                </a:endParaRPr>
              </a:p>
            </p:txBody>
          </p:sp>
          <p:sp>
            <p:nvSpPr>
              <p:cNvPr id="166" name="Freeform 115"/>
              <p:cNvSpPr>
                <a:spLocks noChangeArrowheads="1"/>
              </p:cNvSpPr>
              <p:nvPr/>
            </p:nvSpPr>
            <p:spPr bwMode="auto">
              <a:xfrm>
                <a:off x="2672558" y="1601787"/>
                <a:ext cx="215900" cy="217487"/>
              </a:xfrm>
              <a:custGeom>
                <a:gdLst>
                  <a:gd fmla="*/ 38198494 w 601" name="T0"/>
                  <a:gd fmla="*/ 78441997 h 602" name="T1"/>
                  <a:gd fmla="*/ 38198494 w 601" name="T2"/>
                  <a:gd fmla="*/ 78441997 h 602" name="T3"/>
                  <a:gd fmla="*/ 0 w 601" name="T4"/>
                  <a:gd fmla="*/ 38763987 h 602" name="T5"/>
                  <a:gd fmla="*/ 38198494 w 601" name="T6"/>
                  <a:gd fmla="*/ 0 h 602" name="T7"/>
                  <a:gd fmla="*/ 77429787 w 601" name="T8"/>
                  <a:gd fmla="*/ 38763987 h 602" name="T9"/>
                  <a:gd fmla="*/ 38198494 w 601" name="T10"/>
                  <a:gd fmla="*/ 78441997 h 602" name="T11"/>
                  <a:gd fmla="*/ 38198494 w 601" name="T12"/>
                  <a:gd fmla="*/ 7439717 h 602" name="T13"/>
                  <a:gd fmla="*/ 38198494 w 601" name="T14"/>
                  <a:gd fmla="*/ 7439717 h 602" name="T15"/>
                  <a:gd fmla="*/ 7226723 w 601" name="T16"/>
                  <a:gd fmla="*/ 38763987 h 602" name="T17"/>
                  <a:gd fmla="*/ 38198494 w 601" name="T18"/>
                  <a:gd fmla="*/ 71002280 h 602" name="T19"/>
                  <a:gd fmla="*/ 70203064 w 601" name="T20"/>
                  <a:gd fmla="*/ 38763987 h 602" name="T21"/>
                  <a:gd fmla="*/ 38198494 w 601" name="T22"/>
                  <a:gd fmla="*/ 7439717 h 602" name="T23"/>
                  <a:gd fmla="*/ 51877788 w 601" name="T24"/>
                  <a:gd fmla="*/ 45290042 h 602" name="T25"/>
                  <a:gd fmla="*/ 51877788 w 601" name="T26"/>
                  <a:gd fmla="*/ 45290042 h 602" name="T27"/>
                  <a:gd fmla="*/ 41037884 w 601" name="T28"/>
                  <a:gd fmla="*/ 57167289 h 602" name="T29"/>
                  <a:gd fmla="*/ 41037884 w 601" name="T30"/>
                  <a:gd fmla="*/ 57167289 h 602" name="T31"/>
                  <a:gd fmla="*/ 38198494 w 601" name="T32"/>
                  <a:gd fmla="*/ 59125033 h 602" name="T33"/>
                  <a:gd fmla="*/ 35488787 w 601" name="T34"/>
                  <a:gd fmla="*/ 57167289 h 602" name="T35"/>
                  <a:gd fmla="*/ 35488787 w 601" name="T36"/>
                  <a:gd fmla="*/ 57167289 h 602" name="T37"/>
                  <a:gd fmla="*/ 24519558 w 601" name="T38"/>
                  <a:gd fmla="*/ 45290042 h 602" name="T39"/>
                  <a:gd fmla="*/ 24519558 w 601" name="T40"/>
                  <a:gd fmla="*/ 45290042 h 602" name="T41"/>
                  <a:gd fmla="*/ 23616083 w 601" name="T42"/>
                  <a:gd fmla="*/ 42418636 h 602" name="T43"/>
                  <a:gd fmla="*/ 27229624 w 601" name="T44"/>
                  <a:gd fmla="*/ 38763987 h 602" name="T45"/>
                  <a:gd fmla="*/ 30068655 w 601" name="T46"/>
                  <a:gd fmla="*/ 40591311 h 602" name="T47"/>
                  <a:gd fmla="*/ 30068655 w 601" name="T48"/>
                  <a:gd fmla="*/ 40591311 h 602" name="T49"/>
                  <a:gd fmla="*/ 34585312 w 601" name="T50"/>
                  <a:gd fmla="*/ 45290042 h 602" name="T51"/>
                  <a:gd fmla="*/ 34585312 w 601" name="T52"/>
                  <a:gd fmla="*/ 23102033 h 602" name="T53"/>
                  <a:gd fmla="*/ 38198494 w 601" name="T54"/>
                  <a:gd fmla="*/ 19447384 h 602" name="T55"/>
                  <a:gd fmla="*/ 41941000 w 601" name="T56"/>
                  <a:gd fmla="*/ 23102033 h 602" name="T57"/>
                  <a:gd fmla="*/ 41941000 w 601" name="T58"/>
                  <a:gd fmla="*/ 45290042 h 602" name="T59"/>
                  <a:gd fmla="*/ 46457657 w 601" name="T60"/>
                  <a:gd fmla="*/ 40591311 h 602" name="T61"/>
                  <a:gd fmla="*/ 46457657 w 601" name="T62"/>
                  <a:gd fmla="*/ 40591311 h 602" name="T63"/>
                  <a:gd fmla="*/ 49167722 w 601" name="T64"/>
                  <a:gd fmla="*/ 38763987 h 602" name="T65"/>
                  <a:gd fmla="*/ 52781263 w 601" name="T66"/>
                  <a:gd fmla="*/ 42418636 h 602" name="T67"/>
                  <a:gd fmla="*/ 51877788 w 601" name="T68"/>
                  <a:gd fmla="*/ 45290042 h 602"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b="b" l="0" r="r" t="0"/>
                <a:pathLst>
                  <a:path h="602" w="601">
                    <a:moveTo>
                      <a:pt x="296" y="601"/>
                    </a:moveTo>
                    <a:lnTo>
                      <a:pt x="296" y="601"/>
                    </a:lnTo>
                    <a:cubicBezTo>
                      <a:pt x="134" y="601"/>
                      <a:pt x="0" y="467"/>
                      <a:pt x="0" y="297"/>
                    </a:cubicBezTo>
                    <a:cubicBezTo>
                      <a:pt x="0" y="135"/>
                      <a:pt x="134" y="0"/>
                      <a:pt x="296" y="0"/>
                    </a:cubicBezTo>
                    <a:cubicBezTo>
                      <a:pt x="466" y="0"/>
                      <a:pt x="600" y="135"/>
                      <a:pt x="600" y="297"/>
                    </a:cubicBezTo>
                    <a:cubicBezTo>
                      <a:pt x="600" y="467"/>
                      <a:pt x="466" y="601"/>
                      <a:pt x="296" y="601"/>
                    </a:cubicBezTo>
                    <a:close/>
                    <a:moveTo>
                      <a:pt x="296" y="57"/>
                    </a:moveTo>
                    <a:lnTo>
                      <a:pt x="296" y="57"/>
                    </a:lnTo>
                    <a:cubicBezTo>
                      <a:pt x="162" y="57"/>
                      <a:pt x="56" y="163"/>
                      <a:pt x="56" y="297"/>
                    </a:cubicBezTo>
                    <a:cubicBezTo>
                      <a:pt x="56" y="431"/>
                      <a:pt x="162" y="544"/>
                      <a:pt x="296" y="544"/>
                    </a:cubicBezTo>
                    <a:cubicBezTo>
                      <a:pt x="431" y="544"/>
                      <a:pt x="544" y="431"/>
                      <a:pt x="544" y="297"/>
                    </a:cubicBezTo>
                    <a:cubicBezTo>
                      <a:pt x="544" y="163"/>
                      <a:pt x="431" y="57"/>
                      <a:pt x="296" y="57"/>
                    </a:cubicBezTo>
                    <a:close/>
                    <a:moveTo>
                      <a:pt x="402" y="347"/>
                    </a:moveTo>
                    <a:lnTo>
                      <a:pt x="402" y="347"/>
                    </a:lnTo>
                    <a:cubicBezTo>
                      <a:pt x="318" y="438"/>
                      <a:pt x="318" y="438"/>
                      <a:pt x="318" y="438"/>
                    </a:cubicBezTo>
                    <a:cubicBezTo>
                      <a:pt x="318" y="446"/>
                      <a:pt x="311" y="453"/>
                      <a:pt x="296" y="453"/>
                    </a:cubicBezTo>
                    <a:cubicBezTo>
                      <a:pt x="289" y="453"/>
                      <a:pt x="282" y="446"/>
                      <a:pt x="275" y="438"/>
                    </a:cubicBezTo>
                    <a:cubicBezTo>
                      <a:pt x="190" y="347"/>
                      <a:pt x="190" y="347"/>
                      <a:pt x="190" y="347"/>
                    </a:cubicBezTo>
                    <a:cubicBezTo>
                      <a:pt x="190" y="340"/>
                      <a:pt x="183" y="333"/>
                      <a:pt x="183" y="325"/>
                    </a:cubicBezTo>
                    <a:cubicBezTo>
                      <a:pt x="183" y="311"/>
                      <a:pt x="197" y="297"/>
                      <a:pt x="211" y="297"/>
                    </a:cubicBezTo>
                    <a:cubicBezTo>
                      <a:pt x="226" y="297"/>
                      <a:pt x="233" y="304"/>
                      <a:pt x="233" y="311"/>
                    </a:cubicBezTo>
                    <a:cubicBezTo>
                      <a:pt x="268" y="347"/>
                      <a:pt x="268" y="347"/>
                      <a:pt x="268" y="347"/>
                    </a:cubicBezTo>
                    <a:cubicBezTo>
                      <a:pt x="268" y="177"/>
                      <a:pt x="268" y="177"/>
                      <a:pt x="268" y="177"/>
                    </a:cubicBezTo>
                    <a:cubicBezTo>
                      <a:pt x="268" y="163"/>
                      <a:pt x="282" y="149"/>
                      <a:pt x="296" y="149"/>
                    </a:cubicBezTo>
                    <a:cubicBezTo>
                      <a:pt x="318" y="149"/>
                      <a:pt x="325" y="163"/>
                      <a:pt x="325" y="177"/>
                    </a:cubicBezTo>
                    <a:cubicBezTo>
                      <a:pt x="325" y="347"/>
                      <a:pt x="325" y="347"/>
                      <a:pt x="325" y="347"/>
                    </a:cubicBezTo>
                    <a:cubicBezTo>
                      <a:pt x="360" y="311"/>
                      <a:pt x="360" y="311"/>
                      <a:pt x="360" y="311"/>
                    </a:cubicBezTo>
                    <a:cubicBezTo>
                      <a:pt x="367" y="304"/>
                      <a:pt x="374" y="297"/>
                      <a:pt x="381" y="297"/>
                    </a:cubicBezTo>
                    <a:cubicBezTo>
                      <a:pt x="402" y="297"/>
                      <a:pt x="409" y="311"/>
                      <a:pt x="409" y="325"/>
                    </a:cubicBezTo>
                    <a:cubicBezTo>
                      <a:pt x="409" y="333"/>
                      <a:pt x="409" y="340"/>
                      <a:pt x="402" y="347"/>
                    </a:cubicBezTo>
                    <a:close/>
                  </a:path>
                </a:pathLst>
              </a:custGeom>
              <a:grpFill/>
              <a:ln>
                <a:noFill/>
              </a:ln>
              <a:extLst/>
            </p:spPr>
            <p:txBody>
              <a:bodyPr anchor="ctr" bIns="22854" lIns="45708" rIns="45708" tIns="22854" wrap="none"/>
              <a:lstStyle/>
              <a:p>
                <a:endParaRPr lang="en-US" sz="3199">
                  <a:latin typeface="Roboto Light"/>
                </a:endParaRPr>
              </a:p>
            </p:txBody>
          </p:sp>
          <p:sp>
            <p:nvSpPr>
              <p:cNvPr id="167" name="Freeform 116"/>
              <p:cNvSpPr>
                <a:spLocks noChangeArrowheads="1"/>
              </p:cNvSpPr>
              <p:nvPr/>
            </p:nvSpPr>
            <p:spPr bwMode="auto">
              <a:xfrm>
                <a:off x="2291558" y="1601787"/>
                <a:ext cx="219075" cy="217487"/>
              </a:xfrm>
              <a:custGeom>
                <a:gdLst>
                  <a:gd fmla="*/ 39339251 w 609" name="T0"/>
                  <a:gd fmla="*/ 78441997 h 602" name="T1"/>
                  <a:gd fmla="*/ 39339251 w 609" name="T2"/>
                  <a:gd fmla="*/ 78441997 h 602" name="T3"/>
                  <a:gd fmla="*/ 0 w 609" name="T4"/>
                  <a:gd fmla="*/ 38763987 h 602" name="T5"/>
                  <a:gd fmla="*/ 39339251 w 609" name="T6"/>
                  <a:gd fmla="*/ 0 h 602" name="T7"/>
                  <a:gd fmla="*/ 78678142 w 609" name="T8"/>
                  <a:gd fmla="*/ 38763987 h 602" name="T9"/>
                  <a:gd fmla="*/ 39339251 w 609" name="T10"/>
                  <a:gd fmla="*/ 78441997 h 602" name="T11"/>
                  <a:gd fmla="*/ 7376244 w 609" name="T12"/>
                  <a:gd fmla="*/ 38763987 h 602" name="T13"/>
                  <a:gd fmla="*/ 7376244 w 609" name="T14"/>
                  <a:gd fmla="*/ 38763987 h 602" name="T15"/>
                  <a:gd fmla="*/ 39339251 w 609" name="T16"/>
                  <a:gd fmla="*/ 71002280 h 602" name="T17"/>
                  <a:gd fmla="*/ 59526167 w 609" name="T18"/>
                  <a:gd fmla="*/ 63693344 h 602" name="T19"/>
                  <a:gd fmla="*/ 14622627 w 609" name="T20"/>
                  <a:gd fmla="*/ 19447384 h 602" name="T21"/>
                  <a:gd fmla="*/ 7376244 w 609" name="T22"/>
                  <a:gd fmla="*/ 38763987 h 602" name="T23"/>
                  <a:gd fmla="*/ 39339251 w 609" name="T24"/>
                  <a:gd fmla="*/ 7439717 h 602" name="T25"/>
                  <a:gd fmla="*/ 39339251 w 609" name="T26"/>
                  <a:gd fmla="*/ 7439717 h 602" name="T27"/>
                  <a:gd fmla="*/ 19281478 w 609" name="T28"/>
                  <a:gd fmla="*/ 13834991 h 602" name="T29"/>
                  <a:gd fmla="*/ 64055516 w 609" name="T30"/>
                  <a:gd fmla="*/ 59125033 h 602" name="T31"/>
                  <a:gd fmla="*/ 71431400 w 609" name="T32"/>
                  <a:gd fmla="*/ 38763987 h 602" name="T33"/>
                  <a:gd fmla="*/ 39339251 w 609" name="T34"/>
                  <a:gd fmla="*/ 7439717 h 602"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b="b" l="0" r="r" t="0"/>
                <a:pathLst>
                  <a:path h="602" w="609">
                    <a:moveTo>
                      <a:pt x="304" y="601"/>
                    </a:moveTo>
                    <a:lnTo>
                      <a:pt x="304" y="601"/>
                    </a:lnTo>
                    <a:cubicBezTo>
                      <a:pt x="135" y="601"/>
                      <a:pt x="0" y="467"/>
                      <a:pt x="0" y="297"/>
                    </a:cubicBezTo>
                    <a:cubicBezTo>
                      <a:pt x="0" y="135"/>
                      <a:pt x="135" y="0"/>
                      <a:pt x="304" y="0"/>
                    </a:cubicBezTo>
                    <a:cubicBezTo>
                      <a:pt x="474" y="0"/>
                      <a:pt x="608" y="135"/>
                      <a:pt x="608" y="297"/>
                    </a:cubicBezTo>
                    <a:cubicBezTo>
                      <a:pt x="608" y="467"/>
                      <a:pt x="474" y="601"/>
                      <a:pt x="304" y="601"/>
                    </a:cubicBezTo>
                    <a:close/>
                    <a:moveTo>
                      <a:pt x="57" y="297"/>
                    </a:moveTo>
                    <a:lnTo>
                      <a:pt x="57" y="297"/>
                    </a:lnTo>
                    <a:cubicBezTo>
                      <a:pt x="57" y="431"/>
                      <a:pt x="170" y="544"/>
                      <a:pt x="304" y="544"/>
                    </a:cubicBezTo>
                    <a:cubicBezTo>
                      <a:pt x="361" y="544"/>
                      <a:pt x="417" y="523"/>
                      <a:pt x="460" y="488"/>
                    </a:cubicBezTo>
                    <a:cubicBezTo>
                      <a:pt x="113" y="149"/>
                      <a:pt x="113" y="149"/>
                      <a:pt x="113" y="149"/>
                    </a:cubicBezTo>
                    <a:cubicBezTo>
                      <a:pt x="78" y="191"/>
                      <a:pt x="57" y="241"/>
                      <a:pt x="57" y="297"/>
                    </a:cubicBezTo>
                    <a:close/>
                    <a:moveTo>
                      <a:pt x="304" y="57"/>
                    </a:moveTo>
                    <a:lnTo>
                      <a:pt x="304" y="57"/>
                    </a:lnTo>
                    <a:cubicBezTo>
                      <a:pt x="248" y="57"/>
                      <a:pt x="191" y="71"/>
                      <a:pt x="149" y="106"/>
                    </a:cubicBezTo>
                    <a:cubicBezTo>
                      <a:pt x="495" y="453"/>
                      <a:pt x="495" y="453"/>
                      <a:pt x="495" y="453"/>
                    </a:cubicBezTo>
                    <a:cubicBezTo>
                      <a:pt x="530" y="410"/>
                      <a:pt x="552" y="354"/>
                      <a:pt x="552" y="297"/>
                    </a:cubicBezTo>
                    <a:cubicBezTo>
                      <a:pt x="552" y="163"/>
                      <a:pt x="439" y="57"/>
                      <a:pt x="304" y="57"/>
                    </a:cubicBezTo>
                    <a:close/>
                  </a:path>
                </a:pathLst>
              </a:custGeom>
              <a:grpFill/>
              <a:ln>
                <a:noFill/>
              </a:ln>
              <a:extLst/>
            </p:spPr>
            <p:txBody>
              <a:bodyPr anchor="ctr" bIns="22854" lIns="45708" rIns="45708" tIns="22854" wrap="none"/>
              <a:lstStyle/>
              <a:p>
                <a:endParaRPr lang="en-US" sz="3199">
                  <a:latin typeface="Roboto Light"/>
                </a:endParaRPr>
              </a:p>
            </p:txBody>
          </p:sp>
          <p:sp>
            <p:nvSpPr>
              <p:cNvPr id="168" name="Freeform 117"/>
              <p:cNvSpPr>
                <a:spLocks noChangeArrowheads="1"/>
              </p:cNvSpPr>
              <p:nvPr/>
            </p:nvSpPr>
            <p:spPr bwMode="auto">
              <a:xfrm>
                <a:off x="1912145" y="1601787"/>
                <a:ext cx="217488" cy="217487"/>
              </a:xfrm>
              <a:custGeom>
                <a:gdLst>
                  <a:gd fmla="*/ 39678193 w 602" name="T0"/>
                  <a:gd fmla="*/ 78441997 h 602" name="T1"/>
                  <a:gd fmla="*/ 39678193 w 602" name="T2"/>
                  <a:gd fmla="*/ 78441997 h 602" name="T3"/>
                  <a:gd fmla="*/ 0 w 602" name="T4"/>
                  <a:gd fmla="*/ 38763987 h 602" name="T5"/>
                  <a:gd fmla="*/ 39678193 w 602" name="T6"/>
                  <a:gd fmla="*/ 0 h 602" name="T7"/>
                  <a:gd fmla="*/ 78442719 w 602" name="T8"/>
                  <a:gd fmla="*/ 38763987 h 602" name="T9"/>
                  <a:gd fmla="*/ 39678193 w 602" name="T10"/>
                  <a:gd fmla="*/ 78441997 h 602" name="T11"/>
                  <a:gd fmla="*/ 39678193 w 602" name="T12"/>
                  <a:gd fmla="*/ 7439717 h 602" name="T13"/>
                  <a:gd fmla="*/ 39678193 w 602" name="T14"/>
                  <a:gd fmla="*/ 7439717 h 602" name="T15"/>
                  <a:gd fmla="*/ 7439751 w 602" name="T16"/>
                  <a:gd fmla="*/ 38763987 h 602" name="T17"/>
                  <a:gd fmla="*/ 39678193 w 602" name="T18"/>
                  <a:gd fmla="*/ 71002280 h 602" name="T19"/>
                  <a:gd fmla="*/ 71002968 w 602" name="T20"/>
                  <a:gd fmla="*/ 38763987 h 602" name="T21"/>
                  <a:gd fmla="*/ 39678193 w 602" name="T22"/>
                  <a:gd fmla="*/ 7439717 h 602" name="T23"/>
                  <a:gd fmla="*/ 52599581 w 602" name="T24"/>
                  <a:gd fmla="*/ 56253627 h 602" name="T25"/>
                  <a:gd fmla="*/ 52599581 w 602" name="T26"/>
                  <a:gd fmla="*/ 56253627 h 602" name="T27"/>
                  <a:gd fmla="*/ 50772248 w 602" name="T28"/>
                  <a:gd fmla="*/ 55339965 h 602" name="T29"/>
                  <a:gd fmla="*/ 50772248 w 602" name="T30"/>
                  <a:gd fmla="*/ 55339965 h 602" name="T31"/>
                  <a:gd fmla="*/ 39678193 w 602" name="T32"/>
                  <a:gd fmla="*/ 44376380 h 602" name="T33"/>
                  <a:gd fmla="*/ 28583776 w 602" name="T34"/>
                  <a:gd fmla="*/ 55339965 h 602" name="T35"/>
                  <a:gd fmla="*/ 28583776 w 602" name="T36"/>
                  <a:gd fmla="*/ 55339965 h 602" name="T37"/>
                  <a:gd fmla="*/ 25843138 w 602" name="T38"/>
                  <a:gd fmla="*/ 56253627 h 602" name="T39"/>
                  <a:gd fmla="*/ 22188473 w 602" name="T40"/>
                  <a:gd fmla="*/ 52598978 h 602" name="T41"/>
                  <a:gd fmla="*/ 23102139 w 602" name="T42"/>
                  <a:gd fmla="*/ 49858353 h 602" name="T43"/>
                  <a:gd fmla="*/ 23102139 w 602" name="T44"/>
                  <a:gd fmla="*/ 49858353 h 602" name="T45"/>
                  <a:gd fmla="*/ 34196195 w 602" name="T46"/>
                  <a:gd fmla="*/ 38763987 h 602" name="T47"/>
                  <a:gd fmla="*/ 23102139 w 602" name="T48"/>
                  <a:gd fmla="*/ 27669982 h 602" name="T49"/>
                  <a:gd fmla="*/ 23102139 w 602" name="T50"/>
                  <a:gd fmla="*/ 27669982 h 602" name="T51"/>
                  <a:gd fmla="*/ 22188473 w 602" name="T52"/>
                  <a:gd fmla="*/ 25842658 h 602" name="T53"/>
                  <a:gd fmla="*/ 25843138 w 602" name="T54"/>
                  <a:gd fmla="*/ 22188371 h 602" name="T55"/>
                  <a:gd fmla="*/ 28583776 w 602" name="T56"/>
                  <a:gd fmla="*/ 23102033 h 602" name="T57"/>
                  <a:gd fmla="*/ 28583776 w 602" name="T58"/>
                  <a:gd fmla="*/ 23102033 h 602" name="T59"/>
                  <a:gd fmla="*/ 39678193 w 602" name="T60"/>
                  <a:gd fmla="*/ 34196037 h 602" name="T61"/>
                  <a:gd fmla="*/ 50772248 w 602" name="T62"/>
                  <a:gd fmla="*/ 23102033 h 602" name="T63"/>
                  <a:gd fmla="*/ 50772248 w 602" name="T64"/>
                  <a:gd fmla="*/ 23102033 h 602" name="T65"/>
                  <a:gd fmla="*/ 52599581 w 602" name="T66"/>
                  <a:gd fmla="*/ 22188371 h 602" name="T67"/>
                  <a:gd fmla="*/ 56254247 w 602" name="T68"/>
                  <a:gd fmla="*/ 25842658 h 602" name="T69"/>
                  <a:gd fmla="*/ 55340580 w 602" name="T70"/>
                  <a:gd fmla="*/ 27669982 h 602" name="T71"/>
                  <a:gd fmla="*/ 55340580 w 602" name="T72"/>
                  <a:gd fmla="*/ 27669982 h 602" name="T73"/>
                  <a:gd fmla="*/ 44376945 w 602" name="T74"/>
                  <a:gd fmla="*/ 38763987 h 602" name="T75"/>
                  <a:gd fmla="*/ 55340580 w 602" name="T76"/>
                  <a:gd fmla="*/ 49858353 h 602" name="T77"/>
                  <a:gd fmla="*/ 55340580 w 602" name="T78"/>
                  <a:gd fmla="*/ 49858353 h 602" name="T79"/>
                  <a:gd fmla="*/ 56254247 w 602" name="T80"/>
                  <a:gd fmla="*/ 52598978 h 602" name="T81"/>
                  <a:gd fmla="*/ 52599581 w 602" name="T82"/>
                  <a:gd fmla="*/ 56253627 h 602"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b="b" l="0" r="r" t="0"/>
                <a:pathLst>
                  <a:path h="602" w="602">
                    <a:moveTo>
                      <a:pt x="304" y="601"/>
                    </a:moveTo>
                    <a:lnTo>
                      <a:pt x="304" y="601"/>
                    </a:lnTo>
                    <a:cubicBezTo>
                      <a:pt x="135" y="601"/>
                      <a:pt x="0" y="467"/>
                      <a:pt x="0" y="297"/>
                    </a:cubicBezTo>
                    <a:cubicBezTo>
                      <a:pt x="0" y="135"/>
                      <a:pt x="135" y="0"/>
                      <a:pt x="304" y="0"/>
                    </a:cubicBezTo>
                    <a:cubicBezTo>
                      <a:pt x="467" y="0"/>
                      <a:pt x="601" y="135"/>
                      <a:pt x="601" y="297"/>
                    </a:cubicBezTo>
                    <a:cubicBezTo>
                      <a:pt x="601" y="467"/>
                      <a:pt x="467" y="601"/>
                      <a:pt x="304" y="601"/>
                    </a:cubicBezTo>
                    <a:close/>
                    <a:moveTo>
                      <a:pt x="304" y="57"/>
                    </a:moveTo>
                    <a:lnTo>
                      <a:pt x="304" y="57"/>
                    </a:lnTo>
                    <a:cubicBezTo>
                      <a:pt x="170" y="57"/>
                      <a:pt x="57" y="163"/>
                      <a:pt x="57" y="297"/>
                    </a:cubicBezTo>
                    <a:cubicBezTo>
                      <a:pt x="57" y="431"/>
                      <a:pt x="170" y="544"/>
                      <a:pt x="304" y="544"/>
                    </a:cubicBezTo>
                    <a:cubicBezTo>
                      <a:pt x="439" y="544"/>
                      <a:pt x="544" y="431"/>
                      <a:pt x="544" y="297"/>
                    </a:cubicBezTo>
                    <a:cubicBezTo>
                      <a:pt x="544" y="163"/>
                      <a:pt x="439" y="57"/>
                      <a:pt x="304" y="57"/>
                    </a:cubicBezTo>
                    <a:close/>
                    <a:moveTo>
                      <a:pt x="403" y="431"/>
                    </a:moveTo>
                    <a:lnTo>
                      <a:pt x="403" y="431"/>
                    </a:lnTo>
                    <a:cubicBezTo>
                      <a:pt x="396" y="431"/>
                      <a:pt x="389" y="431"/>
                      <a:pt x="389" y="424"/>
                    </a:cubicBezTo>
                    <a:cubicBezTo>
                      <a:pt x="304" y="340"/>
                      <a:pt x="304" y="340"/>
                      <a:pt x="304" y="340"/>
                    </a:cubicBezTo>
                    <a:cubicBezTo>
                      <a:pt x="219" y="424"/>
                      <a:pt x="219" y="424"/>
                      <a:pt x="219" y="424"/>
                    </a:cubicBezTo>
                    <a:cubicBezTo>
                      <a:pt x="212" y="431"/>
                      <a:pt x="205" y="431"/>
                      <a:pt x="198" y="431"/>
                    </a:cubicBezTo>
                    <a:cubicBezTo>
                      <a:pt x="184" y="431"/>
                      <a:pt x="170" y="417"/>
                      <a:pt x="170" y="403"/>
                    </a:cubicBezTo>
                    <a:cubicBezTo>
                      <a:pt x="170" y="396"/>
                      <a:pt x="170" y="389"/>
                      <a:pt x="177" y="382"/>
                    </a:cubicBezTo>
                    <a:cubicBezTo>
                      <a:pt x="262" y="297"/>
                      <a:pt x="262" y="297"/>
                      <a:pt x="262" y="297"/>
                    </a:cubicBezTo>
                    <a:cubicBezTo>
                      <a:pt x="177" y="212"/>
                      <a:pt x="177" y="212"/>
                      <a:pt x="177" y="212"/>
                    </a:cubicBezTo>
                    <a:cubicBezTo>
                      <a:pt x="170" y="212"/>
                      <a:pt x="170" y="205"/>
                      <a:pt x="170" y="198"/>
                    </a:cubicBezTo>
                    <a:cubicBezTo>
                      <a:pt x="170" y="177"/>
                      <a:pt x="184" y="170"/>
                      <a:pt x="198" y="170"/>
                    </a:cubicBezTo>
                    <a:cubicBezTo>
                      <a:pt x="205" y="170"/>
                      <a:pt x="212" y="170"/>
                      <a:pt x="219" y="177"/>
                    </a:cubicBezTo>
                    <a:cubicBezTo>
                      <a:pt x="304" y="262"/>
                      <a:pt x="304" y="262"/>
                      <a:pt x="304" y="262"/>
                    </a:cubicBezTo>
                    <a:cubicBezTo>
                      <a:pt x="389" y="177"/>
                      <a:pt x="389" y="177"/>
                      <a:pt x="389" y="177"/>
                    </a:cubicBezTo>
                    <a:cubicBezTo>
                      <a:pt x="389" y="170"/>
                      <a:pt x="396" y="170"/>
                      <a:pt x="403" y="170"/>
                    </a:cubicBezTo>
                    <a:cubicBezTo>
                      <a:pt x="424" y="170"/>
                      <a:pt x="431" y="177"/>
                      <a:pt x="431" y="198"/>
                    </a:cubicBezTo>
                    <a:cubicBezTo>
                      <a:pt x="431" y="205"/>
                      <a:pt x="431" y="212"/>
                      <a:pt x="424" y="212"/>
                    </a:cubicBezTo>
                    <a:cubicBezTo>
                      <a:pt x="340" y="297"/>
                      <a:pt x="340" y="297"/>
                      <a:pt x="340" y="297"/>
                    </a:cubicBezTo>
                    <a:cubicBezTo>
                      <a:pt x="424" y="382"/>
                      <a:pt x="424" y="382"/>
                      <a:pt x="424" y="382"/>
                    </a:cubicBezTo>
                    <a:cubicBezTo>
                      <a:pt x="431" y="389"/>
                      <a:pt x="431" y="396"/>
                      <a:pt x="431" y="403"/>
                    </a:cubicBezTo>
                    <a:cubicBezTo>
                      <a:pt x="431" y="417"/>
                      <a:pt x="424" y="431"/>
                      <a:pt x="403" y="431"/>
                    </a:cubicBezTo>
                    <a:close/>
                  </a:path>
                </a:pathLst>
              </a:custGeom>
              <a:grpFill/>
              <a:ln>
                <a:noFill/>
              </a:ln>
              <a:extLst/>
            </p:spPr>
            <p:txBody>
              <a:bodyPr anchor="ctr" bIns="22854" lIns="45708" rIns="45708" tIns="22854" wrap="none"/>
              <a:lstStyle/>
              <a:p>
                <a:endParaRPr lang="en-US" sz="3199">
                  <a:latin typeface="Roboto Light"/>
                </a:endParaRPr>
              </a:p>
            </p:txBody>
          </p:sp>
          <p:sp>
            <p:nvSpPr>
              <p:cNvPr id="169" name="Freeform 118"/>
              <p:cNvSpPr>
                <a:spLocks noChangeArrowheads="1"/>
              </p:cNvSpPr>
              <p:nvPr/>
            </p:nvSpPr>
            <p:spPr bwMode="auto">
              <a:xfrm>
                <a:off x="1532733" y="1601787"/>
                <a:ext cx="217487" cy="217487"/>
              </a:xfrm>
              <a:custGeom>
                <a:gdLst>
                  <a:gd fmla="*/ 38763987 w 602" name="T0"/>
                  <a:gd fmla="*/ 78441997 h 602" name="T1"/>
                  <a:gd fmla="*/ 38763987 w 602" name="T2"/>
                  <a:gd fmla="*/ 78441997 h 602" name="T3"/>
                  <a:gd fmla="*/ 0 w 602" name="T4"/>
                  <a:gd fmla="*/ 38763987 h 602" name="T5"/>
                  <a:gd fmla="*/ 38763987 w 602" name="T6"/>
                  <a:gd fmla="*/ 0 h 602" name="T7"/>
                  <a:gd fmla="*/ 78441997 w 602" name="T8"/>
                  <a:gd fmla="*/ 38763987 h 602" name="T9"/>
                  <a:gd fmla="*/ 38763987 w 602" name="T10"/>
                  <a:gd fmla="*/ 78441997 h 602" name="T11"/>
                  <a:gd fmla="*/ 38763987 w 602" name="T12"/>
                  <a:gd fmla="*/ 7439717 h 602" name="T13"/>
                  <a:gd fmla="*/ 38763987 w 602" name="T14"/>
                  <a:gd fmla="*/ 7439717 h 602" name="T15"/>
                  <a:gd fmla="*/ 7439717 w 602" name="T16"/>
                  <a:gd fmla="*/ 38763987 h 602" name="T17"/>
                  <a:gd fmla="*/ 38763987 w 602" name="T18"/>
                  <a:gd fmla="*/ 71002280 h 602" name="T19"/>
                  <a:gd fmla="*/ 71002280 w 602" name="T20"/>
                  <a:gd fmla="*/ 38763987 h 602" name="T21"/>
                  <a:gd fmla="*/ 38763987 w 602" name="T22"/>
                  <a:gd fmla="*/ 7439717 h 602" name="T23"/>
                  <a:gd fmla="*/ 56253627 w 602" name="T24"/>
                  <a:gd fmla="*/ 31455051 h 602" name="T25"/>
                  <a:gd fmla="*/ 56253627 w 602" name="T26"/>
                  <a:gd fmla="*/ 31455051 h 602" name="T27"/>
                  <a:gd fmla="*/ 36937024 w 602" name="T28"/>
                  <a:gd fmla="*/ 51685677 h 602" name="T29"/>
                  <a:gd fmla="*/ 36937024 w 602" name="T30"/>
                  <a:gd fmla="*/ 51685677 h 602" name="T31"/>
                  <a:gd fmla="*/ 34196037 w 602" name="T32"/>
                  <a:gd fmla="*/ 52598978 h 602" name="T33"/>
                  <a:gd fmla="*/ 31324631 w 602" name="T34"/>
                  <a:gd fmla="*/ 51685677 h 602" name="T35"/>
                  <a:gd fmla="*/ 31324631 w 602" name="T36"/>
                  <a:gd fmla="*/ 51685677 h 602" name="T37"/>
                  <a:gd fmla="*/ 20361046 w 602" name="T38"/>
                  <a:gd fmla="*/ 40591311 h 602" name="T39"/>
                  <a:gd fmla="*/ 20361046 w 602" name="T40"/>
                  <a:gd fmla="*/ 40591311 h 602" name="T41"/>
                  <a:gd fmla="*/ 19447384 w 602" name="T42"/>
                  <a:gd fmla="*/ 37850325 h 602" name="T43"/>
                  <a:gd fmla="*/ 23102033 w 602" name="T44"/>
                  <a:gd fmla="*/ 34196037 h 602" name="T45"/>
                  <a:gd fmla="*/ 25842658 w 602" name="T46"/>
                  <a:gd fmla="*/ 35109700 h 602" name="T47"/>
                  <a:gd fmla="*/ 25842658 w 602" name="T48"/>
                  <a:gd fmla="*/ 35109700 h 602" name="T49"/>
                  <a:gd fmla="*/ 34196037 w 602" name="T50"/>
                  <a:gd fmla="*/ 43462718 h 602" name="T51"/>
                  <a:gd fmla="*/ 51685677 w 602" name="T52"/>
                  <a:gd fmla="*/ 26756320 h 602" name="T53"/>
                  <a:gd fmla="*/ 51685677 w 602" name="T54"/>
                  <a:gd fmla="*/ 26756320 h 602" name="T55"/>
                  <a:gd fmla="*/ 53512640 w 602" name="T56"/>
                  <a:gd fmla="*/ 25842658 h 602" name="T57"/>
                  <a:gd fmla="*/ 57167289 w 602" name="T58"/>
                  <a:gd fmla="*/ 29497307 h 602" name="T59"/>
                  <a:gd fmla="*/ 56253627 w 602" name="T60"/>
                  <a:gd fmla="*/ 31455051 h 602" name="T61"/>
                  <a:gd fmla="*/ 56253627 w 602" name="T62"/>
                  <a:gd fmla="*/ 25842658 h 602" name="T63"/>
                  <a:gd fmla="*/ 56253627 w 602" name="T64"/>
                  <a:gd fmla="*/ 25842658 h 602" name="T65"/>
                  <a:gd fmla="*/ 25842658 w 602" name="T66"/>
                  <a:gd fmla="*/ 56253627 h 602" name="T67"/>
                  <a:gd fmla="*/ 25842658 w 602" name="T68"/>
                  <a:gd fmla="*/ 56253627 h 602" name="T69"/>
                  <a:gd fmla="*/ 52598978 w 602" name="T70"/>
                  <a:gd fmla="*/ 56253627 h 602" name="T71"/>
                  <a:gd fmla="*/ 52598978 w 602" name="T72"/>
                  <a:gd fmla="*/ 56253627 h 602" name="T73"/>
                  <a:gd fmla="*/ 56253627 w 602" name="T74"/>
                  <a:gd fmla="*/ 52598978 h 602" name="T75"/>
                  <a:gd fmla="*/ 56253627 w 602" name="T76"/>
                  <a:gd fmla="*/ 52598978 h 602"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b="b" l="0" r="r" t="0"/>
                <a:pathLst>
                  <a:path h="602" w="602">
                    <a:moveTo>
                      <a:pt x="297" y="601"/>
                    </a:moveTo>
                    <a:lnTo>
                      <a:pt x="297" y="601"/>
                    </a:lnTo>
                    <a:cubicBezTo>
                      <a:pt x="135" y="601"/>
                      <a:pt x="0" y="467"/>
                      <a:pt x="0" y="297"/>
                    </a:cubicBezTo>
                    <a:cubicBezTo>
                      <a:pt x="0" y="135"/>
                      <a:pt x="135" y="0"/>
                      <a:pt x="297" y="0"/>
                    </a:cubicBezTo>
                    <a:cubicBezTo>
                      <a:pt x="467" y="0"/>
                      <a:pt x="601" y="135"/>
                      <a:pt x="601" y="297"/>
                    </a:cubicBezTo>
                    <a:cubicBezTo>
                      <a:pt x="601" y="467"/>
                      <a:pt x="467" y="601"/>
                      <a:pt x="297" y="601"/>
                    </a:cubicBezTo>
                    <a:close/>
                    <a:moveTo>
                      <a:pt x="297" y="57"/>
                    </a:moveTo>
                    <a:lnTo>
                      <a:pt x="297" y="57"/>
                    </a:lnTo>
                    <a:cubicBezTo>
                      <a:pt x="163" y="57"/>
                      <a:pt x="57" y="163"/>
                      <a:pt x="57" y="297"/>
                    </a:cubicBezTo>
                    <a:cubicBezTo>
                      <a:pt x="57" y="431"/>
                      <a:pt x="163" y="544"/>
                      <a:pt x="297" y="544"/>
                    </a:cubicBezTo>
                    <a:cubicBezTo>
                      <a:pt x="431" y="544"/>
                      <a:pt x="544" y="431"/>
                      <a:pt x="544" y="297"/>
                    </a:cubicBezTo>
                    <a:cubicBezTo>
                      <a:pt x="544" y="163"/>
                      <a:pt x="431" y="57"/>
                      <a:pt x="297" y="57"/>
                    </a:cubicBezTo>
                    <a:close/>
                    <a:moveTo>
                      <a:pt x="431" y="241"/>
                    </a:moveTo>
                    <a:lnTo>
                      <a:pt x="431" y="241"/>
                    </a:lnTo>
                    <a:cubicBezTo>
                      <a:pt x="283" y="396"/>
                      <a:pt x="283" y="396"/>
                      <a:pt x="283" y="396"/>
                    </a:cubicBezTo>
                    <a:cubicBezTo>
                      <a:pt x="276" y="403"/>
                      <a:pt x="269" y="403"/>
                      <a:pt x="262" y="403"/>
                    </a:cubicBezTo>
                    <a:cubicBezTo>
                      <a:pt x="255" y="403"/>
                      <a:pt x="248" y="403"/>
                      <a:pt x="240" y="396"/>
                    </a:cubicBezTo>
                    <a:cubicBezTo>
                      <a:pt x="156" y="311"/>
                      <a:pt x="156" y="311"/>
                      <a:pt x="156" y="311"/>
                    </a:cubicBezTo>
                    <a:cubicBezTo>
                      <a:pt x="149" y="304"/>
                      <a:pt x="149" y="297"/>
                      <a:pt x="149" y="290"/>
                    </a:cubicBezTo>
                    <a:cubicBezTo>
                      <a:pt x="149" y="276"/>
                      <a:pt x="163" y="262"/>
                      <a:pt x="177" y="262"/>
                    </a:cubicBezTo>
                    <a:cubicBezTo>
                      <a:pt x="184" y="262"/>
                      <a:pt x="191" y="262"/>
                      <a:pt x="198" y="269"/>
                    </a:cubicBezTo>
                    <a:cubicBezTo>
                      <a:pt x="262" y="333"/>
                      <a:pt x="262" y="333"/>
                      <a:pt x="262" y="333"/>
                    </a:cubicBezTo>
                    <a:cubicBezTo>
                      <a:pt x="396" y="205"/>
                      <a:pt x="396" y="205"/>
                      <a:pt x="396" y="205"/>
                    </a:cubicBezTo>
                    <a:cubicBezTo>
                      <a:pt x="396" y="198"/>
                      <a:pt x="403" y="198"/>
                      <a:pt x="410" y="198"/>
                    </a:cubicBezTo>
                    <a:cubicBezTo>
                      <a:pt x="431" y="198"/>
                      <a:pt x="438" y="205"/>
                      <a:pt x="438" y="226"/>
                    </a:cubicBezTo>
                    <a:cubicBezTo>
                      <a:pt x="438" y="234"/>
                      <a:pt x="438" y="241"/>
                      <a:pt x="431" y="241"/>
                    </a:cubicBezTo>
                    <a:close/>
                    <a:moveTo>
                      <a:pt x="431" y="198"/>
                    </a:moveTo>
                    <a:lnTo>
                      <a:pt x="431" y="198"/>
                    </a:lnTo>
                    <a:close/>
                    <a:moveTo>
                      <a:pt x="198" y="431"/>
                    </a:moveTo>
                    <a:lnTo>
                      <a:pt x="198" y="431"/>
                    </a:lnTo>
                    <a:close/>
                    <a:moveTo>
                      <a:pt x="403" y="431"/>
                    </a:moveTo>
                    <a:lnTo>
                      <a:pt x="403" y="431"/>
                    </a:lnTo>
                    <a:close/>
                    <a:moveTo>
                      <a:pt x="431" y="403"/>
                    </a:moveTo>
                    <a:lnTo>
                      <a:pt x="431" y="403"/>
                    </a:lnTo>
                    <a:close/>
                  </a:path>
                </a:pathLst>
              </a:custGeom>
              <a:grpFill/>
              <a:ln>
                <a:noFill/>
              </a:ln>
              <a:extLst/>
            </p:spPr>
            <p:txBody>
              <a:bodyPr anchor="ctr" bIns="22854" lIns="45708" rIns="45708" tIns="22854" wrap="none"/>
              <a:lstStyle/>
              <a:p>
                <a:endParaRPr lang="en-US" sz="3199">
                  <a:latin typeface="Roboto Light"/>
                </a:endParaRPr>
              </a:p>
            </p:txBody>
          </p:sp>
          <p:sp>
            <p:nvSpPr>
              <p:cNvPr id="170" name="Freeform 119"/>
              <p:cNvSpPr>
                <a:spLocks noChangeArrowheads="1"/>
              </p:cNvSpPr>
              <p:nvPr/>
            </p:nvSpPr>
            <p:spPr bwMode="auto">
              <a:xfrm>
                <a:off x="1151733" y="1601787"/>
                <a:ext cx="219075" cy="217487"/>
              </a:xfrm>
              <a:custGeom>
                <a:gdLst>
                  <a:gd fmla="*/ 39339251 w 609" name="T0"/>
                  <a:gd fmla="*/ 78441997 h 602" name="T1"/>
                  <a:gd fmla="*/ 39339251 w 609" name="T2"/>
                  <a:gd fmla="*/ 78441997 h 602" name="T3"/>
                  <a:gd fmla="*/ 0 w 609" name="T4"/>
                  <a:gd fmla="*/ 38763987 h 602" name="T5"/>
                  <a:gd fmla="*/ 39339251 w 609" name="T6"/>
                  <a:gd fmla="*/ 0 h 602" name="T7"/>
                  <a:gd fmla="*/ 78678142 w 609" name="T8"/>
                  <a:gd fmla="*/ 38763987 h 602" name="T9"/>
                  <a:gd fmla="*/ 39339251 w 609" name="T10"/>
                  <a:gd fmla="*/ 78441997 h 602" name="T11"/>
                  <a:gd fmla="*/ 39339251 w 609" name="T12"/>
                  <a:gd fmla="*/ 7439717 h 602" name="T13"/>
                  <a:gd fmla="*/ 39339251 w 609" name="T14"/>
                  <a:gd fmla="*/ 7439717 h 602" name="T15"/>
                  <a:gd fmla="*/ 7376244 w 609" name="T16"/>
                  <a:gd fmla="*/ 38763987 h 602" name="T17"/>
                  <a:gd fmla="*/ 39339251 w 609" name="T18"/>
                  <a:gd fmla="*/ 71002280 h 602" name="T19"/>
                  <a:gd fmla="*/ 71302258 w 609" name="T20"/>
                  <a:gd fmla="*/ 38763987 h 602" name="T21"/>
                  <a:gd fmla="*/ 39339251 w 609" name="T22"/>
                  <a:gd fmla="*/ 7439717 h 602" name="T23"/>
                  <a:gd fmla="*/ 54867675 w 609" name="T24"/>
                  <a:gd fmla="*/ 42418636 h 602" name="T25"/>
                  <a:gd fmla="*/ 54867675 w 609" name="T26"/>
                  <a:gd fmla="*/ 42418636 h 602" name="T27"/>
                  <a:gd fmla="*/ 47620933 w 609" name="T28"/>
                  <a:gd fmla="*/ 42418636 h 602" name="T29"/>
                  <a:gd fmla="*/ 42962442 w 609" name="T30"/>
                  <a:gd fmla="*/ 42418636 h 602" name="T31"/>
                  <a:gd fmla="*/ 35715700 w 609" name="T32"/>
                  <a:gd fmla="*/ 42418636 h 602" name="T33"/>
                  <a:gd fmla="*/ 31057209 w 609" name="T34"/>
                  <a:gd fmla="*/ 42418636 h 602" name="T35"/>
                  <a:gd fmla="*/ 23810467 w 609" name="T36"/>
                  <a:gd fmla="*/ 42418636 h 602" name="T37"/>
                  <a:gd fmla="*/ 20187276 w 609" name="T38"/>
                  <a:gd fmla="*/ 38763987 h 602" name="T39"/>
                  <a:gd fmla="*/ 23810467 w 609" name="T40"/>
                  <a:gd fmla="*/ 35109700 h 602" name="T41"/>
                  <a:gd fmla="*/ 31963007 w 609" name="T42"/>
                  <a:gd fmla="*/ 35109700 h 602" name="T43"/>
                  <a:gd fmla="*/ 35715700 w 609" name="T44"/>
                  <a:gd fmla="*/ 35109700 h 602" name="T45"/>
                  <a:gd fmla="*/ 42962442 w 609" name="T46"/>
                  <a:gd fmla="*/ 35109700 h 602" name="T47"/>
                  <a:gd fmla="*/ 47620933 w 609" name="T48"/>
                  <a:gd fmla="*/ 35109700 h 602" name="T49"/>
                  <a:gd fmla="*/ 54867675 w 609" name="T50"/>
                  <a:gd fmla="*/ 35109700 h 602" name="T51"/>
                  <a:gd fmla="*/ 58491226 w 609" name="T52"/>
                  <a:gd fmla="*/ 38763987 h 602" name="T53"/>
                  <a:gd fmla="*/ 54867675 w 609" name="T54"/>
                  <a:gd fmla="*/ 42418636 h 602"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b="b" l="0" r="r" t="0"/>
                <a:pathLst>
                  <a:path h="602" w="609">
                    <a:moveTo>
                      <a:pt x="304" y="601"/>
                    </a:moveTo>
                    <a:lnTo>
                      <a:pt x="304" y="601"/>
                    </a:lnTo>
                    <a:cubicBezTo>
                      <a:pt x="134" y="601"/>
                      <a:pt x="0" y="467"/>
                      <a:pt x="0" y="297"/>
                    </a:cubicBezTo>
                    <a:cubicBezTo>
                      <a:pt x="0" y="135"/>
                      <a:pt x="134" y="0"/>
                      <a:pt x="304" y="0"/>
                    </a:cubicBezTo>
                    <a:cubicBezTo>
                      <a:pt x="474" y="0"/>
                      <a:pt x="608" y="135"/>
                      <a:pt x="608" y="297"/>
                    </a:cubicBezTo>
                    <a:cubicBezTo>
                      <a:pt x="608" y="467"/>
                      <a:pt x="474" y="601"/>
                      <a:pt x="304" y="601"/>
                    </a:cubicBezTo>
                    <a:close/>
                    <a:moveTo>
                      <a:pt x="304" y="57"/>
                    </a:moveTo>
                    <a:lnTo>
                      <a:pt x="304" y="57"/>
                    </a:lnTo>
                    <a:cubicBezTo>
                      <a:pt x="170" y="57"/>
                      <a:pt x="57" y="163"/>
                      <a:pt x="57" y="297"/>
                    </a:cubicBezTo>
                    <a:cubicBezTo>
                      <a:pt x="57" y="431"/>
                      <a:pt x="170" y="544"/>
                      <a:pt x="304" y="544"/>
                    </a:cubicBezTo>
                    <a:cubicBezTo>
                      <a:pt x="438" y="544"/>
                      <a:pt x="551" y="431"/>
                      <a:pt x="551" y="297"/>
                    </a:cubicBezTo>
                    <a:cubicBezTo>
                      <a:pt x="551" y="163"/>
                      <a:pt x="438" y="57"/>
                      <a:pt x="304" y="57"/>
                    </a:cubicBezTo>
                    <a:close/>
                    <a:moveTo>
                      <a:pt x="424" y="325"/>
                    </a:moveTo>
                    <a:lnTo>
                      <a:pt x="424" y="325"/>
                    </a:lnTo>
                    <a:cubicBezTo>
                      <a:pt x="368" y="325"/>
                      <a:pt x="368" y="325"/>
                      <a:pt x="368" y="325"/>
                    </a:cubicBezTo>
                    <a:cubicBezTo>
                      <a:pt x="332" y="325"/>
                      <a:pt x="332" y="325"/>
                      <a:pt x="332" y="325"/>
                    </a:cubicBezTo>
                    <a:cubicBezTo>
                      <a:pt x="276" y="325"/>
                      <a:pt x="276" y="325"/>
                      <a:pt x="276" y="325"/>
                    </a:cubicBezTo>
                    <a:cubicBezTo>
                      <a:pt x="240" y="325"/>
                      <a:pt x="240" y="325"/>
                      <a:pt x="240" y="325"/>
                    </a:cubicBezTo>
                    <a:cubicBezTo>
                      <a:pt x="184" y="325"/>
                      <a:pt x="184" y="325"/>
                      <a:pt x="184" y="325"/>
                    </a:cubicBezTo>
                    <a:cubicBezTo>
                      <a:pt x="163" y="325"/>
                      <a:pt x="156" y="318"/>
                      <a:pt x="156" y="297"/>
                    </a:cubicBezTo>
                    <a:cubicBezTo>
                      <a:pt x="156" y="283"/>
                      <a:pt x="163" y="269"/>
                      <a:pt x="184" y="269"/>
                    </a:cubicBezTo>
                    <a:cubicBezTo>
                      <a:pt x="247" y="269"/>
                      <a:pt x="247" y="269"/>
                      <a:pt x="247" y="269"/>
                    </a:cubicBezTo>
                    <a:cubicBezTo>
                      <a:pt x="276" y="269"/>
                      <a:pt x="276" y="269"/>
                      <a:pt x="276" y="269"/>
                    </a:cubicBezTo>
                    <a:cubicBezTo>
                      <a:pt x="332" y="269"/>
                      <a:pt x="332" y="269"/>
                      <a:pt x="332" y="269"/>
                    </a:cubicBezTo>
                    <a:cubicBezTo>
                      <a:pt x="368" y="269"/>
                      <a:pt x="368" y="269"/>
                      <a:pt x="368" y="269"/>
                    </a:cubicBezTo>
                    <a:cubicBezTo>
                      <a:pt x="424" y="269"/>
                      <a:pt x="424" y="269"/>
                      <a:pt x="424" y="269"/>
                    </a:cubicBezTo>
                    <a:cubicBezTo>
                      <a:pt x="445" y="269"/>
                      <a:pt x="452" y="283"/>
                      <a:pt x="452" y="297"/>
                    </a:cubicBezTo>
                    <a:cubicBezTo>
                      <a:pt x="452" y="318"/>
                      <a:pt x="445" y="325"/>
                      <a:pt x="424" y="325"/>
                    </a:cubicBezTo>
                    <a:close/>
                  </a:path>
                </a:pathLst>
              </a:custGeom>
              <a:grpFill/>
              <a:ln>
                <a:noFill/>
              </a:ln>
              <a:extLst/>
            </p:spPr>
            <p:txBody>
              <a:bodyPr anchor="ctr" bIns="22854" lIns="45708" rIns="45708" tIns="22854" wrap="none"/>
              <a:lstStyle/>
              <a:p>
                <a:endParaRPr lang="en-US" sz="3199">
                  <a:latin typeface="Roboto Light"/>
                </a:endParaRPr>
              </a:p>
            </p:txBody>
          </p:sp>
          <p:sp>
            <p:nvSpPr>
              <p:cNvPr id="171" name="Freeform 120"/>
              <p:cNvSpPr>
                <a:spLocks noChangeArrowheads="1"/>
              </p:cNvSpPr>
              <p:nvPr/>
            </p:nvSpPr>
            <p:spPr bwMode="auto">
              <a:xfrm>
                <a:off x="772320" y="1601787"/>
                <a:ext cx="217488" cy="217487"/>
              </a:xfrm>
              <a:custGeom>
                <a:gdLst>
                  <a:gd fmla="*/ 39678193 w 602" name="T0"/>
                  <a:gd fmla="*/ 78441997 h 602" name="T1"/>
                  <a:gd fmla="*/ 39678193 w 602" name="T2"/>
                  <a:gd fmla="*/ 78441997 h 602" name="T3"/>
                  <a:gd fmla="*/ 0 w 602" name="T4"/>
                  <a:gd fmla="*/ 38763987 h 602" name="T5"/>
                  <a:gd fmla="*/ 39678193 w 602" name="T6"/>
                  <a:gd fmla="*/ 0 h 602" name="T7"/>
                  <a:gd fmla="*/ 78442719 w 602" name="T8"/>
                  <a:gd fmla="*/ 38763987 h 602" name="T9"/>
                  <a:gd fmla="*/ 39678193 w 602" name="T10"/>
                  <a:gd fmla="*/ 78441997 h 602" name="T11"/>
                  <a:gd fmla="*/ 39678193 w 602" name="T12"/>
                  <a:gd fmla="*/ 7439717 h 602" name="T13"/>
                  <a:gd fmla="*/ 39678193 w 602" name="T14"/>
                  <a:gd fmla="*/ 7439717 h 602" name="T15"/>
                  <a:gd fmla="*/ 7439751 w 602" name="T16"/>
                  <a:gd fmla="*/ 38763987 h 602" name="T17"/>
                  <a:gd fmla="*/ 39678193 w 602" name="T18"/>
                  <a:gd fmla="*/ 71002280 h 602" name="T19"/>
                  <a:gd fmla="*/ 71002968 w 602" name="T20"/>
                  <a:gd fmla="*/ 38763987 h 602" name="T21"/>
                  <a:gd fmla="*/ 39678193 w 602" name="T22"/>
                  <a:gd fmla="*/ 7439717 h 602" name="T23"/>
                  <a:gd fmla="*/ 55340580 w 602" name="T24"/>
                  <a:gd fmla="*/ 42418636 h 602" name="T25"/>
                  <a:gd fmla="*/ 55340580 w 602" name="T26"/>
                  <a:gd fmla="*/ 42418636 h 602" name="T27"/>
                  <a:gd fmla="*/ 43332858 w 602" name="T28"/>
                  <a:gd fmla="*/ 42418636 h 602" name="T29"/>
                  <a:gd fmla="*/ 43332858 w 602" name="T30"/>
                  <a:gd fmla="*/ 55339965 h 602" name="T31"/>
                  <a:gd fmla="*/ 39678193 w 602" name="T32"/>
                  <a:gd fmla="*/ 59125033 h 602" name="T33"/>
                  <a:gd fmla="*/ 36023527 w 602" name="T34"/>
                  <a:gd fmla="*/ 55339965 h 602" name="T35"/>
                  <a:gd fmla="*/ 36023527 w 602" name="T36"/>
                  <a:gd fmla="*/ 42418636 h 602" name="T37"/>
                  <a:gd fmla="*/ 23102139 w 602" name="T38"/>
                  <a:gd fmla="*/ 42418636 h 602" name="T39"/>
                  <a:gd fmla="*/ 19317053 w 602" name="T40"/>
                  <a:gd fmla="*/ 38763987 h 602" name="T41"/>
                  <a:gd fmla="*/ 23102139 w 602" name="T42"/>
                  <a:gd fmla="*/ 35109700 h 602" name="T43"/>
                  <a:gd fmla="*/ 36023527 w 602" name="T44"/>
                  <a:gd fmla="*/ 35109700 h 602" name="T45"/>
                  <a:gd fmla="*/ 36023527 w 602" name="T46"/>
                  <a:gd fmla="*/ 23102033 h 602" name="T47"/>
                  <a:gd fmla="*/ 39678193 w 602" name="T48"/>
                  <a:gd fmla="*/ 19447384 h 602" name="T49"/>
                  <a:gd fmla="*/ 43332858 w 602" name="T50"/>
                  <a:gd fmla="*/ 23102033 h 602" name="T51"/>
                  <a:gd fmla="*/ 43332858 w 602" name="T52"/>
                  <a:gd fmla="*/ 35109700 h 602" name="T53"/>
                  <a:gd fmla="*/ 55340580 w 602" name="T54"/>
                  <a:gd fmla="*/ 35109700 h 602" name="T55"/>
                  <a:gd fmla="*/ 58995246 w 602" name="T56"/>
                  <a:gd fmla="*/ 38763987 h 602" name="T57"/>
                  <a:gd fmla="*/ 55340580 w 602" name="T58"/>
                  <a:gd fmla="*/ 42418636 h 602"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b="b" l="0" r="r" t="0"/>
                <a:pathLst>
                  <a:path h="602" w="602">
                    <a:moveTo>
                      <a:pt x="304" y="601"/>
                    </a:moveTo>
                    <a:lnTo>
                      <a:pt x="304" y="601"/>
                    </a:lnTo>
                    <a:cubicBezTo>
                      <a:pt x="134" y="601"/>
                      <a:pt x="0" y="467"/>
                      <a:pt x="0" y="297"/>
                    </a:cubicBezTo>
                    <a:cubicBezTo>
                      <a:pt x="0" y="135"/>
                      <a:pt x="134" y="0"/>
                      <a:pt x="304" y="0"/>
                    </a:cubicBezTo>
                    <a:cubicBezTo>
                      <a:pt x="467" y="0"/>
                      <a:pt x="601" y="135"/>
                      <a:pt x="601" y="297"/>
                    </a:cubicBezTo>
                    <a:cubicBezTo>
                      <a:pt x="601" y="467"/>
                      <a:pt x="467" y="601"/>
                      <a:pt x="304" y="601"/>
                    </a:cubicBezTo>
                    <a:close/>
                    <a:moveTo>
                      <a:pt x="304" y="57"/>
                    </a:moveTo>
                    <a:lnTo>
                      <a:pt x="304" y="57"/>
                    </a:lnTo>
                    <a:cubicBezTo>
                      <a:pt x="170" y="57"/>
                      <a:pt x="57" y="163"/>
                      <a:pt x="57" y="297"/>
                    </a:cubicBezTo>
                    <a:cubicBezTo>
                      <a:pt x="57" y="431"/>
                      <a:pt x="170" y="544"/>
                      <a:pt x="304" y="544"/>
                    </a:cubicBezTo>
                    <a:cubicBezTo>
                      <a:pt x="438" y="544"/>
                      <a:pt x="544" y="431"/>
                      <a:pt x="544" y="297"/>
                    </a:cubicBezTo>
                    <a:cubicBezTo>
                      <a:pt x="544" y="163"/>
                      <a:pt x="438" y="57"/>
                      <a:pt x="304" y="57"/>
                    </a:cubicBezTo>
                    <a:close/>
                    <a:moveTo>
                      <a:pt x="424" y="325"/>
                    </a:moveTo>
                    <a:lnTo>
                      <a:pt x="424" y="325"/>
                    </a:lnTo>
                    <a:cubicBezTo>
                      <a:pt x="332" y="325"/>
                      <a:pt x="332" y="325"/>
                      <a:pt x="332" y="325"/>
                    </a:cubicBezTo>
                    <a:cubicBezTo>
                      <a:pt x="332" y="424"/>
                      <a:pt x="332" y="424"/>
                      <a:pt x="332" y="424"/>
                    </a:cubicBezTo>
                    <a:cubicBezTo>
                      <a:pt x="332" y="438"/>
                      <a:pt x="318" y="453"/>
                      <a:pt x="304" y="453"/>
                    </a:cubicBezTo>
                    <a:cubicBezTo>
                      <a:pt x="283" y="453"/>
                      <a:pt x="276" y="438"/>
                      <a:pt x="276" y="424"/>
                    </a:cubicBezTo>
                    <a:cubicBezTo>
                      <a:pt x="276" y="325"/>
                      <a:pt x="276" y="325"/>
                      <a:pt x="276" y="325"/>
                    </a:cubicBezTo>
                    <a:cubicBezTo>
                      <a:pt x="177" y="325"/>
                      <a:pt x="177" y="325"/>
                      <a:pt x="177" y="325"/>
                    </a:cubicBezTo>
                    <a:cubicBezTo>
                      <a:pt x="163" y="325"/>
                      <a:pt x="148" y="318"/>
                      <a:pt x="148" y="297"/>
                    </a:cubicBezTo>
                    <a:cubicBezTo>
                      <a:pt x="148" y="283"/>
                      <a:pt x="163" y="269"/>
                      <a:pt x="177" y="269"/>
                    </a:cubicBezTo>
                    <a:cubicBezTo>
                      <a:pt x="276" y="269"/>
                      <a:pt x="276" y="269"/>
                      <a:pt x="276" y="269"/>
                    </a:cubicBezTo>
                    <a:cubicBezTo>
                      <a:pt x="276" y="177"/>
                      <a:pt x="276" y="177"/>
                      <a:pt x="276" y="177"/>
                    </a:cubicBezTo>
                    <a:cubicBezTo>
                      <a:pt x="276" y="163"/>
                      <a:pt x="283" y="149"/>
                      <a:pt x="304" y="149"/>
                    </a:cubicBezTo>
                    <a:cubicBezTo>
                      <a:pt x="318" y="149"/>
                      <a:pt x="332" y="163"/>
                      <a:pt x="332" y="177"/>
                    </a:cubicBezTo>
                    <a:cubicBezTo>
                      <a:pt x="332" y="269"/>
                      <a:pt x="332" y="269"/>
                      <a:pt x="332" y="269"/>
                    </a:cubicBezTo>
                    <a:cubicBezTo>
                      <a:pt x="424" y="269"/>
                      <a:pt x="424" y="269"/>
                      <a:pt x="424" y="269"/>
                    </a:cubicBezTo>
                    <a:cubicBezTo>
                      <a:pt x="438" y="269"/>
                      <a:pt x="452" y="283"/>
                      <a:pt x="452" y="297"/>
                    </a:cubicBezTo>
                    <a:cubicBezTo>
                      <a:pt x="452" y="318"/>
                      <a:pt x="438" y="325"/>
                      <a:pt x="424" y="325"/>
                    </a:cubicBezTo>
                    <a:close/>
                  </a:path>
                </a:pathLst>
              </a:custGeom>
              <a:grpFill/>
              <a:ln>
                <a:noFill/>
              </a:ln>
              <a:extLst/>
            </p:spPr>
            <p:txBody>
              <a:bodyPr anchor="ctr" bIns="22854" lIns="45708" rIns="45708" tIns="22854" wrap="none"/>
              <a:lstStyle/>
              <a:p>
                <a:endParaRPr lang="en-US" sz="3199">
                  <a:latin typeface="Roboto Light"/>
                </a:endParaRPr>
              </a:p>
            </p:txBody>
          </p:sp>
          <p:sp>
            <p:nvSpPr>
              <p:cNvPr id="172" name="Freeform 121"/>
              <p:cNvSpPr>
                <a:spLocks noChangeArrowheads="1"/>
              </p:cNvSpPr>
              <p:nvPr/>
            </p:nvSpPr>
            <p:spPr bwMode="auto">
              <a:xfrm>
                <a:off x="4952207" y="1220787"/>
                <a:ext cx="217487" cy="219075"/>
              </a:xfrm>
              <a:custGeom>
                <a:gdLst>
                  <a:gd fmla="*/ 8353379 w 602" name="T0"/>
                  <a:gd fmla="*/ 46715136 h 609" name="T1"/>
                  <a:gd fmla="*/ 25842658 w 602" name="T2"/>
                  <a:gd fmla="*/ 10999436 h 609" name="T3"/>
                  <a:gd fmla="*/ 25842658 w 602" name="T4"/>
                  <a:gd fmla="*/ 11905233 h 609" name="T5"/>
                  <a:gd fmla="*/ 26756320 w 602" name="T6"/>
                  <a:gd fmla="*/ 13716829 h 609" name="T7"/>
                  <a:gd fmla="*/ 24928996 w 602" name="T8"/>
                  <a:gd fmla="*/ 15528425 h 609" name="T9"/>
                  <a:gd fmla="*/ 25842658 w 602" name="T10"/>
                  <a:gd fmla="*/ 16434582 h 609" name="T11"/>
                  <a:gd fmla="*/ 23102033 w 602" name="T12"/>
                  <a:gd fmla="*/ 18246178 h 609" name="T13"/>
                  <a:gd fmla="*/ 22188371 w 602" name="T14"/>
                  <a:gd fmla="*/ 21093073 h 609" name="T15"/>
                  <a:gd fmla="*/ 20230265 w 602" name="T16"/>
                  <a:gd fmla="*/ 22904669 h 609" name="T17"/>
                  <a:gd fmla="*/ 18403302 w 602" name="T18"/>
                  <a:gd fmla="*/ 21998871 h 609" name="T19"/>
                  <a:gd fmla="*/ 17489640 w 602" name="T20"/>
                  <a:gd fmla="*/ 20187276 h 609" name="T21"/>
                  <a:gd fmla="*/ 16575978 w 602" name="T22"/>
                  <a:gd fmla="*/ 19281478 h 609" name="T23"/>
                  <a:gd fmla="*/ 17489640 w 602" name="T24"/>
                  <a:gd fmla="*/ 17340380 h 609" name="T25"/>
                  <a:gd fmla="*/ 13834991 w 602" name="T26"/>
                  <a:gd fmla="*/ 20187276 h 609" name="T27"/>
                  <a:gd fmla="*/ 13834991 w 602" name="T28"/>
                  <a:gd fmla="*/ 23810467 h 609" name="T29"/>
                  <a:gd fmla="*/ 17489640 w 602" name="T30"/>
                  <a:gd fmla="*/ 27434018 h 609" name="T31"/>
                  <a:gd fmla="*/ 14748653 w 602" name="T32"/>
                  <a:gd fmla="*/ 31963007 h 609" name="T33"/>
                  <a:gd fmla="*/ 12921329 w 602" name="T34"/>
                  <a:gd fmla="*/ 31963007 h 609" name="T35"/>
                  <a:gd fmla="*/ 10180342 w 602" name="T36"/>
                  <a:gd fmla="*/ 33904105 h 609" name="T37"/>
                  <a:gd fmla="*/ 10180342 w 602" name="T38"/>
                  <a:gd fmla="*/ 34809902 h 609" name="T39"/>
                  <a:gd fmla="*/ 10180342 w 602" name="T40"/>
                  <a:gd fmla="*/ 35715700 h 609" name="T41"/>
                  <a:gd fmla="*/ 10180342 w 602" name="T42"/>
                  <a:gd fmla="*/ 41150847 h 609" name="T43"/>
                  <a:gd fmla="*/ 12921329 w 602" name="T44"/>
                  <a:gd fmla="*/ 46715136 h 609" name="T45"/>
                  <a:gd fmla="*/ 22188371 w 602" name="T46"/>
                  <a:gd fmla="*/ 52150282 h 609" name="T47"/>
                  <a:gd fmla="*/ 69174956 w 602" name="T48"/>
                  <a:gd fmla="*/ 42056644 h 609" name="T49"/>
                  <a:gd fmla="*/ 64607006 w 602" name="T50"/>
                  <a:gd fmla="*/ 39339251 h 609" name="T51"/>
                  <a:gd fmla="*/ 54426302 w 602" name="T52"/>
                  <a:gd fmla="*/ 36621498 h 609" name="T53"/>
                  <a:gd fmla="*/ 55339965 w 602" name="T54"/>
                  <a:gd fmla="*/ 38433453 h 609" name="T55"/>
                  <a:gd fmla="*/ 45159622 w 602" name="T56"/>
                  <a:gd fmla="*/ 32868804 h 609" name="T57"/>
                  <a:gd fmla="*/ 45159622 w 602" name="T58"/>
                  <a:gd fmla="*/ 30151411 h 609" name="T59"/>
                  <a:gd fmla="*/ 46073284 w 602" name="T60"/>
                  <a:gd fmla="*/ 28339815 h 609" name="T61"/>
                  <a:gd fmla="*/ 42418636 w 602" name="T62"/>
                  <a:gd fmla="*/ 31057209 h 609" name="T63"/>
                  <a:gd fmla="*/ 40591311 w 602" name="T64"/>
                  <a:gd fmla="*/ 30151411 h 609" name="T65"/>
                  <a:gd fmla="*/ 39677649 w 602" name="T66"/>
                  <a:gd fmla="*/ 31057209 h 609" name="T67"/>
                  <a:gd fmla="*/ 30410969 w 602" name="T68"/>
                  <a:gd fmla="*/ 31963007 h 609" name="T69"/>
                  <a:gd fmla="*/ 34196037 w 602" name="T70"/>
                  <a:gd fmla="*/ 26527860 h 609" name="T71"/>
                  <a:gd fmla="*/ 37850325 w 602" name="T72"/>
                  <a:gd fmla="*/ 23810467 h 609" name="T73"/>
                  <a:gd fmla="*/ 43332298 w 602" name="T74"/>
                  <a:gd fmla="*/ 21998871 h 609" name="T75"/>
                  <a:gd fmla="*/ 43332298 w 602" name="T76"/>
                  <a:gd fmla="*/ 19281478 h 609" name="T77"/>
                  <a:gd fmla="*/ 39677649 w 602" name="T78"/>
                  <a:gd fmla="*/ 23810467 h 609" name="T79"/>
                  <a:gd fmla="*/ 36023362 w 602" name="T80"/>
                  <a:gd fmla="*/ 21998871 h 609" name="T81"/>
                  <a:gd fmla="*/ 38763987 w 602" name="T82"/>
                  <a:gd fmla="*/ 18246178 h 609" name="T83"/>
                  <a:gd fmla="*/ 45159622 w 602" name="T84"/>
                  <a:gd fmla="*/ 16434582 h 609" name="T85"/>
                  <a:gd fmla="*/ 53512640 w 602" name="T86"/>
                  <a:gd fmla="*/ 17340380 h 609" name="T87"/>
                  <a:gd fmla="*/ 54426302 w 602" name="T88"/>
                  <a:gd fmla="*/ 12811031 h 609" name="T89"/>
                  <a:gd fmla="*/ 51685677 w 602" name="T90"/>
                  <a:gd fmla="*/ 30151411 h 609" name="T91"/>
                  <a:gd fmla="*/ 54426302 w 602" name="T92"/>
                  <a:gd fmla="*/ 15528425 h 609" name="T93"/>
                  <a:gd fmla="*/ 39677649 w 602" name="T94"/>
                  <a:gd fmla="*/ 10999436 h 609" name="T95"/>
                  <a:gd fmla="*/ 33282375 w 602" name="T96"/>
                  <a:gd fmla="*/ 26527860 h 609" name="T97"/>
                  <a:gd fmla="*/ 33282375 w 602" name="T98"/>
                  <a:gd fmla="*/ 23810467 h 609" name="T99"/>
                  <a:gd fmla="*/ 31324631 w 602" name="T100"/>
                  <a:gd fmla="*/ 24716265 h 609" name="T101"/>
                  <a:gd fmla="*/ 43332298 w 602" name="T102"/>
                  <a:gd fmla="*/ 34809902 h 609" name="T103"/>
                  <a:gd fmla="*/ 52598978 w 602" name="T104"/>
                  <a:gd fmla="*/ 42962442 h 609" name="T105"/>
                  <a:gd fmla="*/ 42418636 w 602" name="T106"/>
                  <a:gd fmla="*/ 58491226 h 609" name="T107"/>
                  <a:gd fmla="*/ 37850325 w 602" name="T108"/>
                  <a:gd fmla="*/ 45809338 h 609" name="T109"/>
                  <a:gd fmla="*/ 28583644 w 602" name="T110"/>
                  <a:gd fmla="*/ 41150847 h 609" name="T111"/>
                  <a:gd fmla="*/ 26756320 w 602" name="T112"/>
                  <a:gd fmla="*/ 18246178 h 609" name="T113"/>
                  <a:gd fmla="*/ 52598978 w 602" name="T114"/>
                  <a:gd fmla="*/ 52150282 h 609" name="T115"/>
                  <a:gd fmla="*/ 36937024 w 602" name="T116"/>
                  <a:gd fmla="*/ 30151411 h 609" name="T117"/>
                  <a:gd fmla="*/ 17489640 w 602" name="T118"/>
                  <a:gd fmla="*/ 31057209 h 609" name="T119"/>
                  <a:gd fmla="*/ 17489640 w 602" name="T120"/>
                  <a:gd fmla="*/ 31057209 h 609" name="T121"/>
                  <a:gd fmla="*/ 11094005 w 602" name="T122"/>
                  <a:gd fmla="*/ 42056644 h 609" name="T123"/>
                  <a:gd fmla="*/ 38763987 w 602" name="T124"/>
                  <a:gd fmla="*/ 24716265 h 609"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 fmla="*/ 0 60000 65536" name="T183"/>
                  <a:gd fmla="*/ 0 60000 65536" name="T184"/>
                  <a:gd fmla="*/ 0 60000 65536" name="T185"/>
                  <a:gd fmla="*/ 0 60000 65536" name="T186"/>
                  <a:gd fmla="*/ 0 60000 65536" name="T187"/>
                  <a:gd fmla="*/ 0 60000 65536" name="T188"/>
                </a:gd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b="b" l="0" r="r" t="0"/>
                <a:pathLst>
                  <a:path h="609" w="602">
                    <a:moveTo>
                      <a:pt x="297" y="608"/>
                    </a:moveTo>
                    <a:lnTo>
                      <a:pt x="297" y="608"/>
                    </a:lnTo>
                    <a:cubicBezTo>
                      <a:pt x="134" y="608"/>
                      <a:pt x="0" y="474"/>
                      <a:pt x="0" y="304"/>
                    </a:cubicBezTo>
                    <a:cubicBezTo>
                      <a:pt x="0" y="134"/>
                      <a:pt x="134" y="0"/>
                      <a:pt x="297" y="0"/>
                    </a:cubicBezTo>
                    <a:cubicBezTo>
                      <a:pt x="466" y="0"/>
                      <a:pt x="601" y="134"/>
                      <a:pt x="601" y="304"/>
                    </a:cubicBezTo>
                    <a:cubicBezTo>
                      <a:pt x="601" y="474"/>
                      <a:pt x="466" y="608"/>
                      <a:pt x="297" y="608"/>
                    </a:cubicBezTo>
                    <a:close/>
                    <a:moveTo>
                      <a:pt x="466" y="127"/>
                    </a:moveTo>
                    <a:lnTo>
                      <a:pt x="466" y="127"/>
                    </a:lnTo>
                    <a:cubicBezTo>
                      <a:pt x="466" y="127"/>
                      <a:pt x="466" y="127"/>
                      <a:pt x="466" y="120"/>
                    </a:cubicBezTo>
                    <a:lnTo>
                      <a:pt x="459" y="120"/>
                    </a:lnTo>
                    <a:cubicBezTo>
                      <a:pt x="459" y="120"/>
                      <a:pt x="459" y="120"/>
                      <a:pt x="459" y="127"/>
                    </a:cubicBezTo>
                    <a:cubicBezTo>
                      <a:pt x="459" y="127"/>
                      <a:pt x="459" y="127"/>
                      <a:pt x="466" y="127"/>
                    </a:cubicBezTo>
                    <a:cubicBezTo>
                      <a:pt x="466" y="134"/>
                      <a:pt x="466" y="134"/>
                      <a:pt x="459" y="134"/>
                    </a:cubicBezTo>
                    <a:cubicBezTo>
                      <a:pt x="459" y="141"/>
                      <a:pt x="459" y="141"/>
                      <a:pt x="459" y="141"/>
                    </a:cubicBezTo>
                    <a:lnTo>
                      <a:pt x="452" y="141"/>
                    </a:lnTo>
                    <a:cubicBezTo>
                      <a:pt x="452" y="141"/>
                      <a:pt x="452" y="141"/>
                      <a:pt x="459" y="141"/>
                    </a:cubicBezTo>
                    <a:cubicBezTo>
                      <a:pt x="459" y="141"/>
                      <a:pt x="459" y="141"/>
                      <a:pt x="466" y="141"/>
                    </a:cubicBezTo>
                    <a:cubicBezTo>
                      <a:pt x="466" y="134"/>
                      <a:pt x="466" y="134"/>
                      <a:pt x="466" y="134"/>
                    </a:cubicBezTo>
                    <a:cubicBezTo>
                      <a:pt x="466" y="127"/>
                      <a:pt x="466" y="127"/>
                      <a:pt x="474" y="127"/>
                    </a:cubicBezTo>
                    <a:lnTo>
                      <a:pt x="466" y="127"/>
                    </a:lnTo>
                    <a:close/>
                    <a:moveTo>
                      <a:pt x="474" y="134"/>
                    </a:moveTo>
                    <a:lnTo>
                      <a:pt x="474" y="134"/>
                    </a:lnTo>
                    <a:close/>
                    <a:moveTo>
                      <a:pt x="544" y="339"/>
                    </a:moveTo>
                    <a:lnTo>
                      <a:pt x="544" y="339"/>
                    </a:lnTo>
                    <a:cubicBezTo>
                      <a:pt x="544" y="332"/>
                      <a:pt x="544" y="325"/>
                      <a:pt x="544" y="325"/>
                    </a:cubicBezTo>
                    <a:cubicBezTo>
                      <a:pt x="544" y="318"/>
                      <a:pt x="544" y="325"/>
                      <a:pt x="537" y="325"/>
                    </a:cubicBezTo>
                    <a:cubicBezTo>
                      <a:pt x="537" y="318"/>
                      <a:pt x="537" y="318"/>
                      <a:pt x="537" y="318"/>
                    </a:cubicBezTo>
                    <a:cubicBezTo>
                      <a:pt x="537" y="318"/>
                      <a:pt x="537" y="318"/>
                      <a:pt x="537" y="325"/>
                    </a:cubicBezTo>
                    <a:cubicBezTo>
                      <a:pt x="537" y="325"/>
                      <a:pt x="530" y="332"/>
                      <a:pt x="537" y="332"/>
                    </a:cubicBezTo>
                    <a:cubicBezTo>
                      <a:pt x="537" y="339"/>
                      <a:pt x="537" y="339"/>
                      <a:pt x="544" y="339"/>
                    </a:cubicBezTo>
                    <a:close/>
                    <a:moveTo>
                      <a:pt x="64" y="361"/>
                    </a:moveTo>
                    <a:lnTo>
                      <a:pt x="64" y="361"/>
                    </a:lnTo>
                    <a:cubicBezTo>
                      <a:pt x="71" y="361"/>
                      <a:pt x="71" y="361"/>
                      <a:pt x="71" y="361"/>
                    </a:cubicBezTo>
                    <a:cubicBezTo>
                      <a:pt x="71" y="354"/>
                      <a:pt x="71" y="354"/>
                      <a:pt x="71" y="354"/>
                    </a:cubicBezTo>
                    <a:cubicBezTo>
                      <a:pt x="71" y="354"/>
                      <a:pt x="71" y="354"/>
                      <a:pt x="64" y="354"/>
                    </a:cubicBezTo>
                    <a:lnTo>
                      <a:pt x="64" y="361"/>
                    </a:lnTo>
                    <a:cubicBezTo>
                      <a:pt x="64" y="354"/>
                      <a:pt x="64" y="354"/>
                      <a:pt x="64" y="354"/>
                    </a:cubicBezTo>
                    <a:cubicBezTo>
                      <a:pt x="64" y="354"/>
                      <a:pt x="64" y="354"/>
                      <a:pt x="57" y="354"/>
                    </a:cubicBezTo>
                    <a:cubicBezTo>
                      <a:pt x="64" y="361"/>
                      <a:pt x="64" y="361"/>
                      <a:pt x="64" y="361"/>
                    </a:cubicBezTo>
                    <a:close/>
                    <a:moveTo>
                      <a:pt x="71" y="269"/>
                    </a:moveTo>
                    <a:lnTo>
                      <a:pt x="71" y="269"/>
                    </a:lnTo>
                    <a:close/>
                    <a:moveTo>
                      <a:pt x="71" y="226"/>
                    </a:moveTo>
                    <a:lnTo>
                      <a:pt x="71" y="226"/>
                    </a:lnTo>
                    <a:lnTo>
                      <a:pt x="71" y="219"/>
                    </a:lnTo>
                    <a:lnTo>
                      <a:pt x="71" y="226"/>
                    </a:lnTo>
                    <a:close/>
                    <a:moveTo>
                      <a:pt x="134" y="127"/>
                    </a:moveTo>
                    <a:lnTo>
                      <a:pt x="134" y="127"/>
                    </a:lnTo>
                    <a:cubicBezTo>
                      <a:pt x="134" y="127"/>
                      <a:pt x="134" y="127"/>
                      <a:pt x="127" y="127"/>
                    </a:cubicBezTo>
                    <a:cubicBezTo>
                      <a:pt x="134" y="127"/>
                      <a:pt x="134" y="127"/>
                      <a:pt x="134" y="127"/>
                    </a:cubicBezTo>
                    <a:close/>
                    <a:moveTo>
                      <a:pt x="127" y="134"/>
                    </a:moveTo>
                    <a:lnTo>
                      <a:pt x="127" y="134"/>
                    </a:lnTo>
                    <a:close/>
                    <a:moveTo>
                      <a:pt x="191" y="85"/>
                    </a:moveTo>
                    <a:lnTo>
                      <a:pt x="191" y="85"/>
                    </a:lnTo>
                    <a:lnTo>
                      <a:pt x="198" y="85"/>
                    </a:lnTo>
                    <a:lnTo>
                      <a:pt x="191" y="85"/>
                    </a:lnTo>
                    <a:cubicBezTo>
                      <a:pt x="198" y="85"/>
                      <a:pt x="198" y="85"/>
                      <a:pt x="198" y="85"/>
                    </a:cubicBezTo>
                    <a:lnTo>
                      <a:pt x="198" y="92"/>
                    </a:lnTo>
                    <a:lnTo>
                      <a:pt x="198" y="85"/>
                    </a:lnTo>
                    <a:cubicBezTo>
                      <a:pt x="191" y="85"/>
                      <a:pt x="191" y="92"/>
                      <a:pt x="191" y="92"/>
                    </a:cubicBezTo>
                    <a:cubicBezTo>
                      <a:pt x="191" y="92"/>
                      <a:pt x="191" y="92"/>
                      <a:pt x="191" y="85"/>
                    </a:cubicBezTo>
                    <a:cubicBezTo>
                      <a:pt x="191" y="92"/>
                      <a:pt x="191" y="92"/>
                      <a:pt x="191" y="92"/>
                    </a:cubicBezTo>
                    <a:cubicBezTo>
                      <a:pt x="191" y="92"/>
                      <a:pt x="191" y="92"/>
                      <a:pt x="198" y="92"/>
                    </a:cubicBezTo>
                    <a:lnTo>
                      <a:pt x="191" y="92"/>
                    </a:lnTo>
                    <a:lnTo>
                      <a:pt x="198" y="92"/>
                    </a:lnTo>
                    <a:lnTo>
                      <a:pt x="191" y="92"/>
                    </a:lnTo>
                    <a:cubicBezTo>
                      <a:pt x="198" y="92"/>
                      <a:pt x="198" y="92"/>
                      <a:pt x="198" y="92"/>
                    </a:cubicBezTo>
                    <a:cubicBezTo>
                      <a:pt x="198" y="92"/>
                      <a:pt x="205" y="99"/>
                      <a:pt x="198" y="99"/>
                    </a:cubicBezTo>
                    <a:lnTo>
                      <a:pt x="191" y="99"/>
                    </a:lnTo>
                    <a:lnTo>
                      <a:pt x="198" y="99"/>
                    </a:lnTo>
                    <a:cubicBezTo>
                      <a:pt x="191" y="99"/>
                      <a:pt x="191" y="99"/>
                      <a:pt x="191" y="99"/>
                    </a:cubicBezTo>
                    <a:cubicBezTo>
                      <a:pt x="191" y="106"/>
                      <a:pt x="184" y="106"/>
                      <a:pt x="191" y="106"/>
                    </a:cubicBezTo>
                    <a:cubicBezTo>
                      <a:pt x="191" y="99"/>
                      <a:pt x="191" y="99"/>
                      <a:pt x="191" y="99"/>
                    </a:cubicBezTo>
                    <a:cubicBezTo>
                      <a:pt x="191" y="106"/>
                      <a:pt x="191" y="106"/>
                      <a:pt x="191" y="106"/>
                    </a:cubicBezTo>
                    <a:lnTo>
                      <a:pt x="198" y="106"/>
                    </a:lnTo>
                    <a:cubicBezTo>
                      <a:pt x="198" y="106"/>
                      <a:pt x="198" y="106"/>
                      <a:pt x="205" y="106"/>
                    </a:cubicBezTo>
                    <a:cubicBezTo>
                      <a:pt x="212" y="106"/>
                      <a:pt x="212" y="106"/>
                      <a:pt x="212" y="106"/>
                    </a:cubicBezTo>
                    <a:cubicBezTo>
                      <a:pt x="212" y="113"/>
                      <a:pt x="212" y="113"/>
                      <a:pt x="212" y="113"/>
                    </a:cubicBezTo>
                    <a:cubicBezTo>
                      <a:pt x="212" y="113"/>
                      <a:pt x="205" y="113"/>
                      <a:pt x="205" y="106"/>
                    </a:cubicBezTo>
                    <a:cubicBezTo>
                      <a:pt x="205" y="113"/>
                      <a:pt x="212" y="113"/>
                      <a:pt x="205" y="113"/>
                    </a:cubicBezTo>
                    <a:cubicBezTo>
                      <a:pt x="198" y="106"/>
                      <a:pt x="198" y="106"/>
                      <a:pt x="198" y="106"/>
                    </a:cubicBezTo>
                    <a:lnTo>
                      <a:pt x="198" y="113"/>
                    </a:lnTo>
                    <a:cubicBezTo>
                      <a:pt x="191" y="106"/>
                      <a:pt x="191" y="106"/>
                      <a:pt x="191" y="106"/>
                    </a:cubicBezTo>
                    <a:cubicBezTo>
                      <a:pt x="191" y="106"/>
                      <a:pt x="191" y="106"/>
                      <a:pt x="191" y="113"/>
                    </a:cubicBezTo>
                    <a:cubicBezTo>
                      <a:pt x="198" y="113"/>
                      <a:pt x="198" y="113"/>
                      <a:pt x="198" y="113"/>
                    </a:cubicBezTo>
                    <a:lnTo>
                      <a:pt x="198" y="106"/>
                    </a:lnTo>
                    <a:cubicBezTo>
                      <a:pt x="198" y="113"/>
                      <a:pt x="198" y="113"/>
                      <a:pt x="198" y="113"/>
                    </a:cubicBezTo>
                    <a:lnTo>
                      <a:pt x="191" y="113"/>
                    </a:lnTo>
                    <a:cubicBezTo>
                      <a:pt x="198" y="113"/>
                      <a:pt x="191" y="113"/>
                      <a:pt x="191" y="120"/>
                    </a:cubicBezTo>
                    <a:cubicBezTo>
                      <a:pt x="191" y="120"/>
                      <a:pt x="191" y="113"/>
                      <a:pt x="198" y="113"/>
                    </a:cubicBezTo>
                    <a:lnTo>
                      <a:pt x="198" y="120"/>
                    </a:lnTo>
                    <a:cubicBezTo>
                      <a:pt x="198" y="120"/>
                      <a:pt x="198" y="120"/>
                      <a:pt x="198" y="113"/>
                    </a:cubicBezTo>
                    <a:lnTo>
                      <a:pt x="205" y="113"/>
                    </a:lnTo>
                    <a:cubicBezTo>
                      <a:pt x="205" y="113"/>
                      <a:pt x="205" y="113"/>
                      <a:pt x="212" y="113"/>
                    </a:cubicBezTo>
                    <a:lnTo>
                      <a:pt x="205" y="113"/>
                    </a:lnTo>
                    <a:cubicBezTo>
                      <a:pt x="205" y="120"/>
                      <a:pt x="205" y="120"/>
                      <a:pt x="212" y="120"/>
                    </a:cubicBezTo>
                    <a:cubicBezTo>
                      <a:pt x="205" y="120"/>
                      <a:pt x="205" y="120"/>
                      <a:pt x="205" y="120"/>
                    </a:cubicBezTo>
                    <a:lnTo>
                      <a:pt x="205" y="127"/>
                    </a:lnTo>
                    <a:cubicBezTo>
                      <a:pt x="198" y="127"/>
                      <a:pt x="198" y="127"/>
                      <a:pt x="198" y="127"/>
                    </a:cubicBezTo>
                    <a:cubicBezTo>
                      <a:pt x="198" y="127"/>
                      <a:pt x="198" y="127"/>
                      <a:pt x="191" y="127"/>
                    </a:cubicBezTo>
                    <a:lnTo>
                      <a:pt x="191" y="134"/>
                    </a:lnTo>
                    <a:cubicBezTo>
                      <a:pt x="191" y="134"/>
                      <a:pt x="191" y="134"/>
                      <a:pt x="191" y="141"/>
                    </a:cubicBezTo>
                    <a:cubicBezTo>
                      <a:pt x="191" y="141"/>
                      <a:pt x="191" y="141"/>
                      <a:pt x="184" y="141"/>
                    </a:cubicBezTo>
                    <a:cubicBezTo>
                      <a:pt x="184" y="141"/>
                      <a:pt x="184" y="149"/>
                      <a:pt x="177" y="149"/>
                    </a:cubicBezTo>
                    <a:cubicBezTo>
                      <a:pt x="177" y="149"/>
                      <a:pt x="177" y="149"/>
                      <a:pt x="177" y="141"/>
                    </a:cubicBezTo>
                    <a:cubicBezTo>
                      <a:pt x="177" y="141"/>
                      <a:pt x="177" y="141"/>
                      <a:pt x="177" y="149"/>
                    </a:cubicBezTo>
                    <a:cubicBezTo>
                      <a:pt x="170" y="149"/>
                      <a:pt x="177" y="149"/>
                      <a:pt x="170" y="149"/>
                    </a:cubicBezTo>
                    <a:cubicBezTo>
                      <a:pt x="170" y="149"/>
                      <a:pt x="170" y="149"/>
                      <a:pt x="177" y="149"/>
                    </a:cubicBezTo>
                    <a:cubicBezTo>
                      <a:pt x="170" y="149"/>
                      <a:pt x="170" y="149"/>
                      <a:pt x="170" y="149"/>
                    </a:cubicBezTo>
                    <a:cubicBezTo>
                      <a:pt x="170" y="156"/>
                      <a:pt x="170" y="149"/>
                      <a:pt x="170" y="156"/>
                    </a:cubicBezTo>
                    <a:lnTo>
                      <a:pt x="177" y="156"/>
                    </a:lnTo>
                    <a:cubicBezTo>
                      <a:pt x="170" y="156"/>
                      <a:pt x="170" y="156"/>
                      <a:pt x="170" y="156"/>
                    </a:cubicBezTo>
                    <a:cubicBezTo>
                      <a:pt x="170" y="156"/>
                      <a:pt x="170" y="156"/>
                      <a:pt x="170" y="163"/>
                    </a:cubicBezTo>
                    <a:cubicBezTo>
                      <a:pt x="170" y="163"/>
                      <a:pt x="170" y="163"/>
                      <a:pt x="170" y="170"/>
                    </a:cubicBezTo>
                    <a:cubicBezTo>
                      <a:pt x="170" y="170"/>
                      <a:pt x="170" y="170"/>
                      <a:pt x="170" y="177"/>
                    </a:cubicBezTo>
                    <a:cubicBezTo>
                      <a:pt x="170" y="177"/>
                      <a:pt x="170" y="177"/>
                      <a:pt x="163" y="177"/>
                    </a:cubicBezTo>
                    <a:lnTo>
                      <a:pt x="170" y="177"/>
                    </a:lnTo>
                    <a:cubicBezTo>
                      <a:pt x="170" y="177"/>
                      <a:pt x="170" y="177"/>
                      <a:pt x="163" y="177"/>
                    </a:cubicBezTo>
                    <a:cubicBezTo>
                      <a:pt x="155" y="177"/>
                      <a:pt x="163" y="177"/>
                      <a:pt x="155" y="177"/>
                    </a:cubicBezTo>
                    <a:lnTo>
                      <a:pt x="163" y="177"/>
                    </a:lnTo>
                    <a:lnTo>
                      <a:pt x="155" y="177"/>
                    </a:lnTo>
                    <a:lnTo>
                      <a:pt x="155" y="170"/>
                    </a:lnTo>
                    <a:lnTo>
                      <a:pt x="155" y="177"/>
                    </a:lnTo>
                    <a:cubicBezTo>
                      <a:pt x="155" y="177"/>
                      <a:pt x="155" y="177"/>
                      <a:pt x="148" y="177"/>
                    </a:cubicBezTo>
                    <a:lnTo>
                      <a:pt x="148" y="170"/>
                    </a:lnTo>
                    <a:cubicBezTo>
                      <a:pt x="148" y="177"/>
                      <a:pt x="148" y="170"/>
                      <a:pt x="148" y="170"/>
                    </a:cubicBezTo>
                    <a:lnTo>
                      <a:pt x="148" y="177"/>
                    </a:lnTo>
                    <a:cubicBezTo>
                      <a:pt x="141" y="177"/>
                      <a:pt x="141" y="177"/>
                      <a:pt x="141" y="170"/>
                    </a:cubicBezTo>
                    <a:cubicBezTo>
                      <a:pt x="141" y="170"/>
                      <a:pt x="148" y="170"/>
                      <a:pt x="141" y="170"/>
                    </a:cubicBezTo>
                    <a:cubicBezTo>
                      <a:pt x="141" y="163"/>
                      <a:pt x="141" y="163"/>
                      <a:pt x="141" y="163"/>
                    </a:cubicBezTo>
                    <a:lnTo>
                      <a:pt x="141" y="170"/>
                    </a:lnTo>
                    <a:cubicBezTo>
                      <a:pt x="141" y="170"/>
                      <a:pt x="141" y="170"/>
                      <a:pt x="141" y="163"/>
                    </a:cubicBezTo>
                    <a:lnTo>
                      <a:pt x="141" y="170"/>
                    </a:lnTo>
                    <a:cubicBezTo>
                      <a:pt x="134" y="163"/>
                      <a:pt x="141" y="163"/>
                      <a:pt x="141" y="163"/>
                    </a:cubicBezTo>
                    <a:cubicBezTo>
                      <a:pt x="141" y="163"/>
                      <a:pt x="141" y="163"/>
                      <a:pt x="134" y="163"/>
                    </a:cubicBezTo>
                    <a:cubicBezTo>
                      <a:pt x="134" y="163"/>
                      <a:pt x="134" y="163"/>
                      <a:pt x="141" y="163"/>
                    </a:cubicBezTo>
                    <a:cubicBezTo>
                      <a:pt x="141" y="163"/>
                      <a:pt x="141" y="163"/>
                      <a:pt x="141" y="156"/>
                    </a:cubicBezTo>
                    <a:cubicBezTo>
                      <a:pt x="141" y="163"/>
                      <a:pt x="141" y="163"/>
                      <a:pt x="141" y="163"/>
                    </a:cubicBezTo>
                    <a:cubicBezTo>
                      <a:pt x="134" y="163"/>
                      <a:pt x="134" y="163"/>
                      <a:pt x="134" y="163"/>
                    </a:cubicBezTo>
                    <a:cubicBezTo>
                      <a:pt x="134" y="163"/>
                      <a:pt x="134" y="163"/>
                      <a:pt x="134" y="156"/>
                    </a:cubicBezTo>
                    <a:cubicBezTo>
                      <a:pt x="134" y="156"/>
                      <a:pt x="134" y="156"/>
                      <a:pt x="141" y="156"/>
                    </a:cubicBezTo>
                    <a:cubicBezTo>
                      <a:pt x="141" y="156"/>
                      <a:pt x="141" y="156"/>
                      <a:pt x="134" y="156"/>
                    </a:cubicBezTo>
                    <a:lnTo>
                      <a:pt x="134" y="163"/>
                    </a:lnTo>
                    <a:cubicBezTo>
                      <a:pt x="134" y="163"/>
                      <a:pt x="134" y="163"/>
                      <a:pt x="134" y="156"/>
                    </a:cubicBezTo>
                    <a:cubicBezTo>
                      <a:pt x="134" y="156"/>
                      <a:pt x="134" y="156"/>
                      <a:pt x="127" y="156"/>
                    </a:cubicBezTo>
                    <a:lnTo>
                      <a:pt x="127" y="149"/>
                    </a:lnTo>
                    <a:lnTo>
                      <a:pt x="134" y="149"/>
                    </a:lnTo>
                    <a:cubicBezTo>
                      <a:pt x="134" y="149"/>
                      <a:pt x="134" y="149"/>
                      <a:pt x="141" y="149"/>
                    </a:cubicBezTo>
                    <a:cubicBezTo>
                      <a:pt x="134" y="149"/>
                      <a:pt x="134" y="149"/>
                      <a:pt x="134" y="149"/>
                    </a:cubicBezTo>
                    <a:lnTo>
                      <a:pt x="127" y="149"/>
                    </a:lnTo>
                    <a:lnTo>
                      <a:pt x="134" y="149"/>
                    </a:lnTo>
                    <a:cubicBezTo>
                      <a:pt x="127" y="149"/>
                      <a:pt x="127" y="149"/>
                      <a:pt x="127" y="149"/>
                    </a:cubicBezTo>
                    <a:cubicBezTo>
                      <a:pt x="127" y="141"/>
                      <a:pt x="134" y="141"/>
                      <a:pt x="134" y="141"/>
                    </a:cubicBezTo>
                    <a:cubicBezTo>
                      <a:pt x="127" y="141"/>
                      <a:pt x="127" y="141"/>
                      <a:pt x="127" y="141"/>
                    </a:cubicBezTo>
                    <a:cubicBezTo>
                      <a:pt x="127" y="141"/>
                      <a:pt x="127" y="141"/>
                      <a:pt x="134" y="141"/>
                    </a:cubicBezTo>
                    <a:lnTo>
                      <a:pt x="127" y="141"/>
                    </a:lnTo>
                    <a:lnTo>
                      <a:pt x="134" y="141"/>
                    </a:lnTo>
                    <a:cubicBezTo>
                      <a:pt x="127" y="141"/>
                      <a:pt x="127" y="141"/>
                      <a:pt x="127" y="141"/>
                    </a:cubicBezTo>
                    <a:cubicBezTo>
                      <a:pt x="127" y="141"/>
                      <a:pt x="127" y="141"/>
                      <a:pt x="134" y="141"/>
                    </a:cubicBezTo>
                    <a:cubicBezTo>
                      <a:pt x="127" y="141"/>
                      <a:pt x="127" y="141"/>
                      <a:pt x="127" y="141"/>
                    </a:cubicBezTo>
                    <a:cubicBezTo>
                      <a:pt x="127" y="141"/>
                      <a:pt x="127" y="141"/>
                      <a:pt x="134" y="134"/>
                    </a:cubicBezTo>
                    <a:cubicBezTo>
                      <a:pt x="134" y="127"/>
                      <a:pt x="134" y="127"/>
                      <a:pt x="134" y="127"/>
                    </a:cubicBezTo>
                    <a:lnTo>
                      <a:pt x="127" y="127"/>
                    </a:lnTo>
                    <a:cubicBezTo>
                      <a:pt x="127" y="127"/>
                      <a:pt x="127" y="127"/>
                      <a:pt x="134" y="134"/>
                    </a:cubicBezTo>
                    <a:cubicBezTo>
                      <a:pt x="134" y="134"/>
                      <a:pt x="134" y="134"/>
                      <a:pt x="127" y="134"/>
                    </a:cubicBezTo>
                    <a:cubicBezTo>
                      <a:pt x="120" y="141"/>
                      <a:pt x="113" y="149"/>
                      <a:pt x="106" y="156"/>
                    </a:cubicBezTo>
                    <a:lnTo>
                      <a:pt x="113" y="156"/>
                    </a:lnTo>
                    <a:cubicBezTo>
                      <a:pt x="113" y="156"/>
                      <a:pt x="113" y="163"/>
                      <a:pt x="120" y="163"/>
                    </a:cubicBezTo>
                    <a:cubicBezTo>
                      <a:pt x="113" y="163"/>
                      <a:pt x="113" y="163"/>
                      <a:pt x="113" y="163"/>
                    </a:cubicBezTo>
                    <a:lnTo>
                      <a:pt x="113" y="170"/>
                    </a:lnTo>
                    <a:lnTo>
                      <a:pt x="106" y="170"/>
                    </a:lnTo>
                    <a:cubicBezTo>
                      <a:pt x="106" y="163"/>
                      <a:pt x="106" y="163"/>
                      <a:pt x="106" y="163"/>
                    </a:cubicBezTo>
                    <a:lnTo>
                      <a:pt x="99" y="163"/>
                    </a:lnTo>
                    <a:lnTo>
                      <a:pt x="99" y="170"/>
                    </a:lnTo>
                    <a:cubicBezTo>
                      <a:pt x="99" y="170"/>
                      <a:pt x="99" y="170"/>
                      <a:pt x="106" y="170"/>
                    </a:cubicBezTo>
                    <a:cubicBezTo>
                      <a:pt x="106" y="170"/>
                      <a:pt x="106" y="170"/>
                      <a:pt x="106" y="177"/>
                    </a:cubicBezTo>
                    <a:lnTo>
                      <a:pt x="106" y="170"/>
                    </a:lnTo>
                    <a:cubicBezTo>
                      <a:pt x="106" y="177"/>
                      <a:pt x="106" y="177"/>
                      <a:pt x="106" y="177"/>
                    </a:cubicBezTo>
                    <a:cubicBezTo>
                      <a:pt x="99" y="177"/>
                      <a:pt x="99" y="177"/>
                      <a:pt x="99" y="170"/>
                    </a:cubicBezTo>
                    <a:lnTo>
                      <a:pt x="99" y="177"/>
                    </a:lnTo>
                    <a:lnTo>
                      <a:pt x="99" y="170"/>
                    </a:lnTo>
                    <a:cubicBezTo>
                      <a:pt x="99" y="177"/>
                      <a:pt x="99" y="177"/>
                      <a:pt x="99" y="177"/>
                    </a:cubicBezTo>
                    <a:cubicBezTo>
                      <a:pt x="99" y="177"/>
                      <a:pt x="106" y="177"/>
                      <a:pt x="106" y="184"/>
                    </a:cubicBezTo>
                    <a:cubicBezTo>
                      <a:pt x="99" y="184"/>
                      <a:pt x="99" y="177"/>
                      <a:pt x="99" y="177"/>
                    </a:cubicBezTo>
                    <a:cubicBezTo>
                      <a:pt x="99" y="177"/>
                      <a:pt x="99" y="177"/>
                      <a:pt x="92" y="177"/>
                    </a:cubicBezTo>
                    <a:cubicBezTo>
                      <a:pt x="92" y="177"/>
                      <a:pt x="85" y="177"/>
                      <a:pt x="85" y="184"/>
                    </a:cubicBezTo>
                    <a:cubicBezTo>
                      <a:pt x="92" y="184"/>
                      <a:pt x="92" y="184"/>
                      <a:pt x="92" y="184"/>
                    </a:cubicBezTo>
                    <a:lnTo>
                      <a:pt x="92" y="191"/>
                    </a:lnTo>
                    <a:cubicBezTo>
                      <a:pt x="92" y="191"/>
                      <a:pt x="92" y="191"/>
                      <a:pt x="92" y="198"/>
                    </a:cubicBezTo>
                    <a:cubicBezTo>
                      <a:pt x="92" y="191"/>
                      <a:pt x="99" y="191"/>
                      <a:pt x="99" y="198"/>
                    </a:cubicBezTo>
                    <a:lnTo>
                      <a:pt x="99" y="191"/>
                    </a:lnTo>
                    <a:cubicBezTo>
                      <a:pt x="106" y="191"/>
                      <a:pt x="106" y="198"/>
                      <a:pt x="106" y="198"/>
                    </a:cubicBezTo>
                    <a:cubicBezTo>
                      <a:pt x="106" y="191"/>
                      <a:pt x="106" y="191"/>
                      <a:pt x="106" y="191"/>
                    </a:cubicBezTo>
                    <a:lnTo>
                      <a:pt x="113" y="191"/>
                    </a:lnTo>
                    <a:cubicBezTo>
                      <a:pt x="113" y="198"/>
                      <a:pt x="113" y="198"/>
                      <a:pt x="113" y="198"/>
                    </a:cubicBezTo>
                    <a:cubicBezTo>
                      <a:pt x="113" y="198"/>
                      <a:pt x="113" y="198"/>
                      <a:pt x="113" y="205"/>
                    </a:cubicBezTo>
                    <a:cubicBezTo>
                      <a:pt x="113" y="205"/>
                      <a:pt x="113" y="198"/>
                      <a:pt x="113" y="205"/>
                    </a:cubicBezTo>
                    <a:cubicBezTo>
                      <a:pt x="120" y="205"/>
                      <a:pt x="120" y="205"/>
                      <a:pt x="120" y="205"/>
                    </a:cubicBezTo>
                    <a:cubicBezTo>
                      <a:pt x="120" y="205"/>
                      <a:pt x="120" y="212"/>
                      <a:pt x="127" y="212"/>
                    </a:cubicBezTo>
                    <a:cubicBezTo>
                      <a:pt x="120" y="212"/>
                      <a:pt x="120" y="212"/>
                      <a:pt x="120" y="212"/>
                    </a:cubicBezTo>
                    <a:cubicBezTo>
                      <a:pt x="127" y="212"/>
                      <a:pt x="127" y="212"/>
                      <a:pt x="127" y="212"/>
                    </a:cubicBezTo>
                    <a:lnTo>
                      <a:pt x="134" y="212"/>
                    </a:lnTo>
                    <a:cubicBezTo>
                      <a:pt x="134" y="219"/>
                      <a:pt x="134" y="219"/>
                      <a:pt x="134" y="219"/>
                    </a:cubicBezTo>
                    <a:lnTo>
                      <a:pt x="127" y="219"/>
                    </a:lnTo>
                    <a:cubicBezTo>
                      <a:pt x="120" y="226"/>
                      <a:pt x="120" y="226"/>
                      <a:pt x="120" y="226"/>
                    </a:cubicBezTo>
                    <a:cubicBezTo>
                      <a:pt x="120" y="226"/>
                      <a:pt x="120" y="226"/>
                      <a:pt x="113" y="226"/>
                    </a:cubicBezTo>
                    <a:lnTo>
                      <a:pt x="106" y="226"/>
                    </a:lnTo>
                    <a:cubicBezTo>
                      <a:pt x="106" y="226"/>
                      <a:pt x="106" y="226"/>
                      <a:pt x="99" y="226"/>
                    </a:cubicBezTo>
                    <a:cubicBezTo>
                      <a:pt x="99" y="226"/>
                      <a:pt x="99" y="226"/>
                      <a:pt x="99" y="233"/>
                    </a:cubicBezTo>
                    <a:cubicBezTo>
                      <a:pt x="92" y="233"/>
                      <a:pt x="92" y="233"/>
                      <a:pt x="92" y="240"/>
                    </a:cubicBezTo>
                    <a:lnTo>
                      <a:pt x="92" y="233"/>
                    </a:lnTo>
                    <a:cubicBezTo>
                      <a:pt x="99" y="233"/>
                      <a:pt x="99" y="233"/>
                      <a:pt x="99" y="233"/>
                    </a:cubicBezTo>
                    <a:cubicBezTo>
                      <a:pt x="106" y="226"/>
                      <a:pt x="106" y="226"/>
                      <a:pt x="106" y="233"/>
                    </a:cubicBezTo>
                    <a:cubicBezTo>
                      <a:pt x="106" y="233"/>
                      <a:pt x="106" y="233"/>
                      <a:pt x="99" y="233"/>
                    </a:cubicBezTo>
                    <a:cubicBezTo>
                      <a:pt x="106" y="233"/>
                      <a:pt x="106" y="233"/>
                      <a:pt x="106" y="233"/>
                    </a:cubicBezTo>
                    <a:cubicBezTo>
                      <a:pt x="106" y="233"/>
                      <a:pt x="106" y="233"/>
                      <a:pt x="106" y="240"/>
                    </a:cubicBezTo>
                    <a:cubicBezTo>
                      <a:pt x="106" y="240"/>
                      <a:pt x="106" y="240"/>
                      <a:pt x="113" y="240"/>
                    </a:cubicBezTo>
                    <a:cubicBezTo>
                      <a:pt x="113" y="240"/>
                      <a:pt x="113" y="240"/>
                      <a:pt x="106" y="240"/>
                    </a:cubicBezTo>
                    <a:cubicBezTo>
                      <a:pt x="106" y="240"/>
                      <a:pt x="106" y="240"/>
                      <a:pt x="113" y="240"/>
                    </a:cubicBezTo>
                    <a:cubicBezTo>
                      <a:pt x="120" y="240"/>
                      <a:pt x="120" y="240"/>
                      <a:pt x="120" y="240"/>
                    </a:cubicBezTo>
                    <a:cubicBezTo>
                      <a:pt x="113" y="240"/>
                      <a:pt x="120" y="240"/>
                      <a:pt x="113" y="240"/>
                    </a:cubicBezTo>
                    <a:cubicBezTo>
                      <a:pt x="113" y="240"/>
                      <a:pt x="113" y="240"/>
                      <a:pt x="113" y="247"/>
                    </a:cubicBezTo>
                    <a:lnTo>
                      <a:pt x="113" y="240"/>
                    </a:lnTo>
                    <a:cubicBezTo>
                      <a:pt x="113" y="247"/>
                      <a:pt x="113" y="247"/>
                      <a:pt x="113" y="247"/>
                    </a:cubicBezTo>
                    <a:cubicBezTo>
                      <a:pt x="113" y="247"/>
                      <a:pt x="113" y="247"/>
                      <a:pt x="106" y="247"/>
                    </a:cubicBezTo>
                    <a:lnTo>
                      <a:pt x="106" y="240"/>
                    </a:lnTo>
                    <a:cubicBezTo>
                      <a:pt x="106" y="240"/>
                      <a:pt x="106" y="240"/>
                      <a:pt x="106" y="247"/>
                    </a:cubicBezTo>
                    <a:lnTo>
                      <a:pt x="106" y="240"/>
                    </a:lnTo>
                    <a:lnTo>
                      <a:pt x="113" y="240"/>
                    </a:lnTo>
                    <a:cubicBezTo>
                      <a:pt x="106" y="240"/>
                      <a:pt x="106" y="240"/>
                      <a:pt x="106" y="240"/>
                    </a:cubicBezTo>
                    <a:cubicBezTo>
                      <a:pt x="106" y="240"/>
                      <a:pt x="106" y="247"/>
                      <a:pt x="99" y="247"/>
                    </a:cubicBezTo>
                    <a:cubicBezTo>
                      <a:pt x="99" y="240"/>
                      <a:pt x="99" y="240"/>
                      <a:pt x="99" y="247"/>
                    </a:cubicBezTo>
                    <a:lnTo>
                      <a:pt x="99" y="240"/>
                    </a:lnTo>
                    <a:cubicBezTo>
                      <a:pt x="99" y="247"/>
                      <a:pt x="99" y="247"/>
                      <a:pt x="99" y="247"/>
                    </a:cubicBezTo>
                    <a:lnTo>
                      <a:pt x="92" y="247"/>
                    </a:lnTo>
                    <a:lnTo>
                      <a:pt x="92" y="254"/>
                    </a:lnTo>
                    <a:cubicBezTo>
                      <a:pt x="85" y="254"/>
                      <a:pt x="85" y="254"/>
                      <a:pt x="85" y="262"/>
                    </a:cubicBezTo>
                    <a:lnTo>
                      <a:pt x="85" y="254"/>
                    </a:lnTo>
                    <a:lnTo>
                      <a:pt x="85" y="262"/>
                    </a:lnTo>
                    <a:cubicBezTo>
                      <a:pt x="78" y="262"/>
                      <a:pt x="78" y="262"/>
                      <a:pt x="78" y="262"/>
                    </a:cubicBezTo>
                    <a:cubicBezTo>
                      <a:pt x="78" y="262"/>
                      <a:pt x="78" y="262"/>
                      <a:pt x="85" y="262"/>
                    </a:cubicBezTo>
                    <a:lnTo>
                      <a:pt x="78" y="262"/>
                    </a:lnTo>
                    <a:cubicBezTo>
                      <a:pt x="78" y="269"/>
                      <a:pt x="78" y="269"/>
                      <a:pt x="78" y="269"/>
                    </a:cubicBezTo>
                    <a:cubicBezTo>
                      <a:pt x="78" y="262"/>
                      <a:pt x="78" y="262"/>
                      <a:pt x="78" y="269"/>
                    </a:cubicBezTo>
                    <a:cubicBezTo>
                      <a:pt x="78" y="262"/>
                      <a:pt x="78" y="262"/>
                      <a:pt x="78" y="262"/>
                    </a:cubicBezTo>
                    <a:cubicBezTo>
                      <a:pt x="78" y="262"/>
                      <a:pt x="78" y="262"/>
                      <a:pt x="78" y="269"/>
                    </a:cubicBezTo>
                    <a:lnTo>
                      <a:pt x="71" y="269"/>
                    </a:lnTo>
                    <a:cubicBezTo>
                      <a:pt x="78" y="269"/>
                      <a:pt x="78" y="269"/>
                      <a:pt x="78" y="269"/>
                    </a:cubicBezTo>
                    <a:lnTo>
                      <a:pt x="71" y="269"/>
                    </a:lnTo>
                    <a:lnTo>
                      <a:pt x="78" y="269"/>
                    </a:lnTo>
                    <a:lnTo>
                      <a:pt x="71" y="269"/>
                    </a:lnTo>
                    <a:lnTo>
                      <a:pt x="78" y="269"/>
                    </a:lnTo>
                    <a:cubicBezTo>
                      <a:pt x="78" y="269"/>
                      <a:pt x="78" y="269"/>
                      <a:pt x="71" y="269"/>
                    </a:cubicBezTo>
                    <a:cubicBezTo>
                      <a:pt x="78" y="269"/>
                      <a:pt x="78" y="269"/>
                      <a:pt x="78" y="269"/>
                    </a:cubicBezTo>
                    <a:lnTo>
                      <a:pt x="71" y="269"/>
                    </a:lnTo>
                    <a:lnTo>
                      <a:pt x="78" y="269"/>
                    </a:lnTo>
                    <a:cubicBezTo>
                      <a:pt x="78" y="269"/>
                      <a:pt x="78" y="269"/>
                      <a:pt x="78" y="276"/>
                    </a:cubicBezTo>
                    <a:lnTo>
                      <a:pt x="71" y="276"/>
                    </a:lnTo>
                    <a:cubicBezTo>
                      <a:pt x="78" y="276"/>
                      <a:pt x="78" y="276"/>
                      <a:pt x="78" y="276"/>
                    </a:cubicBezTo>
                    <a:cubicBezTo>
                      <a:pt x="71" y="276"/>
                      <a:pt x="71" y="276"/>
                      <a:pt x="71" y="276"/>
                    </a:cubicBezTo>
                    <a:lnTo>
                      <a:pt x="78" y="276"/>
                    </a:lnTo>
                    <a:cubicBezTo>
                      <a:pt x="78" y="276"/>
                      <a:pt x="78" y="276"/>
                      <a:pt x="71" y="276"/>
                    </a:cubicBezTo>
                    <a:lnTo>
                      <a:pt x="78" y="276"/>
                    </a:lnTo>
                    <a:cubicBezTo>
                      <a:pt x="71" y="276"/>
                      <a:pt x="71" y="276"/>
                      <a:pt x="71" y="276"/>
                    </a:cubicBezTo>
                    <a:lnTo>
                      <a:pt x="71" y="283"/>
                    </a:lnTo>
                    <a:cubicBezTo>
                      <a:pt x="71" y="283"/>
                      <a:pt x="71" y="283"/>
                      <a:pt x="64" y="283"/>
                    </a:cubicBezTo>
                    <a:lnTo>
                      <a:pt x="64" y="290"/>
                    </a:lnTo>
                    <a:lnTo>
                      <a:pt x="64" y="297"/>
                    </a:lnTo>
                    <a:lnTo>
                      <a:pt x="64" y="304"/>
                    </a:lnTo>
                    <a:cubicBezTo>
                      <a:pt x="57" y="304"/>
                      <a:pt x="64" y="304"/>
                      <a:pt x="57" y="304"/>
                    </a:cubicBezTo>
                    <a:lnTo>
                      <a:pt x="57" y="297"/>
                    </a:lnTo>
                    <a:cubicBezTo>
                      <a:pt x="57" y="297"/>
                      <a:pt x="57" y="297"/>
                      <a:pt x="57" y="290"/>
                    </a:cubicBezTo>
                    <a:cubicBezTo>
                      <a:pt x="57" y="297"/>
                      <a:pt x="57" y="297"/>
                      <a:pt x="57" y="304"/>
                    </a:cubicBezTo>
                    <a:lnTo>
                      <a:pt x="57" y="311"/>
                    </a:lnTo>
                    <a:cubicBezTo>
                      <a:pt x="64" y="311"/>
                      <a:pt x="64" y="311"/>
                      <a:pt x="64" y="311"/>
                    </a:cubicBezTo>
                    <a:cubicBezTo>
                      <a:pt x="64" y="311"/>
                      <a:pt x="64" y="311"/>
                      <a:pt x="64" y="318"/>
                    </a:cubicBezTo>
                    <a:cubicBezTo>
                      <a:pt x="71" y="318"/>
                      <a:pt x="71" y="318"/>
                      <a:pt x="71" y="318"/>
                    </a:cubicBezTo>
                    <a:lnTo>
                      <a:pt x="78" y="318"/>
                    </a:lnTo>
                    <a:lnTo>
                      <a:pt x="78" y="325"/>
                    </a:lnTo>
                    <a:cubicBezTo>
                      <a:pt x="78" y="325"/>
                      <a:pt x="78" y="325"/>
                      <a:pt x="78" y="318"/>
                    </a:cubicBezTo>
                    <a:cubicBezTo>
                      <a:pt x="71" y="318"/>
                      <a:pt x="71" y="325"/>
                      <a:pt x="71" y="325"/>
                    </a:cubicBezTo>
                    <a:lnTo>
                      <a:pt x="71" y="318"/>
                    </a:lnTo>
                    <a:lnTo>
                      <a:pt x="64" y="318"/>
                    </a:lnTo>
                    <a:lnTo>
                      <a:pt x="57" y="318"/>
                    </a:lnTo>
                    <a:cubicBezTo>
                      <a:pt x="57" y="318"/>
                      <a:pt x="57" y="318"/>
                      <a:pt x="57" y="311"/>
                    </a:cubicBezTo>
                    <a:cubicBezTo>
                      <a:pt x="57" y="311"/>
                      <a:pt x="57" y="311"/>
                      <a:pt x="57" y="318"/>
                    </a:cubicBezTo>
                    <a:cubicBezTo>
                      <a:pt x="57" y="325"/>
                      <a:pt x="57" y="339"/>
                      <a:pt x="57" y="354"/>
                    </a:cubicBezTo>
                    <a:cubicBezTo>
                      <a:pt x="57" y="354"/>
                      <a:pt x="57" y="354"/>
                      <a:pt x="64" y="354"/>
                    </a:cubicBezTo>
                    <a:cubicBezTo>
                      <a:pt x="64" y="354"/>
                      <a:pt x="64" y="354"/>
                      <a:pt x="71" y="354"/>
                    </a:cubicBezTo>
                    <a:cubicBezTo>
                      <a:pt x="71" y="354"/>
                      <a:pt x="71" y="354"/>
                      <a:pt x="71" y="361"/>
                    </a:cubicBezTo>
                    <a:cubicBezTo>
                      <a:pt x="71" y="354"/>
                      <a:pt x="71" y="354"/>
                      <a:pt x="71" y="354"/>
                    </a:cubicBezTo>
                    <a:cubicBezTo>
                      <a:pt x="78" y="354"/>
                      <a:pt x="78" y="354"/>
                      <a:pt x="78" y="354"/>
                    </a:cubicBezTo>
                    <a:cubicBezTo>
                      <a:pt x="71" y="354"/>
                      <a:pt x="71" y="354"/>
                      <a:pt x="71" y="361"/>
                    </a:cubicBezTo>
                    <a:cubicBezTo>
                      <a:pt x="71" y="361"/>
                      <a:pt x="71" y="361"/>
                      <a:pt x="71" y="368"/>
                    </a:cubicBezTo>
                    <a:cubicBezTo>
                      <a:pt x="78" y="368"/>
                      <a:pt x="78" y="361"/>
                      <a:pt x="78" y="361"/>
                    </a:cubicBezTo>
                    <a:cubicBezTo>
                      <a:pt x="78" y="361"/>
                      <a:pt x="78" y="361"/>
                      <a:pt x="71" y="361"/>
                    </a:cubicBezTo>
                    <a:cubicBezTo>
                      <a:pt x="78" y="361"/>
                      <a:pt x="78" y="361"/>
                      <a:pt x="78" y="361"/>
                    </a:cubicBezTo>
                    <a:lnTo>
                      <a:pt x="78" y="354"/>
                    </a:lnTo>
                    <a:cubicBezTo>
                      <a:pt x="78" y="354"/>
                      <a:pt x="78" y="354"/>
                      <a:pt x="78" y="361"/>
                    </a:cubicBezTo>
                    <a:lnTo>
                      <a:pt x="85" y="361"/>
                    </a:lnTo>
                    <a:cubicBezTo>
                      <a:pt x="92" y="361"/>
                      <a:pt x="92" y="361"/>
                      <a:pt x="92" y="361"/>
                    </a:cubicBezTo>
                    <a:cubicBezTo>
                      <a:pt x="99" y="361"/>
                      <a:pt x="99" y="361"/>
                      <a:pt x="99" y="361"/>
                    </a:cubicBezTo>
                    <a:lnTo>
                      <a:pt x="106" y="361"/>
                    </a:lnTo>
                    <a:cubicBezTo>
                      <a:pt x="99" y="361"/>
                      <a:pt x="106" y="368"/>
                      <a:pt x="99" y="368"/>
                    </a:cubicBezTo>
                    <a:cubicBezTo>
                      <a:pt x="99" y="368"/>
                      <a:pt x="99" y="368"/>
                      <a:pt x="106" y="368"/>
                    </a:cubicBezTo>
                    <a:cubicBezTo>
                      <a:pt x="113" y="368"/>
                      <a:pt x="113" y="368"/>
                      <a:pt x="113" y="375"/>
                    </a:cubicBezTo>
                    <a:lnTo>
                      <a:pt x="113" y="368"/>
                    </a:lnTo>
                    <a:lnTo>
                      <a:pt x="113" y="375"/>
                    </a:lnTo>
                    <a:cubicBezTo>
                      <a:pt x="113" y="375"/>
                      <a:pt x="113" y="375"/>
                      <a:pt x="120" y="375"/>
                    </a:cubicBezTo>
                    <a:lnTo>
                      <a:pt x="127" y="375"/>
                    </a:lnTo>
                    <a:lnTo>
                      <a:pt x="127" y="382"/>
                    </a:lnTo>
                    <a:lnTo>
                      <a:pt x="134" y="382"/>
                    </a:lnTo>
                    <a:lnTo>
                      <a:pt x="134" y="389"/>
                    </a:lnTo>
                    <a:lnTo>
                      <a:pt x="127" y="389"/>
                    </a:lnTo>
                    <a:lnTo>
                      <a:pt x="127" y="396"/>
                    </a:lnTo>
                    <a:cubicBezTo>
                      <a:pt x="134" y="396"/>
                      <a:pt x="134" y="396"/>
                      <a:pt x="134" y="396"/>
                    </a:cubicBezTo>
                    <a:cubicBezTo>
                      <a:pt x="141" y="396"/>
                      <a:pt x="141" y="389"/>
                      <a:pt x="141" y="389"/>
                    </a:cubicBezTo>
                    <a:cubicBezTo>
                      <a:pt x="141" y="396"/>
                      <a:pt x="148" y="396"/>
                      <a:pt x="148" y="396"/>
                    </a:cubicBezTo>
                    <a:cubicBezTo>
                      <a:pt x="155" y="396"/>
                      <a:pt x="155" y="396"/>
                      <a:pt x="155" y="396"/>
                    </a:cubicBezTo>
                    <a:lnTo>
                      <a:pt x="163" y="396"/>
                    </a:lnTo>
                    <a:cubicBezTo>
                      <a:pt x="163" y="396"/>
                      <a:pt x="163" y="403"/>
                      <a:pt x="170" y="403"/>
                    </a:cubicBezTo>
                    <a:cubicBezTo>
                      <a:pt x="177" y="403"/>
                      <a:pt x="177" y="410"/>
                      <a:pt x="177" y="410"/>
                    </a:cubicBezTo>
                    <a:cubicBezTo>
                      <a:pt x="177" y="417"/>
                      <a:pt x="170" y="417"/>
                      <a:pt x="170" y="417"/>
                    </a:cubicBezTo>
                    <a:cubicBezTo>
                      <a:pt x="170" y="417"/>
                      <a:pt x="170" y="417"/>
                      <a:pt x="170" y="424"/>
                    </a:cubicBezTo>
                    <a:cubicBezTo>
                      <a:pt x="170" y="424"/>
                      <a:pt x="170" y="424"/>
                      <a:pt x="163" y="424"/>
                    </a:cubicBezTo>
                    <a:cubicBezTo>
                      <a:pt x="163" y="424"/>
                      <a:pt x="163" y="424"/>
                      <a:pt x="163" y="431"/>
                    </a:cubicBezTo>
                    <a:lnTo>
                      <a:pt x="163" y="438"/>
                    </a:lnTo>
                    <a:cubicBezTo>
                      <a:pt x="163" y="438"/>
                      <a:pt x="163" y="438"/>
                      <a:pt x="163" y="445"/>
                    </a:cubicBezTo>
                    <a:cubicBezTo>
                      <a:pt x="155" y="445"/>
                      <a:pt x="155" y="445"/>
                      <a:pt x="155" y="452"/>
                    </a:cubicBezTo>
                    <a:cubicBezTo>
                      <a:pt x="155" y="452"/>
                      <a:pt x="155" y="452"/>
                      <a:pt x="148" y="452"/>
                    </a:cubicBezTo>
                    <a:cubicBezTo>
                      <a:pt x="148" y="452"/>
                      <a:pt x="148" y="452"/>
                      <a:pt x="148" y="460"/>
                    </a:cubicBezTo>
                    <a:cubicBezTo>
                      <a:pt x="148" y="460"/>
                      <a:pt x="148" y="452"/>
                      <a:pt x="141" y="452"/>
                    </a:cubicBezTo>
                    <a:cubicBezTo>
                      <a:pt x="141" y="460"/>
                      <a:pt x="141" y="460"/>
                      <a:pt x="141" y="460"/>
                    </a:cubicBezTo>
                    <a:cubicBezTo>
                      <a:pt x="141" y="460"/>
                      <a:pt x="141" y="460"/>
                      <a:pt x="134" y="460"/>
                    </a:cubicBezTo>
                    <a:cubicBezTo>
                      <a:pt x="141" y="460"/>
                      <a:pt x="134" y="467"/>
                      <a:pt x="134" y="467"/>
                    </a:cubicBezTo>
                    <a:cubicBezTo>
                      <a:pt x="141" y="474"/>
                      <a:pt x="134" y="474"/>
                      <a:pt x="134" y="474"/>
                    </a:cubicBezTo>
                    <a:cubicBezTo>
                      <a:pt x="134" y="481"/>
                      <a:pt x="127" y="481"/>
                      <a:pt x="127" y="481"/>
                    </a:cubicBezTo>
                    <a:cubicBezTo>
                      <a:pt x="127" y="481"/>
                      <a:pt x="134" y="481"/>
                      <a:pt x="134" y="474"/>
                    </a:cubicBezTo>
                    <a:lnTo>
                      <a:pt x="127" y="474"/>
                    </a:lnTo>
                    <a:cubicBezTo>
                      <a:pt x="127" y="474"/>
                      <a:pt x="127" y="474"/>
                      <a:pt x="127" y="481"/>
                    </a:cubicBezTo>
                    <a:cubicBezTo>
                      <a:pt x="170" y="523"/>
                      <a:pt x="233" y="551"/>
                      <a:pt x="297" y="551"/>
                    </a:cubicBezTo>
                    <a:cubicBezTo>
                      <a:pt x="417" y="551"/>
                      <a:pt x="516" y="460"/>
                      <a:pt x="537" y="347"/>
                    </a:cubicBezTo>
                    <a:cubicBezTo>
                      <a:pt x="537" y="339"/>
                      <a:pt x="537" y="339"/>
                      <a:pt x="537" y="339"/>
                    </a:cubicBezTo>
                    <a:cubicBezTo>
                      <a:pt x="537" y="332"/>
                      <a:pt x="530" y="332"/>
                      <a:pt x="530" y="332"/>
                    </a:cubicBezTo>
                    <a:cubicBezTo>
                      <a:pt x="530" y="332"/>
                      <a:pt x="530" y="332"/>
                      <a:pt x="530" y="325"/>
                    </a:cubicBezTo>
                    <a:cubicBezTo>
                      <a:pt x="530" y="325"/>
                      <a:pt x="530" y="325"/>
                      <a:pt x="530" y="318"/>
                    </a:cubicBezTo>
                    <a:lnTo>
                      <a:pt x="530" y="311"/>
                    </a:lnTo>
                    <a:cubicBezTo>
                      <a:pt x="530" y="311"/>
                      <a:pt x="530" y="311"/>
                      <a:pt x="523" y="311"/>
                    </a:cubicBezTo>
                    <a:cubicBezTo>
                      <a:pt x="523" y="304"/>
                      <a:pt x="523" y="304"/>
                      <a:pt x="523" y="304"/>
                    </a:cubicBezTo>
                    <a:cubicBezTo>
                      <a:pt x="516" y="304"/>
                      <a:pt x="516" y="304"/>
                      <a:pt x="516" y="304"/>
                    </a:cubicBezTo>
                    <a:cubicBezTo>
                      <a:pt x="516" y="304"/>
                      <a:pt x="516" y="304"/>
                      <a:pt x="523" y="304"/>
                    </a:cubicBezTo>
                    <a:lnTo>
                      <a:pt x="516" y="304"/>
                    </a:lnTo>
                    <a:lnTo>
                      <a:pt x="516" y="297"/>
                    </a:lnTo>
                    <a:cubicBezTo>
                      <a:pt x="516" y="297"/>
                      <a:pt x="516" y="297"/>
                      <a:pt x="516" y="290"/>
                    </a:cubicBezTo>
                    <a:cubicBezTo>
                      <a:pt x="516" y="297"/>
                      <a:pt x="516" y="297"/>
                      <a:pt x="509" y="297"/>
                    </a:cubicBezTo>
                    <a:cubicBezTo>
                      <a:pt x="509" y="290"/>
                      <a:pt x="509" y="290"/>
                      <a:pt x="509" y="290"/>
                    </a:cubicBezTo>
                    <a:cubicBezTo>
                      <a:pt x="509" y="290"/>
                      <a:pt x="509" y="290"/>
                      <a:pt x="509" y="297"/>
                    </a:cubicBezTo>
                    <a:cubicBezTo>
                      <a:pt x="509" y="297"/>
                      <a:pt x="509" y="297"/>
                      <a:pt x="502" y="297"/>
                    </a:cubicBezTo>
                    <a:lnTo>
                      <a:pt x="502" y="304"/>
                    </a:lnTo>
                    <a:cubicBezTo>
                      <a:pt x="495" y="304"/>
                      <a:pt x="495" y="304"/>
                      <a:pt x="495" y="304"/>
                    </a:cubicBezTo>
                    <a:lnTo>
                      <a:pt x="488" y="311"/>
                    </a:lnTo>
                    <a:cubicBezTo>
                      <a:pt x="481" y="311"/>
                      <a:pt x="481" y="311"/>
                      <a:pt x="481" y="311"/>
                    </a:cubicBezTo>
                    <a:cubicBezTo>
                      <a:pt x="481" y="311"/>
                      <a:pt x="481" y="311"/>
                      <a:pt x="481" y="318"/>
                    </a:cubicBezTo>
                    <a:lnTo>
                      <a:pt x="481" y="325"/>
                    </a:lnTo>
                    <a:cubicBezTo>
                      <a:pt x="481" y="325"/>
                      <a:pt x="481" y="325"/>
                      <a:pt x="481" y="332"/>
                    </a:cubicBezTo>
                    <a:cubicBezTo>
                      <a:pt x="481" y="332"/>
                      <a:pt x="481" y="332"/>
                      <a:pt x="474" y="332"/>
                    </a:cubicBezTo>
                    <a:cubicBezTo>
                      <a:pt x="474" y="325"/>
                      <a:pt x="474" y="325"/>
                      <a:pt x="466" y="325"/>
                    </a:cubicBezTo>
                    <a:cubicBezTo>
                      <a:pt x="466" y="325"/>
                      <a:pt x="466" y="325"/>
                      <a:pt x="466" y="318"/>
                    </a:cubicBezTo>
                    <a:lnTo>
                      <a:pt x="466" y="311"/>
                    </a:lnTo>
                    <a:cubicBezTo>
                      <a:pt x="466" y="311"/>
                      <a:pt x="466" y="304"/>
                      <a:pt x="459" y="304"/>
                    </a:cubicBezTo>
                    <a:cubicBezTo>
                      <a:pt x="459" y="297"/>
                      <a:pt x="459" y="297"/>
                      <a:pt x="459" y="297"/>
                    </a:cubicBezTo>
                    <a:cubicBezTo>
                      <a:pt x="466" y="297"/>
                      <a:pt x="459" y="297"/>
                      <a:pt x="459" y="297"/>
                    </a:cubicBezTo>
                    <a:cubicBezTo>
                      <a:pt x="452" y="297"/>
                      <a:pt x="452" y="297"/>
                      <a:pt x="452" y="297"/>
                    </a:cubicBezTo>
                    <a:cubicBezTo>
                      <a:pt x="452" y="297"/>
                      <a:pt x="452" y="297"/>
                      <a:pt x="452" y="290"/>
                    </a:cubicBezTo>
                    <a:cubicBezTo>
                      <a:pt x="452" y="297"/>
                      <a:pt x="452" y="290"/>
                      <a:pt x="452" y="290"/>
                    </a:cubicBezTo>
                    <a:cubicBezTo>
                      <a:pt x="445" y="290"/>
                      <a:pt x="445" y="290"/>
                      <a:pt x="445" y="290"/>
                    </a:cubicBezTo>
                    <a:cubicBezTo>
                      <a:pt x="445" y="283"/>
                      <a:pt x="445" y="283"/>
                      <a:pt x="445" y="283"/>
                    </a:cubicBezTo>
                    <a:cubicBezTo>
                      <a:pt x="445" y="283"/>
                      <a:pt x="438" y="290"/>
                      <a:pt x="438" y="283"/>
                    </a:cubicBezTo>
                    <a:lnTo>
                      <a:pt x="431" y="283"/>
                    </a:lnTo>
                    <a:cubicBezTo>
                      <a:pt x="431" y="290"/>
                      <a:pt x="431" y="290"/>
                      <a:pt x="431" y="290"/>
                    </a:cubicBezTo>
                    <a:lnTo>
                      <a:pt x="431" y="283"/>
                    </a:lnTo>
                    <a:cubicBezTo>
                      <a:pt x="424" y="283"/>
                      <a:pt x="424" y="283"/>
                      <a:pt x="424" y="283"/>
                    </a:cubicBezTo>
                    <a:cubicBezTo>
                      <a:pt x="417" y="283"/>
                      <a:pt x="417" y="283"/>
                      <a:pt x="417" y="283"/>
                    </a:cubicBezTo>
                    <a:lnTo>
                      <a:pt x="410" y="283"/>
                    </a:lnTo>
                    <a:cubicBezTo>
                      <a:pt x="410" y="283"/>
                      <a:pt x="403" y="283"/>
                      <a:pt x="403" y="276"/>
                    </a:cubicBezTo>
                    <a:cubicBezTo>
                      <a:pt x="403" y="276"/>
                      <a:pt x="403" y="276"/>
                      <a:pt x="403" y="269"/>
                    </a:cubicBezTo>
                    <a:cubicBezTo>
                      <a:pt x="396" y="269"/>
                      <a:pt x="396" y="269"/>
                      <a:pt x="396" y="269"/>
                    </a:cubicBezTo>
                    <a:cubicBezTo>
                      <a:pt x="396" y="269"/>
                      <a:pt x="396" y="269"/>
                      <a:pt x="396" y="276"/>
                    </a:cubicBezTo>
                    <a:cubicBezTo>
                      <a:pt x="396" y="276"/>
                      <a:pt x="396" y="276"/>
                      <a:pt x="396" y="283"/>
                    </a:cubicBezTo>
                    <a:cubicBezTo>
                      <a:pt x="396" y="283"/>
                      <a:pt x="396" y="283"/>
                      <a:pt x="403" y="283"/>
                    </a:cubicBezTo>
                    <a:cubicBezTo>
                      <a:pt x="403" y="283"/>
                      <a:pt x="403" y="283"/>
                      <a:pt x="396" y="283"/>
                    </a:cubicBezTo>
                    <a:lnTo>
                      <a:pt x="403" y="283"/>
                    </a:lnTo>
                    <a:cubicBezTo>
                      <a:pt x="396" y="283"/>
                      <a:pt x="396" y="283"/>
                      <a:pt x="403" y="283"/>
                    </a:cubicBezTo>
                    <a:lnTo>
                      <a:pt x="403" y="290"/>
                    </a:lnTo>
                    <a:cubicBezTo>
                      <a:pt x="403" y="283"/>
                      <a:pt x="403" y="283"/>
                      <a:pt x="403" y="283"/>
                    </a:cubicBezTo>
                    <a:lnTo>
                      <a:pt x="403" y="290"/>
                    </a:lnTo>
                    <a:cubicBezTo>
                      <a:pt x="410" y="290"/>
                      <a:pt x="410" y="290"/>
                      <a:pt x="410" y="290"/>
                    </a:cubicBezTo>
                    <a:cubicBezTo>
                      <a:pt x="417" y="283"/>
                      <a:pt x="417" y="283"/>
                      <a:pt x="417" y="283"/>
                    </a:cubicBezTo>
                    <a:lnTo>
                      <a:pt x="417" y="290"/>
                    </a:lnTo>
                    <a:lnTo>
                      <a:pt x="424" y="290"/>
                    </a:lnTo>
                    <a:cubicBezTo>
                      <a:pt x="424" y="290"/>
                      <a:pt x="424" y="290"/>
                      <a:pt x="424" y="297"/>
                    </a:cubicBezTo>
                    <a:cubicBezTo>
                      <a:pt x="424" y="304"/>
                      <a:pt x="424" y="304"/>
                      <a:pt x="424" y="304"/>
                    </a:cubicBezTo>
                    <a:cubicBezTo>
                      <a:pt x="417" y="304"/>
                      <a:pt x="417" y="304"/>
                      <a:pt x="417" y="304"/>
                    </a:cubicBezTo>
                    <a:lnTo>
                      <a:pt x="417" y="311"/>
                    </a:lnTo>
                    <a:cubicBezTo>
                      <a:pt x="410" y="311"/>
                      <a:pt x="410" y="311"/>
                      <a:pt x="410" y="311"/>
                    </a:cubicBezTo>
                    <a:lnTo>
                      <a:pt x="403" y="311"/>
                    </a:lnTo>
                    <a:cubicBezTo>
                      <a:pt x="403" y="318"/>
                      <a:pt x="403" y="318"/>
                      <a:pt x="396" y="318"/>
                    </a:cubicBezTo>
                    <a:lnTo>
                      <a:pt x="389" y="318"/>
                    </a:lnTo>
                    <a:cubicBezTo>
                      <a:pt x="382" y="325"/>
                      <a:pt x="382" y="325"/>
                      <a:pt x="382" y="318"/>
                    </a:cubicBezTo>
                    <a:cubicBezTo>
                      <a:pt x="382" y="318"/>
                      <a:pt x="382" y="318"/>
                      <a:pt x="382" y="311"/>
                    </a:cubicBezTo>
                    <a:cubicBezTo>
                      <a:pt x="382" y="311"/>
                      <a:pt x="375" y="311"/>
                      <a:pt x="375" y="304"/>
                    </a:cubicBezTo>
                    <a:cubicBezTo>
                      <a:pt x="375" y="304"/>
                      <a:pt x="375" y="304"/>
                      <a:pt x="368" y="297"/>
                    </a:cubicBezTo>
                    <a:cubicBezTo>
                      <a:pt x="368" y="297"/>
                      <a:pt x="368" y="297"/>
                      <a:pt x="368" y="290"/>
                    </a:cubicBezTo>
                    <a:cubicBezTo>
                      <a:pt x="368" y="283"/>
                      <a:pt x="361" y="283"/>
                      <a:pt x="361" y="283"/>
                    </a:cubicBezTo>
                    <a:cubicBezTo>
                      <a:pt x="361" y="276"/>
                      <a:pt x="361" y="276"/>
                      <a:pt x="361" y="276"/>
                    </a:cubicBezTo>
                    <a:cubicBezTo>
                      <a:pt x="361" y="269"/>
                      <a:pt x="353" y="269"/>
                      <a:pt x="353" y="269"/>
                    </a:cubicBezTo>
                    <a:cubicBezTo>
                      <a:pt x="353" y="269"/>
                      <a:pt x="353" y="269"/>
                      <a:pt x="361" y="262"/>
                    </a:cubicBezTo>
                    <a:cubicBezTo>
                      <a:pt x="361" y="254"/>
                      <a:pt x="361" y="254"/>
                      <a:pt x="361" y="254"/>
                    </a:cubicBezTo>
                    <a:cubicBezTo>
                      <a:pt x="361" y="254"/>
                      <a:pt x="361" y="254"/>
                      <a:pt x="353" y="254"/>
                    </a:cubicBezTo>
                    <a:cubicBezTo>
                      <a:pt x="353" y="254"/>
                      <a:pt x="353" y="254"/>
                      <a:pt x="346" y="254"/>
                    </a:cubicBezTo>
                    <a:cubicBezTo>
                      <a:pt x="346" y="254"/>
                      <a:pt x="346" y="247"/>
                      <a:pt x="346" y="254"/>
                    </a:cubicBezTo>
                    <a:cubicBezTo>
                      <a:pt x="346" y="254"/>
                      <a:pt x="346" y="254"/>
                      <a:pt x="339" y="254"/>
                    </a:cubicBezTo>
                    <a:cubicBezTo>
                      <a:pt x="339" y="247"/>
                      <a:pt x="339" y="247"/>
                      <a:pt x="339" y="247"/>
                    </a:cubicBezTo>
                    <a:cubicBezTo>
                      <a:pt x="332" y="247"/>
                      <a:pt x="332" y="247"/>
                      <a:pt x="332" y="247"/>
                    </a:cubicBezTo>
                    <a:cubicBezTo>
                      <a:pt x="339" y="247"/>
                      <a:pt x="339" y="247"/>
                      <a:pt x="332" y="247"/>
                    </a:cubicBezTo>
                    <a:lnTo>
                      <a:pt x="339" y="247"/>
                    </a:lnTo>
                    <a:lnTo>
                      <a:pt x="332" y="247"/>
                    </a:lnTo>
                    <a:cubicBezTo>
                      <a:pt x="332" y="240"/>
                      <a:pt x="332" y="240"/>
                      <a:pt x="332" y="240"/>
                    </a:cubicBezTo>
                    <a:cubicBezTo>
                      <a:pt x="332" y="240"/>
                      <a:pt x="332" y="240"/>
                      <a:pt x="339" y="240"/>
                    </a:cubicBezTo>
                    <a:cubicBezTo>
                      <a:pt x="332" y="240"/>
                      <a:pt x="332" y="240"/>
                      <a:pt x="332" y="240"/>
                    </a:cubicBezTo>
                    <a:lnTo>
                      <a:pt x="339" y="240"/>
                    </a:lnTo>
                    <a:lnTo>
                      <a:pt x="346" y="240"/>
                    </a:lnTo>
                    <a:cubicBezTo>
                      <a:pt x="346" y="240"/>
                      <a:pt x="346" y="240"/>
                      <a:pt x="339" y="240"/>
                    </a:cubicBezTo>
                    <a:cubicBezTo>
                      <a:pt x="339" y="240"/>
                      <a:pt x="339" y="240"/>
                      <a:pt x="339" y="233"/>
                    </a:cubicBezTo>
                    <a:lnTo>
                      <a:pt x="346" y="240"/>
                    </a:lnTo>
                    <a:lnTo>
                      <a:pt x="346" y="233"/>
                    </a:lnTo>
                    <a:cubicBezTo>
                      <a:pt x="346" y="240"/>
                      <a:pt x="346" y="240"/>
                      <a:pt x="346" y="240"/>
                    </a:cubicBezTo>
                    <a:cubicBezTo>
                      <a:pt x="346" y="233"/>
                      <a:pt x="346" y="233"/>
                      <a:pt x="346" y="233"/>
                    </a:cubicBezTo>
                    <a:lnTo>
                      <a:pt x="353" y="233"/>
                    </a:lnTo>
                    <a:cubicBezTo>
                      <a:pt x="353" y="233"/>
                      <a:pt x="353" y="233"/>
                      <a:pt x="361" y="233"/>
                    </a:cubicBezTo>
                    <a:cubicBezTo>
                      <a:pt x="361" y="233"/>
                      <a:pt x="361" y="240"/>
                      <a:pt x="368" y="240"/>
                    </a:cubicBezTo>
                    <a:lnTo>
                      <a:pt x="375" y="240"/>
                    </a:lnTo>
                    <a:lnTo>
                      <a:pt x="375" y="233"/>
                    </a:lnTo>
                    <a:cubicBezTo>
                      <a:pt x="375" y="226"/>
                      <a:pt x="375" y="226"/>
                      <a:pt x="375" y="226"/>
                    </a:cubicBezTo>
                    <a:lnTo>
                      <a:pt x="368" y="226"/>
                    </a:lnTo>
                    <a:lnTo>
                      <a:pt x="361" y="226"/>
                    </a:lnTo>
                    <a:cubicBezTo>
                      <a:pt x="361" y="226"/>
                      <a:pt x="368" y="226"/>
                      <a:pt x="368" y="219"/>
                    </a:cubicBezTo>
                    <a:cubicBezTo>
                      <a:pt x="368" y="219"/>
                      <a:pt x="368" y="219"/>
                      <a:pt x="361" y="219"/>
                    </a:cubicBezTo>
                    <a:cubicBezTo>
                      <a:pt x="353" y="219"/>
                      <a:pt x="353" y="219"/>
                      <a:pt x="353" y="219"/>
                    </a:cubicBezTo>
                    <a:cubicBezTo>
                      <a:pt x="353" y="219"/>
                      <a:pt x="361" y="219"/>
                      <a:pt x="361" y="226"/>
                    </a:cubicBezTo>
                    <a:cubicBezTo>
                      <a:pt x="361" y="226"/>
                      <a:pt x="361" y="226"/>
                      <a:pt x="353" y="226"/>
                    </a:cubicBezTo>
                    <a:cubicBezTo>
                      <a:pt x="353" y="219"/>
                      <a:pt x="353" y="219"/>
                      <a:pt x="353" y="219"/>
                    </a:cubicBezTo>
                    <a:cubicBezTo>
                      <a:pt x="353" y="219"/>
                      <a:pt x="353" y="219"/>
                      <a:pt x="346" y="219"/>
                    </a:cubicBezTo>
                    <a:cubicBezTo>
                      <a:pt x="346" y="219"/>
                      <a:pt x="346" y="219"/>
                      <a:pt x="353" y="219"/>
                    </a:cubicBezTo>
                    <a:cubicBezTo>
                      <a:pt x="346" y="219"/>
                      <a:pt x="346" y="219"/>
                      <a:pt x="346" y="219"/>
                    </a:cubicBezTo>
                    <a:cubicBezTo>
                      <a:pt x="346" y="219"/>
                      <a:pt x="339" y="219"/>
                      <a:pt x="346" y="219"/>
                    </a:cubicBezTo>
                    <a:cubicBezTo>
                      <a:pt x="346" y="226"/>
                      <a:pt x="346" y="226"/>
                      <a:pt x="346" y="226"/>
                    </a:cubicBezTo>
                    <a:cubicBezTo>
                      <a:pt x="346" y="226"/>
                      <a:pt x="346" y="226"/>
                      <a:pt x="339" y="226"/>
                    </a:cubicBezTo>
                    <a:cubicBezTo>
                      <a:pt x="339" y="226"/>
                      <a:pt x="339" y="226"/>
                      <a:pt x="339" y="233"/>
                    </a:cubicBezTo>
                    <a:cubicBezTo>
                      <a:pt x="339" y="240"/>
                      <a:pt x="339" y="240"/>
                      <a:pt x="339" y="240"/>
                    </a:cubicBezTo>
                    <a:lnTo>
                      <a:pt x="332" y="240"/>
                    </a:lnTo>
                    <a:cubicBezTo>
                      <a:pt x="332" y="240"/>
                      <a:pt x="332" y="240"/>
                      <a:pt x="325" y="240"/>
                    </a:cubicBezTo>
                    <a:cubicBezTo>
                      <a:pt x="325" y="240"/>
                      <a:pt x="325" y="240"/>
                      <a:pt x="325" y="247"/>
                    </a:cubicBezTo>
                    <a:cubicBezTo>
                      <a:pt x="325" y="247"/>
                      <a:pt x="325" y="247"/>
                      <a:pt x="325" y="254"/>
                    </a:cubicBezTo>
                    <a:lnTo>
                      <a:pt x="325" y="247"/>
                    </a:lnTo>
                    <a:cubicBezTo>
                      <a:pt x="325" y="247"/>
                      <a:pt x="325" y="247"/>
                      <a:pt x="318" y="254"/>
                    </a:cubicBezTo>
                    <a:cubicBezTo>
                      <a:pt x="318" y="247"/>
                      <a:pt x="318" y="247"/>
                      <a:pt x="318" y="247"/>
                    </a:cubicBezTo>
                    <a:lnTo>
                      <a:pt x="325" y="247"/>
                    </a:lnTo>
                    <a:lnTo>
                      <a:pt x="318" y="247"/>
                    </a:lnTo>
                    <a:cubicBezTo>
                      <a:pt x="318" y="247"/>
                      <a:pt x="318" y="247"/>
                      <a:pt x="318" y="240"/>
                    </a:cubicBezTo>
                    <a:cubicBezTo>
                      <a:pt x="318" y="247"/>
                      <a:pt x="318" y="240"/>
                      <a:pt x="318" y="240"/>
                    </a:cubicBezTo>
                    <a:lnTo>
                      <a:pt x="318" y="233"/>
                    </a:lnTo>
                    <a:cubicBezTo>
                      <a:pt x="318" y="233"/>
                      <a:pt x="318" y="233"/>
                      <a:pt x="311" y="233"/>
                    </a:cubicBezTo>
                    <a:lnTo>
                      <a:pt x="304" y="226"/>
                    </a:lnTo>
                    <a:cubicBezTo>
                      <a:pt x="297" y="226"/>
                      <a:pt x="297" y="226"/>
                      <a:pt x="297" y="226"/>
                    </a:cubicBezTo>
                    <a:lnTo>
                      <a:pt x="297" y="219"/>
                    </a:lnTo>
                    <a:lnTo>
                      <a:pt x="297" y="226"/>
                    </a:lnTo>
                    <a:cubicBezTo>
                      <a:pt x="297" y="233"/>
                      <a:pt x="297" y="233"/>
                      <a:pt x="297" y="233"/>
                    </a:cubicBezTo>
                    <a:lnTo>
                      <a:pt x="304" y="233"/>
                    </a:lnTo>
                    <a:cubicBezTo>
                      <a:pt x="311" y="240"/>
                      <a:pt x="311" y="240"/>
                      <a:pt x="311" y="240"/>
                    </a:cubicBezTo>
                    <a:lnTo>
                      <a:pt x="304" y="240"/>
                    </a:lnTo>
                    <a:cubicBezTo>
                      <a:pt x="311" y="240"/>
                      <a:pt x="311" y="240"/>
                      <a:pt x="311" y="240"/>
                    </a:cubicBezTo>
                    <a:cubicBezTo>
                      <a:pt x="311" y="240"/>
                      <a:pt x="311" y="240"/>
                      <a:pt x="311" y="247"/>
                    </a:cubicBezTo>
                    <a:cubicBezTo>
                      <a:pt x="311" y="247"/>
                      <a:pt x="311" y="247"/>
                      <a:pt x="304" y="247"/>
                    </a:cubicBezTo>
                    <a:lnTo>
                      <a:pt x="304" y="240"/>
                    </a:lnTo>
                    <a:cubicBezTo>
                      <a:pt x="304" y="240"/>
                      <a:pt x="304" y="240"/>
                      <a:pt x="297" y="240"/>
                    </a:cubicBezTo>
                    <a:cubicBezTo>
                      <a:pt x="297" y="233"/>
                      <a:pt x="297" y="240"/>
                      <a:pt x="297" y="233"/>
                    </a:cubicBezTo>
                    <a:cubicBezTo>
                      <a:pt x="297" y="233"/>
                      <a:pt x="297" y="233"/>
                      <a:pt x="290" y="233"/>
                    </a:cubicBezTo>
                    <a:lnTo>
                      <a:pt x="290" y="226"/>
                    </a:lnTo>
                    <a:lnTo>
                      <a:pt x="283" y="226"/>
                    </a:lnTo>
                    <a:cubicBezTo>
                      <a:pt x="283" y="226"/>
                      <a:pt x="283" y="233"/>
                      <a:pt x="276" y="233"/>
                    </a:cubicBezTo>
                    <a:cubicBezTo>
                      <a:pt x="276" y="226"/>
                      <a:pt x="276" y="233"/>
                      <a:pt x="276" y="233"/>
                    </a:cubicBezTo>
                    <a:cubicBezTo>
                      <a:pt x="276" y="233"/>
                      <a:pt x="276" y="226"/>
                      <a:pt x="269" y="233"/>
                    </a:cubicBezTo>
                    <a:cubicBezTo>
                      <a:pt x="269" y="240"/>
                      <a:pt x="262" y="233"/>
                      <a:pt x="262" y="240"/>
                    </a:cubicBezTo>
                    <a:cubicBezTo>
                      <a:pt x="262" y="240"/>
                      <a:pt x="262" y="240"/>
                      <a:pt x="262" y="247"/>
                    </a:cubicBezTo>
                    <a:lnTo>
                      <a:pt x="255" y="247"/>
                    </a:lnTo>
                    <a:cubicBezTo>
                      <a:pt x="255" y="247"/>
                      <a:pt x="255" y="247"/>
                      <a:pt x="255" y="254"/>
                    </a:cubicBezTo>
                    <a:lnTo>
                      <a:pt x="248" y="254"/>
                    </a:lnTo>
                    <a:cubicBezTo>
                      <a:pt x="248" y="254"/>
                      <a:pt x="248" y="254"/>
                      <a:pt x="240" y="254"/>
                    </a:cubicBezTo>
                    <a:cubicBezTo>
                      <a:pt x="240" y="247"/>
                      <a:pt x="240" y="247"/>
                      <a:pt x="240" y="247"/>
                    </a:cubicBezTo>
                    <a:cubicBezTo>
                      <a:pt x="233" y="247"/>
                      <a:pt x="240" y="247"/>
                      <a:pt x="240" y="247"/>
                    </a:cubicBezTo>
                    <a:lnTo>
                      <a:pt x="233" y="247"/>
                    </a:lnTo>
                    <a:cubicBezTo>
                      <a:pt x="233" y="247"/>
                      <a:pt x="233" y="247"/>
                      <a:pt x="240" y="247"/>
                    </a:cubicBezTo>
                    <a:cubicBezTo>
                      <a:pt x="240" y="247"/>
                      <a:pt x="240" y="247"/>
                      <a:pt x="233" y="247"/>
                    </a:cubicBezTo>
                    <a:lnTo>
                      <a:pt x="233" y="240"/>
                    </a:lnTo>
                    <a:cubicBezTo>
                      <a:pt x="240" y="240"/>
                      <a:pt x="240" y="240"/>
                      <a:pt x="240" y="233"/>
                    </a:cubicBezTo>
                    <a:cubicBezTo>
                      <a:pt x="240" y="233"/>
                      <a:pt x="240" y="233"/>
                      <a:pt x="233" y="233"/>
                    </a:cubicBezTo>
                    <a:lnTo>
                      <a:pt x="240" y="233"/>
                    </a:lnTo>
                    <a:cubicBezTo>
                      <a:pt x="240" y="226"/>
                      <a:pt x="240" y="226"/>
                      <a:pt x="240" y="226"/>
                    </a:cubicBezTo>
                    <a:lnTo>
                      <a:pt x="248" y="226"/>
                    </a:lnTo>
                    <a:cubicBezTo>
                      <a:pt x="248" y="226"/>
                      <a:pt x="255" y="233"/>
                      <a:pt x="255" y="226"/>
                    </a:cubicBezTo>
                    <a:lnTo>
                      <a:pt x="255" y="233"/>
                    </a:lnTo>
                    <a:cubicBezTo>
                      <a:pt x="255" y="226"/>
                      <a:pt x="255" y="226"/>
                      <a:pt x="255" y="226"/>
                    </a:cubicBezTo>
                    <a:cubicBezTo>
                      <a:pt x="262" y="226"/>
                      <a:pt x="262" y="226"/>
                      <a:pt x="262" y="226"/>
                    </a:cubicBezTo>
                    <a:lnTo>
                      <a:pt x="255" y="226"/>
                    </a:lnTo>
                    <a:cubicBezTo>
                      <a:pt x="255" y="226"/>
                      <a:pt x="255" y="226"/>
                      <a:pt x="262" y="219"/>
                    </a:cubicBezTo>
                    <a:cubicBezTo>
                      <a:pt x="262" y="226"/>
                      <a:pt x="262" y="226"/>
                      <a:pt x="262" y="226"/>
                    </a:cubicBezTo>
                    <a:lnTo>
                      <a:pt x="262" y="219"/>
                    </a:lnTo>
                    <a:cubicBezTo>
                      <a:pt x="255" y="219"/>
                      <a:pt x="262" y="219"/>
                      <a:pt x="255" y="219"/>
                    </a:cubicBezTo>
                    <a:cubicBezTo>
                      <a:pt x="255" y="212"/>
                      <a:pt x="255" y="212"/>
                      <a:pt x="255" y="212"/>
                    </a:cubicBezTo>
                    <a:lnTo>
                      <a:pt x="255" y="219"/>
                    </a:lnTo>
                    <a:cubicBezTo>
                      <a:pt x="255" y="212"/>
                      <a:pt x="255" y="212"/>
                      <a:pt x="248" y="212"/>
                    </a:cubicBezTo>
                    <a:lnTo>
                      <a:pt x="255" y="212"/>
                    </a:lnTo>
                    <a:cubicBezTo>
                      <a:pt x="255" y="212"/>
                      <a:pt x="255" y="212"/>
                      <a:pt x="255" y="205"/>
                    </a:cubicBezTo>
                    <a:cubicBezTo>
                      <a:pt x="255" y="205"/>
                      <a:pt x="255" y="205"/>
                      <a:pt x="262" y="205"/>
                    </a:cubicBezTo>
                    <a:lnTo>
                      <a:pt x="262" y="212"/>
                    </a:lnTo>
                    <a:cubicBezTo>
                      <a:pt x="262" y="205"/>
                      <a:pt x="262" y="212"/>
                      <a:pt x="262" y="212"/>
                    </a:cubicBezTo>
                    <a:cubicBezTo>
                      <a:pt x="262" y="205"/>
                      <a:pt x="262" y="205"/>
                      <a:pt x="262" y="205"/>
                    </a:cubicBezTo>
                    <a:cubicBezTo>
                      <a:pt x="262" y="205"/>
                      <a:pt x="262" y="205"/>
                      <a:pt x="269" y="205"/>
                    </a:cubicBezTo>
                    <a:cubicBezTo>
                      <a:pt x="269" y="198"/>
                      <a:pt x="269" y="198"/>
                      <a:pt x="269" y="198"/>
                    </a:cubicBezTo>
                    <a:lnTo>
                      <a:pt x="276" y="198"/>
                    </a:lnTo>
                    <a:cubicBezTo>
                      <a:pt x="276" y="198"/>
                      <a:pt x="276" y="191"/>
                      <a:pt x="283" y="198"/>
                    </a:cubicBezTo>
                    <a:cubicBezTo>
                      <a:pt x="283" y="198"/>
                      <a:pt x="283" y="198"/>
                      <a:pt x="283" y="191"/>
                    </a:cubicBezTo>
                    <a:cubicBezTo>
                      <a:pt x="283" y="191"/>
                      <a:pt x="283" y="191"/>
                      <a:pt x="283" y="198"/>
                    </a:cubicBezTo>
                    <a:cubicBezTo>
                      <a:pt x="283" y="198"/>
                      <a:pt x="283" y="198"/>
                      <a:pt x="283" y="191"/>
                    </a:cubicBezTo>
                    <a:cubicBezTo>
                      <a:pt x="283" y="191"/>
                      <a:pt x="283" y="191"/>
                      <a:pt x="290" y="191"/>
                    </a:cubicBezTo>
                    <a:lnTo>
                      <a:pt x="283" y="191"/>
                    </a:lnTo>
                    <a:cubicBezTo>
                      <a:pt x="283" y="191"/>
                      <a:pt x="283" y="191"/>
                      <a:pt x="283" y="184"/>
                    </a:cubicBezTo>
                    <a:cubicBezTo>
                      <a:pt x="283" y="184"/>
                      <a:pt x="283" y="184"/>
                      <a:pt x="290" y="184"/>
                    </a:cubicBezTo>
                    <a:lnTo>
                      <a:pt x="290" y="191"/>
                    </a:lnTo>
                    <a:lnTo>
                      <a:pt x="297" y="191"/>
                    </a:lnTo>
                    <a:lnTo>
                      <a:pt x="304" y="191"/>
                    </a:lnTo>
                    <a:cubicBezTo>
                      <a:pt x="304" y="191"/>
                      <a:pt x="304" y="191"/>
                      <a:pt x="311" y="191"/>
                    </a:cubicBezTo>
                    <a:lnTo>
                      <a:pt x="318" y="191"/>
                    </a:lnTo>
                    <a:cubicBezTo>
                      <a:pt x="318" y="184"/>
                      <a:pt x="318" y="191"/>
                      <a:pt x="318" y="184"/>
                    </a:cubicBezTo>
                    <a:lnTo>
                      <a:pt x="318" y="177"/>
                    </a:lnTo>
                    <a:cubicBezTo>
                      <a:pt x="325" y="177"/>
                      <a:pt x="325" y="177"/>
                      <a:pt x="325" y="177"/>
                    </a:cubicBezTo>
                    <a:cubicBezTo>
                      <a:pt x="325" y="177"/>
                      <a:pt x="325" y="177"/>
                      <a:pt x="325" y="184"/>
                    </a:cubicBezTo>
                    <a:cubicBezTo>
                      <a:pt x="325" y="184"/>
                      <a:pt x="325" y="184"/>
                      <a:pt x="325" y="177"/>
                    </a:cubicBezTo>
                    <a:cubicBezTo>
                      <a:pt x="325" y="177"/>
                      <a:pt x="325" y="177"/>
                      <a:pt x="332" y="177"/>
                    </a:cubicBezTo>
                    <a:lnTo>
                      <a:pt x="325" y="177"/>
                    </a:lnTo>
                    <a:cubicBezTo>
                      <a:pt x="325" y="177"/>
                      <a:pt x="325" y="177"/>
                      <a:pt x="325" y="170"/>
                    </a:cubicBezTo>
                    <a:cubicBezTo>
                      <a:pt x="332" y="170"/>
                      <a:pt x="332" y="170"/>
                      <a:pt x="332" y="170"/>
                    </a:cubicBezTo>
                    <a:lnTo>
                      <a:pt x="339" y="170"/>
                    </a:lnTo>
                    <a:lnTo>
                      <a:pt x="346" y="170"/>
                    </a:lnTo>
                    <a:lnTo>
                      <a:pt x="339" y="170"/>
                    </a:lnTo>
                    <a:lnTo>
                      <a:pt x="339" y="163"/>
                    </a:lnTo>
                    <a:lnTo>
                      <a:pt x="339" y="170"/>
                    </a:lnTo>
                    <a:cubicBezTo>
                      <a:pt x="339" y="170"/>
                      <a:pt x="339" y="170"/>
                      <a:pt x="332" y="170"/>
                    </a:cubicBezTo>
                    <a:cubicBezTo>
                      <a:pt x="325" y="170"/>
                      <a:pt x="325" y="170"/>
                      <a:pt x="325" y="170"/>
                    </a:cubicBezTo>
                    <a:cubicBezTo>
                      <a:pt x="318" y="170"/>
                      <a:pt x="318" y="163"/>
                      <a:pt x="318" y="163"/>
                    </a:cubicBezTo>
                    <a:cubicBezTo>
                      <a:pt x="318" y="163"/>
                      <a:pt x="318" y="163"/>
                      <a:pt x="318" y="156"/>
                    </a:cubicBezTo>
                    <a:lnTo>
                      <a:pt x="325" y="156"/>
                    </a:lnTo>
                    <a:lnTo>
                      <a:pt x="332" y="149"/>
                    </a:lnTo>
                    <a:cubicBezTo>
                      <a:pt x="332" y="141"/>
                      <a:pt x="332" y="141"/>
                      <a:pt x="332" y="141"/>
                    </a:cubicBezTo>
                    <a:cubicBezTo>
                      <a:pt x="332" y="141"/>
                      <a:pt x="332" y="141"/>
                      <a:pt x="325" y="141"/>
                    </a:cubicBezTo>
                    <a:cubicBezTo>
                      <a:pt x="325" y="141"/>
                      <a:pt x="325" y="141"/>
                      <a:pt x="325" y="149"/>
                    </a:cubicBezTo>
                    <a:cubicBezTo>
                      <a:pt x="318" y="149"/>
                      <a:pt x="318" y="149"/>
                      <a:pt x="318" y="149"/>
                    </a:cubicBezTo>
                    <a:cubicBezTo>
                      <a:pt x="318" y="149"/>
                      <a:pt x="318" y="149"/>
                      <a:pt x="318" y="156"/>
                    </a:cubicBezTo>
                    <a:cubicBezTo>
                      <a:pt x="311" y="156"/>
                      <a:pt x="311" y="156"/>
                      <a:pt x="311" y="156"/>
                    </a:cubicBezTo>
                    <a:cubicBezTo>
                      <a:pt x="311" y="163"/>
                      <a:pt x="311" y="163"/>
                      <a:pt x="311" y="163"/>
                    </a:cubicBezTo>
                    <a:cubicBezTo>
                      <a:pt x="311" y="170"/>
                      <a:pt x="311" y="170"/>
                      <a:pt x="311" y="170"/>
                    </a:cubicBezTo>
                    <a:lnTo>
                      <a:pt x="304" y="170"/>
                    </a:lnTo>
                    <a:cubicBezTo>
                      <a:pt x="311" y="170"/>
                      <a:pt x="311" y="170"/>
                      <a:pt x="311" y="170"/>
                    </a:cubicBezTo>
                    <a:lnTo>
                      <a:pt x="311" y="177"/>
                    </a:lnTo>
                    <a:lnTo>
                      <a:pt x="304" y="177"/>
                    </a:lnTo>
                    <a:lnTo>
                      <a:pt x="311" y="177"/>
                    </a:lnTo>
                    <a:cubicBezTo>
                      <a:pt x="304" y="177"/>
                      <a:pt x="304" y="177"/>
                      <a:pt x="304" y="177"/>
                    </a:cubicBezTo>
                    <a:cubicBezTo>
                      <a:pt x="304" y="184"/>
                      <a:pt x="304" y="184"/>
                      <a:pt x="304" y="184"/>
                    </a:cubicBezTo>
                    <a:cubicBezTo>
                      <a:pt x="304" y="184"/>
                      <a:pt x="304" y="184"/>
                      <a:pt x="297" y="184"/>
                    </a:cubicBezTo>
                    <a:cubicBezTo>
                      <a:pt x="297" y="184"/>
                      <a:pt x="297" y="184"/>
                      <a:pt x="297" y="177"/>
                    </a:cubicBezTo>
                    <a:cubicBezTo>
                      <a:pt x="297" y="177"/>
                      <a:pt x="297" y="177"/>
                      <a:pt x="290" y="177"/>
                    </a:cubicBezTo>
                    <a:cubicBezTo>
                      <a:pt x="290" y="177"/>
                      <a:pt x="290" y="177"/>
                      <a:pt x="290" y="170"/>
                    </a:cubicBezTo>
                    <a:lnTo>
                      <a:pt x="290" y="177"/>
                    </a:lnTo>
                    <a:cubicBezTo>
                      <a:pt x="283" y="177"/>
                      <a:pt x="283" y="177"/>
                      <a:pt x="283" y="177"/>
                    </a:cubicBezTo>
                    <a:cubicBezTo>
                      <a:pt x="276" y="177"/>
                      <a:pt x="276" y="177"/>
                      <a:pt x="276" y="177"/>
                    </a:cubicBezTo>
                    <a:lnTo>
                      <a:pt x="276" y="170"/>
                    </a:lnTo>
                    <a:cubicBezTo>
                      <a:pt x="276" y="170"/>
                      <a:pt x="276" y="170"/>
                      <a:pt x="276" y="177"/>
                    </a:cubicBezTo>
                    <a:cubicBezTo>
                      <a:pt x="276" y="170"/>
                      <a:pt x="276" y="170"/>
                      <a:pt x="276" y="170"/>
                    </a:cubicBezTo>
                    <a:lnTo>
                      <a:pt x="276" y="163"/>
                    </a:lnTo>
                    <a:cubicBezTo>
                      <a:pt x="276" y="170"/>
                      <a:pt x="276" y="163"/>
                      <a:pt x="276" y="163"/>
                    </a:cubicBezTo>
                    <a:lnTo>
                      <a:pt x="276" y="156"/>
                    </a:lnTo>
                    <a:cubicBezTo>
                      <a:pt x="283" y="156"/>
                      <a:pt x="283" y="156"/>
                      <a:pt x="283" y="156"/>
                    </a:cubicBezTo>
                    <a:cubicBezTo>
                      <a:pt x="283" y="156"/>
                      <a:pt x="283" y="156"/>
                      <a:pt x="290" y="156"/>
                    </a:cubicBezTo>
                    <a:cubicBezTo>
                      <a:pt x="290" y="156"/>
                      <a:pt x="290" y="156"/>
                      <a:pt x="290" y="149"/>
                    </a:cubicBezTo>
                    <a:cubicBezTo>
                      <a:pt x="297" y="149"/>
                      <a:pt x="297" y="149"/>
                      <a:pt x="297" y="149"/>
                    </a:cubicBezTo>
                    <a:cubicBezTo>
                      <a:pt x="297" y="141"/>
                      <a:pt x="297" y="141"/>
                      <a:pt x="297" y="141"/>
                    </a:cubicBezTo>
                    <a:cubicBezTo>
                      <a:pt x="297" y="134"/>
                      <a:pt x="304" y="134"/>
                      <a:pt x="304" y="134"/>
                    </a:cubicBezTo>
                    <a:cubicBezTo>
                      <a:pt x="311" y="134"/>
                      <a:pt x="311" y="134"/>
                      <a:pt x="311" y="134"/>
                    </a:cubicBezTo>
                    <a:cubicBezTo>
                      <a:pt x="311" y="134"/>
                      <a:pt x="311" y="134"/>
                      <a:pt x="311" y="127"/>
                    </a:cubicBezTo>
                    <a:cubicBezTo>
                      <a:pt x="311" y="127"/>
                      <a:pt x="311" y="127"/>
                      <a:pt x="318" y="127"/>
                    </a:cubicBezTo>
                    <a:cubicBezTo>
                      <a:pt x="318" y="127"/>
                      <a:pt x="318" y="127"/>
                      <a:pt x="318" y="120"/>
                    </a:cubicBezTo>
                    <a:cubicBezTo>
                      <a:pt x="318" y="127"/>
                      <a:pt x="318" y="127"/>
                      <a:pt x="325" y="127"/>
                    </a:cubicBezTo>
                    <a:cubicBezTo>
                      <a:pt x="325" y="120"/>
                      <a:pt x="325" y="120"/>
                      <a:pt x="325" y="120"/>
                    </a:cubicBezTo>
                    <a:cubicBezTo>
                      <a:pt x="332" y="120"/>
                      <a:pt x="332" y="120"/>
                      <a:pt x="332" y="120"/>
                    </a:cubicBezTo>
                    <a:cubicBezTo>
                      <a:pt x="339" y="120"/>
                      <a:pt x="339" y="120"/>
                      <a:pt x="339" y="120"/>
                    </a:cubicBezTo>
                    <a:cubicBezTo>
                      <a:pt x="339" y="120"/>
                      <a:pt x="339" y="120"/>
                      <a:pt x="346" y="120"/>
                    </a:cubicBezTo>
                    <a:cubicBezTo>
                      <a:pt x="346" y="120"/>
                      <a:pt x="346" y="120"/>
                      <a:pt x="339" y="120"/>
                    </a:cubicBezTo>
                    <a:cubicBezTo>
                      <a:pt x="339" y="127"/>
                      <a:pt x="339" y="127"/>
                      <a:pt x="346" y="127"/>
                    </a:cubicBezTo>
                    <a:cubicBezTo>
                      <a:pt x="346" y="127"/>
                      <a:pt x="346" y="127"/>
                      <a:pt x="353" y="127"/>
                    </a:cubicBezTo>
                    <a:lnTo>
                      <a:pt x="361" y="127"/>
                    </a:lnTo>
                    <a:cubicBezTo>
                      <a:pt x="361" y="127"/>
                      <a:pt x="361" y="127"/>
                      <a:pt x="368" y="127"/>
                    </a:cubicBezTo>
                    <a:lnTo>
                      <a:pt x="368" y="134"/>
                    </a:lnTo>
                    <a:cubicBezTo>
                      <a:pt x="368" y="134"/>
                      <a:pt x="368" y="134"/>
                      <a:pt x="375" y="134"/>
                    </a:cubicBezTo>
                    <a:cubicBezTo>
                      <a:pt x="375" y="141"/>
                      <a:pt x="375" y="141"/>
                      <a:pt x="375" y="141"/>
                    </a:cubicBezTo>
                    <a:cubicBezTo>
                      <a:pt x="368" y="141"/>
                      <a:pt x="361" y="141"/>
                      <a:pt x="353" y="141"/>
                    </a:cubicBezTo>
                    <a:lnTo>
                      <a:pt x="353" y="134"/>
                    </a:lnTo>
                    <a:cubicBezTo>
                      <a:pt x="353" y="141"/>
                      <a:pt x="353" y="141"/>
                      <a:pt x="353" y="141"/>
                    </a:cubicBezTo>
                    <a:cubicBezTo>
                      <a:pt x="361" y="141"/>
                      <a:pt x="361" y="141"/>
                      <a:pt x="353" y="141"/>
                    </a:cubicBezTo>
                    <a:cubicBezTo>
                      <a:pt x="353" y="149"/>
                      <a:pt x="361" y="149"/>
                      <a:pt x="361" y="149"/>
                    </a:cubicBezTo>
                    <a:cubicBezTo>
                      <a:pt x="368" y="156"/>
                      <a:pt x="368" y="156"/>
                      <a:pt x="368" y="149"/>
                    </a:cubicBezTo>
                    <a:cubicBezTo>
                      <a:pt x="361" y="149"/>
                      <a:pt x="361" y="149"/>
                      <a:pt x="361" y="149"/>
                    </a:cubicBezTo>
                    <a:cubicBezTo>
                      <a:pt x="368" y="149"/>
                      <a:pt x="368" y="149"/>
                      <a:pt x="368" y="149"/>
                    </a:cubicBezTo>
                    <a:cubicBezTo>
                      <a:pt x="368" y="149"/>
                      <a:pt x="368" y="149"/>
                      <a:pt x="375" y="149"/>
                    </a:cubicBezTo>
                    <a:cubicBezTo>
                      <a:pt x="375" y="149"/>
                      <a:pt x="375" y="149"/>
                      <a:pt x="375" y="141"/>
                    </a:cubicBezTo>
                    <a:cubicBezTo>
                      <a:pt x="382" y="141"/>
                      <a:pt x="382" y="141"/>
                      <a:pt x="382" y="141"/>
                    </a:cubicBezTo>
                    <a:cubicBezTo>
                      <a:pt x="382" y="141"/>
                      <a:pt x="382" y="141"/>
                      <a:pt x="382" y="134"/>
                    </a:cubicBezTo>
                    <a:cubicBezTo>
                      <a:pt x="382" y="134"/>
                      <a:pt x="382" y="134"/>
                      <a:pt x="382" y="127"/>
                    </a:cubicBezTo>
                    <a:lnTo>
                      <a:pt x="382" y="134"/>
                    </a:lnTo>
                    <a:cubicBezTo>
                      <a:pt x="382" y="134"/>
                      <a:pt x="389" y="134"/>
                      <a:pt x="389" y="127"/>
                    </a:cubicBezTo>
                    <a:cubicBezTo>
                      <a:pt x="389" y="134"/>
                      <a:pt x="389" y="134"/>
                      <a:pt x="389" y="134"/>
                    </a:cubicBezTo>
                    <a:cubicBezTo>
                      <a:pt x="389" y="134"/>
                      <a:pt x="389" y="134"/>
                      <a:pt x="382" y="134"/>
                    </a:cubicBezTo>
                    <a:cubicBezTo>
                      <a:pt x="389" y="134"/>
                      <a:pt x="389" y="141"/>
                      <a:pt x="389" y="141"/>
                    </a:cubicBezTo>
                    <a:cubicBezTo>
                      <a:pt x="389" y="141"/>
                      <a:pt x="389" y="141"/>
                      <a:pt x="396" y="141"/>
                    </a:cubicBezTo>
                    <a:cubicBezTo>
                      <a:pt x="396" y="134"/>
                      <a:pt x="396" y="134"/>
                      <a:pt x="396" y="134"/>
                    </a:cubicBezTo>
                    <a:lnTo>
                      <a:pt x="403" y="134"/>
                    </a:lnTo>
                    <a:cubicBezTo>
                      <a:pt x="403" y="134"/>
                      <a:pt x="403" y="134"/>
                      <a:pt x="403" y="127"/>
                    </a:cubicBezTo>
                    <a:lnTo>
                      <a:pt x="403" y="134"/>
                    </a:lnTo>
                    <a:cubicBezTo>
                      <a:pt x="410" y="134"/>
                      <a:pt x="403" y="127"/>
                      <a:pt x="410" y="127"/>
                    </a:cubicBezTo>
                    <a:cubicBezTo>
                      <a:pt x="410" y="127"/>
                      <a:pt x="410" y="127"/>
                      <a:pt x="410" y="134"/>
                    </a:cubicBezTo>
                    <a:cubicBezTo>
                      <a:pt x="410" y="134"/>
                      <a:pt x="410" y="134"/>
                      <a:pt x="417" y="127"/>
                    </a:cubicBezTo>
                    <a:cubicBezTo>
                      <a:pt x="417" y="127"/>
                      <a:pt x="417" y="134"/>
                      <a:pt x="417" y="127"/>
                    </a:cubicBezTo>
                    <a:cubicBezTo>
                      <a:pt x="417" y="127"/>
                      <a:pt x="417" y="127"/>
                      <a:pt x="424" y="127"/>
                    </a:cubicBezTo>
                    <a:cubicBezTo>
                      <a:pt x="424" y="134"/>
                      <a:pt x="424" y="134"/>
                      <a:pt x="424" y="134"/>
                    </a:cubicBezTo>
                    <a:lnTo>
                      <a:pt x="424" y="127"/>
                    </a:lnTo>
                    <a:cubicBezTo>
                      <a:pt x="431" y="127"/>
                      <a:pt x="431" y="127"/>
                      <a:pt x="431" y="127"/>
                    </a:cubicBezTo>
                    <a:cubicBezTo>
                      <a:pt x="431" y="127"/>
                      <a:pt x="431" y="127"/>
                      <a:pt x="438" y="127"/>
                    </a:cubicBezTo>
                    <a:cubicBezTo>
                      <a:pt x="438" y="127"/>
                      <a:pt x="445" y="127"/>
                      <a:pt x="452" y="134"/>
                    </a:cubicBezTo>
                    <a:lnTo>
                      <a:pt x="452" y="127"/>
                    </a:lnTo>
                    <a:cubicBezTo>
                      <a:pt x="445" y="127"/>
                      <a:pt x="452" y="127"/>
                      <a:pt x="445" y="127"/>
                    </a:cubicBezTo>
                    <a:cubicBezTo>
                      <a:pt x="445" y="120"/>
                      <a:pt x="445" y="120"/>
                      <a:pt x="445" y="120"/>
                    </a:cubicBezTo>
                    <a:cubicBezTo>
                      <a:pt x="445" y="120"/>
                      <a:pt x="445" y="113"/>
                      <a:pt x="452" y="113"/>
                    </a:cubicBezTo>
                    <a:cubicBezTo>
                      <a:pt x="445" y="106"/>
                      <a:pt x="438" y="99"/>
                      <a:pt x="431" y="99"/>
                    </a:cubicBezTo>
                    <a:cubicBezTo>
                      <a:pt x="424" y="99"/>
                      <a:pt x="424" y="99"/>
                      <a:pt x="424" y="99"/>
                    </a:cubicBezTo>
                    <a:cubicBezTo>
                      <a:pt x="424" y="99"/>
                      <a:pt x="424" y="99"/>
                      <a:pt x="417" y="99"/>
                    </a:cubicBezTo>
                    <a:cubicBezTo>
                      <a:pt x="417" y="99"/>
                      <a:pt x="417" y="99"/>
                      <a:pt x="417" y="106"/>
                    </a:cubicBezTo>
                    <a:cubicBezTo>
                      <a:pt x="417" y="106"/>
                      <a:pt x="417" y="106"/>
                      <a:pt x="424" y="106"/>
                    </a:cubicBezTo>
                    <a:cubicBezTo>
                      <a:pt x="417" y="106"/>
                      <a:pt x="417" y="106"/>
                      <a:pt x="417" y="106"/>
                    </a:cubicBezTo>
                    <a:cubicBezTo>
                      <a:pt x="410" y="106"/>
                      <a:pt x="410" y="106"/>
                      <a:pt x="410" y="106"/>
                    </a:cubicBezTo>
                    <a:cubicBezTo>
                      <a:pt x="410" y="106"/>
                      <a:pt x="410" y="99"/>
                      <a:pt x="417" y="99"/>
                    </a:cubicBezTo>
                    <a:cubicBezTo>
                      <a:pt x="417" y="99"/>
                      <a:pt x="417" y="99"/>
                      <a:pt x="417" y="92"/>
                    </a:cubicBezTo>
                    <a:lnTo>
                      <a:pt x="417" y="99"/>
                    </a:lnTo>
                    <a:cubicBezTo>
                      <a:pt x="424" y="92"/>
                      <a:pt x="424" y="92"/>
                      <a:pt x="424" y="92"/>
                    </a:cubicBezTo>
                    <a:cubicBezTo>
                      <a:pt x="389" y="71"/>
                      <a:pt x="346" y="57"/>
                      <a:pt x="297" y="57"/>
                    </a:cubicBezTo>
                    <a:cubicBezTo>
                      <a:pt x="262" y="57"/>
                      <a:pt x="226" y="71"/>
                      <a:pt x="191" y="85"/>
                    </a:cubicBezTo>
                    <a:close/>
                    <a:moveTo>
                      <a:pt x="198" y="92"/>
                    </a:moveTo>
                    <a:lnTo>
                      <a:pt x="198" y="92"/>
                    </a:lnTo>
                    <a:close/>
                    <a:moveTo>
                      <a:pt x="410" y="233"/>
                    </a:moveTo>
                    <a:lnTo>
                      <a:pt x="410" y="233"/>
                    </a:lnTo>
                    <a:cubicBezTo>
                      <a:pt x="410" y="233"/>
                      <a:pt x="410" y="233"/>
                      <a:pt x="403" y="233"/>
                    </a:cubicBezTo>
                    <a:cubicBezTo>
                      <a:pt x="410" y="233"/>
                      <a:pt x="410" y="233"/>
                      <a:pt x="410" y="233"/>
                    </a:cubicBezTo>
                    <a:lnTo>
                      <a:pt x="403" y="233"/>
                    </a:lnTo>
                    <a:cubicBezTo>
                      <a:pt x="403" y="226"/>
                      <a:pt x="403" y="226"/>
                      <a:pt x="403" y="226"/>
                    </a:cubicBezTo>
                    <a:lnTo>
                      <a:pt x="403" y="219"/>
                    </a:lnTo>
                    <a:lnTo>
                      <a:pt x="410" y="226"/>
                    </a:lnTo>
                    <a:cubicBezTo>
                      <a:pt x="410" y="219"/>
                      <a:pt x="410" y="219"/>
                      <a:pt x="410" y="219"/>
                    </a:cubicBezTo>
                    <a:cubicBezTo>
                      <a:pt x="410" y="219"/>
                      <a:pt x="410" y="219"/>
                      <a:pt x="403" y="219"/>
                    </a:cubicBezTo>
                    <a:cubicBezTo>
                      <a:pt x="403" y="219"/>
                      <a:pt x="403" y="219"/>
                      <a:pt x="396" y="219"/>
                    </a:cubicBezTo>
                    <a:lnTo>
                      <a:pt x="389" y="226"/>
                    </a:lnTo>
                    <a:lnTo>
                      <a:pt x="396" y="226"/>
                    </a:lnTo>
                    <a:cubicBezTo>
                      <a:pt x="396" y="226"/>
                      <a:pt x="389" y="233"/>
                      <a:pt x="396" y="233"/>
                    </a:cubicBezTo>
                    <a:cubicBezTo>
                      <a:pt x="396" y="233"/>
                      <a:pt x="396" y="233"/>
                      <a:pt x="396" y="240"/>
                    </a:cubicBezTo>
                    <a:lnTo>
                      <a:pt x="403" y="240"/>
                    </a:lnTo>
                    <a:cubicBezTo>
                      <a:pt x="396" y="240"/>
                      <a:pt x="396" y="240"/>
                      <a:pt x="396" y="240"/>
                    </a:cubicBezTo>
                    <a:cubicBezTo>
                      <a:pt x="396" y="247"/>
                      <a:pt x="396" y="247"/>
                      <a:pt x="396" y="247"/>
                    </a:cubicBezTo>
                    <a:cubicBezTo>
                      <a:pt x="396" y="247"/>
                      <a:pt x="396" y="247"/>
                      <a:pt x="403" y="247"/>
                    </a:cubicBezTo>
                    <a:cubicBezTo>
                      <a:pt x="403" y="254"/>
                      <a:pt x="403" y="254"/>
                      <a:pt x="410" y="254"/>
                    </a:cubicBezTo>
                    <a:cubicBezTo>
                      <a:pt x="410" y="247"/>
                      <a:pt x="410" y="247"/>
                      <a:pt x="410" y="247"/>
                    </a:cubicBezTo>
                    <a:cubicBezTo>
                      <a:pt x="410" y="240"/>
                      <a:pt x="410" y="240"/>
                      <a:pt x="410" y="240"/>
                    </a:cubicBezTo>
                    <a:cubicBezTo>
                      <a:pt x="410" y="233"/>
                      <a:pt x="410" y="233"/>
                      <a:pt x="410" y="233"/>
                    </a:cubicBezTo>
                    <a:cubicBezTo>
                      <a:pt x="410" y="233"/>
                      <a:pt x="410" y="233"/>
                      <a:pt x="410" y="240"/>
                    </a:cubicBezTo>
                    <a:cubicBezTo>
                      <a:pt x="410" y="233"/>
                      <a:pt x="410" y="233"/>
                      <a:pt x="410" y="233"/>
                    </a:cubicBezTo>
                    <a:close/>
                    <a:moveTo>
                      <a:pt x="332" y="233"/>
                    </a:moveTo>
                    <a:lnTo>
                      <a:pt x="332" y="233"/>
                    </a:lnTo>
                    <a:close/>
                    <a:moveTo>
                      <a:pt x="417" y="106"/>
                    </a:moveTo>
                    <a:lnTo>
                      <a:pt x="417" y="106"/>
                    </a:lnTo>
                    <a:cubicBezTo>
                      <a:pt x="417" y="113"/>
                      <a:pt x="417" y="106"/>
                      <a:pt x="417" y="113"/>
                    </a:cubicBezTo>
                    <a:lnTo>
                      <a:pt x="417" y="120"/>
                    </a:lnTo>
                    <a:cubicBezTo>
                      <a:pt x="417" y="120"/>
                      <a:pt x="417" y="120"/>
                      <a:pt x="410" y="120"/>
                    </a:cubicBezTo>
                    <a:lnTo>
                      <a:pt x="410" y="113"/>
                    </a:lnTo>
                    <a:cubicBezTo>
                      <a:pt x="403" y="113"/>
                      <a:pt x="403" y="113"/>
                      <a:pt x="403" y="113"/>
                    </a:cubicBezTo>
                    <a:cubicBezTo>
                      <a:pt x="410" y="113"/>
                      <a:pt x="410" y="113"/>
                      <a:pt x="410" y="113"/>
                    </a:cubicBezTo>
                    <a:cubicBezTo>
                      <a:pt x="410" y="113"/>
                      <a:pt x="410" y="113"/>
                      <a:pt x="403" y="106"/>
                    </a:cubicBezTo>
                    <a:lnTo>
                      <a:pt x="410" y="106"/>
                    </a:lnTo>
                    <a:lnTo>
                      <a:pt x="417" y="106"/>
                    </a:lnTo>
                    <a:close/>
                    <a:moveTo>
                      <a:pt x="332" y="71"/>
                    </a:moveTo>
                    <a:lnTo>
                      <a:pt x="332" y="71"/>
                    </a:lnTo>
                    <a:cubicBezTo>
                      <a:pt x="325" y="71"/>
                      <a:pt x="325" y="71"/>
                      <a:pt x="325" y="71"/>
                    </a:cubicBezTo>
                    <a:cubicBezTo>
                      <a:pt x="325" y="71"/>
                      <a:pt x="325" y="71"/>
                      <a:pt x="318" y="71"/>
                    </a:cubicBezTo>
                    <a:cubicBezTo>
                      <a:pt x="318" y="71"/>
                      <a:pt x="318" y="71"/>
                      <a:pt x="325" y="71"/>
                    </a:cubicBezTo>
                    <a:cubicBezTo>
                      <a:pt x="318" y="71"/>
                      <a:pt x="311" y="71"/>
                      <a:pt x="311" y="71"/>
                    </a:cubicBezTo>
                    <a:cubicBezTo>
                      <a:pt x="311" y="71"/>
                      <a:pt x="311" y="71"/>
                      <a:pt x="311" y="64"/>
                    </a:cubicBezTo>
                    <a:cubicBezTo>
                      <a:pt x="318" y="64"/>
                      <a:pt x="318" y="64"/>
                      <a:pt x="318" y="64"/>
                    </a:cubicBezTo>
                    <a:cubicBezTo>
                      <a:pt x="318" y="71"/>
                      <a:pt x="318" y="64"/>
                      <a:pt x="325" y="71"/>
                    </a:cubicBezTo>
                    <a:lnTo>
                      <a:pt x="325" y="64"/>
                    </a:lnTo>
                    <a:cubicBezTo>
                      <a:pt x="325" y="64"/>
                      <a:pt x="325" y="64"/>
                      <a:pt x="325" y="71"/>
                    </a:cubicBezTo>
                    <a:cubicBezTo>
                      <a:pt x="325" y="64"/>
                      <a:pt x="325" y="64"/>
                      <a:pt x="332" y="64"/>
                    </a:cubicBezTo>
                    <a:cubicBezTo>
                      <a:pt x="332" y="64"/>
                      <a:pt x="332" y="71"/>
                      <a:pt x="339" y="71"/>
                    </a:cubicBezTo>
                    <a:cubicBezTo>
                      <a:pt x="332" y="71"/>
                      <a:pt x="332" y="71"/>
                      <a:pt x="332" y="71"/>
                    </a:cubicBezTo>
                    <a:close/>
                    <a:moveTo>
                      <a:pt x="311" y="71"/>
                    </a:moveTo>
                    <a:lnTo>
                      <a:pt x="311" y="71"/>
                    </a:lnTo>
                    <a:cubicBezTo>
                      <a:pt x="318" y="71"/>
                      <a:pt x="318" y="71"/>
                      <a:pt x="318" y="71"/>
                    </a:cubicBezTo>
                    <a:lnTo>
                      <a:pt x="318" y="78"/>
                    </a:lnTo>
                    <a:cubicBezTo>
                      <a:pt x="311" y="78"/>
                      <a:pt x="311" y="78"/>
                      <a:pt x="311" y="78"/>
                    </a:cubicBezTo>
                    <a:cubicBezTo>
                      <a:pt x="311" y="85"/>
                      <a:pt x="311" y="85"/>
                      <a:pt x="311" y="85"/>
                    </a:cubicBezTo>
                    <a:cubicBezTo>
                      <a:pt x="304" y="85"/>
                      <a:pt x="304" y="85"/>
                      <a:pt x="304" y="85"/>
                    </a:cubicBezTo>
                    <a:cubicBezTo>
                      <a:pt x="304" y="85"/>
                      <a:pt x="304" y="85"/>
                      <a:pt x="311" y="85"/>
                    </a:cubicBezTo>
                    <a:cubicBezTo>
                      <a:pt x="304" y="85"/>
                      <a:pt x="304" y="78"/>
                      <a:pt x="304" y="78"/>
                    </a:cubicBezTo>
                    <a:lnTo>
                      <a:pt x="304" y="85"/>
                    </a:lnTo>
                    <a:cubicBezTo>
                      <a:pt x="297" y="85"/>
                      <a:pt x="297" y="78"/>
                      <a:pt x="297" y="78"/>
                    </a:cubicBezTo>
                    <a:cubicBezTo>
                      <a:pt x="304" y="78"/>
                      <a:pt x="304" y="78"/>
                      <a:pt x="304" y="78"/>
                    </a:cubicBezTo>
                    <a:cubicBezTo>
                      <a:pt x="304" y="78"/>
                      <a:pt x="304" y="78"/>
                      <a:pt x="297" y="78"/>
                    </a:cubicBezTo>
                    <a:cubicBezTo>
                      <a:pt x="297" y="78"/>
                      <a:pt x="297" y="78"/>
                      <a:pt x="297" y="71"/>
                    </a:cubicBezTo>
                    <a:cubicBezTo>
                      <a:pt x="297" y="71"/>
                      <a:pt x="297" y="71"/>
                      <a:pt x="290" y="71"/>
                    </a:cubicBezTo>
                    <a:cubicBezTo>
                      <a:pt x="290" y="71"/>
                      <a:pt x="290" y="71"/>
                      <a:pt x="297" y="71"/>
                    </a:cubicBezTo>
                    <a:cubicBezTo>
                      <a:pt x="297" y="71"/>
                      <a:pt x="297" y="71"/>
                      <a:pt x="304" y="71"/>
                    </a:cubicBezTo>
                    <a:lnTo>
                      <a:pt x="311" y="71"/>
                    </a:lnTo>
                    <a:close/>
                    <a:moveTo>
                      <a:pt x="262" y="205"/>
                    </a:moveTo>
                    <a:lnTo>
                      <a:pt x="262" y="205"/>
                    </a:lnTo>
                    <a:lnTo>
                      <a:pt x="269" y="205"/>
                    </a:lnTo>
                    <a:cubicBezTo>
                      <a:pt x="262" y="205"/>
                      <a:pt x="262" y="205"/>
                      <a:pt x="262" y="205"/>
                    </a:cubicBezTo>
                    <a:cubicBezTo>
                      <a:pt x="255" y="205"/>
                      <a:pt x="255" y="205"/>
                      <a:pt x="255" y="205"/>
                    </a:cubicBezTo>
                    <a:cubicBezTo>
                      <a:pt x="255" y="205"/>
                      <a:pt x="255" y="205"/>
                      <a:pt x="248" y="205"/>
                    </a:cubicBezTo>
                    <a:cubicBezTo>
                      <a:pt x="255" y="205"/>
                      <a:pt x="255" y="205"/>
                      <a:pt x="255" y="205"/>
                    </a:cubicBezTo>
                    <a:lnTo>
                      <a:pt x="255" y="198"/>
                    </a:lnTo>
                    <a:lnTo>
                      <a:pt x="255" y="205"/>
                    </a:lnTo>
                    <a:cubicBezTo>
                      <a:pt x="255" y="198"/>
                      <a:pt x="248" y="198"/>
                      <a:pt x="248" y="198"/>
                    </a:cubicBezTo>
                    <a:lnTo>
                      <a:pt x="255" y="198"/>
                    </a:lnTo>
                    <a:cubicBezTo>
                      <a:pt x="255" y="191"/>
                      <a:pt x="255" y="191"/>
                      <a:pt x="255" y="191"/>
                    </a:cubicBezTo>
                    <a:cubicBezTo>
                      <a:pt x="255" y="191"/>
                      <a:pt x="255" y="191"/>
                      <a:pt x="248" y="191"/>
                    </a:cubicBezTo>
                    <a:lnTo>
                      <a:pt x="248" y="184"/>
                    </a:lnTo>
                    <a:cubicBezTo>
                      <a:pt x="248" y="177"/>
                      <a:pt x="248" y="177"/>
                      <a:pt x="248" y="177"/>
                    </a:cubicBezTo>
                    <a:lnTo>
                      <a:pt x="255" y="177"/>
                    </a:lnTo>
                    <a:lnTo>
                      <a:pt x="248" y="177"/>
                    </a:lnTo>
                    <a:cubicBezTo>
                      <a:pt x="255" y="177"/>
                      <a:pt x="255" y="177"/>
                      <a:pt x="255" y="177"/>
                    </a:cubicBezTo>
                    <a:cubicBezTo>
                      <a:pt x="255" y="184"/>
                      <a:pt x="255" y="184"/>
                      <a:pt x="255" y="184"/>
                    </a:cubicBezTo>
                    <a:cubicBezTo>
                      <a:pt x="255" y="191"/>
                      <a:pt x="255" y="191"/>
                      <a:pt x="255" y="191"/>
                    </a:cubicBezTo>
                    <a:cubicBezTo>
                      <a:pt x="262" y="191"/>
                      <a:pt x="262" y="191"/>
                      <a:pt x="262" y="191"/>
                    </a:cubicBezTo>
                    <a:cubicBezTo>
                      <a:pt x="262" y="198"/>
                      <a:pt x="262" y="198"/>
                      <a:pt x="262" y="198"/>
                    </a:cubicBezTo>
                    <a:lnTo>
                      <a:pt x="269" y="198"/>
                    </a:lnTo>
                    <a:cubicBezTo>
                      <a:pt x="269" y="198"/>
                      <a:pt x="262" y="198"/>
                      <a:pt x="262" y="205"/>
                    </a:cubicBezTo>
                    <a:close/>
                    <a:moveTo>
                      <a:pt x="248" y="184"/>
                    </a:moveTo>
                    <a:lnTo>
                      <a:pt x="248" y="184"/>
                    </a:lnTo>
                    <a:close/>
                    <a:moveTo>
                      <a:pt x="248" y="191"/>
                    </a:moveTo>
                    <a:lnTo>
                      <a:pt x="248" y="191"/>
                    </a:lnTo>
                    <a:cubicBezTo>
                      <a:pt x="248" y="191"/>
                      <a:pt x="248" y="191"/>
                      <a:pt x="240" y="191"/>
                    </a:cubicBezTo>
                    <a:cubicBezTo>
                      <a:pt x="248" y="191"/>
                      <a:pt x="248" y="198"/>
                      <a:pt x="248" y="198"/>
                    </a:cubicBezTo>
                    <a:cubicBezTo>
                      <a:pt x="240" y="198"/>
                      <a:pt x="240" y="198"/>
                      <a:pt x="240" y="198"/>
                    </a:cubicBezTo>
                    <a:cubicBezTo>
                      <a:pt x="233" y="198"/>
                      <a:pt x="233" y="205"/>
                      <a:pt x="233" y="205"/>
                    </a:cubicBezTo>
                    <a:cubicBezTo>
                      <a:pt x="233" y="198"/>
                      <a:pt x="233" y="198"/>
                      <a:pt x="233" y="198"/>
                    </a:cubicBezTo>
                    <a:cubicBezTo>
                      <a:pt x="233" y="198"/>
                      <a:pt x="233" y="198"/>
                      <a:pt x="240" y="198"/>
                    </a:cubicBezTo>
                    <a:cubicBezTo>
                      <a:pt x="233" y="198"/>
                      <a:pt x="233" y="198"/>
                      <a:pt x="233" y="191"/>
                    </a:cubicBezTo>
                    <a:cubicBezTo>
                      <a:pt x="233" y="191"/>
                      <a:pt x="233" y="191"/>
                      <a:pt x="240" y="191"/>
                    </a:cubicBezTo>
                    <a:cubicBezTo>
                      <a:pt x="240" y="191"/>
                      <a:pt x="240" y="191"/>
                      <a:pt x="240" y="184"/>
                    </a:cubicBezTo>
                    <a:cubicBezTo>
                      <a:pt x="240" y="191"/>
                      <a:pt x="240" y="191"/>
                      <a:pt x="240" y="191"/>
                    </a:cubicBezTo>
                    <a:cubicBezTo>
                      <a:pt x="240" y="191"/>
                      <a:pt x="248" y="184"/>
                      <a:pt x="248" y="191"/>
                    </a:cubicBezTo>
                    <a:close/>
                    <a:moveTo>
                      <a:pt x="233" y="269"/>
                    </a:moveTo>
                    <a:lnTo>
                      <a:pt x="233" y="269"/>
                    </a:lnTo>
                    <a:lnTo>
                      <a:pt x="233" y="262"/>
                    </a:lnTo>
                    <a:lnTo>
                      <a:pt x="240" y="262"/>
                    </a:lnTo>
                    <a:lnTo>
                      <a:pt x="248" y="254"/>
                    </a:lnTo>
                    <a:lnTo>
                      <a:pt x="255" y="254"/>
                    </a:lnTo>
                    <a:cubicBezTo>
                      <a:pt x="255" y="254"/>
                      <a:pt x="255" y="254"/>
                      <a:pt x="262" y="254"/>
                    </a:cubicBezTo>
                    <a:lnTo>
                      <a:pt x="269" y="254"/>
                    </a:lnTo>
                    <a:cubicBezTo>
                      <a:pt x="269" y="254"/>
                      <a:pt x="269" y="254"/>
                      <a:pt x="269" y="247"/>
                    </a:cubicBezTo>
                    <a:cubicBezTo>
                      <a:pt x="276" y="247"/>
                      <a:pt x="276" y="254"/>
                      <a:pt x="276" y="254"/>
                    </a:cubicBezTo>
                    <a:lnTo>
                      <a:pt x="276" y="247"/>
                    </a:lnTo>
                    <a:cubicBezTo>
                      <a:pt x="283" y="247"/>
                      <a:pt x="283" y="247"/>
                      <a:pt x="283" y="247"/>
                    </a:cubicBezTo>
                    <a:lnTo>
                      <a:pt x="283" y="254"/>
                    </a:lnTo>
                    <a:lnTo>
                      <a:pt x="290" y="247"/>
                    </a:lnTo>
                    <a:cubicBezTo>
                      <a:pt x="290" y="247"/>
                      <a:pt x="290" y="247"/>
                      <a:pt x="290" y="254"/>
                    </a:cubicBezTo>
                    <a:cubicBezTo>
                      <a:pt x="290" y="247"/>
                      <a:pt x="290" y="247"/>
                      <a:pt x="290" y="247"/>
                    </a:cubicBezTo>
                    <a:cubicBezTo>
                      <a:pt x="290" y="254"/>
                      <a:pt x="290" y="254"/>
                      <a:pt x="290" y="254"/>
                    </a:cubicBezTo>
                    <a:lnTo>
                      <a:pt x="290" y="262"/>
                    </a:lnTo>
                    <a:cubicBezTo>
                      <a:pt x="297" y="262"/>
                      <a:pt x="297" y="262"/>
                      <a:pt x="297" y="262"/>
                    </a:cubicBezTo>
                    <a:cubicBezTo>
                      <a:pt x="297" y="262"/>
                      <a:pt x="297" y="262"/>
                      <a:pt x="304" y="262"/>
                    </a:cubicBezTo>
                    <a:cubicBezTo>
                      <a:pt x="304" y="269"/>
                      <a:pt x="304" y="269"/>
                      <a:pt x="304" y="269"/>
                    </a:cubicBezTo>
                    <a:lnTo>
                      <a:pt x="311" y="269"/>
                    </a:lnTo>
                    <a:lnTo>
                      <a:pt x="318" y="269"/>
                    </a:lnTo>
                    <a:cubicBezTo>
                      <a:pt x="318" y="262"/>
                      <a:pt x="318" y="262"/>
                      <a:pt x="325" y="262"/>
                    </a:cubicBezTo>
                    <a:lnTo>
                      <a:pt x="325" y="269"/>
                    </a:lnTo>
                    <a:cubicBezTo>
                      <a:pt x="332" y="269"/>
                      <a:pt x="332" y="269"/>
                      <a:pt x="332" y="269"/>
                    </a:cubicBezTo>
                    <a:lnTo>
                      <a:pt x="339" y="269"/>
                    </a:lnTo>
                    <a:cubicBezTo>
                      <a:pt x="339" y="269"/>
                      <a:pt x="339" y="269"/>
                      <a:pt x="346" y="269"/>
                    </a:cubicBezTo>
                    <a:cubicBezTo>
                      <a:pt x="353" y="269"/>
                      <a:pt x="353" y="269"/>
                      <a:pt x="353" y="269"/>
                    </a:cubicBezTo>
                    <a:cubicBezTo>
                      <a:pt x="353" y="269"/>
                      <a:pt x="353" y="269"/>
                      <a:pt x="361" y="276"/>
                    </a:cubicBezTo>
                    <a:cubicBezTo>
                      <a:pt x="353" y="276"/>
                      <a:pt x="353" y="276"/>
                      <a:pt x="353" y="276"/>
                    </a:cubicBezTo>
                    <a:cubicBezTo>
                      <a:pt x="353" y="283"/>
                      <a:pt x="353" y="283"/>
                      <a:pt x="353" y="283"/>
                    </a:cubicBezTo>
                    <a:lnTo>
                      <a:pt x="361" y="290"/>
                    </a:lnTo>
                    <a:lnTo>
                      <a:pt x="361" y="297"/>
                    </a:lnTo>
                    <a:cubicBezTo>
                      <a:pt x="368" y="297"/>
                      <a:pt x="361" y="304"/>
                      <a:pt x="368" y="304"/>
                    </a:cubicBezTo>
                    <a:cubicBezTo>
                      <a:pt x="368" y="311"/>
                      <a:pt x="368" y="311"/>
                      <a:pt x="375" y="318"/>
                    </a:cubicBezTo>
                    <a:lnTo>
                      <a:pt x="375" y="311"/>
                    </a:lnTo>
                    <a:lnTo>
                      <a:pt x="375" y="318"/>
                    </a:lnTo>
                    <a:cubicBezTo>
                      <a:pt x="375" y="318"/>
                      <a:pt x="375" y="318"/>
                      <a:pt x="382" y="318"/>
                    </a:cubicBezTo>
                    <a:lnTo>
                      <a:pt x="382" y="325"/>
                    </a:lnTo>
                    <a:cubicBezTo>
                      <a:pt x="389" y="325"/>
                      <a:pt x="389" y="325"/>
                      <a:pt x="389" y="325"/>
                    </a:cubicBezTo>
                    <a:cubicBezTo>
                      <a:pt x="396" y="325"/>
                      <a:pt x="396" y="325"/>
                      <a:pt x="396" y="325"/>
                    </a:cubicBezTo>
                    <a:lnTo>
                      <a:pt x="403" y="325"/>
                    </a:lnTo>
                    <a:cubicBezTo>
                      <a:pt x="403" y="325"/>
                      <a:pt x="403" y="325"/>
                      <a:pt x="403" y="332"/>
                    </a:cubicBezTo>
                    <a:lnTo>
                      <a:pt x="396" y="332"/>
                    </a:lnTo>
                    <a:cubicBezTo>
                      <a:pt x="396" y="332"/>
                      <a:pt x="396" y="332"/>
                      <a:pt x="396" y="339"/>
                    </a:cubicBezTo>
                    <a:cubicBezTo>
                      <a:pt x="396" y="347"/>
                      <a:pt x="396" y="347"/>
                      <a:pt x="389" y="347"/>
                    </a:cubicBezTo>
                    <a:cubicBezTo>
                      <a:pt x="389" y="347"/>
                      <a:pt x="389" y="347"/>
                      <a:pt x="389" y="354"/>
                    </a:cubicBezTo>
                    <a:lnTo>
                      <a:pt x="382" y="354"/>
                    </a:lnTo>
                    <a:cubicBezTo>
                      <a:pt x="382" y="361"/>
                      <a:pt x="375" y="361"/>
                      <a:pt x="375" y="361"/>
                    </a:cubicBezTo>
                    <a:cubicBezTo>
                      <a:pt x="375" y="368"/>
                      <a:pt x="375" y="368"/>
                      <a:pt x="375" y="368"/>
                    </a:cubicBezTo>
                    <a:lnTo>
                      <a:pt x="368" y="368"/>
                    </a:lnTo>
                    <a:lnTo>
                      <a:pt x="368" y="375"/>
                    </a:lnTo>
                    <a:cubicBezTo>
                      <a:pt x="368" y="375"/>
                      <a:pt x="368" y="375"/>
                      <a:pt x="368" y="382"/>
                    </a:cubicBezTo>
                    <a:cubicBezTo>
                      <a:pt x="375" y="389"/>
                      <a:pt x="375" y="389"/>
                      <a:pt x="375" y="389"/>
                    </a:cubicBezTo>
                    <a:cubicBezTo>
                      <a:pt x="375" y="396"/>
                      <a:pt x="375" y="396"/>
                      <a:pt x="375" y="396"/>
                    </a:cubicBezTo>
                    <a:lnTo>
                      <a:pt x="375" y="403"/>
                    </a:lnTo>
                    <a:cubicBezTo>
                      <a:pt x="375" y="403"/>
                      <a:pt x="375" y="403"/>
                      <a:pt x="368" y="403"/>
                    </a:cubicBezTo>
                    <a:cubicBezTo>
                      <a:pt x="361" y="410"/>
                      <a:pt x="361" y="410"/>
                      <a:pt x="361" y="410"/>
                    </a:cubicBezTo>
                    <a:lnTo>
                      <a:pt x="361" y="417"/>
                    </a:lnTo>
                    <a:lnTo>
                      <a:pt x="361" y="424"/>
                    </a:lnTo>
                    <a:cubicBezTo>
                      <a:pt x="361" y="424"/>
                      <a:pt x="353" y="424"/>
                      <a:pt x="353" y="431"/>
                    </a:cubicBezTo>
                    <a:lnTo>
                      <a:pt x="353" y="438"/>
                    </a:lnTo>
                    <a:lnTo>
                      <a:pt x="346" y="438"/>
                    </a:lnTo>
                    <a:cubicBezTo>
                      <a:pt x="346" y="445"/>
                      <a:pt x="339" y="445"/>
                      <a:pt x="339" y="452"/>
                    </a:cubicBezTo>
                    <a:cubicBezTo>
                      <a:pt x="332" y="452"/>
                      <a:pt x="332" y="452"/>
                      <a:pt x="332" y="452"/>
                    </a:cubicBezTo>
                    <a:cubicBezTo>
                      <a:pt x="325" y="452"/>
                      <a:pt x="325" y="452"/>
                      <a:pt x="325" y="452"/>
                    </a:cubicBezTo>
                    <a:lnTo>
                      <a:pt x="318" y="452"/>
                    </a:lnTo>
                    <a:cubicBezTo>
                      <a:pt x="318" y="460"/>
                      <a:pt x="318" y="452"/>
                      <a:pt x="318" y="452"/>
                    </a:cubicBezTo>
                    <a:cubicBezTo>
                      <a:pt x="318" y="460"/>
                      <a:pt x="318" y="460"/>
                      <a:pt x="318" y="460"/>
                    </a:cubicBezTo>
                    <a:cubicBezTo>
                      <a:pt x="311" y="460"/>
                      <a:pt x="311" y="452"/>
                      <a:pt x="311" y="452"/>
                    </a:cubicBezTo>
                    <a:cubicBezTo>
                      <a:pt x="311" y="445"/>
                      <a:pt x="311" y="445"/>
                      <a:pt x="311" y="445"/>
                    </a:cubicBezTo>
                    <a:cubicBezTo>
                      <a:pt x="311" y="445"/>
                      <a:pt x="311" y="438"/>
                      <a:pt x="304" y="438"/>
                    </a:cubicBezTo>
                    <a:cubicBezTo>
                      <a:pt x="304" y="431"/>
                      <a:pt x="304" y="431"/>
                      <a:pt x="304" y="431"/>
                    </a:cubicBezTo>
                    <a:cubicBezTo>
                      <a:pt x="304" y="431"/>
                      <a:pt x="304" y="431"/>
                      <a:pt x="304" y="424"/>
                    </a:cubicBezTo>
                    <a:cubicBezTo>
                      <a:pt x="304" y="417"/>
                      <a:pt x="297" y="417"/>
                      <a:pt x="297" y="417"/>
                    </a:cubicBezTo>
                    <a:lnTo>
                      <a:pt x="297" y="410"/>
                    </a:lnTo>
                    <a:cubicBezTo>
                      <a:pt x="297" y="403"/>
                      <a:pt x="297" y="403"/>
                      <a:pt x="297" y="403"/>
                    </a:cubicBezTo>
                    <a:lnTo>
                      <a:pt x="297" y="396"/>
                    </a:lnTo>
                    <a:cubicBezTo>
                      <a:pt x="297" y="389"/>
                      <a:pt x="297" y="389"/>
                      <a:pt x="297" y="389"/>
                    </a:cubicBezTo>
                    <a:cubicBezTo>
                      <a:pt x="297" y="382"/>
                      <a:pt x="297" y="382"/>
                      <a:pt x="297" y="382"/>
                    </a:cubicBezTo>
                    <a:cubicBezTo>
                      <a:pt x="297" y="382"/>
                      <a:pt x="297" y="382"/>
                      <a:pt x="297" y="375"/>
                    </a:cubicBezTo>
                    <a:lnTo>
                      <a:pt x="297" y="368"/>
                    </a:lnTo>
                    <a:cubicBezTo>
                      <a:pt x="290" y="368"/>
                      <a:pt x="290" y="368"/>
                      <a:pt x="290" y="368"/>
                    </a:cubicBezTo>
                    <a:cubicBezTo>
                      <a:pt x="290" y="361"/>
                      <a:pt x="290" y="361"/>
                      <a:pt x="290" y="361"/>
                    </a:cubicBezTo>
                    <a:cubicBezTo>
                      <a:pt x="283" y="361"/>
                      <a:pt x="283" y="361"/>
                      <a:pt x="283" y="361"/>
                    </a:cubicBezTo>
                    <a:cubicBezTo>
                      <a:pt x="290" y="361"/>
                      <a:pt x="290" y="361"/>
                      <a:pt x="290" y="354"/>
                    </a:cubicBezTo>
                    <a:lnTo>
                      <a:pt x="290" y="347"/>
                    </a:lnTo>
                    <a:cubicBezTo>
                      <a:pt x="283" y="347"/>
                      <a:pt x="290" y="347"/>
                      <a:pt x="283" y="347"/>
                    </a:cubicBezTo>
                    <a:cubicBezTo>
                      <a:pt x="283" y="347"/>
                      <a:pt x="276" y="347"/>
                      <a:pt x="276" y="339"/>
                    </a:cubicBezTo>
                    <a:cubicBezTo>
                      <a:pt x="276" y="339"/>
                      <a:pt x="276" y="339"/>
                      <a:pt x="269" y="339"/>
                    </a:cubicBezTo>
                    <a:cubicBezTo>
                      <a:pt x="262" y="339"/>
                      <a:pt x="262" y="339"/>
                      <a:pt x="262" y="339"/>
                    </a:cubicBezTo>
                    <a:lnTo>
                      <a:pt x="255" y="347"/>
                    </a:lnTo>
                    <a:lnTo>
                      <a:pt x="255" y="339"/>
                    </a:lnTo>
                    <a:cubicBezTo>
                      <a:pt x="255" y="339"/>
                      <a:pt x="255" y="339"/>
                      <a:pt x="255" y="347"/>
                    </a:cubicBezTo>
                    <a:cubicBezTo>
                      <a:pt x="255" y="347"/>
                      <a:pt x="255" y="339"/>
                      <a:pt x="248" y="339"/>
                    </a:cubicBezTo>
                    <a:cubicBezTo>
                      <a:pt x="248" y="347"/>
                      <a:pt x="248" y="347"/>
                      <a:pt x="248" y="347"/>
                    </a:cubicBezTo>
                    <a:cubicBezTo>
                      <a:pt x="240" y="347"/>
                      <a:pt x="240" y="347"/>
                      <a:pt x="240" y="347"/>
                    </a:cubicBezTo>
                    <a:cubicBezTo>
                      <a:pt x="233" y="339"/>
                      <a:pt x="233" y="339"/>
                      <a:pt x="233" y="339"/>
                    </a:cubicBezTo>
                    <a:cubicBezTo>
                      <a:pt x="226" y="339"/>
                      <a:pt x="226" y="339"/>
                      <a:pt x="226" y="339"/>
                    </a:cubicBezTo>
                    <a:cubicBezTo>
                      <a:pt x="226" y="332"/>
                      <a:pt x="226" y="332"/>
                      <a:pt x="226" y="332"/>
                    </a:cubicBezTo>
                    <a:cubicBezTo>
                      <a:pt x="226" y="332"/>
                      <a:pt x="219" y="332"/>
                      <a:pt x="219" y="325"/>
                    </a:cubicBezTo>
                    <a:cubicBezTo>
                      <a:pt x="219" y="325"/>
                      <a:pt x="219" y="325"/>
                      <a:pt x="212" y="325"/>
                    </a:cubicBezTo>
                    <a:cubicBezTo>
                      <a:pt x="212" y="318"/>
                      <a:pt x="212" y="318"/>
                      <a:pt x="212" y="318"/>
                    </a:cubicBezTo>
                    <a:cubicBezTo>
                      <a:pt x="219" y="318"/>
                      <a:pt x="219" y="318"/>
                      <a:pt x="219" y="318"/>
                    </a:cubicBezTo>
                    <a:cubicBezTo>
                      <a:pt x="212" y="318"/>
                      <a:pt x="212" y="318"/>
                      <a:pt x="212" y="318"/>
                    </a:cubicBezTo>
                    <a:lnTo>
                      <a:pt x="219" y="311"/>
                    </a:lnTo>
                    <a:lnTo>
                      <a:pt x="219" y="304"/>
                    </a:lnTo>
                    <a:cubicBezTo>
                      <a:pt x="219" y="304"/>
                      <a:pt x="219" y="297"/>
                      <a:pt x="212" y="297"/>
                    </a:cubicBezTo>
                    <a:cubicBezTo>
                      <a:pt x="219" y="297"/>
                      <a:pt x="219" y="297"/>
                      <a:pt x="219" y="297"/>
                    </a:cubicBezTo>
                    <a:cubicBezTo>
                      <a:pt x="219" y="290"/>
                      <a:pt x="219" y="290"/>
                      <a:pt x="219" y="290"/>
                    </a:cubicBezTo>
                    <a:cubicBezTo>
                      <a:pt x="219" y="283"/>
                      <a:pt x="219" y="283"/>
                      <a:pt x="219" y="283"/>
                    </a:cubicBezTo>
                    <a:lnTo>
                      <a:pt x="226" y="283"/>
                    </a:lnTo>
                    <a:lnTo>
                      <a:pt x="226" y="276"/>
                    </a:lnTo>
                    <a:cubicBezTo>
                      <a:pt x="233" y="276"/>
                      <a:pt x="233" y="276"/>
                      <a:pt x="233" y="276"/>
                    </a:cubicBezTo>
                    <a:cubicBezTo>
                      <a:pt x="233" y="269"/>
                      <a:pt x="233" y="269"/>
                      <a:pt x="233" y="269"/>
                    </a:cubicBezTo>
                    <a:close/>
                    <a:moveTo>
                      <a:pt x="219" y="149"/>
                    </a:moveTo>
                    <a:lnTo>
                      <a:pt x="219" y="149"/>
                    </a:lnTo>
                    <a:cubicBezTo>
                      <a:pt x="219" y="149"/>
                      <a:pt x="219" y="149"/>
                      <a:pt x="219" y="156"/>
                    </a:cubicBezTo>
                    <a:cubicBezTo>
                      <a:pt x="212" y="156"/>
                      <a:pt x="212" y="156"/>
                      <a:pt x="212" y="156"/>
                    </a:cubicBezTo>
                    <a:lnTo>
                      <a:pt x="205" y="156"/>
                    </a:lnTo>
                    <a:lnTo>
                      <a:pt x="198" y="156"/>
                    </a:lnTo>
                    <a:cubicBezTo>
                      <a:pt x="198" y="149"/>
                      <a:pt x="205" y="149"/>
                      <a:pt x="205" y="149"/>
                    </a:cubicBezTo>
                    <a:cubicBezTo>
                      <a:pt x="198" y="149"/>
                      <a:pt x="198" y="149"/>
                      <a:pt x="198" y="149"/>
                    </a:cubicBezTo>
                    <a:cubicBezTo>
                      <a:pt x="198" y="149"/>
                      <a:pt x="198" y="149"/>
                      <a:pt x="205" y="149"/>
                    </a:cubicBezTo>
                    <a:cubicBezTo>
                      <a:pt x="198" y="149"/>
                      <a:pt x="198" y="149"/>
                      <a:pt x="198" y="141"/>
                    </a:cubicBezTo>
                    <a:cubicBezTo>
                      <a:pt x="198" y="141"/>
                      <a:pt x="198" y="149"/>
                      <a:pt x="198" y="141"/>
                    </a:cubicBezTo>
                    <a:lnTo>
                      <a:pt x="205" y="141"/>
                    </a:lnTo>
                    <a:cubicBezTo>
                      <a:pt x="205" y="149"/>
                      <a:pt x="205" y="149"/>
                      <a:pt x="205" y="149"/>
                    </a:cubicBezTo>
                    <a:cubicBezTo>
                      <a:pt x="205" y="141"/>
                      <a:pt x="205" y="141"/>
                      <a:pt x="205" y="141"/>
                    </a:cubicBezTo>
                    <a:lnTo>
                      <a:pt x="212" y="141"/>
                    </a:lnTo>
                    <a:cubicBezTo>
                      <a:pt x="212" y="141"/>
                      <a:pt x="212" y="141"/>
                      <a:pt x="219" y="141"/>
                    </a:cubicBezTo>
                    <a:lnTo>
                      <a:pt x="226" y="141"/>
                    </a:lnTo>
                    <a:cubicBezTo>
                      <a:pt x="226" y="149"/>
                      <a:pt x="226" y="149"/>
                      <a:pt x="226" y="149"/>
                    </a:cubicBezTo>
                    <a:cubicBezTo>
                      <a:pt x="226" y="149"/>
                      <a:pt x="226" y="149"/>
                      <a:pt x="219" y="149"/>
                    </a:cubicBezTo>
                    <a:close/>
                    <a:moveTo>
                      <a:pt x="283" y="347"/>
                    </a:moveTo>
                    <a:lnTo>
                      <a:pt x="283" y="347"/>
                    </a:lnTo>
                    <a:close/>
                    <a:moveTo>
                      <a:pt x="382" y="417"/>
                    </a:moveTo>
                    <a:lnTo>
                      <a:pt x="382" y="417"/>
                    </a:lnTo>
                    <a:lnTo>
                      <a:pt x="382" y="410"/>
                    </a:lnTo>
                    <a:cubicBezTo>
                      <a:pt x="382" y="410"/>
                      <a:pt x="382" y="410"/>
                      <a:pt x="382" y="403"/>
                    </a:cubicBezTo>
                    <a:cubicBezTo>
                      <a:pt x="389" y="403"/>
                      <a:pt x="389" y="403"/>
                      <a:pt x="389" y="403"/>
                    </a:cubicBezTo>
                    <a:cubicBezTo>
                      <a:pt x="389" y="396"/>
                      <a:pt x="389" y="396"/>
                      <a:pt x="389" y="396"/>
                    </a:cubicBezTo>
                    <a:cubicBezTo>
                      <a:pt x="389" y="396"/>
                      <a:pt x="389" y="396"/>
                      <a:pt x="396" y="396"/>
                    </a:cubicBezTo>
                    <a:cubicBezTo>
                      <a:pt x="396" y="396"/>
                      <a:pt x="396" y="396"/>
                      <a:pt x="396" y="389"/>
                    </a:cubicBezTo>
                    <a:cubicBezTo>
                      <a:pt x="396" y="389"/>
                      <a:pt x="396" y="389"/>
                      <a:pt x="396" y="396"/>
                    </a:cubicBezTo>
                    <a:cubicBezTo>
                      <a:pt x="403" y="396"/>
                      <a:pt x="396" y="396"/>
                      <a:pt x="403" y="396"/>
                    </a:cubicBezTo>
                    <a:cubicBezTo>
                      <a:pt x="403" y="396"/>
                      <a:pt x="403" y="396"/>
                      <a:pt x="403" y="403"/>
                    </a:cubicBezTo>
                    <a:cubicBezTo>
                      <a:pt x="396" y="403"/>
                      <a:pt x="396" y="403"/>
                      <a:pt x="396" y="403"/>
                    </a:cubicBezTo>
                    <a:lnTo>
                      <a:pt x="396" y="410"/>
                    </a:lnTo>
                    <a:cubicBezTo>
                      <a:pt x="396" y="410"/>
                      <a:pt x="396" y="417"/>
                      <a:pt x="396" y="424"/>
                    </a:cubicBezTo>
                    <a:cubicBezTo>
                      <a:pt x="396" y="424"/>
                      <a:pt x="389" y="424"/>
                      <a:pt x="389" y="431"/>
                    </a:cubicBezTo>
                    <a:cubicBezTo>
                      <a:pt x="382" y="431"/>
                      <a:pt x="382" y="431"/>
                      <a:pt x="382" y="424"/>
                    </a:cubicBezTo>
                    <a:cubicBezTo>
                      <a:pt x="382" y="424"/>
                      <a:pt x="382" y="424"/>
                      <a:pt x="382" y="417"/>
                    </a:cubicBezTo>
                    <a:close/>
                    <a:moveTo>
                      <a:pt x="353" y="254"/>
                    </a:moveTo>
                    <a:lnTo>
                      <a:pt x="353" y="254"/>
                    </a:lnTo>
                    <a:close/>
                    <a:moveTo>
                      <a:pt x="332" y="254"/>
                    </a:moveTo>
                    <a:lnTo>
                      <a:pt x="332" y="254"/>
                    </a:lnTo>
                    <a:cubicBezTo>
                      <a:pt x="325" y="254"/>
                      <a:pt x="325" y="254"/>
                      <a:pt x="325" y="254"/>
                    </a:cubicBezTo>
                    <a:cubicBezTo>
                      <a:pt x="332" y="254"/>
                      <a:pt x="332" y="254"/>
                      <a:pt x="332" y="254"/>
                    </a:cubicBezTo>
                    <a:close/>
                    <a:moveTo>
                      <a:pt x="304" y="247"/>
                    </a:moveTo>
                    <a:lnTo>
                      <a:pt x="304" y="247"/>
                    </a:lnTo>
                    <a:lnTo>
                      <a:pt x="304" y="254"/>
                    </a:lnTo>
                    <a:cubicBezTo>
                      <a:pt x="304" y="247"/>
                      <a:pt x="297" y="247"/>
                      <a:pt x="297" y="247"/>
                    </a:cubicBezTo>
                    <a:lnTo>
                      <a:pt x="304" y="247"/>
                    </a:lnTo>
                    <a:close/>
                    <a:moveTo>
                      <a:pt x="290" y="240"/>
                    </a:moveTo>
                    <a:lnTo>
                      <a:pt x="290" y="240"/>
                    </a:lnTo>
                    <a:cubicBezTo>
                      <a:pt x="283" y="240"/>
                      <a:pt x="283" y="247"/>
                      <a:pt x="283" y="247"/>
                    </a:cubicBezTo>
                    <a:cubicBezTo>
                      <a:pt x="283" y="240"/>
                      <a:pt x="283" y="240"/>
                      <a:pt x="283" y="240"/>
                    </a:cubicBezTo>
                    <a:cubicBezTo>
                      <a:pt x="283" y="240"/>
                      <a:pt x="283" y="240"/>
                      <a:pt x="290" y="240"/>
                    </a:cubicBezTo>
                    <a:close/>
                    <a:moveTo>
                      <a:pt x="290" y="233"/>
                    </a:moveTo>
                    <a:lnTo>
                      <a:pt x="290" y="233"/>
                    </a:lnTo>
                    <a:cubicBezTo>
                      <a:pt x="283" y="233"/>
                      <a:pt x="283" y="233"/>
                      <a:pt x="283" y="233"/>
                    </a:cubicBezTo>
                    <a:lnTo>
                      <a:pt x="290" y="233"/>
                    </a:lnTo>
                    <a:close/>
                    <a:moveTo>
                      <a:pt x="205" y="106"/>
                    </a:moveTo>
                    <a:lnTo>
                      <a:pt x="205" y="106"/>
                    </a:lnTo>
                    <a:lnTo>
                      <a:pt x="198" y="106"/>
                    </a:lnTo>
                    <a:cubicBezTo>
                      <a:pt x="198" y="106"/>
                      <a:pt x="198" y="106"/>
                      <a:pt x="198" y="99"/>
                    </a:cubicBezTo>
                    <a:cubicBezTo>
                      <a:pt x="198" y="99"/>
                      <a:pt x="198" y="99"/>
                      <a:pt x="205" y="99"/>
                    </a:cubicBezTo>
                    <a:cubicBezTo>
                      <a:pt x="205" y="99"/>
                      <a:pt x="198" y="99"/>
                      <a:pt x="198" y="106"/>
                    </a:cubicBezTo>
                    <a:cubicBezTo>
                      <a:pt x="205" y="106"/>
                      <a:pt x="205" y="106"/>
                      <a:pt x="205" y="106"/>
                    </a:cubicBezTo>
                    <a:close/>
                    <a:moveTo>
                      <a:pt x="198" y="99"/>
                    </a:moveTo>
                    <a:lnTo>
                      <a:pt x="198" y="99"/>
                    </a:lnTo>
                    <a:close/>
                    <a:moveTo>
                      <a:pt x="191" y="99"/>
                    </a:moveTo>
                    <a:lnTo>
                      <a:pt x="191" y="99"/>
                    </a:lnTo>
                    <a:lnTo>
                      <a:pt x="198" y="99"/>
                    </a:lnTo>
                    <a:lnTo>
                      <a:pt x="191" y="99"/>
                    </a:lnTo>
                    <a:close/>
                    <a:moveTo>
                      <a:pt x="198" y="92"/>
                    </a:moveTo>
                    <a:lnTo>
                      <a:pt x="198" y="92"/>
                    </a:lnTo>
                    <a:lnTo>
                      <a:pt x="198" y="85"/>
                    </a:lnTo>
                    <a:lnTo>
                      <a:pt x="198" y="92"/>
                    </a:lnTo>
                    <a:close/>
                    <a:moveTo>
                      <a:pt x="198" y="92"/>
                    </a:moveTo>
                    <a:lnTo>
                      <a:pt x="198" y="92"/>
                    </a:lnTo>
                    <a:close/>
                    <a:moveTo>
                      <a:pt x="198" y="92"/>
                    </a:moveTo>
                    <a:lnTo>
                      <a:pt x="198" y="92"/>
                    </a:lnTo>
                    <a:close/>
                    <a:moveTo>
                      <a:pt x="198" y="92"/>
                    </a:moveTo>
                    <a:lnTo>
                      <a:pt x="198" y="92"/>
                    </a:lnTo>
                    <a:close/>
                    <a:moveTo>
                      <a:pt x="198" y="113"/>
                    </a:moveTo>
                    <a:lnTo>
                      <a:pt x="198" y="113"/>
                    </a:lnTo>
                    <a:close/>
                    <a:moveTo>
                      <a:pt x="155" y="177"/>
                    </a:moveTo>
                    <a:lnTo>
                      <a:pt x="155" y="177"/>
                    </a:lnTo>
                    <a:close/>
                    <a:moveTo>
                      <a:pt x="134" y="240"/>
                    </a:moveTo>
                    <a:lnTo>
                      <a:pt x="134" y="240"/>
                    </a:lnTo>
                    <a:cubicBezTo>
                      <a:pt x="134" y="233"/>
                      <a:pt x="134" y="233"/>
                      <a:pt x="134" y="233"/>
                    </a:cubicBezTo>
                    <a:lnTo>
                      <a:pt x="134" y="240"/>
                    </a:lnTo>
                    <a:lnTo>
                      <a:pt x="134" y="233"/>
                    </a:lnTo>
                    <a:cubicBezTo>
                      <a:pt x="127" y="233"/>
                      <a:pt x="127" y="233"/>
                      <a:pt x="127" y="233"/>
                    </a:cubicBezTo>
                    <a:lnTo>
                      <a:pt x="120" y="233"/>
                    </a:lnTo>
                    <a:lnTo>
                      <a:pt x="127" y="233"/>
                    </a:lnTo>
                    <a:cubicBezTo>
                      <a:pt x="127" y="226"/>
                      <a:pt x="127" y="226"/>
                      <a:pt x="127" y="226"/>
                    </a:cubicBezTo>
                    <a:cubicBezTo>
                      <a:pt x="127" y="226"/>
                      <a:pt x="127" y="226"/>
                      <a:pt x="127" y="219"/>
                    </a:cubicBezTo>
                    <a:lnTo>
                      <a:pt x="134" y="219"/>
                    </a:lnTo>
                    <a:cubicBezTo>
                      <a:pt x="134" y="226"/>
                      <a:pt x="127" y="226"/>
                      <a:pt x="127" y="226"/>
                    </a:cubicBezTo>
                    <a:cubicBezTo>
                      <a:pt x="127" y="226"/>
                      <a:pt x="127" y="226"/>
                      <a:pt x="134" y="226"/>
                    </a:cubicBezTo>
                    <a:cubicBezTo>
                      <a:pt x="134" y="226"/>
                      <a:pt x="134" y="233"/>
                      <a:pt x="134" y="226"/>
                    </a:cubicBezTo>
                    <a:cubicBezTo>
                      <a:pt x="134" y="226"/>
                      <a:pt x="134" y="226"/>
                      <a:pt x="141" y="226"/>
                    </a:cubicBezTo>
                    <a:cubicBezTo>
                      <a:pt x="134" y="233"/>
                      <a:pt x="134" y="233"/>
                      <a:pt x="134" y="233"/>
                    </a:cubicBezTo>
                    <a:lnTo>
                      <a:pt x="141" y="233"/>
                    </a:lnTo>
                    <a:cubicBezTo>
                      <a:pt x="141" y="233"/>
                      <a:pt x="141" y="233"/>
                      <a:pt x="134" y="233"/>
                    </a:cubicBezTo>
                    <a:cubicBezTo>
                      <a:pt x="141" y="233"/>
                      <a:pt x="141" y="233"/>
                      <a:pt x="141" y="233"/>
                    </a:cubicBezTo>
                    <a:lnTo>
                      <a:pt x="141" y="240"/>
                    </a:lnTo>
                    <a:cubicBezTo>
                      <a:pt x="141" y="240"/>
                      <a:pt x="141" y="240"/>
                      <a:pt x="134" y="240"/>
                    </a:cubicBezTo>
                    <a:close/>
                    <a:moveTo>
                      <a:pt x="134" y="396"/>
                    </a:moveTo>
                    <a:lnTo>
                      <a:pt x="134" y="396"/>
                    </a:lnTo>
                    <a:lnTo>
                      <a:pt x="134" y="389"/>
                    </a:lnTo>
                    <a:lnTo>
                      <a:pt x="134" y="396"/>
                    </a:lnTo>
                    <a:close/>
                    <a:moveTo>
                      <a:pt x="134" y="127"/>
                    </a:moveTo>
                    <a:lnTo>
                      <a:pt x="134" y="127"/>
                    </a:lnTo>
                    <a:cubicBezTo>
                      <a:pt x="134" y="134"/>
                      <a:pt x="134" y="134"/>
                      <a:pt x="134" y="134"/>
                    </a:cubicBezTo>
                    <a:cubicBezTo>
                      <a:pt x="134" y="134"/>
                      <a:pt x="134" y="134"/>
                      <a:pt x="134" y="127"/>
                    </a:cubicBezTo>
                    <a:close/>
                    <a:moveTo>
                      <a:pt x="113" y="240"/>
                    </a:moveTo>
                    <a:lnTo>
                      <a:pt x="113" y="240"/>
                    </a:lnTo>
                    <a:lnTo>
                      <a:pt x="120" y="240"/>
                    </a:lnTo>
                    <a:cubicBezTo>
                      <a:pt x="120" y="240"/>
                      <a:pt x="120" y="240"/>
                      <a:pt x="113" y="240"/>
                    </a:cubicBezTo>
                    <a:close/>
                    <a:moveTo>
                      <a:pt x="99" y="325"/>
                    </a:moveTo>
                    <a:lnTo>
                      <a:pt x="99" y="325"/>
                    </a:lnTo>
                    <a:lnTo>
                      <a:pt x="106" y="325"/>
                    </a:lnTo>
                    <a:cubicBezTo>
                      <a:pt x="106" y="325"/>
                      <a:pt x="106" y="325"/>
                      <a:pt x="99" y="325"/>
                    </a:cubicBezTo>
                    <a:close/>
                    <a:moveTo>
                      <a:pt x="99" y="361"/>
                    </a:moveTo>
                    <a:lnTo>
                      <a:pt x="99" y="361"/>
                    </a:lnTo>
                    <a:lnTo>
                      <a:pt x="106" y="361"/>
                    </a:lnTo>
                    <a:cubicBezTo>
                      <a:pt x="99" y="361"/>
                      <a:pt x="106" y="361"/>
                      <a:pt x="99" y="361"/>
                    </a:cubicBezTo>
                    <a:close/>
                    <a:moveTo>
                      <a:pt x="92" y="325"/>
                    </a:moveTo>
                    <a:lnTo>
                      <a:pt x="92" y="325"/>
                    </a:lnTo>
                    <a:cubicBezTo>
                      <a:pt x="92" y="325"/>
                      <a:pt x="92" y="325"/>
                      <a:pt x="85" y="325"/>
                    </a:cubicBezTo>
                    <a:cubicBezTo>
                      <a:pt x="85" y="325"/>
                      <a:pt x="85" y="325"/>
                      <a:pt x="78" y="325"/>
                    </a:cubicBezTo>
                    <a:cubicBezTo>
                      <a:pt x="85" y="325"/>
                      <a:pt x="85" y="325"/>
                      <a:pt x="85" y="325"/>
                    </a:cubicBezTo>
                    <a:lnTo>
                      <a:pt x="92" y="325"/>
                    </a:lnTo>
                    <a:lnTo>
                      <a:pt x="99" y="325"/>
                    </a:lnTo>
                    <a:cubicBezTo>
                      <a:pt x="92" y="325"/>
                      <a:pt x="92" y="325"/>
                      <a:pt x="92" y="325"/>
                    </a:cubicBezTo>
                    <a:close/>
                    <a:moveTo>
                      <a:pt x="78" y="276"/>
                    </a:moveTo>
                    <a:lnTo>
                      <a:pt x="78" y="276"/>
                    </a:lnTo>
                    <a:close/>
                    <a:moveTo>
                      <a:pt x="78" y="276"/>
                    </a:moveTo>
                    <a:lnTo>
                      <a:pt x="78" y="276"/>
                    </a:lnTo>
                    <a:close/>
                    <a:moveTo>
                      <a:pt x="78" y="276"/>
                    </a:moveTo>
                    <a:lnTo>
                      <a:pt x="78" y="276"/>
                    </a:lnTo>
                    <a:close/>
                    <a:moveTo>
                      <a:pt x="71" y="325"/>
                    </a:moveTo>
                    <a:lnTo>
                      <a:pt x="71" y="325"/>
                    </a:lnTo>
                    <a:cubicBezTo>
                      <a:pt x="71" y="325"/>
                      <a:pt x="71" y="325"/>
                      <a:pt x="78" y="325"/>
                    </a:cubicBezTo>
                    <a:cubicBezTo>
                      <a:pt x="71" y="325"/>
                      <a:pt x="71" y="325"/>
                      <a:pt x="71" y="325"/>
                    </a:cubicBezTo>
                    <a:close/>
                    <a:moveTo>
                      <a:pt x="481" y="332"/>
                    </a:moveTo>
                    <a:lnTo>
                      <a:pt x="481" y="332"/>
                    </a:lnTo>
                    <a:lnTo>
                      <a:pt x="488" y="332"/>
                    </a:lnTo>
                    <a:lnTo>
                      <a:pt x="488" y="339"/>
                    </a:lnTo>
                    <a:cubicBezTo>
                      <a:pt x="488" y="339"/>
                      <a:pt x="488" y="339"/>
                      <a:pt x="481" y="339"/>
                    </a:cubicBezTo>
                    <a:lnTo>
                      <a:pt x="481" y="332"/>
                    </a:lnTo>
                    <a:close/>
                    <a:moveTo>
                      <a:pt x="290" y="177"/>
                    </a:moveTo>
                    <a:lnTo>
                      <a:pt x="290" y="177"/>
                    </a:lnTo>
                    <a:cubicBezTo>
                      <a:pt x="290" y="177"/>
                      <a:pt x="290" y="177"/>
                      <a:pt x="290" y="184"/>
                    </a:cubicBezTo>
                    <a:cubicBezTo>
                      <a:pt x="290" y="184"/>
                      <a:pt x="290" y="184"/>
                      <a:pt x="283" y="184"/>
                    </a:cubicBezTo>
                    <a:cubicBezTo>
                      <a:pt x="283" y="184"/>
                      <a:pt x="283" y="184"/>
                      <a:pt x="283" y="177"/>
                    </a:cubicBezTo>
                    <a:lnTo>
                      <a:pt x="290" y="177"/>
                    </a:lnTo>
                    <a:close/>
                    <a:moveTo>
                      <a:pt x="297" y="184"/>
                    </a:moveTo>
                    <a:lnTo>
                      <a:pt x="297" y="184"/>
                    </a:lnTo>
                    <a:cubicBezTo>
                      <a:pt x="297" y="191"/>
                      <a:pt x="297" y="184"/>
                      <a:pt x="297" y="191"/>
                    </a:cubicBezTo>
                    <a:lnTo>
                      <a:pt x="290" y="191"/>
                    </a:lnTo>
                    <a:cubicBezTo>
                      <a:pt x="290" y="184"/>
                      <a:pt x="290" y="184"/>
                      <a:pt x="297" y="184"/>
                    </a:cubicBezTo>
                    <a:close/>
                    <a:moveTo>
                      <a:pt x="92" y="254"/>
                    </a:moveTo>
                    <a:lnTo>
                      <a:pt x="92" y="254"/>
                    </a:lnTo>
                    <a:close/>
                    <a:moveTo>
                      <a:pt x="92" y="254"/>
                    </a:moveTo>
                    <a:lnTo>
                      <a:pt x="92" y="254"/>
                    </a:lnTo>
                    <a:close/>
                    <a:moveTo>
                      <a:pt x="78" y="269"/>
                    </a:moveTo>
                    <a:lnTo>
                      <a:pt x="78" y="269"/>
                    </a:lnTo>
                    <a:close/>
                    <a:moveTo>
                      <a:pt x="78" y="276"/>
                    </a:moveTo>
                    <a:lnTo>
                      <a:pt x="78" y="276"/>
                    </a:lnTo>
                    <a:cubicBezTo>
                      <a:pt x="78" y="269"/>
                      <a:pt x="78" y="269"/>
                      <a:pt x="78" y="269"/>
                    </a:cubicBezTo>
                    <a:cubicBezTo>
                      <a:pt x="78" y="269"/>
                      <a:pt x="78" y="269"/>
                      <a:pt x="78" y="276"/>
                    </a:cubicBezTo>
                    <a:close/>
                    <a:moveTo>
                      <a:pt x="78" y="269"/>
                    </a:moveTo>
                    <a:lnTo>
                      <a:pt x="78" y="269"/>
                    </a:lnTo>
                    <a:close/>
                    <a:moveTo>
                      <a:pt x="78" y="269"/>
                    </a:moveTo>
                    <a:lnTo>
                      <a:pt x="78" y="269"/>
                    </a:lnTo>
                    <a:close/>
                  </a:path>
                </a:pathLst>
              </a:custGeom>
              <a:grpFill/>
              <a:ln>
                <a:noFill/>
              </a:ln>
              <a:extLst/>
            </p:spPr>
            <p:txBody>
              <a:bodyPr anchor="ctr" bIns="22854" lIns="45708" rIns="45708" tIns="22854" wrap="none"/>
              <a:lstStyle/>
              <a:p>
                <a:endParaRPr lang="en-US" sz="3199">
                  <a:latin typeface="Roboto Light"/>
                </a:endParaRPr>
              </a:p>
            </p:txBody>
          </p:sp>
          <p:sp>
            <p:nvSpPr>
              <p:cNvPr id="173" name="Freeform 122"/>
              <p:cNvSpPr>
                <a:spLocks noChangeArrowheads="1"/>
              </p:cNvSpPr>
              <p:nvPr/>
            </p:nvSpPr>
            <p:spPr bwMode="auto">
              <a:xfrm>
                <a:off x="4569619" y="1220787"/>
                <a:ext cx="219075" cy="219075"/>
              </a:xfrm>
              <a:custGeom>
                <a:gdLst>
                  <a:gd fmla="*/ 39339251 w 609" name="T0"/>
                  <a:gd fmla="*/ 78678142 h 609" name="T1"/>
                  <a:gd fmla="*/ 39339251 w 609" name="T2"/>
                  <a:gd fmla="*/ 78678142 h 609" name="T3"/>
                  <a:gd fmla="*/ 0 w 609" name="T4"/>
                  <a:gd fmla="*/ 39339251 h 609" name="T5"/>
                  <a:gd fmla="*/ 39339251 w 609" name="T6"/>
                  <a:gd fmla="*/ 0 h 609" name="T7"/>
                  <a:gd fmla="*/ 78678142 w 609" name="T8"/>
                  <a:gd fmla="*/ 39339251 h 609" name="T9"/>
                  <a:gd fmla="*/ 39339251 w 609" name="T10"/>
                  <a:gd fmla="*/ 78678142 h 609" name="T11"/>
                  <a:gd fmla="*/ 39339251 w 609" name="T12"/>
                  <a:gd fmla="*/ 7376244 h 609" name="T13"/>
                  <a:gd fmla="*/ 39339251 w 609" name="T14"/>
                  <a:gd fmla="*/ 7376244 h 609" name="T15"/>
                  <a:gd fmla="*/ 7246742 w 609" name="T16"/>
                  <a:gd fmla="*/ 39339251 h 609" name="T17"/>
                  <a:gd fmla="*/ 39339251 w 609" name="T18"/>
                  <a:gd fmla="*/ 71302258 h 609" name="T19"/>
                  <a:gd fmla="*/ 71302258 w 609" name="T20"/>
                  <a:gd fmla="*/ 39339251 h 609" name="T21"/>
                  <a:gd fmla="*/ 39339251 w 609" name="T22"/>
                  <a:gd fmla="*/ 7376244 h 609" name="T23"/>
                  <a:gd fmla="*/ 31057209 w 609" name="T24"/>
                  <a:gd fmla="*/ 46715136 h 609" name="T25"/>
                  <a:gd fmla="*/ 31057209 w 609" name="T26"/>
                  <a:gd fmla="*/ 46715136 h 609" name="T27"/>
                  <a:gd fmla="*/ 20057773 w 609" name="T28"/>
                  <a:gd fmla="*/ 20187276 h 609" name="T29"/>
                  <a:gd fmla="*/ 47491791 w 609" name="T30"/>
                  <a:gd fmla="*/ 31057209 h 609" name="T31"/>
                  <a:gd fmla="*/ 58491226 w 609" name="T32"/>
                  <a:gd fmla="*/ 58491226 h 609" name="T33"/>
                  <a:gd fmla="*/ 58491226 w 609" name="T34"/>
                  <a:gd fmla="*/ 58491226 h 609" name="T35"/>
                  <a:gd fmla="*/ 31057209 w 609" name="T36"/>
                  <a:gd fmla="*/ 46715136 h 609" name="T37"/>
                  <a:gd fmla="*/ 39339251 w 609" name="T38"/>
                  <a:gd fmla="*/ 35715700 h 609" name="T39"/>
                  <a:gd fmla="*/ 39339251 w 609" name="T40"/>
                  <a:gd fmla="*/ 35715700 h 609" name="T41"/>
                  <a:gd fmla="*/ 35715700 w 609" name="T42"/>
                  <a:gd fmla="*/ 39339251 h 609" name="T43"/>
                  <a:gd fmla="*/ 39339251 w 609" name="T44"/>
                  <a:gd fmla="*/ 42962442 h 609" name="T45"/>
                  <a:gd fmla="*/ 42962442 w 609" name="T46"/>
                  <a:gd fmla="*/ 39339251 h 609" name="T47"/>
                  <a:gd fmla="*/ 39339251 w 609" name="T48"/>
                  <a:gd fmla="*/ 35715700 h 609"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b="b" l="0" r="r" t="0"/>
                <a:pathLst>
                  <a:path h="609" w="609">
                    <a:moveTo>
                      <a:pt x="304" y="608"/>
                    </a:moveTo>
                    <a:lnTo>
                      <a:pt x="304" y="608"/>
                    </a:lnTo>
                    <a:cubicBezTo>
                      <a:pt x="134" y="608"/>
                      <a:pt x="0" y="474"/>
                      <a:pt x="0" y="304"/>
                    </a:cubicBezTo>
                    <a:cubicBezTo>
                      <a:pt x="0" y="134"/>
                      <a:pt x="134" y="0"/>
                      <a:pt x="304" y="0"/>
                    </a:cubicBezTo>
                    <a:cubicBezTo>
                      <a:pt x="473" y="0"/>
                      <a:pt x="608" y="134"/>
                      <a:pt x="608" y="304"/>
                    </a:cubicBezTo>
                    <a:cubicBezTo>
                      <a:pt x="608" y="474"/>
                      <a:pt x="473" y="608"/>
                      <a:pt x="304" y="608"/>
                    </a:cubicBezTo>
                    <a:close/>
                    <a:moveTo>
                      <a:pt x="304" y="57"/>
                    </a:moveTo>
                    <a:lnTo>
                      <a:pt x="304" y="57"/>
                    </a:lnTo>
                    <a:cubicBezTo>
                      <a:pt x="169" y="57"/>
                      <a:pt x="56" y="170"/>
                      <a:pt x="56" y="304"/>
                    </a:cubicBezTo>
                    <a:cubicBezTo>
                      <a:pt x="56" y="438"/>
                      <a:pt x="169" y="551"/>
                      <a:pt x="304" y="551"/>
                    </a:cubicBezTo>
                    <a:cubicBezTo>
                      <a:pt x="438" y="551"/>
                      <a:pt x="551" y="438"/>
                      <a:pt x="551" y="304"/>
                    </a:cubicBezTo>
                    <a:cubicBezTo>
                      <a:pt x="551" y="170"/>
                      <a:pt x="438" y="57"/>
                      <a:pt x="304" y="57"/>
                    </a:cubicBezTo>
                    <a:close/>
                    <a:moveTo>
                      <a:pt x="240" y="361"/>
                    </a:moveTo>
                    <a:lnTo>
                      <a:pt x="240" y="361"/>
                    </a:lnTo>
                    <a:cubicBezTo>
                      <a:pt x="155" y="156"/>
                      <a:pt x="155" y="156"/>
                      <a:pt x="155" y="156"/>
                    </a:cubicBezTo>
                    <a:cubicBezTo>
                      <a:pt x="367" y="240"/>
                      <a:pt x="367" y="240"/>
                      <a:pt x="367" y="240"/>
                    </a:cubicBezTo>
                    <a:cubicBezTo>
                      <a:pt x="452" y="452"/>
                      <a:pt x="452" y="452"/>
                      <a:pt x="452" y="452"/>
                    </a:cubicBezTo>
                    <a:lnTo>
                      <a:pt x="240" y="361"/>
                    </a:lnTo>
                    <a:close/>
                    <a:moveTo>
                      <a:pt x="304" y="276"/>
                    </a:moveTo>
                    <a:lnTo>
                      <a:pt x="304" y="276"/>
                    </a:lnTo>
                    <a:cubicBezTo>
                      <a:pt x="290" y="276"/>
                      <a:pt x="276" y="290"/>
                      <a:pt x="276" y="304"/>
                    </a:cubicBezTo>
                    <a:cubicBezTo>
                      <a:pt x="276" y="318"/>
                      <a:pt x="290" y="332"/>
                      <a:pt x="304" y="332"/>
                    </a:cubicBezTo>
                    <a:cubicBezTo>
                      <a:pt x="318" y="332"/>
                      <a:pt x="332" y="318"/>
                      <a:pt x="332" y="304"/>
                    </a:cubicBezTo>
                    <a:cubicBezTo>
                      <a:pt x="332" y="290"/>
                      <a:pt x="318" y="276"/>
                      <a:pt x="304" y="276"/>
                    </a:cubicBezTo>
                    <a:close/>
                  </a:path>
                </a:pathLst>
              </a:custGeom>
              <a:grpFill/>
              <a:ln>
                <a:noFill/>
              </a:ln>
              <a:extLst/>
            </p:spPr>
            <p:txBody>
              <a:bodyPr anchor="ctr" bIns="22854" lIns="45708" rIns="45708" tIns="22854" wrap="none"/>
              <a:lstStyle/>
              <a:p>
                <a:endParaRPr lang="en-US" sz="3199">
                  <a:latin typeface="Roboto Light"/>
                </a:endParaRPr>
              </a:p>
            </p:txBody>
          </p:sp>
          <p:sp>
            <p:nvSpPr>
              <p:cNvPr id="174" name="Freeform 123"/>
              <p:cNvSpPr>
                <a:spLocks noChangeArrowheads="1"/>
              </p:cNvSpPr>
              <p:nvPr/>
            </p:nvSpPr>
            <p:spPr bwMode="auto">
              <a:xfrm>
                <a:off x="4191794" y="1220787"/>
                <a:ext cx="217488" cy="219075"/>
              </a:xfrm>
              <a:custGeom>
                <a:gdLst>
                  <a:gd fmla="*/ 74657633 w 602" name="T0"/>
                  <a:gd fmla="*/ 42962442 h 609" name="T1"/>
                  <a:gd fmla="*/ 74657633 w 602" name="T2"/>
                  <a:gd fmla="*/ 42962442 h 609" name="T3"/>
                  <a:gd fmla="*/ 71002968 w 602" name="T4"/>
                  <a:gd fmla="*/ 42962442 h 609" name="T5"/>
                  <a:gd fmla="*/ 43332858 w 602" name="T6"/>
                  <a:gd fmla="*/ 70396460 h 609" name="T7"/>
                  <a:gd fmla="*/ 43332858 w 602" name="T8"/>
                  <a:gd fmla="*/ 75054951 h 609" name="T9"/>
                  <a:gd fmla="*/ 39678193 w 602" name="T10"/>
                  <a:gd fmla="*/ 78678142 h 609" name="T11"/>
                  <a:gd fmla="*/ 36023527 w 602" name="T12"/>
                  <a:gd fmla="*/ 75054951 h 609" name="T13"/>
                  <a:gd fmla="*/ 36023527 w 602" name="T14"/>
                  <a:gd fmla="*/ 70396460 h 609" name="T15"/>
                  <a:gd fmla="*/ 7308970 w 602" name="T16"/>
                  <a:gd fmla="*/ 42962442 h 609" name="T17"/>
                  <a:gd fmla="*/ 3654665 w 602" name="T18"/>
                  <a:gd fmla="*/ 42962442 h 609" name="T19"/>
                  <a:gd fmla="*/ 0 w 602" name="T20"/>
                  <a:gd fmla="*/ 39339251 h 609" name="T21"/>
                  <a:gd fmla="*/ 3654665 w 602" name="T22"/>
                  <a:gd fmla="*/ 35715700 h 609" name="T23"/>
                  <a:gd fmla="*/ 7308970 w 602" name="T24"/>
                  <a:gd fmla="*/ 35715700 h 609" name="T25"/>
                  <a:gd fmla="*/ 36023527 w 602" name="T26"/>
                  <a:gd fmla="*/ 8282042 h 609" name="T27"/>
                  <a:gd fmla="*/ 36023527 w 602" name="T28"/>
                  <a:gd fmla="*/ 3623191 h 609" name="T29"/>
                  <a:gd fmla="*/ 39678193 w 602" name="T30"/>
                  <a:gd fmla="*/ 0 h 609" name="T31"/>
                  <a:gd fmla="*/ 43332858 w 602" name="T32"/>
                  <a:gd fmla="*/ 3623191 h 609" name="T33"/>
                  <a:gd fmla="*/ 43332858 w 602" name="T34"/>
                  <a:gd fmla="*/ 8282042 h 609" name="T35"/>
                  <a:gd fmla="*/ 71002968 w 602" name="T36"/>
                  <a:gd fmla="*/ 35715700 h 609" name="T37"/>
                  <a:gd fmla="*/ 74657633 w 602" name="T38"/>
                  <a:gd fmla="*/ 35715700 h 609" name="T39"/>
                  <a:gd fmla="*/ 78442719 w 602" name="T40"/>
                  <a:gd fmla="*/ 39339251 h 609" name="T41"/>
                  <a:gd fmla="*/ 74657633 w 602" name="T42"/>
                  <a:gd fmla="*/ 42962442 h 609" name="T43"/>
                  <a:gd fmla="*/ 56254247 w 602" name="T44"/>
                  <a:gd fmla="*/ 35715700 h 609" name="T45"/>
                  <a:gd fmla="*/ 56254247 w 602" name="T46"/>
                  <a:gd fmla="*/ 35715700 h 609" name="T47"/>
                  <a:gd fmla="*/ 63563216 w 602" name="T48"/>
                  <a:gd fmla="*/ 35715700 h 609" name="T49"/>
                  <a:gd fmla="*/ 43332858 w 602" name="T50"/>
                  <a:gd fmla="*/ 15528425 h 609" name="T51"/>
                  <a:gd fmla="*/ 43332858 w 602" name="T52"/>
                  <a:gd fmla="*/ 21998871 h 609" name="T53"/>
                  <a:gd fmla="*/ 39678193 w 602" name="T54"/>
                  <a:gd fmla="*/ 25622062 h 609" name="T55"/>
                  <a:gd fmla="*/ 36023527 w 602" name="T56"/>
                  <a:gd fmla="*/ 21998871 h 609" name="T57"/>
                  <a:gd fmla="*/ 36023527 w 602" name="T58"/>
                  <a:gd fmla="*/ 15528425 h 609" name="T59"/>
                  <a:gd fmla="*/ 14748721 w 602" name="T60"/>
                  <a:gd fmla="*/ 35715700 h 609" name="T61"/>
                  <a:gd fmla="*/ 22058052 w 602" name="T62"/>
                  <a:gd fmla="*/ 35715700 h 609" name="T63"/>
                  <a:gd fmla="*/ 25843138 w 602" name="T64"/>
                  <a:gd fmla="*/ 39339251 h 609" name="T65"/>
                  <a:gd fmla="*/ 22058052 w 602" name="T66"/>
                  <a:gd fmla="*/ 42962442 h 609" name="T67"/>
                  <a:gd fmla="*/ 14748721 w 602" name="T68"/>
                  <a:gd fmla="*/ 42962442 h 609" name="T69"/>
                  <a:gd fmla="*/ 36023527 w 602" name="T70"/>
                  <a:gd fmla="*/ 63149718 h 609" name="T71"/>
                  <a:gd fmla="*/ 36023527 w 602" name="T72"/>
                  <a:gd fmla="*/ 56679271 h 609" name="T73"/>
                  <a:gd fmla="*/ 39678193 w 602" name="T74"/>
                  <a:gd fmla="*/ 53056080 h 609" name="T75"/>
                  <a:gd fmla="*/ 43332858 w 602" name="T76"/>
                  <a:gd fmla="*/ 56679271 h 609" name="T77"/>
                  <a:gd fmla="*/ 43332858 w 602" name="T78"/>
                  <a:gd fmla="*/ 63149718 h 609" name="T79"/>
                  <a:gd fmla="*/ 63563216 w 602" name="T80"/>
                  <a:gd fmla="*/ 42962442 h 609" name="T81"/>
                  <a:gd fmla="*/ 56254247 w 602" name="T82"/>
                  <a:gd fmla="*/ 42962442 h 609" name="T83"/>
                  <a:gd fmla="*/ 52599581 w 602" name="T84"/>
                  <a:gd fmla="*/ 39339251 h 609" name="T85"/>
                  <a:gd fmla="*/ 56254247 w 602" name="T86"/>
                  <a:gd fmla="*/ 35715700 h 609" name="T87"/>
                  <a:gd fmla="*/ 39678193 w 602" name="T88"/>
                  <a:gd fmla="*/ 42962442 h 609" name="T89"/>
                  <a:gd fmla="*/ 39678193 w 602" name="T90"/>
                  <a:gd fmla="*/ 42962442 h 609" name="T91"/>
                  <a:gd fmla="*/ 36023527 w 602" name="T92"/>
                  <a:gd fmla="*/ 39339251 h 609" name="T93"/>
                  <a:gd fmla="*/ 39678193 w 602" name="T94"/>
                  <a:gd fmla="*/ 35715700 h 609" name="T95"/>
                  <a:gd fmla="*/ 43332858 w 602" name="T96"/>
                  <a:gd fmla="*/ 39339251 h 609" name="T97"/>
                  <a:gd fmla="*/ 39678193 w 602" name="T98"/>
                  <a:gd fmla="*/ 42962442 h 609"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b="b" l="0" r="r" t="0"/>
                <a:pathLst>
                  <a:path h="609" w="602">
                    <a:moveTo>
                      <a:pt x="572" y="332"/>
                    </a:moveTo>
                    <a:lnTo>
                      <a:pt x="572" y="332"/>
                    </a:lnTo>
                    <a:cubicBezTo>
                      <a:pt x="544" y="332"/>
                      <a:pt x="544" y="332"/>
                      <a:pt x="544" y="332"/>
                    </a:cubicBezTo>
                    <a:cubicBezTo>
                      <a:pt x="530" y="445"/>
                      <a:pt x="445" y="537"/>
                      <a:pt x="332" y="544"/>
                    </a:cubicBezTo>
                    <a:cubicBezTo>
                      <a:pt x="332" y="580"/>
                      <a:pt x="332" y="580"/>
                      <a:pt x="332" y="580"/>
                    </a:cubicBezTo>
                    <a:cubicBezTo>
                      <a:pt x="332" y="594"/>
                      <a:pt x="318" y="608"/>
                      <a:pt x="304" y="608"/>
                    </a:cubicBezTo>
                    <a:cubicBezTo>
                      <a:pt x="283" y="608"/>
                      <a:pt x="276" y="594"/>
                      <a:pt x="276" y="580"/>
                    </a:cubicBezTo>
                    <a:cubicBezTo>
                      <a:pt x="276" y="544"/>
                      <a:pt x="276" y="544"/>
                      <a:pt x="276" y="544"/>
                    </a:cubicBezTo>
                    <a:cubicBezTo>
                      <a:pt x="162" y="537"/>
                      <a:pt x="71" y="445"/>
                      <a:pt x="56" y="332"/>
                    </a:cubicBezTo>
                    <a:cubicBezTo>
                      <a:pt x="28" y="332"/>
                      <a:pt x="28" y="332"/>
                      <a:pt x="28" y="332"/>
                    </a:cubicBezTo>
                    <a:cubicBezTo>
                      <a:pt x="14" y="332"/>
                      <a:pt x="0" y="318"/>
                      <a:pt x="0" y="304"/>
                    </a:cubicBezTo>
                    <a:cubicBezTo>
                      <a:pt x="0" y="290"/>
                      <a:pt x="14" y="276"/>
                      <a:pt x="28" y="276"/>
                    </a:cubicBezTo>
                    <a:cubicBezTo>
                      <a:pt x="56" y="276"/>
                      <a:pt x="56" y="276"/>
                      <a:pt x="56" y="276"/>
                    </a:cubicBezTo>
                    <a:cubicBezTo>
                      <a:pt x="71" y="163"/>
                      <a:pt x="162" y="71"/>
                      <a:pt x="276" y="64"/>
                    </a:cubicBezTo>
                    <a:cubicBezTo>
                      <a:pt x="276" y="28"/>
                      <a:pt x="276" y="28"/>
                      <a:pt x="276" y="28"/>
                    </a:cubicBezTo>
                    <a:cubicBezTo>
                      <a:pt x="276" y="14"/>
                      <a:pt x="283" y="0"/>
                      <a:pt x="304" y="0"/>
                    </a:cubicBezTo>
                    <a:cubicBezTo>
                      <a:pt x="318" y="0"/>
                      <a:pt x="332" y="14"/>
                      <a:pt x="332" y="28"/>
                    </a:cubicBezTo>
                    <a:cubicBezTo>
                      <a:pt x="332" y="64"/>
                      <a:pt x="332" y="64"/>
                      <a:pt x="332" y="64"/>
                    </a:cubicBezTo>
                    <a:cubicBezTo>
                      <a:pt x="445" y="71"/>
                      <a:pt x="530" y="163"/>
                      <a:pt x="544" y="276"/>
                    </a:cubicBezTo>
                    <a:cubicBezTo>
                      <a:pt x="572" y="276"/>
                      <a:pt x="572" y="276"/>
                      <a:pt x="572" y="276"/>
                    </a:cubicBezTo>
                    <a:cubicBezTo>
                      <a:pt x="594" y="276"/>
                      <a:pt x="601" y="290"/>
                      <a:pt x="601" y="304"/>
                    </a:cubicBezTo>
                    <a:cubicBezTo>
                      <a:pt x="601" y="318"/>
                      <a:pt x="594" y="332"/>
                      <a:pt x="572" y="332"/>
                    </a:cubicBezTo>
                    <a:close/>
                    <a:moveTo>
                      <a:pt x="431" y="276"/>
                    </a:moveTo>
                    <a:lnTo>
                      <a:pt x="431" y="276"/>
                    </a:lnTo>
                    <a:cubicBezTo>
                      <a:pt x="487" y="276"/>
                      <a:pt x="487" y="276"/>
                      <a:pt x="487" y="276"/>
                    </a:cubicBezTo>
                    <a:cubicBezTo>
                      <a:pt x="473" y="191"/>
                      <a:pt x="410" y="127"/>
                      <a:pt x="332" y="120"/>
                    </a:cubicBezTo>
                    <a:cubicBezTo>
                      <a:pt x="332" y="170"/>
                      <a:pt x="332" y="170"/>
                      <a:pt x="332" y="170"/>
                    </a:cubicBezTo>
                    <a:cubicBezTo>
                      <a:pt x="332" y="191"/>
                      <a:pt x="318" y="198"/>
                      <a:pt x="304" y="198"/>
                    </a:cubicBezTo>
                    <a:cubicBezTo>
                      <a:pt x="283" y="198"/>
                      <a:pt x="276" y="191"/>
                      <a:pt x="276" y="170"/>
                    </a:cubicBezTo>
                    <a:cubicBezTo>
                      <a:pt x="276" y="120"/>
                      <a:pt x="276" y="120"/>
                      <a:pt x="276" y="120"/>
                    </a:cubicBezTo>
                    <a:cubicBezTo>
                      <a:pt x="191" y="127"/>
                      <a:pt x="127" y="191"/>
                      <a:pt x="113" y="276"/>
                    </a:cubicBezTo>
                    <a:cubicBezTo>
                      <a:pt x="169" y="276"/>
                      <a:pt x="169" y="276"/>
                      <a:pt x="169" y="276"/>
                    </a:cubicBezTo>
                    <a:cubicBezTo>
                      <a:pt x="184" y="276"/>
                      <a:pt x="198" y="290"/>
                      <a:pt x="198" y="304"/>
                    </a:cubicBezTo>
                    <a:cubicBezTo>
                      <a:pt x="198" y="318"/>
                      <a:pt x="184" y="332"/>
                      <a:pt x="169" y="332"/>
                    </a:cubicBezTo>
                    <a:cubicBezTo>
                      <a:pt x="113" y="332"/>
                      <a:pt x="113" y="332"/>
                      <a:pt x="113" y="332"/>
                    </a:cubicBezTo>
                    <a:cubicBezTo>
                      <a:pt x="127" y="417"/>
                      <a:pt x="191" y="481"/>
                      <a:pt x="276" y="488"/>
                    </a:cubicBezTo>
                    <a:cubicBezTo>
                      <a:pt x="276" y="438"/>
                      <a:pt x="276" y="438"/>
                      <a:pt x="276" y="438"/>
                    </a:cubicBezTo>
                    <a:cubicBezTo>
                      <a:pt x="276" y="417"/>
                      <a:pt x="283" y="410"/>
                      <a:pt x="304" y="410"/>
                    </a:cubicBezTo>
                    <a:cubicBezTo>
                      <a:pt x="318" y="410"/>
                      <a:pt x="332" y="417"/>
                      <a:pt x="332" y="438"/>
                    </a:cubicBezTo>
                    <a:cubicBezTo>
                      <a:pt x="332" y="488"/>
                      <a:pt x="332" y="488"/>
                      <a:pt x="332" y="488"/>
                    </a:cubicBezTo>
                    <a:cubicBezTo>
                      <a:pt x="410" y="481"/>
                      <a:pt x="473" y="417"/>
                      <a:pt x="487" y="332"/>
                    </a:cubicBezTo>
                    <a:cubicBezTo>
                      <a:pt x="431" y="332"/>
                      <a:pt x="431" y="332"/>
                      <a:pt x="431" y="332"/>
                    </a:cubicBezTo>
                    <a:cubicBezTo>
                      <a:pt x="417" y="332"/>
                      <a:pt x="403" y="318"/>
                      <a:pt x="403" y="304"/>
                    </a:cubicBezTo>
                    <a:cubicBezTo>
                      <a:pt x="403" y="290"/>
                      <a:pt x="417" y="276"/>
                      <a:pt x="431" y="276"/>
                    </a:cubicBezTo>
                    <a:close/>
                    <a:moveTo>
                      <a:pt x="304" y="332"/>
                    </a:moveTo>
                    <a:lnTo>
                      <a:pt x="304" y="332"/>
                    </a:lnTo>
                    <a:cubicBezTo>
                      <a:pt x="283" y="332"/>
                      <a:pt x="276" y="318"/>
                      <a:pt x="276" y="304"/>
                    </a:cubicBezTo>
                    <a:cubicBezTo>
                      <a:pt x="276" y="290"/>
                      <a:pt x="283" y="276"/>
                      <a:pt x="304" y="276"/>
                    </a:cubicBezTo>
                    <a:cubicBezTo>
                      <a:pt x="318" y="276"/>
                      <a:pt x="332" y="290"/>
                      <a:pt x="332" y="304"/>
                    </a:cubicBezTo>
                    <a:cubicBezTo>
                      <a:pt x="332" y="318"/>
                      <a:pt x="318" y="332"/>
                      <a:pt x="304" y="332"/>
                    </a:cubicBezTo>
                    <a:close/>
                  </a:path>
                </a:pathLst>
              </a:custGeom>
              <a:grpFill/>
              <a:ln>
                <a:noFill/>
              </a:ln>
              <a:extLst/>
            </p:spPr>
            <p:txBody>
              <a:bodyPr anchor="ctr" bIns="22854" lIns="45708" rIns="45708" tIns="22854" wrap="none"/>
              <a:lstStyle/>
              <a:p>
                <a:endParaRPr lang="en-US" sz="3199">
                  <a:latin typeface="Roboto Light"/>
                </a:endParaRPr>
              </a:p>
            </p:txBody>
          </p:sp>
          <p:sp>
            <p:nvSpPr>
              <p:cNvPr id="175" name="Freeform 124"/>
              <p:cNvSpPr>
                <a:spLocks noChangeArrowheads="1"/>
              </p:cNvSpPr>
              <p:nvPr/>
            </p:nvSpPr>
            <p:spPr bwMode="auto">
              <a:xfrm>
                <a:off x="3837782" y="1220787"/>
                <a:ext cx="163512" cy="219075"/>
              </a:xfrm>
              <a:custGeom>
                <a:gdLst>
                  <a:gd fmla="*/ 29445126 w 454" name="T0"/>
                  <a:gd fmla="*/ 78678142 h 609" name="T1"/>
                  <a:gd fmla="*/ 29445126 w 454" name="T2"/>
                  <a:gd fmla="*/ 78678142 h 609" name="T3"/>
                  <a:gd fmla="*/ 0 w 454" name="T4"/>
                  <a:gd fmla="*/ 29245613 h 609" name="T5"/>
                  <a:gd fmla="*/ 29445126 w 454" name="T6"/>
                  <a:gd fmla="*/ 0 h 609" name="T7"/>
                  <a:gd fmla="*/ 58760594 w 454" name="T8"/>
                  <a:gd fmla="*/ 29245613 h 609" name="T9"/>
                  <a:gd fmla="*/ 29445126 w 454" name="T10"/>
                  <a:gd fmla="*/ 78678142 h 609" name="T11"/>
                  <a:gd fmla="*/ 29445126 w 454" name="T12"/>
                  <a:gd fmla="*/ 10093638 h 609" name="T13"/>
                  <a:gd fmla="*/ 29445126 w 454" name="T14"/>
                  <a:gd fmla="*/ 10093638 h 609" name="T15"/>
                  <a:gd fmla="*/ 10117575 w 454" name="T16"/>
                  <a:gd fmla="*/ 29245613 h 609" name="T17"/>
                  <a:gd fmla="*/ 29445126 w 454" name="T18"/>
                  <a:gd fmla="*/ 49432889 h 609" name="T19"/>
                  <a:gd fmla="*/ 49550979 w 454" name="T20"/>
                  <a:gd fmla="*/ 29245613 h 609" name="T21"/>
                  <a:gd fmla="*/ 29445126 w 454" name="T22"/>
                  <a:gd fmla="*/ 10093638 h 609" name="T23"/>
                  <a:gd fmla="*/ 39433044 w 454" name="T24"/>
                  <a:gd fmla="*/ 32868804 h 609" name="T25"/>
                  <a:gd fmla="*/ 39433044 w 454" name="T26"/>
                  <a:gd fmla="*/ 32868804 h 609" name="T27"/>
                  <a:gd fmla="*/ 20235510 w 454" name="T28"/>
                  <a:gd fmla="*/ 32868804 h 609" name="T29"/>
                  <a:gd fmla="*/ 16603311 w 454" name="T30"/>
                  <a:gd fmla="*/ 29245613 h 609" name="T31"/>
                  <a:gd fmla="*/ 20235510 w 454" name="T32"/>
                  <a:gd fmla="*/ 25622062 h 609" name="T33"/>
                  <a:gd fmla="*/ 39433044 w 454" name="T34"/>
                  <a:gd fmla="*/ 25622062 h 609" name="T35"/>
                  <a:gd fmla="*/ 43194900 w 454" name="T36"/>
                  <a:gd fmla="*/ 29245613 h 609" name="T37"/>
                  <a:gd fmla="*/ 39433044 w 454" name="T38"/>
                  <a:gd fmla="*/ 32868804 h 609"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b="b" l="0" r="r" t="0"/>
                <a:pathLst>
                  <a:path h="609" w="452">
                    <a:moveTo>
                      <a:pt x="227" y="608"/>
                    </a:moveTo>
                    <a:lnTo>
                      <a:pt x="227" y="608"/>
                    </a:lnTo>
                    <a:cubicBezTo>
                      <a:pt x="227" y="608"/>
                      <a:pt x="0" y="354"/>
                      <a:pt x="0" y="226"/>
                    </a:cubicBezTo>
                    <a:cubicBezTo>
                      <a:pt x="0" y="106"/>
                      <a:pt x="106" y="0"/>
                      <a:pt x="227" y="0"/>
                    </a:cubicBezTo>
                    <a:cubicBezTo>
                      <a:pt x="354" y="0"/>
                      <a:pt x="453" y="106"/>
                      <a:pt x="453" y="226"/>
                    </a:cubicBezTo>
                    <a:cubicBezTo>
                      <a:pt x="453" y="354"/>
                      <a:pt x="227" y="608"/>
                      <a:pt x="227" y="608"/>
                    </a:cubicBezTo>
                    <a:close/>
                    <a:moveTo>
                      <a:pt x="227" y="78"/>
                    </a:moveTo>
                    <a:lnTo>
                      <a:pt x="227" y="78"/>
                    </a:lnTo>
                    <a:cubicBezTo>
                      <a:pt x="149" y="78"/>
                      <a:pt x="78" y="149"/>
                      <a:pt x="78" y="226"/>
                    </a:cubicBezTo>
                    <a:cubicBezTo>
                      <a:pt x="78" y="311"/>
                      <a:pt x="149" y="382"/>
                      <a:pt x="227" y="382"/>
                    </a:cubicBezTo>
                    <a:cubicBezTo>
                      <a:pt x="311" y="382"/>
                      <a:pt x="382" y="311"/>
                      <a:pt x="382" y="226"/>
                    </a:cubicBezTo>
                    <a:cubicBezTo>
                      <a:pt x="382" y="149"/>
                      <a:pt x="311" y="78"/>
                      <a:pt x="227" y="78"/>
                    </a:cubicBezTo>
                    <a:close/>
                    <a:moveTo>
                      <a:pt x="304" y="254"/>
                    </a:moveTo>
                    <a:lnTo>
                      <a:pt x="304" y="254"/>
                    </a:lnTo>
                    <a:cubicBezTo>
                      <a:pt x="156" y="254"/>
                      <a:pt x="156" y="254"/>
                      <a:pt x="156" y="254"/>
                    </a:cubicBezTo>
                    <a:cubicBezTo>
                      <a:pt x="135" y="254"/>
                      <a:pt x="128" y="247"/>
                      <a:pt x="128" y="226"/>
                    </a:cubicBezTo>
                    <a:cubicBezTo>
                      <a:pt x="128" y="212"/>
                      <a:pt x="135" y="198"/>
                      <a:pt x="156" y="198"/>
                    </a:cubicBezTo>
                    <a:cubicBezTo>
                      <a:pt x="304" y="198"/>
                      <a:pt x="304" y="198"/>
                      <a:pt x="304" y="198"/>
                    </a:cubicBezTo>
                    <a:cubicBezTo>
                      <a:pt x="319" y="198"/>
                      <a:pt x="333" y="212"/>
                      <a:pt x="333" y="226"/>
                    </a:cubicBezTo>
                    <a:cubicBezTo>
                      <a:pt x="333" y="247"/>
                      <a:pt x="319" y="254"/>
                      <a:pt x="304" y="254"/>
                    </a:cubicBezTo>
                    <a:close/>
                  </a:path>
                </a:pathLst>
              </a:custGeom>
              <a:grpFill/>
              <a:ln>
                <a:noFill/>
              </a:ln>
              <a:extLst/>
            </p:spPr>
            <p:txBody>
              <a:bodyPr anchor="ctr" bIns="22854" lIns="45708" rIns="45708" tIns="22854" wrap="none"/>
              <a:lstStyle/>
              <a:p>
                <a:endParaRPr lang="en-US" sz="3199">
                  <a:latin typeface="Roboto Light"/>
                </a:endParaRPr>
              </a:p>
            </p:txBody>
          </p:sp>
          <p:sp>
            <p:nvSpPr>
              <p:cNvPr id="176" name="Freeform 125"/>
              <p:cNvSpPr>
                <a:spLocks noChangeArrowheads="1"/>
              </p:cNvSpPr>
              <p:nvPr/>
            </p:nvSpPr>
            <p:spPr bwMode="auto">
              <a:xfrm>
                <a:off x="3458370" y="1220787"/>
                <a:ext cx="163513" cy="219075"/>
              </a:xfrm>
              <a:custGeom>
                <a:gdLst>
                  <a:gd fmla="*/ 29445666 w 454" name="T0"/>
                  <a:gd fmla="*/ 78678142 h 609" name="T1"/>
                  <a:gd fmla="*/ 29445666 w 454" name="T2"/>
                  <a:gd fmla="*/ 78678142 h 609" name="T3"/>
                  <a:gd fmla="*/ 0 w 454" name="T4"/>
                  <a:gd fmla="*/ 29245613 h 609" name="T5"/>
                  <a:gd fmla="*/ 29445666 w 454" name="T6"/>
                  <a:gd fmla="*/ 0 h 609" name="T7"/>
                  <a:gd fmla="*/ 58761314 w 454" name="T8"/>
                  <a:gd fmla="*/ 29245613 h 609" name="T9"/>
                  <a:gd fmla="*/ 29445666 w 454" name="T10"/>
                  <a:gd fmla="*/ 78678142 h 609" name="T11"/>
                  <a:gd fmla="*/ 29445666 w 454" name="T12"/>
                  <a:gd fmla="*/ 10093638 h 609" name="T13"/>
                  <a:gd fmla="*/ 29445666 w 454" name="T14"/>
                  <a:gd fmla="*/ 10093638 h 609" name="T15"/>
                  <a:gd fmla="*/ 10117997 w 454" name="T16"/>
                  <a:gd fmla="*/ 29245613 h 609" name="T17"/>
                  <a:gd fmla="*/ 29445666 w 454" name="T18"/>
                  <a:gd fmla="*/ 49432889 h 609" name="T19"/>
                  <a:gd fmla="*/ 48643317 w 454" name="T20"/>
                  <a:gd fmla="*/ 29245613 h 609" name="T21"/>
                  <a:gd fmla="*/ 29445666 w 454" name="T22"/>
                  <a:gd fmla="*/ 10093638 h 609" name="T23"/>
                  <a:gd fmla="*/ 39433645 w 454" name="T24"/>
                  <a:gd fmla="*/ 32868804 h 609" name="T25"/>
                  <a:gd fmla="*/ 39433645 w 454" name="T26"/>
                  <a:gd fmla="*/ 32868804 h 609" name="T27"/>
                  <a:gd fmla="*/ 33077527 w 454" name="T28"/>
                  <a:gd fmla="*/ 32868804 h 609" name="T29"/>
                  <a:gd fmla="*/ 33077527 w 454" name="T30"/>
                  <a:gd fmla="*/ 39339251 h 609" name="T31"/>
                  <a:gd fmla="*/ 29445666 w 454" name="T32"/>
                  <a:gd fmla="*/ 42962442 h 609" name="T33"/>
                  <a:gd fmla="*/ 25683786 w 454" name="T34"/>
                  <a:gd fmla="*/ 39339251 h 609" name="T35"/>
                  <a:gd fmla="*/ 25683786 w 454" name="T36"/>
                  <a:gd fmla="*/ 32868804 h 609" name="T37"/>
                  <a:gd fmla="*/ 19327669 w 454" name="T38"/>
                  <a:gd fmla="*/ 32868804 h 609" name="T39"/>
                  <a:gd fmla="*/ 15565789 w 454" name="T40"/>
                  <a:gd fmla="*/ 29245613 h 609" name="T41"/>
                  <a:gd fmla="*/ 19327669 w 454" name="T42"/>
                  <a:gd fmla="*/ 25622062 h 609" name="T43"/>
                  <a:gd fmla="*/ 25683786 w 454" name="T44"/>
                  <a:gd fmla="*/ 25622062 h 609" name="T45"/>
                  <a:gd fmla="*/ 25683786 w 454" name="T46"/>
                  <a:gd fmla="*/ 20187276 h 609" name="T47"/>
                  <a:gd fmla="*/ 29445666 w 454" name="T48"/>
                  <a:gd fmla="*/ 16434582 h 609" name="T49"/>
                  <a:gd fmla="*/ 33077527 w 454" name="T50"/>
                  <a:gd fmla="*/ 20187276 h 609" name="T51"/>
                  <a:gd fmla="*/ 33077527 w 454" name="T52"/>
                  <a:gd fmla="*/ 25622062 h 609" name="T53"/>
                  <a:gd fmla="*/ 39433645 w 454" name="T54"/>
                  <a:gd fmla="*/ 25622062 h 609" name="T55"/>
                  <a:gd fmla="*/ 43195525 w 454" name="T56"/>
                  <a:gd fmla="*/ 29245613 h 609" name="T57"/>
                  <a:gd fmla="*/ 39433645 w 454" name="T58"/>
                  <a:gd fmla="*/ 32868804 h 609"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b="b" l="0" r="r" t="0"/>
                <a:pathLst>
                  <a:path h="609" w="452">
                    <a:moveTo>
                      <a:pt x="227" y="608"/>
                    </a:moveTo>
                    <a:lnTo>
                      <a:pt x="227" y="608"/>
                    </a:lnTo>
                    <a:cubicBezTo>
                      <a:pt x="227" y="608"/>
                      <a:pt x="0" y="354"/>
                      <a:pt x="0" y="226"/>
                    </a:cubicBezTo>
                    <a:cubicBezTo>
                      <a:pt x="0" y="106"/>
                      <a:pt x="99" y="0"/>
                      <a:pt x="227" y="0"/>
                    </a:cubicBezTo>
                    <a:cubicBezTo>
                      <a:pt x="354" y="0"/>
                      <a:pt x="453" y="106"/>
                      <a:pt x="453" y="226"/>
                    </a:cubicBezTo>
                    <a:cubicBezTo>
                      <a:pt x="453" y="354"/>
                      <a:pt x="227" y="608"/>
                      <a:pt x="227" y="608"/>
                    </a:cubicBezTo>
                    <a:close/>
                    <a:moveTo>
                      <a:pt x="227" y="78"/>
                    </a:moveTo>
                    <a:lnTo>
                      <a:pt x="227" y="78"/>
                    </a:lnTo>
                    <a:cubicBezTo>
                      <a:pt x="142" y="78"/>
                      <a:pt x="78" y="149"/>
                      <a:pt x="78" y="226"/>
                    </a:cubicBezTo>
                    <a:cubicBezTo>
                      <a:pt x="78" y="311"/>
                      <a:pt x="142" y="382"/>
                      <a:pt x="227" y="382"/>
                    </a:cubicBezTo>
                    <a:cubicBezTo>
                      <a:pt x="311" y="382"/>
                      <a:pt x="375" y="311"/>
                      <a:pt x="375" y="226"/>
                    </a:cubicBezTo>
                    <a:cubicBezTo>
                      <a:pt x="375" y="149"/>
                      <a:pt x="311" y="78"/>
                      <a:pt x="227" y="78"/>
                    </a:cubicBezTo>
                    <a:close/>
                    <a:moveTo>
                      <a:pt x="304" y="254"/>
                    </a:moveTo>
                    <a:lnTo>
                      <a:pt x="304" y="254"/>
                    </a:lnTo>
                    <a:cubicBezTo>
                      <a:pt x="255" y="254"/>
                      <a:pt x="255" y="254"/>
                      <a:pt x="255" y="254"/>
                    </a:cubicBezTo>
                    <a:cubicBezTo>
                      <a:pt x="255" y="304"/>
                      <a:pt x="255" y="304"/>
                      <a:pt x="255" y="304"/>
                    </a:cubicBezTo>
                    <a:cubicBezTo>
                      <a:pt x="255" y="318"/>
                      <a:pt x="241" y="332"/>
                      <a:pt x="227" y="332"/>
                    </a:cubicBezTo>
                    <a:cubicBezTo>
                      <a:pt x="213" y="332"/>
                      <a:pt x="198" y="318"/>
                      <a:pt x="198" y="304"/>
                    </a:cubicBezTo>
                    <a:cubicBezTo>
                      <a:pt x="198" y="254"/>
                      <a:pt x="198" y="254"/>
                      <a:pt x="198" y="254"/>
                    </a:cubicBezTo>
                    <a:cubicBezTo>
                      <a:pt x="149" y="254"/>
                      <a:pt x="149" y="254"/>
                      <a:pt x="149" y="254"/>
                    </a:cubicBezTo>
                    <a:cubicBezTo>
                      <a:pt x="135" y="254"/>
                      <a:pt x="120" y="247"/>
                      <a:pt x="120" y="226"/>
                    </a:cubicBezTo>
                    <a:cubicBezTo>
                      <a:pt x="120" y="212"/>
                      <a:pt x="135" y="198"/>
                      <a:pt x="149" y="198"/>
                    </a:cubicBezTo>
                    <a:cubicBezTo>
                      <a:pt x="198" y="198"/>
                      <a:pt x="198" y="198"/>
                      <a:pt x="198" y="198"/>
                    </a:cubicBezTo>
                    <a:cubicBezTo>
                      <a:pt x="198" y="156"/>
                      <a:pt x="198" y="156"/>
                      <a:pt x="198" y="156"/>
                    </a:cubicBezTo>
                    <a:cubicBezTo>
                      <a:pt x="198" y="134"/>
                      <a:pt x="213" y="127"/>
                      <a:pt x="227" y="127"/>
                    </a:cubicBezTo>
                    <a:cubicBezTo>
                      <a:pt x="241" y="127"/>
                      <a:pt x="255" y="134"/>
                      <a:pt x="255" y="156"/>
                    </a:cubicBezTo>
                    <a:cubicBezTo>
                      <a:pt x="255" y="198"/>
                      <a:pt x="255" y="198"/>
                      <a:pt x="255" y="198"/>
                    </a:cubicBezTo>
                    <a:cubicBezTo>
                      <a:pt x="304" y="198"/>
                      <a:pt x="304" y="198"/>
                      <a:pt x="304" y="198"/>
                    </a:cubicBezTo>
                    <a:cubicBezTo>
                      <a:pt x="318" y="198"/>
                      <a:pt x="333" y="212"/>
                      <a:pt x="333" y="226"/>
                    </a:cubicBezTo>
                    <a:cubicBezTo>
                      <a:pt x="333" y="247"/>
                      <a:pt x="318" y="254"/>
                      <a:pt x="304" y="254"/>
                    </a:cubicBezTo>
                    <a:close/>
                  </a:path>
                </a:pathLst>
              </a:custGeom>
              <a:grpFill/>
              <a:ln>
                <a:noFill/>
              </a:ln>
              <a:extLst/>
            </p:spPr>
            <p:txBody>
              <a:bodyPr anchor="ctr" bIns="22854" lIns="45708" rIns="45708" tIns="22854" wrap="none"/>
              <a:lstStyle/>
              <a:p>
                <a:endParaRPr lang="en-US" sz="3199">
                  <a:latin typeface="Roboto Light"/>
                </a:endParaRPr>
              </a:p>
            </p:txBody>
          </p:sp>
          <p:sp>
            <p:nvSpPr>
              <p:cNvPr id="177" name="Freeform 126"/>
              <p:cNvSpPr>
                <a:spLocks noChangeArrowheads="1"/>
              </p:cNvSpPr>
              <p:nvPr/>
            </p:nvSpPr>
            <p:spPr bwMode="auto">
              <a:xfrm>
                <a:off x="3078957" y="1220787"/>
                <a:ext cx="163512" cy="219075"/>
              </a:xfrm>
              <a:custGeom>
                <a:gdLst>
                  <a:gd fmla="*/ 29445126 w 454" name="T0"/>
                  <a:gd fmla="*/ 78678142 h 609" name="T1"/>
                  <a:gd fmla="*/ 29445126 w 454" name="T2"/>
                  <a:gd fmla="*/ 78678142 h 609" name="T3"/>
                  <a:gd fmla="*/ 0 w 454" name="T4"/>
                  <a:gd fmla="*/ 29245613 h 609" name="T5"/>
                  <a:gd fmla="*/ 29445126 w 454" name="T6"/>
                  <a:gd fmla="*/ 0 h 609" name="T7"/>
                  <a:gd fmla="*/ 58760594 w 454" name="T8"/>
                  <a:gd fmla="*/ 29245613 h 609" name="T9"/>
                  <a:gd fmla="*/ 29445126 w 454" name="T10"/>
                  <a:gd fmla="*/ 78678142 h 609" name="T11"/>
                  <a:gd fmla="*/ 29445126 w 454" name="T12"/>
                  <a:gd fmla="*/ 10093638 h 609" name="T13"/>
                  <a:gd fmla="*/ 29445126 w 454" name="T14"/>
                  <a:gd fmla="*/ 10093638 h 609" name="T15"/>
                  <a:gd fmla="*/ 9209615 w 454" name="T16"/>
                  <a:gd fmla="*/ 29245613 h 609" name="T17"/>
                  <a:gd fmla="*/ 29445126 w 454" name="T18"/>
                  <a:gd fmla="*/ 49432889 h 609" name="T19"/>
                  <a:gd fmla="*/ 48642659 w 454" name="T20"/>
                  <a:gd fmla="*/ 29245613 h 609" name="T21"/>
                  <a:gd fmla="*/ 29445126 w 454" name="T22"/>
                  <a:gd fmla="*/ 10093638 h 609" name="T23"/>
                  <a:gd fmla="*/ 29445126 w 454" name="T24"/>
                  <a:gd fmla="*/ 39339251 h 609" name="T25"/>
                  <a:gd fmla="*/ 29445126 w 454" name="T26"/>
                  <a:gd fmla="*/ 39339251 h 609" name="T27"/>
                  <a:gd fmla="*/ 19327551 w 454" name="T28"/>
                  <a:gd fmla="*/ 29245613 h 609" name="T29"/>
                  <a:gd fmla="*/ 29445126 w 454" name="T30"/>
                  <a:gd fmla="*/ 20187276 h 609" name="T31"/>
                  <a:gd fmla="*/ 38525084 w 454" name="T32"/>
                  <a:gd fmla="*/ 29245613 h 609" name="T33"/>
                  <a:gd fmla="*/ 29445126 w 454" name="T34"/>
                  <a:gd fmla="*/ 39339251 h 609"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b="b" l="0" r="r" t="0"/>
                <a:pathLst>
                  <a:path h="609" w="452">
                    <a:moveTo>
                      <a:pt x="227" y="608"/>
                    </a:moveTo>
                    <a:lnTo>
                      <a:pt x="227" y="608"/>
                    </a:lnTo>
                    <a:cubicBezTo>
                      <a:pt x="227" y="608"/>
                      <a:pt x="0" y="354"/>
                      <a:pt x="0" y="226"/>
                    </a:cubicBezTo>
                    <a:cubicBezTo>
                      <a:pt x="0" y="106"/>
                      <a:pt x="99" y="0"/>
                      <a:pt x="227" y="0"/>
                    </a:cubicBezTo>
                    <a:cubicBezTo>
                      <a:pt x="347" y="0"/>
                      <a:pt x="453" y="106"/>
                      <a:pt x="453" y="226"/>
                    </a:cubicBezTo>
                    <a:cubicBezTo>
                      <a:pt x="453" y="354"/>
                      <a:pt x="227" y="608"/>
                      <a:pt x="227" y="608"/>
                    </a:cubicBezTo>
                    <a:close/>
                    <a:moveTo>
                      <a:pt x="227" y="78"/>
                    </a:moveTo>
                    <a:lnTo>
                      <a:pt x="227" y="78"/>
                    </a:lnTo>
                    <a:cubicBezTo>
                      <a:pt x="142" y="78"/>
                      <a:pt x="71" y="149"/>
                      <a:pt x="71" y="226"/>
                    </a:cubicBezTo>
                    <a:cubicBezTo>
                      <a:pt x="71" y="311"/>
                      <a:pt x="142" y="382"/>
                      <a:pt x="227" y="382"/>
                    </a:cubicBezTo>
                    <a:cubicBezTo>
                      <a:pt x="304" y="382"/>
                      <a:pt x="375" y="311"/>
                      <a:pt x="375" y="226"/>
                    </a:cubicBezTo>
                    <a:cubicBezTo>
                      <a:pt x="375" y="149"/>
                      <a:pt x="304" y="78"/>
                      <a:pt x="227" y="78"/>
                    </a:cubicBezTo>
                    <a:close/>
                    <a:moveTo>
                      <a:pt x="227" y="304"/>
                    </a:moveTo>
                    <a:lnTo>
                      <a:pt x="227" y="304"/>
                    </a:lnTo>
                    <a:cubicBezTo>
                      <a:pt x="184" y="304"/>
                      <a:pt x="149" y="269"/>
                      <a:pt x="149" y="226"/>
                    </a:cubicBezTo>
                    <a:cubicBezTo>
                      <a:pt x="149" y="184"/>
                      <a:pt x="184" y="156"/>
                      <a:pt x="227" y="156"/>
                    </a:cubicBezTo>
                    <a:cubicBezTo>
                      <a:pt x="269" y="156"/>
                      <a:pt x="297" y="184"/>
                      <a:pt x="297" y="226"/>
                    </a:cubicBezTo>
                    <a:cubicBezTo>
                      <a:pt x="297" y="269"/>
                      <a:pt x="269" y="304"/>
                      <a:pt x="227" y="304"/>
                    </a:cubicBezTo>
                    <a:close/>
                  </a:path>
                </a:pathLst>
              </a:custGeom>
              <a:grpFill/>
              <a:ln>
                <a:noFill/>
              </a:ln>
              <a:extLst/>
            </p:spPr>
            <p:txBody>
              <a:bodyPr anchor="ctr" bIns="22854" lIns="45708" rIns="45708" tIns="22854" wrap="none"/>
              <a:lstStyle/>
              <a:p>
                <a:endParaRPr lang="en-US" sz="3199">
                  <a:latin typeface="Roboto Light"/>
                </a:endParaRPr>
              </a:p>
            </p:txBody>
          </p:sp>
          <p:sp>
            <p:nvSpPr>
              <p:cNvPr id="178" name="Freeform 127"/>
              <p:cNvSpPr>
                <a:spLocks noChangeArrowheads="1"/>
              </p:cNvSpPr>
              <p:nvPr/>
            </p:nvSpPr>
            <p:spPr bwMode="auto">
              <a:xfrm>
                <a:off x="2697958" y="1220787"/>
                <a:ext cx="163512" cy="219075"/>
              </a:xfrm>
              <a:custGeom>
                <a:gdLst>
                  <a:gd fmla="*/ 29445154 w 453" name="T0"/>
                  <a:gd fmla="*/ 78678142 h 609" name="T1"/>
                  <a:gd fmla="*/ 29445154 w 453" name="T2"/>
                  <a:gd fmla="*/ 78678142 h 609" name="T3"/>
                  <a:gd fmla="*/ 0 w 453" name="T4"/>
                  <a:gd fmla="*/ 29245613 h 609" name="T5"/>
                  <a:gd fmla="*/ 29445154 w 453" name="T6"/>
                  <a:gd fmla="*/ 0 h 609" name="T7"/>
                  <a:gd fmla="*/ 58889948 w 453" name="T8"/>
                  <a:gd fmla="*/ 29245613 h 609" name="T9"/>
                  <a:gd fmla="*/ 29445154 w 453" name="T10"/>
                  <a:gd fmla="*/ 78678142 h 609" name="T11"/>
                  <a:gd fmla="*/ 29445154 w 453" name="T12"/>
                  <a:gd fmla="*/ 10093638 h 609" name="T13"/>
                  <a:gd fmla="*/ 29445154 w 453" name="T14"/>
                  <a:gd fmla="*/ 10093638 h 609" name="T15"/>
                  <a:gd fmla="*/ 10162289 w 453" name="T16"/>
                  <a:gd fmla="*/ 29245613 h 609" name="T17"/>
                  <a:gd fmla="*/ 29445154 w 453" name="T18"/>
                  <a:gd fmla="*/ 49432889 h 609" name="T19"/>
                  <a:gd fmla="*/ 49769732 w 453" name="T20"/>
                  <a:gd fmla="*/ 29245613 h 609" name="T21"/>
                  <a:gd fmla="*/ 29445154 w 453" name="T22"/>
                  <a:gd fmla="*/ 10093638 h 609"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b="b" l="0" r="r" t="0"/>
                <a:pathLst>
                  <a:path h="609" w="452">
                    <a:moveTo>
                      <a:pt x="226" y="608"/>
                    </a:moveTo>
                    <a:lnTo>
                      <a:pt x="226" y="608"/>
                    </a:lnTo>
                    <a:cubicBezTo>
                      <a:pt x="226" y="608"/>
                      <a:pt x="0" y="354"/>
                      <a:pt x="0" y="226"/>
                    </a:cubicBezTo>
                    <a:cubicBezTo>
                      <a:pt x="0" y="106"/>
                      <a:pt x="106" y="0"/>
                      <a:pt x="226" y="0"/>
                    </a:cubicBezTo>
                    <a:cubicBezTo>
                      <a:pt x="354" y="0"/>
                      <a:pt x="452" y="106"/>
                      <a:pt x="452" y="226"/>
                    </a:cubicBezTo>
                    <a:cubicBezTo>
                      <a:pt x="452" y="354"/>
                      <a:pt x="226" y="608"/>
                      <a:pt x="226" y="608"/>
                    </a:cubicBezTo>
                    <a:close/>
                    <a:moveTo>
                      <a:pt x="226" y="78"/>
                    </a:moveTo>
                    <a:lnTo>
                      <a:pt x="226" y="78"/>
                    </a:lnTo>
                    <a:cubicBezTo>
                      <a:pt x="149" y="78"/>
                      <a:pt x="78" y="149"/>
                      <a:pt x="78" y="226"/>
                    </a:cubicBezTo>
                    <a:cubicBezTo>
                      <a:pt x="78" y="311"/>
                      <a:pt x="149" y="382"/>
                      <a:pt x="226" y="382"/>
                    </a:cubicBezTo>
                    <a:cubicBezTo>
                      <a:pt x="311" y="382"/>
                      <a:pt x="382" y="311"/>
                      <a:pt x="382" y="226"/>
                    </a:cubicBezTo>
                    <a:cubicBezTo>
                      <a:pt x="382" y="149"/>
                      <a:pt x="311" y="78"/>
                      <a:pt x="226" y="78"/>
                    </a:cubicBezTo>
                    <a:close/>
                  </a:path>
                </a:pathLst>
              </a:custGeom>
              <a:grpFill/>
              <a:ln>
                <a:noFill/>
              </a:ln>
              <a:extLst/>
            </p:spPr>
            <p:txBody>
              <a:bodyPr anchor="ctr" bIns="22854" lIns="45708" rIns="45708" tIns="22854" wrap="none"/>
              <a:lstStyle/>
              <a:p>
                <a:endParaRPr lang="en-US" sz="3199">
                  <a:latin typeface="Roboto Light"/>
                </a:endParaRPr>
              </a:p>
            </p:txBody>
          </p:sp>
          <p:sp>
            <p:nvSpPr>
              <p:cNvPr id="179" name="Freeform 128"/>
              <p:cNvSpPr>
                <a:spLocks noChangeArrowheads="1"/>
              </p:cNvSpPr>
              <p:nvPr/>
            </p:nvSpPr>
            <p:spPr bwMode="auto">
              <a:xfrm>
                <a:off x="2291558" y="1250949"/>
                <a:ext cx="219075" cy="188913"/>
              </a:xfrm>
              <a:custGeom>
                <a:gdLst>
                  <a:gd fmla="*/ 60431965 w 609" name="T0"/>
                  <a:gd fmla="*/ 54199644 h 524" name="T1"/>
                  <a:gd fmla="*/ 60431965 w 609" name="T2"/>
                  <a:gd fmla="*/ 46791299 h 524" name="T3"/>
                  <a:gd fmla="*/ 67678707 w 609" name="T4"/>
                  <a:gd fmla="*/ 27554619 h 524" name="T5"/>
                  <a:gd fmla="*/ 66772909 w 609" name="T6"/>
                  <a:gd fmla="*/ 26645025 h 524" name="T7"/>
                  <a:gd fmla="*/ 65867111 w 609" name="T8"/>
                  <a:gd fmla="*/ 26645025 h 524" name="T9"/>
                  <a:gd fmla="*/ 64961313 w 609" name="T10"/>
                  <a:gd fmla="*/ 25735070 h 524" name="T11"/>
                  <a:gd fmla="*/ 64055516 w 609" name="T12"/>
                  <a:gd fmla="*/ 25735070 h 524" name="T13"/>
                  <a:gd fmla="*/ 63149718 w 609" name="T14"/>
                  <a:gd fmla="*/ 24825476 h 524" name="T15"/>
                  <a:gd fmla="*/ 61338122 w 609" name="T16"/>
                  <a:gd fmla="*/ 24825476 h 524" name="T17"/>
                  <a:gd fmla="*/ 60431965 w 609" name="T18"/>
                  <a:gd fmla="*/ 24825476 h 524" name="T19"/>
                  <a:gd fmla="*/ 59526167 w 609" name="T20"/>
                  <a:gd fmla="*/ 23005566 h 524" name="T21"/>
                  <a:gd fmla="*/ 58620369 w 609" name="T22"/>
                  <a:gd fmla="*/ 21055868 h 524" name="T23"/>
                  <a:gd fmla="*/ 57714571 w 609" name="T24"/>
                  <a:gd fmla="*/ 19236319 h 524" name="T25"/>
                  <a:gd fmla="*/ 56808774 w 609" name="T26"/>
                  <a:gd fmla="*/ 17416769 h 524" name="T27"/>
                  <a:gd fmla="*/ 21998871 w 609" name="T28"/>
                  <a:gd fmla="*/ 17416769 h 524" name="T29"/>
                  <a:gd fmla="*/ 21093073 w 609" name="T30"/>
                  <a:gd fmla="*/ 19236319 h 524" name="T31"/>
                  <a:gd fmla="*/ 20187276 w 609" name="T32"/>
                  <a:gd fmla="*/ 21055868 h 524" name="T33"/>
                  <a:gd fmla="*/ 19281478 w 609" name="T34"/>
                  <a:gd fmla="*/ 23005566 h 524" name="T35"/>
                  <a:gd fmla="*/ 18375680 w 609" name="T36"/>
                  <a:gd fmla="*/ 24825476 h 524" name="T37"/>
                  <a:gd fmla="*/ 17469523 w 609" name="T38"/>
                  <a:gd fmla="*/ 24825476 h 524" name="T39"/>
                  <a:gd fmla="*/ 15657927 w 609" name="T40"/>
                  <a:gd fmla="*/ 24825476 h 524" name="T41"/>
                  <a:gd fmla="*/ 14622627 w 609" name="T42"/>
                  <a:gd fmla="*/ 25735070 h 524" name="T43"/>
                  <a:gd fmla="*/ 13716829 w 609" name="T44"/>
                  <a:gd fmla="*/ 25735070 h 524" name="T45"/>
                  <a:gd fmla="*/ 12811031 w 609" name="T46"/>
                  <a:gd fmla="*/ 26645025 h 524" name="T47"/>
                  <a:gd fmla="*/ 11905233 w 609" name="T48"/>
                  <a:gd fmla="*/ 26645025 h 524" name="T49"/>
                  <a:gd fmla="*/ 10999436 w 609" name="T50"/>
                  <a:gd fmla="*/ 27554619 h 524" name="T51"/>
                  <a:gd fmla="*/ 18375680 w 609" name="T52"/>
                  <a:gd fmla="*/ 46791299 h 524" name="T53"/>
                  <a:gd fmla="*/ 18375680 w 609" name="T54"/>
                  <a:gd fmla="*/ 54199644 h 524" name="T55"/>
                  <a:gd fmla="*/ 12811031 w 609" name="T56"/>
                  <a:gd fmla="*/ 18326364 h 524" name="T57"/>
                  <a:gd fmla="*/ 65867111 w 609" name="T58"/>
                  <a:gd fmla="*/ 18326364 h 524" name="T59"/>
                  <a:gd fmla="*/ 60431965 w 609" name="T60"/>
                  <a:gd fmla="*/ 54199644 h 524" name="T61"/>
                  <a:gd fmla="*/ 25622062 w 609" name="T62"/>
                  <a:gd fmla="*/ 45881344 h 524" name="T63"/>
                  <a:gd fmla="*/ 36621498 w 609" name="T64"/>
                  <a:gd fmla="*/ 33013628 h 524" name="T65"/>
                  <a:gd fmla="*/ 42186147 w 609" name="T66"/>
                  <a:gd fmla="*/ 33013628 h 524" name="T67"/>
                  <a:gd fmla="*/ 53056080 w 609" name="T68"/>
                  <a:gd fmla="*/ 45881344 h 524" name="T69"/>
                  <a:gd fmla="*/ 53961878 w 609" name="T70"/>
                  <a:gd fmla="*/ 47700893 h 524" name="T71"/>
                  <a:gd fmla="*/ 47620933 w 609" name="T72"/>
                  <a:gd fmla="*/ 50560546 h 524" name="T73"/>
                  <a:gd fmla="*/ 43091945 w 609" name="T74"/>
                  <a:gd fmla="*/ 44971389 h 524" name="T75"/>
                  <a:gd fmla="*/ 39339251 w 609" name="T76"/>
                  <a:gd fmla="*/ 67976954 h 524" name="T77"/>
                  <a:gd fmla="*/ 35715700 w 609" name="T78"/>
                  <a:gd fmla="*/ 44971389 h 524" name="T79"/>
                  <a:gd fmla="*/ 31186711 w 609" name="T80"/>
                  <a:gd fmla="*/ 50560546 h 524" name="T81"/>
                  <a:gd fmla="*/ 24716265 w 609" name="T82"/>
                  <a:gd fmla="*/ 47700893 h 524"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b="b" l="0" r="r" t="0"/>
                <a:pathLst>
                  <a:path h="524" w="609">
                    <a:moveTo>
                      <a:pt x="467" y="417"/>
                    </a:moveTo>
                    <a:lnTo>
                      <a:pt x="467" y="417"/>
                    </a:lnTo>
                    <a:cubicBezTo>
                      <a:pt x="446" y="417"/>
                      <a:pt x="439" y="403"/>
                      <a:pt x="439" y="389"/>
                    </a:cubicBezTo>
                    <a:cubicBezTo>
                      <a:pt x="439" y="375"/>
                      <a:pt x="446" y="360"/>
                      <a:pt x="467" y="360"/>
                    </a:cubicBezTo>
                    <a:cubicBezTo>
                      <a:pt x="509" y="360"/>
                      <a:pt x="552" y="325"/>
                      <a:pt x="552" y="276"/>
                    </a:cubicBezTo>
                    <a:cubicBezTo>
                      <a:pt x="552" y="247"/>
                      <a:pt x="537" y="226"/>
                      <a:pt x="523" y="212"/>
                    </a:cubicBezTo>
                    <a:cubicBezTo>
                      <a:pt x="516" y="212"/>
                      <a:pt x="516" y="212"/>
                      <a:pt x="516" y="205"/>
                    </a:cubicBezTo>
                    <a:lnTo>
                      <a:pt x="509" y="205"/>
                    </a:lnTo>
                    <a:lnTo>
                      <a:pt x="502" y="198"/>
                    </a:lnTo>
                    <a:lnTo>
                      <a:pt x="495" y="198"/>
                    </a:lnTo>
                    <a:cubicBezTo>
                      <a:pt x="495" y="198"/>
                      <a:pt x="488" y="198"/>
                      <a:pt x="488" y="191"/>
                    </a:cubicBezTo>
                    <a:cubicBezTo>
                      <a:pt x="481" y="191"/>
                      <a:pt x="481" y="191"/>
                      <a:pt x="481" y="191"/>
                    </a:cubicBezTo>
                    <a:cubicBezTo>
                      <a:pt x="481" y="191"/>
                      <a:pt x="481" y="191"/>
                      <a:pt x="474" y="191"/>
                    </a:cubicBezTo>
                    <a:cubicBezTo>
                      <a:pt x="467" y="191"/>
                      <a:pt x="467" y="191"/>
                      <a:pt x="467" y="191"/>
                    </a:cubicBezTo>
                    <a:lnTo>
                      <a:pt x="460" y="191"/>
                    </a:lnTo>
                    <a:cubicBezTo>
                      <a:pt x="460" y="184"/>
                      <a:pt x="460" y="184"/>
                      <a:pt x="460" y="177"/>
                    </a:cubicBezTo>
                    <a:cubicBezTo>
                      <a:pt x="460" y="169"/>
                      <a:pt x="453" y="169"/>
                      <a:pt x="453" y="162"/>
                    </a:cubicBezTo>
                    <a:cubicBezTo>
                      <a:pt x="453" y="155"/>
                      <a:pt x="453" y="155"/>
                      <a:pt x="446" y="148"/>
                    </a:cubicBezTo>
                    <a:cubicBezTo>
                      <a:pt x="446" y="141"/>
                      <a:pt x="446" y="141"/>
                      <a:pt x="439" y="134"/>
                    </a:cubicBezTo>
                    <a:cubicBezTo>
                      <a:pt x="410" y="92"/>
                      <a:pt x="361" y="56"/>
                      <a:pt x="304" y="56"/>
                    </a:cubicBezTo>
                    <a:cubicBezTo>
                      <a:pt x="248" y="56"/>
                      <a:pt x="198" y="92"/>
                      <a:pt x="170" y="134"/>
                    </a:cubicBezTo>
                    <a:cubicBezTo>
                      <a:pt x="163" y="141"/>
                      <a:pt x="163" y="141"/>
                      <a:pt x="163" y="148"/>
                    </a:cubicBezTo>
                    <a:cubicBezTo>
                      <a:pt x="156" y="155"/>
                      <a:pt x="156" y="155"/>
                      <a:pt x="156" y="162"/>
                    </a:cubicBezTo>
                    <a:cubicBezTo>
                      <a:pt x="156" y="169"/>
                      <a:pt x="149" y="169"/>
                      <a:pt x="149" y="177"/>
                    </a:cubicBezTo>
                    <a:cubicBezTo>
                      <a:pt x="149" y="184"/>
                      <a:pt x="149" y="184"/>
                      <a:pt x="149" y="191"/>
                    </a:cubicBezTo>
                    <a:lnTo>
                      <a:pt x="142" y="191"/>
                    </a:lnTo>
                    <a:cubicBezTo>
                      <a:pt x="142" y="191"/>
                      <a:pt x="142" y="191"/>
                      <a:pt x="135" y="191"/>
                    </a:cubicBezTo>
                    <a:cubicBezTo>
                      <a:pt x="128" y="191"/>
                      <a:pt x="128" y="191"/>
                      <a:pt x="128" y="191"/>
                    </a:cubicBezTo>
                    <a:cubicBezTo>
                      <a:pt x="128" y="191"/>
                      <a:pt x="128" y="191"/>
                      <a:pt x="121" y="191"/>
                    </a:cubicBezTo>
                    <a:cubicBezTo>
                      <a:pt x="121" y="198"/>
                      <a:pt x="113" y="198"/>
                      <a:pt x="113" y="198"/>
                    </a:cubicBezTo>
                    <a:lnTo>
                      <a:pt x="106" y="198"/>
                    </a:lnTo>
                    <a:lnTo>
                      <a:pt x="99" y="205"/>
                    </a:lnTo>
                    <a:lnTo>
                      <a:pt x="92" y="205"/>
                    </a:lnTo>
                    <a:cubicBezTo>
                      <a:pt x="92" y="212"/>
                      <a:pt x="92" y="212"/>
                      <a:pt x="85" y="212"/>
                    </a:cubicBezTo>
                    <a:cubicBezTo>
                      <a:pt x="71" y="226"/>
                      <a:pt x="57" y="247"/>
                      <a:pt x="57" y="276"/>
                    </a:cubicBezTo>
                    <a:cubicBezTo>
                      <a:pt x="57" y="325"/>
                      <a:pt x="99" y="360"/>
                      <a:pt x="142" y="360"/>
                    </a:cubicBezTo>
                    <a:cubicBezTo>
                      <a:pt x="163" y="360"/>
                      <a:pt x="170" y="375"/>
                      <a:pt x="170" y="389"/>
                    </a:cubicBezTo>
                    <a:cubicBezTo>
                      <a:pt x="170" y="403"/>
                      <a:pt x="163" y="417"/>
                      <a:pt x="142" y="417"/>
                    </a:cubicBezTo>
                    <a:cubicBezTo>
                      <a:pt x="64" y="417"/>
                      <a:pt x="0" y="353"/>
                      <a:pt x="0" y="276"/>
                    </a:cubicBezTo>
                    <a:cubicBezTo>
                      <a:pt x="0" y="212"/>
                      <a:pt x="43" y="155"/>
                      <a:pt x="99" y="141"/>
                    </a:cubicBezTo>
                    <a:cubicBezTo>
                      <a:pt x="135" y="56"/>
                      <a:pt x="212" y="0"/>
                      <a:pt x="304" y="0"/>
                    </a:cubicBezTo>
                    <a:cubicBezTo>
                      <a:pt x="396" y="0"/>
                      <a:pt x="474" y="56"/>
                      <a:pt x="509" y="141"/>
                    </a:cubicBezTo>
                    <a:cubicBezTo>
                      <a:pt x="566" y="155"/>
                      <a:pt x="608" y="212"/>
                      <a:pt x="608" y="276"/>
                    </a:cubicBezTo>
                    <a:cubicBezTo>
                      <a:pt x="608" y="353"/>
                      <a:pt x="545" y="417"/>
                      <a:pt x="467" y="417"/>
                    </a:cubicBezTo>
                    <a:close/>
                    <a:moveTo>
                      <a:pt x="198" y="353"/>
                    </a:moveTo>
                    <a:lnTo>
                      <a:pt x="198" y="353"/>
                    </a:lnTo>
                    <a:cubicBezTo>
                      <a:pt x="283" y="254"/>
                      <a:pt x="283" y="254"/>
                      <a:pt x="283" y="254"/>
                    </a:cubicBezTo>
                    <a:cubicBezTo>
                      <a:pt x="290" y="254"/>
                      <a:pt x="297" y="247"/>
                      <a:pt x="304" y="247"/>
                    </a:cubicBezTo>
                    <a:cubicBezTo>
                      <a:pt x="311" y="247"/>
                      <a:pt x="318" y="254"/>
                      <a:pt x="326" y="254"/>
                    </a:cubicBezTo>
                    <a:cubicBezTo>
                      <a:pt x="410" y="353"/>
                      <a:pt x="410" y="353"/>
                      <a:pt x="410" y="353"/>
                    </a:cubicBezTo>
                    <a:cubicBezTo>
                      <a:pt x="417" y="353"/>
                      <a:pt x="417" y="360"/>
                      <a:pt x="417" y="367"/>
                    </a:cubicBezTo>
                    <a:cubicBezTo>
                      <a:pt x="417" y="389"/>
                      <a:pt x="403" y="396"/>
                      <a:pt x="389" y="396"/>
                    </a:cubicBezTo>
                    <a:cubicBezTo>
                      <a:pt x="382" y="396"/>
                      <a:pt x="375" y="396"/>
                      <a:pt x="368" y="389"/>
                    </a:cubicBezTo>
                    <a:cubicBezTo>
                      <a:pt x="333" y="346"/>
                      <a:pt x="333" y="346"/>
                      <a:pt x="333" y="346"/>
                    </a:cubicBezTo>
                    <a:cubicBezTo>
                      <a:pt x="333" y="495"/>
                      <a:pt x="333" y="495"/>
                      <a:pt x="333" y="495"/>
                    </a:cubicBezTo>
                    <a:cubicBezTo>
                      <a:pt x="333" y="509"/>
                      <a:pt x="318" y="523"/>
                      <a:pt x="304" y="523"/>
                    </a:cubicBezTo>
                    <a:cubicBezTo>
                      <a:pt x="290" y="523"/>
                      <a:pt x="276" y="509"/>
                      <a:pt x="276" y="495"/>
                    </a:cubicBezTo>
                    <a:cubicBezTo>
                      <a:pt x="276" y="346"/>
                      <a:pt x="276" y="346"/>
                      <a:pt x="276" y="346"/>
                    </a:cubicBezTo>
                    <a:cubicBezTo>
                      <a:pt x="241" y="389"/>
                      <a:pt x="241" y="389"/>
                      <a:pt x="241" y="389"/>
                    </a:cubicBezTo>
                    <a:cubicBezTo>
                      <a:pt x="234" y="396"/>
                      <a:pt x="226" y="396"/>
                      <a:pt x="219" y="396"/>
                    </a:cubicBezTo>
                    <a:cubicBezTo>
                      <a:pt x="205" y="396"/>
                      <a:pt x="191" y="389"/>
                      <a:pt x="191" y="367"/>
                    </a:cubicBezTo>
                    <a:cubicBezTo>
                      <a:pt x="191" y="360"/>
                      <a:pt x="191" y="353"/>
                      <a:pt x="198" y="353"/>
                    </a:cubicBezTo>
                    <a:close/>
                  </a:path>
                </a:pathLst>
              </a:custGeom>
              <a:grpFill/>
              <a:ln>
                <a:noFill/>
              </a:ln>
              <a:extLst/>
            </p:spPr>
            <p:txBody>
              <a:bodyPr anchor="ctr" bIns="22854" lIns="45708" rIns="45708" tIns="22854" wrap="none"/>
              <a:lstStyle/>
              <a:p>
                <a:endParaRPr lang="en-US" sz="3199">
                  <a:latin typeface="Roboto Light"/>
                </a:endParaRPr>
              </a:p>
            </p:txBody>
          </p:sp>
          <p:sp>
            <p:nvSpPr>
              <p:cNvPr id="180" name="Freeform 129"/>
              <p:cNvSpPr>
                <a:spLocks noChangeArrowheads="1"/>
              </p:cNvSpPr>
              <p:nvPr/>
            </p:nvSpPr>
            <p:spPr bwMode="auto">
              <a:xfrm>
                <a:off x="1912145" y="1250949"/>
                <a:ext cx="217488" cy="188913"/>
              </a:xfrm>
              <a:custGeom>
                <a:gdLst>
                  <a:gd fmla="*/ 60039333 w 602" name="T0"/>
                  <a:gd fmla="*/ 54199644 h 524" name="T1"/>
                  <a:gd fmla="*/ 60039333 w 602" name="T2"/>
                  <a:gd fmla="*/ 46791299 h 524" name="T3"/>
                  <a:gd fmla="*/ 67348302 w 602" name="T4"/>
                  <a:gd fmla="*/ 27554619 h 524" name="T5"/>
                  <a:gd fmla="*/ 66434636 w 602" name="T6"/>
                  <a:gd fmla="*/ 26645025 h 524" name="T7"/>
                  <a:gd fmla="*/ 66434636 w 602" name="T8"/>
                  <a:gd fmla="*/ 26645025 h 524" name="T9"/>
                  <a:gd fmla="*/ 64607303 w 602" name="T10"/>
                  <a:gd fmla="*/ 25735070 h 524" name="T11"/>
                  <a:gd fmla="*/ 63693998 w 602" name="T12"/>
                  <a:gd fmla="*/ 25735070 h 524" name="T13"/>
                  <a:gd fmla="*/ 62780332 w 602" name="T14"/>
                  <a:gd fmla="*/ 24825476 h 524" name="T15"/>
                  <a:gd fmla="*/ 61866665 w 602" name="T16"/>
                  <a:gd fmla="*/ 24825476 h 524" name="T17"/>
                  <a:gd fmla="*/ 60039333 w 602" name="T18"/>
                  <a:gd fmla="*/ 24825476 h 524" name="T19"/>
                  <a:gd fmla="*/ 60039333 w 602" name="T20"/>
                  <a:gd fmla="*/ 23005566 h 524" name="T21"/>
                  <a:gd fmla="*/ 59125666 w 602" name="T22"/>
                  <a:gd fmla="*/ 21055868 h 524" name="T23"/>
                  <a:gd fmla="*/ 58212000 w 602" name="T24"/>
                  <a:gd fmla="*/ 19236319 h 524" name="T25"/>
                  <a:gd fmla="*/ 57298334 w 602" name="T26"/>
                  <a:gd fmla="*/ 17416769 h 524" name="T27"/>
                  <a:gd fmla="*/ 21274806 w 602" name="T28"/>
                  <a:gd fmla="*/ 17416769 h 524" name="T29"/>
                  <a:gd fmla="*/ 20361140 w 602" name="T30"/>
                  <a:gd fmla="*/ 19236319 h 524" name="T31"/>
                  <a:gd fmla="*/ 19447473 w 602" name="T32"/>
                  <a:gd fmla="*/ 21055868 h 524" name="T33"/>
                  <a:gd fmla="*/ 19447473 w 602" name="T34"/>
                  <a:gd fmla="*/ 23005566 h 524" name="T35"/>
                  <a:gd fmla="*/ 18533807 w 602" name="T36"/>
                  <a:gd fmla="*/ 24825476 h 524" name="T37"/>
                  <a:gd fmla="*/ 16706474 w 602" name="T38"/>
                  <a:gd fmla="*/ 24825476 h 524" name="T39"/>
                  <a:gd fmla="*/ 15662387 w 602" name="T40"/>
                  <a:gd fmla="*/ 24825476 h 524" name="T41"/>
                  <a:gd fmla="*/ 14748721 w 602" name="T42"/>
                  <a:gd fmla="*/ 25735070 h 524" name="T43"/>
                  <a:gd fmla="*/ 13835055 w 602" name="T44"/>
                  <a:gd fmla="*/ 25735070 h 524" name="T45"/>
                  <a:gd fmla="*/ 12921388 w 602" name="T46"/>
                  <a:gd fmla="*/ 26645025 h 524" name="T47"/>
                  <a:gd fmla="*/ 12007722 w 602" name="T48"/>
                  <a:gd fmla="*/ 26645025 h 524" name="T49"/>
                  <a:gd fmla="*/ 11094056 w 602" name="T50"/>
                  <a:gd fmla="*/ 27554619 h 524" name="T51"/>
                  <a:gd fmla="*/ 18533807 w 602" name="T52"/>
                  <a:gd fmla="*/ 46791299 h 524" name="T53"/>
                  <a:gd fmla="*/ 18533807 w 602" name="T54"/>
                  <a:gd fmla="*/ 54199644 h 524" name="T55"/>
                  <a:gd fmla="*/ 12921388 w 602" name="T56"/>
                  <a:gd fmla="*/ 18326364 h 524" name="T57"/>
                  <a:gd fmla="*/ 65520970 w 602" name="T58"/>
                  <a:gd fmla="*/ 18326364 h 524" name="T59"/>
                  <a:gd fmla="*/ 60039333 w 602" name="T60"/>
                  <a:gd fmla="*/ 54199644 h 524" name="T61"/>
                  <a:gd fmla="*/ 28583776 w 602" name="T62"/>
                  <a:gd fmla="*/ 47700893 h 524" name="T63"/>
                  <a:gd fmla="*/ 31455196 w 602" name="T64"/>
                  <a:gd fmla="*/ 49650591 h 524" name="T65"/>
                  <a:gd fmla="*/ 36023527 w 602" name="T66"/>
                  <a:gd fmla="*/ 35873281 h 524" name="T67"/>
                  <a:gd fmla="*/ 43463279 w 602" name="T68"/>
                  <a:gd fmla="*/ 35873281 h 524" name="T69"/>
                  <a:gd fmla="*/ 48031249 w 602" name="T70"/>
                  <a:gd fmla="*/ 49650591 h 524" name="T71"/>
                  <a:gd fmla="*/ 50772248 w 602" name="T72"/>
                  <a:gd fmla="*/ 47700893 h 524" name="T73"/>
                  <a:gd fmla="*/ 53513248 w 602" name="T74"/>
                  <a:gd fmla="*/ 54199644 h 524" name="T75"/>
                  <a:gd fmla="*/ 42419192 w 602" name="T76"/>
                  <a:gd fmla="*/ 66157405 h 524" name="T77"/>
                  <a:gd fmla="*/ 39678193 w 602" name="T78"/>
                  <a:gd fmla="*/ 67976954 h 524" name="T79"/>
                  <a:gd fmla="*/ 36937194 w 602" name="T80"/>
                  <a:gd fmla="*/ 66157405 h 524" name="T81"/>
                  <a:gd fmla="*/ 25843138 w 602" name="T82"/>
                  <a:gd fmla="*/ 54199644 h 524" name="T83"/>
                  <a:gd fmla="*/ 28583776 w 602" name="T84"/>
                  <a:gd fmla="*/ 47700893 h 524"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b="b" l="0" r="r" t="0"/>
                <a:pathLst>
                  <a:path h="524" w="602">
                    <a:moveTo>
                      <a:pt x="460" y="417"/>
                    </a:moveTo>
                    <a:lnTo>
                      <a:pt x="460" y="417"/>
                    </a:lnTo>
                    <a:cubicBezTo>
                      <a:pt x="446" y="417"/>
                      <a:pt x="431" y="403"/>
                      <a:pt x="431" y="389"/>
                    </a:cubicBezTo>
                    <a:cubicBezTo>
                      <a:pt x="431" y="375"/>
                      <a:pt x="446" y="360"/>
                      <a:pt x="460" y="360"/>
                    </a:cubicBezTo>
                    <a:cubicBezTo>
                      <a:pt x="509" y="360"/>
                      <a:pt x="544" y="325"/>
                      <a:pt x="544" y="276"/>
                    </a:cubicBezTo>
                    <a:cubicBezTo>
                      <a:pt x="544" y="247"/>
                      <a:pt x="537" y="226"/>
                      <a:pt x="516" y="212"/>
                    </a:cubicBezTo>
                    <a:cubicBezTo>
                      <a:pt x="516" y="212"/>
                      <a:pt x="516" y="212"/>
                      <a:pt x="509" y="205"/>
                    </a:cubicBezTo>
                    <a:cubicBezTo>
                      <a:pt x="502" y="205"/>
                      <a:pt x="502" y="198"/>
                      <a:pt x="502" y="198"/>
                    </a:cubicBezTo>
                    <a:cubicBezTo>
                      <a:pt x="502" y="198"/>
                      <a:pt x="502" y="198"/>
                      <a:pt x="495" y="198"/>
                    </a:cubicBezTo>
                    <a:cubicBezTo>
                      <a:pt x="495" y="198"/>
                      <a:pt x="495" y="198"/>
                      <a:pt x="488" y="198"/>
                    </a:cubicBezTo>
                    <a:cubicBezTo>
                      <a:pt x="488" y="198"/>
                      <a:pt x="488" y="198"/>
                      <a:pt x="488" y="191"/>
                    </a:cubicBezTo>
                    <a:lnTo>
                      <a:pt x="481" y="191"/>
                    </a:lnTo>
                    <a:cubicBezTo>
                      <a:pt x="474" y="191"/>
                      <a:pt x="474" y="191"/>
                      <a:pt x="474" y="191"/>
                    </a:cubicBezTo>
                    <a:cubicBezTo>
                      <a:pt x="467" y="191"/>
                      <a:pt x="467" y="191"/>
                      <a:pt x="460" y="191"/>
                    </a:cubicBezTo>
                    <a:cubicBezTo>
                      <a:pt x="460" y="184"/>
                      <a:pt x="460" y="184"/>
                      <a:pt x="460" y="177"/>
                    </a:cubicBezTo>
                    <a:cubicBezTo>
                      <a:pt x="453" y="177"/>
                      <a:pt x="453" y="177"/>
                      <a:pt x="453" y="177"/>
                    </a:cubicBezTo>
                    <a:cubicBezTo>
                      <a:pt x="453" y="169"/>
                      <a:pt x="453" y="169"/>
                      <a:pt x="453" y="162"/>
                    </a:cubicBezTo>
                    <a:cubicBezTo>
                      <a:pt x="446" y="155"/>
                      <a:pt x="446" y="155"/>
                      <a:pt x="446" y="148"/>
                    </a:cubicBezTo>
                    <a:cubicBezTo>
                      <a:pt x="446" y="141"/>
                      <a:pt x="439" y="141"/>
                      <a:pt x="439" y="134"/>
                    </a:cubicBezTo>
                    <a:cubicBezTo>
                      <a:pt x="410" y="92"/>
                      <a:pt x="361" y="56"/>
                      <a:pt x="304" y="56"/>
                    </a:cubicBezTo>
                    <a:cubicBezTo>
                      <a:pt x="241" y="56"/>
                      <a:pt x="191" y="92"/>
                      <a:pt x="163" y="134"/>
                    </a:cubicBezTo>
                    <a:cubicBezTo>
                      <a:pt x="163" y="141"/>
                      <a:pt x="163" y="141"/>
                      <a:pt x="156" y="148"/>
                    </a:cubicBezTo>
                    <a:cubicBezTo>
                      <a:pt x="156" y="155"/>
                      <a:pt x="156" y="155"/>
                      <a:pt x="156" y="162"/>
                    </a:cubicBezTo>
                    <a:cubicBezTo>
                      <a:pt x="156" y="162"/>
                      <a:pt x="156" y="162"/>
                      <a:pt x="149" y="162"/>
                    </a:cubicBezTo>
                    <a:cubicBezTo>
                      <a:pt x="149" y="169"/>
                      <a:pt x="149" y="169"/>
                      <a:pt x="149" y="177"/>
                    </a:cubicBezTo>
                    <a:cubicBezTo>
                      <a:pt x="149" y="184"/>
                      <a:pt x="142" y="184"/>
                      <a:pt x="142" y="191"/>
                    </a:cubicBezTo>
                    <a:lnTo>
                      <a:pt x="135" y="191"/>
                    </a:lnTo>
                    <a:cubicBezTo>
                      <a:pt x="135" y="191"/>
                      <a:pt x="135" y="191"/>
                      <a:pt x="128" y="191"/>
                    </a:cubicBezTo>
                    <a:cubicBezTo>
                      <a:pt x="120" y="191"/>
                      <a:pt x="120" y="191"/>
                      <a:pt x="120" y="191"/>
                    </a:cubicBezTo>
                    <a:cubicBezTo>
                      <a:pt x="113" y="198"/>
                      <a:pt x="113" y="198"/>
                      <a:pt x="113" y="198"/>
                    </a:cubicBezTo>
                    <a:cubicBezTo>
                      <a:pt x="106" y="198"/>
                      <a:pt x="106" y="198"/>
                      <a:pt x="106" y="198"/>
                    </a:cubicBezTo>
                    <a:cubicBezTo>
                      <a:pt x="99" y="198"/>
                      <a:pt x="99" y="205"/>
                      <a:pt x="99" y="205"/>
                    </a:cubicBezTo>
                    <a:cubicBezTo>
                      <a:pt x="92" y="205"/>
                      <a:pt x="92" y="205"/>
                      <a:pt x="92" y="205"/>
                    </a:cubicBezTo>
                    <a:cubicBezTo>
                      <a:pt x="92" y="212"/>
                      <a:pt x="85" y="212"/>
                      <a:pt x="85" y="212"/>
                    </a:cubicBezTo>
                    <a:cubicBezTo>
                      <a:pt x="71" y="226"/>
                      <a:pt x="57" y="247"/>
                      <a:pt x="57" y="276"/>
                    </a:cubicBezTo>
                    <a:cubicBezTo>
                      <a:pt x="57" y="325"/>
                      <a:pt x="92" y="360"/>
                      <a:pt x="142" y="360"/>
                    </a:cubicBezTo>
                    <a:cubicBezTo>
                      <a:pt x="156" y="360"/>
                      <a:pt x="170" y="375"/>
                      <a:pt x="170" y="389"/>
                    </a:cubicBezTo>
                    <a:cubicBezTo>
                      <a:pt x="170" y="403"/>
                      <a:pt x="156" y="417"/>
                      <a:pt x="142" y="417"/>
                    </a:cubicBezTo>
                    <a:cubicBezTo>
                      <a:pt x="64" y="417"/>
                      <a:pt x="0" y="353"/>
                      <a:pt x="0" y="276"/>
                    </a:cubicBezTo>
                    <a:cubicBezTo>
                      <a:pt x="0" y="212"/>
                      <a:pt x="43" y="155"/>
                      <a:pt x="99" y="141"/>
                    </a:cubicBezTo>
                    <a:cubicBezTo>
                      <a:pt x="135" y="56"/>
                      <a:pt x="212" y="0"/>
                      <a:pt x="304" y="0"/>
                    </a:cubicBezTo>
                    <a:cubicBezTo>
                      <a:pt x="396" y="0"/>
                      <a:pt x="474" y="56"/>
                      <a:pt x="502" y="141"/>
                    </a:cubicBezTo>
                    <a:cubicBezTo>
                      <a:pt x="559" y="155"/>
                      <a:pt x="601" y="212"/>
                      <a:pt x="601" y="276"/>
                    </a:cubicBezTo>
                    <a:cubicBezTo>
                      <a:pt x="601" y="353"/>
                      <a:pt x="537" y="417"/>
                      <a:pt x="460" y="417"/>
                    </a:cubicBezTo>
                    <a:close/>
                    <a:moveTo>
                      <a:pt x="219" y="367"/>
                    </a:moveTo>
                    <a:lnTo>
                      <a:pt x="219" y="367"/>
                    </a:lnTo>
                    <a:cubicBezTo>
                      <a:pt x="226" y="367"/>
                      <a:pt x="233" y="375"/>
                      <a:pt x="241" y="382"/>
                    </a:cubicBezTo>
                    <a:cubicBezTo>
                      <a:pt x="276" y="417"/>
                      <a:pt x="276" y="417"/>
                      <a:pt x="276" y="417"/>
                    </a:cubicBezTo>
                    <a:cubicBezTo>
                      <a:pt x="276" y="276"/>
                      <a:pt x="276" y="276"/>
                      <a:pt x="276" y="276"/>
                    </a:cubicBezTo>
                    <a:cubicBezTo>
                      <a:pt x="276" y="262"/>
                      <a:pt x="283" y="247"/>
                      <a:pt x="304" y="247"/>
                    </a:cubicBezTo>
                    <a:cubicBezTo>
                      <a:pt x="318" y="247"/>
                      <a:pt x="333" y="262"/>
                      <a:pt x="333" y="276"/>
                    </a:cubicBezTo>
                    <a:cubicBezTo>
                      <a:pt x="333" y="417"/>
                      <a:pt x="333" y="417"/>
                      <a:pt x="333" y="417"/>
                    </a:cubicBezTo>
                    <a:cubicBezTo>
                      <a:pt x="368" y="382"/>
                      <a:pt x="368" y="382"/>
                      <a:pt x="368" y="382"/>
                    </a:cubicBezTo>
                    <a:cubicBezTo>
                      <a:pt x="368" y="375"/>
                      <a:pt x="375" y="367"/>
                      <a:pt x="389" y="367"/>
                    </a:cubicBezTo>
                    <a:cubicBezTo>
                      <a:pt x="403" y="367"/>
                      <a:pt x="417" y="382"/>
                      <a:pt x="417" y="396"/>
                    </a:cubicBezTo>
                    <a:cubicBezTo>
                      <a:pt x="417" y="403"/>
                      <a:pt x="410" y="410"/>
                      <a:pt x="410" y="417"/>
                    </a:cubicBezTo>
                    <a:cubicBezTo>
                      <a:pt x="325" y="509"/>
                      <a:pt x="325" y="509"/>
                      <a:pt x="325" y="509"/>
                    </a:cubicBezTo>
                    <a:cubicBezTo>
                      <a:pt x="318" y="516"/>
                      <a:pt x="311" y="523"/>
                      <a:pt x="304" y="523"/>
                    </a:cubicBezTo>
                    <a:cubicBezTo>
                      <a:pt x="290" y="523"/>
                      <a:pt x="283" y="516"/>
                      <a:pt x="283" y="509"/>
                    </a:cubicBezTo>
                    <a:cubicBezTo>
                      <a:pt x="198" y="417"/>
                      <a:pt x="198" y="417"/>
                      <a:pt x="198" y="417"/>
                    </a:cubicBezTo>
                    <a:cubicBezTo>
                      <a:pt x="191" y="410"/>
                      <a:pt x="191" y="403"/>
                      <a:pt x="191" y="396"/>
                    </a:cubicBezTo>
                    <a:cubicBezTo>
                      <a:pt x="191" y="382"/>
                      <a:pt x="198" y="367"/>
                      <a:pt x="219" y="367"/>
                    </a:cubicBezTo>
                    <a:close/>
                  </a:path>
                </a:pathLst>
              </a:custGeom>
              <a:grpFill/>
              <a:ln>
                <a:noFill/>
              </a:ln>
              <a:extLst/>
            </p:spPr>
            <p:txBody>
              <a:bodyPr anchor="ctr" bIns="22854" lIns="45708" rIns="45708" tIns="22854" wrap="none"/>
              <a:lstStyle/>
              <a:p>
                <a:endParaRPr lang="en-US" sz="3199">
                  <a:latin typeface="Roboto Light"/>
                </a:endParaRPr>
              </a:p>
            </p:txBody>
          </p:sp>
          <p:sp>
            <p:nvSpPr>
              <p:cNvPr id="181" name="Freeform 130"/>
              <p:cNvSpPr>
                <a:spLocks noChangeArrowheads="1"/>
              </p:cNvSpPr>
              <p:nvPr/>
            </p:nvSpPr>
            <p:spPr bwMode="auto">
              <a:xfrm>
                <a:off x="1532733" y="1250949"/>
                <a:ext cx="217487" cy="177800"/>
              </a:xfrm>
              <a:custGeom>
                <a:gdLst>
                  <a:gd fmla="*/ 60038695 w 602" name="T0"/>
                  <a:gd fmla="*/ 53584117 h 496" name="T1"/>
                  <a:gd fmla="*/ 60038695 w 602" name="T2"/>
                  <a:gd fmla="*/ 46259545 h 496" name="T3"/>
                  <a:gd fmla="*/ 67347631 w 602" name="T4"/>
                  <a:gd fmla="*/ 27241756 h 496" name="T5"/>
                  <a:gd fmla="*/ 66434330 w 602" name="T6"/>
                  <a:gd fmla="*/ 26342360 h 496" name="T7"/>
                  <a:gd fmla="*/ 65520668 w 602" name="T8"/>
                  <a:gd fmla="*/ 26342360 h 496" name="T9"/>
                  <a:gd fmla="*/ 64607006 w 602" name="T10"/>
                  <a:gd fmla="*/ 25442965 h 496" name="T11"/>
                  <a:gd fmla="*/ 63693344 w 602" name="T12"/>
                  <a:gd fmla="*/ 25442965 h 496" name="T13"/>
                  <a:gd fmla="*/ 62779682 w 602" name="T14"/>
                  <a:gd fmla="*/ 24543211 h 496" name="T15"/>
                  <a:gd fmla="*/ 61866020 w 602" name="T16"/>
                  <a:gd fmla="*/ 24543211 h 496" name="T17"/>
                  <a:gd fmla="*/ 60038695 w 602" name="T18"/>
                  <a:gd fmla="*/ 24543211 h 496" name="T19"/>
                  <a:gd fmla="*/ 59125033 w 602" name="T20"/>
                  <a:gd fmla="*/ 22744420 h 496" name="T21"/>
                  <a:gd fmla="*/ 59125033 w 602" name="T22"/>
                  <a:gd fmla="*/ 20816939 h 496" name="T23"/>
                  <a:gd fmla="*/ 58211371 w 602" name="T24"/>
                  <a:gd fmla="*/ 19017789 h 496" name="T25"/>
                  <a:gd fmla="*/ 57167289 w 602" name="T26"/>
                  <a:gd fmla="*/ 17218998 h 496" name="T27"/>
                  <a:gd fmla="*/ 21274708 w 602" name="T28"/>
                  <a:gd fmla="*/ 17218998 h 496" name="T29"/>
                  <a:gd fmla="*/ 20361046 w 602" name="T30"/>
                  <a:gd fmla="*/ 19017789 h 496" name="T31"/>
                  <a:gd fmla="*/ 19447384 w 602" name="T32"/>
                  <a:gd fmla="*/ 20816939 h 496" name="T33"/>
                  <a:gd fmla="*/ 18533722 w 602" name="T34"/>
                  <a:gd fmla="*/ 22744420 h 496" name="T35"/>
                  <a:gd fmla="*/ 18533722 w 602" name="T36"/>
                  <a:gd fmla="*/ 24543211 h 496" name="T37"/>
                  <a:gd fmla="*/ 16575978 w 602" name="T38"/>
                  <a:gd fmla="*/ 24543211 h 496" name="T39"/>
                  <a:gd fmla="*/ 15662315 w 602" name="T40"/>
                  <a:gd fmla="*/ 24543211 h 496" name="T41"/>
                  <a:gd fmla="*/ 14748653 w 602" name="T42"/>
                  <a:gd fmla="*/ 25442965 h 496" name="T43"/>
                  <a:gd fmla="*/ 13834991 w 602" name="T44"/>
                  <a:gd fmla="*/ 25442965 h 496" name="T45"/>
                  <a:gd fmla="*/ 12007667 w 602" name="T46"/>
                  <a:gd fmla="*/ 26342360 h 496" name="T47"/>
                  <a:gd fmla="*/ 12007667 w 602" name="T48"/>
                  <a:gd fmla="*/ 26342360 h 496" name="T49"/>
                  <a:gd fmla="*/ 11094005 w 602" name="T50"/>
                  <a:gd fmla="*/ 27241756 h 496" name="T51"/>
                  <a:gd fmla="*/ 18533722 w 602" name="T52"/>
                  <a:gd fmla="*/ 46259545 h 496" name="T53"/>
                  <a:gd fmla="*/ 18533722 w 602" name="T54"/>
                  <a:gd fmla="*/ 53584117 h 496" name="T55"/>
                  <a:gd fmla="*/ 12921329 w 602" name="T56"/>
                  <a:gd fmla="*/ 18118394 h 496" name="T57"/>
                  <a:gd fmla="*/ 65520668 w 602" name="T58"/>
                  <a:gd fmla="*/ 18118394 h 496" name="T59"/>
                  <a:gd fmla="*/ 60038695 w 602" name="T60"/>
                  <a:gd fmla="*/ 53584117 h 496" name="T61"/>
                  <a:gd fmla="*/ 29497307 w 602" name="T62"/>
                  <a:gd fmla="*/ 36365119 h 496" name="T63"/>
                  <a:gd fmla="*/ 31324631 w 602" name="T64"/>
                  <a:gd fmla="*/ 38164268 h 496" name="T65"/>
                  <a:gd fmla="*/ 46203704 w 602" name="T66"/>
                  <a:gd fmla="*/ 38164268 h 496" name="T67"/>
                  <a:gd fmla="*/ 48944691 w 602" name="T68"/>
                  <a:gd fmla="*/ 36365119 h 496" name="T69"/>
                  <a:gd fmla="*/ 51685677 w 602" name="T70"/>
                  <a:gd fmla="*/ 42661604 h 496" name="T71"/>
                  <a:gd fmla="*/ 44376380 w 602" name="T72"/>
                  <a:gd fmla="*/ 49986176 h 496" name="T73"/>
                  <a:gd fmla="*/ 51685677 w 602" name="T74"/>
                  <a:gd fmla="*/ 57182057 h 496" name="T75"/>
                  <a:gd fmla="*/ 48944691 w 602" name="T76"/>
                  <a:gd fmla="*/ 63607233 h 496" name="T77"/>
                  <a:gd fmla="*/ 46203704 w 602" name="T78"/>
                  <a:gd fmla="*/ 61679752 h 496" name="T79"/>
                  <a:gd fmla="*/ 31324631 w 602" name="T80"/>
                  <a:gd fmla="*/ 61679752 h 496" name="T81"/>
                  <a:gd fmla="*/ 29497307 w 602" name="T82"/>
                  <a:gd fmla="*/ 63607233 h 496" name="T83"/>
                  <a:gd fmla="*/ 26756320 w 602" name="T84"/>
                  <a:gd fmla="*/ 57182057 h 496" name="T85"/>
                  <a:gd fmla="*/ 34196037 w 602" name="T86"/>
                  <a:gd fmla="*/ 49986176 h 496" name="T87"/>
                  <a:gd fmla="*/ 26756320 w 602" name="T88"/>
                  <a:gd fmla="*/ 42661604 h 496" name="T89"/>
                  <a:gd fmla="*/ 29497307 w 602" name="T90"/>
                  <a:gd fmla="*/ 36365119 h 49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b="b" l="0" r="r" t="0"/>
                <a:pathLst>
                  <a:path h="496" w="602">
                    <a:moveTo>
                      <a:pt x="460" y="417"/>
                    </a:moveTo>
                    <a:lnTo>
                      <a:pt x="460" y="417"/>
                    </a:lnTo>
                    <a:cubicBezTo>
                      <a:pt x="446" y="417"/>
                      <a:pt x="431" y="403"/>
                      <a:pt x="431" y="389"/>
                    </a:cubicBezTo>
                    <a:cubicBezTo>
                      <a:pt x="431" y="375"/>
                      <a:pt x="446" y="360"/>
                      <a:pt x="460" y="360"/>
                    </a:cubicBezTo>
                    <a:cubicBezTo>
                      <a:pt x="509" y="360"/>
                      <a:pt x="544" y="325"/>
                      <a:pt x="544" y="276"/>
                    </a:cubicBezTo>
                    <a:cubicBezTo>
                      <a:pt x="544" y="247"/>
                      <a:pt x="530" y="226"/>
                      <a:pt x="516" y="212"/>
                    </a:cubicBezTo>
                    <a:cubicBezTo>
                      <a:pt x="516" y="212"/>
                      <a:pt x="509" y="212"/>
                      <a:pt x="509" y="205"/>
                    </a:cubicBezTo>
                    <a:cubicBezTo>
                      <a:pt x="509" y="205"/>
                      <a:pt x="509" y="205"/>
                      <a:pt x="502" y="205"/>
                    </a:cubicBezTo>
                    <a:cubicBezTo>
                      <a:pt x="502" y="205"/>
                      <a:pt x="502" y="198"/>
                      <a:pt x="495" y="198"/>
                    </a:cubicBezTo>
                    <a:cubicBezTo>
                      <a:pt x="495" y="198"/>
                      <a:pt x="495" y="198"/>
                      <a:pt x="488" y="198"/>
                    </a:cubicBezTo>
                    <a:cubicBezTo>
                      <a:pt x="488" y="198"/>
                      <a:pt x="488" y="198"/>
                      <a:pt x="481" y="191"/>
                    </a:cubicBezTo>
                    <a:cubicBezTo>
                      <a:pt x="481" y="191"/>
                      <a:pt x="481" y="191"/>
                      <a:pt x="474" y="191"/>
                    </a:cubicBezTo>
                    <a:cubicBezTo>
                      <a:pt x="467" y="191"/>
                      <a:pt x="467" y="191"/>
                      <a:pt x="467" y="191"/>
                    </a:cubicBezTo>
                    <a:lnTo>
                      <a:pt x="460" y="191"/>
                    </a:lnTo>
                    <a:cubicBezTo>
                      <a:pt x="460" y="184"/>
                      <a:pt x="453" y="184"/>
                      <a:pt x="453" y="177"/>
                    </a:cubicBezTo>
                    <a:cubicBezTo>
                      <a:pt x="453" y="169"/>
                      <a:pt x="453" y="169"/>
                      <a:pt x="453" y="162"/>
                    </a:cubicBezTo>
                    <a:cubicBezTo>
                      <a:pt x="446" y="162"/>
                      <a:pt x="446" y="162"/>
                      <a:pt x="446" y="162"/>
                    </a:cubicBezTo>
                    <a:cubicBezTo>
                      <a:pt x="446" y="155"/>
                      <a:pt x="446" y="155"/>
                      <a:pt x="446" y="148"/>
                    </a:cubicBezTo>
                    <a:cubicBezTo>
                      <a:pt x="438" y="141"/>
                      <a:pt x="438" y="141"/>
                      <a:pt x="438" y="134"/>
                    </a:cubicBezTo>
                    <a:cubicBezTo>
                      <a:pt x="410" y="92"/>
                      <a:pt x="361" y="56"/>
                      <a:pt x="297" y="56"/>
                    </a:cubicBezTo>
                    <a:cubicBezTo>
                      <a:pt x="240" y="56"/>
                      <a:pt x="191" y="92"/>
                      <a:pt x="163" y="134"/>
                    </a:cubicBezTo>
                    <a:cubicBezTo>
                      <a:pt x="163" y="141"/>
                      <a:pt x="156" y="141"/>
                      <a:pt x="156" y="148"/>
                    </a:cubicBezTo>
                    <a:cubicBezTo>
                      <a:pt x="156" y="155"/>
                      <a:pt x="156" y="155"/>
                      <a:pt x="149" y="162"/>
                    </a:cubicBezTo>
                    <a:cubicBezTo>
                      <a:pt x="149" y="169"/>
                      <a:pt x="149" y="169"/>
                      <a:pt x="149" y="177"/>
                    </a:cubicBezTo>
                    <a:cubicBezTo>
                      <a:pt x="149" y="177"/>
                      <a:pt x="149" y="177"/>
                      <a:pt x="142" y="177"/>
                    </a:cubicBezTo>
                    <a:cubicBezTo>
                      <a:pt x="142" y="184"/>
                      <a:pt x="142" y="184"/>
                      <a:pt x="142" y="191"/>
                    </a:cubicBezTo>
                    <a:cubicBezTo>
                      <a:pt x="135" y="191"/>
                      <a:pt x="135" y="191"/>
                      <a:pt x="127" y="191"/>
                    </a:cubicBezTo>
                    <a:cubicBezTo>
                      <a:pt x="127" y="191"/>
                      <a:pt x="127" y="191"/>
                      <a:pt x="120" y="191"/>
                    </a:cubicBezTo>
                    <a:lnTo>
                      <a:pt x="113" y="191"/>
                    </a:lnTo>
                    <a:cubicBezTo>
                      <a:pt x="113" y="198"/>
                      <a:pt x="113" y="198"/>
                      <a:pt x="113" y="198"/>
                    </a:cubicBezTo>
                    <a:cubicBezTo>
                      <a:pt x="106" y="198"/>
                      <a:pt x="106" y="198"/>
                      <a:pt x="106" y="198"/>
                    </a:cubicBezTo>
                    <a:cubicBezTo>
                      <a:pt x="99" y="198"/>
                      <a:pt x="99" y="198"/>
                      <a:pt x="99" y="198"/>
                    </a:cubicBezTo>
                    <a:cubicBezTo>
                      <a:pt x="99" y="198"/>
                      <a:pt x="99" y="205"/>
                      <a:pt x="92" y="205"/>
                    </a:cubicBezTo>
                    <a:cubicBezTo>
                      <a:pt x="85" y="212"/>
                      <a:pt x="85" y="212"/>
                      <a:pt x="85" y="212"/>
                    </a:cubicBezTo>
                    <a:cubicBezTo>
                      <a:pt x="64" y="226"/>
                      <a:pt x="57" y="247"/>
                      <a:pt x="57" y="276"/>
                    </a:cubicBezTo>
                    <a:cubicBezTo>
                      <a:pt x="57" y="325"/>
                      <a:pt x="92" y="360"/>
                      <a:pt x="142" y="360"/>
                    </a:cubicBezTo>
                    <a:cubicBezTo>
                      <a:pt x="156" y="360"/>
                      <a:pt x="170" y="375"/>
                      <a:pt x="170" y="389"/>
                    </a:cubicBezTo>
                    <a:cubicBezTo>
                      <a:pt x="170" y="403"/>
                      <a:pt x="156" y="417"/>
                      <a:pt x="142" y="417"/>
                    </a:cubicBezTo>
                    <a:cubicBezTo>
                      <a:pt x="64" y="417"/>
                      <a:pt x="0" y="353"/>
                      <a:pt x="0" y="276"/>
                    </a:cubicBezTo>
                    <a:cubicBezTo>
                      <a:pt x="0" y="212"/>
                      <a:pt x="43" y="155"/>
                      <a:pt x="99" y="141"/>
                    </a:cubicBezTo>
                    <a:cubicBezTo>
                      <a:pt x="127" y="56"/>
                      <a:pt x="205" y="0"/>
                      <a:pt x="297" y="0"/>
                    </a:cubicBezTo>
                    <a:cubicBezTo>
                      <a:pt x="389" y="0"/>
                      <a:pt x="467" y="56"/>
                      <a:pt x="502" y="141"/>
                    </a:cubicBezTo>
                    <a:cubicBezTo>
                      <a:pt x="559" y="155"/>
                      <a:pt x="601" y="212"/>
                      <a:pt x="601" y="276"/>
                    </a:cubicBezTo>
                    <a:cubicBezTo>
                      <a:pt x="601" y="353"/>
                      <a:pt x="537" y="417"/>
                      <a:pt x="460" y="417"/>
                    </a:cubicBezTo>
                    <a:close/>
                    <a:moveTo>
                      <a:pt x="226" y="283"/>
                    </a:moveTo>
                    <a:lnTo>
                      <a:pt x="226" y="283"/>
                    </a:lnTo>
                    <a:cubicBezTo>
                      <a:pt x="233" y="283"/>
                      <a:pt x="240" y="290"/>
                      <a:pt x="240" y="297"/>
                    </a:cubicBezTo>
                    <a:cubicBezTo>
                      <a:pt x="297" y="346"/>
                      <a:pt x="297" y="346"/>
                      <a:pt x="297" y="346"/>
                    </a:cubicBezTo>
                    <a:cubicBezTo>
                      <a:pt x="354" y="297"/>
                      <a:pt x="354" y="297"/>
                      <a:pt x="354" y="297"/>
                    </a:cubicBezTo>
                    <a:cubicBezTo>
                      <a:pt x="361" y="290"/>
                      <a:pt x="368" y="283"/>
                      <a:pt x="375" y="283"/>
                    </a:cubicBezTo>
                    <a:cubicBezTo>
                      <a:pt x="389" y="283"/>
                      <a:pt x="403" y="297"/>
                      <a:pt x="403" y="311"/>
                    </a:cubicBezTo>
                    <a:cubicBezTo>
                      <a:pt x="403" y="318"/>
                      <a:pt x="403" y="325"/>
                      <a:pt x="396" y="332"/>
                    </a:cubicBezTo>
                    <a:cubicBezTo>
                      <a:pt x="340" y="389"/>
                      <a:pt x="340" y="389"/>
                      <a:pt x="340" y="389"/>
                    </a:cubicBezTo>
                    <a:cubicBezTo>
                      <a:pt x="396" y="445"/>
                      <a:pt x="396" y="445"/>
                      <a:pt x="396" y="445"/>
                    </a:cubicBezTo>
                    <a:cubicBezTo>
                      <a:pt x="403" y="452"/>
                      <a:pt x="403" y="459"/>
                      <a:pt x="403" y="466"/>
                    </a:cubicBezTo>
                    <a:cubicBezTo>
                      <a:pt x="403" y="480"/>
                      <a:pt x="389" y="495"/>
                      <a:pt x="375" y="495"/>
                    </a:cubicBezTo>
                    <a:cubicBezTo>
                      <a:pt x="368" y="495"/>
                      <a:pt x="361" y="488"/>
                      <a:pt x="354" y="480"/>
                    </a:cubicBezTo>
                    <a:cubicBezTo>
                      <a:pt x="297" y="431"/>
                      <a:pt x="297" y="431"/>
                      <a:pt x="297" y="431"/>
                    </a:cubicBezTo>
                    <a:cubicBezTo>
                      <a:pt x="240" y="480"/>
                      <a:pt x="240" y="480"/>
                      <a:pt x="240" y="480"/>
                    </a:cubicBezTo>
                    <a:cubicBezTo>
                      <a:pt x="240" y="488"/>
                      <a:pt x="233" y="495"/>
                      <a:pt x="226" y="495"/>
                    </a:cubicBezTo>
                    <a:cubicBezTo>
                      <a:pt x="205" y="495"/>
                      <a:pt x="198" y="480"/>
                      <a:pt x="198" y="466"/>
                    </a:cubicBezTo>
                    <a:cubicBezTo>
                      <a:pt x="198" y="459"/>
                      <a:pt x="198" y="452"/>
                      <a:pt x="205" y="445"/>
                    </a:cubicBezTo>
                    <a:cubicBezTo>
                      <a:pt x="262" y="389"/>
                      <a:pt x="262" y="389"/>
                      <a:pt x="262" y="389"/>
                    </a:cubicBezTo>
                    <a:cubicBezTo>
                      <a:pt x="205" y="332"/>
                      <a:pt x="205" y="332"/>
                      <a:pt x="205" y="332"/>
                    </a:cubicBezTo>
                    <a:cubicBezTo>
                      <a:pt x="198" y="325"/>
                      <a:pt x="198" y="318"/>
                      <a:pt x="198" y="311"/>
                    </a:cubicBezTo>
                    <a:cubicBezTo>
                      <a:pt x="198" y="297"/>
                      <a:pt x="205" y="283"/>
                      <a:pt x="226" y="283"/>
                    </a:cubicBezTo>
                    <a:close/>
                  </a:path>
                </a:pathLst>
              </a:custGeom>
              <a:grpFill/>
              <a:ln>
                <a:noFill/>
              </a:ln>
              <a:extLst/>
            </p:spPr>
            <p:txBody>
              <a:bodyPr anchor="ctr" bIns="22854" lIns="45708" rIns="45708" tIns="22854" wrap="none"/>
              <a:lstStyle/>
              <a:p>
                <a:endParaRPr lang="en-US" sz="3199">
                  <a:latin typeface="Roboto Light"/>
                </a:endParaRPr>
              </a:p>
            </p:txBody>
          </p:sp>
          <p:sp>
            <p:nvSpPr>
              <p:cNvPr id="182" name="Freeform 131"/>
              <p:cNvSpPr>
                <a:spLocks noChangeArrowheads="1"/>
              </p:cNvSpPr>
              <p:nvPr/>
            </p:nvSpPr>
            <p:spPr bwMode="auto">
              <a:xfrm>
                <a:off x="1151733" y="1250949"/>
                <a:ext cx="219075" cy="177800"/>
              </a:xfrm>
              <a:custGeom>
                <a:gdLst>
                  <a:gd fmla="*/ 60431965 w 609" name="T0"/>
                  <a:gd fmla="*/ 53584117 h 496" name="T1"/>
                  <a:gd fmla="*/ 60431965 w 609" name="T2"/>
                  <a:gd fmla="*/ 46259545 h 496" name="T3"/>
                  <a:gd fmla="*/ 67678707 w 609" name="T4"/>
                  <a:gd fmla="*/ 27241756 h 496" name="T5"/>
                  <a:gd fmla="*/ 66772909 w 609" name="T6"/>
                  <a:gd fmla="*/ 26342360 h 496" name="T7"/>
                  <a:gd fmla="*/ 65867111 w 609" name="T8"/>
                  <a:gd fmla="*/ 26342360 h 496" name="T9"/>
                  <a:gd fmla="*/ 64961313 w 609" name="T10"/>
                  <a:gd fmla="*/ 25442965 h 496" name="T11"/>
                  <a:gd fmla="*/ 64055516 w 609" name="T12"/>
                  <a:gd fmla="*/ 25442965 h 496" name="T13"/>
                  <a:gd fmla="*/ 63149718 w 609" name="T14"/>
                  <a:gd fmla="*/ 24543211 h 496" name="T15"/>
                  <a:gd fmla="*/ 61338122 w 609" name="T16"/>
                  <a:gd fmla="*/ 24543211 h 496" name="T17"/>
                  <a:gd fmla="*/ 60431965 w 609" name="T18"/>
                  <a:gd fmla="*/ 24543211 h 496" name="T19"/>
                  <a:gd fmla="*/ 59397024 w 609" name="T20"/>
                  <a:gd fmla="*/ 22744420 h 496" name="T21"/>
                  <a:gd fmla="*/ 58491226 w 609" name="T22"/>
                  <a:gd fmla="*/ 20816939 h 496" name="T23"/>
                  <a:gd fmla="*/ 57585069 w 609" name="T24"/>
                  <a:gd fmla="*/ 19017789 h 496" name="T25"/>
                  <a:gd fmla="*/ 56679271 w 609" name="T26"/>
                  <a:gd fmla="*/ 17218998 h 496" name="T27"/>
                  <a:gd fmla="*/ 21998871 w 609" name="T28"/>
                  <a:gd fmla="*/ 17218998 h 496" name="T29"/>
                  <a:gd fmla="*/ 21093073 w 609" name="T30"/>
                  <a:gd fmla="*/ 19017789 h 496" name="T31"/>
                  <a:gd fmla="*/ 20187276 w 609" name="T32"/>
                  <a:gd fmla="*/ 20816939 h 496" name="T33"/>
                  <a:gd fmla="*/ 19281478 w 609" name="T34"/>
                  <a:gd fmla="*/ 22744420 h 496" name="T35"/>
                  <a:gd fmla="*/ 18246178 w 609" name="T36"/>
                  <a:gd fmla="*/ 24543211 h 496" name="T37"/>
                  <a:gd fmla="*/ 17340380 w 609" name="T38"/>
                  <a:gd fmla="*/ 24543211 h 496" name="T39"/>
                  <a:gd fmla="*/ 15528425 w 609" name="T40"/>
                  <a:gd fmla="*/ 24543211 h 496" name="T41"/>
                  <a:gd fmla="*/ 14622627 w 609" name="T42"/>
                  <a:gd fmla="*/ 25442965 h 496" name="T43"/>
                  <a:gd fmla="*/ 13716829 w 609" name="T44"/>
                  <a:gd fmla="*/ 25442965 h 496" name="T45"/>
                  <a:gd fmla="*/ 12811031 w 609" name="T46"/>
                  <a:gd fmla="*/ 26342360 h 496" name="T47"/>
                  <a:gd fmla="*/ 11905233 w 609" name="T48"/>
                  <a:gd fmla="*/ 26342360 h 496" name="T49"/>
                  <a:gd fmla="*/ 10999436 w 609" name="T50"/>
                  <a:gd fmla="*/ 27241756 h 496" name="T51"/>
                  <a:gd fmla="*/ 18246178 w 609" name="T52"/>
                  <a:gd fmla="*/ 46259545 h 496" name="T53"/>
                  <a:gd fmla="*/ 18246178 w 609" name="T54"/>
                  <a:gd fmla="*/ 53584117 h 496" name="T55"/>
                  <a:gd fmla="*/ 12811031 w 609" name="T56"/>
                  <a:gd fmla="*/ 18118394 h 496" name="T57"/>
                  <a:gd fmla="*/ 65867111 w 609" name="T58"/>
                  <a:gd fmla="*/ 18118394 h 496" name="T59"/>
                  <a:gd fmla="*/ 60431965 w 609" name="T60"/>
                  <a:gd fmla="*/ 53584117 h 496" name="T61"/>
                  <a:gd fmla="*/ 29245613 w 609" name="T62"/>
                  <a:gd fmla="*/ 46259545 h 496" name="T63"/>
                  <a:gd fmla="*/ 31963007 w 609" name="T64"/>
                  <a:gd fmla="*/ 47159299 h 496" name="T65"/>
                  <a:gd fmla="*/ 49432889 w 609" name="T66"/>
                  <a:gd fmla="*/ 38164268 h 496" name="T67"/>
                  <a:gd fmla="*/ 56679271 w 609" name="T68"/>
                  <a:gd fmla="*/ 39963059 h 496" name="T69"/>
                  <a:gd fmla="*/ 42056644 w 609" name="T70"/>
                  <a:gd fmla="*/ 61679752 h 496" name="T71"/>
                  <a:gd fmla="*/ 36621498 w 609" name="T72"/>
                  <a:gd fmla="*/ 61679752 h 496" name="T73"/>
                  <a:gd fmla="*/ 27434018 w 609" name="T74"/>
                  <a:gd fmla="*/ 52684721 h 496" name="T75"/>
                  <a:gd fmla="*/ 25622062 w 609" name="T76"/>
                  <a:gd fmla="*/ 49986176 h 49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b="b" l="0" r="r" t="0"/>
                <a:pathLst>
                  <a:path h="496" w="609">
                    <a:moveTo>
                      <a:pt x="467" y="417"/>
                    </a:moveTo>
                    <a:lnTo>
                      <a:pt x="467" y="417"/>
                    </a:lnTo>
                    <a:cubicBezTo>
                      <a:pt x="445" y="417"/>
                      <a:pt x="438" y="403"/>
                      <a:pt x="438" y="389"/>
                    </a:cubicBezTo>
                    <a:cubicBezTo>
                      <a:pt x="438" y="375"/>
                      <a:pt x="445" y="360"/>
                      <a:pt x="467" y="360"/>
                    </a:cubicBezTo>
                    <a:cubicBezTo>
                      <a:pt x="509" y="360"/>
                      <a:pt x="551" y="325"/>
                      <a:pt x="551" y="276"/>
                    </a:cubicBezTo>
                    <a:cubicBezTo>
                      <a:pt x="551" y="247"/>
                      <a:pt x="537" y="226"/>
                      <a:pt x="523" y="212"/>
                    </a:cubicBezTo>
                    <a:cubicBezTo>
                      <a:pt x="516" y="212"/>
                      <a:pt x="516" y="212"/>
                      <a:pt x="516" y="205"/>
                    </a:cubicBezTo>
                    <a:lnTo>
                      <a:pt x="509" y="205"/>
                    </a:lnTo>
                    <a:lnTo>
                      <a:pt x="502" y="198"/>
                    </a:lnTo>
                    <a:lnTo>
                      <a:pt x="495" y="198"/>
                    </a:lnTo>
                    <a:cubicBezTo>
                      <a:pt x="495" y="198"/>
                      <a:pt x="488" y="198"/>
                      <a:pt x="488" y="191"/>
                    </a:cubicBezTo>
                    <a:cubicBezTo>
                      <a:pt x="481" y="191"/>
                      <a:pt x="481" y="191"/>
                      <a:pt x="481" y="191"/>
                    </a:cubicBezTo>
                    <a:cubicBezTo>
                      <a:pt x="481" y="191"/>
                      <a:pt x="481" y="191"/>
                      <a:pt x="474" y="191"/>
                    </a:cubicBezTo>
                    <a:cubicBezTo>
                      <a:pt x="467" y="191"/>
                      <a:pt x="467" y="191"/>
                      <a:pt x="467" y="191"/>
                    </a:cubicBezTo>
                    <a:lnTo>
                      <a:pt x="459" y="191"/>
                    </a:lnTo>
                    <a:cubicBezTo>
                      <a:pt x="459" y="184"/>
                      <a:pt x="459" y="184"/>
                      <a:pt x="459" y="177"/>
                    </a:cubicBezTo>
                    <a:cubicBezTo>
                      <a:pt x="459" y="169"/>
                      <a:pt x="452" y="169"/>
                      <a:pt x="452" y="162"/>
                    </a:cubicBezTo>
                    <a:cubicBezTo>
                      <a:pt x="452" y="155"/>
                      <a:pt x="452" y="155"/>
                      <a:pt x="445" y="148"/>
                    </a:cubicBezTo>
                    <a:cubicBezTo>
                      <a:pt x="445" y="141"/>
                      <a:pt x="445" y="141"/>
                      <a:pt x="438" y="134"/>
                    </a:cubicBezTo>
                    <a:cubicBezTo>
                      <a:pt x="410" y="92"/>
                      <a:pt x="361" y="56"/>
                      <a:pt x="304" y="56"/>
                    </a:cubicBezTo>
                    <a:cubicBezTo>
                      <a:pt x="247" y="56"/>
                      <a:pt x="198" y="92"/>
                      <a:pt x="170" y="134"/>
                    </a:cubicBezTo>
                    <a:cubicBezTo>
                      <a:pt x="163" y="141"/>
                      <a:pt x="163" y="141"/>
                      <a:pt x="163" y="148"/>
                    </a:cubicBezTo>
                    <a:cubicBezTo>
                      <a:pt x="156" y="155"/>
                      <a:pt x="156" y="155"/>
                      <a:pt x="156" y="162"/>
                    </a:cubicBezTo>
                    <a:cubicBezTo>
                      <a:pt x="156" y="169"/>
                      <a:pt x="149" y="169"/>
                      <a:pt x="149" y="177"/>
                    </a:cubicBezTo>
                    <a:cubicBezTo>
                      <a:pt x="149" y="184"/>
                      <a:pt x="149" y="184"/>
                      <a:pt x="149" y="191"/>
                    </a:cubicBezTo>
                    <a:lnTo>
                      <a:pt x="141" y="191"/>
                    </a:lnTo>
                    <a:cubicBezTo>
                      <a:pt x="141" y="191"/>
                      <a:pt x="141" y="191"/>
                      <a:pt x="134" y="191"/>
                    </a:cubicBezTo>
                    <a:cubicBezTo>
                      <a:pt x="127" y="191"/>
                      <a:pt x="127" y="191"/>
                      <a:pt x="127" y="191"/>
                    </a:cubicBezTo>
                    <a:cubicBezTo>
                      <a:pt x="127" y="191"/>
                      <a:pt x="127" y="191"/>
                      <a:pt x="120" y="191"/>
                    </a:cubicBezTo>
                    <a:cubicBezTo>
                      <a:pt x="120" y="198"/>
                      <a:pt x="113" y="198"/>
                      <a:pt x="113" y="198"/>
                    </a:cubicBezTo>
                    <a:lnTo>
                      <a:pt x="106" y="198"/>
                    </a:lnTo>
                    <a:lnTo>
                      <a:pt x="99" y="205"/>
                    </a:lnTo>
                    <a:lnTo>
                      <a:pt x="92" y="205"/>
                    </a:lnTo>
                    <a:cubicBezTo>
                      <a:pt x="92" y="212"/>
                      <a:pt x="92" y="212"/>
                      <a:pt x="85" y="212"/>
                    </a:cubicBezTo>
                    <a:cubicBezTo>
                      <a:pt x="71" y="226"/>
                      <a:pt x="57" y="247"/>
                      <a:pt x="57" y="276"/>
                    </a:cubicBezTo>
                    <a:cubicBezTo>
                      <a:pt x="57" y="325"/>
                      <a:pt x="99" y="360"/>
                      <a:pt x="141" y="360"/>
                    </a:cubicBezTo>
                    <a:cubicBezTo>
                      <a:pt x="163" y="360"/>
                      <a:pt x="170" y="375"/>
                      <a:pt x="170" y="389"/>
                    </a:cubicBezTo>
                    <a:cubicBezTo>
                      <a:pt x="170" y="403"/>
                      <a:pt x="163" y="417"/>
                      <a:pt x="141" y="417"/>
                    </a:cubicBezTo>
                    <a:cubicBezTo>
                      <a:pt x="64" y="417"/>
                      <a:pt x="0" y="353"/>
                      <a:pt x="0" y="276"/>
                    </a:cubicBezTo>
                    <a:cubicBezTo>
                      <a:pt x="0" y="212"/>
                      <a:pt x="43" y="155"/>
                      <a:pt x="99" y="141"/>
                    </a:cubicBezTo>
                    <a:cubicBezTo>
                      <a:pt x="134" y="56"/>
                      <a:pt x="212" y="0"/>
                      <a:pt x="304" y="0"/>
                    </a:cubicBezTo>
                    <a:cubicBezTo>
                      <a:pt x="396" y="0"/>
                      <a:pt x="474" y="56"/>
                      <a:pt x="509" y="141"/>
                    </a:cubicBezTo>
                    <a:cubicBezTo>
                      <a:pt x="565" y="155"/>
                      <a:pt x="608" y="212"/>
                      <a:pt x="608" y="276"/>
                    </a:cubicBezTo>
                    <a:cubicBezTo>
                      <a:pt x="608" y="353"/>
                      <a:pt x="544" y="417"/>
                      <a:pt x="467" y="417"/>
                    </a:cubicBezTo>
                    <a:close/>
                    <a:moveTo>
                      <a:pt x="226" y="360"/>
                    </a:moveTo>
                    <a:lnTo>
                      <a:pt x="226" y="360"/>
                    </a:lnTo>
                    <a:cubicBezTo>
                      <a:pt x="233" y="360"/>
                      <a:pt x="240" y="360"/>
                      <a:pt x="247" y="367"/>
                    </a:cubicBezTo>
                    <a:cubicBezTo>
                      <a:pt x="297" y="417"/>
                      <a:pt x="297" y="417"/>
                      <a:pt x="297" y="417"/>
                    </a:cubicBezTo>
                    <a:cubicBezTo>
                      <a:pt x="382" y="297"/>
                      <a:pt x="382" y="297"/>
                      <a:pt x="382" y="297"/>
                    </a:cubicBezTo>
                    <a:cubicBezTo>
                      <a:pt x="389" y="290"/>
                      <a:pt x="396" y="283"/>
                      <a:pt x="410" y="283"/>
                    </a:cubicBezTo>
                    <a:cubicBezTo>
                      <a:pt x="424" y="283"/>
                      <a:pt x="438" y="297"/>
                      <a:pt x="438" y="311"/>
                    </a:cubicBezTo>
                    <a:cubicBezTo>
                      <a:pt x="438" y="318"/>
                      <a:pt x="431" y="325"/>
                      <a:pt x="431" y="332"/>
                    </a:cubicBezTo>
                    <a:cubicBezTo>
                      <a:pt x="325" y="480"/>
                      <a:pt x="325" y="480"/>
                      <a:pt x="325" y="480"/>
                    </a:cubicBezTo>
                    <a:cubicBezTo>
                      <a:pt x="325" y="488"/>
                      <a:pt x="311" y="495"/>
                      <a:pt x="304" y="495"/>
                    </a:cubicBezTo>
                    <a:cubicBezTo>
                      <a:pt x="297" y="495"/>
                      <a:pt x="290" y="488"/>
                      <a:pt x="283" y="480"/>
                    </a:cubicBezTo>
                    <a:cubicBezTo>
                      <a:pt x="212" y="410"/>
                      <a:pt x="212" y="410"/>
                      <a:pt x="212" y="410"/>
                    </a:cubicBezTo>
                    <a:cubicBezTo>
                      <a:pt x="205" y="403"/>
                      <a:pt x="198" y="396"/>
                      <a:pt x="198" y="389"/>
                    </a:cubicBezTo>
                    <a:cubicBezTo>
                      <a:pt x="198" y="375"/>
                      <a:pt x="212" y="360"/>
                      <a:pt x="226" y="360"/>
                    </a:cubicBezTo>
                    <a:close/>
                  </a:path>
                </a:pathLst>
              </a:custGeom>
              <a:grpFill/>
              <a:ln>
                <a:noFill/>
              </a:ln>
              <a:extLst/>
            </p:spPr>
            <p:txBody>
              <a:bodyPr anchor="ctr" bIns="22854" lIns="45708" rIns="45708" tIns="22854" wrap="none"/>
              <a:lstStyle/>
              <a:p>
                <a:endParaRPr lang="en-US" sz="3199">
                  <a:latin typeface="Roboto Light"/>
                </a:endParaRPr>
              </a:p>
            </p:txBody>
          </p:sp>
          <p:sp>
            <p:nvSpPr>
              <p:cNvPr id="183" name="Freeform 132"/>
              <p:cNvSpPr>
                <a:spLocks noChangeArrowheads="1"/>
              </p:cNvSpPr>
              <p:nvPr/>
            </p:nvSpPr>
            <p:spPr bwMode="auto">
              <a:xfrm>
                <a:off x="772320" y="1250949"/>
                <a:ext cx="217488" cy="150813"/>
              </a:xfrm>
              <a:custGeom>
                <a:gdLst>
                  <a:gd fmla="*/ 59908912 w 602" name="T0"/>
                  <a:gd fmla="*/ 54282578 h 418" name="T1"/>
                  <a:gd fmla="*/ 59908912 w 602" name="T2"/>
                  <a:gd fmla="*/ 54282578 h 418" name="T3"/>
                  <a:gd fmla="*/ 18403387 w 602" name="T4"/>
                  <a:gd fmla="*/ 54282578 h 418" name="T5"/>
                  <a:gd fmla="*/ 0 w 602" name="T6"/>
                  <a:gd fmla="*/ 35928130 h 418" name="T7"/>
                  <a:gd fmla="*/ 12921388 w 602" name="T8"/>
                  <a:gd fmla="*/ 18354447 h 418" name="T9"/>
                  <a:gd fmla="*/ 39678193 w 602" name="T10"/>
                  <a:gd fmla="*/ 0 h 418" name="T11"/>
                  <a:gd fmla="*/ 65520970 w 602" name="T12"/>
                  <a:gd fmla="*/ 18354447 h 418" name="T13"/>
                  <a:gd fmla="*/ 78442719 w 602" name="T14"/>
                  <a:gd fmla="*/ 35928130 h 418" name="T15"/>
                  <a:gd fmla="*/ 59908912 w 602" name="T16"/>
                  <a:gd fmla="*/ 54282578 h 418" name="T17"/>
                  <a:gd fmla="*/ 67348302 w 602" name="T18"/>
                  <a:gd fmla="*/ 27596975 h 418" name="T19"/>
                  <a:gd fmla="*/ 67348302 w 602" name="T20"/>
                  <a:gd fmla="*/ 27596975 h 418" name="T21"/>
                  <a:gd fmla="*/ 66434636 w 602" name="T22"/>
                  <a:gd fmla="*/ 26685603 h 418" name="T23"/>
                  <a:gd fmla="*/ 66434636 w 602" name="T24"/>
                  <a:gd fmla="*/ 26685603 h 418" name="T25"/>
                  <a:gd fmla="*/ 66434636 w 602" name="T26"/>
                  <a:gd fmla="*/ 26685603 h 418" name="T27"/>
                  <a:gd fmla="*/ 66434636 w 602" name="T28"/>
                  <a:gd fmla="*/ 26685603 h 418" name="T29"/>
                  <a:gd fmla="*/ 65520970 w 602" name="T30"/>
                  <a:gd fmla="*/ 25774591 h 418" name="T31"/>
                  <a:gd fmla="*/ 64607303 w 602" name="T32"/>
                  <a:gd fmla="*/ 25774591 h 418" name="T33"/>
                  <a:gd fmla="*/ 64607303 w 602" name="T34"/>
                  <a:gd fmla="*/ 25774591 h 418" name="T35"/>
                  <a:gd fmla="*/ 63693998 w 602" name="T36"/>
                  <a:gd fmla="*/ 25774591 h 418" name="T37"/>
                  <a:gd fmla="*/ 63693998 w 602" name="T38"/>
                  <a:gd fmla="*/ 24863219 h 418" name="T39"/>
                  <a:gd fmla="*/ 62780332 w 602" name="T40"/>
                  <a:gd fmla="*/ 24863219 h 418" name="T41"/>
                  <a:gd fmla="*/ 62780332 w 602" name="T42"/>
                  <a:gd fmla="*/ 24863219 h 418" name="T43"/>
                  <a:gd fmla="*/ 61866665 w 602" name="T44"/>
                  <a:gd fmla="*/ 24863219 h 418" name="T45"/>
                  <a:gd fmla="*/ 61866665 w 602" name="T46"/>
                  <a:gd fmla="*/ 24863219 h 418" name="T47"/>
                  <a:gd fmla="*/ 59908912 w 602" name="T48"/>
                  <a:gd fmla="*/ 24863219 h 418" name="T49"/>
                  <a:gd fmla="*/ 59908912 w 602" name="T50"/>
                  <a:gd fmla="*/ 24863219 h 418" name="T51"/>
                  <a:gd fmla="*/ 59908912 w 602" name="T52"/>
                  <a:gd fmla="*/ 23040835 h 418" name="T53"/>
                  <a:gd fmla="*/ 58995246 w 602" name="T54"/>
                  <a:gd fmla="*/ 23040835 h 418" name="T55"/>
                  <a:gd fmla="*/ 58995246 w 602" name="T56"/>
                  <a:gd fmla="*/ 21088203 h 418" name="T57"/>
                  <a:gd fmla="*/ 58995246 w 602" name="T58"/>
                  <a:gd fmla="*/ 21088203 h 418" name="T59"/>
                  <a:gd fmla="*/ 58081579 w 602" name="T60"/>
                  <a:gd fmla="*/ 19265820 h 418" name="T61"/>
                  <a:gd fmla="*/ 58081579 w 602" name="T62"/>
                  <a:gd fmla="*/ 19265820 h 418" name="T63"/>
                  <a:gd fmla="*/ 57167913 w 602" name="T64"/>
                  <a:gd fmla="*/ 17443436 h 418" name="T65"/>
                  <a:gd fmla="*/ 39678193 w 602" name="T66"/>
                  <a:gd fmla="*/ 7289896 h 418" name="T67"/>
                  <a:gd fmla="*/ 21274806 w 602" name="T68"/>
                  <a:gd fmla="*/ 17443436 h 418" name="T69"/>
                  <a:gd fmla="*/ 20361140 w 602" name="T70"/>
                  <a:gd fmla="*/ 19265820 h 418" name="T71"/>
                  <a:gd fmla="*/ 20361140 w 602" name="T72"/>
                  <a:gd fmla="*/ 19265820 h 418" name="T73"/>
                  <a:gd fmla="*/ 20361140 w 602" name="T74"/>
                  <a:gd fmla="*/ 21088203 h 418" name="T75"/>
                  <a:gd fmla="*/ 19317053 w 602" name="T76"/>
                  <a:gd fmla="*/ 21088203 h 418" name="T77"/>
                  <a:gd fmla="*/ 19317053 w 602" name="T78"/>
                  <a:gd fmla="*/ 23040835 h 418" name="T79"/>
                  <a:gd fmla="*/ 19317053 w 602" name="T80"/>
                  <a:gd fmla="*/ 23040835 h 418" name="T81"/>
                  <a:gd fmla="*/ 18403387 w 602" name="T82"/>
                  <a:gd fmla="*/ 24863219 h 418" name="T83"/>
                  <a:gd fmla="*/ 18403387 w 602" name="T84"/>
                  <a:gd fmla="*/ 24863219 h 418" name="T85"/>
                  <a:gd fmla="*/ 17489720 w 602" name="T86"/>
                  <a:gd fmla="*/ 24863219 h 418" name="T87"/>
                  <a:gd fmla="*/ 16576054 w 602" name="T88"/>
                  <a:gd fmla="*/ 24863219 h 418" name="T89"/>
                  <a:gd fmla="*/ 16576054 w 602" name="T90"/>
                  <a:gd fmla="*/ 24863219 h 418" name="T91"/>
                  <a:gd fmla="*/ 15662387 w 602" name="T92"/>
                  <a:gd fmla="*/ 24863219 h 418" name="T93"/>
                  <a:gd fmla="*/ 15662387 w 602" name="T94"/>
                  <a:gd fmla="*/ 24863219 h 418" name="T95"/>
                  <a:gd fmla="*/ 14748721 w 602" name="T96"/>
                  <a:gd fmla="*/ 25774591 h 418" name="T97"/>
                  <a:gd fmla="*/ 14748721 w 602" name="T98"/>
                  <a:gd fmla="*/ 25774591 h 418" name="T99"/>
                  <a:gd fmla="*/ 13835055 w 602" name="T100"/>
                  <a:gd fmla="*/ 25774591 h 418" name="T101"/>
                  <a:gd fmla="*/ 13835055 w 602" name="T102"/>
                  <a:gd fmla="*/ 25774591 h 418" name="T103"/>
                  <a:gd fmla="*/ 12921388 w 602" name="T104"/>
                  <a:gd fmla="*/ 26685603 h 418" name="T105"/>
                  <a:gd fmla="*/ 12921388 w 602" name="T106"/>
                  <a:gd fmla="*/ 26685603 h 418" name="T107"/>
                  <a:gd fmla="*/ 12007722 w 602" name="T108"/>
                  <a:gd fmla="*/ 26685603 h 418" name="T109"/>
                  <a:gd fmla="*/ 12007722 w 602" name="T110"/>
                  <a:gd fmla="*/ 26685603 h 418" name="T111"/>
                  <a:gd fmla="*/ 11094056 w 602" name="T112"/>
                  <a:gd fmla="*/ 27596975 h 418" name="T113"/>
                  <a:gd fmla="*/ 7439751 w 602" name="T114"/>
                  <a:gd fmla="*/ 35928130 h 418" name="T115"/>
                  <a:gd fmla="*/ 18403387 w 602" name="T116"/>
                  <a:gd fmla="*/ 46862795 h 418" name="T117"/>
                  <a:gd fmla="*/ 59908912 w 602" name="T118"/>
                  <a:gd fmla="*/ 46862795 h 418" name="T119"/>
                  <a:gd fmla="*/ 71002968 w 602" name="T120"/>
                  <a:gd fmla="*/ 35928130 h 418" name="T121"/>
                  <a:gd fmla="*/ 67348302 w 602" name="T122"/>
                  <a:gd fmla="*/ 27596975 h 418"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 fmla="*/ 0 60000 65536" name="T183"/>
                  <a:gd fmla="*/ 0 60000 65536" name="T184"/>
                  <a:gd fmla="*/ 0 60000 65536" name="T185"/>
                </a:gd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b="b" l="0" r="r" t="0"/>
                <a:pathLst>
                  <a:path h="418" w="602">
                    <a:moveTo>
                      <a:pt x="459" y="417"/>
                    </a:moveTo>
                    <a:lnTo>
                      <a:pt x="459" y="417"/>
                    </a:lnTo>
                    <a:cubicBezTo>
                      <a:pt x="141" y="417"/>
                      <a:pt x="141" y="417"/>
                      <a:pt x="141" y="417"/>
                    </a:cubicBezTo>
                    <a:cubicBezTo>
                      <a:pt x="64" y="417"/>
                      <a:pt x="0" y="353"/>
                      <a:pt x="0" y="276"/>
                    </a:cubicBezTo>
                    <a:cubicBezTo>
                      <a:pt x="0" y="212"/>
                      <a:pt x="42" y="155"/>
                      <a:pt x="99" y="141"/>
                    </a:cubicBezTo>
                    <a:cubicBezTo>
                      <a:pt x="134" y="56"/>
                      <a:pt x="212" y="0"/>
                      <a:pt x="304" y="0"/>
                    </a:cubicBezTo>
                    <a:cubicBezTo>
                      <a:pt x="396" y="0"/>
                      <a:pt x="474" y="56"/>
                      <a:pt x="502" y="141"/>
                    </a:cubicBezTo>
                    <a:cubicBezTo>
                      <a:pt x="558" y="155"/>
                      <a:pt x="601" y="212"/>
                      <a:pt x="601" y="276"/>
                    </a:cubicBezTo>
                    <a:cubicBezTo>
                      <a:pt x="601" y="353"/>
                      <a:pt x="537" y="417"/>
                      <a:pt x="459" y="417"/>
                    </a:cubicBezTo>
                    <a:close/>
                    <a:moveTo>
                      <a:pt x="516" y="212"/>
                    </a:moveTo>
                    <a:lnTo>
                      <a:pt x="516" y="212"/>
                    </a:lnTo>
                    <a:cubicBezTo>
                      <a:pt x="516" y="212"/>
                      <a:pt x="516" y="212"/>
                      <a:pt x="509" y="205"/>
                    </a:cubicBezTo>
                    <a:cubicBezTo>
                      <a:pt x="502" y="205"/>
                      <a:pt x="502" y="198"/>
                      <a:pt x="502" y="198"/>
                    </a:cubicBezTo>
                    <a:cubicBezTo>
                      <a:pt x="502" y="198"/>
                      <a:pt x="502" y="198"/>
                      <a:pt x="495" y="198"/>
                    </a:cubicBezTo>
                    <a:cubicBezTo>
                      <a:pt x="495" y="198"/>
                      <a:pt x="495" y="198"/>
                      <a:pt x="488" y="198"/>
                    </a:cubicBezTo>
                    <a:cubicBezTo>
                      <a:pt x="488" y="198"/>
                      <a:pt x="488" y="198"/>
                      <a:pt x="488" y="191"/>
                    </a:cubicBezTo>
                    <a:lnTo>
                      <a:pt x="481" y="191"/>
                    </a:lnTo>
                    <a:cubicBezTo>
                      <a:pt x="474" y="191"/>
                      <a:pt x="474" y="191"/>
                      <a:pt x="474" y="191"/>
                    </a:cubicBezTo>
                    <a:cubicBezTo>
                      <a:pt x="467" y="191"/>
                      <a:pt x="467" y="191"/>
                      <a:pt x="459" y="191"/>
                    </a:cubicBezTo>
                    <a:cubicBezTo>
                      <a:pt x="459" y="184"/>
                      <a:pt x="459" y="184"/>
                      <a:pt x="459" y="177"/>
                    </a:cubicBezTo>
                    <a:cubicBezTo>
                      <a:pt x="452" y="177"/>
                      <a:pt x="452" y="177"/>
                      <a:pt x="452" y="177"/>
                    </a:cubicBezTo>
                    <a:cubicBezTo>
                      <a:pt x="452" y="169"/>
                      <a:pt x="452" y="169"/>
                      <a:pt x="452" y="162"/>
                    </a:cubicBezTo>
                    <a:cubicBezTo>
                      <a:pt x="445" y="155"/>
                      <a:pt x="445" y="155"/>
                      <a:pt x="445" y="148"/>
                    </a:cubicBezTo>
                    <a:cubicBezTo>
                      <a:pt x="445" y="141"/>
                      <a:pt x="438" y="141"/>
                      <a:pt x="438" y="134"/>
                    </a:cubicBezTo>
                    <a:cubicBezTo>
                      <a:pt x="410" y="92"/>
                      <a:pt x="361" y="56"/>
                      <a:pt x="304" y="56"/>
                    </a:cubicBezTo>
                    <a:cubicBezTo>
                      <a:pt x="240" y="56"/>
                      <a:pt x="191" y="92"/>
                      <a:pt x="163" y="134"/>
                    </a:cubicBezTo>
                    <a:cubicBezTo>
                      <a:pt x="163" y="141"/>
                      <a:pt x="163" y="141"/>
                      <a:pt x="156" y="148"/>
                    </a:cubicBezTo>
                    <a:cubicBezTo>
                      <a:pt x="156" y="155"/>
                      <a:pt x="156" y="155"/>
                      <a:pt x="156" y="162"/>
                    </a:cubicBezTo>
                    <a:cubicBezTo>
                      <a:pt x="156" y="162"/>
                      <a:pt x="156" y="162"/>
                      <a:pt x="148" y="162"/>
                    </a:cubicBezTo>
                    <a:cubicBezTo>
                      <a:pt x="148" y="169"/>
                      <a:pt x="148" y="169"/>
                      <a:pt x="148" y="177"/>
                    </a:cubicBezTo>
                    <a:cubicBezTo>
                      <a:pt x="148" y="184"/>
                      <a:pt x="141" y="184"/>
                      <a:pt x="141" y="191"/>
                    </a:cubicBezTo>
                    <a:lnTo>
                      <a:pt x="134" y="191"/>
                    </a:lnTo>
                    <a:cubicBezTo>
                      <a:pt x="134" y="191"/>
                      <a:pt x="134" y="191"/>
                      <a:pt x="127" y="191"/>
                    </a:cubicBezTo>
                    <a:cubicBezTo>
                      <a:pt x="120" y="191"/>
                      <a:pt x="120" y="191"/>
                      <a:pt x="120" y="191"/>
                    </a:cubicBezTo>
                    <a:cubicBezTo>
                      <a:pt x="113" y="198"/>
                      <a:pt x="113" y="198"/>
                      <a:pt x="113" y="198"/>
                    </a:cubicBezTo>
                    <a:cubicBezTo>
                      <a:pt x="106" y="198"/>
                      <a:pt x="106" y="198"/>
                      <a:pt x="106" y="198"/>
                    </a:cubicBezTo>
                    <a:cubicBezTo>
                      <a:pt x="99" y="198"/>
                      <a:pt x="99" y="205"/>
                      <a:pt x="99" y="205"/>
                    </a:cubicBezTo>
                    <a:cubicBezTo>
                      <a:pt x="92" y="205"/>
                      <a:pt x="92" y="205"/>
                      <a:pt x="92" y="205"/>
                    </a:cubicBezTo>
                    <a:cubicBezTo>
                      <a:pt x="92" y="212"/>
                      <a:pt x="85" y="212"/>
                      <a:pt x="85" y="212"/>
                    </a:cubicBezTo>
                    <a:cubicBezTo>
                      <a:pt x="71" y="226"/>
                      <a:pt x="57" y="247"/>
                      <a:pt x="57" y="276"/>
                    </a:cubicBezTo>
                    <a:cubicBezTo>
                      <a:pt x="57" y="325"/>
                      <a:pt x="92" y="360"/>
                      <a:pt x="141" y="360"/>
                    </a:cubicBezTo>
                    <a:cubicBezTo>
                      <a:pt x="459" y="360"/>
                      <a:pt x="459" y="360"/>
                      <a:pt x="459" y="360"/>
                    </a:cubicBezTo>
                    <a:cubicBezTo>
                      <a:pt x="509" y="360"/>
                      <a:pt x="544" y="325"/>
                      <a:pt x="544" y="276"/>
                    </a:cubicBezTo>
                    <a:cubicBezTo>
                      <a:pt x="544" y="247"/>
                      <a:pt x="537" y="226"/>
                      <a:pt x="516" y="212"/>
                    </a:cubicBezTo>
                    <a:close/>
                  </a:path>
                </a:pathLst>
              </a:custGeom>
              <a:grpFill/>
              <a:ln>
                <a:noFill/>
              </a:ln>
              <a:extLst/>
            </p:spPr>
            <p:txBody>
              <a:bodyPr anchor="ctr" bIns="22854" lIns="45708" rIns="45708" tIns="22854" wrap="none"/>
              <a:lstStyle/>
              <a:p>
                <a:endParaRPr lang="en-US" sz="3199">
                  <a:latin typeface="Roboto Light"/>
                </a:endParaRPr>
              </a:p>
            </p:txBody>
          </p:sp>
        </p:grpSp>
        <p:grpSp>
          <p:nvGrpSpPr>
            <p:cNvPr id="4" name="组合 3"/>
            <p:cNvGrpSpPr/>
            <p:nvPr/>
          </p:nvGrpSpPr>
          <p:grpSpPr>
            <a:xfrm>
              <a:off x="539553" y="3507854"/>
              <a:ext cx="6946020" cy="1200617"/>
              <a:chOff x="690563" y="3273327"/>
              <a:chExt cx="7788275" cy="1346200"/>
            </a:xfrm>
            <a:grpFill/>
          </p:grpSpPr>
          <p:sp>
            <p:nvSpPr>
              <p:cNvPr id="5" name="Freeform 7"/>
              <p:cNvSpPr>
                <a:spLocks noChangeArrowheads="1"/>
              </p:cNvSpPr>
              <p:nvPr/>
            </p:nvSpPr>
            <p:spPr bwMode="auto">
              <a:xfrm>
                <a:off x="7685089" y="4368701"/>
                <a:ext cx="250825" cy="246062"/>
              </a:xfrm>
              <a:custGeom>
                <a:gdLst>
                  <a:gd fmla="*/ 275 w 461" name="T0"/>
                  <a:gd fmla="*/ 0 h 453" name="T1"/>
                  <a:gd fmla="*/ 275 w 461" name="T2"/>
                  <a:gd fmla="*/ 0 h 453" name="T3"/>
                  <a:gd fmla="*/ 97 w 461" name="T4"/>
                  <a:gd fmla="*/ 159 h 453" name="T5"/>
                  <a:gd fmla="*/ 0 w 461" name="T6"/>
                  <a:gd fmla="*/ 302 h 453" name="T7"/>
                  <a:gd fmla="*/ 150 w 461" name="T8"/>
                  <a:gd fmla="*/ 452 h 453" name="T9"/>
                  <a:gd fmla="*/ 292 w 461" name="T10"/>
                  <a:gd fmla="*/ 355 h 453" name="T11"/>
                  <a:gd fmla="*/ 460 w 461" name="T12"/>
                  <a:gd fmla="*/ 177 h 453" name="T13"/>
                  <a:gd fmla="*/ 275 w 461" name="T14"/>
                  <a:gd fmla="*/ 0 h 453" name="T15"/>
                  <a:gd fmla="*/ 150 w 461" name="T16"/>
                  <a:gd fmla="*/ 408 h 453" name="T17"/>
                  <a:gd fmla="*/ 150 w 461" name="T18"/>
                  <a:gd fmla="*/ 408 h 453" name="T19"/>
                  <a:gd fmla="*/ 53 w 461" name="T20"/>
                  <a:gd fmla="*/ 302 h 453" name="T21"/>
                  <a:gd fmla="*/ 106 w 461" name="T22"/>
                  <a:gd fmla="*/ 212 h 453" name="T23"/>
                  <a:gd fmla="*/ 239 w 461" name="T24"/>
                  <a:gd fmla="*/ 355 h 453" name="T25"/>
                  <a:gd fmla="*/ 150 w 461" name="T26"/>
                  <a:gd fmla="*/ 408 h 453" name="T27"/>
                  <a:gd fmla="*/ 150 w 461" name="T28"/>
                  <a:gd fmla="*/ 204 h 453" name="T29"/>
                  <a:gd fmla="*/ 150 w 461" name="T30"/>
                  <a:gd fmla="*/ 204 h 453" name="T31"/>
                  <a:gd fmla="*/ 256 w 461" name="T32"/>
                  <a:gd fmla="*/ 302 h 453" name="T33"/>
                  <a:gd fmla="*/ 150 w 461" name="T34"/>
                  <a:gd fmla="*/ 204 h 453" name="T35"/>
                  <a:gd fmla="*/ 301 w 461" name="T36"/>
                  <a:gd fmla="*/ 302 h 453" name="T37"/>
                  <a:gd fmla="*/ 301 w 461" name="T38"/>
                  <a:gd fmla="*/ 302 h 453" name="T39"/>
                  <a:gd fmla="*/ 150 w 461" name="T40"/>
                  <a:gd fmla="*/ 151 h 453" name="T41"/>
                  <a:gd fmla="*/ 275 w 461" name="T42"/>
                  <a:gd fmla="*/ 53 h 453" name="T43"/>
                  <a:gd fmla="*/ 407 w 461" name="T44"/>
                  <a:gd fmla="*/ 177 h 453" name="T45"/>
                  <a:gd fmla="*/ 301 w 461" name="T46"/>
                  <a:gd fmla="*/ 302 h 453" name="T47"/>
                  <a:gd fmla="*/ 53 w 461" name="T48"/>
                  <a:gd fmla="*/ 106 h 453" name="T49"/>
                  <a:gd fmla="*/ 53 w 461" name="T50"/>
                  <a:gd fmla="*/ 106 h 453" name="T51"/>
                  <a:gd fmla="*/ 106 w 461" name="T52"/>
                  <a:gd fmla="*/ 53 h 453" name="T53"/>
                  <a:gd fmla="*/ 53 w 461" name="T54"/>
                  <a:gd fmla="*/ 0 h 453" name="T55"/>
                  <a:gd fmla="*/ 0 w 461" name="T56"/>
                  <a:gd fmla="*/ 53 h 453" name="T57"/>
                  <a:gd fmla="*/ 53 w 461" name="T58"/>
                  <a:gd fmla="*/ 106 h 453" name="T59"/>
                  <a:gd fmla="*/ 53 w 461" name="T60"/>
                  <a:gd fmla="*/ 27 h 453" name="T61"/>
                  <a:gd fmla="*/ 53 w 461" name="T62"/>
                  <a:gd fmla="*/ 27 h 453" name="T63"/>
                  <a:gd fmla="*/ 79 w 461" name="T64"/>
                  <a:gd fmla="*/ 53 h 453" name="T65"/>
                  <a:gd fmla="*/ 53 w 461" name="T66"/>
                  <a:gd fmla="*/ 80 h 453" name="T67"/>
                  <a:gd fmla="*/ 26 w 461" name="T68"/>
                  <a:gd fmla="*/ 53 h 453" name="T69"/>
                  <a:gd fmla="*/ 53 w 461" name="T70"/>
                  <a:gd fmla="*/ 27 h 453" name="T7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b="b" l="0" r="r" t="0"/>
                <a:pathLst>
                  <a:path h="452" w="461">
                    <a:moveTo>
                      <a:pt x="275" y="0"/>
                    </a:moveTo>
                    <a:lnTo>
                      <a:pt x="275" y="0"/>
                    </a:lnTo>
                    <a:cubicBezTo>
                      <a:pt x="185" y="0"/>
                      <a:pt x="106" y="71"/>
                      <a:pt x="97" y="159"/>
                    </a:cubicBezTo>
                    <a:cubicBezTo>
                      <a:pt x="44" y="187"/>
                      <a:pt x="0" y="240"/>
                      <a:pt x="0" y="302"/>
                    </a:cubicBezTo>
                    <a:cubicBezTo>
                      <a:pt x="0" y="390"/>
                      <a:pt x="71" y="452"/>
                      <a:pt x="150" y="452"/>
                    </a:cubicBezTo>
                    <a:cubicBezTo>
                      <a:pt x="212" y="452"/>
                      <a:pt x="275" y="417"/>
                      <a:pt x="292" y="355"/>
                    </a:cubicBezTo>
                    <a:cubicBezTo>
                      <a:pt x="390" y="346"/>
                      <a:pt x="460" y="275"/>
                      <a:pt x="460" y="177"/>
                    </a:cubicBezTo>
                    <a:cubicBezTo>
                      <a:pt x="460" y="80"/>
                      <a:pt x="381" y="0"/>
                      <a:pt x="275" y="0"/>
                    </a:cubicBezTo>
                    <a:close/>
                    <a:moveTo>
                      <a:pt x="150" y="408"/>
                    </a:moveTo>
                    <a:lnTo>
                      <a:pt x="150" y="408"/>
                    </a:lnTo>
                    <a:cubicBezTo>
                      <a:pt x="97" y="408"/>
                      <a:pt x="53" y="355"/>
                      <a:pt x="53" y="302"/>
                    </a:cubicBezTo>
                    <a:cubicBezTo>
                      <a:pt x="53" y="266"/>
                      <a:pt x="71" y="231"/>
                      <a:pt x="106" y="212"/>
                    </a:cubicBezTo>
                    <a:cubicBezTo>
                      <a:pt x="115" y="284"/>
                      <a:pt x="168" y="337"/>
                      <a:pt x="239" y="355"/>
                    </a:cubicBezTo>
                    <a:cubicBezTo>
                      <a:pt x="221" y="381"/>
                      <a:pt x="185" y="408"/>
                      <a:pt x="150" y="408"/>
                    </a:cubicBezTo>
                    <a:close/>
                    <a:moveTo>
                      <a:pt x="150" y="204"/>
                    </a:moveTo>
                    <a:lnTo>
                      <a:pt x="150" y="204"/>
                    </a:lnTo>
                    <a:cubicBezTo>
                      <a:pt x="212" y="204"/>
                      <a:pt x="248" y="248"/>
                      <a:pt x="256" y="302"/>
                    </a:cubicBezTo>
                    <a:cubicBezTo>
                      <a:pt x="203" y="293"/>
                      <a:pt x="168" y="248"/>
                      <a:pt x="150" y="204"/>
                    </a:cubicBezTo>
                    <a:close/>
                    <a:moveTo>
                      <a:pt x="301" y="302"/>
                    </a:moveTo>
                    <a:lnTo>
                      <a:pt x="301" y="302"/>
                    </a:lnTo>
                    <a:cubicBezTo>
                      <a:pt x="301" y="222"/>
                      <a:pt x="239" y="151"/>
                      <a:pt x="150" y="151"/>
                    </a:cubicBezTo>
                    <a:cubicBezTo>
                      <a:pt x="168" y="98"/>
                      <a:pt x="221" y="53"/>
                      <a:pt x="275" y="53"/>
                    </a:cubicBezTo>
                    <a:cubicBezTo>
                      <a:pt x="345" y="53"/>
                      <a:pt x="407" y="106"/>
                      <a:pt x="407" y="177"/>
                    </a:cubicBezTo>
                    <a:cubicBezTo>
                      <a:pt x="407" y="240"/>
                      <a:pt x="363" y="293"/>
                      <a:pt x="301" y="302"/>
                    </a:cubicBezTo>
                    <a:close/>
                    <a:moveTo>
                      <a:pt x="53" y="106"/>
                    </a:moveTo>
                    <a:lnTo>
                      <a:pt x="53" y="106"/>
                    </a:lnTo>
                    <a:cubicBezTo>
                      <a:pt x="79" y="106"/>
                      <a:pt x="106" y="80"/>
                      <a:pt x="106" y="53"/>
                    </a:cubicBezTo>
                    <a:cubicBezTo>
                      <a:pt x="106" y="27"/>
                      <a:pt x="79" y="0"/>
                      <a:pt x="53" y="0"/>
                    </a:cubicBezTo>
                    <a:cubicBezTo>
                      <a:pt x="26" y="0"/>
                      <a:pt x="0" y="27"/>
                      <a:pt x="0" y="53"/>
                    </a:cubicBezTo>
                    <a:cubicBezTo>
                      <a:pt x="0" y="80"/>
                      <a:pt x="26" y="106"/>
                      <a:pt x="53" y="106"/>
                    </a:cubicBezTo>
                    <a:close/>
                    <a:moveTo>
                      <a:pt x="53" y="27"/>
                    </a:moveTo>
                    <a:lnTo>
                      <a:pt x="53" y="27"/>
                    </a:lnTo>
                    <a:cubicBezTo>
                      <a:pt x="71" y="27"/>
                      <a:pt x="79" y="36"/>
                      <a:pt x="79" y="53"/>
                    </a:cubicBezTo>
                    <a:cubicBezTo>
                      <a:pt x="79" y="71"/>
                      <a:pt x="71" y="80"/>
                      <a:pt x="53" y="80"/>
                    </a:cubicBezTo>
                    <a:cubicBezTo>
                      <a:pt x="35" y="80"/>
                      <a:pt x="26" y="71"/>
                      <a:pt x="26" y="53"/>
                    </a:cubicBezTo>
                    <a:cubicBezTo>
                      <a:pt x="26" y="36"/>
                      <a:pt x="35" y="27"/>
                      <a:pt x="53" y="27"/>
                    </a:cubicBezTo>
                    <a:close/>
                  </a:path>
                </a:pathLst>
              </a:custGeom>
              <a:grpFill/>
              <a:ln>
                <a:noFill/>
              </a:ln>
              <a:effectLst/>
              <a:extLst/>
            </p:spPr>
            <p:txBody>
              <a:bodyPr anchor="ctr" bIns="22850" lIns="45700" rIns="45700" tIns="22850" wrap="none"/>
              <a:lstStyle/>
              <a:p>
                <a:pPr>
                  <a:defRPr/>
                </a:pPr>
                <a:endParaRPr lang="en-US" sz="3199">
                  <a:latin typeface="Roboto Light"/>
                </a:endParaRPr>
              </a:p>
            </p:txBody>
          </p:sp>
          <p:sp>
            <p:nvSpPr>
              <p:cNvPr id="6" name="Freeform 45"/>
              <p:cNvSpPr>
                <a:spLocks noChangeArrowheads="1"/>
              </p:cNvSpPr>
              <p:nvPr/>
            </p:nvSpPr>
            <p:spPr bwMode="auto">
              <a:xfrm>
                <a:off x="2846389" y="3282851"/>
                <a:ext cx="255587" cy="252412"/>
              </a:xfrm>
              <a:custGeom>
                <a:gdLst>
                  <a:gd fmla="*/ 443 w 470" name="T0"/>
                  <a:gd fmla="*/ 143 h 463" name="T1"/>
                  <a:gd fmla="*/ 443 w 470" name="T2"/>
                  <a:gd fmla="*/ 143 h 463" name="T3"/>
                  <a:gd fmla="*/ 239 w 470" name="T4"/>
                  <a:gd fmla="*/ 435 h 463" name="T5"/>
                  <a:gd fmla="*/ 141 w 470" name="T6"/>
                  <a:gd fmla="*/ 391 h 463" name="T7"/>
                  <a:gd fmla="*/ 62 w 470" name="T8"/>
                  <a:gd fmla="*/ 160 h 463" name="T9"/>
                  <a:gd fmla="*/ 18 w 470" name="T10"/>
                  <a:gd fmla="*/ 178 h 463" name="T11"/>
                  <a:gd fmla="*/ 0 w 470" name="T12"/>
                  <a:gd fmla="*/ 151 h 463" name="T13"/>
                  <a:gd fmla="*/ 132 w 470" name="T14"/>
                  <a:gd fmla="*/ 45 h 463" name="T15"/>
                  <a:gd fmla="*/ 203 w 470" name="T16"/>
                  <a:gd fmla="*/ 204 h 463" name="T17"/>
                  <a:gd fmla="*/ 247 w 470" name="T18"/>
                  <a:gd fmla="*/ 293 h 463" name="T19"/>
                  <a:gd fmla="*/ 310 w 470" name="T20"/>
                  <a:gd fmla="*/ 213 h 463" name="T21"/>
                  <a:gd fmla="*/ 256 w 470" name="T22"/>
                  <a:gd fmla="*/ 151 h 463" name="T23"/>
                  <a:gd fmla="*/ 443 w 470" name="T24"/>
                  <a:gd fmla="*/ 143 h 463"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462" w="470">
                    <a:moveTo>
                      <a:pt x="443" y="143"/>
                    </a:moveTo>
                    <a:lnTo>
                      <a:pt x="443" y="143"/>
                    </a:lnTo>
                    <a:cubicBezTo>
                      <a:pt x="416" y="284"/>
                      <a:pt x="275" y="408"/>
                      <a:pt x="239" y="435"/>
                    </a:cubicBezTo>
                    <a:cubicBezTo>
                      <a:pt x="194" y="462"/>
                      <a:pt x="159" y="417"/>
                      <a:pt x="141" y="391"/>
                    </a:cubicBezTo>
                    <a:cubicBezTo>
                      <a:pt x="124" y="355"/>
                      <a:pt x="79" y="178"/>
                      <a:pt x="62" y="160"/>
                    </a:cubicBezTo>
                    <a:cubicBezTo>
                      <a:pt x="53" y="151"/>
                      <a:pt x="18" y="178"/>
                      <a:pt x="18" y="178"/>
                    </a:cubicBezTo>
                    <a:cubicBezTo>
                      <a:pt x="0" y="151"/>
                      <a:pt x="0" y="151"/>
                      <a:pt x="0" y="151"/>
                    </a:cubicBezTo>
                    <a:cubicBezTo>
                      <a:pt x="0" y="151"/>
                      <a:pt x="71" y="63"/>
                      <a:pt x="132" y="45"/>
                    </a:cubicBezTo>
                    <a:cubicBezTo>
                      <a:pt x="194" y="36"/>
                      <a:pt x="194" y="143"/>
                      <a:pt x="203" y="204"/>
                    </a:cubicBezTo>
                    <a:cubicBezTo>
                      <a:pt x="222" y="266"/>
                      <a:pt x="230" y="293"/>
                      <a:pt x="247" y="293"/>
                    </a:cubicBezTo>
                    <a:cubicBezTo>
                      <a:pt x="256" y="293"/>
                      <a:pt x="283" y="266"/>
                      <a:pt x="310" y="213"/>
                    </a:cubicBezTo>
                    <a:cubicBezTo>
                      <a:pt x="328" y="160"/>
                      <a:pt x="301" y="125"/>
                      <a:pt x="256" y="151"/>
                    </a:cubicBezTo>
                    <a:cubicBezTo>
                      <a:pt x="275" y="27"/>
                      <a:pt x="469" y="0"/>
                      <a:pt x="443" y="143"/>
                    </a:cubicBezTo>
                  </a:path>
                </a:pathLst>
              </a:custGeom>
              <a:grpFill/>
              <a:ln>
                <a:noFill/>
              </a:ln>
              <a:effectLst/>
              <a:extLst/>
            </p:spPr>
            <p:txBody>
              <a:bodyPr anchor="ctr" bIns="22850" lIns="45700" rIns="45700" tIns="22850" wrap="none"/>
              <a:lstStyle/>
              <a:p>
                <a:pPr>
                  <a:defRPr/>
                </a:pPr>
                <a:endParaRPr lang="en-US" sz="3199">
                  <a:latin typeface="Roboto Light"/>
                </a:endParaRPr>
              </a:p>
            </p:txBody>
          </p:sp>
          <p:sp>
            <p:nvSpPr>
              <p:cNvPr id="7" name="Freeform 46"/>
              <p:cNvSpPr>
                <a:spLocks noChangeArrowheads="1"/>
              </p:cNvSpPr>
              <p:nvPr/>
            </p:nvSpPr>
            <p:spPr bwMode="auto">
              <a:xfrm>
                <a:off x="1771650" y="3362227"/>
                <a:ext cx="241300" cy="109537"/>
              </a:xfrm>
              <a:custGeom>
                <a:gdLst>
                  <a:gd fmla="*/ 98 w 444" name="T0"/>
                  <a:gd fmla="*/ 204 h 205" name="T1"/>
                  <a:gd fmla="*/ 98 w 444" name="T2"/>
                  <a:gd fmla="*/ 204 h 205" name="T3"/>
                  <a:gd fmla="*/ 0 w 444" name="T4"/>
                  <a:gd fmla="*/ 97 h 205" name="T5"/>
                  <a:gd fmla="*/ 98 w 444" name="T6"/>
                  <a:gd fmla="*/ 0 h 205" name="T7"/>
                  <a:gd fmla="*/ 195 w 444" name="T8"/>
                  <a:gd fmla="*/ 97 h 205" name="T9"/>
                  <a:gd fmla="*/ 98 w 444" name="T10"/>
                  <a:gd fmla="*/ 204 h 205" name="T11"/>
                  <a:gd fmla="*/ 345 w 444" name="T12"/>
                  <a:gd fmla="*/ 204 h 205" name="T13"/>
                  <a:gd fmla="*/ 345 w 444" name="T14"/>
                  <a:gd fmla="*/ 204 h 205" name="T15"/>
                  <a:gd fmla="*/ 248 w 444" name="T16"/>
                  <a:gd fmla="*/ 97 h 205" name="T17"/>
                  <a:gd fmla="*/ 345 w 444" name="T18"/>
                  <a:gd fmla="*/ 0 h 205" name="T19"/>
                  <a:gd fmla="*/ 443 w 444" name="T20"/>
                  <a:gd fmla="*/ 97 h 205" name="T21"/>
                  <a:gd fmla="*/ 345 w 444" name="T22"/>
                  <a:gd fmla="*/ 204 h 205"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205" w="442">
                    <a:moveTo>
                      <a:pt x="98" y="204"/>
                    </a:moveTo>
                    <a:lnTo>
                      <a:pt x="98" y="204"/>
                    </a:lnTo>
                    <a:cubicBezTo>
                      <a:pt x="45" y="204"/>
                      <a:pt x="0" y="159"/>
                      <a:pt x="0" y="97"/>
                    </a:cubicBezTo>
                    <a:cubicBezTo>
                      <a:pt x="0" y="44"/>
                      <a:pt x="45" y="0"/>
                      <a:pt x="98" y="0"/>
                    </a:cubicBezTo>
                    <a:cubicBezTo>
                      <a:pt x="151" y="0"/>
                      <a:pt x="195" y="44"/>
                      <a:pt x="195" y="97"/>
                    </a:cubicBezTo>
                    <a:cubicBezTo>
                      <a:pt x="195" y="159"/>
                      <a:pt x="151" y="204"/>
                      <a:pt x="98" y="204"/>
                    </a:cubicBezTo>
                    <a:close/>
                    <a:moveTo>
                      <a:pt x="345" y="204"/>
                    </a:moveTo>
                    <a:lnTo>
                      <a:pt x="345" y="204"/>
                    </a:lnTo>
                    <a:cubicBezTo>
                      <a:pt x="292" y="204"/>
                      <a:pt x="248" y="159"/>
                      <a:pt x="248" y="97"/>
                    </a:cubicBezTo>
                    <a:cubicBezTo>
                      <a:pt x="248" y="44"/>
                      <a:pt x="292" y="0"/>
                      <a:pt x="345" y="0"/>
                    </a:cubicBezTo>
                    <a:cubicBezTo>
                      <a:pt x="399" y="0"/>
                      <a:pt x="443" y="44"/>
                      <a:pt x="443" y="97"/>
                    </a:cubicBezTo>
                    <a:cubicBezTo>
                      <a:pt x="443" y="159"/>
                      <a:pt x="399" y="204"/>
                      <a:pt x="345" y="204"/>
                    </a:cubicBezTo>
                    <a:close/>
                  </a:path>
                </a:pathLst>
              </a:custGeom>
              <a:grpFill/>
              <a:ln>
                <a:noFill/>
              </a:ln>
              <a:effectLst/>
              <a:extLst/>
            </p:spPr>
            <p:txBody>
              <a:bodyPr anchor="ctr" bIns="22850" lIns="45700" rIns="45700" tIns="22850" wrap="none"/>
              <a:lstStyle/>
              <a:p>
                <a:pPr>
                  <a:defRPr/>
                </a:pPr>
                <a:endParaRPr lang="en-US" sz="3199">
                  <a:latin typeface="Roboto Light"/>
                </a:endParaRPr>
              </a:p>
            </p:txBody>
          </p:sp>
          <p:sp>
            <p:nvSpPr>
              <p:cNvPr id="8" name="Freeform 47"/>
              <p:cNvSpPr>
                <a:spLocks noChangeArrowheads="1"/>
              </p:cNvSpPr>
              <p:nvPr/>
            </p:nvSpPr>
            <p:spPr bwMode="auto">
              <a:xfrm>
                <a:off x="1771650" y="3835302"/>
                <a:ext cx="52388" cy="236537"/>
              </a:xfrm>
              <a:custGeom>
                <a:gdLst>
                  <a:gd fmla="*/ 98 w 99" name="T0"/>
                  <a:gd fmla="*/ 44 h 435" name="T1"/>
                  <a:gd fmla="*/ 98 w 99" name="T2"/>
                  <a:gd fmla="*/ 44 h 435" name="T3"/>
                  <a:gd fmla="*/ 45 w 99" name="T4"/>
                  <a:gd fmla="*/ 88 h 435" name="T5"/>
                  <a:gd fmla="*/ 0 w 99" name="T6"/>
                  <a:gd fmla="*/ 44 h 435" name="T7"/>
                  <a:gd fmla="*/ 45 w 99" name="T8"/>
                  <a:gd fmla="*/ 0 h 435" name="T9"/>
                  <a:gd fmla="*/ 98 w 99" name="T10"/>
                  <a:gd fmla="*/ 44 h 435" name="T11"/>
                  <a:gd fmla="*/ 0 w 99" name="T12"/>
                  <a:gd fmla="*/ 434 h 435" name="T13"/>
                  <a:gd fmla="*/ 0 w 99" name="T14"/>
                  <a:gd fmla="*/ 434 h 435" name="T15"/>
                  <a:gd fmla="*/ 0 w 99" name="T16"/>
                  <a:gd fmla="*/ 132 h 435" name="T17"/>
                  <a:gd fmla="*/ 98 w 99" name="T18"/>
                  <a:gd fmla="*/ 132 h 435" name="T19"/>
                  <a:gd fmla="*/ 98 w 99" name="T20"/>
                  <a:gd fmla="*/ 434 h 435" name="T21"/>
                  <a:gd fmla="*/ 0 w 99" name="T22"/>
                  <a:gd fmla="*/ 434 h 435"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435" w="99">
                    <a:moveTo>
                      <a:pt x="98" y="44"/>
                    </a:moveTo>
                    <a:lnTo>
                      <a:pt x="98" y="44"/>
                    </a:lnTo>
                    <a:cubicBezTo>
                      <a:pt x="98" y="71"/>
                      <a:pt x="80" y="88"/>
                      <a:pt x="45" y="88"/>
                    </a:cubicBezTo>
                    <a:cubicBezTo>
                      <a:pt x="17" y="88"/>
                      <a:pt x="0" y="71"/>
                      <a:pt x="0" y="44"/>
                    </a:cubicBezTo>
                    <a:cubicBezTo>
                      <a:pt x="0" y="18"/>
                      <a:pt x="17" y="0"/>
                      <a:pt x="45" y="0"/>
                    </a:cubicBezTo>
                    <a:cubicBezTo>
                      <a:pt x="80" y="0"/>
                      <a:pt x="98" y="18"/>
                      <a:pt x="98" y="44"/>
                    </a:cubicBezTo>
                    <a:close/>
                    <a:moveTo>
                      <a:pt x="0" y="434"/>
                    </a:moveTo>
                    <a:lnTo>
                      <a:pt x="0" y="434"/>
                    </a:lnTo>
                    <a:cubicBezTo>
                      <a:pt x="0" y="132"/>
                      <a:pt x="0" y="132"/>
                      <a:pt x="0" y="132"/>
                    </a:cubicBezTo>
                    <a:cubicBezTo>
                      <a:pt x="98" y="132"/>
                      <a:pt x="98" y="132"/>
                      <a:pt x="98" y="132"/>
                    </a:cubicBezTo>
                    <a:cubicBezTo>
                      <a:pt x="98" y="434"/>
                      <a:pt x="98" y="434"/>
                      <a:pt x="98" y="434"/>
                    </a:cubicBezTo>
                    <a:lnTo>
                      <a:pt x="0" y="434"/>
                    </a:lnTo>
                    <a:close/>
                  </a:path>
                </a:pathLst>
              </a:custGeom>
              <a:grpFill/>
              <a:ln>
                <a:noFill/>
              </a:ln>
              <a:effectLst/>
              <a:extLst/>
            </p:spPr>
            <p:txBody>
              <a:bodyPr anchor="ctr" bIns="22850" lIns="45700" rIns="45700" tIns="22850" wrap="none"/>
              <a:lstStyle/>
              <a:p>
                <a:pPr>
                  <a:defRPr/>
                </a:pPr>
                <a:endParaRPr lang="en-US" sz="3199">
                  <a:latin typeface="Roboto Light"/>
                </a:endParaRPr>
              </a:p>
            </p:txBody>
          </p:sp>
          <p:sp>
            <p:nvSpPr>
              <p:cNvPr id="9" name="Freeform 48"/>
              <p:cNvSpPr>
                <a:spLocks noChangeArrowheads="1"/>
              </p:cNvSpPr>
              <p:nvPr/>
            </p:nvSpPr>
            <p:spPr bwMode="auto">
              <a:xfrm>
                <a:off x="1852613" y="3905151"/>
                <a:ext cx="157162" cy="169862"/>
              </a:xfrm>
              <a:custGeom>
                <a:gdLst>
                  <a:gd fmla="*/ 0 w 293" name="T0"/>
                  <a:gd fmla="*/ 106 h 311" name="T1"/>
                  <a:gd fmla="*/ 0 w 293" name="T2"/>
                  <a:gd fmla="*/ 106 h 311" name="T3"/>
                  <a:gd fmla="*/ 0 w 293" name="T4"/>
                  <a:gd fmla="*/ 8 h 311" name="T5"/>
                  <a:gd fmla="*/ 79 w 293" name="T6"/>
                  <a:gd fmla="*/ 8 h 311" name="T7"/>
                  <a:gd fmla="*/ 88 w 293" name="T8"/>
                  <a:gd fmla="*/ 44 h 311" name="T9"/>
                  <a:gd fmla="*/ 88 w 293" name="T10"/>
                  <a:gd fmla="*/ 44 h 311" name="T11"/>
                  <a:gd fmla="*/ 186 w 293" name="T12"/>
                  <a:gd fmla="*/ 0 h 311" name="T13"/>
                  <a:gd fmla="*/ 292 w 293" name="T14"/>
                  <a:gd fmla="*/ 132 h 311" name="T15"/>
                  <a:gd fmla="*/ 292 w 293" name="T16"/>
                  <a:gd fmla="*/ 310 h 311" name="T17"/>
                  <a:gd fmla="*/ 194 w 293" name="T18"/>
                  <a:gd fmla="*/ 310 h 311" name="T19"/>
                  <a:gd fmla="*/ 194 w 293" name="T20"/>
                  <a:gd fmla="*/ 141 h 311" name="T21"/>
                  <a:gd fmla="*/ 150 w 293" name="T22"/>
                  <a:gd fmla="*/ 79 h 311" name="T23"/>
                  <a:gd fmla="*/ 97 w 293" name="T24"/>
                  <a:gd fmla="*/ 115 h 311" name="T25"/>
                  <a:gd fmla="*/ 97 w 293" name="T26"/>
                  <a:gd fmla="*/ 132 h 311" name="T27"/>
                  <a:gd fmla="*/ 97 w 293" name="T28"/>
                  <a:gd fmla="*/ 310 h 311" name="T29"/>
                  <a:gd fmla="*/ 0 w 293" name="T30"/>
                  <a:gd fmla="*/ 310 h 311" name="T31"/>
                  <a:gd fmla="*/ 0 w 293" name="T32"/>
                  <a:gd fmla="*/ 106 h 311"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311" w="293">
                    <a:moveTo>
                      <a:pt x="0" y="106"/>
                    </a:moveTo>
                    <a:lnTo>
                      <a:pt x="0" y="106"/>
                    </a:lnTo>
                    <a:cubicBezTo>
                      <a:pt x="0" y="62"/>
                      <a:pt x="0" y="35"/>
                      <a:pt x="0" y="8"/>
                    </a:cubicBezTo>
                    <a:cubicBezTo>
                      <a:pt x="79" y="8"/>
                      <a:pt x="79" y="8"/>
                      <a:pt x="79" y="8"/>
                    </a:cubicBezTo>
                    <a:cubicBezTo>
                      <a:pt x="88" y="44"/>
                      <a:pt x="88" y="44"/>
                      <a:pt x="88" y="44"/>
                    </a:cubicBezTo>
                    <a:lnTo>
                      <a:pt x="88" y="44"/>
                    </a:lnTo>
                    <a:cubicBezTo>
                      <a:pt x="97" y="26"/>
                      <a:pt x="132" y="0"/>
                      <a:pt x="186" y="0"/>
                    </a:cubicBezTo>
                    <a:cubicBezTo>
                      <a:pt x="248" y="0"/>
                      <a:pt x="292" y="44"/>
                      <a:pt x="292" y="132"/>
                    </a:cubicBezTo>
                    <a:cubicBezTo>
                      <a:pt x="292" y="310"/>
                      <a:pt x="292" y="310"/>
                      <a:pt x="292" y="310"/>
                    </a:cubicBezTo>
                    <a:cubicBezTo>
                      <a:pt x="194" y="310"/>
                      <a:pt x="194" y="310"/>
                      <a:pt x="194" y="310"/>
                    </a:cubicBezTo>
                    <a:cubicBezTo>
                      <a:pt x="194" y="141"/>
                      <a:pt x="194" y="141"/>
                      <a:pt x="194" y="141"/>
                    </a:cubicBezTo>
                    <a:cubicBezTo>
                      <a:pt x="194" y="106"/>
                      <a:pt x="186" y="79"/>
                      <a:pt x="150" y="79"/>
                    </a:cubicBezTo>
                    <a:cubicBezTo>
                      <a:pt x="123" y="79"/>
                      <a:pt x="106" y="97"/>
                      <a:pt x="97" y="115"/>
                    </a:cubicBezTo>
                    <a:cubicBezTo>
                      <a:pt x="97" y="115"/>
                      <a:pt x="97" y="124"/>
                      <a:pt x="97" y="132"/>
                    </a:cubicBezTo>
                    <a:cubicBezTo>
                      <a:pt x="97" y="310"/>
                      <a:pt x="97" y="310"/>
                      <a:pt x="97" y="310"/>
                    </a:cubicBezTo>
                    <a:cubicBezTo>
                      <a:pt x="0" y="310"/>
                      <a:pt x="0" y="310"/>
                      <a:pt x="0" y="310"/>
                    </a:cubicBezTo>
                    <a:lnTo>
                      <a:pt x="0" y="106"/>
                    </a:lnTo>
                  </a:path>
                </a:pathLst>
              </a:custGeom>
              <a:grpFill/>
              <a:ln>
                <a:noFill/>
              </a:ln>
              <a:effectLst/>
              <a:extLst/>
            </p:spPr>
            <p:txBody>
              <a:bodyPr anchor="ctr" bIns="22850" lIns="45700" rIns="45700" tIns="22850" wrap="none"/>
              <a:lstStyle/>
              <a:p>
                <a:pPr>
                  <a:defRPr/>
                </a:pPr>
                <a:endParaRPr lang="en-US" sz="3199">
                  <a:latin typeface="Roboto Light"/>
                </a:endParaRPr>
              </a:p>
            </p:txBody>
          </p:sp>
          <p:sp>
            <p:nvSpPr>
              <p:cNvPr id="10" name="Freeform 49"/>
              <p:cNvSpPr>
                <a:spLocks noChangeArrowheads="1"/>
              </p:cNvSpPr>
              <p:nvPr/>
            </p:nvSpPr>
            <p:spPr bwMode="auto">
              <a:xfrm>
                <a:off x="2298700" y="3825777"/>
                <a:ext cx="260350" cy="255587"/>
              </a:xfrm>
              <a:custGeom>
                <a:gdLst>
                  <a:gd fmla="*/ 239 w 479" name="T0"/>
                  <a:gd fmla="*/ 0 h 471" name="T1"/>
                  <a:gd fmla="*/ 239 w 479" name="T2"/>
                  <a:gd fmla="*/ 0 h 471" name="T3"/>
                  <a:gd fmla="*/ 0 w 479" name="T4"/>
                  <a:gd fmla="*/ 231 h 471" name="T5"/>
                  <a:gd fmla="*/ 239 w 479" name="T6"/>
                  <a:gd fmla="*/ 470 h 471" name="T7"/>
                  <a:gd fmla="*/ 478 w 479" name="T8"/>
                  <a:gd fmla="*/ 231 h 471" name="T9"/>
                  <a:gd fmla="*/ 239 w 479" name="T10"/>
                  <a:gd fmla="*/ 0 h 471" name="T11"/>
                  <a:gd fmla="*/ 177 w 479" name="T12"/>
                  <a:gd fmla="*/ 338 h 471" name="T13"/>
                  <a:gd fmla="*/ 177 w 479" name="T14"/>
                  <a:gd fmla="*/ 338 h 471" name="T15"/>
                  <a:gd fmla="*/ 133 w 479" name="T16"/>
                  <a:gd fmla="*/ 338 h 471" name="T17"/>
                  <a:gd fmla="*/ 133 w 479" name="T18"/>
                  <a:gd fmla="*/ 178 h 471" name="T19"/>
                  <a:gd fmla="*/ 177 w 479" name="T20"/>
                  <a:gd fmla="*/ 178 h 471" name="T21"/>
                  <a:gd fmla="*/ 177 w 479" name="T22"/>
                  <a:gd fmla="*/ 338 h 471" name="T23"/>
                  <a:gd fmla="*/ 159 w 479" name="T24"/>
                  <a:gd fmla="*/ 160 h 471" name="T25"/>
                  <a:gd fmla="*/ 159 w 479" name="T26"/>
                  <a:gd fmla="*/ 160 h 471" name="T27"/>
                  <a:gd fmla="*/ 133 w 479" name="T28"/>
                  <a:gd fmla="*/ 134 h 471" name="T29"/>
                  <a:gd fmla="*/ 159 w 479" name="T30"/>
                  <a:gd fmla="*/ 107 h 471" name="T31"/>
                  <a:gd fmla="*/ 186 w 479" name="T32"/>
                  <a:gd fmla="*/ 134 h 471" name="T33"/>
                  <a:gd fmla="*/ 159 w 479" name="T34"/>
                  <a:gd fmla="*/ 160 h 471" name="T35"/>
                  <a:gd fmla="*/ 354 w 479" name="T36"/>
                  <a:gd fmla="*/ 338 h 471" name="T37"/>
                  <a:gd fmla="*/ 354 w 479" name="T38"/>
                  <a:gd fmla="*/ 338 h 471" name="T39"/>
                  <a:gd fmla="*/ 310 w 479" name="T40"/>
                  <a:gd fmla="*/ 338 h 471" name="T41"/>
                  <a:gd fmla="*/ 310 w 479" name="T42"/>
                  <a:gd fmla="*/ 249 h 471" name="T43"/>
                  <a:gd fmla="*/ 284 w 479" name="T44"/>
                  <a:gd fmla="*/ 213 h 471" name="T45"/>
                  <a:gd fmla="*/ 256 w 479" name="T46"/>
                  <a:gd fmla="*/ 231 h 471" name="T47"/>
                  <a:gd fmla="*/ 256 w 479" name="T48"/>
                  <a:gd fmla="*/ 240 h 471" name="T49"/>
                  <a:gd fmla="*/ 256 w 479" name="T50"/>
                  <a:gd fmla="*/ 338 h 471" name="T51"/>
                  <a:gd fmla="*/ 212 w 479" name="T52"/>
                  <a:gd fmla="*/ 338 h 471" name="T53"/>
                  <a:gd fmla="*/ 212 w 479" name="T54"/>
                  <a:gd fmla="*/ 231 h 471" name="T55"/>
                  <a:gd fmla="*/ 203 w 479" name="T56"/>
                  <a:gd fmla="*/ 178 h 471" name="T57"/>
                  <a:gd fmla="*/ 247 w 479" name="T58"/>
                  <a:gd fmla="*/ 178 h 471" name="T59"/>
                  <a:gd fmla="*/ 247 w 479" name="T60"/>
                  <a:gd fmla="*/ 196 h 471" name="T61"/>
                  <a:gd fmla="*/ 256 w 479" name="T62"/>
                  <a:gd fmla="*/ 196 h 471" name="T63"/>
                  <a:gd fmla="*/ 300 w 479" name="T64"/>
                  <a:gd fmla="*/ 178 h 471" name="T65"/>
                  <a:gd fmla="*/ 354 w 479" name="T66"/>
                  <a:gd fmla="*/ 240 h 471" name="T67"/>
                  <a:gd fmla="*/ 354 w 479" name="T68"/>
                  <a:gd fmla="*/ 338 h 471"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471" w="479">
                    <a:moveTo>
                      <a:pt x="239" y="0"/>
                    </a:moveTo>
                    <a:lnTo>
                      <a:pt x="239" y="0"/>
                    </a:lnTo>
                    <a:cubicBezTo>
                      <a:pt x="106" y="0"/>
                      <a:pt x="0" y="107"/>
                      <a:pt x="0" y="231"/>
                    </a:cubicBezTo>
                    <a:cubicBezTo>
                      <a:pt x="0" y="364"/>
                      <a:pt x="106" y="470"/>
                      <a:pt x="239" y="470"/>
                    </a:cubicBezTo>
                    <a:cubicBezTo>
                      <a:pt x="372" y="470"/>
                      <a:pt x="478" y="364"/>
                      <a:pt x="478" y="231"/>
                    </a:cubicBezTo>
                    <a:cubicBezTo>
                      <a:pt x="478" y="107"/>
                      <a:pt x="372" y="0"/>
                      <a:pt x="239" y="0"/>
                    </a:cubicBezTo>
                    <a:close/>
                    <a:moveTo>
                      <a:pt x="177" y="338"/>
                    </a:moveTo>
                    <a:lnTo>
                      <a:pt x="177" y="338"/>
                    </a:lnTo>
                    <a:cubicBezTo>
                      <a:pt x="133" y="338"/>
                      <a:pt x="133" y="338"/>
                      <a:pt x="133" y="338"/>
                    </a:cubicBezTo>
                    <a:cubicBezTo>
                      <a:pt x="133" y="178"/>
                      <a:pt x="133" y="178"/>
                      <a:pt x="133" y="178"/>
                    </a:cubicBezTo>
                    <a:cubicBezTo>
                      <a:pt x="177" y="178"/>
                      <a:pt x="177" y="178"/>
                      <a:pt x="177" y="178"/>
                    </a:cubicBezTo>
                    <a:lnTo>
                      <a:pt x="177" y="338"/>
                    </a:lnTo>
                    <a:close/>
                    <a:moveTo>
                      <a:pt x="159" y="160"/>
                    </a:moveTo>
                    <a:lnTo>
                      <a:pt x="159" y="160"/>
                    </a:lnTo>
                    <a:cubicBezTo>
                      <a:pt x="141" y="160"/>
                      <a:pt x="133" y="151"/>
                      <a:pt x="133" y="134"/>
                    </a:cubicBezTo>
                    <a:cubicBezTo>
                      <a:pt x="133" y="125"/>
                      <a:pt x="141" y="107"/>
                      <a:pt x="159" y="107"/>
                    </a:cubicBezTo>
                    <a:cubicBezTo>
                      <a:pt x="168" y="107"/>
                      <a:pt x="177" y="125"/>
                      <a:pt x="186" y="134"/>
                    </a:cubicBezTo>
                    <a:cubicBezTo>
                      <a:pt x="186" y="151"/>
                      <a:pt x="168" y="160"/>
                      <a:pt x="159" y="160"/>
                    </a:cubicBezTo>
                    <a:close/>
                    <a:moveTo>
                      <a:pt x="354" y="338"/>
                    </a:moveTo>
                    <a:lnTo>
                      <a:pt x="354" y="338"/>
                    </a:lnTo>
                    <a:cubicBezTo>
                      <a:pt x="310" y="338"/>
                      <a:pt x="310" y="338"/>
                      <a:pt x="310" y="338"/>
                    </a:cubicBezTo>
                    <a:cubicBezTo>
                      <a:pt x="310" y="249"/>
                      <a:pt x="310" y="249"/>
                      <a:pt x="310" y="249"/>
                    </a:cubicBezTo>
                    <a:cubicBezTo>
                      <a:pt x="310" y="231"/>
                      <a:pt x="300" y="213"/>
                      <a:pt x="284" y="213"/>
                    </a:cubicBezTo>
                    <a:cubicBezTo>
                      <a:pt x="275" y="213"/>
                      <a:pt x="265" y="222"/>
                      <a:pt x="256" y="231"/>
                    </a:cubicBezTo>
                    <a:lnTo>
                      <a:pt x="256" y="240"/>
                    </a:lnTo>
                    <a:cubicBezTo>
                      <a:pt x="256" y="338"/>
                      <a:pt x="256" y="338"/>
                      <a:pt x="256" y="338"/>
                    </a:cubicBezTo>
                    <a:cubicBezTo>
                      <a:pt x="212" y="338"/>
                      <a:pt x="212" y="338"/>
                      <a:pt x="212" y="338"/>
                    </a:cubicBezTo>
                    <a:cubicBezTo>
                      <a:pt x="212" y="231"/>
                      <a:pt x="212" y="231"/>
                      <a:pt x="212" y="231"/>
                    </a:cubicBezTo>
                    <a:cubicBezTo>
                      <a:pt x="212" y="205"/>
                      <a:pt x="212" y="196"/>
                      <a:pt x="203" y="178"/>
                    </a:cubicBezTo>
                    <a:cubicBezTo>
                      <a:pt x="247" y="178"/>
                      <a:pt x="247" y="178"/>
                      <a:pt x="247" y="178"/>
                    </a:cubicBezTo>
                    <a:cubicBezTo>
                      <a:pt x="247" y="196"/>
                      <a:pt x="247" y="196"/>
                      <a:pt x="247" y="196"/>
                    </a:cubicBezTo>
                    <a:cubicBezTo>
                      <a:pt x="256" y="196"/>
                      <a:pt x="256" y="196"/>
                      <a:pt x="256" y="196"/>
                    </a:cubicBezTo>
                    <a:cubicBezTo>
                      <a:pt x="256" y="187"/>
                      <a:pt x="275" y="178"/>
                      <a:pt x="300" y="178"/>
                    </a:cubicBezTo>
                    <a:cubicBezTo>
                      <a:pt x="337" y="178"/>
                      <a:pt x="354" y="196"/>
                      <a:pt x="354" y="240"/>
                    </a:cubicBezTo>
                    <a:lnTo>
                      <a:pt x="354" y="338"/>
                    </a:lnTo>
                    <a:close/>
                  </a:path>
                </a:pathLst>
              </a:custGeom>
              <a:grpFill/>
              <a:ln>
                <a:noFill/>
              </a:ln>
              <a:effectLst/>
              <a:extLst/>
            </p:spPr>
            <p:txBody>
              <a:bodyPr anchor="ctr" bIns="22850" lIns="45700" rIns="45700" tIns="22850" wrap="none"/>
              <a:lstStyle/>
              <a:p>
                <a:pPr>
                  <a:defRPr/>
                </a:pPr>
                <a:endParaRPr lang="en-US" sz="3199">
                  <a:latin typeface="Roboto Light"/>
                </a:endParaRPr>
              </a:p>
            </p:txBody>
          </p:sp>
          <p:sp>
            <p:nvSpPr>
              <p:cNvPr id="11" name="Freeform 50"/>
              <p:cNvSpPr>
                <a:spLocks noChangeArrowheads="1"/>
              </p:cNvSpPr>
              <p:nvPr/>
            </p:nvSpPr>
            <p:spPr bwMode="auto">
              <a:xfrm>
                <a:off x="1223963" y="4368701"/>
                <a:ext cx="260350" cy="246062"/>
              </a:xfrm>
              <a:custGeom>
                <a:gdLst>
                  <a:gd fmla="*/ 142 w 480" name="T0"/>
                  <a:gd fmla="*/ 0 h 453" name="T1"/>
                  <a:gd fmla="*/ 142 w 480" name="T2"/>
                  <a:gd fmla="*/ 0 h 453" name="T3"/>
                  <a:gd fmla="*/ 0 w 480" name="T4"/>
                  <a:gd fmla="*/ 89 h 453" name="T5"/>
                  <a:gd fmla="*/ 98 w 480" name="T6"/>
                  <a:gd fmla="*/ 168 h 453" name="T7"/>
                  <a:gd fmla="*/ 239 w 480" name="T8"/>
                  <a:gd fmla="*/ 80 h 453" name="T9"/>
                  <a:gd fmla="*/ 142 w 480" name="T10"/>
                  <a:gd fmla="*/ 0 h 453" name="T11"/>
                  <a:gd fmla="*/ 327 w 480" name="T12"/>
                  <a:gd fmla="*/ 372 h 453" name="T13"/>
                  <a:gd fmla="*/ 327 w 480" name="T14"/>
                  <a:gd fmla="*/ 372 h 453" name="T15"/>
                  <a:gd fmla="*/ 319 w 480" name="T16"/>
                  <a:gd fmla="*/ 372 h 453" name="T17"/>
                  <a:gd fmla="*/ 239 w 480" name="T18"/>
                  <a:gd fmla="*/ 310 h 453" name="T19"/>
                  <a:gd fmla="*/ 159 w 480" name="T20"/>
                  <a:gd fmla="*/ 372 h 453" name="T21"/>
                  <a:gd fmla="*/ 151 w 480" name="T22"/>
                  <a:gd fmla="*/ 372 h 453" name="T23"/>
                  <a:gd fmla="*/ 151 w 480" name="T24"/>
                  <a:gd fmla="*/ 372 h 453" name="T25"/>
                  <a:gd fmla="*/ 88 w 480" name="T26"/>
                  <a:gd fmla="*/ 337 h 453" name="T27"/>
                  <a:gd fmla="*/ 88 w 480" name="T28"/>
                  <a:gd fmla="*/ 355 h 453" name="T29"/>
                  <a:gd fmla="*/ 239 w 480" name="T30"/>
                  <a:gd fmla="*/ 452 h 453" name="T31"/>
                  <a:gd fmla="*/ 389 w 480" name="T32"/>
                  <a:gd fmla="*/ 355 h 453" name="T33"/>
                  <a:gd fmla="*/ 389 w 480" name="T34"/>
                  <a:gd fmla="*/ 337 h 453" name="T35"/>
                  <a:gd fmla="*/ 327 w 480" name="T36"/>
                  <a:gd fmla="*/ 372 h 453" name="T37"/>
                  <a:gd fmla="*/ 479 w 480" name="T38"/>
                  <a:gd fmla="*/ 89 h 453" name="T39"/>
                  <a:gd fmla="*/ 479 w 480" name="T40"/>
                  <a:gd fmla="*/ 89 h 453" name="T41"/>
                  <a:gd fmla="*/ 336 w 480" name="T42"/>
                  <a:gd fmla="*/ 0 h 453" name="T43"/>
                  <a:gd fmla="*/ 239 w 480" name="T44"/>
                  <a:gd fmla="*/ 80 h 453" name="T45"/>
                  <a:gd fmla="*/ 380 w 480" name="T46"/>
                  <a:gd fmla="*/ 168 h 453" name="T47"/>
                  <a:gd fmla="*/ 479 w 480" name="T48"/>
                  <a:gd fmla="*/ 89 h 453" name="T49"/>
                  <a:gd fmla="*/ 239 w 480" name="T50"/>
                  <a:gd fmla="*/ 257 h 453" name="T51"/>
                  <a:gd fmla="*/ 239 w 480" name="T52"/>
                  <a:gd fmla="*/ 257 h 453" name="T53"/>
                  <a:gd fmla="*/ 327 w 480" name="T54"/>
                  <a:gd fmla="*/ 328 h 453" name="T55"/>
                  <a:gd fmla="*/ 470 w 480" name="T56"/>
                  <a:gd fmla="*/ 240 h 453" name="T57"/>
                  <a:gd fmla="*/ 380 w 480" name="T58"/>
                  <a:gd fmla="*/ 168 h 453" name="T59"/>
                  <a:gd fmla="*/ 239 w 480" name="T60"/>
                  <a:gd fmla="*/ 257 h 453" name="T61"/>
                  <a:gd fmla="*/ 151 w 480" name="T62"/>
                  <a:gd fmla="*/ 328 h 453" name="T63"/>
                  <a:gd fmla="*/ 151 w 480" name="T64"/>
                  <a:gd fmla="*/ 328 h 453" name="T65"/>
                  <a:gd fmla="*/ 239 w 480" name="T66"/>
                  <a:gd fmla="*/ 257 h 453" name="T67"/>
                  <a:gd fmla="*/ 98 w 480" name="T68"/>
                  <a:gd fmla="*/ 168 h 453" name="T69"/>
                  <a:gd fmla="*/ 8 w 480" name="T70"/>
                  <a:gd fmla="*/ 240 h 453" name="T71"/>
                  <a:gd fmla="*/ 151 w 480" name="T72"/>
                  <a:gd fmla="*/ 328 h 453" name="T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b="b" l="0" r="r" t="0"/>
                <a:pathLst>
                  <a:path h="452" w="480">
                    <a:moveTo>
                      <a:pt x="142" y="0"/>
                    </a:moveTo>
                    <a:lnTo>
                      <a:pt x="142" y="0"/>
                    </a:lnTo>
                    <a:cubicBezTo>
                      <a:pt x="0" y="89"/>
                      <a:pt x="0" y="89"/>
                      <a:pt x="0" y="89"/>
                    </a:cubicBezTo>
                    <a:cubicBezTo>
                      <a:pt x="98" y="168"/>
                      <a:pt x="98" y="168"/>
                      <a:pt x="98" y="168"/>
                    </a:cubicBezTo>
                    <a:cubicBezTo>
                      <a:pt x="239" y="80"/>
                      <a:pt x="239" y="80"/>
                      <a:pt x="239" y="80"/>
                    </a:cubicBezTo>
                    <a:lnTo>
                      <a:pt x="142" y="0"/>
                    </a:lnTo>
                    <a:close/>
                    <a:moveTo>
                      <a:pt x="327" y="372"/>
                    </a:moveTo>
                    <a:lnTo>
                      <a:pt x="327" y="372"/>
                    </a:lnTo>
                    <a:cubicBezTo>
                      <a:pt x="319" y="372"/>
                      <a:pt x="319" y="372"/>
                      <a:pt x="319" y="372"/>
                    </a:cubicBezTo>
                    <a:cubicBezTo>
                      <a:pt x="239" y="310"/>
                      <a:pt x="239" y="310"/>
                      <a:pt x="239" y="310"/>
                    </a:cubicBezTo>
                    <a:cubicBezTo>
                      <a:pt x="159" y="372"/>
                      <a:pt x="159" y="372"/>
                      <a:pt x="159" y="372"/>
                    </a:cubicBezTo>
                    <a:cubicBezTo>
                      <a:pt x="159" y="372"/>
                      <a:pt x="159" y="372"/>
                      <a:pt x="151" y="372"/>
                    </a:cubicBezTo>
                    <a:lnTo>
                      <a:pt x="151" y="372"/>
                    </a:lnTo>
                    <a:cubicBezTo>
                      <a:pt x="88" y="337"/>
                      <a:pt x="88" y="337"/>
                      <a:pt x="88" y="337"/>
                    </a:cubicBezTo>
                    <a:cubicBezTo>
                      <a:pt x="88" y="355"/>
                      <a:pt x="88" y="355"/>
                      <a:pt x="88" y="355"/>
                    </a:cubicBezTo>
                    <a:cubicBezTo>
                      <a:pt x="239" y="452"/>
                      <a:pt x="239" y="452"/>
                      <a:pt x="239" y="452"/>
                    </a:cubicBezTo>
                    <a:cubicBezTo>
                      <a:pt x="389" y="355"/>
                      <a:pt x="389" y="355"/>
                      <a:pt x="389" y="355"/>
                    </a:cubicBezTo>
                    <a:cubicBezTo>
                      <a:pt x="389" y="337"/>
                      <a:pt x="389" y="337"/>
                      <a:pt x="389" y="337"/>
                    </a:cubicBezTo>
                    <a:cubicBezTo>
                      <a:pt x="327" y="372"/>
                      <a:pt x="327" y="372"/>
                      <a:pt x="327" y="372"/>
                    </a:cubicBezTo>
                    <a:close/>
                    <a:moveTo>
                      <a:pt x="479" y="89"/>
                    </a:moveTo>
                    <a:lnTo>
                      <a:pt x="479" y="89"/>
                    </a:lnTo>
                    <a:cubicBezTo>
                      <a:pt x="336" y="0"/>
                      <a:pt x="336" y="0"/>
                      <a:pt x="336" y="0"/>
                    </a:cubicBezTo>
                    <a:cubicBezTo>
                      <a:pt x="239" y="80"/>
                      <a:pt x="239" y="80"/>
                      <a:pt x="239" y="80"/>
                    </a:cubicBezTo>
                    <a:cubicBezTo>
                      <a:pt x="380" y="168"/>
                      <a:pt x="380" y="168"/>
                      <a:pt x="380" y="168"/>
                    </a:cubicBezTo>
                    <a:lnTo>
                      <a:pt x="479" y="89"/>
                    </a:lnTo>
                    <a:close/>
                    <a:moveTo>
                      <a:pt x="239" y="257"/>
                    </a:moveTo>
                    <a:lnTo>
                      <a:pt x="239" y="257"/>
                    </a:lnTo>
                    <a:cubicBezTo>
                      <a:pt x="327" y="328"/>
                      <a:pt x="327" y="328"/>
                      <a:pt x="327" y="328"/>
                    </a:cubicBezTo>
                    <a:cubicBezTo>
                      <a:pt x="470" y="240"/>
                      <a:pt x="470" y="240"/>
                      <a:pt x="470" y="240"/>
                    </a:cubicBezTo>
                    <a:cubicBezTo>
                      <a:pt x="380" y="168"/>
                      <a:pt x="380" y="168"/>
                      <a:pt x="380" y="168"/>
                    </a:cubicBezTo>
                    <a:lnTo>
                      <a:pt x="239" y="257"/>
                    </a:lnTo>
                    <a:close/>
                    <a:moveTo>
                      <a:pt x="151" y="328"/>
                    </a:moveTo>
                    <a:lnTo>
                      <a:pt x="151" y="328"/>
                    </a:lnTo>
                    <a:cubicBezTo>
                      <a:pt x="239" y="257"/>
                      <a:pt x="239" y="257"/>
                      <a:pt x="239" y="257"/>
                    </a:cubicBezTo>
                    <a:cubicBezTo>
                      <a:pt x="98" y="168"/>
                      <a:pt x="98" y="168"/>
                      <a:pt x="98" y="168"/>
                    </a:cubicBezTo>
                    <a:cubicBezTo>
                      <a:pt x="8" y="240"/>
                      <a:pt x="8" y="240"/>
                      <a:pt x="8" y="240"/>
                    </a:cubicBezTo>
                    <a:lnTo>
                      <a:pt x="151" y="328"/>
                    </a:lnTo>
                    <a:close/>
                  </a:path>
                </a:pathLst>
              </a:custGeom>
              <a:grpFill/>
              <a:ln>
                <a:noFill/>
              </a:ln>
              <a:effectLst/>
              <a:extLst/>
            </p:spPr>
            <p:txBody>
              <a:bodyPr anchor="ctr" bIns="22850" lIns="45700" rIns="45700" tIns="22850" wrap="none"/>
              <a:lstStyle/>
              <a:p>
                <a:pPr>
                  <a:defRPr/>
                </a:pPr>
                <a:endParaRPr lang="en-US" sz="3199">
                  <a:latin typeface="Roboto Light"/>
                </a:endParaRPr>
              </a:p>
            </p:txBody>
          </p:sp>
          <p:sp>
            <p:nvSpPr>
              <p:cNvPr id="12" name="Freeform 51"/>
              <p:cNvSpPr>
                <a:spLocks noChangeArrowheads="1"/>
              </p:cNvSpPr>
              <p:nvPr/>
            </p:nvSpPr>
            <p:spPr bwMode="auto">
              <a:xfrm>
                <a:off x="7704138" y="3273327"/>
                <a:ext cx="217487" cy="276225"/>
              </a:xfrm>
              <a:custGeom>
                <a:gdLst>
                  <a:gd fmla="*/ 160 w 400" name="T0"/>
                  <a:gd fmla="*/ 336 h 506" name="T1"/>
                  <a:gd fmla="*/ 160 w 400" name="T2"/>
                  <a:gd fmla="*/ 336 h 506" name="T3"/>
                  <a:gd fmla="*/ 89 w 400" name="T4"/>
                  <a:gd fmla="*/ 505 h 506" name="T5"/>
                  <a:gd fmla="*/ 124 w 400" name="T6"/>
                  <a:gd fmla="*/ 248 h 506" name="T7"/>
                  <a:gd fmla="*/ 186 w 400" name="T8"/>
                  <a:gd fmla="*/ 124 h 506" name="T9"/>
                  <a:gd fmla="*/ 213 w 400" name="T10"/>
                  <a:gd fmla="*/ 319 h 506" name="T11"/>
                  <a:gd fmla="*/ 293 w 400" name="T12"/>
                  <a:gd fmla="*/ 97 h 506" name="T13"/>
                  <a:gd fmla="*/ 62 w 400" name="T14"/>
                  <a:gd fmla="*/ 213 h 506" name="T15"/>
                  <a:gd fmla="*/ 71 w 400" name="T16"/>
                  <a:gd fmla="*/ 301 h 506" name="T17"/>
                  <a:gd fmla="*/ 0 w 400" name="T18"/>
                  <a:gd fmla="*/ 186 h 506" name="T19"/>
                  <a:gd fmla="*/ 168 w 400" name="T20"/>
                  <a:gd fmla="*/ 17 h 506" name="T21"/>
                  <a:gd fmla="*/ 390 w 400" name="T22"/>
                  <a:gd fmla="*/ 151 h 506" name="T23"/>
                  <a:gd fmla="*/ 231 w 400" name="T24"/>
                  <a:gd fmla="*/ 372 h 506" name="T25"/>
                  <a:gd fmla="*/ 160 w 400" name="T26"/>
                  <a:gd fmla="*/ 336 h 506"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506" w="400">
                    <a:moveTo>
                      <a:pt x="160" y="336"/>
                    </a:moveTo>
                    <a:lnTo>
                      <a:pt x="160" y="336"/>
                    </a:lnTo>
                    <a:cubicBezTo>
                      <a:pt x="150" y="408"/>
                      <a:pt x="133" y="479"/>
                      <a:pt x="89" y="505"/>
                    </a:cubicBezTo>
                    <a:cubicBezTo>
                      <a:pt x="71" y="408"/>
                      <a:pt x="106" y="327"/>
                      <a:pt x="124" y="248"/>
                    </a:cubicBezTo>
                    <a:cubicBezTo>
                      <a:pt x="97" y="195"/>
                      <a:pt x="124" y="97"/>
                      <a:pt x="186" y="124"/>
                    </a:cubicBezTo>
                    <a:cubicBezTo>
                      <a:pt x="257" y="151"/>
                      <a:pt x="124" y="301"/>
                      <a:pt x="213" y="319"/>
                    </a:cubicBezTo>
                    <a:cubicBezTo>
                      <a:pt x="310" y="336"/>
                      <a:pt x="355" y="151"/>
                      <a:pt x="293" y="97"/>
                    </a:cubicBezTo>
                    <a:cubicBezTo>
                      <a:pt x="204" y="8"/>
                      <a:pt x="36" y="89"/>
                      <a:pt x="62" y="213"/>
                    </a:cubicBezTo>
                    <a:cubicBezTo>
                      <a:pt x="62" y="248"/>
                      <a:pt x="97" y="257"/>
                      <a:pt x="71" y="301"/>
                    </a:cubicBezTo>
                    <a:cubicBezTo>
                      <a:pt x="18" y="283"/>
                      <a:pt x="0" y="239"/>
                      <a:pt x="0" y="186"/>
                    </a:cubicBezTo>
                    <a:cubicBezTo>
                      <a:pt x="9" y="89"/>
                      <a:pt x="89" y="26"/>
                      <a:pt x="168" y="17"/>
                    </a:cubicBezTo>
                    <a:cubicBezTo>
                      <a:pt x="275" y="0"/>
                      <a:pt x="372" y="53"/>
                      <a:pt x="390" y="151"/>
                    </a:cubicBezTo>
                    <a:cubicBezTo>
                      <a:pt x="399" y="257"/>
                      <a:pt x="337" y="380"/>
                      <a:pt x="231" y="372"/>
                    </a:cubicBezTo>
                    <a:cubicBezTo>
                      <a:pt x="195" y="372"/>
                      <a:pt x="186" y="354"/>
                      <a:pt x="160" y="336"/>
                    </a:cubicBezTo>
                  </a:path>
                </a:pathLst>
              </a:custGeom>
              <a:grpFill/>
              <a:ln>
                <a:noFill/>
              </a:ln>
              <a:effectLst/>
              <a:extLst/>
            </p:spPr>
            <p:txBody>
              <a:bodyPr anchor="ctr" bIns="22850" lIns="45700" rIns="45700" tIns="22850" wrap="none"/>
              <a:lstStyle/>
              <a:p>
                <a:pPr>
                  <a:defRPr/>
                </a:pPr>
                <a:endParaRPr lang="en-US" sz="3199">
                  <a:latin typeface="Roboto Light"/>
                </a:endParaRPr>
              </a:p>
            </p:txBody>
          </p:sp>
          <p:sp>
            <p:nvSpPr>
              <p:cNvPr id="13" name="Freeform 52"/>
              <p:cNvSpPr>
                <a:spLocks noChangeArrowheads="1"/>
              </p:cNvSpPr>
              <p:nvPr/>
            </p:nvSpPr>
            <p:spPr bwMode="auto">
              <a:xfrm>
                <a:off x="8218488" y="3287614"/>
                <a:ext cx="260350" cy="257175"/>
              </a:xfrm>
              <a:custGeom>
                <a:gdLst>
                  <a:gd fmla="*/ 240 w 479" name="T0"/>
                  <a:gd fmla="*/ 0 h 471" name="T1"/>
                  <a:gd fmla="*/ 240 w 479" name="T2"/>
                  <a:gd fmla="*/ 0 h 471" name="T3"/>
                  <a:gd fmla="*/ 0 w 479" name="T4"/>
                  <a:gd fmla="*/ 231 h 471" name="T5"/>
                  <a:gd fmla="*/ 240 w 479" name="T6"/>
                  <a:gd fmla="*/ 470 h 471" name="T7"/>
                  <a:gd fmla="*/ 478 w 479" name="T8"/>
                  <a:gd fmla="*/ 231 h 471" name="T9"/>
                  <a:gd fmla="*/ 240 w 479" name="T10"/>
                  <a:gd fmla="*/ 0 h 471" name="T11"/>
                  <a:gd fmla="*/ 257 w 479" name="T12"/>
                  <a:gd fmla="*/ 293 h 471" name="T13"/>
                  <a:gd fmla="*/ 257 w 479" name="T14"/>
                  <a:gd fmla="*/ 293 h 471" name="T15"/>
                  <a:gd fmla="*/ 222 w 479" name="T16"/>
                  <a:gd fmla="*/ 275 h 471" name="T17"/>
                  <a:gd fmla="*/ 186 w 479" name="T18"/>
                  <a:gd fmla="*/ 363 h 471" name="T19"/>
                  <a:gd fmla="*/ 204 w 479" name="T20"/>
                  <a:gd fmla="*/ 231 h 471" name="T21"/>
                  <a:gd fmla="*/ 240 w 479" name="T22"/>
                  <a:gd fmla="*/ 169 h 471" name="T23"/>
                  <a:gd fmla="*/ 249 w 479" name="T24"/>
                  <a:gd fmla="*/ 266 h 471" name="T25"/>
                  <a:gd fmla="*/ 284 w 479" name="T26"/>
                  <a:gd fmla="*/ 151 h 471" name="T27"/>
                  <a:gd fmla="*/ 169 w 479" name="T28"/>
                  <a:gd fmla="*/ 213 h 471" name="T29"/>
                  <a:gd fmla="*/ 178 w 479" name="T30"/>
                  <a:gd fmla="*/ 257 h 471" name="T31"/>
                  <a:gd fmla="*/ 142 w 479" name="T32"/>
                  <a:gd fmla="*/ 195 h 471" name="T33"/>
                  <a:gd fmla="*/ 231 w 479" name="T34"/>
                  <a:gd fmla="*/ 107 h 471" name="T35"/>
                  <a:gd fmla="*/ 337 w 479" name="T36"/>
                  <a:gd fmla="*/ 178 h 471" name="T37"/>
                  <a:gd fmla="*/ 257 w 479" name="T38"/>
                  <a:gd fmla="*/ 293 h 471"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471" w="479">
                    <a:moveTo>
                      <a:pt x="240" y="0"/>
                    </a:moveTo>
                    <a:lnTo>
                      <a:pt x="240" y="0"/>
                    </a:lnTo>
                    <a:cubicBezTo>
                      <a:pt x="106" y="0"/>
                      <a:pt x="0" y="107"/>
                      <a:pt x="0" y="231"/>
                    </a:cubicBezTo>
                    <a:cubicBezTo>
                      <a:pt x="0" y="363"/>
                      <a:pt x="106" y="470"/>
                      <a:pt x="240" y="470"/>
                    </a:cubicBezTo>
                    <a:cubicBezTo>
                      <a:pt x="372" y="470"/>
                      <a:pt x="478" y="363"/>
                      <a:pt x="478" y="231"/>
                    </a:cubicBezTo>
                    <a:cubicBezTo>
                      <a:pt x="478" y="107"/>
                      <a:pt x="372" y="0"/>
                      <a:pt x="240" y="0"/>
                    </a:cubicBezTo>
                    <a:close/>
                    <a:moveTo>
                      <a:pt x="257" y="293"/>
                    </a:moveTo>
                    <a:lnTo>
                      <a:pt x="257" y="293"/>
                    </a:lnTo>
                    <a:cubicBezTo>
                      <a:pt x="240" y="293"/>
                      <a:pt x="231" y="284"/>
                      <a:pt x="222" y="275"/>
                    </a:cubicBezTo>
                    <a:cubicBezTo>
                      <a:pt x="213" y="310"/>
                      <a:pt x="204" y="346"/>
                      <a:pt x="186" y="363"/>
                    </a:cubicBezTo>
                    <a:cubicBezTo>
                      <a:pt x="178" y="310"/>
                      <a:pt x="195" y="266"/>
                      <a:pt x="204" y="231"/>
                    </a:cubicBezTo>
                    <a:cubicBezTo>
                      <a:pt x="186" y="204"/>
                      <a:pt x="204" y="151"/>
                      <a:pt x="240" y="169"/>
                    </a:cubicBezTo>
                    <a:cubicBezTo>
                      <a:pt x="275" y="178"/>
                      <a:pt x="204" y="257"/>
                      <a:pt x="249" y="266"/>
                    </a:cubicBezTo>
                    <a:cubicBezTo>
                      <a:pt x="302" y="275"/>
                      <a:pt x="319" y="178"/>
                      <a:pt x="284" y="151"/>
                    </a:cubicBezTo>
                    <a:cubicBezTo>
                      <a:pt x="249" y="107"/>
                      <a:pt x="159" y="151"/>
                      <a:pt x="169" y="213"/>
                    </a:cubicBezTo>
                    <a:cubicBezTo>
                      <a:pt x="178" y="231"/>
                      <a:pt x="186" y="231"/>
                      <a:pt x="178" y="257"/>
                    </a:cubicBezTo>
                    <a:cubicBezTo>
                      <a:pt x="151" y="248"/>
                      <a:pt x="142" y="222"/>
                      <a:pt x="142" y="195"/>
                    </a:cubicBezTo>
                    <a:cubicBezTo>
                      <a:pt x="142" y="151"/>
                      <a:pt x="186" y="116"/>
                      <a:pt x="231" y="107"/>
                    </a:cubicBezTo>
                    <a:cubicBezTo>
                      <a:pt x="284" y="107"/>
                      <a:pt x="328" y="134"/>
                      <a:pt x="337" y="178"/>
                    </a:cubicBezTo>
                    <a:cubicBezTo>
                      <a:pt x="346" y="231"/>
                      <a:pt x="310" y="293"/>
                      <a:pt x="257" y="293"/>
                    </a:cubicBezTo>
                    <a:close/>
                  </a:path>
                </a:pathLst>
              </a:custGeom>
              <a:grpFill/>
              <a:ln>
                <a:noFill/>
              </a:ln>
              <a:effectLst/>
              <a:extLst/>
            </p:spPr>
            <p:txBody>
              <a:bodyPr anchor="ctr" bIns="22850" lIns="45700" rIns="45700" tIns="22850" wrap="none"/>
              <a:lstStyle/>
              <a:p>
                <a:pPr>
                  <a:defRPr/>
                </a:pPr>
                <a:endParaRPr lang="en-US" sz="3199">
                  <a:latin typeface="Roboto Light"/>
                </a:endParaRPr>
              </a:p>
            </p:txBody>
          </p:sp>
          <p:sp>
            <p:nvSpPr>
              <p:cNvPr id="14" name="Freeform 53"/>
              <p:cNvSpPr>
                <a:spLocks noChangeArrowheads="1"/>
              </p:cNvSpPr>
              <p:nvPr/>
            </p:nvSpPr>
            <p:spPr bwMode="auto">
              <a:xfrm>
                <a:off x="3917950" y="4368701"/>
                <a:ext cx="250825" cy="246062"/>
              </a:xfrm>
              <a:custGeom>
                <a:gdLst>
                  <a:gd fmla="*/ 195 w 462" name="T0"/>
                  <a:gd fmla="*/ 0 h 453" name="T1"/>
                  <a:gd fmla="*/ 195 w 462" name="T2"/>
                  <a:gd fmla="*/ 0 h 453" name="T3"/>
                  <a:gd fmla="*/ 0 w 462" name="T4"/>
                  <a:gd fmla="*/ 222 h 453" name="T5"/>
                  <a:gd fmla="*/ 53 w 462" name="T6"/>
                  <a:gd fmla="*/ 372 h 453" name="T7"/>
                  <a:gd fmla="*/ 195 w 462" name="T8"/>
                  <a:gd fmla="*/ 142 h 453" name="T9"/>
                  <a:gd fmla="*/ 195 w 462" name="T10"/>
                  <a:gd fmla="*/ 0 h 453" name="T11"/>
                  <a:gd fmla="*/ 230 w 462" name="T12"/>
                  <a:gd fmla="*/ 284 h 453" name="T13"/>
                  <a:gd fmla="*/ 230 w 462" name="T14"/>
                  <a:gd fmla="*/ 284 h 453" name="T15"/>
                  <a:gd fmla="*/ 124 w 462" name="T16"/>
                  <a:gd fmla="*/ 425 h 453" name="T17"/>
                  <a:gd fmla="*/ 230 w 462" name="T18"/>
                  <a:gd fmla="*/ 452 h 453" name="T19"/>
                  <a:gd fmla="*/ 336 w 462" name="T20"/>
                  <a:gd fmla="*/ 425 h 453" name="T21"/>
                  <a:gd fmla="*/ 230 w 462" name="T22"/>
                  <a:gd fmla="*/ 284 h 453" name="T23"/>
                  <a:gd fmla="*/ 265 w 462" name="T24"/>
                  <a:gd fmla="*/ 142 h 453" name="T25"/>
                  <a:gd fmla="*/ 265 w 462" name="T26"/>
                  <a:gd fmla="*/ 142 h 453" name="T27"/>
                  <a:gd fmla="*/ 408 w 462" name="T28"/>
                  <a:gd fmla="*/ 372 h 453" name="T29"/>
                  <a:gd fmla="*/ 461 w 462" name="T30"/>
                  <a:gd fmla="*/ 222 h 453" name="T31"/>
                  <a:gd fmla="*/ 265 w 462" name="T32"/>
                  <a:gd fmla="*/ 0 h 453" name="T33"/>
                  <a:gd fmla="*/ 265 w 462" name="T34"/>
                  <a:gd fmla="*/ 142 h 453"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452" w="462">
                    <a:moveTo>
                      <a:pt x="195" y="0"/>
                    </a:moveTo>
                    <a:lnTo>
                      <a:pt x="195" y="0"/>
                    </a:lnTo>
                    <a:cubicBezTo>
                      <a:pt x="79" y="18"/>
                      <a:pt x="0" y="106"/>
                      <a:pt x="0" y="222"/>
                    </a:cubicBezTo>
                    <a:cubicBezTo>
                      <a:pt x="0" y="284"/>
                      <a:pt x="26" y="328"/>
                      <a:pt x="53" y="372"/>
                    </a:cubicBezTo>
                    <a:cubicBezTo>
                      <a:pt x="133" y="337"/>
                      <a:pt x="195" y="248"/>
                      <a:pt x="195" y="142"/>
                    </a:cubicBezTo>
                    <a:lnTo>
                      <a:pt x="195" y="0"/>
                    </a:lnTo>
                    <a:close/>
                    <a:moveTo>
                      <a:pt x="230" y="284"/>
                    </a:moveTo>
                    <a:lnTo>
                      <a:pt x="230" y="284"/>
                    </a:lnTo>
                    <a:cubicBezTo>
                      <a:pt x="212" y="337"/>
                      <a:pt x="177" y="390"/>
                      <a:pt x="124" y="425"/>
                    </a:cubicBezTo>
                    <a:cubicBezTo>
                      <a:pt x="151" y="443"/>
                      <a:pt x="186" y="452"/>
                      <a:pt x="230" y="452"/>
                    </a:cubicBezTo>
                    <a:cubicBezTo>
                      <a:pt x="265" y="452"/>
                      <a:pt x="310" y="443"/>
                      <a:pt x="336" y="425"/>
                    </a:cubicBezTo>
                    <a:cubicBezTo>
                      <a:pt x="283" y="390"/>
                      <a:pt x="248" y="337"/>
                      <a:pt x="230" y="284"/>
                    </a:cubicBezTo>
                    <a:close/>
                    <a:moveTo>
                      <a:pt x="265" y="142"/>
                    </a:moveTo>
                    <a:lnTo>
                      <a:pt x="265" y="142"/>
                    </a:lnTo>
                    <a:cubicBezTo>
                      <a:pt x="265" y="248"/>
                      <a:pt x="327" y="328"/>
                      <a:pt x="408" y="372"/>
                    </a:cubicBezTo>
                    <a:cubicBezTo>
                      <a:pt x="434" y="328"/>
                      <a:pt x="461" y="284"/>
                      <a:pt x="461" y="222"/>
                    </a:cubicBezTo>
                    <a:cubicBezTo>
                      <a:pt x="461" y="106"/>
                      <a:pt x="372" y="18"/>
                      <a:pt x="265" y="0"/>
                    </a:cubicBezTo>
                    <a:lnTo>
                      <a:pt x="265" y="142"/>
                    </a:lnTo>
                    <a:close/>
                  </a:path>
                </a:pathLst>
              </a:custGeom>
              <a:grpFill/>
              <a:ln>
                <a:noFill/>
              </a:ln>
              <a:effectLst/>
              <a:extLst/>
            </p:spPr>
            <p:txBody>
              <a:bodyPr anchor="ctr" bIns="22850" lIns="45700" rIns="45700" tIns="22850" wrap="none"/>
              <a:lstStyle/>
              <a:p>
                <a:pPr>
                  <a:defRPr/>
                </a:pPr>
                <a:endParaRPr lang="en-US" sz="3199">
                  <a:latin typeface="Roboto Light"/>
                </a:endParaRPr>
              </a:p>
            </p:txBody>
          </p:sp>
          <p:sp>
            <p:nvSpPr>
              <p:cNvPr id="15" name="Freeform 54"/>
              <p:cNvSpPr>
                <a:spLocks noChangeArrowheads="1"/>
              </p:cNvSpPr>
              <p:nvPr/>
            </p:nvSpPr>
            <p:spPr bwMode="auto">
              <a:xfrm>
                <a:off x="6070600" y="3849589"/>
                <a:ext cx="260350" cy="207963"/>
              </a:xfrm>
              <a:custGeom>
                <a:gdLst>
                  <a:gd fmla="*/ 381 w 480" name="T0"/>
                  <a:gd fmla="*/ 168 h 382" name="T1"/>
                  <a:gd fmla="*/ 381 w 480" name="T2"/>
                  <a:gd fmla="*/ 168 h 382" name="T3"/>
                  <a:gd fmla="*/ 453 w 480" name="T4"/>
                  <a:gd fmla="*/ 80 h 382" name="T5"/>
                  <a:gd fmla="*/ 302 w 480" name="T6"/>
                  <a:gd fmla="*/ 27 h 382" name="T7"/>
                  <a:gd fmla="*/ 284 w 480" name="T8"/>
                  <a:gd fmla="*/ 18 h 382" name="T9"/>
                  <a:gd fmla="*/ 284 w 480" name="T10"/>
                  <a:gd fmla="*/ 160 h 382" name="T11"/>
                  <a:gd fmla="*/ 222 w 480" name="T12"/>
                  <a:gd fmla="*/ 266 h 382" name="T13"/>
                  <a:gd fmla="*/ 106 w 480" name="T14"/>
                  <a:gd fmla="*/ 230 h 382" name="T15"/>
                  <a:gd fmla="*/ 160 w 480" name="T16"/>
                  <a:gd fmla="*/ 115 h 382" name="T17"/>
                  <a:gd fmla="*/ 240 w 480" name="T18"/>
                  <a:gd fmla="*/ 115 h 382" name="T19"/>
                  <a:gd fmla="*/ 240 w 480" name="T20"/>
                  <a:gd fmla="*/ 0 h 382" name="T21"/>
                  <a:gd fmla="*/ 196 w 480" name="T22"/>
                  <a:gd fmla="*/ 0 h 382" name="T23"/>
                  <a:gd fmla="*/ 0 w 480" name="T24"/>
                  <a:gd fmla="*/ 186 h 382" name="T25"/>
                  <a:gd fmla="*/ 196 w 480" name="T26"/>
                  <a:gd fmla="*/ 381 h 382" name="T27"/>
                  <a:gd fmla="*/ 381 w 480" name="T28"/>
                  <a:gd fmla="*/ 186 h 382" name="T29"/>
                  <a:gd fmla="*/ 381 w 480" name="T30"/>
                  <a:gd fmla="*/ 168 h 382"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382" w="480">
                    <a:moveTo>
                      <a:pt x="381" y="168"/>
                    </a:moveTo>
                    <a:lnTo>
                      <a:pt x="381" y="168"/>
                    </a:lnTo>
                    <a:cubicBezTo>
                      <a:pt x="443" y="151"/>
                      <a:pt x="479" y="89"/>
                      <a:pt x="453" y="80"/>
                    </a:cubicBezTo>
                    <a:cubicBezTo>
                      <a:pt x="390" y="80"/>
                      <a:pt x="337" y="53"/>
                      <a:pt x="302" y="27"/>
                    </a:cubicBezTo>
                    <a:cubicBezTo>
                      <a:pt x="293" y="27"/>
                      <a:pt x="293" y="27"/>
                      <a:pt x="284" y="18"/>
                    </a:cubicBezTo>
                    <a:cubicBezTo>
                      <a:pt x="284" y="160"/>
                      <a:pt x="284" y="160"/>
                      <a:pt x="284" y="160"/>
                    </a:cubicBezTo>
                    <a:cubicBezTo>
                      <a:pt x="284" y="213"/>
                      <a:pt x="257" y="248"/>
                      <a:pt x="222" y="266"/>
                    </a:cubicBezTo>
                    <a:cubicBezTo>
                      <a:pt x="178" y="283"/>
                      <a:pt x="124" y="275"/>
                      <a:pt x="106" y="230"/>
                    </a:cubicBezTo>
                    <a:cubicBezTo>
                      <a:pt x="90" y="195"/>
                      <a:pt x="115" y="142"/>
                      <a:pt x="160" y="115"/>
                    </a:cubicBezTo>
                    <a:cubicBezTo>
                      <a:pt x="187" y="106"/>
                      <a:pt x="213" y="106"/>
                      <a:pt x="240" y="115"/>
                    </a:cubicBezTo>
                    <a:cubicBezTo>
                      <a:pt x="240" y="0"/>
                      <a:pt x="240" y="0"/>
                      <a:pt x="240" y="0"/>
                    </a:cubicBezTo>
                    <a:cubicBezTo>
                      <a:pt x="222" y="0"/>
                      <a:pt x="213" y="0"/>
                      <a:pt x="196" y="0"/>
                    </a:cubicBezTo>
                    <a:cubicBezTo>
                      <a:pt x="90" y="0"/>
                      <a:pt x="0" y="80"/>
                      <a:pt x="0" y="186"/>
                    </a:cubicBezTo>
                    <a:cubicBezTo>
                      <a:pt x="0" y="293"/>
                      <a:pt x="90" y="381"/>
                      <a:pt x="196" y="381"/>
                    </a:cubicBezTo>
                    <a:cubicBezTo>
                      <a:pt x="302" y="381"/>
                      <a:pt x="381" y="293"/>
                      <a:pt x="381" y="186"/>
                    </a:cubicBezTo>
                    <a:cubicBezTo>
                      <a:pt x="381" y="177"/>
                      <a:pt x="381" y="168"/>
                      <a:pt x="381" y="168"/>
                    </a:cubicBezTo>
                  </a:path>
                </a:pathLst>
              </a:custGeom>
              <a:grpFill/>
              <a:ln>
                <a:noFill/>
              </a:ln>
              <a:effectLst/>
              <a:extLst/>
            </p:spPr>
            <p:txBody>
              <a:bodyPr anchor="ctr" bIns="22850" lIns="45700" rIns="45700" tIns="22850" wrap="none"/>
              <a:lstStyle/>
              <a:p>
                <a:pPr>
                  <a:defRPr/>
                </a:pPr>
                <a:endParaRPr lang="en-US" sz="3199">
                  <a:latin typeface="Roboto Light"/>
                </a:endParaRPr>
              </a:p>
            </p:txBody>
          </p:sp>
          <p:sp>
            <p:nvSpPr>
              <p:cNvPr id="16" name="Freeform 55"/>
              <p:cNvSpPr>
                <a:spLocks noChangeArrowheads="1"/>
              </p:cNvSpPr>
              <p:nvPr/>
            </p:nvSpPr>
            <p:spPr bwMode="auto">
              <a:xfrm>
                <a:off x="6604000" y="3825777"/>
                <a:ext cx="260350" cy="255587"/>
              </a:xfrm>
              <a:custGeom>
                <a:gdLst>
                  <a:gd fmla="*/ 239 w 480" name="T0"/>
                  <a:gd fmla="*/ 0 h 471" name="T1"/>
                  <a:gd fmla="*/ 239 w 480" name="T2"/>
                  <a:gd fmla="*/ 0 h 471" name="T3"/>
                  <a:gd fmla="*/ 0 w 480" name="T4"/>
                  <a:gd fmla="*/ 231 h 471" name="T5"/>
                  <a:gd fmla="*/ 239 w 480" name="T6"/>
                  <a:gd fmla="*/ 470 h 471" name="T7"/>
                  <a:gd fmla="*/ 479 w 480" name="T8"/>
                  <a:gd fmla="*/ 231 h 471" name="T9"/>
                  <a:gd fmla="*/ 239 w 480" name="T10"/>
                  <a:gd fmla="*/ 0 h 471" name="T11"/>
                  <a:gd fmla="*/ 328 w 480" name="T12"/>
                  <a:gd fmla="*/ 222 h 471" name="T13"/>
                  <a:gd fmla="*/ 328 w 480" name="T14"/>
                  <a:gd fmla="*/ 222 h 471" name="T15"/>
                  <a:gd fmla="*/ 328 w 480" name="T16"/>
                  <a:gd fmla="*/ 231 h 471" name="T17"/>
                  <a:gd fmla="*/ 230 w 480" name="T18"/>
                  <a:gd fmla="*/ 328 h 471" name="T19"/>
                  <a:gd fmla="*/ 133 w 480" name="T20"/>
                  <a:gd fmla="*/ 231 h 471" name="T21"/>
                  <a:gd fmla="*/ 230 w 480" name="T22"/>
                  <a:gd fmla="*/ 134 h 471" name="T23"/>
                  <a:gd fmla="*/ 248 w 480" name="T24"/>
                  <a:gd fmla="*/ 143 h 471" name="T25"/>
                  <a:gd fmla="*/ 248 w 480" name="T26"/>
                  <a:gd fmla="*/ 196 h 471" name="T27"/>
                  <a:gd fmla="*/ 213 w 480" name="T28"/>
                  <a:gd fmla="*/ 196 h 471" name="T29"/>
                  <a:gd fmla="*/ 186 w 480" name="T30"/>
                  <a:gd fmla="*/ 258 h 471" name="T31"/>
                  <a:gd fmla="*/ 248 w 480" name="T32"/>
                  <a:gd fmla="*/ 275 h 471" name="T33"/>
                  <a:gd fmla="*/ 275 w 480" name="T34"/>
                  <a:gd fmla="*/ 222 h 471" name="T35"/>
                  <a:gd fmla="*/ 275 w 480" name="T36"/>
                  <a:gd fmla="*/ 151 h 471" name="T37"/>
                  <a:gd fmla="*/ 283 w 480" name="T38"/>
                  <a:gd fmla="*/ 151 h 471" name="T39"/>
                  <a:gd fmla="*/ 354 w 480" name="T40"/>
                  <a:gd fmla="*/ 178 h 471" name="T41"/>
                  <a:gd fmla="*/ 328 w 480" name="T42"/>
                  <a:gd fmla="*/ 222 h 471"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471" w="480">
                    <a:moveTo>
                      <a:pt x="239" y="0"/>
                    </a:moveTo>
                    <a:lnTo>
                      <a:pt x="239" y="0"/>
                    </a:lnTo>
                    <a:cubicBezTo>
                      <a:pt x="107" y="0"/>
                      <a:pt x="0" y="107"/>
                      <a:pt x="0" y="231"/>
                    </a:cubicBezTo>
                    <a:cubicBezTo>
                      <a:pt x="0" y="364"/>
                      <a:pt x="107" y="470"/>
                      <a:pt x="239" y="470"/>
                    </a:cubicBezTo>
                    <a:cubicBezTo>
                      <a:pt x="372" y="470"/>
                      <a:pt x="479" y="364"/>
                      <a:pt x="479" y="231"/>
                    </a:cubicBezTo>
                    <a:cubicBezTo>
                      <a:pt x="479" y="107"/>
                      <a:pt x="372" y="0"/>
                      <a:pt x="239" y="0"/>
                    </a:cubicBezTo>
                    <a:close/>
                    <a:moveTo>
                      <a:pt x="328" y="222"/>
                    </a:moveTo>
                    <a:lnTo>
                      <a:pt x="328" y="222"/>
                    </a:lnTo>
                    <a:lnTo>
                      <a:pt x="328" y="231"/>
                    </a:lnTo>
                    <a:cubicBezTo>
                      <a:pt x="328" y="293"/>
                      <a:pt x="283" y="328"/>
                      <a:pt x="230" y="328"/>
                    </a:cubicBezTo>
                    <a:cubicBezTo>
                      <a:pt x="177" y="328"/>
                      <a:pt x="133" y="293"/>
                      <a:pt x="133" y="231"/>
                    </a:cubicBezTo>
                    <a:cubicBezTo>
                      <a:pt x="133" y="178"/>
                      <a:pt x="177" y="134"/>
                      <a:pt x="230" y="134"/>
                    </a:cubicBezTo>
                    <a:cubicBezTo>
                      <a:pt x="239" y="134"/>
                      <a:pt x="248" y="134"/>
                      <a:pt x="248" y="143"/>
                    </a:cubicBezTo>
                    <a:cubicBezTo>
                      <a:pt x="248" y="196"/>
                      <a:pt x="248" y="196"/>
                      <a:pt x="248" y="196"/>
                    </a:cubicBezTo>
                    <a:cubicBezTo>
                      <a:pt x="239" y="187"/>
                      <a:pt x="222" y="196"/>
                      <a:pt x="213" y="196"/>
                    </a:cubicBezTo>
                    <a:cubicBezTo>
                      <a:pt x="186" y="213"/>
                      <a:pt x="177" y="231"/>
                      <a:pt x="186" y="258"/>
                    </a:cubicBezTo>
                    <a:cubicBezTo>
                      <a:pt x="195" y="275"/>
                      <a:pt x="222" y="284"/>
                      <a:pt x="248" y="275"/>
                    </a:cubicBezTo>
                    <a:cubicBezTo>
                      <a:pt x="257" y="267"/>
                      <a:pt x="275" y="249"/>
                      <a:pt x="275" y="222"/>
                    </a:cubicBezTo>
                    <a:cubicBezTo>
                      <a:pt x="275" y="151"/>
                      <a:pt x="275" y="151"/>
                      <a:pt x="275" y="151"/>
                    </a:cubicBezTo>
                    <a:lnTo>
                      <a:pt x="283" y="151"/>
                    </a:lnTo>
                    <a:cubicBezTo>
                      <a:pt x="301" y="160"/>
                      <a:pt x="328" y="178"/>
                      <a:pt x="354" y="178"/>
                    </a:cubicBezTo>
                    <a:cubicBezTo>
                      <a:pt x="372" y="178"/>
                      <a:pt x="354" y="213"/>
                      <a:pt x="328" y="222"/>
                    </a:cubicBezTo>
                    <a:close/>
                  </a:path>
                </a:pathLst>
              </a:custGeom>
              <a:grpFill/>
              <a:ln>
                <a:noFill/>
              </a:ln>
              <a:effectLst/>
              <a:extLst/>
            </p:spPr>
            <p:txBody>
              <a:bodyPr anchor="ctr" bIns="22850" lIns="45700" rIns="45700" tIns="22850" wrap="none"/>
              <a:lstStyle/>
              <a:p>
                <a:pPr>
                  <a:defRPr/>
                </a:pPr>
                <a:endParaRPr lang="en-US" sz="3199">
                  <a:latin typeface="Roboto Light"/>
                </a:endParaRPr>
              </a:p>
            </p:txBody>
          </p:sp>
          <p:sp>
            <p:nvSpPr>
              <p:cNvPr id="17" name="Freeform 56"/>
              <p:cNvSpPr>
                <a:spLocks noChangeArrowheads="1"/>
              </p:cNvSpPr>
              <p:nvPr/>
            </p:nvSpPr>
            <p:spPr bwMode="auto">
              <a:xfrm>
                <a:off x="1790700" y="4368701"/>
                <a:ext cx="222250" cy="246062"/>
              </a:xfrm>
              <a:custGeom>
                <a:gdLst>
                  <a:gd fmla="*/ 364 w 409" name="T0"/>
                  <a:gd fmla="*/ 80 h 453" name="T1"/>
                  <a:gd fmla="*/ 364 w 409" name="T2"/>
                  <a:gd fmla="*/ 80 h 453" name="T3"/>
                  <a:gd fmla="*/ 329 w 409" name="T4"/>
                  <a:gd fmla="*/ 53 h 453" name="T5"/>
                  <a:gd fmla="*/ 222 w 409" name="T6"/>
                  <a:gd fmla="*/ 45 h 453" name="T7"/>
                  <a:gd fmla="*/ 204 w 409" name="T8"/>
                  <a:gd fmla="*/ 9 h 453" name="T9"/>
                  <a:gd fmla="*/ 142 w 409" name="T10"/>
                  <a:gd fmla="*/ 0 h 453" name="T11"/>
                  <a:gd fmla="*/ 124 w 409" name="T12"/>
                  <a:gd fmla="*/ 45 h 453" name="T13"/>
                  <a:gd fmla="*/ 124 w 409" name="T14"/>
                  <a:gd fmla="*/ 98 h 453" name="T15"/>
                  <a:gd fmla="*/ 80 w 409" name="T16"/>
                  <a:gd fmla="*/ 133 h 453" name="T17"/>
                  <a:gd fmla="*/ 27 w 409" name="T18"/>
                  <a:gd fmla="*/ 133 h 453" name="T19"/>
                  <a:gd fmla="*/ 0 w 409" name="T20"/>
                  <a:gd fmla="*/ 151 h 453" name="T21"/>
                  <a:gd fmla="*/ 45 w 409" name="T22"/>
                  <a:gd fmla="*/ 302 h 453" name="T23"/>
                  <a:gd fmla="*/ 169 w 409" name="T24"/>
                  <a:gd fmla="*/ 319 h 453" name="T25"/>
                  <a:gd fmla="*/ 186 w 409" name="T26"/>
                  <a:gd fmla="*/ 266 h 453" name="T27"/>
                  <a:gd fmla="*/ 231 w 409" name="T28"/>
                  <a:gd fmla="*/ 310 h 453" name="T29"/>
                  <a:gd fmla="*/ 302 w 409" name="T30"/>
                  <a:gd fmla="*/ 337 h 453" name="T31"/>
                  <a:gd fmla="*/ 293 w 409" name="T32"/>
                  <a:gd fmla="*/ 399 h 453" name="T33"/>
                  <a:gd fmla="*/ 248 w 409" name="T34"/>
                  <a:gd fmla="*/ 408 h 453" name="T35"/>
                  <a:gd fmla="*/ 239 w 409" name="T36"/>
                  <a:gd fmla="*/ 372 h 453" name="T37"/>
                  <a:gd fmla="*/ 257 w 409" name="T38"/>
                  <a:gd fmla="*/ 372 h 453" name="T39"/>
                  <a:gd fmla="*/ 257 w 409" name="T40"/>
                  <a:gd fmla="*/ 337 h 453" name="T41"/>
                  <a:gd fmla="*/ 186 w 409" name="T42"/>
                  <a:gd fmla="*/ 372 h 453" name="T43"/>
                  <a:gd fmla="*/ 195 w 409" name="T44"/>
                  <a:gd fmla="*/ 434 h 453" name="T45"/>
                  <a:gd fmla="*/ 293 w 409" name="T46"/>
                  <a:gd fmla="*/ 452 h 453" name="T47"/>
                  <a:gd fmla="*/ 364 w 409" name="T48"/>
                  <a:gd fmla="*/ 80 h 453" name="T49"/>
                  <a:gd fmla="*/ 319 w 409" name="T50"/>
                  <a:gd fmla="*/ 231 h 453" name="T51"/>
                  <a:gd fmla="*/ 319 w 409" name="T52"/>
                  <a:gd fmla="*/ 231 h 453" name="T53"/>
                  <a:gd fmla="*/ 284 w 409" name="T54"/>
                  <a:gd fmla="*/ 222 h 453" name="T55"/>
                  <a:gd fmla="*/ 248 w 409" name="T56"/>
                  <a:gd fmla="*/ 231 h 453" name="T57"/>
                  <a:gd fmla="*/ 284 w 409" name="T58"/>
                  <a:gd fmla="*/ 177 h 453" name="T59"/>
                  <a:gd fmla="*/ 319 w 409" name="T60"/>
                  <a:gd fmla="*/ 231 h 453" name="T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b="b" l="0" r="r" t="0"/>
                <a:pathLst>
                  <a:path h="452" w="409">
                    <a:moveTo>
                      <a:pt x="364" y="80"/>
                    </a:moveTo>
                    <a:lnTo>
                      <a:pt x="364" y="80"/>
                    </a:lnTo>
                    <a:cubicBezTo>
                      <a:pt x="364" y="53"/>
                      <a:pt x="329" y="53"/>
                      <a:pt x="329" y="53"/>
                    </a:cubicBezTo>
                    <a:cubicBezTo>
                      <a:pt x="222" y="45"/>
                      <a:pt x="222" y="45"/>
                      <a:pt x="222" y="45"/>
                    </a:cubicBezTo>
                    <a:cubicBezTo>
                      <a:pt x="222" y="45"/>
                      <a:pt x="222" y="18"/>
                      <a:pt x="204" y="9"/>
                    </a:cubicBezTo>
                    <a:cubicBezTo>
                      <a:pt x="177" y="0"/>
                      <a:pt x="160" y="0"/>
                      <a:pt x="142" y="0"/>
                    </a:cubicBezTo>
                    <a:cubicBezTo>
                      <a:pt x="124" y="0"/>
                      <a:pt x="124" y="27"/>
                      <a:pt x="124" y="45"/>
                    </a:cubicBezTo>
                    <a:cubicBezTo>
                      <a:pt x="124" y="62"/>
                      <a:pt x="124" y="89"/>
                      <a:pt x="124" y="98"/>
                    </a:cubicBezTo>
                    <a:cubicBezTo>
                      <a:pt x="124" y="124"/>
                      <a:pt x="116" y="133"/>
                      <a:pt x="80" y="133"/>
                    </a:cubicBezTo>
                    <a:cubicBezTo>
                      <a:pt x="27" y="133"/>
                      <a:pt x="27" y="133"/>
                      <a:pt x="27" y="133"/>
                    </a:cubicBezTo>
                    <a:cubicBezTo>
                      <a:pt x="10" y="133"/>
                      <a:pt x="0" y="133"/>
                      <a:pt x="0" y="151"/>
                    </a:cubicBezTo>
                    <a:cubicBezTo>
                      <a:pt x="0" y="159"/>
                      <a:pt x="18" y="275"/>
                      <a:pt x="45" y="302"/>
                    </a:cubicBezTo>
                    <a:cubicBezTo>
                      <a:pt x="63" y="310"/>
                      <a:pt x="151" y="319"/>
                      <a:pt x="169" y="319"/>
                    </a:cubicBezTo>
                    <a:cubicBezTo>
                      <a:pt x="186" y="319"/>
                      <a:pt x="177" y="266"/>
                      <a:pt x="186" y="266"/>
                    </a:cubicBezTo>
                    <a:cubicBezTo>
                      <a:pt x="195" y="266"/>
                      <a:pt x="195" y="302"/>
                      <a:pt x="231" y="310"/>
                    </a:cubicBezTo>
                    <a:cubicBezTo>
                      <a:pt x="257" y="310"/>
                      <a:pt x="302" y="310"/>
                      <a:pt x="302" y="337"/>
                    </a:cubicBezTo>
                    <a:cubicBezTo>
                      <a:pt x="302" y="363"/>
                      <a:pt x="310" y="399"/>
                      <a:pt x="293" y="399"/>
                    </a:cubicBezTo>
                    <a:cubicBezTo>
                      <a:pt x="248" y="408"/>
                      <a:pt x="248" y="408"/>
                      <a:pt x="248" y="408"/>
                    </a:cubicBezTo>
                    <a:cubicBezTo>
                      <a:pt x="213" y="399"/>
                      <a:pt x="222" y="372"/>
                      <a:pt x="239" y="372"/>
                    </a:cubicBezTo>
                    <a:cubicBezTo>
                      <a:pt x="248" y="372"/>
                      <a:pt x="257" y="372"/>
                      <a:pt x="257" y="372"/>
                    </a:cubicBezTo>
                    <a:cubicBezTo>
                      <a:pt x="257" y="337"/>
                      <a:pt x="257" y="337"/>
                      <a:pt x="257" y="337"/>
                    </a:cubicBezTo>
                    <a:cubicBezTo>
                      <a:pt x="257" y="337"/>
                      <a:pt x="195" y="328"/>
                      <a:pt x="186" y="372"/>
                    </a:cubicBezTo>
                    <a:cubicBezTo>
                      <a:pt x="186" y="417"/>
                      <a:pt x="195" y="434"/>
                      <a:pt x="195" y="434"/>
                    </a:cubicBezTo>
                    <a:cubicBezTo>
                      <a:pt x="204" y="443"/>
                      <a:pt x="213" y="452"/>
                      <a:pt x="293" y="452"/>
                    </a:cubicBezTo>
                    <a:cubicBezTo>
                      <a:pt x="408" y="452"/>
                      <a:pt x="364" y="115"/>
                      <a:pt x="364" y="80"/>
                    </a:cubicBezTo>
                    <a:close/>
                    <a:moveTo>
                      <a:pt x="319" y="231"/>
                    </a:moveTo>
                    <a:lnTo>
                      <a:pt x="319" y="231"/>
                    </a:lnTo>
                    <a:cubicBezTo>
                      <a:pt x="319" y="240"/>
                      <a:pt x="302" y="222"/>
                      <a:pt x="284" y="222"/>
                    </a:cubicBezTo>
                    <a:cubicBezTo>
                      <a:pt x="266" y="222"/>
                      <a:pt x="248" y="231"/>
                      <a:pt x="248" y="231"/>
                    </a:cubicBezTo>
                    <a:cubicBezTo>
                      <a:pt x="239" y="222"/>
                      <a:pt x="248" y="177"/>
                      <a:pt x="284" y="177"/>
                    </a:cubicBezTo>
                    <a:cubicBezTo>
                      <a:pt x="310" y="177"/>
                      <a:pt x="329" y="231"/>
                      <a:pt x="319" y="231"/>
                    </a:cubicBezTo>
                    <a:close/>
                  </a:path>
                </a:pathLst>
              </a:custGeom>
              <a:grpFill/>
              <a:ln>
                <a:noFill/>
              </a:ln>
              <a:effectLst/>
              <a:extLst/>
            </p:spPr>
            <p:txBody>
              <a:bodyPr anchor="ctr" bIns="22850" lIns="45700" rIns="45700" tIns="22850" wrap="none"/>
              <a:lstStyle/>
              <a:p>
                <a:pPr>
                  <a:defRPr/>
                </a:pPr>
                <a:endParaRPr lang="en-US" sz="3199">
                  <a:latin typeface="Roboto Light"/>
                </a:endParaRPr>
              </a:p>
            </p:txBody>
          </p:sp>
          <p:sp>
            <p:nvSpPr>
              <p:cNvPr id="18" name="Freeform 57"/>
              <p:cNvSpPr>
                <a:spLocks noChangeArrowheads="1"/>
              </p:cNvSpPr>
              <p:nvPr/>
            </p:nvSpPr>
            <p:spPr bwMode="auto">
              <a:xfrm>
                <a:off x="1790701" y="4373464"/>
                <a:ext cx="42863" cy="42863"/>
              </a:xfrm>
              <a:custGeom>
                <a:gdLst>
                  <a:gd fmla="*/ 80 w 81" name="T0"/>
                  <a:gd fmla="*/ 71 h 81" name="T1"/>
                  <a:gd fmla="*/ 80 w 81" name="T2"/>
                  <a:gd fmla="*/ 71 h 81" name="T3"/>
                  <a:gd fmla="*/ 80 w 81" name="T4"/>
                  <a:gd fmla="*/ 0 h 81" name="T5"/>
                  <a:gd fmla="*/ 0 w 81" name="T6"/>
                  <a:gd fmla="*/ 80 h 81" name="T7"/>
                  <a:gd fmla="*/ 71 w 81" name="T8"/>
                  <a:gd fmla="*/ 80 h 81" name="T9"/>
                  <a:gd fmla="*/ 80 w 81" name="T10"/>
                  <a:gd fmla="*/ 71 h 81" name="T11"/>
                </a:gdLst>
                <a:cxnLst>
                  <a:cxn ang="0">
                    <a:pos x="T0" y="T1"/>
                  </a:cxn>
                  <a:cxn ang="0">
                    <a:pos x="T2" y="T3"/>
                  </a:cxn>
                  <a:cxn ang="0">
                    <a:pos x="T4" y="T5"/>
                  </a:cxn>
                  <a:cxn ang="0">
                    <a:pos x="T6" y="T7"/>
                  </a:cxn>
                  <a:cxn ang="0">
                    <a:pos x="T8" y="T9"/>
                  </a:cxn>
                  <a:cxn ang="0">
                    <a:pos x="T10" y="T11"/>
                  </a:cxn>
                </a:cxnLst>
                <a:rect b="b" l="0" r="r" t="0"/>
                <a:pathLst>
                  <a:path h="81" w="81">
                    <a:moveTo>
                      <a:pt x="80" y="71"/>
                    </a:moveTo>
                    <a:lnTo>
                      <a:pt x="80" y="71"/>
                    </a:lnTo>
                    <a:cubicBezTo>
                      <a:pt x="80" y="62"/>
                      <a:pt x="80" y="0"/>
                      <a:pt x="80" y="0"/>
                    </a:cubicBezTo>
                    <a:cubicBezTo>
                      <a:pt x="0" y="80"/>
                      <a:pt x="0" y="80"/>
                      <a:pt x="0" y="80"/>
                    </a:cubicBezTo>
                    <a:cubicBezTo>
                      <a:pt x="0" y="80"/>
                      <a:pt x="54" y="80"/>
                      <a:pt x="71" y="80"/>
                    </a:cubicBezTo>
                    <a:cubicBezTo>
                      <a:pt x="80" y="80"/>
                      <a:pt x="80" y="80"/>
                      <a:pt x="80" y="71"/>
                    </a:cubicBezTo>
                  </a:path>
                </a:pathLst>
              </a:custGeom>
              <a:grpFill/>
              <a:ln>
                <a:noFill/>
              </a:ln>
              <a:effectLst/>
              <a:extLst/>
            </p:spPr>
            <p:txBody>
              <a:bodyPr anchor="ctr" bIns="22850" lIns="45700" rIns="45700" tIns="22850" wrap="none"/>
              <a:lstStyle/>
              <a:p>
                <a:pPr>
                  <a:defRPr/>
                </a:pPr>
                <a:endParaRPr lang="en-US" sz="3199">
                  <a:latin typeface="Roboto Light"/>
                </a:endParaRPr>
              </a:p>
            </p:txBody>
          </p:sp>
          <p:sp>
            <p:nvSpPr>
              <p:cNvPr id="19" name="Freeform 58"/>
              <p:cNvSpPr>
                <a:spLocks noChangeArrowheads="1"/>
              </p:cNvSpPr>
              <p:nvPr/>
            </p:nvSpPr>
            <p:spPr bwMode="auto">
              <a:xfrm>
                <a:off x="3375025" y="3287614"/>
                <a:ext cx="260350" cy="257175"/>
              </a:xfrm>
              <a:custGeom>
                <a:gdLst>
                  <a:gd fmla="*/ 240 w 480" name="T0"/>
                  <a:gd fmla="*/ 0 h 471" name="T1"/>
                  <a:gd fmla="*/ 240 w 480" name="T2"/>
                  <a:gd fmla="*/ 0 h 471" name="T3"/>
                  <a:gd fmla="*/ 0 w 480" name="T4"/>
                  <a:gd fmla="*/ 231 h 471" name="T5"/>
                  <a:gd fmla="*/ 240 w 480" name="T6"/>
                  <a:gd fmla="*/ 470 h 471" name="T7"/>
                  <a:gd fmla="*/ 479 w 480" name="T8"/>
                  <a:gd fmla="*/ 231 h 471" name="T9"/>
                  <a:gd fmla="*/ 240 w 480" name="T10"/>
                  <a:gd fmla="*/ 0 h 471" name="T11"/>
                  <a:gd fmla="*/ 346 w 480" name="T12"/>
                  <a:gd fmla="*/ 187 h 471" name="T13"/>
                  <a:gd fmla="*/ 346 w 480" name="T14"/>
                  <a:gd fmla="*/ 187 h 471" name="T15"/>
                  <a:gd fmla="*/ 249 w 480" name="T16"/>
                  <a:gd fmla="*/ 338 h 471" name="T17"/>
                  <a:gd fmla="*/ 195 w 480" name="T18"/>
                  <a:gd fmla="*/ 319 h 471" name="T19"/>
                  <a:gd fmla="*/ 160 w 480" name="T20"/>
                  <a:gd fmla="*/ 195 h 471" name="T21"/>
                  <a:gd fmla="*/ 134 w 480" name="T22"/>
                  <a:gd fmla="*/ 204 h 471" name="T23"/>
                  <a:gd fmla="*/ 124 w 480" name="T24"/>
                  <a:gd fmla="*/ 195 h 471" name="T25"/>
                  <a:gd fmla="*/ 195 w 480" name="T26"/>
                  <a:gd fmla="*/ 142 h 471" name="T27"/>
                  <a:gd fmla="*/ 231 w 480" name="T28"/>
                  <a:gd fmla="*/ 222 h 471" name="T29"/>
                  <a:gd fmla="*/ 249 w 480" name="T30"/>
                  <a:gd fmla="*/ 266 h 471" name="T31"/>
                  <a:gd fmla="*/ 284 w 480" name="T32"/>
                  <a:gd fmla="*/ 222 h 471" name="T33"/>
                  <a:gd fmla="*/ 258 w 480" name="T34"/>
                  <a:gd fmla="*/ 195 h 471" name="T35"/>
                  <a:gd fmla="*/ 346 w 480" name="T36"/>
                  <a:gd fmla="*/ 187 h 471"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471" w="480">
                    <a:moveTo>
                      <a:pt x="240" y="0"/>
                    </a:moveTo>
                    <a:lnTo>
                      <a:pt x="240" y="0"/>
                    </a:lnTo>
                    <a:cubicBezTo>
                      <a:pt x="107" y="0"/>
                      <a:pt x="0" y="107"/>
                      <a:pt x="0" y="231"/>
                    </a:cubicBezTo>
                    <a:cubicBezTo>
                      <a:pt x="0" y="363"/>
                      <a:pt x="107" y="470"/>
                      <a:pt x="240" y="470"/>
                    </a:cubicBezTo>
                    <a:cubicBezTo>
                      <a:pt x="372" y="470"/>
                      <a:pt x="479" y="363"/>
                      <a:pt x="479" y="231"/>
                    </a:cubicBezTo>
                    <a:cubicBezTo>
                      <a:pt x="479" y="107"/>
                      <a:pt x="372" y="0"/>
                      <a:pt x="240" y="0"/>
                    </a:cubicBezTo>
                    <a:close/>
                    <a:moveTo>
                      <a:pt x="346" y="187"/>
                    </a:moveTo>
                    <a:lnTo>
                      <a:pt x="346" y="187"/>
                    </a:lnTo>
                    <a:cubicBezTo>
                      <a:pt x="337" y="257"/>
                      <a:pt x="266" y="319"/>
                      <a:pt x="249" y="338"/>
                    </a:cubicBezTo>
                    <a:cubicBezTo>
                      <a:pt x="222" y="346"/>
                      <a:pt x="205" y="328"/>
                      <a:pt x="195" y="319"/>
                    </a:cubicBezTo>
                    <a:cubicBezTo>
                      <a:pt x="187" y="301"/>
                      <a:pt x="169" y="204"/>
                      <a:pt x="160" y="195"/>
                    </a:cubicBezTo>
                    <a:cubicBezTo>
                      <a:pt x="151" y="195"/>
                      <a:pt x="134" y="204"/>
                      <a:pt x="134" y="204"/>
                    </a:cubicBezTo>
                    <a:cubicBezTo>
                      <a:pt x="124" y="195"/>
                      <a:pt x="124" y="195"/>
                      <a:pt x="124" y="195"/>
                    </a:cubicBezTo>
                    <a:cubicBezTo>
                      <a:pt x="124" y="195"/>
                      <a:pt x="160" y="151"/>
                      <a:pt x="195" y="142"/>
                    </a:cubicBezTo>
                    <a:cubicBezTo>
                      <a:pt x="222" y="134"/>
                      <a:pt x="222" y="187"/>
                      <a:pt x="231" y="222"/>
                    </a:cubicBezTo>
                    <a:cubicBezTo>
                      <a:pt x="240" y="248"/>
                      <a:pt x="240" y="266"/>
                      <a:pt x="249" y="266"/>
                    </a:cubicBezTo>
                    <a:cubicBezTo>
                      <a:pt x="258" y="266"/>
                      <a:pt x="266" y="248"/>
                      <a:pt x="284" y="222"/>
                    </a:cubicBezTo>
                    <a:cubicBezTo>
                      <a:pt x="293" y="204"/>
                      <a:pt x="275" y="178"/>
                      <a:pt x="258" y="195"/>
                    </a:cubicBezTo>
                    <a:cubicBezTo>
                      <a:pt x="266" y="134"/>
                      <a:pt x="364" y="116"/>
                      <a:pt x="346" y="187"/>
                    </a:cubicBezTo>
                    <a:close/>
                  </a:path>
                </a:pathLst>
              </a:custGeom>
              <a:grpFill/>
              <a:ln>
                <a:noFill/>
              </a:ln>
              <a:effectLst/>
              <a:extLst/>
            </p:spPr>
            <p:txBody>
              <a:bodyPr anchor="ctr" bIns="22850" lIns="45700" rIns="45700" tIns="22850" wrap="none"/>
              <a:lstStyle/>
              <a:p>
                <a:pPr>
                  <a:defRPr/>
                </a:pPr>
                <a:endParaRPr lang="en-US" sz="3199">
                  <a:latin typeface="Roboto Light"/>
                </a:endParaRPr>
              </a:p>
            </p:txBody>
          </p:sp>
          <p:sp>
            <p:nvSpPr>
              <p:cNvPr id="20" name="Freeform 59"/>
              <p:cNvSpPr>
                <a:spLocks noChangeArrowheads="1"/>
              </p:cNvSpPr>
              <p:nvPr/>
            </p:nvSpPr>
            <p:spPr bwMode="auto">
              <a:xfrm>
                <a:off x="2298700" y="3287614"/>
                <a:ext cx="260350" cy="257175"/>
              </a:xfrm>
              <a:custGeom>
                <a:gdLst>
                  <a:gd fmla="*/ 239 w 479" name="T0"/>
                  <a:gd fmla="*/ 0 h 471" name="T1"/>
                  <a:gd fmla="*/ 239 w 479" name="T2"/>
                  <a:gd fmla="*/ 0 h 471" name="T3"/>
                  <a:gd fmla="*/ 0 w 479" name="T4"/>
                  <a:gd fmla="*/ 231 h 471" name="T5"/>
                  <a:gd fmla="*/ 239 w 479" name="T6"/>
                  <a:gd fmla="*/ 470 h 471" name="T7"/>
                  <a:gd fmla="*/ 478 w 479" name="T8"/>
                  <a:gd fmla="*/ 231 h 471" name="T9"/>
                  <a:gd fmla="*/ 239 w 479" name="T10"/>
                  <a:gd fmla="*/ 0 h 471" name="T11"/>
                  <a:gd fmla="*/ 177 w 479" name="T12"/>
                  <a:gd fmla="*/ 284 h 471" name="T13"/>
                  <a:gd fmla="*/ 177 w 479" name="T14"/>
                  <a:gd fmla="*/ 284 h 471" name="T15"/>
                  <a:gd fmla="*/ 124 w 479" name="T16"/>
                  <a:gd fmla="*/ 231 h 471" name="T17"/>
                  <a:gd fmla="*/ 177 w 479" name="T18"/>
                  <a:gd fmla="*/ 187 h 471" name="T19"/>
                  <a:gd fmla="*/ 221 w 479" name="T20"/>
                  <a:gd fmla="*/ 231 h 471" name="T21"/>
                  <a:gd fmla="*/ 177 w 479" name="T22"/>
                  <a:gd fmla="*/ 284 h 471" name="T23"/>
                  <a:gd fmla="*/ 300 w 479" name="T24"/>
                  <a:gd fmla="*/ 284 h 471" name="T25"/>
                  <a:gd fmla="*/ 300 w 479" name="T26"/>
                  <a:gd fmla="*/ 284 h 471" name="T27"/>
                  <a:gd fmla="*/ 256 w 479" name="T28"/>
                  <a:gd fmla="*/ 231 h 471" name="T29"/>
                  <a:gd fmla="*/ 300 w 479" name="T30"/>
                  <a:gd fmla="*/ 187 h 471" name="T31"/>
                  <a:gd fmla="*/ 354 w 479" name="T32"/>
                  <a:gd fmla="*/ 231 h 471" name="T33"/>
                  <a:gd fmla="*/ 300 w 479" name="T34"/>
                  <a:gd fmla="*/ 284 h 471"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471" w="479">
                    <a:moveTo>
                      <a:pt x="239" y="0"/>
                    </a:moveTo>
                    <a:lnTo>
                      <a:pt x="239" y="0"/>
                    </a:lnTo>
                    <a:cubicBezTo>
                      <a:pt x="106" y="0"/>
                      <a:pt x="0" y="107"/>
                      <a:pt x="0" y="231"/>
                    </a:cubicBezTo>
                    <a:cubicBezTo>
                      <a:pt x="0" y="363"/>
                      <a:pt x="106" y="470"/>
                      <a:pt x="239" y="470"/>
                    </a:cubicBezTo>
                    <a:cubicBezTo>
                      <a:pt x="372" y="470"/>
                      <a:pt x="478" y="363"/>
                      <a:pt x="478" y="231"/>
                    </a:cubicBezTo>
                    <a:cubicBezTo>
                      <a:pt x="478" y="107"/>
                      <a:pt x="372" y="0"/>
                      <a:pt x="239" y="0"/>
                    </a:cubicBezTo>
                    <a:close/>
                    <a:moveTo>
                      <a:pt x="177" y="284"/>
                    </a:moveTo>
                    <a:lnTo>
                      <a:pt x="177" y="284"/>
                    </a:lnTo>
                    <a:cubicBezTo>
                      <a:pt x="150" y="284"/>
                      <a:pt x="124" y="266"/>
                      <a:pt x="124" y="231"/>
                    </a:cubicBezTo>
                    <a:cubicBezTo>
                      <a:pt x="124" y="204"/>
                      <a:pt x="150" y="187"/>
                      <a:pt x="177" y="187"/>
                    </a:cubicBezTo>
                    <a:cubicBezTo>
                      <a:pt x="203" y="187"/>
                      <a:pt x="221" y="204"/>
                      <a:pt x="221" y="231"/>
                    </a:cubicBezTo>
                    <a:cubicBezTo>
                      <a:pt x="221" y="266"/>
                      <a:pt x="203" y="284"/>
                      <a:pt x="177" y="284"/>
                    </a:cubicBezTo>
                    <a:close/>
                    <a:moveTo>
                      <a:pt x="300" y="284"/>
                    </a:moveTo>
                    <a:lnTo>
                      <a:pt x="300" y="284"/>
                    </a:lnTo>
                    <a:cubicBezTo>
                      <a:pt x="275" y="284"/>
                      <a:pt x="256" y="266"/>
                      <a:pt x="256" y="231"/>
                    </a:cubicBezTo>
                    <a:cubicBezTo>
                      <a:pt x="256" y="204"/>
                      <a:pt x="275" y="187"/>
                      <a:pt x="300" y="187"/>
                    </a:cubicBezTo>
                    <a:cubicBezTo>
                      <a:pt x="328" y="187"/>
                      <a:pt x="354" y="204"/>
                      <a:pt x="354" y="231"/>
                    </a:cubicBezTo>
                    <a:cubicBezTo>
                      <a:pt x="354" y="266"/>
                      <a:pt x="328" y="284"/>
                      <a:pt x="300" y="284"/>
                    </a:cubicBezTo>
                    <a:close/>
                  </a:path>
                </a:pathLst>
              </a:custGeom>
              <a:grpFill/>
              <a:ln>
                <a:noFill/>
              </a:ln>
              <a:effectLst/>
              <a:extLst/>
            </p:spPr>
            <p:txBody>
              <a:bodyPr anchor="ctr" bIns="22850" lIns="45700" rIns="45700" tIns="22850" wrap="none"/>
              <a:lstStyle/>
              <a:p>
                <a:pPr>
                  <a:defRPr/>
                </a:pPr>
                <a:endParaRPr lang="en-US" sz="3199">
                  <a:latin typeface="Roboto Light"/>
                </a:endParaRPr>
              </a:p>
            </p:txBody>
          </p:sp>
          <p:sp>
            <p:nvSpPr>
              <p:cNvPr id="21" name="Freeform 60"/>
              <p:cNvSpPr>
                <a:spLocks noChangeArrowheads="1"/>
              </p:cNvSpPr>
              <p:nvPr/>
            </p:nvSpPr>
            <p:spPr bwMode="auto">
              <a:xfrm>
                <a:off x="2322514" y="4382989"/>
                <a:ext cx="212725" cy="214313"/>
              </a:xfrm>
              <a:custGeom>
                <a:gdLst>
                  <a:gd fmla="*/ 89 w 391" name="T0"/>
                  <a:gd fmla="*/ 160 h 399" name="T1"/>
                  <a:gd fmla="*/ 89 w 391" name="T2"/>
                  <a:gd fmla="*/ 160 h 399" name="T3"/>
                  <a:gd fmla="*/ 133 w 391" name="T4"/>
                  <a:gd fmla="*/ 88 h 399" name="T5"/>
                  <a:gd fmla="*/ 186 w 391" name="T6"/>
                  <a:gd fmla="*/ 88 h 399" name="T7"/>
                  <a:gd fmla="*/ 186 w 391" name="T8"/>
                  <a:gd fmla="*/ 150 h 399" name="T9"/>
                  <a:gd fmla="*/ 186 w 391" name="T10"/>
                  <a:gd fmla="*/ 150 h 399" name="T11"/>
                  <a:gd fmla="*/ 195 w 391" name="T12"/>
                  <a:gd fmla="*/ 160 h 399" name="T13"/>
                  <a:gd fmla="*/ 195 w 391" name="T14"/>
                  <a:gd fmla="*/ 150 h 399" name="T15"/>
                  <a:gd fmla="*/ 354 w 391" name="T16"/>
                  <a:gd fmla="*/ 0 h 399" name="T17"/>
                  <a:gd fmla="*/ 248 w 391" name="T18"/>
                  <a:gd fmla="*/ 0 h 399" name="T19"/>
                  <a:gd fmla="*/ 133 w 391" name="T20"/>
                  <a:gd fmla="*/ 0 h 399" name="T21"/>
                  <a:gd fmla="*/ 0 w 391" name="T22"/>
                  <a:gd fmla="*/ 150 h 399" name="T23"/>
                  <a:gd fmla="*/ 0 w 391" name="T24"/>
                  <a:gd fmla="*/ 354 h 399" name="T25"/>
                  <a:gd fmla="*/ 89 w 391" name="T26"/>
                  <a:gd fmla="*/ 266 h 399" name="T27"/>
                  <a:gd fmla="*/ 89 w 391" name="T28"/>
                  <a:gd fmla="*/ 160 h 399" name="T29"/>
                  <a:gd fmla="*/ 301 w 391" name="T30"/>
                  <a:gd fmla="*/ 132 h 399" name="T31"/>
                  <a:gd fmla="*/ 301 w 391" name="T32"/>
                  <a:gd fmla="*/ 132 h 399" name="T33"/>
                  <a:gd fmla="*/ 301 w 391" name="T34"/>
                  <a:gd fmla="*/ 239 h 399" name="T35"/>
                  <a:gd fmla="*/ 256 w 391" name="T36"/>
                  <a:gd fmla="*/ 310 h 399" name="T37"/>
                  <a:gd fmla="*/ 203 w 391" name="T38"/>
                  <a:gd fmla="*/ 310 h 399" name="T39"/>
                  <a:gd fmla="*/ 203 w 391" name="T40"/>
                  <a:gd fmla="*/ 248 h 399" name="T41"/>
                  <a:gd fmla="*/ 203 w 391" name="T42"/>
                  <a:gd fmla="*/ 248 h 399" name="T43"/>
                  <a:gd fmla="*/ 195 w 391" name="T44"/>
                  <a:gd fmla="*/ 239 h 399" name="T45"/>
                  <a:gd fmla="*/ 195 w 391" name="T46"/>
                  <a:gd fmla="*/ 239 h 399" name="T47"/>
                  <a:gd fmla="*/ 35 w 391" name="T48"/>
                  <a:gd fmla="*/ 398 h 399" name="T49"/>
                  <a:gd fmla="*/ 142 w 391" name="T50"/>
                  <a:gd fmla="*/ 398 h 399" name="T51"/>
                  <a:gd fmla="*/ 256 w 391" name="T52"/>
                  <a:gd fmla="*/ 398 h 399" name="T53"/>
                  <a:gd fmla="*/ 390 w 391" name="T54"/>
                  <a:gd fmla="*/ 248 h 399" name="T55"/>
                  <a:gd fmla="*/ 390 w 391" name="T56"/>
                  <a:gd fmla="*/ 44 h 399" name="T57"/>
                  <a:gd fmla="*/ 301 w 391" name="T58"/>
                  <a:gd fmla="*/ 132 h 399" name="T5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b="b" l="0" r="r" t="0"/>
                <a:pathLst>
                  <a:path h="399" w="391">
                    <a:moveTo>
                      <a:pt x="89" y="160"/>
                    </a:moveTo>
                    <a:lnTo>
                      <a:pt x="89" y="160"/>
                    </a:lnTo>
                    <a:cubicBezTo>
                      <a:pt x="89" y="124"/>
                      <a:pt x="97" y="97"/>
                      <a:pt x="133" y="88"/>
                    </a:cubicBezTo>
                    <a:cubicBezTo>
                      <a:pt x="142" y="88"/>
                      <a:pt x="168" y="88"/>
                      <a:pt x="186" y="88"/>
                    </a:cubicBezTo>
                    <a:cubicBezTo>
                      <a:pt x="186" y="150"/>
                      <a:pt x="186" y="150"/>
                      <a:pt x="186" y="150"/>
                    </a:cubicBezTo>
                    <a:lnTo>
                      <a:pt x="186" y="150"/>
                    </a:lnTo>
                    <a:cubicBezTo>
                      <a:pt x="186" y="160"/>
                      <a:pt x="195" y="160"/>
                      <a:pt x="195" y="160"/>
                    </a:cubicBezTo>
                    <a:cubicBezTo>
                      <a:pt x="195" y="160"/>
                      <a:pt x="195" y="160"/>
                      <a:pt x="195" y="150"/>
                    </a:cubicBezTo>
                    <a:cubicBezTo>
                      <a:pt x="354" y="0"/>
                      <a:pt x="354" y="0"/>
                      <a:pt x="354" y="0"/>
                    </a:cubicBezTo>
                    <a:cubicBezTo>
                      <a:pt x="248" y="0"/>
                      <a:pt x="248" y="0"/>
                      <a:pt x="248" y="0"/>
                    </a:cubicBezTo>
                    <a:cubicBezTo>
                      <a:pt x="133" y="0"/>
                      <a:pt x="133" y="0"/>
                      <a:pt x="133" y="0"/>
                    </a:cubicBezTo>
                    <a:cubicBezTo>
                      <a:pt x="44" y="0"/>
                      <a:pt x="0" y="53"/>
                      <a:pt x="0" y="150"/>
                    </a:cubicBezTo>
                    <a:cubicBezTo>
                      <a:pt x="0" y="354"/>
                      <a:pt x="0" y="354"/>
                      <a:pt x="0" y="354"/>
                    </a:cubicBezTo>
                    <a:cubicBezTo>
                      <a:pt x="89" y="266"/>
                      <a:pt x="89" y="266"/>
                      <a:pt x="89" y="266"/>
                    </a:cubicBezTo>
                    <a:lnTo>
                      <a:pt x="89" y="160"/>
                    </a:lnTo>
                    <a:close/>
                    <a:moveTo>
                      <a:pt x="301" y="132"/>
                    </a:moveTo>
                    <a:lnTo>
                      <a:pt x="301" y="132"/>
                    </a:lnTo>
                    <a:cubicBezTo>
                      <a:pt x="301" y="239"/>
                      <a:pt x="301" y="239"/>
                      <a:pt x="301" y="239"/>
                    </a:cubicBezTo>
                    <a:cubicBezTo>
                      <a:pt x="301" y="275"/>
                      <a:pt x="293" y="301"/>
                      <a:pt x="256" y="310"/>
                    </a:cubicBezTo>
                    <a:cubicBezTo>
                      <a:pt x="248" y="310"/>
                      <a:pt x="221" y="310"/>
                      <a:pt x="203" y="310"/>
                    </a:cubicBezTo>
                    <a:cubicBezTo>
                      <a:pt x="203" y="248"/>
                      <a:pt x="203" y="248"/>
                      <a:pt x="203" y="248"/>
                    </a:cubicBezTo>
                    <a:lnTo>
                      <a:pt x="203" y="248"/>
                    </a:lnTo>
                    <a:cubicBezTo>
                      <a:pt x="203" y="239"/>
                      <a:pt x="195" y="239"/>
                      <a:pt x="195" y="239"/>
                    </a:cubicBezTo>
                    <a:lnTo>
                      <a:pt x="195" y="239"/>
                    </a:lnTo>
                    <a:cubicBezTo>
                      <a:pt x="35" y="398"/>
                      <a:pt x="35" y="398"/>
                      <a:pt x="35" y="398"/>
                    </a:cubicBezTo>
                    <a:cubicBezTo>
                      <a:pt x="142" y="398"/>
                      <a:pt x="142" y="398"/>
                      <a:pt x="142" y="398"/>
                    </a:cubicBezTo>
                    <a:cubicBezTo>
                      <a:pt x="256" y="398"/>
                      <a:pt x="256" y="398"/>
                      <a:pt x="256" y="398"/>
                    </a:cubicBezTo>
                    <a:cubicBezTo>
                      <a:pt x="346" y="398"/>
                      <a:pt x="390" y="345"/>
                      <a:pt x="390" y="248"/>
                    </a:cubicBezTo>
                    <a:cubicBezTo>
                      <a:pt x="390" y="44"/>
                      <a:pt x="390" y="44"/>
                      <a:pt x="390" y="44"/>
                    </a:cubicBezTo>
                    <a:lnTo>
                      <a:pt x="301" y="132"/>
                    </a:lnTo>
                    <a:close/>
                  </a:path>
                </a:pathLst>
              </a:custGeom>
              <a:grpFill/>
              <a:ln>
                <a:noFill/>
              </a:ln>
              <a:effectLst/>
              <a:extLst/>
            </p:spPr>
            <p:txBody>
              <a:bodyPr anchor="ctr" bIns="22850" lIns="45700" rIns="45700" tIns="22850" wrap="none"/>
              <a:lstStyle/>
              <a:p>
                <a:pPr>
                  <a:defRPr/>
                </a:pPr>
                <a:endParaRPr lang="en-US" sz="3199">
                  <a:latin typeface="Roboto Light"/>
                </a:endParaRPr>
              </a:p>
            </p:txBody>
          </p:sp>
          <p:sp>
            <p:nvSpPr>
              <p:cNvPr id="22" name="Freeform 61"/>
              <p:cNvSpPr>
                <a:spLocks noChangeArrowheads="1"/>
              </p:cNvSpPr>
              <p:nvPr/>
            </p:nvSpPr>
            <p:spPr bwMode="auto">
              <a:xfrm>
                <a:off x="8208963" y="3825777"/>
                <a:ext cx="266700" cy="269875"/>
              </a:xfrm>
              <a:custGeom>
                <a:gdLst>
                  <a:gd fmla="*/ 433 w 496" name="T0"/>
                  <a:gd fmla="*/ 311 h 498" name="T1"/>
                  <a:gd fmla="*/ 433 w 496" name="T2"/>
                  <a:gd fmla="*/ 311 h 498" name="T3"/>
                  <a:gd fmla="*/ 372 w 496" name="T4"/>
                  <a:gd fmla="*/ 320 h 498" name="T5"/>
                  <a:gd fmla="*/ 106 w 496" name="T6"/>
                  <a:gd fmla="*/ 409 h 498" name="T7"/>
                  <a:gd fmla="*/ 123 w 496" name="T8"/>
                  <a:gd fmla="*/ 417 h 498" name="T9"/>
                  <a:gd fmla="*/ 442 w 496" name="T10"/>
                  <a:gd fmla="*/ 364 h 498" name="T11"/>
                  <a:gd fmla="*/ 433 w 496" name="T12"/>
                  <a:gd fmla="*/ 311 h 498" name="T13"/>
                  <a:gd fmla="*/ 132 w 496" name="T14"/>
                  <a:gd fmla="*/ 293 h 498" name="T15"/>
                  <a:gd fmla="*/ 132 w 496" name="T16"/>
                  <a:gd fmla="*/ 293 h 498" name="T17"/>
                  <a:gd fmla="*/ 186 w 496" name="T18"/>
                  <a:gd fmla="*/ 19 h 498" name="T19"/>
                  <a:gd fmla="*/ 159 w 496" name="T20"/>
                  <a:gd fmla="*/ 28 h 498" name="T21"/>
                  <a:gd fmla="*/ 53 w 496" name="T22"/>
                  <a:gd fmla="*/ 328 h 498" name="T23"/>
                  <a:gd fmla="*/ 106 w 496" name="T24"/>
                  <a:gd fmla="*/ 347 h 498" name="T25"/>
                  <a:gd fmla="*/ 132 w 496" name="T26"/>
                  <a:gd fmla="*/ 293 h 498" name="T27"/>
                  <a:gd fmla="*/ 274 w 496" name="T28"/>
                  <a:gd fmla="*/ 9 h 498" name="T29"/>
                  <a:gd fmla="*/ 274 w 496" name="T30"/>
                  <a:gd fmla="*/ 9 h 498" name="T31"/>
                  <a:gd fmla="*/ 239 w 496" name="T32"/>
                  <a:gd fmla="*/ 45 h 498" name="T33"/>
                  <a:gd fmla="*/ 274 w 496" name="T34"/>
                  <a:gd fmla="*/ 90 h 498" name="T35"/>
                  <a:gd fmla="*/ 478 w 496" name="T36"/>
                  <a:gd fmla="*/ 275 h 498" name="T37"/>
                  <a:gd fmla="*/ 487 w 496" name="T38"/>
                  <a:gd fmla="*/ 258 h 498" name="T39"/>
                  <a:gd fmla="*/ 274 w 496" name="T40"/>
                  <a:gd fmla="*/ 9 h 498" name="T41"/>
                  <a:gd fmla="*/ 176 w 496" name="T42"/>
                  <a:gd fmla="*/ 249 h 498" name="T43"/>
                  <a:gd fmla="*/ 176 w 496" name="T44"/>
                  <a:gd fmla="*/ 249 h 498" name="T45"/>
                  <a:gd fmla="*/ 176 w 496" name="T46"/>
                  <a:gd fmla="*/ 284 h 498" name="T47"/>
                  <a:gd fmla="*/ 195 w 496" name="T48"/>
                  <a:gd fmla="*/ 267 h 498" name="T49"/>
                  <a:gd fmla="*/ 203 w 496" name="T50"/>
                  <a:gd fmla="*/ 293 h 498" name="T51"/>
                  <a:gd fmla="*/ 195 w 496" name="T52"/>
                  <a:gd fmla="*/ 303 h 498" name="T53"/>
                  <a:gd fmla="*/ 221 w 496" name="T54"/>
                  <a:gd fmla="*/ 320 h 498" name="T55"/>
                  <a:gd fmla="*/ 257 w 496" name="T56"/>
                  <a:gd fmla="*/ 311 h 498" name="T57"/>
                  <a:gd fmla="*/ 257 w 496" name="T58"/>
                  <a:gd fmla="*/ 311 h 498" name="T59"/>
                  <a:gd fmla="*/ 292 w 496" name="T60"/>
                  <a:gd fmla="*/ 320 h 498" name="T61"/>
                  <a:gd fmla="*/ 319 w 496" name="T62"/>
                  <a:gd fmla="*/ 303 h 498" name="T63"/>
                  <a:gd fmla="*/ 310 w 496" name="T64"/>
                  <a:gd fmla="*/ 293 h 498" name="T65"/>
                  <a:gd fmla="*/ 319 w 496" name="T66"/>
                  <a:gd fmla="*/ 267 h 498" name="T67"/>
                  <a:gd fmla="*/ 336 w 496" name="T68"/>
                  <a:gd fmla="*/ 284 h 498" name="T69"/>
                  <a:gd fmla="*/ 336 w 496" name="T70"/>
                  <a:gd fmla="*/ 249 h 498" name="T71"/>
                  <a:gd fmla="*/ 319 w 496" name="T72"/>
                  <a:gd fmla="*/ 222 h 498" name="T73"/>
                  <a:gd fmla="*/ 319 w 496" name="T74"/>
                  <a:gd fmla="*/ 222 h 498" name="T75"/>
                  <a:gd fmla="*/ 310 w 496" name="T76"/>
                  <a:gd fmla="*/ 213 h 498" name="T77"/>
                  <a:gd fmla="*/ 310 w 496" name="T78"/>
                  <a:gd fmla="*/ 213 h 498" name="T79"/>
                  <a:gd fmla="*/ 310 w 496" name="T80"/>
                  <a:gd fmla="*/ 205 h 498" name="T81"/>
                  <a:gd fmla="*/ 257 w 496" name="T82"/>
                  <a:gd fmla="*/ 151 h 498" name="T83"/>
                  <a:gd fmla="*/ 203 w 496" name="T84"/>
                  <a:gd fmla="*/ 205 h 498" name="T85"/>
                  <a:gd fmla="*/ 203 w 496" name="T86"/>
                  <a:gd fmla="*/ 213 h 498" name="T87"/>
                  <a:gd fmla="*/ 203 w 496" name="T88"/>
                  <a:gd fmla="*/ 213 h 498" name="T89"/>
                  <a:gd fmla="*/ 195 w 496" name="T90"/>
                  <a:gd fmla="*/ 222 h 498" name="T91"/>
                  <a:gd fmla="*/ 195 w 496" name="T92"/>
                  <a:gd fmla="*/ 222 h 498" name="T93"/>
                  <a:gd fmla="*/ 176 w 496" name="T94"/>
                  <a:gd fmla="*/ 249 h 498" name="T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b="b" l="0" r="r" t="0"/>
                <a:pathLst>
                  <a:path h="498" w="496">
                    <a:moveTo>
                      <a:pt x="433" y="311"/>
                    </a:moveTo>
                    <a:lnTo>
                      <a:pt x="433" y="311"/>
                    </a:lnTo>
                    <a:cubicBezTo>
                      <a:pt x="416" y="293"/>
                      <a:pt x="389" y="293"/>
                      <a:pt x="372" y="320"/>
                    </a:cubicBezTo>
                    <a:cubicBezTo>
                      <a:pt x="363" y="338"/>
                      <a:pt x="266" y="453"/>
                      <a:pt x="106" y="409"/>
                    </a:cubicBezTo>
                    <a:cubicBezTo>
                      <a:pt x="115" y="409"/>
                      <a:pt x="123" y="417"/>
                      <a:pt x="123" y="417"/>
                    </a:cubicBezTo>
                    <a:cubicBezTo>
                      <a:pt x="230" y="497"/>
                      <a:pt x="372" y="470"/>
                      <a:pt x="442" y="364"/>
                    </a:cubicBezTo>
                    <a:cubicBezTo>
                      <a:pt x="460" y="347"/>
                      <a:pt x="451" y="320"/>
                      <a:pt x="433" y="311"/>
                    </a:cubicBezTo>
                    <a:close/>
                    <a:moveTo>
                      <a:pt x="132" y="293"/>
                    </a:moveTo>
                    <a:lnTo>
                      <a:pt x="132" y="293"/>
                    </a:lnTo>
                    <a:cubicBezTo>
                      <a:pt x="115" y="275"/>
                      <a:pt x="62" y="134"/>
                      <a:pt x="186" y="19"/>
                    </a:cubicBezTo>
                    <a:cubicBezTo>
                      <a:pt x="176" y="19"/>
                      <a:pt x="168" y="28"/>
                      <a:pt x="159" y="28"/>
                    </a:cubicBezTo>
                    <a:cubicBezTo>
                      <a:pt x="44" y="81"/>
                      <a:pt x="0" y="213"/>
                      <a:pt x="53" y="328"/>
                    </a:cubicBezTo>
                    <a:cubicBezTo>
                      <a:pt x="62" y="356"/>
                      <a:pt x="88" y="356"/>
                      <a:pt x="106" y="347"/>
                    </a:cubicBezTo>
                    <a:cubicBezTo>
                      <a:pt x="123" y="338"/>
                      <a:pt x="141" y="320"/>
                      <a:pt x="132" y="293"/>
                    </a:cubicBezTo>
                    <a:close/>
                    <a:moveTo>
                      <a:pt x="274" y="9"/>
                    </a:moveTo>
                    <a:lnTo>
                      <a:pt x="274" y="9"/>
                    </a:lnTo>
                    <a:cubicBezTo>
                      <a:pt x="257" y="0"/>
                      <a:pt x="239" y="19"/>
                      <a:pt x="239" y="45"/>
                    </a:cubicBezTo>
                    <a:cubicBezTo>
                      <a:pt x="230" y="72"/>
                      <a:pt x="248" y="90"/>
                      <a:pt x="274" y="90"/>
                    </a:cubicBezTo>
                    <a:cubicBezTo>
                      <a:pt x="292" y="98"/>
                      <a:pt x="442" y="116"/>
                      <a:pt x="478" y="275"/>
                    </a:cubicBezTo>
                    <a:cubicBezTo>
                      <a:pt x="487" y="267"/>
                      <a:pt x="487" y="267"/>
                      <a:pt x="487" y="258"/>
                    </a:cubicBezTo>
                    <a:cubicBezTo>
                      <a:pt x="495" y="134"/>
                      <a:pt x="407" y="19"/>
                      <a:pt x="274" y="9"/>
                    </a:cubicBezTo>
                    <a:close/>
                    <a:moveTo>
                      <a:pt x="176" y="249"/>
                    </a:moveTo>
                    <a:lnTo>
                      <a:pt x="176" y="249"/>
                    </a:lnTo>
                    <a:cubicBezTo>
                      <a:pt x="176" y="267"/>
                      <a:pt x="176" y="275"/>
                      <a:pt x="176" y="284"/>
                    </a:cubicBezTo>
                    <a:cubicBezTo>
                      <a:pt x="186" y="284"/>
                      <a:pt x="186" y="275"/>
                      <a:pt x="195" y="267"/>
                    </a:cubicBezTo>
                    <a:cubicBezTo>
                      <a:pt x="195" y="275"/>
                      <a:pt x="203" y="284"/>
                      <a:pt x="203" y="293"/>
                    </a:cubicBezTo>
                    <a:lnTo>
                      <a:pt x="195" y="303"/>
                    </a:lnTo>
                    <a:cubicBezTo>
                      <a:pt x="195" y="311"/>
                      <a:pt x="212" y="320"/>
                      <a:pt x="221" y="320"/>
                    </a:cubicBezTo>
                    <a:cubicBezTo>
                      <a:pt x="239" y="320"/>
                      <a:pt x="257" y="320"/>
                      <a:pt x="257" y="311"/>
                    </a:cubicBezTo>
                    <a:lnTo>
                      <a:pt x="257" y="311"/>
                    </a:lnTo>
                    <a:cubicBezTo>
                      <a:pt x="266" y="320"/>
                      <a:pt x="274" y="320"/>
                      <a:pt x="292" y="320"/>
                    </a:cubicBezTo>
                    <a:cubicBezTo>
                      <a:pt x="310" y="320"/>
                      <a:pt x="319" y="311"/>
                      <a:pt x="319" y="303"/>
                    </a:cubicBezTo>
                    <a:cubicBezTo>
                      <a:pt x="319" y="303"/>
                      <a:pt x="319" y="293"/>
                      <a:pt x="310" y="293"/>
                    </a:cubicBezTo>
                    <a:cubicBezTo>
                      <a:pt x="319" y="284"/>
                      <a:pt x="319" y="275"/>
                      <a:pt x="319" y="267"/>
                    </a:cubicBezTo>
                    <a:cubicBezTo>
                      <a:pt x="327" y="275"/>
                      <a:pt x="336" y="284"/>
                      <a:pt x="336" y="284"/>
                    </a:cubicBezTo>
                    <a:cubicBezTo>
                      <a:pt x="345" y="275"/>
                      <a:pt x="345" y="267"/>
                      <a:pt x="336" y="249"/>
                    </a:cubicBezTo>
                    <a:cubicBezTo>
                      <a:pt x="327" y="240"/>
                      <a:pt x="319" y="231"/>
                      <a:pt x="319" y="222"/>
                    </a:cubicBezTo>
                    <a:lnTo>
                      <a:pt x="319" y="222"/>
                    </a:lnTo>
                    <a:cubicBezTo>
                      <a:pt x="319" y="222"/>
                      <a:pt x="319" y="213"/>
                      <a:pt x="310" y="213"/>
                    </a:cubicBezTo>
                    <a:lnTo>
                      <a:pt x="310" y="213"/>
                    </a:lnTo>
                    <a:cubicBezTo>
                      <a:pt x="310" y="205"/>
                      <a:pt x="310" y="205"/>
                      <a:pt x="310" y="205"/>
                    </a:cubicBezTo>
                    <a:cubicBezTo>
                      <a:pt x="310" y="169"/>
                      <a:pt x="292" y="151"/>
                      <a:pt x="257" y="151"/>
                    </a:cubicBezTo>
                    <a:cubicBezTo>
                      <a:pt x="221" y="151"/>
                      <a:pt x="203" y="169"/>
                      <a:pt x="203" y="205"/>
                    </a:cubicBezTo>
                    <a:cubicBezTo>
                      <a:pt x="203" y="205"/>
                      <a:pt x="203" y="205"/>
                      <a:pt x="203" y="213"/>
                    </a:cubicBezTo>
                    <a:lnTo>
                      <a:pt x="203" y="213"/>
                    </a:lnTo>
                    <a:lnTo>
                      <a:pt x="195" y="222"/>
                    </a:lnTo>
                    <a:lnTo>
                      <a:pt x="195" y="222"/>
                    </a:lnTo>
                    <a:cubicBezTo>
                      <a:pt x="195" y="231"/>
                      <a:pt x="186" y="240"/>
                      <a:pt x="176" y="249"/>
                    </a:cubicBezTo>
                    <a:close/>
                  </a:path>
                </a:pathLst>
              </a:custGeom>
              <a:grpFill/>
              <a:ln>
                <a:noFill/>
              </a:ln>
              <a:effectLst/>
              <a:extLst/>
            </p:spPr>
            <p:txBody>
              <a:bodyPr anchor="ctr" bIns="22850" lIns="45700" rIns="45700" tIns="22850" wrap="none"/>
              <a:lstStyle/>
              <a:p>
                <a:pPr>
                  <a:defRPr/>
                </a:pPr>
                <a:endParaRPr lang="en-US" sz="3199">
                  <a:latin typeface="Roboto Light"/>
                </a:endParaRPr>
              </a:p>
            </p:txBody>
          </p:sp>
          <p:sp>
            <p:nvSpPr>
              <p:cNvPr id="23" name="Freeform 62"/>
              <p:cNvSpPr>
                <a:spLocks noChangeArrowheads="1"/>
              </p:cNvSpPr>
              <p:nvPr/>
            </p:nvSpPr>
            <p:spPr bwMode="auto">
              <a:xfrm>
                <a:off x="6594475" y="4354414"/>
                <a:ext cx="279400" cy="265113"/>
              </a:xfrm>
              <a:custGeom>
                <a:gdLst>
                  <a:gd fmla="*/ 248 w 515" name="T0"/>
                  <a:gd fmla="*/ 434 h 488" name="T1"/>
                  <a:gd fmla="*/ 248 w 515" name="T2"/>
                  <a:gd fmla="*/ 434 h 488" name="T3"/>
                  <a:gd fmla="*/ 266 w 515" name="T4"/>
                  <a:gd fmla="*/ 434 h 488" name="T5"/>
                  <a:gd fmla="*/ 266 w 515" name="T6"/>
                  <a:gd fmla="*/ 487 h 488" name="T7"/>
                  <a:gd fmla="*/ 505 w 515" name="T8"/>
                  <a:gd fmla="*/ 194 h 488" name="T9"/>
                  <a:gd fmla="*/ 231 w 515" name="T10"/>
                  <a:gd fmla="*/ 17 h 488" name="T11"/>
                  <a:gd fmla="*/ 9 w 515" name="T12"/>
                  <a:gd fmla="*/ 257 h 488" name="T13"/>
                  <a:gd fmla="*/ 248 w 515" name="T14"/>
                  <a:gd fmla="*/ 434 h 488" name="T15"/>
                  <a:gd fmla="*/ 399 w 515" name="T16"/>
                  <a:gd fmla="*/ 319 h 488" name="T17"/>
                  <a:gd fmla="*/ 399 w 515" name="T18"/>
                  <a:gd fmla="*/ 319 h 488" name="T19"/>
                  <a:gd fmla="*/ 354 w 515" name="T20"/>
                  <a:gd fmla="*/ 319 h 488" name="T21"/>
                  <a:gd fmla="*/ 354 w 515" name="T22"/>
                  <a:gd fmla="*/ 203 h 488" name="T23"/>
                  <a:gd fmla="*/ 354 w 515" name="T24"/>
                  <a:gd fmla="*/ 185 h 488" name="T25"/>
                  <a:gd fmla="*/ 346 w 515" name="T26"/>
                  <a:gd fmla="*/ 177 h 488" name="T27"/>
                  <a:gd fmla="*/ 337 w 515" name="T28"/>
                  <a:gd fmla="*/ 168 h 488" name="T29"/>
                  <a:gd fmla="*/ 328 w 515" name="T30"/>
                  <a:gd fmla="*/ 168 h 488" name="T31"/>
                  <a:gd fmla="*/ 293 w 515" name="T32"/>
                  <a:gd fmla="*/ 177 h 488" name="T33"/>
                  <a:gd fmla="*/ 284 w 515" name="T34"/>
                  <a:gd fmla="*/ 203 h 488" name="T35"/>
                  <a:gd fmla="*/ 284 w 515" name="T36"/>
                  <a:gd fmla="*/ 319 h 488" name="T37"/>
                  <a:gd fmla="*/ 240 w 515" name="T38"/>
                  <a:gd fmla="*/ 319 h 488" name="T39"/>
                  <a:gd fmla="*/ 240 w 515" name="T40"/>
                  <a:gd fmla="*/ 203 h 488" name="T41"/>
                  <a:gd fmla="*/ 240 w 515" name="T42"/>
                  <a:gd fmla="*/ 185 h 488" name="T43"/>
                  <a:gd fmla="*/ 231 w 515" name="T44"/>
                  <a:gd fmla="*/ 177 h 488" name="T45"/>
                  <a:gd fmla="*/ 222 w 515" name="T46"/>
                  <a:gd fmla="*/ 168 h 488" name="T47"/>
                  <a:gd fmla="*/ 213 w 515" name="T48"/>
                  <a:gd fmla="*/ 168 h 488" name="T49"/>
                  <a:gd fmla="*/ 186 w 515" name="T50"/>
                  <a:gd fmla="*/ 168 h 488" name="T51"/>
                  <a:gd fmla="*/ 178 w 515" name="T52"/>
                  <a:gd fmla="*/ 185 h 488" name="T53"/>
                  <a:gd fmla="*/ 169 w 515" name="T54"/>
                  <a:gd fmla="*/ 194 h 488" name="T55"/>
                  <a:gd fmla="*/ 169 w 515" name="T56"/>
                  <a:gd fmla="*/ 203 h 488" name="T57"/>
                  <a:gd fmla="*/ 169 w 515" name="T58"/>
                  <a:gd fmla="*/ 319 h 488" name="T59"/>
                  <a:gd fmla="*/ 125 w 515" name="T60"/>
                  <a:gd fmla="*/ 319 h 488" name="T61"/>
                  <a:gd fmla="*/ 125 w 515" name="T62"/>
                  <a:gd fmla="*/ 132 h 488" name="T63"/>
                  <a:gd fmla="*/ 169 w 515" name="T64"/>
                  <a:gd fmla="*/ 132 h 488" name="T65"/>
                  <a:gd fmla="*/ 169 w 515" name="T66"/>
                  <a:gd fmla="*/ 150 h 488" name="T67"/>
                  <a:gd fmla="*/ 222 w 515" name="T68"/>
                  <a:gd fmla="*/ 124 h 488" name="T69"/>
                  <a:gd fmla="*/ 257 w 515" name="T70"/>
                  <a:gd fmla="*/ 132 h 488" name="T71"/>
                  <a:gd fmla="*/ 275 w 515" name="T72"/>
                  <a:gd fmla="*/ 150 h 488" name="T73"/>
                  <a:gd fmla="*/ 293 w 515" name="T74"/>
                  <a:gd fmla="*/ 132 h 488" name="T75"/>
                  <a:gd fmla="*/ 328 w 515" name="T76"/>
                  <a:gd fmla="*/ 124 h 488" name="T77"/>
                  <a:gd fmla="*/ 354 w 515" name="T78"/>
                  <a:gd fmla="*/ 132 h 488" name="T79"/>
                  <a:gd fmla="*/ 381 w 515" name="T80"/>
                  <a:gd fmla="*/ 141 h 488" name="T81"/>
                  <a:gd fmla="*/ 390 w 515" name="T82"/>
                  <a:gd fmla="*/ 159 h 488" name="T83"/>
                  <a:gd fmla="*/ 399 w 515" name="T84"/>
                  <a:gd fmla="*/ 185 h 488" name="T85"/>
                  <a:gd fmla="*/ 399 w 515" name="T86"/>
                  <a:gd fmla="*/ 319 h 488" name="T8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b="b" l="0" r="r" t="0"/>
                <a:pathLst>
                  <a:path h="488" w="515">
                    <a:moveTo>
                      <a:pt x="248" y="434"/>
                    </a:moveTo>
                    <a:lnTo>
                      <a:pt x="248" y="434"/>
                    </a:lnTo>
                    <a:cubicBezTo>
                      <a:pt x="266" y="434"/>
                      <a:pt x="266" y="434"/>
                      <a:pt x="266" y="434"/>
                    </a:cubicBezTo>
                    <a:cubicBezTo>
                      <a:pt x="266" y="487"/>
                      <a:pt x="266" y="487"/>
                      <a:pt x="266" y="487"/>
                    </a:cubicBezTo>
                    <a:cubicBezTo>
                      <a:pt x="435" y="469"/>
                      <a:pt x="514" y="310"/>
                      <a:pt x="505" y="194"/>
                    </a:cubicBezTo>
                    <a:cubicBezTo>
                      <a:pt x="488" y="79"/>
                      <a:pt x="372" y="0"/>
                      <a:pt x="231" y="17"/>
                    </a:cubicBezTo>
                    <a:cubicBezTo>
                      <a:pt x="97" y="35"/>
                      <a:pt x="0" y="141"/>
                      <a:pt x="9" y="257"/>
                    </a:cubicBezTo>
                    <a:cubicBezTo>
                      <a:pt x="27" y="354"/>
                      <a:pt x="125" y="434"/>
                      <a:pt x="248" y="434"/>
                    </a:cubicBezTo>
                    <a:close/>
                    <a:moveTo>
                      <a:pt x="399" y="319"/>
                    </a:moveTo>
                    <a:lnTo>
                      <a:pt x="399" y="319"/>
                    </a:lnTo>
                    <a:cubicBezTo>
                      <a:pt x="354" y="319"/>
                      <a:pt x="354" y="319"/>
                      <a:pt x="354" y="319"/>
                    </a:cubicBezTo>
                    <a:cubicBezTo>
                      <a:pt x="354" y="203"/>
                      <a:pt x="354" y="203"/>
                      <a:pt x="354" y="203"/>
                    </a:cubicBezTo>
                    <a:cubicBezTo>
                      <a:pt x="354" y="194"/>
                      <a:pt x="354" y="185"/>
                      <a:pt x="354" y="185"/>
                    </a:cubicBezTo>
                    <a:lnTo>
                      <a:pt x="346" y="177"/>
                    </a:lnTo>
                    <a:cubicBezTo>
                      <a:pt x="346" y="177"/>
                      <a:pt x="346" y="168"/>
                      <a:pt x="337" y="168"/>
                    </a:cubicBezTo>
                    <a:lnTo>
                      <a:pt x="328" y="168"/>
                    </a:lnTo>
                    <a:cubicBezTo>
                      <a:pt x="310" y="168"/>
                      <a:pt x="301" y="168"/>
                      <a:pt x="293" y="177"/>
                    </a:cubicBezTo>
                    <a:cubicBezTo>
                      <a:pt x="284" y="185"/>
                      <a:pt x="284" y="194"/>
                      <a:pt x="284" y="203"/>
                    </a:cubicBezTo>
                    <a:cubicBezTo>
                      <a:pt x="284" y="319"/>
                      <a:pt x="284" y="319"/>
                      <a:pt x="284" y="319"/>
                    </a:cubicBezTo>
                    <a:cubicBezTo>
                      <a:pt x="240" y="319"/>
                      <a:pt x="240" y="319"/>
                      <a:pt x="240" y="319"/>
                    </a:cubicBezTo>
                    <a:cubicBezTo>
                      <a:pt x="240" y="203"/>
                      <a:pt x="240" y="203"/>
                      <a:pt x="240" y="203"/>
                    </a:cubicBezTo>
                    <a:cubicBezTo>
                      <a:pt x="240" y="194"/>
                      <a:pt x="240" y="185"/>
                      <a:pt x="240" y="185"/>
                    </a:cubicBezTo>
                    <a:cubicBezTo>
                      <a:pt x="231" y="185"/>
                      <a:pt x="231" y="177"/>
                      <a:pt x="231" y="177"/>
                    </a:cubicBezTo>
                    <a:cubicBezTo>
                      <a:pt x="231" y="177"/>
                      <a:pt x="231" y="168"/>
                      <a:pt x="222" y="168"/>
                    </a:cubicBezTo>
                    <a:lnTo>
                      <a:pt x="213" y="168"/>
                    </a:lnTo>
                    <a:cubicBezTo>
                      <a:pt x="204" y="168"/>
                      <a:pt x="195" y="168"/>
                      <a:pt x="186" y="168"/>
                    </a:cubicBezTo>
                    <a:cubicBezTo>
                      <a:pt x="186" y="177"/>
                      <a:pt x="178" y="177"/>
                      <a:pt x="178" y="185"/>
                    </a:cubicBezTo>
                    <a:cubicBezTo>
                      <a:pt x="169" y="185"/>
                      <a:pt x="169" y="194"/>
                      <a:pt x="169" y="194"/>
                    </a:cubicBezTo>
                    <a:cubicBezTo>
                      <a:pt x="169" y="203"/>
                      <a:pt x="169" y="203"/>
                      <a:pt x="169" y="203"/>
                    </a:cubicBezTo>
                    <a:cubicBezTo>
                      <a:pt x="169" y="319"/>
                      <a:pt x="169" y="319"/>
                      <a:pt x="169" y="319"/>
                    </a:cubicBezTo>
                    <a:cubicBezTo>
                      <a:pt x="125" y="319"/>
                      <a:pt x="125" y="319"/>
                      <a:pt x="125" y="319"/>
                    </a:cubicBezTo>
                    <a:cubicBezTo>
                      <a:pt x="125" y="132"/>
                      <a:pt x="125" y="132"/>
                      <a:pt x="125" y="132"/>
                    </a:cubicBezTo>
                    <a:cubicBezTo>
                      <a:pt x="169" y="132"/>
                      <a:pt x="169" y="132"/>
                      <a:pt x="169" y="132"/>
                    </a:cubicBezTo>
                    <a:cubicBezTo>
                      <a:pt x="169" y="150"/>
                      <a:pt x="169" y="150"/>
                      <a:pt x="169" y="150"/>
                    </a:cubicBezTo>
                    <a:cubicBezTo>
                      <a:pt x="178" y="132"/>
                      <a:pt x="195" y="124"/>
                      <a:pt x="222" y="124"/>
                    </a:cubicBezTo>
                    <a:cubicBezTo>
                      <a:pt x="231" y="124"/>
                      <a:pt x="240" y="132"/>
                      <a:pt x="257" y="132"/>
                    </a:cubicBezTo>
                    <a:cubicBezTo>
                      <a:pt x="257" y="141"/>
                      <a:pt x="266" y="141"/>
                      <a:pt x="275" y="150"/>
                    </a:cubicBezTo>
                    <a:cubicBezTo>
                      <a:pt x="275" y="141"/>
                      <a:pt x="284" y="141"/>
                      <a:pt x="293" y="132"/>
                    </a:cubicBezTo>
                    <a:cubicBezTo>
                      <a:pt x="301" y="132"/>
                      <a:pt x="319" y="124"/>
                      <a:pt x="328" y="124"/>
                    </a:cubicBezTo>
                    <a:cubicBezTo>
                      <a:pt x="337" y="124"/>
                      <a:pt x="346" y="132"/>
                      <a:pt x="354" y="132"/>
                    </a:cubicBezTo>
                    <a:cubicBezTo>
                      <a:pt x="363" y="132"/>
                      <a:pt x="372" y="132"/>
                      <a:pt x="381" y="141"/>
                    </a:cubicBezTo>
                    <a:cubicBezTo>
                      <a:pt x="381" y="141"/>
                      <a:pt x="390" y="150"/>
                      <a:pt x="390" y="159"/>
                    </a:cubicBezTo>
                    <a:cubicBezTo>
                      <a:pt x="399" y="168"/>
                      <a:pt x="399" y="177"/>
                      <a:pt x="399" y="185"/>
                    </a:cubicBezTo>
                    <a:lnTo>
                      <a:pt x="399" y="319"/>
                    </a:lnTo>
                    <a:close/>
                  </a:path>
                </a:pathLst>
              </a:custGeom>
              <a:grpFill/>
              <a:ln>
                <a:noFill/>
              </a:ln>
              <a:effectLst/>
              <a:extLst/>
            </p:spPr>
            <p:txBody>
              <a:bodyPr anchor="ctr" bIns="22850" lIns="45700" rIns="45700" tIns="22850" wrap="none"/>
              <a:lstStyle/>
              <a:p>
                <a:pPr>
                  <a:defRPr/>
                </a:pPr>
                <a:endParaRPr lang="en-US" sz="3199">
                  <a:latin typeface="Roboto Light"/>
                </a:endParaRPr>
              </a:p>
            </p:txBody>
          </p:sp>
          <p:sp>
            <p:nvSpPr>
              <p:cNvPr id="24" name="Freeform 63"/>
              <p:cNvSpPr>
                <a:spLocks noChangeArrowheads="1"/>
              </p:cNvSpPr>
              <p:nvPr/>
            </p:nvSpPr>
            <p:spPr bwMode="auto">
              <a:xfrm>
                <a:off x="2841626" y="4363938"/>
                <a:ext cx="250825" cy="255588"/>
              </a:xfrm>
              <a:custGeom>
                <a:gdLst>
                  <a:gd fmla="*/ 443 w 461" name="T0"/>
                  <a:gd fmla="*/ 284 h 471" name="T1"/>
                  <a:gd fmla="*/ 443 w 461" name="T2"/>
                  <a:gd fmla="*/ 284 h 471" name="T3"/>
                  <a:gd fmla="*/ 452 w 461" name="T4"/>
                  <a:gd fmla="*/ 240 h 471" name="T5"/>
                  <a:gd fmla="*/ 231 w 461" name="T6"/>
                  <a:gd fmla="*/ 9 h 471" name="T7"/>
                  <a:gd fmla="*/ 194 w 461" name="T8"/>
                  <a:gd fmla="*/ 18 h 471" name="T9"/>
                  <a:gd fmla="*/ 124 w 461" name="T10"/>
                  <a:gd fmla="*/ 0 h 471" name="T11"/>
                  <a:gd fmla="*/ 0 w 461" name="T12"/>
                  <a:gd fmla="*/ 124 h 471" name="T13"/>
                  <a:gd fmla="*/ 18 w 461" name="T14"/>
                  <a:gd fmla="*/ 196 h 471" name="T15"/>
                  <a:gd fmla="*/ 18 w 461" name="T16"/>
                  <a:gd fmla="*/ 240 h 471" name="T17"/>
                  <a:gd fmla="*/ 231 w 461" name="T18"/>
                  <a:gd fmla="*/ 461 h 471" name="T19"/>
                  <a:gd fmla="*/ 275 w 461" name="T20"/>
                  <a:gd fmla="*/ 461 h 471" name="T21"/>
                  <a:gd fmla="*/ 328 w 461" name="T22"/>
                  <a:gd fmla="*/ 470 h 471" name="T23"/>
                  <a:gd fmla="*/ 460 w 461" name="T24"/>
                  <a:gd fmla="*/ 346 h 471" name="T25"/>
                  <a:gd fmla="*/ 443 w 461" name="T26"/>
                  <a:gd fmla="*/ 284 h 471" name="T27"/>
                  <a:gd fmla="*/ 346 w 461" name="T28"/>
                  <a:gd fmla="*/ 346 h 471" name="T29"/>
                  <a:gd fmla="*/ 346 w 461" name="T30"/>
                  <a:gd fmla="*/ 346 h 471" name="T31"/>
                  <a:gd fmla="*/ 301 w 461" name="T32"/>
                  <a:gd fmla="*/ 381 h 471" name="T33"/>
                  <a:gd fmla="*/ 231 w 461" name="T34"/>
                  <a:gd fmla="*/ 390 h 471" name="T35"/>
                  <a:gd fmla="*/ 150 w 461" name="T36"/>
                  <a:gd fmla="*/ 372 h 471" name="T37"/>
                  <a:gd fmla="*/ 115 w 461" name="T38"/>
                  <a:gd fmla="*/ 337 h 471" name="T39"/>
                  <a:gd fmla="*/ 106 w 461" name="T40"/>
                  <a:gd fmla="*/ 302 h 471" name="T41"/>
                  <a:gd fmla="*/ 115 w 461" name="T42"/>
                  <a:gd fmla="*/ 284 h 471" name="T43"/>
                  <a:gd fmla="*/ 133 w 461" name="T44"/>
                  <a:gd fmla="*/ 275 h 471" name="T45"/>
                  <a:gd fmla="*/ 150 w 461" name="T46"/>
                  <a:gd fmla="*/ 275 h 471" name="T47"/>
                  <a:gd fmla="*/ 168 w 461" name="T48"/>
                  <a:gd fmla="*/ 293 h 471" name="T49"/>
                  <a:gd fmla="*/ 177 w 461" name="T50"/>
                  <a:gd fmla="*/ 319 h 471" name="T51"/>
                  <a:gd fmla="*/ 194 w 461" name="T52"/>
                  <a:gd fmla="*/ 337 h 471" name="T53"/>
                  <a:gd fmla="*/ 231 w 461" name="T54"/>
                  <a:gd fmla="*/ 337 h 471" name="T55"/>
                  <a:gd fmla="*/ 275 w 461" name="T56"/>
                  <a:gd fmla="*/ 328 h 471" name="T57"/>
                  <a:gd fmla="*/ 292 w 461" name="T58"/>
                  <a:gd fmla="*/ 302 h 471" name="T59"/>
                  <a:gd fmla="*/ 284 w 461" name="T60"/>
                  <a:gd fmla="*/ 275 h 471" name="T61"/>
                  <a:gd fmla="*/ 256 w 461" name="T62"/>
                  <a:gd fmla="*/ 266 h 471" name="T63"/>
                  <a:gd fmla="*/ 221 w 461" name="T64"/>
                  <a:gd fmla="*/ 257 h 471" name="T65"/>
                  <a:gd fmla="*/ 159 w 461" name="T66"/>
                  <a:gd fmla="*/ 240 h 471" name="T67"/>
                  <a:gd fmla="*/ 124 w 461" name="T68"/>
                  <a:gd fmla="*/ 213 h 471" name="T69"/>
                  <a:gd fmla="*/ 106 w 461" name="T70"/>
                  <a:gd fmla="*/ 168 h 471" name="T71"/>
                  <a:gd fmla="*/ 124 w 461" name="T72"/>
                  <a:gd fmla="*/ 115 h 471" name="T73"/>
                  <a:gd fmla="*/ 168 w 461" name="T74"/>
                  <a:gd fmla="*/ 89 h 471" name="T75"/>
                  <a:gd fmla="*/ 231 w 461" name="T76"/>
                  <a:gd fmla="*/ 80 h 471" name="T77"/>
                  <a:gd fmla="*/ 284 w 461" name="T78"/>
                  <a:gd fmla="*/ 89 h 471" name="T79"/>
                  <a:gd fmla="*/ 319 w 461" name="T80"/>
                  <a:gd fmla="*/ 107 h 471" name="T81"/>
                  <a:gd fmla="*/ 337 w 461" name="T82"/>
                  <a:gd fmla="*/ 133 h 471" name="T83"/>
                  <a:gd fmla="*/ 346 w 461" name="T84"/>
                  <a:gd fmla="*/ 151 h 471" name="T85"/>
                  <a:gd fmla="*/ 337 w 461" name="T86"/>
                  <a:gd fmla="*/ 177 h 471" name="T87"/>
                  <a:gd fmla="*/ 310 w 461" name="T88"/>
                  <a:gd fmla="*/ 186 h 471" name="T89"/>
                  <a:gd fmla="*/ 292 w 461" name="T90"/>
                  <a:gd fmla="*/ 177 h 471" name="T91"/>
                  <a:gd fmla="*/ 284 w 461" name="T92"/>
                  <a:gd fmla="*/ 160 h 471" name="T93"/>
                  <a:gd fmla="*/ 265 w 461" name="T94"/>
                  <a:gd fmla="*/ 133 h 471" name="T95"/>
                  <a:gd fmla="*/ 231 w 461" name="T96"/>
                  <a:gd fmla="*/ 124 h 471" name="T97"/>
                  <a:gd fmla="*/ 186 w 461" name="T98"/>
                  <a:gd fmla="*/ 142 h 471" name="T99"/>
                  <a:gd fmla="*/ 177 w 461" name="T100"/>
                  <a:gd fmla="*/ 160 h 471" name="T101"/>
                  <a:gd fmla="*/ 177 w 461" name="T102"/>
                  <a:gd fmla="*/ 168 h 471" name="T103"/>
                  <a:gd fmla="*/ 194 w 461" name="T104"/>
                  <a:gd fmla="*/ 186 h 471" name="T105"/>
                  <a:gd fmla="*/ 212 w 461" name="T106"/>
                  <a:gd fmla="*/ 186 h 471" name="T107"/>
                  <a:gd fmla="*/ 239 w 461" name="T108"/>
                  <a:gd fmla="*/ 196 h 471" name="T109"/>
                  <a:gd fmla="*/ 292 w 461" name="T110"/>
                  <a:gd fmla="*/ 213 h 471" name="T111"/>
                  <a:gd fmla="*/ 328 w 461" name="T112"/>
                  <a:gd fmla="*/ 231 h 471" name="T113"/>
                  <a:gd fmla="*/ 354 w 461" name="T114"/>
                  <a:gd fmla="*/ 257 h 471" name="T115"/>
                  <a:gd fmla="*/ 363 w 461" name="T116"/>
                  <a:gd fmla="*/ 293 h 471" name="T117"/>
                  <a:gd fmla="*/ 346 w 461" name="T118"/>
                  <a:gd fmla="*/ 346 h 471" name="T1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b="b" l="0" r="r" t="0"/>
                <a:pathLst>
                  <a:path h="471" w="461">
                    <a:moveTo>
                      <a:pt x="443" y="284"/>
                    </a:moveTo>
                    <a:lnTo>
                      <a:pt x="443" y="284"/>
                    </a:lnTo>
                    <a:cubicBezTo>
                      <a:pt x="452" y="266"/>
                      <a:pt x="452" y="257"/>
                      <a:pt x="452" y="240"/>
                    </a:cubicBezTo>
                    <a:cubicBezTo>
                      <a:pt x="452" y="115"/>
                      <a:pt x="354" y="9"/>
                      <a:pt x="231" y="9"/>
                    </a:cubicBezTo>
                    <a:cubicBezTo>
                      <a:pt x="221" y="9"/>
                      <a:pt x="203" y="18"/>
                      <a:pt x="194" y="18"/>
                    </a:cubicBezTo>
                    <a:cubicBezTo>
                      <a:pt x="177" y="0"/>
                      <a:pt x="150" y="0"/>
                      <a:pt x="124" y="0"/>
                    </a:cubicBezTo>
                    <a:cubicBezTo>
                      <a:pt x="62" y="0"/>
                      <a:pt x="0" y="54"/>
                      <a:pt x="0" y="124"/>
                    </a:cubicBezTo>
                    <a:cubicBezTo>
                      <a:pt x="0" y="151"/>
                      <a:pt x="9" y="168"/>
                      <a:pt x="18" y="196"/>
                    </a:cubicBezTo>
                    <a:cubicBezTo>
                      <a:pt x="18" y="204"/>
                      <a:pt x="18" y="221"/>
                      <a:pt x="18" y="240"/>
                    </a:cubicBezTo>
                    <a:cubicBezTo>
                      <a:pt x="18" y="364"/>
                      <a:pt x="115" y="461"/>
                      <a:pt x="231" y="461"/>
                    </a:cubicBezTo>
                    <a:cubicBezTo>
                      <a:pt x="248" y="461"/>
                      <a:pt x="256" y="461"/>
                      <a:pt x="275" y="461"/>
                    </a:cubicBezTo>
                    <a:cubicBezTo>
                      <a:pt x="292" y="470"/>
                      <a:pt x="310" y="470"/>
                      <a:pt x="328" y="470"/>
                    </a:cubicBezTo>
                    <a:cubicBezTo>
                      <a:pt x="399" y="470"/>
                      <a:pt x="460" y="417"/>
                      <a:pt x="460" y="346"/>
                    </a:cubicBezTo>
                    <a:cubicBezTo>
                      <a:pt x="460" y="319"/>
                      <a:pt x="452" y="302"/>
                      <a:pt x="443" y="284"/>
                    </a:cubicBezTo>
                    <a:close/>
                    <a:moveTo>
                      <a:pt x="346" y="346"/>
                    </a:moveTo>
                    <a:lnTo>
                      <a:pt x="346" y="346"/>
                    </a:lnTo>
                    <a:cubicBezTo>
                      <a:pt x="337" y="355"/>
                      <a:pt x="319" y="372"/>
                      <a:pt x="301" y="381"/>
                    </a:cubicBezTo>
                    <a:cubicBezTo>
                      <a:pt x="284" y="390"/>
                      <a:pt x="256" y="390"/>
                      <a:pt x="231" y="390"/>
                    </a:cubicBezTo>
                    <a:cubicBezTo>
                      <a:pt x="203" y="390"/>
                      <a:pt x="177" y="381"/>
                      <a:pt x="150" y="372"/>
                    </a:cubicBezTo>
                    <a:cubicBezTo>
                      <a:pt x="141" y="364"/>
                      <a:pt x="124" y="355"/>
                      <a:pt x="115" y="337"/>
                    </a:cubicBezTo>
                    <a:cubicBezTo>
                      <a:pt x="106" y="328"/>
                      <a:pt x="106" y="311"/>
                      <a:pt x="106" y="302"/>
                    </a:cubicBezTo>
                    <a:cubicBezTo>
                      <a:pt x="106" y="293"/>
                      <a:pt x="106" y="284"/>
                      <a:pt x="115" y="284"/>
                    </a:cubicBezTo>
                    <a:cubicBezTo>
                      <a:pt x="115" y="275"/>
                      <a:pt x="124" y="275"/>
                      <a:pt x="133" y="275"/>
                    </a:cubicBezTo>
                    <a:cubicBezTo>
                      <a:pt x="141" y="275"/>
                      <a:pt x="150" y="275"/>
                      <a:pt x="150" y="275"/>
                    </a:cubicBezTo>
                    <a:cubicBezTo>
                      <a:pt x="159" y="284"/>
                      <a:pt x="168" y="293"/>
                      <a:pt x="168" y="293"/>
                    </a:cubicBezTo>
                    <a:cubicBezTo>
                      <a:pt x="168" y="311"/>
                      <a:pt x="177" y="311"/>
                      <a:pt x="177" y="319"/>
                    </a:cubicBezTo>
                    <a:cubicBezTo>
                      <a:pt x="186" y="328"/>
                      <a:pt x="194" y="328"/>
                      <a:pt x="194" y="337"/>
                    </a:cubicBezTo>
                    <a:cubicBezTo>
                      <a:pt x="203" y="337"/>
                      <a:pt x="212" y="337"/>
                      <a:pt x="231" y="337"/>
                    </a:cubicBezTo>
                    <a:cubicBezTo>
                      <a:pt x="248" y="337"/>
                      <a:pt x="265" y="337"/>
                      <a:pt x="275" y="328"/>
                    </a:cubicBezTo>
                    <a:cubicBezTo>
                      <a:pt x="284" y="319"/>
                      <a:pt x="292" y="311"/>
                      <a:pt x="292" y="302"/>
                    </a:cubicBezTo>
                    <a:cubicBezTo>
                      <a:pt x="292" y="293"/>
                      <a:pt x="284" y="284"/>
                      <a:pt x="284" y="275"/>
                    </a:cubicBezTo>
                    <a:cubicBezTo>
                      <a:pt x="275" y="275"/>
                      <a:pt x="265" y="266"/>
                      <a:pt x="256" y="266"/>
                    </a:cubicBezTo>
                    <a:cubicBezTo>
                      <a:pt x="248" y="266"/>
                      <a:pt x="239" y="257"/>
                      <a:pt x="221" y="257"/>
                    </a:cubicBezTo>
                    <a:cubicBezTo>
                      <a:pt x="194" y="249"/>
                      <a:pt x="177" y="249"/>
                      <a:pt x="159" y="240"/>
                    </a:cubicBezTo>
                    <a:cubicBezTo>
                      <a:pt x="141" y="231"/>
                      <a:pt x="133" y="221"/>
                      <a:pt x="124" y="213"/>
                    </a:cubicBezTo>
                    <a:cubicBezTo>
                      <a:pt x="115" y="196"/>
                      <a:pt x="106" y="186"/>
                      <a:pt x="106" y="168"/>
                    </a:cubicBezTo>
                    <a:cubicBezTo>
                      <a:pt x="106" y="151"/>
                      <a:pt x="115" y="133"/>
                      <a:pt x="124" y="115"/>
                    </a:cubicBezTo>
                    <a:cubicBezTo>
                      <a:pt x="133" y="107"/>
                      <a:pt x="150" y="98"/>
                      <a:pt x="168" y="89"/>
                    </a:cubicBezTo>
                    <a:cubicBezTo>
                      <a:pt x="186" y="80"/>
                      <a:pt x="203" y="80"/>
                      <a:pt x="231" y="80"/>
                    </a:cubicBezTo>
                    <a:cubicBezTo>
                      <a:pt x="248" y="80"/>
                      <a:pt x="265" y="80"/>
                      <a:pt x="284" y="89"/>
                    </a:cubicBezTo>
                    <a:cubicBezTo>
                      <a:pt x="292" y="89"/>
                      <a:pt x="310" y="98"/>
                      <a:pt x="319" y="107"/>
                    </a:cubicBezTo>
                    <a:cubicBezTo>
                      <a:pt x="328" y="115"/>
                      <a:pt x="337" y="124"/>
                      <a:pt x="337" y="133"/>
                    </a:cubicBezTo>
                    <a:cubicBezTo>
                      <a:pt x="346" y="142"/>
                      <a:pt x="346" y="142"/>
                      <a:pt x="346" y="151"/>
                    </a:cubicBezTo>
                    <a:cubicBezTo>
                      <a:pt x="346" y="160"/>
                      <a:pt x="346" y="168"/>
                      <a:pt x="337" y="177"/>
                    </a:cubicBezTo>
                    <a:cubicBezTo>
                      <a:pt x="328" y="186"/>
                      <a:pt x="319" y="186"/>
                      <a:pt x="310" y="186"/>
                    </a:cubicBezTo>
                    <a:cubicBezTo>
                      <a:pt x="310" y="186"/>
                      <a:pt x="301" y="186"/>
                      <a:pt x="292" y="177"/>
                    </a:cubicBezTo>
                    <a:cubicBezTo>
                      <a:pt x="292" y="177"/>
                      <a:pt x="284" y="168"/>
                      <a:pt x="284" y="160"/>
                    </a:cubicBezTo>
                    <a:cubicBezTo>
                      <a:pt x="275" y="151"/>
                      <a:pt x="275" y="142"/>
                      <a:pt x="265" y="133"/>
                    </a:cubicBezTo>
                    <a:cubicBezTo>
                      <a:pt x="256" y="133"/>
                      <a:pt x="239" y="124"/>
                      <a:pt x="231" y="124"/>
                    </a:cubicBezTo>
                    <a:cubicBezTo>
                      <a:pt x="212" y="124"/>
                      <a:pt x="194" y="133"/>
                      <a:pt x="186" y="142"/>
                    </a:cubicBezTo>
                    <a:cubicBezTo>
                      <a:pt x="177" y="142"/>
                      <a:pt x="177" y="151"/>
                      <a:pt x="177" y="160"/>
                    </a:cubicBezTo>
                    <a:cubicBezTo>
                      <a:pt x="177" y="168"/>
                      <a:pt x="177" y="168"/>
                      <a:pt x="177" y="168"/>
                    </a:cubicBezTo>
                    <a:cubicBezTo>
                      <a:pt x="186" y="177"/>
                      <a:pt x="186" y="177"/>
                      <a:pt x="194" y="186"/>
                    </a:cubicBezTo>
                    <a:cubicBezTo>
                      <a:pt x="194" y="186"/>
                      <a:pt x="203" y="186"/>
                      <a:pt x="212" y="186"/>
                    </a:cubicBezTo>
                    <a:cubicBezTo>
                      <a:pt x="212" y="196"/>
                      <a:pt x="231" y="196"/>
                      <a:pt x="239" y="196"/>
                    </a:cubicBezTo>
                    <a:cubicBezTo>
                      <a:pt x="256" y="204"/>
                      <a:pt x="275" y="204"/>
                      <a:pt x="292" y="213"/>
                    </a:cubicBezTo>
                    <a:cubicBezTo>
                      <a:pt x="301" y="213"/>
                      <a:pt x="319" y="221"/>
                      <a:pt x="328" y="231"/>
                    </a:cubicBezTo>
                    <a:cubicBezTo>
                      <a:pt x="337" y="231"/>
                      <a:pt x="346" y="240"/>
                      <a:pt x="354" y="257"/>
                    </a:cubicBezTo>
                    <a:cubicBezTo>
                      <a:pt x="354" y="266"/>
                      <a:pt x="363" y="275"/>
                      <a:pt x="363" y="293"/>
                    </a:cubicBezTo>
                    <a:cubicBezTo>
                      <a:pt x="363" y="311"/>
                      <a:pt x="354" y="328"/>
                      <a:pt x="346" y="346"/>
                    </a:cubicBezTo>
                    <a:close/>
                  </a:path>
                </a:pathLst>
              </a:custGeom>
              <a:grpFill/>
              <a:ln>
                <a:noFill/>
              </a:ln>
              <a:effectLst/>
              <a:extLst/>
            </p:spPr>
            <p:txBody>
              <a:bodyPr anchor="ctr" bIns="22850" lIns="45700" rIns="45700" tIns="22850" wrap="none"/>
              <a:lstStyle/>
              <a:p>
                <a:pPr>
                  <a:defRPr/>
                </a:pPr>
                <a:endParaRPr lang="en-US" sz="3199">
                  <a:latin typeface="Roboto Light"/>
                </a:endParaRPr>
              </a:p>
            </p:txBody>
          </p:sp>
          <p:sp>
            <p:nvSpPr>
              <p:cNvPr id="25" name="Freeform 64"/>
              <p:cNvSpPr>
                <a:spLocks noChangeArrowheads="1"/>
              </p:cNvSpPr>
              <p:nvPr/>
            </p:nvSpPr>
            <p:spPr bwMode="auto">
              <a:xfrm>
                <a:off x="5534026" y="4368701"/>
                <a:ext cx="250825" cy="246062"/>
              </a:xfrm>
              <a:custGeom>
                <a:gdLst>
                  <a:gd fmla="*/ 124 w 461" name="T0"/>
                  <a:gd fmla="*/ 27 h 453" name="T1"/>
                  <a:gd fmla="*/ 124 w 461" name="T2"/>
                  <a:gd fmla="*/ 27 h 453" name="T3"/>
                  <a:gd fmla="*/ 0 w 461" name="T4"/>
                  <a:gd fmla="*/ 222 h 453" name="T5"/>
                  <a:gd fmla="*/ 9 w 461" name="T6"/>
                  <a:gd fmla="*/ 275 h 453" name="T7"/>
                  <a:gd fmla="*/ 204 w 461" name="T8"/>
                  <a:gd fmla="*/ 98 h 453" name="T9"/>
                  <a:gd fmla="*/ 124 w 461" name="T10"/>
                  <a:gd fmla="*/ 27 h 453" name="T11"/>
                  <a:gd fmla="*/ 328 w 461" name="T12"/>
                  <a:gd fmla="*/ 18 h 453" name="T13"/>
                  <a:gd fmla="*/ 328 w 461" name="T14"/>
                  <a:gd fmla="*/ 18 h 453" name="T15"/>
                  <a:gd fmla="*/ 231 w 461" name="T16"/>
                  <a:gd fmla="*/ 0 h 453" name="T17"/>
                  <a:gd fmla="*/ 160 w 461" name="T18"/>
                  <a:gd fmla="*/ 9 h 453" name="T19"/>
                  <a:gd fmla="*/ 328 w 461" name="T20"/>
                  <a:gd fmla="*/ 159 h 453" name="T21"/>
                  <a:gd fmla="*/ 328 w 461" name="T22"/>
                  <a:gd fmla="*/ 18 h 453" name="T23"/>
                  <a:gd fmla="*/ 363 w 461" name="T24"/>
                  <a:gd fmla="*/ 36 h 453" name="T25"/>
                  <a:gd fmla="*/ 363 w 461" name="T26"/>
                  <a:gd fmla="*/ 36 h 453" name="T27"/>
                  <a:gd fmla="*/ 363 w 461" name="T28"/>
                  <a:gd fmla="*/ 302 h 453" name="T29"/>
                  <a:gd fmla="*/ 443 w 461" name="T30"/>
                  <a:gd fmla="*/ 302 h 453" name="T31"/>
                  <a:gd fmla="*/ 460 w 461" name="T32"/>
                  <a:gd fmla="*/ 222 h 453" name="T33"/>
                  <a:gd fmla="*/ 363 w 461" name="T34"/>
                  <a:gd fmla="*/ 36 h 453" name="T35"/>
                  <a:gd fmla="*/ 18 w 461" name="T36"/>
                  <a:gd fmla="*/ 310 h 453" name="T37"/>
                  <a:gd fmla="*/ 18 w 461" name="T38"/>
                  <a:gd fmla="*/ 310 h 453" name="T39"/>
                  <a:gd fmla="*/ 106 w 461" name="T40"/>
                  <a:gd fmla="*/ 417 h 453" name="T41"/>
                  <a:gd fmla="*/ 106 w 461" name="T42"/>
                  <a:gd fmla="*/ 231 h 453" name="T43"/>
                  <a:gd fmla="*/ 53 w 461" name="T44"/>
                  <a:gd fmla="*/ 284 h 453" name="T45"/>
                  <a:gd fmla="*/ 18 w 461" name="T46"/>
                  <a:gd fmla="*/ 310 h 453" name="T47"/>
                  <a:gd fmla="*/ 133 w 461" name="T48"/>
                  <a:gd fmla="*/ 434 h 453" name="T49"/>
                  <a:gd fmla="*/ 133 w 461" name="T50"/>
                  <a:gd fmla="*/ 434 h 453" name="T51"/>
                  <a:gd fmla="*/ 213 w 461" name="T52"/>
                  <a:gd fmla="*/ 452 h 453" name="T53"/>
                  <a:gd fmla="*/ 248 w 461" name="T54"/>
                  <a:gd fmla="*/ 452 h 453" name="T55"/>
                  <a:gd fmla="*/ 434 w 461" name="T56"/>
                  <a:gd fmla="*/ 337 h 453" name="T57"/>
                  <a:gd fmla="*/ 133 w 461" name="T58"/>
                  <a:gd fmla="*/ 337 h 453" name="T59"/>
                  <a:gd fmla="*/ 133 w 461" name="T60"/>
                  <a:gd fmla="*/ 434 h 453" name="T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b="b" l="0" r="r" t="0"/>
                <a:pathLst>
                  <a:path h="452" w="461">
                    <a:moveTo>
                      <a:pt x="124" y="27"/>
                    </a:moveTo>
                    <a:lnTo>
                      <a:pt x="124" y="27"/>
                    </a:lnTo>
                    <a:cubicBezTo>
                      <a:pt x="53" y="62"/>
                      <a:pt x="0" y="142"/>
                      <a:pt x="0" y="222"/>
                    </a:cubicBezTo>
                    <a:cubicBezTo>
                      <a:pt x="0" y="240"/>
                      <a:pt x="0" y="257"/>
                      <a:pt x="9" y="275"/>
                    </a:cubicBezTo>
                    <a:cubicBezTo>
                      <a:pt x="204" y="98"/>
                      <a:pt x="204" y="98"/>
                      <a:pt x="204" y="98"/>
                    </a:cubicBezTo>
                    <a:cubicBezTo>
                      <a:pt x="186" y="71"/>
                      <a:pt x="124" y="27"/>
                      <a:pt x="124" y="27"/>
                    </a:cubicBezTo>
                    <a:close/>
                    <a:moveTo>
                      <a:pt x="328" y="18"/>
                    </a:moveTo>
                    <a:lnTo>
                      <a:pt x="328" y="18"/>
                    </a:lnTo>
                    <a:cubicBezTo>
                      <a:pt x="293" y="0"/>
                      <a:pt x="266" y="0"/>
                      <a:pt x="231" y="0"/>
                    </a:cubicBezTo>
                    <a:cubicBezTo>
                      <a:pt x="204" y="0"/>
                      <a:pt x="186" y="0"/>
                      <a:pt x="160" y="9"/>
                    </a:cubicBezTo>
                    <a:cubicBezTo>
                      <a:pt x="328" y="159"/>
                      <a:pt x="328" y="159"/>
                      <a:pt x="328" y="159"/>
                    </a:cubicBezTo>
                    <a:lnTo>
                      <a:pt x="328" y="18"/>
                    </a:lnTo>
                    <a:close/>
                    <a:moveTo>
                      <a:pt x="363" y="36"/>
                    </a:moveTo>
                    <a:lnTo>
                      <a:pt x="363" y="36"/>
                    </a:lnTo>
                    <a:cubicBezTo>
                      <a:pt x="363" y="302"/>
                      <a:pt x="363" y="302"/>
                      <a:pt x="363" y="302"/>
                    </a:cubicBezTo>
                    <a:cubicBezTo>
                      <a:pt x="443" y="302"/>
                      <a:pt x="443" y="302"/>
                      <a:pt x="443" y="302"/>
                    </a:cubicBezTo>
                    <a:cubicBezTo>
                      <a:pt x="452" y="275"/>
                      <a:pt x="460" y="248"/>
                      <a:pt x="460" y="222"/>
                    </a:cubicBezTo>
                    <a:cubicBezTo>
                      <a:pt x="460" y="151"/>
                      <a:pt x="416" y="80"/>
                      <a:pt x="363" y="36"/>
                    </a:cubicBezTo>
                    <a:close/>
                    <a:moveTo>
                      <a:pt x="18" y="310"/>
                    </a:moveTo>
                    <a:lnTo>
                      <a:pt x="18" y="310"/>
                    </a:lnTo>
                    <a:cubicBezTo>
                      <a:pt x="35" y="355"/>
                      <a:pt x="62" y="390"/>
                      <a:pt x="106" y="417"/>
                    </a:cubicBezTo>
                    <a:cubicBezTo>
                      <a:pt x="106" y="231"/>
                      <a:pt x="106" y="231"/>
                      <a:pt x="106" y="231"/>
                    </a:cubicBezTo>
                    <a:cubicBezTo>
                      <a:pt x="53" y="284"/>
                      <a:pt x="53" y="284"/>
                      <a:pt x="53" y="284"/>
                    </a:cubicBezTo>
                    <a:cubicBezTo>
                      <a:pt x="35" y="293"/>
                      <a:pt x="18" y="310"/>
                      <a:pt x="18" y="310"/>
                    </a:cubicBezTo>
                    <a:close/>
                    <a:moveTo>
                      <a:pt x="133" y="434"/>
                    </a:moveTo>
                    <a:lnTo>
                      <a:pt x="133" y="434"/>
                    </a:lnTo>
                    <a:cubicBezTo>
                      <a:pt x="160" y="443"/>
                      <a:pt x="186" y="452"/>
                      <a:pt x="213" y="452"/>
                    </a:cubicBezTo>
                    <a:cubicBezTo>
                      <a:pt x="248" y="452"/>
                      <a:pt x="248" y="452"/>
                      <a:pt x="248" y="452"/>
                    </a:cubicBezTo>
                    <a:cubicBezTo>
                      <a:pt x="328" y="443"/>
                      <a:pt x="390" y="399"/>
                      <a:pt x="434" y="337"/>
                    </a:cubicBezTo>
                    <a:cubicBezTo>
                      <a:pt x="133" y="337"/>
                      <a:pt x="133" y="337"/>
                      <a:pt x="133" y="337"/>
                    </a:cubicBezTo>
                    <a:lnTo>
                      <a:pt x="133" y="434"/>
                    </a:lnTo>
                    <a:close/>
                  </a:path>
                </a:pathLst>
              </a:custGeom>
              <a:grpFill/>
              <a:ln>
                <a:noFill/>
              </a:ln>
              <a:effectLst/>
              <a:extLst/>
            </p:spPr>
            <p:txBody>
              <a:bodyPr anchor="ctr" bIns="22850" lIns="45700" rIns="45700" tIns="22850" wrap="none"/>
              <a:lstStyle/>
              <a:p>
                <a:pPr>
                  <a:defRPr/>
                </a:pPr>
                <a:endParaRPr lang="en-US" sz="3199">
                  <a:latin typeface="Roboto Light"/>
                </a:endParaRPr>
              </a:p>
            </p:txBody>
          </p:sp>
          <p:sp>
            <p:nvSpPr>
              <p:cNvPr id="26" name="Freeform 65"/>
              <p:cNvSpPr>
                <a:spLocks noChangeArrowheads="1"/>
              </p:cNvSpPr>
              <p:nvPr/>
            </p:nvSpPr>
            <p:spPr bwMode="auto">
              <a:xfrm>
                <a:off x="4986339" y="3878164"/>
                <a:ext cx="269875" cy="150813"/>
              </a:xfrm>
              <a:custGeom>
                <a:gdLst>
                  <a:gd fmla="*/ 195 w 497" name="T0"/>
                  <a:gd fmla="*/ 205 h 276" name="T1"/>
                  <a:gd fmla="*/ 195 w 497" name="T2"/>
                  <a:gd fmla="*/ 205 h 276" name="T3"/>
                  <a:gd fmla="*/ 133 w 497" name="T4"/>
                  <a:gd fmla="*/ 230 h 276" name="T5"/>
                  <a:gd fmla="*/ 53 w 497" name="T6"/>
                  <a:gd fmla="*/ 142 h 276" name="T7"/>
                  <a:gd fmla="*/ 133 w 497" name="T8"/>
                  <a:gd fmla="*/ 45 h 276" name="T9"/>
                  <a:gd fmla="*/ 212 w 497" name="T10"/>
                  <a:gd fmla="*/ 115 h 276" name="T11"/>
                  <a:gd fmla="*/ 230 w 497" name="T12"/>
                  <a:gd fmla="*/ 177 h 276" name="T13"/>
                  <a:gd fmla="*/ 381 w 497" name="T14"/>
                  <a:gd fmla="*/ 275 h 276" name="T15"/>
                  <a:gd fmla="*/ 496 w 497" name="T16"/>
                  <a:gd fmla="*/ 195 h 276" name="T17"/>
                  <a:gd fmla="*/ 425 w 497" name="T18"/>
                  <a:gd fmla="*/ 115 h 276" name="T19"/>
                  <a:gd fmla="*/ 381 w 497" name="T20"/>
                  <a:gd fmla="*/ 107 h 276" name="T21"/>
                  <a:gd fmla="*/ 354 w 497" name="T22"/>
                  <a:gd fmla="*/ 71 h 276" name="T23"/>
                  <a:gd fmla="*/ 390 w 497" name="T24"/>
                  <a:gd fmla="*/ 45 h 276" name="T25"/>
                  <a:gd fmla="*/ 434 w 497" name="T26"/>
                  <a:gd fmla="*/ 80 h 276" name="T27"/>
                  <a:gd fmla="*/ 496 w 497" name="T28"/>
                  <a:gd fmla="*/ 71 h 276" name="T29"/>
                  <a:gd fmla="*/ 399 w 497" name="T30"/>
                  <a:gd fmla="*/ 0 h 276" name="T31"/>
                  <a:gd fmla="*/ 293 w 497" name="T32"/>
                  <a:gd fmla="*/ 80 h 276" name="T33"/>
                  <a:gd fmla="*/ 363 w 497" name="T34"/>
                  <a:gd fmla="*/ 151 h 276" name="T35"/>
                  <a:gd fmla="*/ 399 w 497" name="T36"/>
                  <a:gd fmla="*/ 160 h 276" name="T37"/>
                  <a:gd fmla="*/ 434 w 497" name="T38"/>
                  <a:gd fmla="*/ 195 h 276" name="T39"/>
                  <a:gd fmla="*/ 381 w 497" name="T40"/>
                  <a:gd fmla="*/ 230 h 276" name="T41"/>
                  <a:gd fmla="*/ 284 w 497" name="T42"/>
                  <a:gd fmla="*/ 160 h 276" name="T43"/>
                  <a:gd fmla="*/ 256 w 497" name="T44"/>
                  <a:gd fmla="*/ 98 h 276" name="T45"/>
                  <a:gd fmla="*/ 133 w 497" name="T46"/>
                  <a:gd fmla="*/ 0 h 276" name="T47"/>
                  <a:gd fmla="*/ 0 w 497" name="T48"/>
                  <a:gd fmla="*/ 142 h 276" name="T49"/>
                  <a:gd fmla="*/ 133 w 497" name="T50"/>
                  <a:gd fmla="*/ 275 h 276" name="T51"/>
                  <a:gd fmla="*/ 212 w 497" name="T52"/>
                  <a:gd fmla="*/ 249 h 276" name="T53"/>
                  <a:gd fmla="*/ 195 w 497" name="T54"/>
                  <a:gd fmla="*/ 205 h 276" name="T5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b="b" l="0" r="r" t="0"/>
                <a:pathLst>
                  <a:path h="276" w="497">
                    <a:moveTo>
                      <a:pt x="195" y="205"/>
                    </a:moveTo>
                    <a:lnTo>
                      <a:pt x="195" y="205"/>
                    </a:lnTo>
                    <a:cubicBezTo>
                      <a:pt x="186" y="213"/>
                      <a:pt x="168" y="230"/>
                      <a:pt x="133" y="230"/>
                    </a:cubicBezTo>
                    <a:cubicBezTo>
                      <a:pt x="89" y="230"/>
                      <a:pt x="53" y="195"/>
                      <a:pt x="53" y="142"/>
                    </a:cubicBezTo>
                    <a:cubicBezTo>
                      <a:pt x="53" y="71"/>
                      <a:pt x="97" y="45"/>
                      <a:pt x="133" y="45"/>
                    </a:cubicBezTo>
                    <a:cubicBezTo>
                      <a:pt x="186" y="45"/>
                      <a:pt x="195" y="80"/>
                      <a:pt x="212" y="115"/>
                    </a:cubicBezTo>
                    <a:cubicBezTo>
                      <a:pt x="230" y="177"/>
                      <a:pt x="230" y="177"/>
                      <a:pt x="230" y="177"/>
                    </a:cubicBezTo>
                    <a:cubicBezTo>
                      <a:pt x="248" y="230"/>
                      <a:pt x="284" y="275"/>
                      <a:pt x="381" y="275"/>
                    </a:cubicBezTo>
                    <a:cubicBezTo>
                      <a:pt x="452" y="275"/>
                      <a:pt x="496" y="258"/>
                      <a:pt x="496" y="195"/>
                    </a:cubicBezTo>
                    <a:cubicBezTo>
                      <a:pt x="496" y="151"/>
                      <a:pt x="469" y="124"/>
                      <a:pt x="425" y="115"/>
                    </a:cubicBezTo>
                    <a:cubicBezTo>
                      <a:pt x="381" y="107"/>
                      <a:pt x="381" y="107"/>
                      <a:pt x="381" y="107"/>
                    </a:cubicBezTo>
                    <a:cubicBezTo>
                      <a:pt x="363" y="98"/>
                      <a:pt x="354" y="89"/>
                      <a:pt x="354" y="71"/>
                    </a:cubicBezTo>
                    <a:cubicBezTo>
                      <a:pt x="354" y="53"/>
                      <a:pt x="363" y="45"/>
                      <a:pt x="390" y="45"/>
                    </a:cubicBezTo>
                    <a:cubicBezTo>
                      <a:pt x="416" y="45"/>
                      <a:pt x="434" y="53"/>
                      <a:pt x="434" y="80"/>
                    </a:cubicBezTo>
                    <a:cubicBezTo>
                      <a:pt x="496" y="71"/>
                      <a:pt x="496" y="71"/>
                      <a:pt x="496" y="71"/>
                    </a:cubicBezTo>
                    <a:cubicBezTo>
                      <a:pt x="487" y="18"/>
                      <a:pt x="452" y="0"/>
                      <a:pt x="399" y="0"/>
                    </a:cubicBezTo>
                    <a:cubicBezTo>
                      <a:pt x="346" y="0"/>
                      <a:pt x="293" y="18"/>
                      <a:pt x="293" y="80"/>
                    </a:cubicBezTo>
                    <a:cubicBezTo>
                      <a:pt x="293" y="115"/>
                      <a:pt x="309" y="142"/>
                      <a:pt x="363" y="151"/>
                    </a:cubicBezTo>
                    <a:cubicBezTo>
                      <a:pt x="399" y="160"/>
                      <a:pt x="399" y="160"/>
                      <a:pt x="399" y="160"/>
                    </a:cubicBezTo>
                    <a:cubicBezTo>
                      <a:pt x="425" y="169"/>
                      <a:pt x="434" y="186"/>
                      <a:pt x="434" y="195"/>
                    </a:cubicBezTo>
                    <a:cubicBezTo>
                      <a:pt x="434" y="222"/>
                      <a:pt x="416" y="230"/>
                      <a:pt x="381" y="230"/>
                    </a:cubicBezTo>
                    <a:cubicBezTo>
                      <a:pt x="319" y="230"/>
                      <a:pt x="293" y="195"/>
                      <a:pt x="284" y="160"/>
                    </a:cubicBezTo>
                    <a:cubicBezTo>
                      <a:pt x="256" y="98"/>
                      <a:pt x="256" y="98"/>
                      <a:pt x="256" y="98"/>
                    </a:cubicBezTo>
                    <a:cubicBezTo>
                      <a:pt x="239" y="27"/>
                      <a:pt x="212" y="0"/>
                      <a:pt x="133" y="0"/>
                    </a:cubicBezTo>
                    <a:cubicBezTo>
                      <a:pt x="62" y="0"/>
                      <a:pt x="0" y="53"/>
                      <a:pt x="0" y="142"/>
                    </a:cubicBezTo>
                    <a:cubicBezTo>
                      <a:pt x="0" y="230"/>
                      <a:pt x="62" y="275"/>
                      <a:pt x="133" y="275"/>
                    </a:cubicBezTo>
                    <a:cubicBezTo>
                      <a:pt x="177" y="275"/>
                      <a:pt x="203" y="258"/>
                      <a:pt x="212" y="249"/>
                    </a:cubicBezTo>
                    <a:lnTo>
                      <a:pt x="195" y="205"/>
                    </a:lnTo>
                  </a:path>
                </a:pathLst>
              </a:custGeom>
              <a:grpFill/>
              <a:ln>
                <a:noFill/>
              </a:ln>
              <a:effectLst/>
              <a:extLst/>
            </p:spPr>
            <p:txBody>
              <a:bodyPr anchor="ctr" bIns="22850" lIns="45700" rIns="45700" tIns="22850" wrap="none"/>
              <a:lstStyle/>
              <a:p>
                <a:pPr>
                  <a:defRPr/>
                </a:pPr>
                <a:endParaRPr lang="en-US" sz="3199">
                  <a:latin typeface="Roboto Light"/>
                </a:endParaRPr>
              </a:p>
            </p:txBody>
          </p:sp>
          <p:sp>
            <p:nvSpPr>
              <p:cNvPr id="27" name="Freeform 66"/>
              <p:cNvSpPr>
                <a:spLocks noChangeArrowheads="1"/>
              </p:cNvSpPr>
              <p:nvPr/>
            </p:nvSpPr>
            <p:spPr bwMode="auto">
              <a:xfrm>
                <a:off x="5529263" y="3825777"/>
                <a:ext cx="260350" cy="255587"/>
              </a:xfrm>
              <a:custGeom>
                <a:gdLst>
                  <a:gd fmla="*/ 240 w 479" name="T0"/>
                  <a:gd fmla="*/ 0 h 471" name="T1"/>
                  <a:gd fmla="*/ 240 w 479" name="T2"/>
                  <a:gd fmla="*/ 0 h 471" name="T3"/>
                  <a:gd fmla="*/ 0 w 479" name="T4"/>
                  <a:gd fmla="*/ 231 h 471" name="T5"/>
                  <a:gd fmla="*/ 240 w 479" name="T6"/>
                  <a:gd fmla="*/ 470 h 471" name="T7"/>
                  <a:gd fmla="*/ 478 w 479" name="T8"/>
                  <a:gd fmla="*/ 231 h 471" name="T9"/>
                  <a:gd fmla="*/ 240 w 479" name="T10"/>
                  <a:gd fmla="*/ 0 h 471" name="T11"/>
                  <a:gd fmla="*/ 302 w 479" name="T12"/>
                  <a:gd fmla="*/ 303 h 471" name="T13"/>
                  <a:gd fmla="*/ 302 w 479" name="T14"/>
                  <a:gd fmla="*/ 303 h 471" name="T15"/>
                  <a:gd fmla="*/ 230 w 479" name="T16"/>
                  <a:gd fmla="*/ 258 h 471" name="T17"/>
                  <a:gd fmla="*/ 222 w 479" name="T18"/>
                  <a:gd fmla="*/ 222 h 471" name="T19"/>
                  <a:gd fmla="*/ 186 w 479" name="T20"/>
                  <a:gd fmla="*/ 187 h 471" name="T21"/>
                  <a:gd fmla="*/ 142 w 479" name="T22"/>
                  <a:gd fmla="*/ 240 h 471" name="T23"/>
                  <a:gd fmla="*/ 177 w 479" name="T24"/>
                  <a:gd fmla="*/ 284 h 471" name="T25"/>
                  <a:gd fmla="*/ 213 w 479" name="T26"/>
                  <a:gd fmla="*/ 267 h 471" name="T27"/>
                  <a:gd fmla="*/ 222 w 479" name="T28"/>
                  <a:gd fmla="*/ 293 h 471" name="T29"/>
                  <a:gd fmla="*/ 177 w 479" name="T30"/>
                  <a:gd fmla="*/ 303 h 471" name="T31"/>
                  <a:gd fmla="*/ 115 w 479" name="T32"/>
                  <a:gd fmla="*/ 240 h 471" name="T33"/>
                  <a:gd fmla="*/ 177 w 479" name="T34"/>
                  <a:gd fmla="*/ 160 h 471" name="T35"/>
                  <a:gd fmla="*/ 249 w 479" name="T36"/>
                  <a:gd fmla="*/ 213 h 471" name="T37"/>
                  <a:gd fmla="*/ 257 w 479" name="T38"/>
                  <a:gd fmla="*/ 249 h 471" name="T39"/>
                  <a:gd fmla="*/ 310 w 479" name="T40"/>
                  <a:gd fmla="*/ 284 h 471" name="T41"/>
                  <a:gd fmla="*/ 337 w 479" name="T42"/>
                  <a:gd fmla="*/ 267 h 471" name="T43"/>
                  <a:gd fmla="*/ 319 w 479" name="T44"/>
                  <a:gd fmla="*/ 249 h 471" name="T45"/>
                  <a:gd fmla="*/ 293 w 479" name="T46"/>
                  <a:gd fmla="*/ 240 h 471" name="T47"/>
                  <a:gd fmla="*/ 266 w 479" name="T48"/>
                  <a:gd fmla="*/ 205 h 471" name="T49"/>
                  <a:gd fmla="*/ 319 w 479" name="T50"/>
                  <a:gd fmla="*/ 160 h 471" name="T51"/>
                  <a:gd fmla="*/ 363 w 479" name="T52"/>
                  <a:gd fmla="*/ 205 h 471" name="T53"/>
                  <a:gd fmla="*/ 337 w 479" name="T54"/>
                  <a:gd fmla="*/ 205 h 471" name="T55"/>
                  <a:gd fmla="*/ 310 w 479" name="T56"/>
                  <a:gd fmla="*/ 187 h 471" name="T57"/>
                  <a:gd fmla="*/ 293 w 479" name="T58"/>
                  <a:gd fmla="*/ 205 h 471" name="T59"/>
                  <a:gd fmla="*/ 310 w 479" name="T60"/>
                  <a:gd fmla="*/ 222 h 471" name="T61"/>
                  <a:gd fmla="*/ 328 w 479" name="T62"/>
                  <a:gd fmla="*/ 222 h 471" name="T63"/>
                  <a:gd fmla="*/ 363 w 479" name="T64"/>
                  <a:gd fmla="*/ 267 h 471" name="T65"/>
                  <a:gd fmla="*/ 302 w 479" name="T66"/>
                  <a:gd fmla="*/ 303 h 471" name="T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b="b" l="0" r="r" t="0"/>
                <a:pathLst>
                  <a:path h="471" w="479">
                    <a:moveTo>
                      <a:pt x="240" y="0"/>
                    </a:moveTo>
                    <a:lnTo>
                      <a:pt x="240" y="0"/>
                    </a:lnTo>
                    <a:cubicBezTo>
                      <a:pt x="106" y="0"/>
                      <a:pt x="0" y="107"/>
                      <a:pt x="0" y="231"/>
                    </a:cubicBezTo>
                    <a:cubicBezTo>
                      <a:pt x="0" y="364"/>
                      <a:pt x="106" y="470"/>
                      <a:pt x="240" y="470"/>
                    </a:cubicBezTo>
                    <a:cubicBezTo>
                      <a:pt x="372" y="470"/>
                      <a:pt x="478" y="364"/>
                      <a:pt x="478" y="231"/>
                    </a:cubicBezTo>
                    <a:cubicBezTo>
                      <a:pt x="478" y="107"/>
                      <a:pt x="372" y="0"/>
                      <a:pt x="240" y="0"/>
                    </a:cubicBezTo>
                    <a:close/>
                    <a:moveTo>
                      <a:pt x="302" y="303"/>
                    </a:moveTo>
                    <a:lnTo>
                      <a:pt x="302" y="303"/>
                    </a:lnTo>
                    <a:cubicBezTo>
                      <a:pt x="257" y="303"/>
                      <a:pt x="240" y="284"/>
                      <a:pt x="230" y="258"/>
                    </a:cubicBezTo>
                    <a:cubicBezTo>
                      <a:pt x="222" y="222"/>
                      <a:pt x="222" y="222"/>
                      <a:pt x="222" y="222"/>
                    </a:cubicBezTo>
                    <a:cubicBezTo>
                      <a:pt x="213" y="205"/>
                      <a:pt x="204" y="187"/>
                      <a:pt x="186" y="187"/>
                    </a:cubicBezTo>
                    <a:cubicBezTo>
                      <a:pt x="169" y="187"/>
                      <a:pt x="142" y="205"/>
                      <a:pt x="142" y="240"/>
                    </a:cubicBezTo>
                    <a:cubicBezTo>
                      <a:pt x="142" y="267"/>
                      <a:pt x="159" y="284"/>
                      <a:pt x="177" y="284"/>
                    </a:cubicBezTo>
                    <a:cubicBezTo>
                      <a:pt x="195" y="284"/>
                      <a:pt x="204" y="275"/>
                      <a:pt x="213" y="267"/>
                    </a:cubicBezTo>
                    <a:cubicBezTo>
                      <a:pt x="222" y="293"/>
                      <a:pt x="222" y="293"/>
                      <a:pt x="222" y="293"/>
                    </a:cubicBezTo>
                    <a:cubicBezTo>
                      <a:pt x="213" y="293"/>
                      <a:pt x="204" y="303"/>
                      <a:pt x="177" y="303"/>
                    </a:cubicBezTo>
                    <a:cubicBezTo>
                      <a:pt x="151" y="303"/>
                      <a:pt x="115" y="284"/>
                      <a:pt x="115" y="240"/>
                    </a:cubicBezTo>
                    <a:cubicBezTo>
                      <a:pt x="115" y="196"/>
                      <a:pt x="151" y="160"/>
                      <a:pt x="177" y="160"/>
                    </a:cubicBezTo>
                    <a:cubicBezTo>
                      <a:pt x="222" y="160"/>
                      <a:pt x="230" y="178"/>
                      <a:pt x="249" y="213"/>
                    </a:cubicBezTo>
                    <a:cubicBezTo>
                      <a:pt x="257" y="249"/>
                      <a:pt x="257" y="249"/>
                      <a:pt x="257" y="249"/>
                    </a:cubicBezTo>
                    <a:cubicBezTo>
                      <a:pt x="266" y="267"/>
                      <a:pt x="275" y="284"/>
                      <a:pt x="310" y="284"/>
                    </a:cubicBezTo>
                    <a:cubicBezTo>
                      <a:pt x="328" y="284"/>
                      <a:pt x="337" y="275"/>
                      <a:pt x="337" y="267"/>
                    </a:cubicBezTo>
                    <a:cubicBezTo>
                      <a:pt x="337" y="258"/>
                      <a:pt x="328" y="249"/>
                      <a:pt x="319" y="249"/>
                    </a:cubicBezTo>
                    <a:cubicBezTo>
                      <a:pt x="293" y="240"/>
                      <a:pt x="293" y="240"/>
                      <a:pt x="293" y="240"/>
                    </a:cubicBezTo>
                    <a:cubicBezTo>
                      <a:pt x="275" y="240"/>
                      <a:pt x="266" y="222"/>
                      <a:pt x="266" y="205"/>
                    </a:cubicBezTo>
                    <a:cubicBezTo>
                      <a:pt x="266" y="178"/>
                      <a:pt x="293" y="160"/>
                      <a:pt x="319" y="160"/>
                    </a:cubicBezTo>
                    <a:cubicBezTo>
                      <a:pt x="346" y="160"/>
                      <a:pt x="363" y="178"/>
                      <a:pt x="363" y="205"/>
                    </a:cubicBezTo>
                    <a:cubicBezTo>
                      <a:pt x="337" y="205"/>
                      <a:pt x="337" y="205"/>
                      <a:pt x="337" y="205"/>
                    </a:cubicBezTo>
                    <a:cubicBezTo>
                      <a:pt x="337" y="196"/>
                      <a:pt x="328" y="187"/>
                      <a:pt x="310" y="187"/>
                    </a:cubicBezTo>
                    <a:cubicBezTo>
                      <a:pt x="302" y="187"/>
                      <a:pt x="293" y="196"/>
                      <a:pt x="293" y="205"/>
                    </a:cubicBezTo>
                    <a:cubicBezTo>
                      <a:pt x="293" y="213"/>
                      <a:pt x="293" y="213"/>
                      <a:pt x="310" y="222"/>
                    </a:cubicBezTo>
                    <a:cubicBezTo>
                      <a:pt x="328" y="222"/>
                      <a:pt x="328" y="222"/>
                      <a:pt x="328" y="222"/>
                    </a:cubicBezTo>
                    <a:cubicBezTo>
                      <a:pt x="355" y="231"/>
                      <a:pt x="363" y="240"/>
                      <a:pt x="363" y="267"/>
                    </a:cubicBezTo>
                    <a:cubicBezTo>
                      <a:pt x="363" y="293"/>
                      <a:pt x="337" y="303"/>
                      <a:pt x="302" y="303"/>
                    </a:cubicBezTo>
                    <a:close/>
                  </a:path>
                </a:pathLst>
              </a:custGeom>
              <a:grpFill/>
              <a:ln>
                <a:noFill/>
              </a:ln>
              <a:effectLst/>
              <a:extLst/>
            </p:spPr>
            <p:txBody>
              <a:bodyPr anchor="ctr" bIns="22850" lIns="45700" rIns="45700" tIns="22850" wrap="none"/>
              <a:lstStyle/>
              <a:p>
                <a:pPr>
                  <a:defRPr/>
                </a:pPr>
                <a:endParaRPr lang="en-US" sz="3199">
                  <a:latin typeface="Roboto Light"/>
                </a:endParaRPr>
              </a:p>
            </p:txBody>
          </p:sp>
          <p:sp>
            <p:nvSpPr>
              <p:cNvPr id="28" name="Freeform 67"/>
              <p:cNvSpPr>
                <a:spLocks noChangeArrowheads="1"/>
              </p:cNvSpPr>
              <p:nvPr/>
            </p:nvSpPr>
            <p:spPr bwMode="auto">
              <a:xfrm>
                <a:off x="3908426" y="3849589"/>
                <a:ext cx="269875" cy="207963"/>
              </a:xfrm>
              <a:custGeom>
                <a:gdLst>
                  <a:gd fmla="*/ 275 w 497" name="T0"/>
                  <a:gd fmla="*/ 142 h 382" name="T1"/>
                  <a:gd fmla="*/ 275 w 497" name="T2"/>
                  <a:gd fmla="*/ 142 h 382" name="T3"/>
                  <a:gd fmla="*/ 310 w 497" name="T4"/>
                  <a:gd fmla="*/ 160 h 382" name="T5"/>
                  <a:gd fmla="*/ 354 w 497" name="T6"/>
                  <a:gd fmla="*/ 142 h 382" name="T7"/>
                  <a:gd fmla="*/ 354 w 497" name="T8"/>
                  <a:gd fmla="*/ 115 h 382" name="T9"/>
                  <a:gd fmla="*/ 248 w 497" name="T10"/>
                  <a:gd fmla="*/ 0 h 382" name="T11"/>
                  <a:gd fmla="*/ 132 w 497" name="T12"/>
                  <a:gd fmla="*/ 115 h 382" name="T13"/>
                  <a:gd fmla="*/ 132 w 497" name="T14"/>
                  <a:gd fmla="*/ 266 h 382" name="T15"/>
                  <a:gd fmla="*/ 107 w 497" name="T16"/>
                  <a:gd fmla="*/ 293 h 382" name="T17"/>
                  <a:gd fmla="*/ 88 w 497" name="T18"/>
                  <a:gd fmla="*/ 266 h 382" name="T19"/>
                  <a:gd fmla="*/ 88 w 497" name="T20"/>
                  <a:gd fmla="*/ 204 h 382" name="T21"/>
                  <a:gd fmla="*/ 0 w 497" name="T22"/>
                  <a:gd fmla="*/ 204 h 382" name="T23"/>
                  <a:gd fmla="*/ 0 w 497" name="T24"/>
                  <a:gd fmla="*/ 266 h 382" name="T25"/>
                  <a:gd fmla="*/ 107 w 497" name="T26"/>
                  <a:gd fmla="*/ 381 h 382" name="T27"/>
                  <a:gd fmla="*/ 222 w 497" name="T28"/>
                  <a:gd fmla="*/ 266 h 382" name="T29"/>
                  <a:gd fmla="*/ 222 w 497" name="T30"/>
                  <a:gd fmla="*/ 115 h 382" name="T31"/>
                  <a:gd fmla="*/ 248 w 497" name="T32"/>
                  <a:gd fmla="*/ 89 h 382" name="T33"/>
                  <a:gd fmla="*/ 275 w 497" name="T34"/>
                  <a:gd fmla="*/ 115 h 382" name="T35"/>
                  <a:gd fmla="*/ 275 w 497" name="T36"/>
                  <a:gd fmla="*/ 142 h 382" name="T37"/>
                  <a:gd fmla="*/ 407 w 497" name="T38"/>
                  <a:gd fmla="*/ 204 h 382" name="T39"/>
                  <a:gd fmla="*/ 407 w 497" name="T40"/>
                  <a:gd fmla="*/ 204 h 382" name="T41"/>
                  <a:gd fmla="*/ 407 w 497" name="T42"/>
                  <a:gd fmla="*/ 266 h 382" name="T43"/>
                  <a:gd fmla="*/ 381 w 497" name="T44"/>
                  <a:gd fmla="*/ 293 h 382" name="T45"/>
                  <a:gd fmla="*/ 354 w 497" name="T46"/>
                  <a:gd fmla="*/ 266 h 382" name="T47"/>
                  <a:gd fmla="*/ 354 w 497" name="T48"/>
                  <a:gd fmla="*/ 204 h 382" name="T49"/>
                  <a:gd fmla="*/ 310 w 497" name="T50"/>
                  <a:gd fmla="*/ 222 h 382" name="T51"/>
                  <a:gd fmla="*/ 275 w 497" name="T52"/>
                  <a:gd fmla="*/ 204 h 382" name="T53"/>
                  <a:gd fmla="*/ 275 w 497" name="T54"/>
                  <a:gd fmla="*/ 266 h 382" name="T55"/>
                  <a:gd fmla="*/ 381 w 497" name="T56"/>
                  <a:gd fmla="*/ 381 h 382" name="T57"/>
                  <a:gd fmla="*/ 496 w 497" name="T58"/>
                  <a:gd fmla="*/ 266 h 382" name="T59"/>
                  <a:gd fmla="*/ 496 w 497" name="T60"/>
                  <a:gd fmla="*/ 204 h 382" name="T61"/>
                  <a:gd fmla="*/ 407 w 497" name="T62"/>
                  <a:gd fmla="*/ 204 h 382" name="T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b="b" l="0" r="r" t="0"/>
                <a:pathLst>
                  <a:path h="382" w="497">
                    <a:moveTo>
                      <a:pt x="275" y="142"/>
                    </a:moveTo>
                    <a:lnTo>
                      <a:pt x="275" y="142"/>
                    </a:lnTo>
                    <a:cubicBezTo>
                      <a:pt x="310" y="160"/>
                      <a:pt x="310" y="160"/>
                      <a:pt x="310" y="160"/>
                    </a:cubicBezTo>
                    <a:cubicBezTo>
                      <a:pt x="354" y="142"/>
                      <a:pt x="354" y="142"/>
                      <a:pt x="354" y="142"/>
                    </a:cubicBezTo>
                    <a:cubicBezTo>
                      <a:pt x="354" y="115"/>
                      <a:pt x="354" y="115"/>
                      <a:pt x="354" y="115"/>
                    </a:cubicBezTo>
                    <a:cubicBezTo>
                      <a:pt x="354" y="53"/>
                      <a:pt x="310" y="0"/>
                      <a:pt x="248" y="0"/>
                    </a:cubicBezTo>
                    <a:cubicBezTo>
                      <a:pt x="186" y="0"/>
                      <a:pt x="132" y="53"/>
                      <a:pt x="132" y="115"/>
                    </a:cubicBezTo>
                    <a:cubicBezTo>
                      <a:pt x="132" y="266"/>
                      <a:pt x="132" y="266"/>
                      <a:pt x="132" y="266"/>
                    </a:cubicBezTo>
                    <a:cubicBezTo>
                      <a:pt x="132" y="283"/>
                      <a:pt x="124" y="293"/>
                      <a:pt x="107" y="293"/>
                    </a:cubicBezTo>
                    <a:cubicBezTo>
                      <a:pt x="97" y="293"/>
                      <a:pt x="88" y="283"/>
                      <a:pt x="88" y="266"/>
                    </a:cubicBezTo>
                    <a:cubicBezTo>
                      <a:pt x="88" y="204"/>
                      <a:pt x="88" y="204"/>
                      <a:pt x="88" y="204"/>
                    </a:cubicBezTo>
                    <a:cubicBezTo>
                      <a:pt x="0" y="204"/>
                      <a:pt x="0" y="204"/>
                      <a:pt x="0" y="204"/>
                    </a:cubicBezTo>
                    <a:cubicBezTo>
                      <a:pt x="0" y="266"/>
                      <a:pt x="0" y="266"/>
                      <a:pt x="0" y="266"/>
                    </a:cubicBezTo>
                    <a:cubicBezTo>
                      <a:pt x="0" y="328"/>
                      <a:pt x="53" y="381"/>
                      <a:pt x="107" y="381"/>
                    </a:cubicBezTo>
                    <a:cubicBezTo>
                      <a:pt x="169" y="381"/>
                      <a:pt x="222" y="328"/>
                      <a:pt x="222" y="266"/>
                    </a:cubicBezTo>
                    <a:cubicBezTo>
                      <a:pt x="222" y="115"/>
                      <a:pt x="222" y="115"/>
                      <a:pt x="222" y="115"/>
                    </a:cubicBezTo>
                    <a:cubicBezTo>
                      <a:pt x="222" y="98"/>
                      <a:pt x="230" y="89"/>
                      <a:pt x="248" y="89"/>
                    </a:cubicBezTo>
                    <a:cubicBezTo>
                      <a:pt x="266" y="89"/>
                      <a:pt x="275" y="98"/>
                      <a:pt x="275" y="115"/>
                    </a:cubicBezTo>
                    <a:lnTo>
                      <a:pt x="275" y="142"/>
                    </a:lnTo>
                    <a:close/>
                    <a:moveTo>
                      <a:pt x="407" y="204"/>
                    </a:moveTo>
                    <a:lnTo>
                      <a:pt x="407" y="204"/>
                    </a:lnTo>
                    <a:cubicBezTo>
                      <a:pt x="407" y="266"/>
                      <a:pt x="407" y="266"/>
                      <a:pt x="407" y="266"/>
                    </a:cubicBezTo>
                    <a:cubicBezTo>
                      <a:pt x="407" y="283"/>
                      <a:pt x="399" y="293"/>
                      <a:pt x="381" y="293"/>
                    </a:cubicBezTo>
                    <a:cubicBezTo>
                      <a:pt x="372" y="293"/>
                      <a:pt x="354" y="283"/>
                      <a:pt x="354" y="266"/>
                    </a:cubicBezTo>
                    <a:cubicBezTo>
                      <a:pt x="354" y="204"/>
                      <a:pt x="354" y="204"/>
                      <a:pt x="354" y="204"/>
                    </a:cubicBezTo>
                    <a:cubicBezTo>
                      <a:pt x="310" y="222"/>
                      <a:pt x="310" y="222"/>
                      <a:pt x="310" y="222"/>
                    </a:cubicBezTo>
                    <a:cubicBezTo>
                      <a:pt x="275" y="204"/>
                      <a:pt x="275" y="204"/>
                      <a:pt x="275" y="204"/>
                    </a:cubicBezTo>
                    <a:cubicBezTo>
                      <a:pt x="275" y="266"/>
                      <a:pt x="275" y="266"/>
                      <a:pt x="275" y="266"/>
                    </a:cubicBezTo>
                    <a:cubicBezTo>
                      <a:pt x="275" y="328"/>
                      <a:pt x="328" y="381"/>
                      <a:pt x="381" y="381"/>
                    </a:cubicBezTo>
                    <a:cubicBezTo>
                      <a:pt x="443" y="381"/>
                      <a:pt x="496" y="328"/>
                      <a:pt x="496" y="266"/>
                    </a:cubicBezTo>
                    <a:cubicBezTo>
                      <a:pt x="496" y="204"/>
                      <a:pt x="496" y="204"/>
                      <a:pt x="496" y="204"/>
                    </a:cubicBezTo>
                    <a:lnTo>
                      <a:pt x="407" y="204"/>
                    </a:lnTo>
                    <a:close/>
                  </a:path>
                </a:pathLst>
              </a:custGeom>
              <a:grpFill/>
              <a:ln>
                <a:noFill/>
              </a:ln>
              <a:effectLst/>
              <a:extLst/>
            </p:spPr>
            <p:txBody>
              <a:bodyPr anchor="ctr" bIns="22850" lIns="45700" rIns="45700" tIns="22850" wrap="none"/>
              <a:lstStyle/>
              <a:p>
                <a:pPr>
                  <a:defRPr/>
                </a:pPr>
                <a:endParaRPr lang="en-US" sz="3199">
                  <a:latin typeface="Roboto Light"/>
                </a:endParaRPr>
              </a:p>
            </p:txBody>
          </p:sp>
          <p:sp>
            <p:nvSpPr>
              <p:cNvPr id="29" name="Freeform 68"/>
              <p:cNvSpPr>
                <a:spLocks noChangeArrowheads="1"/>
              </p:cNvSpPr>
              <p:nvPr/>
            </p:nvSpPr>
            <p:spPr bwMode="auto">
              <a:xfrm>
                <a:off x="2841626" y="3830539"/>
                <a:ext cx="250825" cy="246063"/>
              </a:xfrm>
              <a:custGeom>
                <a:gdLst>
                  <a:gd fmla="*/ 221 w 461" name="T0"/>
                  <a:gd fmla="*/ 160 h 454" name="T1"/>
                  <a:gd fmla="*/ 221 w 461" name="T2"/>
                  <a:gd fmla="*/ 160 h 454" name="T3"/>
                  <a:gd fmla="*/ 150 w 461" name="T4"/>
                  <a:gd fmla="*/ 54 h 454" name="T5"/>
                  <a:gd fmla="*/ 35 w 461" name="T6"/>
                  <a:gd fmla="*/ 187 h 454" name="T7"/>
                  <a:gd fmla="*/ 221 w 461" name="T8"/>
                  <a:gd fmla="*/ 160 h 454" name="T9"/>
                  <a:gd fmla="*/ 239 w 461" name="T10"/>
                  <a:gd fmla="*/ 231 h 454" name="T11"/>
                  <a:gd fmla="*/ 239 w 461" name="T12"/>
                  <a:gd fmla="*/ 231 h 454" name="T13"/>
                  <a:gd fmla="*/ 248 w 461" name="T14"/>
                  <a:gd fmla="*/ 222 h 454" name="T15"/>
                  <a:gd fmla="*/ 239 w 461" name="T16"/>
                  <a:gd fmla="*/ 196 h 454" name="T17"/>
                  <a:gd fmla="*/ 35 w 461" name="T18"/>
                  <a:gd fmla="*/ 222 h 454" name="T19"/>
                  <a:gd fmla="*/ 35 w 461" name="T20"/>
                  <a:gd fmla="*/ 222 h 454" name="T21"/>
                  <a:gd fmla="*/ 88 w 461" name="T22"/>
                  <a:gd fmla="*/ 355 h 454" name="T23"/>
                  <a:gd fmla="*/ 88 w 461" name="T24"/>
                  <a:gd fmla="*/ 355 h 454" name="T25"/>
                  <a:gd fmla="*/ 239 w 461" name="T26"/>
                  <a:gd fmla="*/ 231 h 454" name="T27"/>
                  <a:gd fmla="*/ 106 w 461" name="T28"/>
                  <a:gd fmla="*/ 382 h 454" name="T29"/>
                  <a:gd fmla="*/ 106 w 461" name="T30"/>
                  <a:gd fmla="*/ 382 h 454" name="T31"/>
                  <a:gd fmla="*/ 106 w 461" name="T32"/>
                  <a:gd fmla="*/ 382 h 454" name="T33"/>
                  <a:gd fmla="*/ 106 w 461" name="T34"/>
                  <a:gd fmla="*/ 373 h 454" name="T35"/>
                  <a:gd fmla="*/ 106 w 461" name="T36"/>
                  <a:gd fmla="*/ 382 h 454" name="T37"/>
                  <a:gd fmla="*/ 186 w 461" name="T38"/>
                  <a:gd fmla="*/ 36 h 454" name="T39"/>
                  <a:gd fmla="*/ 186 w 461" name="T40"/>
                  <a:gd fmla="*/ 36 h 454" name="T41"/>
                  <a:gd fmla="*/ 354 w 461" name="T42"/>
                  <a:gd fmla="*/ 81 h 454" name="T43"/>
                  <a:gd fmla="*/ 354 w 461" name="T44"/>
                  <a:gd fmla="*/ 81 h 454" name="T45"/>
                  <a:gd fmla="*/ 231 w 461" name="T46"/>
                  <a:gd fmla="*/ 28 h 454" name="T47"/>
                  <a:gd fmla="*/ 186 w 461" name="T48"/>
                  <a:gd fmla="*/ 36 h 454" name="T49"/>
                  <a:gd fmla="*/ 256 w 461" name="T50"/>
                  <a:gd fmla="*/ 151 h 454" name="T51"/>
                  <a:gd fmla="*/ 354 w 461" name="T52"/>
                  <a:gd fmla="*/ 81 h 454" name="T53"/>
                  <a:gd fmla="*/ 231 w 461" name="T54"/>
                  <a:gd fmla="*/ 453 h 454" name="T55"/>
                  <a:gd fmla="*/ 231 w 461" name="T56"/>
                  <a:gd fmla="*/ 453 h 454" name="T57"/>
                  <a:gd fmla="*/ 0 w 461" name="T58"/>
                  <a:gd fmla="*/ 222 h 454" name="T59"/>
                  <a:gd fmla="*/ 231 w 461" name="T60"/>
                  <a:gd fmla="*/ 0 h 454" name="T61"/>
                  <a:gd fmla="*/ 460 w 461" name="T62"/>
                  <a:gd fmla="*/ 222 h 454" name="T63"/>
                  <a:gd fmla="*/ 231 w 461" name="T64"/>
                  <a:gd fmla="*/ 453 h 454" name="T65"/>
                  <a:gd fmla="*/ 265 w 461" name="T66"/>
                  <a:gd fmla="*/ 258 h 454" name="T67"/>
                  <a:gd fmla="*/ 265 w 461" name="T68"/>
                  <a:gd fmla="*/ 258 h 454" name="T69"/>
                  <a:gd fmla="*/ 106 w 461" name="T70"/>
                  <a:gd fmla="*/ 382 h 454" name="T71"/>
                  <a:gd fmla="*/ 231 w 461" name="T72"/>
                  <a:gd fmla="*/ 417 h 454" name="T73"/>
                  <a:gd fmla="*/ 310 w 461" name="T74"/>
                  <a:gd fmla="*/ 408 h 454" name="T75"/>
                  <a:gd fmla="*/ 265 w 461" name="T76"/>
                  <a:gd fmla="*/ 258 h 454" name="T77"/>
                  <a:gd fmla="*/ 275 w 461" name="T78"/>
                  <a:gd fmla="*/ 178 h 454" name="T79"/>
                  <a:gd fmla="*/ 275 w 461" name="T80"/>
                  <a:gd fmla="*/ 178 h 454" name="T81"/>
                  <a:gd fmla="*/ 284 w 461" name="T82"/>
                  <a:gd fmla="*/ 204 h 454" name="T83"/>
                  <a:gd fmla="*/ 292 w 461" name="T84"/>
                  <a:gd fmla="*/ 213 h 454" name="T85"/>
                  <a:gd fmla="*/ 425 w 461" name="T86"/>
                  <a:gd fmla="*/ 222 h 454" name="T87"/>
                  <a:gd fmla="*/ 381 w 461" name="T88"/>
                  <a:gd fmla="*/ 98 h 454" name="T89"/>
                  <a:gd fmla="*/ 275 w 461" name="T90"/>
                  <a:gd fmla="*/ 178 h 454" name="T91"/>
                  <a:gd fmla="*/ 301 w 461" name="T92"/>
                  <a:gd fmla="*/ 249 h 454" name="T93"/>
                  <a:gd fmla="*/ 301 w 461" name="T94"/>
                  <a:gd fmla="*/ 249 h 454" name="T95"/>
                  <a:gd fmla="*/ 337 w 461" name="T96"/>
                  <a:gd fmla="*/ 391 h 454" name="T97"/>
                  <a:gd fmla="*/ 425 w 461" name="T98"/>
                  <a:gd fmla="*/ 258 h 454" name="T99"/>
                  <a:gd fmla="*/ 301 w 461" name="T100"/>
                  <a:gd fmla="*/ 249 h 454" name="T10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b="b" l="0" r="r" t="0"/>
                <a:pathLst>
                  <a:path h="452" w="461">
                    <a:moveTo>
                      <a:pt x="221" y="160"/>
                    </a:moveTo>
                    <a:lnTo>
                      <a:pt x="221" y="160"/>
                    </a:lnTo>
                    <a:cubicBezTo>
                      <a:pt x="186" y="98"/>
                      <a:pt x="150" y="54"/>
                      <a:pt x="150" y="54"/>
                    </a:cubicBezTo>
                    <a:cubicBezTo>
                      <a:pt x="88" y="72"/>
                      <a:pt x="53" y="125"/>
                      <a:pt x="35" y="187"/>
                    </a:cubicBezTo>
                    <a:cubicBezTo>
                      <a:pt x="44" y="187"/>
                      <a:pt x="124" y="187"/>
                      <a:pt x="221" y="160"/>
                    </a:cubicBezTo>
                    <a:close/>
                    <a:moveTo>
                      <a:pt x="239" y="231"/>
                    </a:moveTo>
                    <a:lnTo>
                      <a:pt x="239" y="231"/>
                    </a:lnTo>
                    <a:cubicBezTo>
                      <a:pt x="248" y="222"/>
                      <a:pt x="248" y="222"/>
                      <a:pt x="248" y="222"/>
                    </a:cubicBezTo>
                    <a:cubicBezTo>
                      <a:pt x="248" y="213"/>
                      <a:pt x="239" y="204"/>
                      <a:pt x="239" y="196"/>
                    </a:cubicBezTo>
                    <a:cubicBezTo>
                      <a:pt x="133" y="222"/>
                      <a:pt x="35" y="222"/>
                      <a:pt x="35" y="222"/>
                    </a:cubicBezTo>
                    <a:lnTo>
                      <a:pt x="35" y="222"/>
                    </a:lnTo>
                    <a:cubicBezTo>
                      <a:pt x="35" y="275"/>
                      <a:pt x="53" y="319"/>
                      <a:pt x="88" y="355"/>
                    </a:cubicBezTo>
                    <a:lnTo>
                      <a:pt x="88" y="355"/>
                    </a:lnTo>
                    <a:cubicBezTo>
                      <a:pt x="88" y="355"/>
                      <a:pt x="141" y="258"/>
                      <a:pt x="239" y="231"/>
                    </a:cubicBezTo>
                    <a:close/>
                    <a:moveTo>
                      <a:pt x="106" y="382"/>
                    </a:moveTo>
                    <a:lnTo>
                      <a:pt x="106" y="382"/>
                    </a:lnTo>
                    <a:lnTo>
                      <a:pt x="106" y="382"/>
                    </a:lnTo>
                    <a:cubicBezTo>
                      <a:pt x="106" y="382"/>
                      <a:pt x="106" y="382"/>
                      <a:pt x="106" y="373"/>
                    </a:cubicBezTo>
                    <a:cubicBezTo>
                      <a:pt x="106" y="382"/>
                      <a:pt x="106" y="382"/>
                      <a:pt x="106" y="382"/>
                    </a:cubicBezTo>
                    <a:close/>
                    <a:moveTo>
                      <a:pt x="186" y="36"/>
                    </a:moveTo>
                    <a:lnTo>
                      <a:pt x="186" y="36"/>
                    </a:lnTo>
                    <a:close/>
                    <a:moveTo>
                      <a:pt x="354" y="81"/>
                    </a:moveTo>
                    <a:lnTo>
                      <a:pt x="354" y="81"/>
                    </a:lnTo>
                    <a:cubicBezTo>
                      <a:pt x="328" y="45"/>
                      <a:pt x="284" y="28"/>
                      <a:pt x="231" y="28"/>
                    </a:cubicBezTo>
                    <a:cubicBezTo>
                      <a:pt x="212" y="28"/>
                      <a:pt x="194" y="36"/>
                      <a:pt x="186" y="36"/>
                    </a:cubicBezTo>
                    <a:cubicBezTo>
                      <a:pt x="186" y="36"/>
                      <a:pt x="221" y="89"/>
                      <a:pt x="256" y="151"/>
                    </a:cubicBezTo>
                    <a:cubicBezTo>
                      <a:pt x="328" y="125"/>
                      <a:pt x="354" y="81"/>
                      <a:pt x="354" y="81"/>
                    </a:cubicBezTo>
                    <a:close/>
                    <a:moveTo>
                      <a:pt x="231" y="453"/>
                    </a:moveTo>
                    <a:lnTo>
                      <a:pt x="231" y="453"/>
                    </a:lnTo>
                    <a:cubicBezTo>
                      <a:pt x="106" y="453"/>
                      <a:pt x="0" y="355"/>
                      <a:pt x="0" y="222"/>
                    </a:cubicBezTo>
                    <a:cubicBezTo>
                      <a:pt x="0" y="98"/>
                      <a:pt x="106" y="0"/>
                      <a:pt x="231" y="0"/>
                    </a:cubicBezTo>
                    <a:cubicBezTo>
                      <a:pt x="354" y="0"/>
                      <a:pt x="460" y="98"/>
                      <a:pt x="460" y="222"/>
                    </a:cubicBezTo>
                    <a:cubicBezTo>
                      <a:pt x="460" y="355"/>
                      <a:pt x="354" y="453"/>
                      <a:pt x="231" y="453"/>
                    </a:cubicBezTo>
                    <a:close/>
                    <a:moveTo>
                      <a:pt x="265" y="258"/>
                    </a:moveTo>
                    <a:lnTo>
                      <a:pt x="265" y="258"/>
                    </a:lnTo>
                    <a:cubicBezTo>
                      <a:pt x="150" y="302"/>
                      <a:pt x="115" y="382"/>
                      <a:pt x="106" y="382"/>
                    </a:cubicBezTo>
                    <a:cubicBezTo>
                      <a:pt x="141" y="408"/>
                      <a:pt x="186" y="417"/>
                      <a:pt x="231" y="417"/>
                    </a:cubicBezTo>
                    <a:cubicBezTo>
                      <a:pt x="256" y="417"/>
                      <a:pt x="284" y="417"/>
                      <a:pt x="310" y="408"/>
                    </a:cubicBezTo>
                    <a:cubicBezTo>
                      <a:pt x="301" y="391"/>
                      <a:pt x="292" y="329"/>
                      <a:pt x="265" y="258"/>
                    </a:cubicBezTo>
                    <a:close/>
                    <a:moveTo>
                      <a:pt x="275" y="178"/>
                    </a:moveTo>
                    <a:lnTo>
                      <a:pt x="275" y="178"/>
                    </a:lnTo>
                    <a:cubicBezTo>
                      <a:pt x="275" y="187"/>
                      <a:pt x="284" y="196"/>
                      <a:pt x="284" y="204"/>
                    </a:cubicBezTo>
                    <a:cubicBezTo>
                      <a:pt x="284" y="213"/>
                      <a:pt x="284" y="213"/>
                      <a:pt x="292" y="213"/>
                    </a:cubicBezTo>
                    <a:cubicBezTo>
                      <a:pt x="354" y="213"/>
                      <a:pt x="425" y="222"/>
                      <a:pt x="425" y="222"/>
                    </a:cubicBezTo>
                    <a:cubicBezTo>
                      <a:pt x="425" y="178"/>
                      <a:pt x="407" y="134"/>
                      <a:pt x="381" y="98"/>
                    </a:cubicBezTo>
                    <a:cubicBezTo>
                      <a:pt x="381" y="107"/>
                      <a:pt x="346" y="151"/>
                      <a:pt x="275" y="178"/>
                    </a:cubicBezTo>
                    <a:close/>
                    <a:moveTo>
                      <a:pt x="301" y="249"/>
                    </a:moveTo>
                    <a:lnTo>
                      <a:pt x="301" y="249"/>
                    </a:lnTo>
                    <a:cubicBezTo>
                      <a:pt x="328" y="319"/>
                      <a:pt x="337" y="373"/>
                      <a:pt x="337" y="391"/>
                    </a:cubicBezTo>
                    <a:cubicBezTo>
                      <a:pt x="381" y="355"/>
                      <a:pt x="416" y="311"/>
                      <a:pt x="425" y="258"/>
                    </a:cubicBezTo>
                    <a:cubicBezTo>
                      <a:pt x="416" y="258"/>
                      <a:pt x="363" y="240"/>
                      <a:pt x="301" y="249"/>
                    </a:cubicBezTo>
                    <a:close/>
                  </a:path>
                </a:pathLst>
              </a:custGeom>
              <a:grpFill/>
              <a:ln>
                <a:noFill/>
              </a:ln>
              <a:effectLst/>
              <a:extLst/>
            </p:spPr>
            <p:txBody>
              <a:bodyPr anchor="ctr" bIns="22850" lIns="45700" rIns="45700" tIns="22850" wrap="none"/>
              <a:lstStyle/>
              <a:p>
                <a:pPr>
                  <a:defRPr/>
                </a:pPr>
                <a:endParaRPr lang="en-US" sz="3199">
                  <a:latin typeface="Roboto Light"/>
                </a:endParaRPr>
              </a:p>
            </p:txBody>
          </p:sp>
          <p:sp>
            <p:nvSpPr>
              <p:cNvPr id="30" name="Freeform 69"/>
              <p:cNvSpPr>
                <a:spLocks noChangeArrowheads="1"/>
              </p:cNvSpPr>
              <p:nvPr/>
            </p:nvSpPr>
            <p:spPr bwMode="auto">
              <a:xfrm>
                <a:off x="7137400" y="4402038"/>
                <a:ext cx="279400" cy="184150"/>
              </a:xfrm>
              <a:custGeom>
                <a:gdLst>
                  <a:gd fmla="*/ 203 w 514" name="T0"/>
                  <a:gd fmla="*/ 142 h 338" name="T1"/>
                  <a:gd fmla="*/ 203 w 514" name="T2"/>
                  <a:gd fmla="*/ 142 h 338" name="T3"/>
                  <a:gd fmla="*/ 247 w 514" name="T4"/>
                  <a:gd fmla="*/ 89 h 338" name="T5"/>
                  <a:gd fmla="*/ 159 w 514" name="T6"/>
                  <a:gd fmla="*/ 0 h 338" name="T7"/>
                  <a:gd fmla="*/ 0 w 514" name="T8"/>
                  <a:gd fmla="*/ 0 h 338" name="T9"/>
                  <a:gd fmla="*/ 0 w 514" name="T10"/>
                  <a:gd fmla="*/ 319 h 338" name="T11"/>
                  <a:gd fmla="*/ 159 w 514" name="T12"/>
                  <a:gd fmla="*/ 319 h 338" name="T13"/>
                  <a:gd fmla="*/ 256 w 514" name="T14"/>
                  <a:gd fmla="*/ 222 h 338" name="T15"/>
                  <a:gd fmla="*/ 203 w 514" name="T16"/>
                  <a:gd fmla="*/ 142 h 338" name="T17"/>
                  <a:gd fmla="*/ 71 w 514" name="T18"/>
                  <a:gd fmla="*/ 53 h 338" name="T19"/>
                  <a:gd fmla="*/ 71 w 514" name="T20"/>
                  <a:gd fmla="*/ 53 h 338" name="T21"/>
                  <a:gd fmla="*/ 159 w 514" name="T22"/>
                  <a:gd fmla="*/ 53 h 338" name="T23"/>
                  <a:gd fmla="*/ 186 w 514" name="T24"/>
                  <a:gd fmla="*/ 89 h 338" name="T25"/>
                  <a:gd fmla="*/ 150 w 514" name="T26"/>
                  <a:gd fmla="*/ 125 h 338" name="T27"/>
                  <a:gd fmla="*/ 71 w 514" name="T28"/>
                  <a:gd fmla="*/ 125 h 338" name="T29"/>
                  <a:gd fmla="*/ 71 w 514" name="T30"/>
                  <a:gd fmla="*/ 53 h 338" name="T31"/>
                  <a:gd fmla="*/ 159 w 514" name="T32"/>
                  <a:gd fmla="*/ 266 h 338" name="T33"/>
                  <a:gd fmla="*/ 159 w 514" name="T34"/>
                  <a:gd fmla="*/ 266 h 338" name="T35"/>
                  <a:gd fmla="*/ 71 w 514" name="T36"/>
                  <a:gd fmla="*/ 266 h 338" name="T37"/>
                  <a:gd fmla="*/ 71 w 514" name="T38"/>
                  <a:gd fmla="*/ 178 h 338" name="T39"/>
                  <a:gd fmla="*/ 159 w 514" name="T40"/>
                  <a:gd fmla="*/ 178 h 338" name="T41"/>
                  <a:gd fmla="*/ 194 w 514" name="T42"/>
                  <a:gd fmla="*/ 222 h 338" name="T43"/>
                  <a:gd fmla="*/ 159 w 514" name="T44"/>
                  <a:gd fmla="*/ 266 h 338" name="T45"/>
                  <a:gd fmla="*/ 390 w 514" name="T46"/>
                  <a:gd fmla="*/ 80 h 338" name="T47"/>
                  <a:gd fmla="*/ 390 w 514" name="T48"/>
                  <a:gd fmla="*/ 80 h 338" name="T49"/>
                  <a:gd fmla="*/ 265 w 514" name="T50"/>
                  <a:gd fmla="*/ 204 h 338" name="T51"/>
                  <a:gd fmla="*/ 390 w 514" name="T52"/>
                  <a:gd fmla="*/ 328 h 338" name="T53"/>
                  <a:gd fmla="*/ 496 w 514" name="T54"/>
                  <a:gd fmla="*/ 240 h 338" name="T55"/>
                  <a:gd fmla="*/ 443 w 514" name="T56"/>
                  <a:gd fmla="*/ 240 h 338" name="T57"/>
                  <a:gd fmla="*/ 390 w 514" name="T58"/>
                  <a:gd fmla="*/ 275 h 338" name="T59"/>
                  <a:gd fmla="*/ 337 w 514" name="T60"/>
                  <a:gd fmla="*/ 222 h 338" name="T61"/>
                  <a:gd fmla="*/ 496 w 514" name="T62"/>
                  <a:gd fmla="*/ 222 h 338" name="T63"/>
                  <a:gd fmla="*/ 390 w 514" name="T64"/>
                  <a:gd fmla="*/ 80 h 338" name="T65"/>
                  <a:gd fmla="*/ 434 w 514" name="T66"/>
                  <a:gd fmla="*/ 178 h 338" name="T67"/>
                  <a:gd fmla="*/ 434 w 514" name="T68"/>
                  <a:gd fmla="*/ 178 h 338" name="T69"/>
                  <a:gd fmla="*/ 337 w 514" name="T70"/>
                  <a:gd fmla="*/ 178 h 338" name="T71"/>
                  <a:gd fmla="*/ 390 w 514" name="T72"/>
                  <a:gd fmla="*/ 125 h 338" name="T73"/>
                  <a:gd fmla="*/ 434 w 514" name="T74"/>
                  <a:gd fmla="*/ 178 h 338" name="T75"/>
                  <a:gd fmla="*/ 452 w 514" name="T76"/>
                  <a:gd fmla="*/ 18 h 338" name="T77"/>
                  <a:gd fmla="*/ 452 w 514" name="T78"/>
                  <a:gd fmla="*/ 18 h 338" name="T79"/>
                  <a:gd fmla="*/ 319 w 514" name="T80"/>
                  <a:gd fmla="*/ 18 h 338" name="T81"/>
                  <a:gd fmla="*/ 319 w 514" name="T82"/>
                  <a:gd fmla="*/ 62 h 338" name="T83"/>
                  <a:gd fmla="*/ 452 w 514" name="T84"/>
                  <a:gd fmla="*/ 62 h 338" name="T85"/>
                  <a:gd fmla="*/ 452 w 514" name="T86"/>
                  <a:gd fmla="*/ 18 h 338" name="T8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b="b" l="0" r="r" t="0"/>
                <a:pathLst>
                  <a:path h="338" w="514">
                    <a:moveTo>
                      <a:pt x="203" y="142"/>
                    </a:moveTo>
                    <a:lnTo>
                      <a:pt x="203" y="142"/>
                    </a:lnTo>
                    <a:cubicBezTo>
                      <a:pt x="203" y="142"/>
                      <a:pt x="247" y="142"/>
                      <a:pt x="247" y="89"/>
                    </a:cubicBezTo>
                    <a:cubicBezTo>
                      <a:pt x="247" y="27"/>
                      <a:pt x="212" y="0"/>
                      <a:pt x="159" y="0"/>
                    </a:cubicBezTo>
                    <a:cubicBezTo>
                      <a:pt x="0" y="0"/>
                      <a:pt x="0" y="0"/>
                      <a:pt x="0" y="0"/>
                    </a:cubicBezTo>
                    <a:cubicBezTo>
                      <a:pt x="0" y="319"/>
                      <a:pt x="0" y="319"/>
                      <a:pt x="0" y="319"/>
                    </a:cubicBezTo>
                    <a:cubicBezTo>
                      <a:pt x="159" y="319"/>
                      <a:pt x="159" y="319"/>
                      <a:pt x="159" y="319"/>
                    </a:cubicBezTo>
                    <a:cubicBezTo>
                      <a:pt x="159" y="319"/>
                      <a:pt x="256" y="328"/>
                      <a:pt x="256" y="222"/>
                    </a:cubicBezTo>
                    <a:cubicBezTo>
                      <a:pt x="256" y="222"/>
                      <a:pt x="265" y="142"/>
                      <a:pt x="203" y="142"/>
                    </a:cubicBezTo>
                    <a:close/>
                    <a:moveTo>
                      <a:pt x="71" y="53"/>
                    </a:moveTo>
                    <a:lnTo>
                      <a:pt x="71" y="53"/>
                    </a:lnTo>
                    <a:cubicBezTo>
                      <a:pt x="159" y="53"/>
                      <a:pt x="159" y="53"/>
                      <a:pt x="159" y="53"/>
                    </a:cubicBezTo>
                    <a:cubicBezTo>
                      <a:pt x="159" y="53"/>
                      <a:pt x="186" y="53"/>
                      <a:pt x="186" y="89"/>
                    </a:cubicBezTo>
                    <a:cubicBezTo>
                      <a:pt x="186" y="125"/>
                      <a:pt x="168" y="125"/>
                      <a:pt x="150" y="125"/>
                    </a:cubicBezTo>
                    <a:cubicBezTo>
                      <a:pt x="71" y="125"/>
                      <a:pt x="71" y="125"/>
                      <a:pt x="71" y="125"/>
                    </a:cubicBezTo>
                    <a:lnTo>
                      <a:pt x="71" y="53"/>
                    </a:lnTo>
                    <a:close/>
                    <a:moveTo>
                      <a:pt x="159" y="266"/>
                    </a:moveTo>
                    <a:lnTo>
                      <a:pt x="159" y="266"/>
                    </a:lnTo>
                    <a:cubicBezTo>
                      <a:pt x="71" y="266"/>
                      <a:pt x="71" y="266"/>
                      <a:pt x="71" y="266"/>
                    </a:cubicBezTo>
                    <a:cubicBezTo>
                      <a:pt x="71" y="178"/>
                      <a:pt x="71" y="178"/>
                      <a:pt x="71" y="178"/>
                    </a:cubicBezTo>
                    <a:cubicBezTo>
                      <a:pt x="159" y="178"/>
                      <a:pt x="159" y="178"/>
                      <a:pt x="159" y="178"/>
                    </a:cubicBezTo>
                    <a:cubicBezTo>
                      <a:pt x="159" y="178"/>
                      <a:pt x="194" y="178"/>
                      <a:pt x="194" y="222"/>
                    </a:cubicBezTo>
                    <a:cubicBezTo>
                      <a:pt x="194" y="257"/>
                      <a:pt x="168" y="266"/>
                      <a:pt x="159" y="266"/>
                    </a:cubicBezTo>
                    <a:close/>
                    <a:moveTo>
                      <a:pt x="390" y="80"/>
                    </a:moveTo>
                    <a:lnTo>
                      <a:pt x="390" y="80"/>
                    </a:lnTo>
                    <a:cubicBezTo>
                      <a:pt x="265" y="80"/>
                      <a:pt x="265" y="204"/>
                      <a:pt x="265" y="204"/>
                    </a:cubicBezTo>
                    <a:cubicBezTo>
                      <a:pt x="265" y="204"/>
                      <a:pt x="265" y="328"/>
                      <a:pt x="390" y="328"/>
                    </a:cubicBezTo>
                    <a:cubicBezTo>
                      <a:pt x="390" y="328"/>
                      <a:pt x="496" y="337"/>
                      <a:pt x="496" y="240"/>
                    </a:cubicBezTo>
                    <a:cubicBezTo>
                      <a:pt x="443" y="240"/>
                      <a:pt x="443" y="240"/>
                      <a:pt x="443" y="240"/>
                    </a:cubicBezTo>
                    <a:cubicBezTo>
                      <a:pt x="443" y="240"/>
                      <a:pt x="443" y="275"/>
                      <a:pt x="390" y="275"/>
                    </a:cubicBezTo>
                    <a:cubicBezTo>
                      <a:pt x="390" y="275"/>
                      <a:pt x="337" y="284"/>
                      <a:pt x="337" y="222"/>
                    </a:cubicBezTo>
                    <a:cubicBezTo>
                      <a:pt x="496" y="222"/>
                      <a:pt x="496" y="222"/>
                      <a:pt x="496" y="222"/>
                    </a:cubicBezTo>
                    <a:cubicBezTo>
                      <a:pt x="496" y="222"/>
                      <a:pt x="513" y="80"/>
                      <a:pt x="390" y="80"/>
                    </a:cubicBezTo>
                    <a:close/>
                    <a:moveTo>
                      <a:pt x="434" y="178"/>
                    </a:moveTo>
                    <a:lnTo>
                      <a:pt x="434" y="178"/>
                    </a:lnTo>
                    <a:cubicBezTo>
                      <a:pt x="337" y="178"/>
                      <a:pt x="337" y="178"/>
                      <a:pt x="337" y="178"/>
                    </a:cubicBezTo>
                    <a:cubicBezTo>
                      <a:pt x="337" y="178"/>
                      <a:pt x="345" y="125"/>
                      <a:pt x="390" y="125"/>
                    </a:cubicBezTo>
                    <a:cubicBezTo>
                      <a:pt x="434" y="125"/>
                      <a:pt x="434" y="178"/>
                      <a:pt x="434" y="178"/>
                    </a:cubicBezTo>
                    <a:close/>
                    <a:moveTo>
                      <a:pt x="452" y="18"/>
                    </a:moveTo>
                    <a:lnTo>
                      <a:pt x="452" y="18"/>
                    </a:lnTo>
                    <a:cubicBezTo>
                      <a:pt x="319" y="18"/>
                      <a:pt x="319" y="18"/>
                      <a:pt x="319" y="18"/>
                    </a:cubicBezTo>
                    <a:cubicBezTo>
                      <a:pt x="319" y="62"/>
                      <a:pt x="319" y="62"/>
                      <a:pt x="319" y="62"/>
                    </a:cubicBezTo>
                    <a:cubicBezTo>
                      <a:pt x="452" y="62"/>
                      <a:pt x="452" y="62"/>
                      <a:pt x="452" y="62"/>
                    </a:cubicBezTo>
                    <a:lnTo>
                      <a:pt x="452" y="18"/>
                    </a:lnTo>
                    <a:close/>
                  </a:path>
                </a:pathLst>
              </a:custGeom>
              <a:grpFill/>
              <a:ln>
                <a:noFill/>
              </a:ln>
              <a:effectLst/>
              <a:extLst/>
            </p:spPr>
            <p:txBody>
              <a:bodyPr anchor="ctr" bIns="22850" lIns="45700" rIns="45700" tIns="22850" wrap="none"/>
              <a:lstStyle/>
              <a:p>
                <a:pPr>
                  <a:defRPr/>
                </a:pPr>
                <a:endParaRPr lang="en-US" sz="3199">
                  <a:latin typeface="Roboto Light"/>
                </a:endParaRPr>
              </a:p>
            </p:txBody>
          </p:sp>
          <p:sp>
            <p:nvSpPr>
              <p:cNvPr id="31" name="Freeform 70"/>
              <p:cNvSpPr>
                <a:spLocks noChangeArrowheads="1"/>
              </p:cNvSpPr>
              <p:nvPr/>
            </p:nvSpPr>
            <p:spPr bwMode="auto">
              <a:xfrm>
                <a:off x="738188" y="3830539"/>
                <a:ext cx="152400" cy="246063"/>
              </a:xfrm>
              <a:custGeom>
                <a:gdLst>
                  <a:gd fmla="*/ 283 w 284" name="T0"/>
                  <a:gd fmla="*/ 426 h 454" name="T1"/>
                  <a:gd fmla="*/ 283 w 284" name="T2"/>
                  <a:gd fmla="*/ 426 h 454" name="T3"/>
                  <a:gd fmla="*/ 230 w 284" name="T4"/>
                  <a:gd fmla="*/ 453 h 454" name="T5"/>
                  <a:gd fmla="*/ 177 w 284" name="T6"/>
                  <a:gd fmla="*/ 453 h 454" name="T7"/>
                  <a:gd fmla="*/ 124 w 284" name="T8"/>
                  <a:gd fmla="*/ 444 h 454" name="T9"/>
                  <a:gd fmla="*/ 80 w 284" name="T10"/>
                  <a:gd fmla="*/ 426 h 454" name="T11"/>
                  <a:gd fmla="*/ 61 w 284" name="T12"/>
                  <a:gd fmla="*/ 391 h 454" name="T13"/>
                  <a:gd fmla="*/ 53 w 284" name="T14"/>
                  <a:gd fmla="*/ 347 h 454" name="T15"/>
                  <a:gd fmla="*/ 53 w 284" name="T16"/>
                  <a:gd fmla="*/ 187 h 454" name="T17"/>
                  <a:gd fmla="*/ 0 w 284" name="T18"/>
                  <a:gd fmla="*/ 187 h 454" name="T19"/>
                  <a:gd fmla="*/ 0 w 284" name="T20"/>
                  <a:gd fmla="*/ 116 h 454" name="T21"/>
                  <a:gd fmla="*/ 44 w 284" name="T22"/>
                  <a:gd fmla="*/ 98 h 454" name="T23"/>
                  <a:gd fmla="*/ 80 w 284" name="T24"/>
                  <a:gd fmla="*/ 54 h 454" name="T25"/>
                  <a:gd fmla="*/ 97 w 284" name="T26"/>
                  <a:gd fmla="*/ 0 h 454" name="T27"/>
                  <a:gd fmla="*/ 160 w 284" name="T28"/>
                  <a:gd fmla="*/ 0 h 454" name="T29"/>
                  <a:gd fmla="*/ 160 w 284" name="T30"/>
                  <a:gd fmla="*/ 116 h 454" name="T31"/>
                  <a:gd fmla="*/ 266 w 284" name="T32"/>
                  <a:gd fmla="*/ 116 h 454" name="T33"/>
                  <a:gd fmla="*/ 266 w 284" name="T34"/>
                  <a:gd fmla="*/ 187 h 454" name="T35"/>
                  <a:gd fmla="*/ 160 w 284" name="T36"/>
                  <a:gd fmla="*/ 187 h 454" name="T37"/>
                  <a:gd fmla="*/ 160 w 284" name="T38"/>
                  <a:gd fmla="*/ 302 h 454" name="T39"/>
                  <a:gd fmla="*/ 160 w 284" name="T40"/>
                  <a:gd fmla="*/ 355 h 454" name="T41"/>
                  <a:gd fmla="*/ 177 w 284" name="T42"/>
                  <a:gd fmla="*/ 373 h 454" name="T43"/>
                  <a:gd fmla="*/ 213 w 284" name="T44"/>
                  <a:gd fmla="*/ 382 h 454" name="T45"/>
                  <a:gd fmla="*/ 283 w 284" name="T46"/>
                  <a:gd fmla="*/ 355 h 454" name="T47"/>
                  <a:gd fmla="*/ 283 w 284" name="T48"/>
                  <a:gd fmla="*/ 426 h 454"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452" w="284">
                    <a:moveTo>
                      <a:pt x="283" y="426"/>
                    </a:moveTo>
                    <a:lnTo>
                      <a:pt x="283" y="426"/>
                    </a:lnTo>
                    <a:cubicBezTo>
                      <a:pt x="257" y="435"/>
                      <a:pt x="239" y="444"/>
                      <a:pt x="230" y="453"/>
                    </a:cubicBezTo>
                    <a:cubicBezTo>
                      <a:pt x="213" y="453"/>
                      <a:pt x="195" y="453"/>
                      <a:pt x="177" y="453"/>
                    </a:cubicBezTo>
                    <a:cubicBezTo>
                      <a:pt x="160" y="453"/>
                      <a:pt x="142" y="453"/>
                      <a:pt x="124" y="444"/>
                    </a:cubicBezTo>
                    <a:cubicBezTo>
                      <a:pt x="106" y="444"/>
                      <a:pt x="88" y="435"/>
                      <a:pt x="80" y="426"/>
                    </a:cubicBezTo>
                    <a:cubicBezTo>
                      <a:pt x="71" y="417"/>
                      <a:pt x="61" y="400"/>
                      <a:pt x="61" y="391"/>
                    </a:cubicBezTo>
                    <a:cubicBezTo>
                      <a:pt x="53" y="382"/>
                      <a:pt x="53" y="364"/>
                      <a:pt x="53" y="347"/>
                    </a:cubicBezTo>
                    <a:cubicBezTo>
                      <a:pt x="53" y="187"/>
                      <a:pt x="53" y="187"/>
                      <a:pt x="53" y="187"/>
                    </a:cubicBezTo>
                    <a:cubicBezTo>
                      <a:pt x="0" y="187"/>
                      <a:pt x="0" y="187"/>
                      <a:pt x="0" y="187"/>
                    </a:cubicBezTo>
                    <a:cubicBezTo>
                      <a:pt x="0" y="116"/>
                      <a:pt x="0" y="116"/>
                      <a:pt x="0" y="116"/>
                    </a:cubicBezTo>
                    <a:cubicBezTo>
                      <a:pt x="17" y="116"/>
                      <a:pt x="35" y="107"/>
                      <a:pt x="44" y="98"/>
                    </a:cubicBezTo>
                    <a:cubicBezTo>
                      <a:pt x="61" y="81"/>
                      <a:pt x="71" y="72"/>
                      <a:pt x="80" y="54"/>
                    </a:cubicBezTo>
                    <a:cubicBezTo>
                      <a:pt x="88" y="36"/>
                      <a:pt x="88" y="19"/>
                      <a:pt x="97" y="0"/>
                    </a:cubicBezTo>
                    <a:cubicBezTo>
                      <a:pt x="160" y="0"/>
                      <a:pt x="160" y="0"/>
                      <a:pt x="160" y="0"/>
                    </a:cubicBezTo>
                    <a:cubicBezTo>
                      <a:pt x="160" y="116"/>
                      <a:pt x="160" y="116"/>
                      <a:pt x="160" y="116"/>
                    </a:cubicBezTo>
                    <a:cubicBezTo>
                      <a:pt x="266" y="116"/>
                      <a:pt x="266" y="116"/>
                      <a:pt x="266" y="116"/>
                    </a:cubicBezTo>
                    <a:cubicBezTo>
                      <a:pt x="266" y="187"/>
                      <a:pt x="266" y="187"/>
                      <a:pt x="266" y="187"/>
                    </a:cubicBezTo>
                    <a:cubicBezTo>
                      <a:pt x="160" y="187"/>
                      <a:pt x="160" y="187"/>
                      <a:pt x="160" y="187"/>
                    </a:cubicBezTo>
                    <a:cubicBezTo>
                      <a:pt x="160" y="302"/>
                      <a:pt x="160" y="302"/>
                      <a:pt x="160" y="302"/>
                    </a:cubicBezTo>
                    <a:cubicBezTo>
                      <a:pt x="160" y="329"/>
                      <a:pt x="160" y="347"/>
                      <a:pt x="160" y="355"/>
                    </a:cubicBezTo>
                    <a:cubicBezTo>
                      <a:pt x="168" y="364"/>
                      <a:pt x="168" y="364"/>
                      <a:pt x="177" y="373"/>
                    </a:cubicBezTo>
                    <a:cubicBezTo>
                      <a:pt x="186" y="373"/>
                      <a:pt x="195" y="382"/>
                      <a:pt x="213" y="382"/>
                    </a:cubicBezTo>
                    <a:cubicBezTo>
                      <a:pt x="230" y="382"/>
                      <a:pt x="257" y="373"/>
                      <a:pt x="283" y="355"/>
                    </a:cubicBezTo>
                    <a:lnTo>
                      <a:pt x="283" y="426"/>
                    </a:lnTo>
                  </a:path>
                </a:pathLst>
              </a:custGeom>
              <a:grpFill/>
              <a:ln>
                <a:noFill/>
              </a:ln>
              <a:effectLst/>
              <a:extLst/>
            </p:spPr>
            <p:txBody>
              <a:bodyPr anchor="ctr" bIns="22850" lIns="45700" rIns="45700" tIns="22850" wrap="none"/>
              <a:lstStyle/>
              <a:p>
                <a:pPr>
                  <a:defRPr/>
                </a:pPr>
                <a:endParaRPr lang="en-US" sz="3199">
                  <a:latin typeface="Roboto Light"/>
                </a:endParaRPr>
              </a:p>
            </p:txBody>
          </p:sp>
          <p:sp>
            <p:nvSpPr>
              <p:cNvPr id="32" name="Freeform 71"/>
              <p:cNvSpPr>
                <a:spLocks noChangeArrowheads="1"/>
              </p:cNvSpPr>
              <p:nvPr/>
            </p:nvSpPr>
            <p:spPr bwMode="auto">
              <a:xfrm>
                <a:off x="1223963" y="3825777"/>
                <a:ext cx="260350" cy="255587"/>
              </a:xfrm>
              <a:custGeom>
                <a:gdLst>
                  <a:gd fmla="*/ 239 w 480" name="T0"/>
                  <a:gd fmla="*/ 0 h 471" name="T1"/>
                  <a:gd fmla="*/ 239 w 480" name="T2"/>
                  <a:gd fmla="*/ 0 h 471" name="T3"/>
                  <a:gd fmla="*/ 0 w 480" name="T4"/>
                  <a:gd fmla="*/ 231 h 471" name="T5"/>
                  <a:gd fmla="*/ 239 w 480" name="T6"/>
                  <a:gd fmla="*/ 470 h 471" name="T7"/>
                  <a:gd fmla="*/ 479 w 480" name="T8"/>
                  <a:gd fmla="*/ 231 h 471" name="T9"/>
                  <a:gd fmla="*/ 239 w 480" name="T10"/>
                  <a:gd fmla="*/ 0 h 471" name="T11"/>
                  <a:gd fmla="*/ 301 w 480" name="T12"/>
                  <a:gd fmla="*/ 338 h 471" name="T13"/>
                  <a:gd fmla="*/ 301 w 480" name="T14"/>
                  <a:gd fmla="*/ 338 h 471" name="T15"/>
                  <a:gd fmla="*/ 274 w 480" name="T16"/>
                  <a:gd fmla="*/ 347 h 471" name="T17"/>
                  <a:gd fmla="*/ 248 w 480" name="T18"/>
                  <a:gd fmla="*/ 347 h 471" name="T19"/>
                  <a:gd fmla="*/ 221 w 480" name="T20"/>
                  <a:gd fmla="*/ 347 h 471" name="T21"/>
                  <a:gd fmla="*/ 204 w 480" name="T22"/>
                  <a:gd fmla="*/ 338 h 471" name="T23"/>
                  <a:gd fmla="*/ 186 w 480" name="T24"/>
                  <a:gd fmla="*/ 320 h 471" name="T25"/>
                  <a:gd fmla="*/ 186 w 480" name="T26"/>
                  <a:gd fmla="*/ 293 h 471" name="T27"/>
                  <a:gd fmla="*/ 186 w 480" name="T28"/>
                  <a:gd fmla="*/ 213 h 471" name="T29"/>
                  <a:gd fmla="*/ 159 w 480" name="T30"/>
                  <a:gd fmla="*/ 213 h 471" name="T31"/>
                  <a:gd fmla="*/ 159 w 480" name="T32"/>
                  <a:gd fmla="*/ 178 h 471" name="T33"/>
                  <a:gd fmla="*/ 186 w 480" name="T34"/>
                  <a:gd fmla="*/ 169 h 471" name="T35"/>
                  <a:gd fmla="*/ 204 w 480" name="T36"/>
                  <a:gd fmla="*/ 151 h 471" name="T37"/>
                  <a:gd fmla="*/ 213 w 480" name="T38"/>
                  <a:gd fmla="*/ 116 h 471" name="T39"/>
                  <a:gd fmla="*/ 239 w 480" name="T40"/>
                  <a:gd fmla="*/ 116 h 471" name="T41"/>
                  <a:gd fmla="*/ 239 w 480" name="T42"/>
                  <a:gd fmla="*/ 178 h 471" name="T43"/>
                  <a:gd fmla="*/ 292 w 480" name="T44"/>
                  <a:gd fmla="*/ 178 h 471" name="T45"/>
                  <a:gd fmla="*/ 292 w 480" name="T46"/>
                  <a:gd fmla="*/ 213 h 471" name="T47"/>
                  <a:gd fmla="*/ 239 w 480" name="T48"/>
                  <a:gd fmla="*/ 213 h 471" name="T49"/>
                  <a:gd fmla="*/ 239 w 480" name="T50"/>
                  <a:gd fmla="*/ 275 h 471" name="T51"/>
                  <a:gd fmla="*/ 239 w 480" name="T52"/>
                  <a:gd fmla="*/ 303 h 471" name="T53"/>
                  <a:gd fmla="*/ 248 w 480" name="T54"/>
                  <a:gd fmla="*/ 311 h 471" name="T55"/>
                  <a:gd fmla="*/ 266 w 480" name="T56"/>
                  <a:gd fmla="*/ 311 h 471" name="T57"/>
                  <a:gd fmla="*/ 301 w 480" name="T58"/>
                  <a:gd fmla="*/ 303 h 471" name="T59"/>
                  <a:gd fmla="*/ 301 w 480" name="T60"/>
                  <a:gd fmla="*/ 338 h 471" name="T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b="b" l="0" r="r" t="0"/>
                <a:pathLst>
                  <a:path h="471" w="480">
                    <a:moveTo>
                      <a:pt x="239" y="0"/>
                    </a:moveTo>
                    <a:lnTo>
                      <a:pt x="239" y="0"/>
                    </a:lnTo>
                    <a:cubicBezTo>
                      <a:pt x="107" y="0"/>
                      <a:pt x="0" y="107"/>
                      <a:pt x="0" y="231"/>
                    </a:cubicBezTo>
                    <a:cubicBezTo>
                      <a:pt x="0" y="364"/>
                      <a:pt x="107" y="470"/>
                      <a:pt x="239" y="470"/>
                    </a:cubicBezTo>
                    <a:cubicBezTo>
                      <a:pt x="372" y="470"/>
                      <a:pt x="479" y="364"/>
                      <a:pt x="479" y="231"/>
                    </a:cubicBezTo>
                    <a:cubicBezTo>
                      <a:pt x="479" y="107"/>
                      <a:pt x="372" y="0"/>
                      <a:pt x="239" y="0"/>
                    </a:cubicBezTo>
                    <a:close/>
                    <a:moveTo>
                      <a:pt x="301" y="338"/>
                    </a:moveTo>
                    <a:lnTo>
                      <a:pt x="301" y="338"/>
                    </a:lnTo>
                    <a:cubicBezTo>
                      <a:pt x="292" y="347"/>
                      <a:pt x="283" y="347"/>
                      <a:pt x="274" y="347"/>
                    </a:cubicBezTo>
                    <a:cubicBezTo>
                      <a:pt x="266" y="347"/>
                      <a:pt x="257" y="347"/>
                      <a:pt x="248" y="347"/>
                    </a:cubicBezTo>
                    <a:cubicBezTo>
                      <a:pt x="239" y="347"/>
                      <a:pt x="230" y="347"/>
                      <a:pt x="221" y="347"/>
                    </a:cubicBezTo>
                    <a:cubicBezTo>
                      <a:pt x="213" y="347"/>
                      <a:pt x="204" y="338"/>
                      <a:pt x="204" y="338"/>
                    </a:cubicBezTo>
                    <a:cubicBezTo>
                      <a:pt x="195" y="328"/>
                      <a:pt x="195" y="328"/>
                      <a:pt x="186" y="320"/>
                    </a:cubicBezTo>
                    <a:cubicBezTo>
                      <a:pt x="186" y="311"/>
                      <a:pt x="186" y="303"/>
                      <a:pt x="186" y="293"/>
                    </a:cubicBezTo>
                    <a:cubicBezTo>
                      <a:pt x="186" y="213"/>
                      <a:pt x="186" y="213"/>
                      <a:pt x="186" y="213"/>
                    </a:cubicBezTo>
                    <a:cubicBezTo>
                      <a:pt x="159" y="213"/>
                      <a:pt x="159" y="213"/>
                      <a:pt x="159" y="213"/>
                    </a:cubicBezTo>
                    <a:cubicBezTo>
                      <a:pt x="159" y="178"/>
                      <a:pt x="159" y="178"/>
                      <a:pt x="159" y="178"/>
                    </a:cubicBezTo>
                    <a:cubicBezTo>
                      <a:pt x="168" y="178"/>
                      <a:pt x="177" y="178"/>
                      <a:pt x="186" y="169"/>
                    </a:cubicBezTo>
                    <a:cubicBezTo>
                      <a:pt x="195" y="160"/>
                      <a:pt x="195" y="160"/>
                      <a:pt x="204" y="151"/>
                    </a:cubicBezTo>
                    <a:cubicBezTo>
                      <a:pt x="204" y="143"/>
                      <a:pt x="204" y="134"/>
                      <a:pt x="213" y="116"/>
                    </a:cubicBezTo>
                    <a:cubicBezTo>
                      <a:pt x="239" y="116"/>
                      <a:pt x="239" y="116"/>
                      <a:pt x="239" y="116"/>
                    </a:cubicBezTo>
                    <a:cubicBezTo>
                      <a:pt x="239" y="178"/>
                      <a:pt x="239" y="178"/>
                      <a:pt x="239" y="178"/>
                    </a:cubicBezTo>
                    <a:cubicBezTo>
                      <a:pt x="292" y="178"/>
                      <a:pt x="292" y="178"/>
                      <a:pt x="292" y="178"/>
                    </a:cubicBezTo>
                    <a:cubicBezTo>
                      <a:pt x="292" y="213"/>
                      <a:pt x="292" y="213"/>
                      <a:pt x="292" y="213"/>
                    </a:cubicBezTo>
                    <a:cubicBezTo>
                      <a:pt x="239" y="213"/>
                      <a:pt x="239" y="213"/>
                      <a:pt x="239" y="213"/>
                    </a:cubicBezTo>
                    <a:cubicBezTo>
                      <a:pt x="239" y="275"/>
                      <a:pt x="239" y="275"/>
                      <a:pt x="239" y="275"/>
                    </a:cubicBezTo>
                    <a:cubicBezTo>
                      <a:pt x="239" y="284"/>
                      <a:pt x="239" y="293"/>
                      <a:pt x="239" y="303"/>
                    </a:cubicBezTo>
                    <a:cubicBezTo>
                      <a:pt x="248" y="303"/>
                      <a:pt x="248" y="303"/>
                      <a:pt x="248" y="311"/>
                    </a:cubicBezTo>
                    <a:cubicBezTo>
                      <a:pt x="257" y="311"/>
                      <a:pt x="266" y="311"/>
                      <a:pt x="266" y="311"/>
                    </a:cubicBezTo>
                    <a:cubicBezTo>
                      <a:pt x="283" y="311"/>
                      <a:pt x="292" y="311"/>
                      <a:pt x="301" y="303"/>
                    </a:cubicBezTo>
                    <a:lnTo>
                      <a:pt x="301" y="338"/>
                    </a:lnTo>
                    <a:close/>
                  </a:path>
                </a:pathLst>
              </a:custGeom>
              <a:grpFill/>
              <a:ln>
                <a:noFill/>
              </a:ln>
              <a:effectLst/>
              <a:extLst/>
            </p:spPr>
            <p:txBody>
              <a:bodyPr anchor="ctr" bIns="22850" lIns="45700" rIns="45700" tIns="22850" wrap="none"/>
              <a:lstStyle/>
              <a:p>
                <a:pPr>
                  <a:defRPr/>
                </a:pPr>
                <a:endParaRPr lang="en-US" sz="3199">
                  <a:latin typeface="Roboto Light"/>
                </a:endParaRPr>
              </a:p>
            </p:txBody>
          </p:sp>
          <p:sp>
            <p:nvSpPr>
              <p:cNvPr id="33" name="Freeform 72"/>
              <p:cNvSpPr>
                <a:spLocks noChangeArrowheads="1"/>
              </p:cNvSpPr>
              <p:nvPr/>
            </p:nvSpPr>
            <p:spPr bwMode="auto">
              <a:xfrm>
                <a:off x="690563" y="3313014"/>
                <a:ext cx="250825" cy="206375"/>
              </a:xfrm>
              <a:custGeom>
                <a:gdLst>
                  <a:gd fmla="*/ 310 w 462" name="T0"/>
                  <a:gd fmla="*/ 222 h 383" name="T1"/>
                  <a:gd fmla="*/ 310 w 462" name="T2"/>
                  <a:gd fmla="*/ 222 h 383" name="T3"/>
                  <a:gd fmla="*/ 275 w 462" name="T4"/>
                  <a:gd fmla="*/ 266 h 383" name="T5"/>
                  <a:gd fmla="*/ 310 w 462" name="T6"/>
                  <a:gd fmla="*/ 310 h 383" name="T7"/>
                  <a:gd fmla="*/ 337 w 462" name="T8"/>
                  <a:gd fmla="*/ 266 h 383" name="T9"/>
                  <a:gd fmla="*/ 310 w 462" name="T10"/>
                  <a:gd fmla="*/ 222 h 383" name="T11"/>
                  <a:gd fmla="*/ 416 w 462" name="T12"/>
                  <a:gd fmla="*/ 107 h 383" name="T13"/>
                  <a:gd fmla="*/ 416 w 462" name="T14"/>
                  <a:gd fmla="*/ 107 h 383" name="T15"/>
                  <a:gd fmla="*/ 408 w 462" name="T16"/>
                  <a:gd fmla="*/ 0 h 383" name="T17"/>
                  <a:gd fmla="*/ 293 w 462" name="T18"/>
                  <a:gd fmla="*/ 45 h 383" name="T19"/>
                  <a:gd fmla="*/ 231 w 462" name="T20"/>
                  <a:gd fmla="*/ 45 h 383" name="T21"/>
                  <a:gd fmla="*/ 169 w 462" name="T22"/>
                  <a:gd fmla="*/ 45 h 383" name="T23"/>
                  <a:gd fmla="*/ 53 w 462" name="T24"/>
                  <a:gd fmla="*/ 0 h 383" name="T25"/>
                  <a:gd fmla="*/ 36 w 462" name="T26"/>
                  <a:gd fmla="*/ 107 h 383" name="T27"/>
                  <a:gd fmla="*/ 0 w 462" name="T28"/>
                  <a:gd fmla="*/ 204 h 383" name="T29"/>
                  <a:gd fmla="*/ 186 w 462" name="T30"/>
                  <a:gd fmla="*/ 382 h 383" name="T31"/>
                  <a:gd fmla="*/ 231 w 462" name="T32"/>
                  <a:gd fmla="*/ 382 h 383" name="T33"/>
                  <a:gd fmla="*/ 275 w 462" name="T34"/>
                  <a:gd fmla="*/ 382 h 383" name="T35"/>
                  <a:gd fmla="*/ 461 w 462" name="T36"/>
                  <a:gd fmla="*/ 204 h 383" name="T37"/>
                  <a:gd fmla="*/ 416 w 462" name="T38"/>
                  <a:gd fmla="*/ 107 h 383" name="T39"/>
                  <a:gd fmla="*/ 231 w 462" name="T40"/>
                  <a:gd fmla="*/ 364 h 383" name="T41"/>
                  <a:gd fmla="*/ 231 w 462" name="T42"/>
                  <a:gd fmla="*/ 364 h 383" name="T43"/>
                  <a:gd fmla="*/ 231 w 462" name="T44"/>
                  <a:gd fmla="*/ 364 h 383" name="T45"/>
                  <a:gd fmla="*/ 62 w 462" name="T46"/>
                  <a:gd fmla="*/ 257 h 383" name="T47"/>
                  <a:gd fmla="*/ 89 w 462" name="T48"/>
                  <a:gd fmla="*/ 204 h 383" name="T49"/>
                  <a:gd fmla="*/ 231 w 462" name="T50"/>
                  <a:gd fmla="*/ 187 h 383" name="T51"/>
                  <a:gd fmla="*/ 231 w 462" name="T52"/>
                  <a:gd fmla="*/ 187 h 383" name="T53"/>
                  <a:gd fmla="*/ 231 w 462" name="T54"/>
                  <a:gd fmla="*/ 187 h 383" name="T55"/>
                  <a:gd fmla="*/ 372 w 462" name="T56"/>
                  <a:gd fmla="*/ 204 h 383" name="T57"/>
                  <a:gd fmla="*/ 399 w 462" name="T58"/>
                  <a:gd fmla="*/ 257 h 383" name="T59"/>
                  <a:gd fmla="*/ 231 w 462" name="T60"/>
                  <a:gd fmla="*/ 364 h 383" name="T61"/>
                  <a:gd fmla="*/ 150 w 462" name="T62"/>
                  <a:gd fmla="*/ 222 h 383" name="T63"/>
                  <a:gd fmla="*/ 150 w 462" name="T64"/>
                  <a:gd fmla="*/ 222 h 383" name="T65"/>
                  <a:gd fmla="*/ 115 w 462" name="T66"/>
                  <a:gd fmla="*/ 266 h 383" name="T67"/>
                  <a:gd fmla="*/ 150 w 462" name="T68"/>
                  <a:gd fmla="*/ 310 h 383" name="T69"/>
                  <a:gd fmla="*/ 186 w 462" name="T70"/>
                  <a:gd fmla="*/ 266 h 383" name="T71"/>
                  <a:gd fmla="*/ 150 w 462" name="T72"/>
                  <a:gd fmla="*/ 222 h 383" name="T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b="b" l="0" r="r" t="0"/>
                <a:pathLst>
                  <a:path h="383" w="462">
                    <a:moveTo>
                      <a:pt x="310" y="222"/>
                    </a:moveTo>
                    <a:lnTo>
                      <a:pt x="310" y="222"/>
                    </a:lnTo>
                    <a:cubicBezTo>
                      <a:pt x="293" y="222"/>
                      <a:pt x="275" y="240"/>
                      <a:pt x="275" y="266"/>
                    </a:cubicBezTo>
                    <a:cubicBezTo>
                      <a:pt x="275" y="294"/>
                      <a:pt x="293" y="310"/>
                      <a:pt x="310" y="310"/>
                    </a:cubicBezTo>
                    <a:cubicBezTo>
                      <a:pt x="328" y="310"/>
                      <a:pt x="337" y="294"/>
                      <a:pt x="337" y="266"/>
                    </a:cubicBezTo>
                    <a:cubicBezTo>
                      <a:pt x="337" y="240"/>
                      <a:pt x="328" y="222"/>
                      <a:pt x="310" y="222"/>
                    </a:cubicBezTo>
                    <a:close/>
                    <a:moveTo>
                      <a:pt x="416" y="107"/>
                    </a:moveTo>
                    <a:lnTo>
                      <a:pt x="416" y="107"/>
                    </a:lnTo>
                    <a:cubicBezTo>
                      <a:pt x="425" y="98"/>
                      <a:pt x="425" y="45"/>
                      <a:pt x="408" y="0"/>
                    </a:cubicBezTo>
                    <a:cubicBezTo>
                      <a:pt x="408" y="0"/>
                      <a:pt x="363" y="0"/>
                      <a:pt x="293" y="45"/>
                    </a:cubicBezTo>
                    <a:cubicBezTo>
                      <a:pt x="275" y="45"/>
                      <a:pt x="257" y="45"/>
                      <a:pt x="231" y="45"/>
                    </a:cubicBezTo>
                    <a:cubicBezTo>
                      <a:pt x="204" y="45"/>
                      <a:pt x="177" y="45"/>
                      <a:pt x="169" y="45"/>
                    </a:cubicBezTo>
                    <a:cubicBezTo>
                      <a:pt x="97" y="0"/>
                      <a:pt x="53" y="0"/>
                      <a:pt x="53" y="0"/>
                    </a:cubicBezTo>
                    <a:cubicBezTo>
                      <a:pt x="36" y="45"/>
                      <a:pt x="36" y="98"/>
                      <a:pt x="36" y="107"/>
                    </a:cubicBezTo>
                    <a:cubicBezTo>
                      <a:pt x="18" y="134"/>
                      <a:pt x="0" y="160"/>
                      <a:pt x="0" y="204"/>
                    </a:cubicBezTo>
                    <a:cubicBezTo>
                      <a:pt x="0" y="382"/>
                      <a:pt x="150" y="382"/>
                      <a:pt x="186" y="382"/>
                    </a:cubicBezTo>
                    <a:cubicBezTo>
                      <a:pt x="195" y="382"/>
                      <a:pt x="213" y="382"/>
                      <a:pt x="231" y="382"/>
                    </a:cubicBezTo>
                    <a:cubicBezTo>
                      <a:pt x="249" y="382"/>
                      <a:pt x="266" y="382"/>
                      <a:pt x="275" y="382"/>
                    </a:cubicBezTo>
                    <a:cubicBezTo>
                      <a:pt x="310" y="382"/>
                      <a:pt x="461" y="382"/>
                      <a:pt x="461" y="204"/>
                    </a:cubicBezTo>
                    <a:cubicBezTo>
                      <a:pt x="461" y="160"/>
                      <a:pt x="443" y="134"/>
                      <a:pt x="416" y="107"/>
                    </a:cubicBezTo>
                    <a:close/>
                    <a:moveTo>
                      <a:pt x="231" y="364"/>
                    </a:moveTo>
                    <a:lnTo>
                      <a:pt x="231" y="364"/>
                    </a:lnTo>
                    <a:lnTo>
                      <a:pt x="231" y="364"/>
                    </a:lnTo>
                    <a:cubicBezTo>
                      <a:pt x="133" y="364"/>
                      <a:pt x="62" y="355"/>
                      <a:pt x="62" y="257"/>
                    </a:cubicBezTo>
                    <a:cubicBezTo>
                      <a:pt x="62" y="240"/>
                      <a:pt x="71" y="213"/>
                      <a:pt x="89" y="204"/>
                    </a:cubicBezTo>
                    <a:cubicBezTo>
                      <a:pt x="115" y="169"/>
                      <a:pt x="169" y="187"/>
                      <a:pt x="231" y="187"/>
                    </a:cubicBezTo>
                    <a:lnTo>
                      <a:pt x="231" y="187"/>
                    </a:lnTo>
                    <a:lnTo>
                      <a:pt x="231" y="187"/>
                    </a:lnTo>
                    <a:cubicBezTo>
                      <a:pt x="293" y="187"/>
                      <a:pt x="337" y="169"/>
                      <a:pt x="372" y="204"/>
                    </a:cubicBezTo>
                    <a:cubicBezTo>
                      <a:pt x="390" y="213"/>
                      <a:pt x="399" y="240"/>
                      <a:pt x="399" y="257"/>
                    </a:cubicBezTo>
                    <a:cubicBezTo>
                      <a:pt x="399" y="355"/>
                      <a:pt x="328" y="364"/>
                      <a:pt x="231" y="364"/>
                    </a:cubicBezTo>
                    <a:close/>
                    <a:moveTo>
                      <a:pt x="150" y="222"/>
                    </a:moveTo>
                    <a:lnTo>
                      <a:pt x="150" y="222"/>
                    </a:lnTo>
                    <a:cubicBezTo>
                      <a:pt x="133" y="222"/>
                      <a:pt x="115" y="240"/>
                      <a:pt x="115" y="266"/>
                    </a:cubicBezTo>
                    <a:cubicBezTo>
                      <a:pt x="115" y="294"/>
                      <a:pt x="133" y="310"/>
                      <a:pt x="150" y="310"/>
                    </a:cubicBezTo>
                    <a:cubicBezTo>
                      <a:pt x="169" y="310"/>
                      <a:pt x="186" y="294"/>
                      <a:pt x="186" y="266"/>
                    </a:cubicBezTo>
                    <a:cubicBezTo>
                      <a:pt x="186" y="240"/>
                      <a:pt x="169" y="222"/>
                      <a:pt x="150" y="222"/>
                    </a:cubicBezTo>
                    <a:close/>
                  </a:path>
                </a:pathLst>
              </a:custGeom>
              <a:grpFill/>
              <a:ln>
                <a:noFill/>
              </a:ln>
              <a:effectLst/>
              <a:extLst/>
            </p:spPr>
            <p:txBody>
              <a:bodyPr anchor="ctr" bIns="22850" lIns="45700" rIns="45700" tIns="22850" wrap="none"/>
              <a:lstStyle/>
              <a:p>
                <a:pPr>
                  <a:defRPr/>
                </a:pPr>
                <a:endParaRPr lang="en-US" sz="3199">
                  <a:latin typeface="Roboto Light"/>
                </a:endParaRPr>
              </a:p>
            </p:txBody>
          </p:sp>
          <p:sp>
            <p:nvSpPr>
              <p:cNvPr id="34" name="Freeform 73"/>
              <p:cNvSpPr>
                <a:spLocks noChangeArrowheads="1"/>
              </p:cNvSpPr>
              <p:nvPr/>
            </p:nvSpPr>
            <p:spPr bwMode="auto">
              <a:xfrm>
                <a:off x="1223963" y="3287614"/>
                <a:ext cx="260350" cy="257175"/>
              </a:xfrm>
              <a:custGeom>
                <a:gdLst>
                  <a:gd fmla="*/ 239 w 480" name="T0"/>
                  <a:gd fmla="*/ 231 h 471" name="T1"/>
                  <a:gd fmla="*/ 239 w 480" name="T2"/>
                  <a:gd fmla="*/ 231 h 471" name="T3"/>
                  <a:gd fmla="*/ 239 w 480" name="T4"/>
                  <a:gd fmla="*/ 231 h 471" name="T5"/>
                  <a:gd fmla="*/ 239 w 480" name="T6"/>
                  <a:gd fmla="*/ 231 h 471" name="T7"/>
                  <a:gd fmla="*/ 168 w 480" name="T8"/>
                  <a:gd fmla="*/ 240 h 471" name="T9"/>
                  <a:gd fmla="*/ 151 w 480" name="T10"/>
                  <a:gd fmla="*/ 266 h 471" name="T11"/>
                  <a:gd fmla="*/ 239 w 480" name="T12"/>
                  <a:gd fmla="*/ 319 h 471" name="T13"/>
                  <a:gd fmla="*/ 239 w 480" name="T14"/>
                  <a:gd fmla="*/ 319 h 471" name="T15"/>
                  <a:gd fmla="*/ 319 w 480" name="T16"/>
                  <a:gd fmla="*/ 266 h 471" name="T17"/>
                  <a:gd fmla="*/ 310 w 480" name="T18"/>
                  <a:gd fmla="*/ 240 h 471" name="T19"/>
                  <a:gd fmla="*/ 239 w 480" name="T20"/>
                  <a:gd fmla="*/ 231 h 471" name="T21"/>
                  <a:gd fmla="*/ 195 w 480" name="T22"/>
                  <a:gd fmla="*/ 293 h 471" name="T23"/>
                  <a:gd fmla="*/ 195 w 480" name="T24"/>
                  <a:gd fmla="*/ 293 h 471" name="T25"/>
                  <a:gd fmla="*/ 186 w 480" name="T26"/>
                  <a:gd fmla="*/ 275 h 471" name="T27"/>
                  <a:gd fmla="*/ 195 w 480" name="T28"/>
                  <a:gd fmla="*/ 248 h 471" name="T29"/>
                  <a:gd fmla="*/ 213 w 480" name="T30"/>
                  <a:gd fmla="*/ 275 h 471" name="T31"/>
                  <a:gd fmla="*/ 195 w 480" name="T32"/>
                  <a:gd fmla="*/ 293 h 471" name="T33"/>
                  <a:gd fmla="*/ 274 w 480" name="T34"/>
                  <a:gd fmla="*/ 293 h 471" name="T35"/>
                  <a:gd fmla="*/ 274 w 480" name="T36"/>
                  <a:gd fmla="*/ 293 h 471" name="T37"/>
                  <a:gd fmla="*/ 266 w 480" name="T38"/>
                  <a:gd fmla="*/ 275 h 471" name="T39"/>
                  <a:gd fmla="*/ 274 w 480" name="T40"/>
                  <a:gd fmla="*/ 248 h 471" name="T41"/>
                  <a:gd fmla="*/ 292 w 480" name="T42"/>
                  <a:gd fmla="*/ 275 h 471" name="T43"/>
                  <a:gd fmla="*/ 274 w 480" name="T44"/>
                  <a:gd fmla="*/ 293 h 471" name="T45"/>
                  <a:gd fmla="*/ 239 w 480" name="T46"/>
                  <a:gd fmla="*/ 0 h 471" name="T47"/>
                  <a:gd fmla="*/ 239 w 480" name="T48"/>
                  <a:gd fmla="*/ 0 h 471" name="T49"/>
                  <a:gd fmla="*/ 0 w 480" name="T50"/>
                  <a:gd fmla="*/ 231 h 471" name="T51"/>
                  <a:gd fmla="*/ 239 w 480" name="T52"/>
                  <a:gd fmla="*/ 470 h 471" name="T53"/>
                  <a:gd fmla="*/ 479 w 480" name="T54"/>
                  <a:gd fmla="*/ 231 h 471" name="T55"/>
                  <a:gd fmla="*/ 239 w 480" name="T56"/>
                  <a:gd fmla="*/ 0 h 471" name="T57"/>
                  <a:gd fmla="*/ 257 w 480" name="T58"/>
                  <a:gd fmla="*/ 328 h 471" name="T59"/>
                  <a:gd fmla="*/ 257 w 480" name="T60"/>
                  <a:gd fmla="*/ 328 h 471" name="T61"/>
                  <a:gd fmla="*/ 239 w 480" name="T62"/>
                  <a:gd fmla="*/ 328 h 471" name="T63"/>
                  <a:gd fmla="*/ 213 w 480" name="T64"/>
                  <a:gd fmla="*/ 328 h 471" name="T65"/>
                  <a:gd fmla="*/ 123 w 480" name="T66"/>
                  <a:gd fmla="*/ 240 h 471" name="T67"/>
                  <a:gd fmla="*/ 142 w 480" name="T68"/>
                  <a:gd fmla="*/ 195 h 471" name="T69"/>
                  <a:gd fmla="*/ 151 w 480" name="T70"/>
                  <a:gd fmla="*/ 134 h 471" name="T71"/>
                  <a:gd fmla="*/ 204 w 480" name="T72"/>
                  <a:gd fmla="*/ 160 h 471" name="T73"/>
                  <a:gd fmla="*/ 239 w 480" name="T74"/>
                  <a:gd fmla="*/ 160 h 471" name="T75"/>
                  <a:gd fmla="*/ 266 w 480" name="T76"/>
                  <a:gd fmla="*/ 160 h 471" name="T77"/>
                  <a:gd fmla="*/ 327 w 480" name="T78"/>
                  <a:gd fmla="*/ 134 h 471" name="T79"/>
                  <a:gd fmla="*/ 336 w 480" name="T80"/>
                  <a:gd fmla="*/ 195 h 471" name="T81"/>
                  <a:gd fmla="*/ 354 w 480" name="T82"/>
                  <a:gd fmla="*/ 240 h 471" name="T83"/>
                  <a:gd fmla="*/ 257 w 480" name="T84"/>
                  <a:gd fmla="*/ 328 h 471" name="T8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b="b" l="0" r="r" t="0"/>
                <a:pathLst>
                  <a:path h="471" w="480">
                    <a:moveTo>
                      <a:pt x="239" y="231"/>
                    </a:moveTo>
                    <a:lnTo>
                      <a:pt x="239" y="231"/>
                    </a:lnTo>
                    <a:lnTo>
                      <a:pt x="239" y="231"/>
                    </a:lnTo>
                    <a:lnTo>
                      <a:pt x="239" y="231"/>
                    </a:lnTo>
                    <a:cubicBezTo>
                      <a:pt x="213" y="231"/>
                      <a:pt x="186" y="222"/>
                      <a:pt x="168" y="240"/>
                    </a:cubicBezTo>
                    <a:cubicBezTo>
                      <a:pt x="159" y="248"/>
                      <a:pt x="151" y="257"/>
                      <a:pt x="151" y="266"/>
                    </a:cubicBezTo>
                    <a:cubicBezTo>
                      <a:pt x="151" y="319"/>
                      <a:pt x="195" y="319"/>
                      <a:pt x="239" y="319"/>
                    </a:cubicBezTo>
                    <a:lnTo>
                      <a:pt x="239" y="319"/>
                    </a:lnTo>
                    <a:cubicBezTo>
                      <a:pt x="283" y="319"/>
                      <a:pt x="319" y="319"/>
                      <a:pt x="319" y="266"/>
                    </a:cubicBezTo>
                    <a:cubicBezTo>
                      <a:pt x="319" y="257"/>
                      <a:pt x="319" y="248"/>
                      <a:pt x="310" y="240"/>
                    </a:cubicBezTo>
                    <a:cubicBezTo>
                      <a:pt x="292" y="222"/>
                      <a:pt x="266" y="231"/>
                      <a:pt x="239" y="231"/>
                    </a:cubicBezTo>
                    <a:close/>
                    <a:moveTo>
                      <a:pt x="195" y="293"/>
                    </a:moveTo>
                    <a:lnTo>
                      <a:pt x="195" y="293"/>
                    </a:lnTo>
                    <a:cubicBezTo>
                      <a:pt x="186" y="293"/>
                      <a:pt x="186" y="284"/>
                      <a:pt x="186" y="275"/>
                    </a:cubicBezTo>
                    <a:cubicBezTo>
                      <a:pt x="186" y="257"/>
                      <a:pt x="186" y="248"/>
                      <a:pt x="195" y="248"/>
                    </a:cubicBezTo>
                    <a:cubicBezTo>
                      <a:pt x="204" y="248"/>
                      <a:pt x="213" y="257"/>
                      <a:pt x="213" y="275"/>
                    </a:cubicBezTo>
                    <a:cubicBezTo>
                      <a:pt x="213" y="284"/>
                      <a:pt x="204" y="293"/>
                      <a:pt x="195" y="293"/>
                    </a:cubicBezTo>
                    <a:close/>
                    <a:moveTo>
                      <a:pt x="274" y="293"/>
                    </a:moveTo>
                    <a:lnTo>
                      <a:pt x="274" y="293"/>
                    </a:lnTo>
                    <a:cubicBezTo>
                      <a:pt x="266" y="293"/>
                      <a:pt x="266" y="284"/>
                      <a:pt x="266" y="275"/>
                    </a:cubicBezTo>
                    <a:cubicBezTo>
                      <a:pt x="266" y="257"/>
                      <a:pt x="266" y="248"/>
                      <a:pt x="274" y="248"/>
                    </a:cubicBezTo>
                    <a:cubicBezTo>
                      <a:pt x="283" y="248"/>
                      <a:pt x="292" y="257"/>
                      <a:pt x="292" y="275"/>
                    </a:cubicBezTo>
                    <a:cubicBezTo>
                      <a:pt x="292" y="284"/>
                      <a:pt x="283" y="293"/>
                      <a:pt x="274" y="293"/>
                    </a:cubicBezTo>
                    <a:close/>
                    <a:moveTo>
                      <a:pt x="239" y="0"/>
                    </a:moveTo>
                    <a:lnTo>
                      <a:pt x="239" y="0"/>
                    </a:lnTo>
                    <a:cubicBezTo>
                      <a:pt x="107" y="0"/>
                      <a:pt x="0" y="107"/>
                      <a:pt x="0" y="231"/>
                    </a:cubicBezTo>
                    <a:cubicBezTo>
                      <a:pt x="0" y="363"/>
                      <a:pt x="107" y="470"/>
                      <a:pt x="239" y="470"/>
                    </a:cubicBezTo>
                    <a:cubicBezTo>
                      <a:pt x="372" y="470"/>
                      <a:pt x="479" y="363"/>
                      <a:pt x="479" y="231"/>
                    </a:cubicBezTo>
                    <a:cubicBezTo>
                      <a:pt x="479" y="107"/>
                      <a:pt x="372" y="0"/>
                      <a:pt x="239" y="0"/>
                    </a:cubicBezTo>
                    <a:close/>
                    <a:moveTo>
                      <a:pt x="257" y="328"/>
                    </a:moveTo>
                    <a:lnTo>
                      <a:pt x="257" y="328"/>
                    </a:lnTo>
                    <a:cubicBezTo>
                      <a:pt x="257" y="328"/>
                      <a:pt x="248" y="328"/>
                      <a:pt x="239" y="328"/>
                    </a:cubicBezTo>
                    <a:cubicBezTo>
                      <a:pt x="230" y="328"/>
                      <a:pt x="221" y="328"/>
                      <a:pt x="213" y="328"/>
                    </a:cubicBezTo>
                    <a:cubicBezTo>
                      <a:pt x="195" y="328"/>
                      <a:pt x="123" y="328"/>
                      <a:pt x="123" y="240"/>
                    </a:cubicBezTo>
                    <a:cubicBezTo>
                      <a:pt x="123" y="222"/>
                      <a:pt x="133" y="204"/>
                      <a:pt x="142" y="195"/>
                    </a:cubicBezTo>
                    <a:cubicBezTo>
                      <a:pt x="142" y="187"/>
                      <a:pt x="142" y="160"/>
                      <a:pt x="151" y="134"/>
                    </a:cubicBezTo>
                    <a:cubicBezTo>
                      <a:pt x="151" y="134"/>
                      <a:pt x="168" y="142"/>
                      <a:pt x="204" y="160"/>
                    </a:cubicBezTo>
                    <a:cubicBezTo>
                      <a:pt x="213" y="160"/>
                      <a:pt x="230" y="160"/>
                      <a:pt x="239" y="160"/>
                    </a:cubicBezTo>
                    <a:cubicBezTo>
                      <a:pt x="248" y="160"/>
                      <a:pt x="266" y="160"/>
                      <a:pt x="266" y="160"/>
                    </a:cubicBezTo>
                    <a:cubicBezTo>
                      <a:pt x="301" y="142"/>
                      <a:pt x="327" y="134"/>
                      <a:pt x="327" y="134"/>
                    </a:cubicBezTo>
                    <a:cubicBezTo>
                      <a:pt x="336" y="160"/>
                      <a:pt x="336" y="187"/>
                      <a:pt x="336" y="195"/>
                    </a:cubicBezTo>
                    <a:cubicBezTo>
                      <a:pt x="345" y="204"/>
                      <a:pt x="354" y="222"/>
                      <a:pt x="354" y="240"/>
                    </a:cubicBezTo>
                    <a:cubicBezTo>
                      <a:pt x="354" y="328"/>
                      <a:pt x="274" y="328"/>
                      <a:pt x="257" y="328"/>
                    </a:cubicBezTo>
                    <a:close/>
                  </a:path>
                </a:pathLst>
              </a:custGeom>
              <a:grpFill/>
              <a:ln>
                <a:noFill/>
              </a:ln>
              <a:effectLst/>
              <a:extLst/>
            </p:spPr>
            <p:txBody>
              <a:bodyPr anchor="ctr" bIns="22850" lIns="45700" rIns="45700" tIns="22850" wrap="none"/>
              <a:lstStyle/>
              <a:p>
                <a:pPr>
                  <a:defRPr/>
                </a:pPr>
                <a:endParaRPr lang="en-US" sz="3199">
                  <a:latin typeface="Roboto Light"/>
                </a:endParaRPr>
              </a:p>
            </p:txBody>
          </p:sp>
          <p:sp>
            <p:nvSpPr>
              <p:cNvPr id="35" name="Freeform 74"/>
              <p:cNvSpPr>
                <a:spLocks noChangeArrowheads="1"/>
              </p:cNvSpPr>
              <p:nvPr/>
            </p:nvSpPr>
            <p:spPr bwMode="auto">
              <a:xfrm>
                <a:off x="6613525" y="3297139"/>
                <a:ext cx="241300" cy="238125"/>
              </a:xfrm>
              <a:custGeom>
                <a:gdLst>
                  <a:gd fmla="*/ 27 w 445" name="T0"/>
                  <a:gd fmla="*/ 107 h 436" name="T1"/>
                  <a:gd fmla="*/ 27 w 445" name="T2"/>
                  <a:gd fmla="*/ 107 h 436" name="T3"/>
                  <a:gd fmla="*/ 62 w 445" name="T4"/>
                  <a:gd fmla="*/ 186 h 436" name="T5"/>
                  <a:gd fmla="*/ 116 w 445" name="T6"/>
                  <a:gd fmla="*/ 204 h 436" name="T7"/>
                  <a:gd fmla="*/ 125 w 445" name="T8"/>
                  <a:gd fmla="*/ 204 h 436" name="T9"/>
                  <a:gd fmla="*/ 134 w 445" name="T10"/>
                  <a:gd fmla="*/ 248 h 436" name="T11"/>
                  <a:gd fmla="*/ 134 w 445" name="T12"/>
                  <a:gd fmla="*/ 248 h 436" name="T13"/>
                  <a:gd fmla="*/ 0 w 445" name="T14"/>
                  <a:gd fmla="*/ 345 h 436" name="T15"/>
                  <a:gd fmla="*/ 116 w 445" name="T16"/>
                  <a:gd fmla="*/ 435 h 436" name="T17"/>
                  <a:gd fmla="*/ 116 w 445" name="T18"/>
                  <a:gd fmla="*/ 435 h 436" name="T19"/>
                  <a:gd fmla="*/ 125 w 445" name="T20"/>
                  <a:gd fmla="*/ 435 h 436" name="T21"/>
                  <a:gd fmla="*/ 196 w 445" name="T22"/>
                  <a:gd fmla="*/ 417 h 436" name="T23"/>
                  <a:gd fmla="*/ 249 w 445" name="T24"/>
                  <a:gd fmla="*/ 320 h 436" name="T25"/>
                  <a:gd fmla="*/ 205 w 445" name="T26"/>
                  <a:gd fmla="*/ 230 h 436" name="T27"/>
                  <a:gd fmla="*/ 178 w 445" name="T28"/>
                  <a:gd fmla="*/ 204 h 436" name="T29"/>
                  <a:gd fmla="*/ 196 w 445" name="T30"/>
                  <a:gd fmla="*/ 177 h 436" name="T31"/>
                  <a:gd fmla="*/ 231 w 445" name="T32"/>
                  <a:gd fmla="*/ 98 h 436" name="T33"/>
                  <a:gd fmla="*/ 196 w 445" name="T34"/>
                  <a:gd fmla="*/ 18 h 436" name="T35"/>
                  <a:gd fmla="*/ 213 w 445" name="T36"/>
                  <a:gd fmla="*/ 18 h 436" name="T37"/>
                  <a:gd fmla="*/ 249 w 445" name="T38"/>
                  <a:gd fmla="*/ 0 h 436" name="T39"/>
                  <a:gd fmla="*/ 249 w 445" name="T40"/>
                  <a:gd fmla="*/ 0 h 436" name="T41"/>
                  <a:gd fmla="*/ 143 w 445" name="T42"/>
                  <a:gd fmla="*/ 0 h 436" name="T43"/>
                  <a:gd fmla="*/ 27 w 445" name="T44"/>
                  <a:gd fmla="*/ 107 h 436" name="T45"/>
                  <a:gd fmla="*/ 205 w 445" name="T46"/>
                  <a:gd fmla="*/ 328 h 436" name="T47"/>
                  <a:gd fmla="*/ 205 w 445" name="T48"/>
                  <a:gd fmla="*/ 328 h 436" name="T49"/>
                  <a:gd fmla="*/ 134 w 445" name="T50"/>
                  <a:gd fmla="*/ 390 h 436" name="T51"/>
                  <a:gd fmla="*/ 54 w 445" name="T52"/>
                  <a:gd fmla="*/ 345 h 436" name="T53"/>
                  <a:gd fmla="*/ 71 w 445" name="T54"/>
                  <a:gd fmla="*/ 292 h 436" name="T55"/>
                  <a:gd fmla="*/ 125 w 445" name="T56"/>
                  <a:gd fmla="*/ 275 h 436" name="T57"/>
                  <a:gd fmla="*/ 134 w 445" name="T58"/>
                  <a:gd fmla="*/ 275 h 436" name="T59"/>
                  <a:gd fmla="*/ 205 w 445" name="T60"/>
                  <a:gd fmla="*/ 328 h 436" name="T61"/>
                  <a:gd fmla="*/ 178 w 445" name="T62"/>
                  <a:gd fmla="*/ 80 h 436" name="T63"/>
                  <a:gd fmla="*/ 178 w 445" name="T64"/>
                  <a:gd fmla="*/ 80 h 436" name="T65"/>
                  <a:gd fmla="*/ 143 w 445" name="T66"/>
                  <a:gd fmla="*/ 169 h 436" name="T67"/>
                  <a:gd fmla="*/ 134 w 445" name="T68"/>
                  <a:gd fmla="*/ 169 h 436" name="T69"/>
                  <a:gd fmla="*/ 81 w 445" name="T70"/>
                  <a:gd fmla="*/ 116 h 436" name="T71"/>
                  <a:gd fmla="*/ 81 w 445" name="T72"/>
                  <a:gd fmla="*/ 62 h 436" name="T73"/>
                  <a:gd fmla="*/ 107 w 445" name="T74"/>
                  <a:gd fmla="*/ 26 h 436" name="T75"/>
                  <a:gd fmla="*/ 116 w 445" name="T76"/>
                  <a:gd fmla="*/ 26 h 436" name="T77"/>
                  <a:gd fmla="*/ 178 w 445" name="T78"/>
                  <a:gd fmla="*/ 80 h 436" name="T79"/>
                  <a:gd fmla="*/ 373 w 445" name="T80"/>
                  <a:gd fmla="*/ 169 h 436" name="T81"/>
                  <a:gd fmla="*/ 373 w 445" name="T82"/>
                  <a:gd fmla="*/ 169 h 436" name="T83"/>
                  <a:gd fmla="*/ 373 w 445" name="T84"/>
                  <a:gd fmla="*/ 98 h 436" name="T85"/>
                  <a:gd fmla="*/ 319 w 445" name="T86"/>
                  <a:gd fmla="*/ 98 h 436" name="T87"/>
                  <a:gd fmla="*/ 319 w 445" name="T88"/>
                  <a:gd fmla="*/ 169 h 436" name="T89"/>
                  <a:gd fmla="*/ 249 w 445" name="T90"/>
                  <a:gd fmla="*/ 169 h 436" name="T91"/>
                  <a:gd fmla="*/ 249 w 445" name="T92"/>
                  <a:gd fmla="*/ 213 h 436" name="T93"/>
                  <a:gd fmla="*/ 319 w 445" name="T94"/>
                  <a:gd fmla="*/ 213 h 436" name="T95"/>
                  <a:gd fmla="*/ 319 w 445" name="T96"/>
                  <a:gd fmla="*/ 292 h 436" name="T97"/>
                  <a:gd fmla="*/ 373 w 445" name="T98"/>
                  <a:gd fmla="*/ 292 h 436" name="T99"/>
                  <a:gd fmla="*/ 373 w 445" name="T100"/>
                  <a:gd fmla="*/ 213 h 436" name="T101"/>
                  <a:gd fmla="*/ 444 w 445" name="T102"/>
                  <a:gd fmla="*/ 213 h 436" name="T103"/>
                  <a:gd fmla="*/ 444 w 445" name="T104"/>
                  <a:gd fmla="*/ 169 h 436" name="T105"/>
                  <a:gd fmla="*/ 373 w 445" name="T106"/>
                  <a:gd fmla="*/ 169 h 436"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436" w="445">
                    <a:moveTo>
                      <a:pt x="27" y="107"/>
                    </a:moveTo>
                    <a:lnTo>
                      <a:pt x="27" y="107"/>
                    </a:lnTo>
                    <a:cubicBezTo>
                      <a:pt x="27" y="142"/>
                      <a:pt x="36" y="169"/>
                      <a:pt x="62" y="186"/>
                    </a:cubicBezTo>
                    <a:cubicBezTo>
                      <a:pt x="81" y="195"/>
                      <a:pt x="107" y="204"/>
                      <a:pt x="116" y="204"/>
                    </a:cubicBezTo>
                    <a:lnTo>
                      <a:pt x="125" y="204"/>
                    </a:lnTo>
                    <a:cubicBezTo>
                      <a:pt x="125" y="204"/>
                      <a:pt x="116" y="222"/>
                      <a:pt x="134" y="248"/>
                    </a:cubicBezTo>
                    <a:lnTo>
                      <a:pt x="134" y="248"/>
                    </a:lnTo>
                    <a:cubicBezTo>
                      <a:pt x="107" y="248"/>
                      <a:pt x="0" y="257"/>
                      <a:pt x="0" y="345"/>
                    </a:cubicBezTo>
                    <a:cubicBezTo>
                      <a:pt x="0" y="435"/>
                      <a:pt x="98" y="435"/>
                      <a:pt x="116" y="435"/>
                    </a:cubicBezTo>
                    <a:lnTo>
                      <a:pt x="116" y="435"/>
                    </a:lnTo>
                    <a:cubicBezTo>
                      <a:pt x="116" y="435"/>
                      <a:pt x="116" y="435"/>
                      <a:pt x="125" y="435"/>
                    </a:cubicBezTo>
                    <a:cubicBezTo>
                      <a:pt x="134" y="435"/>
                      <a:pt x="169" y="435"/>
                      <a:pt x="196" y="417"/>
                    </a:cubicBezTo>
                    <a:cubicBezTo>
                      <a:pt x="231" y="399"/>
                      <a:pt x="249" y="364"/>
                      <a:pt x="249" y="320"/>
                    </a:cubicBezTo>
                    <a:cubicBezTo>
                      <a:pt x="249" y="275"/>
                      <a:pt x="222" y="248"/>
                      <a:pt x="205" y="230"/>
                    </a:cubicBezTo>
                    <a:cubicBezTo>
                      <a:pt x="187" y="222"/>
                      <a:pt x="178" y="213"/>
                      <a:pt x="178" y="204"/>
                    </a:cubicBezTo>
                    <a:cubicBezTo>
                      <a:pt x="178" y="195"/>
                      <a:pt x="187" y="186"/>
                      <a:pt x="196" y="177"/>
                    </a:cubicBezTo>
                    <a:cubicBezTo>
                      <a:pt x="213" y="160"/>
                      <a:pt x="231" y="142"/>
                      <a:pt x="231" y="98"/>
                    </a:cubicBezTo>
                    <a:cubicBezTo>
                      <a:pt x="231" y="62"/>
                      <a:pt x="222" y="36"/>
                      <a:pt x="196" y="18"/>
                    </a:cubicBezTo>
                    <a:lnTo>
                      <a:pt x="213" y="18"/>
                    </a:lnTo>
                    <a:cubicBezTo>
                      <a:pt x="231" y="18"/>
                      <a:pt x="249" y="9"/>
                      <a:pt x="249" y="0"/>
                    </a:cubicBezTo>
                    <a:lnTo>
                      <a:pt x="249" y="0"/>
                    </a:lnTo>
                    <a:cubicBezTo>
                      <a:pt x="143" y="0"/>
                      <a:pt x="143" y="0"/>
                      <a:pt x="143" y="0"/>
                    </a:cubicBezTo>
                    <a:cubicBezTo>
                      <a:pt x="134" y="0"/>
                      <a:pt x="27" y="0"/>
                      <a:pt x="27" y="107"/>
                    </a:cubicBezTo>
                    <a:close/>
                    <a:moveTo>
                      <a:pt x="205" y="328"/>
                    </a:moveTo>
                    <a:lnTo>
                      <a:pt x="205" y="328"/>
                    </a:lnTo>
                    <a:cubicBezTo>
                      <a:pt x="213" y="364"/>
                      <a:pt x="178" y="390"/>
                      <a:pt x="134" y="390"/>
                    </a:cubicBezTo>
                    <a:cubicBezTo>
                      <a:pt x="90" y="399"/>
                      <a:pt x="54" y="381"/>
                      <a:pt x="54" y="345"/>
                    </a:cubicBezTo>
                    <a:cubicBezTo>
                      <a:pt x="45" y="328"/>
                      <a:pt x="54" y="310"/>
                      <a:pt x="71" y="292"/>
                    </a:cubicBezTo>
                    <a:cubicBezTo>
                      <a:pt x="90" y="283"/>
                      <a:pt x="107" y="275"/>
                      <a:pt x="125" y="275"/>
                    </a:cubicBezTo>
                    <a:cubicBezTo>
                      <a:pt x="134" y="275"/>
                      <a:pt x="134" y="275"/>
                      <a:pt x="134" y="275"/>
                    </a:cubicBezTo>
                    <a:cubicBezTo>
                      <a:pt x="178" y="275"/>
                      <a:pt x="205" y="301"/>
                      <a:pt x="205" y="328"/>
                    </a:cubicBezTo>
                    <a:close/>
                    <a:moveTo>
                      <a:pt x="178" y="80"/>
                    </a:moveTo>
                    <a:lnTo>
                      <a:pt x="178" y="80"/>
                    </a:lnTo>
                    <a:cubicBezTo>
                      <a:pt x="187" y="124"/>
                      <a:pt x="169" y="160"/>
                      <a:pt x="143" y="169"/>
                    </a:cubicBezTo>
                    <a:cubicBezTo>
                      <a:pt x="143" y="169"/>
                      <a:pt x="143" y="169"/>
                      <a:pt x="134" y="169"/>
                    </a:cubicBezTo>
                    <a:cubicBezTo>
                      <a:pt x="107" y="169"/>
                      <a:pt x="90" y="151"/>
                      <a:pt x="81" y="116"/>
                    </a:cubicBezTo>
                    <a:cubicBezTo>
                      <a:pt x="71" y="98"/>
                      <a:pt x="71" y="80"/>
                      <a:pt x="81" y="62"/>
                    </a:cubicBezTo>
                    <a:cubicBezTo>
                      <a:pt x="81" y="45"/>
                      <a:pt x="98" y="36"/>
                      <a:pt x="107" y="26"/>
                    </a:cubicBezTo>
                    <a:lnTo>
                      <a:pt x="116" y="26"/>
                    </a:lnTo>
                    <a:cubicBezTo>
                      <a:pt x="151" y="26"/>
                      <a:pt x="169" y="45"/>
                      <a:pt x="178" y="80"/>
                    </a:cubicBezTo>
                    <a:close/>
                    <a:moveTo>
                      <a:pt x="373" y="169"/>
                    </a:moveTo>
                    <a:lnTo>
                      <a:pt x="373" y="169"/>
                    </a:lnTo>
                    <a:cubicBezTo>
                      <a:pt x="373" y="98"/>
                      <a:pt x="373" y="98"/>
                      <a:pt x="373" y="98"/>
                    </a:cubicBezTo>
                    <a:cubicBezTo>
                      <a:pt x="319" y="98"/>
                      <a:pt x="319" y="98"/>
                      <a:pt x="319" y="98"/>
                    </a:cubicBezTo>
                    <a:cubicBezTo>
                      <a:pt x="319" y="169"/>
                      <a:pt x="319" y="169"/>
                      <a:pt x="319" y="169"/>
                    </a:cubicBezTo>
                    <a:cubicBezTo>
                      <a:pt x="249" y="169"/>
                      <a:pt x="249" y="169"/>
                      <a:pt x="249" y="169"/>
                    </a:cubicBezTo>
                    <a:cubicBezTo>
                      <a:pt x="249" y="213"/>
                      <a:pt x="249" y="213"/>
                      <a:pt x="249" y="213"/>
                    </a:cubicBezTo>
                    <a:cubicBezTo>
                      <a:pt x="319" y="213"/>
                      <a:pt x="319" y="213"/>
                      <a:pt x="319" y="213"/>
                    </a:cubicBezTo>
                    <a:cubicBezTo>
                      <a:pt x="319" y="292"/>
                      <a:pt x="319" y="292"/>
                      <a:pt x="319" y="292"/>
                    </a:cubicBezTo>
                    <a:cubicBezTo>
                      <a:pt x="373" y="292"/>
                      <a:pt x="373" y="292"/>
                      <a:pt x="373" y="292"/>
                    </a:cubicBezTo>
                    <a:cubicBezTo>
                      <a:pt x="373" y="213"/>
                      <a:pt x="373" y="213"/>
                      <a:pt x="373" y="213"/>
                    </a:cubicBezTo>
                    <a:cubicBezTo>
                      <a:pt x="444" y="213"/>
                      <a:pt x="444" y="213"/>
                      <a:pt x="444" y="213"/>
                    </a:cubicBezTo>
                    <a:cubicBezTo>
                      <a:pt x="444" y="169"/>
                      <a:pt x="444" y="169"/>
                      <a:pt x="444" y="169"/>
                    </a:cubicBezTo>
                    <a:lnTo>
                      <a:pt x="373" y="169"/>
                    </a:lnTo>
                    <a:close/>
                  </a:path>
                </a:pathLst>
              </a:custGeom>
              <a:grpFill/>
              <a:ln>
                <a:noFill/>
              </a:ln>
              <a:effectLst/>
              <a:extLst/>
            </p:spPr>
            <p:txBody>
              <a:bodyPr anchor="ctr" bIns="22850" lIns="45700" rIns="45700" tIns="22850" wrap="none"/>
              <a:lstStyle/>
              <a:p>
                <a:pPr>
                  <a:defRPr/>
                </a:pPr>
                <a:endParaRPr lang="en-US" sz="3199">
                  <a:latin typeface="Roboto Light"/>
                </a:endParaRPr>
              </a:p>
            </p:txBody>
          </p:sp>
          <p:sp>
            <p:nvSpPr>
              <p:cNvPr id="36" name="Freeform 75"/>
              <p:cNvSpPr>
                <a:spLocks noChangeArrowheads="1"/>
              </p:cNvSpPr>
              <p:nvPr/>
            </p:nvSpPr>
            <p:spPr bwMode="auto">
              <a:xfrm>
                <a:off x="5053013" y="3292376"/>
                <a:ext cx="133350" cy="247650"/>
              </a:xfrm>
              <a:custGeom>
                <a:gdLst>
                  <a:gd fmla="*/ 248 w 249" name="T0"/>
                  <a:gd fmla="*/ 80 h 453" name="T1"/>
                  <a:gd fmla="*/ 248 w 249" name="T2"/>
                  <a:gd fmla="*/ 80 h 453" name="T3"/>
                  <a:gd fmla="*/ 177 w 249" name="T4"/>
                  <a:gd fmla="*/ 80 h 453" name="T5"/>
                  <a:gd fmla="*/ 160 w 249" name="T6"/>
                  <a:gd fmla="*/ 107 h 453" name="T7"/>
                  <a:gd fmla="*/ 160 w 249" name="T8"/>
                  <a:gd fmla="*/ 160 h 453" name="T9"/>
                  <a:gd fmla="*/ 248 w 249" name="T10"/>
                  <a:gd fmla="*/ 160 h 453" name="T11"/>
                  <a:gd fmla="*/ 248 w 249" name="T12"/>
                  <a:gd fmla="*/ 231 h 453" name="T13"/>
                  <a:gd fmla="*/ 160 w 249" name="T14"/>
                  <a:gd fmla="*/ 231 h 453" name="T15"/>
                  <a:gd fmla="*/ 160 w 249" name="T16"/>
                  <a:gd fmla="*/ 452 h 453" name="T17"/>
                  <a:gd fmla="*/ 79 w 249" name="T18"/>
                  <a:gd fmla="*/ 452 h 453" name="T19"/>
                  <a:gd fmla="*/ 79 w 249" name="T20"/>
                  <a:gd fmla="*/ 231 h 453" name="T21"/>
                  <a:gd fmla="*/ 0 w 249" name="T22"/>
                  <a:gd fmla="*/ 231 h 453" name="T23"/>
                  <a:gd fmla="*/ 0 w 249" name="T24"/>
                  <a:gd fmla="*/ 160 h 453" name="T25"/>
                  <a:gd fmla="*/ 79 w 249" name="T26"/>
                  <a:gd fmla="*/ 160 h 453" name="T27"/>
                  <a:gd fmla="*/ 79 w 249" name="T28"/>
                  <a:gd fmla="*/ 116 h 453" name="T29"/>
                  <a:gd fmla="*/ 177 w 249" name="T30"/>
                  <a:gd fmla="*/ 0 h 453" name="T31"/>
                  <a:gd fmla="*/ 248 w 249" name="T32"/>
                  <a:gd fmla="*/ 0 h 453" name="T33"/>
                  <a:gd fmla="*/ 248 w 249" name="T34"/>
                  <a:gd fmla="*/ 80 h 453"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452" w="249">
                    <a:moveTo>
                      <a:pt x="248" y="80"/>
                    </a:moveTo>
                    <a:lnTo>
                      <a:pt x="248" y="80"/>
                    </a:lnTo>
                    <a:cubicBezTo>
                      <a:pt x="177" y="80"/>
                      <a:pt x="177" y="80"/>
                      <a:pt x="177" y="80"/>
                    </a:cubicBezTo>
                    <a:cubicBezTo>
                      <a:pt x="169" y="80"/>
                      <a:pt x="160" y="89"/>
                      <a:pt x="160" y="107"/>
                    </a:cubicBezTo>
                    <a:cubicBezTo>
                      <a:pt x="160" y="160"/>
                      <a:pt x="160" y="160"/>
                      <a:pt x="160" y="160"/>
                    </a:cubicBezTo>
                    <a:cubicBezTo>
                      <a:pt x="248" y="160"/>
                      <a:pt x="248" y="160"/>
                      <a:pt x="248" y="160"/>
                    </a:cubicBezTo>
                    <a:cubicBezTo>
                      <a:pt x="248" y="231"/>
                      <a:pt x="248" y="231"/>
                      <a:pt x="248" y="231"/>
                    </a:cubicBezTo>
                    <a:cubicBezTo>
                      <a:pt x="160" y="231"/>
                      <a:pt x="160" y="231"/>
                      <a:pt x="160" y="231"/>
                    </a:cubicBezTo>
                    <a:cubicBezTo>
                      <a:pt x="160" y="452"/>
                      <a:pt x="160" y="452"/>
                      <a:pt x="160" y="452"/>
                    </a:cubicBezTo>
                    <a:cubicBezTo>
                      <a:pt x="79" y="452"/>
                      <a:pt x="79" y="452"/>
                      <a:pt x="79" y="452"/>
                    </a:cubicBezTo>
                    <a:cubicBezTo>
                      <a:pt x="79" y="231"/>
                      <a:pt x="79" y="231"/>
                      <a:pt x="79" y="231"/>
                    </a:cubicBezTo>
                    <a:cubicBezTo>
                      <a:pt x="0" y="231"/>
                      <a:pt x="0" y="231"/>
                      <a:pt x="0" y="231"/>
                    </a:cubicBezTo>
                    <a:cubicBezTo>
                      <a:pt x="0" y="160"/>
                      <a:pt x="0" y="160"/>
                      <a:pt x="0" y="160"/>
                    </a:cubicBezTo>
                    <a:cubicBezTo>
                      <a:pt x="79" y="160"/>
                      <a:pt x="79" y="160"/>
                      <a:pt x="79" y="160"/>
                    </a:cubicBezTo>
                    <a:cubicBezTo>
                      <a:pt x="79" y="116"/>
                      <a:pt x="79" y="116"/>
                      <a:pt x="79" y="116"/>
                    </a:cubicBezTo>
                    <a:cubicBezTo>
                      <a:pt x="79" y="54"/>
                      <a:pt x="115" y="0"/>
                      <a:pt x="177" y="0"/>
                    </a:cubicBezTo>
                    <a:cubicBezTo>
                      <a:pt x="248" y="0"/>
                      <a:pt x="248" y="0"/>
                      <a:pt x="248" y="0"/>
                    </a:cubicBezTo>
                    <a:lnTo>
                      <a:pt x="248" y="80"/>
                    </a:lnTo>
                  </a:path>
                </a:pathLst>
              </a:custGeom>
              <a:grpFill/>
              <a:ln>
                <a:noFill/>
              </a:ln>
              <a:effectLst/>
              <a:extLst/>
            </p:spPr>
            <p:txBody>
              <a:bodyPr anchor="ctr" bIns="22850" lIns="45700" rIns="45700" tIns="22850" wrap="none"/>
              <a:lstStyle/>
              <a:p>
                <a:pPr>
                  <a:defRPr/>
                </a:pPr>
                <a:endParaRPr lang="en-US" sz="3199">
                  <a:latin typeface="Roboto Light"/>
                </a:endParaRPr>
              </a:p>
            </p:txBody>
          </p:sp>
          <p:sp>
            <p:nvSpPr>
              <p:cNvPr id="37" name="Freeform 76"/>
              <p:cNvSpPr>
                <a:spLocks noChangeArrowheads="1"/>
              </p:cNvSpPr>
              <p:nvPr/>
            </p:nvSpPr>
            <p:spPr bwMode="auto">
              <a:xfrm>
                <a:off x="4449764" y="3825777"/>
                <a:ext cx="261937" cy="255587"/>
              </a:xfrm>
              <a:custGeom>
                <a:gdLst>
                  <a:gd fmla="*/ 239 w 480" name="T0"/>
                  <a:gd fmla="*/ 0 h 471" name="T1"/>
                  <a:gd fmla="*/ 239 w 480" name="T2"/>
                  <a:gd fmla="*/ 0 h 471" name="T3"/>
                  <a:gd fmla="*/ 0 w 480" name="T4"/>
                  <a:gd fmla="*/ 231 h 471" name="T5"/>
                  <a:gd fmla="*/ 239 w 480" name="T6"/>
                  <a:gd fmla="*/ 470 h 471" name="T7"/>
                  <a:gd fmla="*/ 479 w 480" name="T8"/>
                  <a:gd fmla="*/ 231 h 471" name="T9"/>
                  <a:gd fmla="*/ 239 w 480" name="T10"/>
                  <a:gd fmla="*/ 0 h 471" name="T11"/>
                  <a:gd fmla="*/ 239 w 480" name="T12"/>
                  <a:gd fmla="*/ 178 h 471" name="T13"/>
                  <a:gd fmla="*/ 239 w 480" name="T14"/>
                  <a:gd fmla="*/ 178 h 471" name="T15"/>
                  <a:gd fmla="*/ 231 w 480" name="T16"/>
                  <a:gd fmla="*/ 196 h 471" name="T17"/>
                  <a:gd fmla="*/ 231 w 480" name="T18"/>
                  <a:gd fmla="*/ 275 h 471" name="T19"/>
                  <a:gd fmla="*/ 169 w 480" name="T20"/>
                  <a:gd fmla="*/ 328 h 471" name="T21"/>
                  <a:gd fmla="*/ 116 w 480" name="T22"/>
                  <a:gd fmla="*/ 275 h 471" name="T23"/>
                  <a:gd fmla="*/ 116 w 480" name="T24"/>
                  <a:gd fmla="*/ 240 h 471" name="T25"/>
                  <a:gd fmla="*/ 160 w 480" name="T26"/>
                  <a:gd fmla="*/ 240 h 471" name="T27"/>
                  <a:gd fmla="*/ 160 w 480" name="T28"/>
                  <a:gd fmla="*/ 275 h 471" name="T29"/>
                  <a:gd fmla="*/ 169 w 480" name="T30"/>
                  <a:gd fmla="*/ 284 h 471" name="T31"/>
                  <a:gd fmla="*/ 186 w 480" name="T32"/>
                  <a:gd fmla="*/ 275 h 471" name="T33"/>
                  <a:gd fmla="*/ 186 w 480" name="T34"/>
                  <a:gd fmla="*/ 196 h 471" name="T35"/>
                  <a:gd fmla="*/ 239 w 480" name="T36"/>
                  <a:gd fmla="*/ 134 h 471" name="T37"/>
                  <a:gd fmla="*/ 292 w 480" name="T38"/>
                  <a:gd fmla="*/ 196 h 471" name="T39"/>
                  <a:gd fmla="*/ 292 w 480" name="T40"/>
                  <a:gd fmla="*/ 205 h 471" name="T41"/>
                  <a:gd fmla="*/ 266 w 480" name="T42"/>
                  <a:gd fmla="*/ 213 h 471" name="T43"/>
                  <a:gd fmla="*/ 257 w 480" name="T44"/>
                  <a:gd fmla="*/ 205 h 471" name="T45"/>
                  <a:gd fmla="*/ 257 w 480" name="T46"/>
                  <a:gd fmla="*/ 196 h 471" name="T47"/>
                  <a:gd fmla="*/ 239 w 480" name="T48"/>
                  <a:gd fmla="*/ 178 h 471" name="T49"/>
                  <a:gd fmla="*/ 364 w 480" name="T50"/>
                  <a:gd fmla="*/ 275 h 471" name="T51"/>
                  <a:gd fmla="*/ 364 w 480" name="T52"/>
                  <a:gd fmla="*/ 275 h 471" name="T53"/>
                  <a:gd fmla="*/ 311 w 480" name="T54"/>
                  <a:gd fmla="*/ 328 h 471" name="T55"/>
                  <a:gd fmla="*/ 257 w 480" name="T56"/>
                  <a:gd fmla="*/ 275 h 471" name="T57"/>
                  <a:gd fmla="*/ 257 w 480" name="T58"/>
                  <a:gd fmla="*/ 240 h 471" name="T59"/>
                  <a:gd fmla="*/ 266 w 480" name="T60"/>
                  <a:gd fmla="*/ 249 h 471" name="T61"/>
                  <a:gd fmla="*/ 292 w 480" name="T62"/>
                  <a:gd fmla="*/ 240 h 471" name="T63"/>
                  <a:gd fmla="*/ 292 w 480" name="T64"/>
                  <a:gd fmla="*/ 275 h 471" name="T65"/>
                  <a:gd fmla="*/ 311 w 480" name="T66"/>
                  <a:gd fmla="*/ 284 h 471" name="T67"/>
                  <a:gd fmla="*/ 319 w 480" name="T68"/>
                  <a:gd fmla="*/ 275 h 471" name="T69"/>
                  <a:gd fmla="*/ 319 w 480" name="T70"/>
                  <a:gd fmla="*/ 240 h 471" name="T71"/>
                  <a:gd fmla="*/ 364 w 480" name="T72"/>
                  <a:gd fmla="*/ 240 h 471" name="T73"/>
                  <a:gd fmla="*/ 364 w 480" name="T74"/>
                  <a:gd fmla="*/ 275 h 471"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471" w="480">
                    <a:moveTo>
                      <a:pt x="239" y="0"/>
                    </a:moveTo>
                    <a:lnTo>
                      <a:pt x="239" y="0"/>
                    </a:lnTo>
                    <a:cubicBezTo>
                      <a:pt x="107" y="0"/>
                      <a:pt x="0" y="107"/>
                      <a:pt x="0" y="231"/>
                    </a:cubicBezTo>
                    <a:cubicBezTo>
                      <a:pt x="0" y="364"/>
                      <a:pt x="107" y="470"/>
                      <a:pt x="239" y="470"/>
                    </a:cubicBezTo>
                    <a:cubicBezTo>
                      <a:pt x="372" y="470"/>
                      <a:pt x="479" y="364"/>
                      <a:pt x="479" y="231"/>
                    </a:cubicBezTo>
                    <a:cubicBezTo>
                      <a:pt x="479" y="107"/>
                      <a:pt x="372" y="0"/>
                      <a:pt x="239" y="0"/>
                    </a:cubicBezTo>
                    <a:close/>
                    <a:moveTo>
                      <a:pt x="239" y="178"/>
                    </a:moveTo>
                    <a:lnTo>
                      <a:pt x="239" y="178"/>
                    </a:lnTo>
                    <a:cubicBezTo>
                      <a:pt x="231" y="178"/>
                      <a:pt x="231" y="187"/>
                      <a:pt x="231" y="196"/>
                    </a:cubicBezTo>
                    <a:cubicBezTo>
                      <a:pt x="231" y="275"/>
                      <a:pt x="231" y="275"/>
                      <a:pt x="231" y="275"/>
                    </a:cubicBezTo>
                    <a:cubicBezTo>
                      <a:pt x="231" y="303"/>
                      <a:pt x="204" y="328"/>
                      <a:pt x="169" y="328"/>
                    </a:cubicBezTo>
                    <a:cubicBezTo>
                      <a:pt x="142" y="328"/>
                      <a:pt x="116" y="303"/>
                      <a:pt x="116" y="275"/>
                    </a:cubicBezTo>
                    <a:cubicBezTo>
                      <a:pt x="116" y="240"/>
                      <a:pt x="116" y="240"/>
                      <a:pt x="116" y="240"/>
                    </a:cubicBezTo>
                    <a:cubicBezTo>
                      <a:pt x="160" y="240"/>
                      <a:pt x="160" y="240"/>
                      <a:pt x="160" y="240"/>
                    </a:cubicBezTo>
                    <a:cubicBezTo>
                      <a:pt x="160" y="275"/>
                      <a:pt x="160" y="275"/>
                      <a:pt x="160" y="275"/>
                    </a:cubicBezTo>
                    <a:cubicBezTo>
                      <a:pt x="160" y="275"/>
                      <a:pt x="160" y="284"/>
                      <a:pt x="169" y="284"/>
                    </a:cubicBezTo>
                    <a:cubicBezTo>
                      <a:pt x="178" y="284"/>
                      <a:pt x="186" y="275"/>
                      <a:pt x="186" y="275"/>
                    </a:cubicBezTo>
                    <a:cubicBezTo>
                      <a:pt x="186" y="196"/>
                      <a:pt x="186" y="196"/>
                      <a:pt x="186" y="196"/>
                    </a:cubicBezTo>
                    <a:cubicBezTo>
                      <a:pt x="186" y="160"/>
                      <a:pt x="213" y="134"/>
                      <a:pt x="239" y="134"/>
                    </a:cubicBezTo>
                    <a:cubicBezTo>
                      <a:pt x="275" y="134"/>
                      <a:pt x="292" y="160"/>
                      <a:pt x="292" y="196"/>
                    </a:cubicBezTo>
                    <a:cubicBezTo>
                      <a:pt x="292" y="205"/>
                      <a:pt x="292" y="205"/>
                      <a:pt x="292" y="205"/>
                    </a:cubicBezTo>
                    <a:cubicBezTo>
                      <a:pt x="266" y="213"/>
                      <a:pt x="266" y="213"/>
                      <a:pt x="266" y="213"/>
                    </a:cubicBezTo>
                    <a:cubicBezTo>
                      <a:pt x="257" y="205"/>
                      <a:pt x="257" y="205"/>
                      <a:pt x="257" y="205"/>
                    </a:cubicBezTo>
                    <a:cubicBezTo>
                      <a:pt x="257" y="196"/>
                      <a:pt x="257" y="196"/>
                      <a:pt x="257" y="196"/>
                    </a:cubicBezTo>
                    <a:cubicBezTo>
                      <a:pt x="257" y="187"/>
                      <a:pt x="248" y="178"/>
                      <a:pt x="239" y="178"/>
                    </a:cubicBezTo>
                    <a:close/>
                    <a:moveTo>
                      <a:pt x="364" y="275"/>
                    </a:moveTo>
                    <a:lnTo>
                      <a:pt x="364" y="275"/>
                    </a:lnTo>
                    <a:cubicBezTo>
                      <a:pt x="364" y="303"/>
                      <a:pt x="337" y="328"/>
                      <a:pt x="311" y="328"/>
                    </a:cubicBezTo>
                    <a:cubicBezTo>
                      <a:pt x="275" y="328"/>
                      <a:pt x="257" y="303"/>
                      <a:pt x="257" y="275"/>
                    </a:cubicBezTo>
                    <a:cubicBezTo>
                      <a:pt x="257" y="240"/>
                      <a:pt x="257" y="240"/>
                      <a:pt x="257" y="240"/>
                    </a:cubicBezTo>
                    <a:cubicBezTo>
                      <a:pt x="266" y="249"/>
                      <a:pt x="266" y="249"/>
                      <a:pt x="266" y="249"/>
                    </a:cubicBezTo>
                    <a:cubicBezTo>
                      <a:pt x="292" y="240"/>
                      <a:pt x="292" y="240"/>
                      <a:pt x="292" y="240"/>
                    </a:cubicBezTo>
                    <a:cubicBezTo>
                      <a:pt x="292" y="275"/>
                      <a:pt x="292" y="275"/>
                      <a:pt x="292" y="275"/>
                    </a:cubicBezTo>
                    <a:cubicBezTo>
                      <a:pt x="292" y="275"/>
                      <a:pt x="301" y="284"/>
                      <a:pt x="311" y="284"/>
                    </a:cubicBezTo>
                    <a:cubicBezTo>
                      <a:pt x="319" y="284"/>
                      <a:pt x="319" y="275"/>
                      <a:pt x="319" y="275"/>
                    </a:cubicBezTo>
                    <a:cubicBezTo>
                      <a:pt x="319" y="240"/>
                      <a:pt x="319" y="240"/>
                      <a:pt x="319" y="240"/>
                    </a:cubicBezTo>
                    <a:cubicBezTo>
                      <a:pt x="364" y="240"/>
                      <a:pt x="364" y="240"/>
                      <a:pt x="364" y="240"/>
                    </a:cubicBezTo>
                    <a:lnTo>
                      <a:pt x="364" y="275"/>
                    </a:lnTo>
                    <a:close/>
                  </a:path>
                </a:pathLst>
              </a:custGeom>
              <a:grpFill/>
              <a:ln>
                <a:noFill/>
              </a:ln>
              <a:effectLst/>
              <a:extLst/>
            </p:spPr>
            <p:txBody>
              <a:bodyPr anchor="ctr" bIns="22850" lIns="45700" rIns="45700" tIns="22850" wrap="none"/>
              <a:lstStyle/>
              <a:p>
                <a:pPr>
                  <a:defRPr/>
                </a:pPr>
                <a:endParaRPr lang="en-US" sz="3199">
                  <a:latin typeface="Roboto Light"/>
                </a:endParaRPr>
              </a:p>
            </p:txBody>
          </p:sp>
          <p:sp>
            <p:nvSpPr>
              <p:cNvPr id="38" name="Freeform 77"/>
              <p:cNvSpPr>
                <a:spLocks noChangeArrowheads="1"/>
              </p:cNvSpPr>
              <p:nvPr/>
            </p:nvSpPr>
            <p:spPr bwMode="auto">
              <a:xfrm>
                <a:off x="3375025" y="3825777"/>
                <a:ext cx="260350" cy="255587"/>
              </a:xfrm>
              <a:custGeom>
                <a:gdLst>
                  <a:gd fmla="*/ 249 w 480" name="T0"/>
                  <a:gd fmla="*/ 231 h 471" name="T1"/>
                  <a:gd fmla="*/ 249 w 480" name="T2"/>
                  <a:gd fmla="*/ 231 h 471" name="T3"/>
                  <a:gd fmla="*/ 249 w 480" name="T4"/>
                  <a:gd fmla="*/ 231 h 471" name="T5"/>
                  <a:gd fmla="*/ 240 w 480" name="T6"/>
                  <a:gd fmla="*/ 222 h 471" name="T7"/>
                  <a:gd fmla="*/ 142 w 480" name="T8"/>
                  <a:gd fmla="*/ 231 h 471" name="T9"/>
                  <a:gd fmla="*/ 142 w 480" name="T10"/>
                  <a:gd fmla="*/ 231 h 471" name="T11"/>
                  <a:gd fmla="*/ 169 w 480" name="T12"/>
                  <a:gd fmla="*/ 303 h 471" name="T13"/>
                  <a:gd fmla="*/ 249 w 480" name="T14"/>
                  <a:gd fmla="*/ 231 h 471" name="T15"/>
                  <a:gd fmla="*/ 302 w 480" name="T16"/>
                  <a:gd fmla="*/ 160 h 471" name="T17"/>
                  <a:gd fmla="*/ 302 w 480" name="T18"/>
                  <a:gd fmla="*/ 160 h 471" name="T19"/>
                  <a:gd fmla="*/ 240 w 480" name="T20"/>
                  <a:gd fmla="*/ 134 h 471" name="T21"/>
                  <a:gd fmla="*/ 222 w 480" name="T22"/>
                  <a:gd fmla="*/ 143 h 471" name="T23"/>
                  <a:gd fmla="*/ 258 w 480" name="T24"/>
                  <a:gd fmla="*/ 196 h 471" name="T25"/>
                  <a:gd fmla="*/ 302 w 480" name="T26"/>
                  <a:gd fmla="*/ 160 h 471" name="T27"/>
                  <a:gd fmla="*/ 178 w 480" name="T28"/>
                  <a:gd fmla="*/ 311 h 471" name="T29"/>
                  <a:gd fmla="*/ 178 w 480" name="T30"/>
                  <a:gd fmla="*/ 311 h 471" name="T31"/>
                  <a:gd fmla="*/ 240 w 480" name="T32"/>
                  <a:gd fmla="*/ 328 h 471" name="T33"/>
                  <a:gd fmla="*/ 275 w 480" name="T34"/>
                  <a:gd fmla="*/ 328 h 471" name="T35"/>
                  <a:gd fmla="*/ 258 w 480" name="T36"/>
                  <a:gd fmla="*/ 249 h 471" name="T37"/>
                  <a:gd fmla="*/ 178 w 480" name="T38"/>
                  <a:gd fmla="*/ 311 h 471" name="T39"/>
                  <a:gd fmla="*/ 231 w 480" name="T40"/>
                  <a:gd fmla="*/ 205 h 471" name="T41"/>
                  <a:gd fmla="*/ 231 w 480" name="T42"/>
                  <a:gd fmla="*/ 205 h 471" name="T43"/>
                  <a:gd fmla="*/ 195 w 480" name="T44"/>
                  <a:gd fmla="*/ 151 h 471" name="T45"/>
                  <a:gd fmla="*/ 142 w 480" name="T46"/>
                  <a:gd fmla="*/ 213 h 471" name="T47"/>
                  <a:gd fmla="*/ 142 w 480" name="T48"/>
                  <a:gd fmla="*/ 213 h 471" name="T49"/>
                  <a:gd fmla="*/ 231 w 480" name="T50"/>
                  <a:gd fmla="*/ 205 h 471" name="T51"/>
                  <a:gd fmla="*/ 275 w 480" name="T52"/>
                  <a:gd fmla="*/ 249 h 471" name="T53"/>
                  <a:gd fmla="*/ 275 w 480" name="T54"/>
                  <a:gd fmla="*/ 249 h 471" name="T55"/>
                  <a:gd fmla="*/ 293 w 480" name="T56"/>
                  <a:gd fmla="*/ 311 h 471" name="T57"/>
                  <a:gd fmla="*/ 337 w 480" name="T58"/>
                  <a:gd fmla="*/ 249 h 471" name="T59"/>
                  <a:gd fmla="*/ 293 w 480" name="T60"/>
                  <a:gd fmla="*/ 249 h 471" name="T61"/>
                  <a:gd fmla="*/ 275 w 480" name="T62"/>
                  <a:gd fmla="*/ 249 h 471" name="T63"/>
                  <a:gd fmla="*/ 240 w 480" name="T64"/>
                  <a:gd fmla="*/ 0 h 471" name="T65"/>
                  <a:gd fmla="*/ 240 w 480" name="T66"/>
                  <a:gd fmla="*/ 0 h 471" name="T67"/>
                  <a:gd fmla="*/ 0 w 480" name="T68"/>
                  <a:gd fmla="*/ 231 h 471" name="T69"/>
                  <a:gd fmla="*/ 240 w 480" name="T70"/>
                  <a:gd fmla="*/ 470 h 471" name="T71"/>
                  <a:gd fmla="*/ 479 w 480" name="T72"/>
                  <a:gd fmla="*/ 231 h 471" name="T73"/>
                  <a:gd fmla="*/ 240 w 480" name="T74"/>
                  <a:gd fmla="*/ 0 h 471" name="T75"/>
                  <a:gd fmla="*/ 240 w 480" name="T76"/>
                  <a:gd fmla="*/ 356 h 471" name="T77"/>
                  <a:gd fmla="*/ 240 w 480" name="T78"/>
                  <a:gd fmla="*/ 356 h 471" name="T79"/>
                  <a:gd fmla="*/ 124 w 480" name="T80"/>
                  <a:gd fmla="*/ 231 h 471" name="T81"/>
                  <a:gd fmla="*/ 240 w 480" name="T82"/>
                  <a:gd fmla="*/ 116 h 471" name="T83"/>
                  <a:gd fmla="*/ 355 w 480" name="T84"/>
                  <a:gd fmla="*/ 231 h 471" name="T85"/>
                  <a:gd fmla="*/ 240 w 480" name="T86"/>
                  <a:gd fmla="*/ 356 h 471" name="T87"/>
                  <a:gd fmla="*/ 266 w 480" name="T88"/>
                  <a:gd fmla="*/ 213 h 471" name="T89"/>
                  <a:gd fmla="*/ 266 w 480" name="T90"/>
                  <a:gd fmla="*/ 213 h 471" name="T91"/>
                  <a:gd fmla="*/ 266 w 480" name="T92"/>
                  <a:gd fmla="*/ 222 h 471" name="T93"/>
                  <a:gd fmla="*/ 266 w 480" name="T94"/>
                  <a:gd fmla="*/ 231 h 471" name="T95"/>
                  <a:gd fmla="*/ 293 w 480" name="T96"/>
                  <a:gd fmla="*/ 231 h 471" name="T97"/>
                  <a:gd fmla="*/ 337 w 480" name="T98"/>
                  <a:gd fmla="*/ 231 h 471" name="T99"/>
                  <a:gd fmla="*/ 319 w 480" name="T100"/>
                  <a:gd fmla="*/ 178 h 471" name="T101"/>
                  <a:gd fmla="*/ 266 w 480" name="T102"/>
                  <a:gd fmla="*/ 213 h 471" name="T10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b="b" l="0" r="r" t="0"/>
                <a:pathLst>
                  <a:path h="471" w="480">
                    <a:moveTo>
                      <a:pt x="249" y="231"/>
                    </a:moveTo>
                    <a:lnTo>
                      <a:pt x="249" y="231"/>
                    </a:lnTo>
                    <a:lnTo>
                      <a:pt x="249" y="231"/>
                    </a:lnTo>
                    <a:lnTo>
                      <a:pt x="240" y="222"/>
                    </a:lnTo>
                    <a:cubicBezTo>
                      <a:pt x="195" y="231"/>
                      <a:pt x="151" y="231"/>
                      <a:pt x="142" y="231"/>
                    </a:cubicBezTo>
                    <a:lnTo>
                      <a:pt x="142" y="231"/>
                    </a:lnTo>
                    <a:cubicBezTo>
                      <a:pt x="142" y="258"/>
                      <a:pt x="151" y="284"/>
                      <a:pt x="169" y="303"/>
                    </a:cubicBezTo>
                    <a:cubicBezTo>
                      <a:pt x="169" y="293"/>
                      <a:pt x="195" y="249"/>
                      <a:pt x="249" y="231"/>
                    </a:cubicBezTo>
                    <a:close/>
                    <a:moveTo>
                      <a:pt x="302" y="160"/>
                    </a:moveTo>
                    <a:lnTo>
                      <a:pt x="302" y="160"/>
                    </a:lnTo>
                    <a:cubicBezTo>
                      <a:pt x="284" y="143"/>
                      <a:pt x="266" y="134"/>
                      <a:pt x="240" y="134"/>
                    </a:cubicBezTo>
                    <a:cubicBezTo>
                      <a:pt x="231" y="134"/>
                      <a:pt x="222" y="143"/>
                      <a:pt x="222" y="143"/>
                    </a:cubicBezTo>
                    <a:cubicBezTo>
                      <a:pt x="222" y="143"/>
                      <a:pt x="240" y="169"/>
                      <a:pt x="258" y="196"/>
                    </a:cubicBezTo>
                    <a:cubicBezTo>
                      <a:pt x="284" y="187"/>
                      <a:pt x="302" y="169"/>
                      <a:pt x="302" y="160"/>
                    </a:cubicBezTo>
                    <a:close/>
                    <a:moveTo>
                      <a:pt x="178" y="311"/>
                    </a:moveTo>
                    <a:lnTo>
                      <a:pt x="178" y="311"/>
                    </a:lnTo>
                    <a:cubicBezTo>
                      <a:pt x="195" y="328"/>
                      <a:pt x="222" y="328"/>
                      <a:pt x="240" y="328"/>
                    </a:cubicBezTo>
                    <a:cubicBezTo>
                      <a:pt x="249" y="328"/>
                      <a:pt x="266" y="328"/>
                      <a:pt x="275" y="328"/>
                    </a:cubicBezTo>
                    <a:cubicBezTo>
                      <a:pt x="275" y="311"/>
                      <a:pt x="266" y="284"/>
                      <a:pt x="258" y="249"/>
                    </a:cubicBezTo>
                    <a:cubicBezTo>
                      <a:pt x="205" y="267"/>
                      <a:pt x="187" y="303"/>
                      <a:pt x="178" y="311"/>
                    </a:cubicBezTo>
                    <a:close/>
                    <a:moveTo>
                      <a:pt x="231" y="205"/>
                    </a:moveTo>
                    <a:lnTo>
                      <a:pt x="231" y="205"/>
                    </a:lnTo>
                    <a:cubicBezTo>
                      <a:pt x="213" y="178"/>
                      <a:pt x="205" y="151"/>
                      <a:pt x="195" y="151"/>
                    </a:cubicBezTo>
                    <a:cubicBezTo>
                      <a:pt x="169" y="160"/>
                      <a:pt x="151" y="187"/>
                      <a:pt x="142" y="213"/>
                    </a:cubicBezTo>
                    <a:lnTo>
                      <a:pt x="142" y="213"/>
                    </a:lnTo>
                    <a:cubicBezTo>
                      <a:pt x="151" y="213"/>
                      <a:pt x="187" y="213"/>
                      <a:pt x="231" y="205"/>
                    </a:cubicBezTo>
                    <a:close/>
                    <a:moveTo>
                      <a:pt x="275" y="249"/>
                    </a:moveTo>
                    <a:lnTo>
                      <a:pt x="275" y="249"/>
                    </a:lnTo>
                    <a:cubicBezTo>
                      <a:pt x="284" y="275"/>
                      <a:pt x="293" y="303"/>
                      <a:pt x="293" y="311"/>
                    </a:cubicBezTo>
                    <a:cubicBezTo>
                      <a:pt x="319" y="303"/>
                      <a:pt x="328" y="275"/>
                      <a:pt x="337" y="249"/>
                    </a:cubicBezTo>
                    <a:cubicBezTo>
                      <a:pt x="328" y="249"/>
                      <a:pt x="319" y="249"/>
                      <a:pt x="293" y="249"/>
                    </a:cubicBezTo>
                    <a:cubicBezTo>
                      <a:pt x="293" y="249"/>
                      <a:pt x="284" y="249"/>
                      <a:pt x="275" y="249"/>
                    </a:cubicBezTo>
                    <a:close/>
                    <a:moveTo>
                      <a:pt x="240" y="0"/>
                    </a:moveTo>
                    <a:lnTo>
                      <a:pt x="240" y="0"/>
                    </a:lnTo>
                    <a:cubicBezTo>
                      <a:pt x="107" y="0"/>
                      <a:pt x="0" y="107"/>
                      <a:pt x="0" y="231"/>
                    </a:cubicBezTo>
                    <a:cubicBezTo>
                      <a:pt x="0" y="364"/>
                      <a:pt x="107" y="470"/>
                      <a:pt x="240" y="470"/>
                    </a:cubicBezTo>
                    <a:cubicBezTo>
                      <a:pt x="372" y="470"/>
                      <a:pt x="479" y="364"/>
                      <a:pt x="479" y="231"/>
                    </a:cubicBezTo>
                    <a:cubicBezTo>
                      <a:pt x="479" y="107"/>
                      <a:pt x="372" y="0"/>
                      <a:pt x="240" y="0"/>
                    </a:cubicBezTo>
                    <a:close/>
                    <a:moveTo>
                      <a:pt x="240" y="356"/>
                    </a:moveTo>
                    <a:lnTo>
                      <a:pt x="240" y="356"/>
                    </a:lnTo>
                    <a:cubicBezTo>
                      <a:pt x="178" y="356"/>
                      <a:pt x="124" y="303"/>
                      <a:pt x="124" y="231"/>
                    </a:cubicBezTo>
                    <a:cubicBezTo>
                      <a:pt x="124" y="169"/>
                      <a:pt x="178" y="116"/>
                      <a:pt x="240" y="116"/>
                    </a:cubicBezTo>
                    <a:cubicBezTo>
                      <a:pt x="302" y="116"/>
                      <a:pt x="355" y="169"/>
                      <a:pt x="355" y="231"/>
                    </a:cubicBezTo>
                    <a:cubicBezTo>
                      <a:pt x="355" y="303"/>
                      <a:pt x="302" y="356"/>
                      <a:pt x="240" y="356"/>
                    </a:cubicBezTo>
                    <a:close/>
                    <a:moveTo>
                      <a:pt x="266" y="213"/>
                    </a:moveTo>
                    <a:lnTo>
                      <a:pt x="266" y="213"/>
                    </a:lnTo>
                    <a:lnTo>
                      <a:pt x="266" y="222"/>
                    </a:lnTo>
                    <a:lnTo>
                      <a:pt x="266" y="231"/>
                    </a:lnTo>
                    <a:cubicBezTo>
                      <a:pt x="275" y="231"/>
                      <a:pt x="284" y="231"/>
                      <a:pt x="293" y="231"/>
                    </a:cubicBezTo>
                    <a:cubicBezTo>
                      <a:pt x="311" y="231"/>
                      <a:pt x="328" y="231"/>
                      <a:pt x="337" y="231"/>
                    </a:cubicBezTo>
                    <a:cubicBezTo>
                      <a:pt x="337" y="213"/>
                      <a:pt x="328" y="187"/>
                      <a:pt x="319" y="178"/>
                    </a:cubicBezTo>
                    <a:cubicBezTo>
                      <a:pt x="311" y="178"/>
                      <a:pt x="293" y="196"/>
                      <a:pt x="266" y="213"/>
                    </a:cubicBezTo>
                    <a:close/>
                  </a:path>
                </a:pathLst>
              </a:custGeom>
              <a:grpFill/>
              <a:ln>
                <a:noFill/>
              </a:ln>
              <a:effectLst/>
              <a:extLst/>
            </p:spPr>
            <p:txBody>
              <a:bodyPr anchor="ctr" bIns="22850" lIns="45700" rIns="45700" tIns="22850" wrap="none"/>
              <a:lstStyle/>
              <a:p>
                <a:pPr>
                  <a:defRPr/>
                </a:pPr>
                <a:endParaRPr lang="en-US" sz="3199">
                  <a:latin typeface="Roboto Light"/>
                </a:endParaRPr>
              </a:p>
            </p:txBody>
          </p:sp>
          <p:sp>
            <p:nvSpPr>
              <p:cNvPr id="39" name="Freeform 78"/>
              <p:cNvSpPr>
                <a:spLocks noChangeArrowheads="1"/>
              </p:cNvSpPr>
              <p:nvPr/>
            </p:nvSpPr>
            <p:spPr bwMode="auto">
              <a:xfrm>
                <a:off x="7142163" y="3287614"/>
                <a:ext cx="260350" cy="257175"/>
              </a:xfrm>
              <a:custGeom>
                <a:gdLst>
                  <a:gd fmla="*/ 212 w 479" name="T0"/>
                  <a:gd fmla="*/ 169 h 471" name="T1"/>
                  <a:gd fmla="*/ 212 w 479" name="T2"/>
                  <a:gd fmla="*/ 169 h 471" name="T3"/>
                  <a:gd fmla="*/ 185 w 479" name="T4"/>
                  <a:gd fmla="*/ 142 h 471" name="T5"/>
                  <a:gd fmla="*/ 177 w 479" name="T6"/>
                  <a:gd fmla="*/ 142 h 471" name="T7"/>
                  <a:gd fmla="*/ 168 w 479" name="T8"/>
                  <a:gd fmla="*/ 160 h 471" name="T9"/>
                  <a:gd fmla="*/ 168 w 479" name="T10"/>
                  <a:gd fmla="*/ 187 h 471" name="T11"/>
                  <a:gd fmla="*/ 194 w 479" name="T12"/>
                  <a:gd fmla="*/ 213 h 471" name="T13"/>
                  <a:gd fmla="*/ 203 w 479" name="T14"/>
                  <a:gd fmla="*/ 213 h 471" name="T15"/>
                  <a:gd fmla="*/ 212 w 479" name="T16"/>
                  <a:gd fmla="*/ 169 h 471" name="T17"/>
                  <a:gd fmla="*/ 238 w 479" name="T18"/>
                  <a:gd fmla="*/ 0 h 471" name="T19"/>
                  <a:gd fmla="*/ 238 w 479" name="T20"/>
                  <a:gd fmla="*/ 0 h 471" name="T21"/>
                  <a:gd fmla="*/ 0 w 479" name="T22"/>
                  <a:gd fmla="*/ 231 h 471" name="T23"/>
                  <a:gd fmla="*/ 238 w 479" name="T24"/>
                  <a:gd fmla="*/ 470 h 471" name="T25"/>
                  <a:gd fmla="*/ 478 w 479" name="T26"/>
                  <a:gd fmla="*/ 231 h 471" name="T27"/>
                  <a:gd fmla="*/ 238 w 479" name="T28"/>
                  <a:gd fmla="*/ 0 h 471" name="T29"/>
                  <a:gd fmla="*/ 221 w 479" name="T30"/>
                  <a:gd fmla="*/ 338 h 471" name="T31"/>
                  <a:gd fmla="*/ 221 w 479" name="T32"/>
                  <a:gd fmla="*/ 338 h 471" name="T33"/>
                  <a:gd fmla="*/ 185 w 479" name="T34"/>
                  <a:gd fmla="*/ 346 h 471" name="T35"/>
                  <a:gd fmla="*/ 185 w 479" name="T36"/>
                  <a:gd fmla="*/ 346 h 471" name="T37"/>
                  <a:gd fmla="*/ 185 w 479" name="T38"/>
                  <a:gd fmla="*/ 346 h 471" name="T39"/>
                  <a:gd fmla="*/ 124 w 479" name="T40"/>
                  <a:gd fmla="*/ 301 h 471" name="T41"/>
                  <a:gd fmla="*/ 194 w 479" name="T42"/>
                  <a:gd fmla="*/ 248 h 471" name="T43"/>
                  <a:gd fmla="*/ 194 w 479" name="T44"/>
                  <a:gd fmla="*/ 248 h 471" name="T45"/>
                  <a:gd fmla="*/ 185 w 479" name="T46"/>
                  <a:gd fmla="*/ 231 h 471" name="T47"/>
                  <a:gd fmla="*/ 185 w 479" name="T48"/>
                  <a:gd fmla="*/ 231 h 471" name="T49"/>
                  <a:gd fmla="*/ 159 w 479" name="T50"/>
                  <a:gd fmla="*/ 222 h 471" name="T51"/>
                  <a:gd fmla="*/ 141 w 479" name="T52"/>
                  <a:gd fmla="*/ 178 h 471" name="T53"/>
                  <a:gd fmla="*/ 194 w 479" name="T54"/>
                  <a:gd fmla="*/ 125 h 471" name="T55"/>
                  <a:gd fmla="*/ 256 w 479" name="T56"/>
                  <a:gd fmla="*/ 125 h 471" name="T57"/>
                  <a:gd fmla="*/ 256 w 479" name="T58"/>
                  <a:gd fmla="*/ 125 h 471" name="T59"/>
                  <a:gd fmla="*/ 238 w 479" name="T60"/>
                  <a:gd fmla="*/ 134 h 471" name="T61"/>
                  <a:gd fmla="*/ 221 w 479" name="T62"/>
                  <a:gd fmla="*/ 134 h 471" name="T63"/>
                  <a:gd fmla="*/ 238 w 479" name="T64"/>
                  <a:gd fmla="*/ 178 h 471" name="T65"/>
                  <a:gd fmla="*/ 230 w 479" name="T66"/>
                  <a:gd fmla="*/ 213 h 471" name="T67"/>
                  <a:gd fmla="*/ 212 w 479" name="T68"/>
                  <a:gd fmla="*/ 231 h 471" name="T69"/>
                  <a:gd fmla="*/ 230 w 479" name="T70"/>
                  <a:gd fmla="*/ 240 h 471" name="T71"/>
                  <a:gd fmla="*/ 256 w 479" name="T72"/>
                  <a:gd fmla="*/ 284 h 471" name="T73"/>
                  <a:gd fmla="*/ 221 w 479" name="T74"/>
                  <a:gd fmla="*/ 338 h 471" name="T75"/>
                  <a:gd fmla="*/ 354 w 479" name="T76"/>
                  <a:gd fmla="*/ 231 h 471" name="T77"/>
                  <a:gd fmla="*/ 354 w 479" name="T78"/>
                  <a:gd fmla="*/ 231 h 471" name="T79"/>
                  <a:gd fmla="*/ 310 w 479" name="T80"/>
                  <a:gd fmla="*/ 231 h 471" name="T81"/>
                  <a:gd fmla="*/ 310 w 479" name="T82"/>
                  <a:gd fmla="*/ 275 h 471" name="T83"/>
                  <a:gd fmla="*/ 291 w 479" name="T84"/>
                  <a:gd fmla="*/ 275 h 471" name="T85"/>
                  <a:gd fmla="*/ 291 w 479" name="T86"/>
                  <a:gd fmla="*/ 231 h 471" name="T87"/>
                  <a:gd fmla="*/ 256 w 479" name="T88"/>
                  <a:gd fmla="*/ 231 h 471" name="T89"/>
                  <a:gd fmla="*/ 256 w 479" name="T90"/>
                  <a:gd fmla="*/ 213 h 471" name="T91"/>
                  <a:gd fmla="*/ 291 w 479" name="T92"/>
                  <a:gd fmla="*/ 213 h 471" name="T93"/>
                  <a:gd fmla="*/ 291 w 479" name="T94"/>
                  <a:gd fmla="*/ 169 h 471" name="T95"/>
                  <a:gd fmla="*/ 310 w 479" name="T96"/>
                  <a:gd fmla="*/ 169 h 471" name="T97"/>
                  <a:gd fmla="*/ 310 w 479" name="T98"/>
                  <a:gd fmla="*/ 213 h 471" name="T99"/>
                  <a:gd fmla="*/ 354 w 479" name="T100"/>
                  <a:gd fmla="*/ 213 h 471" name="T101"/>
                  <a:gd fmla="*/ 354 w 479" name="T102"/>
                  <a:gd fmla="*/ 231 h 471" name="T103"/>
                  <a:gd fmla="*/ 194 w 479" name="T104"/>
                  <a:gd fmla="*/ 266 h 471" name="T105"/>
                  <a:gd fmla="*/ 194 w 479" name="T106"/>
                  <a:gd fmla="*/ 266 h 471" name="T107"/>
                  <a:gd fmla="*/ 194 w 479" name="T108"/>
                  <a:gd fmla="*/ 266 h 471" name="T109"/>
                  <a:gd fmla="*/ 159 w 479" name="T110"/>
                  <a:gd fmla="*/ 275 h 471" name="T111"/>
                  <a:gd fmla="*/ 150 w 479" name="T112"/>
                  <a:gd fmla="*/ 301 h 471" name="T113"/>
                  <a:gd fmla="*/ 194 w 479" name="T114"/>
                  <a:gd fmla="*/ 328 h 471" name="T115"/>
                  <a:gd fmla="*/ 230 w 479" name="T116"/>
                  <a:gd fmla="*/ 293 h 471" name="T117"/>
                  <a:gd fmla="*/ 194 w 479" name="T118"/>
                  <a:gd fmla="*/ 266 h 471" name="T1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b="b" l="0" r="r" t="0"/>
                <a:pathLst>
                  <a:path h="471" w="479">
                    <a:moveTo>
                      <a:pt x="212" y="169"/>
                    </a:moveTo>
                    <a:lnTo>
                      <a:pt x="212" y="169"/>
                    </a:lnTo>
                    <a:cubicBezTo>
                      <a:pt x="212" y="142"/>
                      <a:pt x="203" y="142"/>
                      <a:pt x="185" y="142"/>
                    </a:cubicBezTo>
                    <a:cubicBezTo>
                      <a:pt x="185" y="142"/>
                      <a:pt x="185" y="142"/>
                      <a:pt x="177" y="142"/>
                    </a:cubicBezTo>
                    <a:cubicBezTo>
                      <a:pt x="177" y="142"/>
                      <a:pt x="168" y="151"/>
                      <a:pt x="168" y="160"/>
                    </a:cubicBezTo>
                    <a:cubicBezTo>
                      <a:pt x="159" y="160"/>
                      <a:pt x="159" y="169"/>
                      <a:pt x="168" y="187"/>
                    </a:cubicBezTo>
                    <a:cubicBezTo>
                      <a:pt x="168" y="195"/>
                      <a:pt x="185" y="213"/>
                      <a:pt x="194" y="213"/>
                    </a:cubicBezTo>
                    <a:cubicBezTo>
                      <a:pt x="194" y="213"/>
                      <a:pt x="194" y="213"/>
                      <a:pt x="203" y="213"/>
                    </a:cubicBezTo>
                    <a:cubicBezTo>
                      <a:pt x="212" y="204"/>
                      <a:pt x="221" y="187"/>
                      <a:pt x="212" y="169"/>
                    </a:cubicBezTo>
                    <a:close/>
                    <a:moveTo>
                      <a:pt x="238" y="0"/>
                    </a:moveTo>
                    <a:lnTo>
                      <a:pt x="238" y="0"/>
                    </a:lnTo>
                    <a:cubicBezTo>
                      <a:pt x="106" y="0"/>
                      <a:pt x="0" y="107"/>
                      <a:pt x="0" y="231"/>
                    </a:cubicBezTo>
                    <a:cubicBezTo>
                      <a:pt x="0" y="363"/>
                      <a:pt x="106" y="470"/>
                      <a:pt x="238" y="470"/>
                    </a:cubicBezTo>
                    <a:cubicBezTo>
                      <a:pt x="372" y="470"/>
                      <a:pt x="478" y="363"/>
                      <a:pt x="478" y="231"/>
                    </a:cubicBezTo>
                    <a:cubicBezTo>
                      <a:pt x="478" y="107"/>
                      <a:pt x="372" y="0"/>
                      <a:pt x="238" y="0"/>
                    </a:cubicBezTo>
                    <a:close/>
                    <a:moveTo>
                      <a:pt x="221" y="338"/>
                    </a:moveTo>
                    <a:lnTo>
                      <a:pt x="221" y="338"/>
                    </a:lnTo>
                    <a:cubicBezTo>
                      <a:pt x="212" y="346"/>
                      <a:pt x="194" y="346"/>
                      <a:pt x="185" y="346"/>
                    </a:cubicBezTo>
                    <a:lnTo>
                      <a:pt x="185" y="346"/>
                    </a:lnTo>
                    <a:lnTo>
                      <a:pt x="185" y="346"/>
                    </a:lnTo>
                    <a:cubicBezTo>
                      <a:pt x="177" y="346"/>
                      <a:pt x="124" y="346"/>
                      <a:pt x="124" y="301"/>
                    </a:cubicBezTo>
                    <a:cubicBezTo>
                      <a:pt x="124" y="257"/>
                      <a:pt x="177" y="248"/>
                      <a:pt x="194" y="248"/>
                    </a:cubicBezTo>
                    <a:lnTo>
                      <a:pt x="194" y="248"/>
                    </a:lnTo>
                    <a:cubicBezTo>
                      <a:pt x="185" y="240"/>
                      <a:pt x="185" y="231"/>
                      <a:pt x="185" y="231"/>
                    </a:cubicBezTo>
                    <a:lnTo>
                      <a:pt x="185" y="231"/>
                    </a:lnTo>
                    <a:cubicBezTo>
                      <a:pt x="177" y="231"/>
                      <a:pt x="168" y="222"/>
                      <a:pt x="159" y="222"/>
                    </a:cubicBezTo>
                    <a:cubicBezTo>
                      <a:pt x="141" y="213"/>
                      <a:pt x="141" y="195"/>
                      <a:pt x="141" y="178"/>
                    </a:cubicBezTo>
                    <a:cubicBezTo>
                      <a:pt x="141" y="125"/>
                      <a:pt x="194" y="125"/>
                      <a:pt x="194" y="125"/>
                    </a:cubicBezTo>
                    <a:cubicBezTo>
                      <a:pt x="256" y="125"/>
                      <a:pt x="256" y="125"/>
                      <a:pt x="256" y="125"/>
                    </a:cubicBezTo>
                    <a:lnTo>
                      <a:pt x="256" y="125"/>
                    </a:lnTo>
                    <a:cubicBezTo>
                      <a:pt x="256" y="134"/>
                      <a:pt x="238" y="134"/>
                      <a:pt x="238" y="134"/>
                    </a:cubicBezTo>
                    <a:cubicBezTo>
                      <a:pt x="230" y="134"/>
                      <a:pt x="230" y="134"/>
                      <a:pt x="221" y="134"/>
                    </a:cubicBezTo>
                    <a:cubicBezTo>
                      <a:pt x="238" y="142"/>
                      <a:pt x="238" y="160"/>
                      <a:pt x="238" y="178"/>
                    </a:cubicBezTo>
                    <a:cubicBezTo>
                      <a:pt x="238" y="195"/>
                      <a:pt x="230" y="204"/>
                      <a:pt x="230" y="213"/>
                    </a:cubicBezTo>
                    <a:cubicBezTo>
                      <a:pt x="221" y="222"/>
                      <a:pt x="212" y="222"/>
                      <a:pt x="212" y="231"/>
                    </a:cubicBezTo>
                    <a:cubicBezTo>
                      <a:pt x="212" y="231"/>
                      <a:pt x="221" y="240"/>
                      <a:pt x="230" y="240"/>
                    </a:cubicBezTo>
                    <a:cubicBezTo>
                      <a:pt x="238" y="248"/>
                      <a:pt x="256" y="266"/>
                      <a:pt x="256" y="284"/>
                    </a:cubicBezTo>
                    <a:cubicBezTo>
                      <a:pt x="256" y="310"/>
                      <a:pt x="247" y="328"/>
                      <a:pt x="221" y="338"/>
                    </a:cubicBezTo>
                    <a:close/>
                    <a:moveTo>
                      <a:pt x="354" y="231"/>
                    </a:moveTo>
                    <a:lnTo>
                      <a:pt x="354" y="231"/>
                    </a:lnTo>
                    <a:cubicBezTo>
                      <a:pt x="310" y="231"/>
                      <a:pt x="310" y="231"/>
                      <a:pt x="310" y="231"/>
                    </a:cubicBezTo>
                    <a:cubicBezTo>
                      <a:pt x="310" y="275"/>
                      <a:pt x="310" y="275"/>
                      <a:pt x="310" y="275"/>
                    </a:cubicBezTo>
                    <a:cubicBezTo>
                      <a:pt x="291" y="275"/>
                      <a:pt x="291" y="275"/>
                      <a:pt x="291" y="275"/>
                    </a:cubicBezTo>
                    <a:cubicBezTo>
                      <a:pt x="291" y="231"/>
                      <a:pt x="291" y="231"/>
                      <a:pt x="291" y="231"/>
                    </a:cubicBezTo>
                    <a:cubicBezTo>
                      <a:pt x="256" y="231"/>
                      <a:pt x="256" y="231"/>
                      <a:pt x="256" y="231"/>
                    </a:cubicBezTo>
                    <a:cubicBezTo>
                      <a:pt x="256" y="213"/>
                      <a:pt x="256" y="213"/>
                      <a:pt x="256" y="213"/>
                    </a:cubicBezTo>
                    <a:cubicBezTo>
                      <a:pt x="291" y="213"/>
                      <a:pt x="291" y="213"/>
                      <a:pt x="291" y="213"/>
                    </a:cubicBezTo>
                    <a:cubicBezTo>
                      <a:pt x="291" y="169"/>
                      <a:pt x="291" y="169"/>
                      <a:pt x="291" y="169"/>
                    </a:cubicBezTo>
                    <a:cubicBezTo>
                      <a:pt x="310" y="169"/>
                      <a:pt x="310" y="169"/>
                      <a:pt x="310" y="169"/>
                    </a:cubicBezTo>
                    <a:cubicBezTo>
                      <a:pt x="310" y="213"/>
                      <a:pt x="310" y="213"/>
                      <a:pt x="310" y="213"/>
                    </a:cubicBezTo>
                    <a:cubicBezTo>
                      <a:pt x="354" y="213"/>
                      <a:pt x="354" y="213"/>
                      <a:pt x="354" y="213"/>
                    </a:cubicBezTo>
                    <a:lnTo>
                      <a:pt x="354" y="231"/>
                    </a:lnTo>
                    <a:close/>
                    <a:moveTo>
                      <a:pt x="194" y="266"/>
                    </a:moveTo>
                    <a:lnTo>
                      <a:pt x="194" y="266"/>
                    </a:lnTo>
                    <a:lnTo>
                      <a:pt x="194" y="266"/>
                    </a:lnTo>
                    <a:cubicBezTo>
                      <a:pt x="177" y="266"/>
                      <a:pt x="168" y="266"/>
                      <a:pt x="159" y="275"/>
                    </a:cubicBezTo>
                    <a:cubicBezTo>
                      <a:pt x="159" y="284"/>
                      <a:pt x="150" y="293"/>
                      <a:pt x="150" y="301"/>
                    </a:cubicBezTo>
                    <a:cubicBezTo>
                      <a:pt x="150" y="319"/>
                      <a:pt x="168" y="328"/>
                      <a:pt x="194" y="328"/>
                    </a:cubicBezTo>
                    <a:cubicBezTo>
                      <a:pt x="221" y="319"/>
                      <a:pt x="230" y="310"/>
                      <a:pt x="230" y="293"/>
                    </a:cubicBezTo>
                    <a:cubicBezTo>
                      <a:pt x="230" y="275"/>
                      <a:pt x="212" y="266"/>
                      <a:pt x="194" y="266"/>
                    </a:cubicBezTo>
                    <a:close/>
                  </a:path>
                </a:pathLst>
              </a:custGeom>
              <a:grpFill/>
              <a:ln>
                <a:noFill/>
              </a:ln>
              <a:effectLst/>
              <a:extLst/>
            </p:spPr>
            <p:txBody>
              <a:bodyPr anchor="ctr" bIns="22850" lIns="45700" rIns="45700" tIns="22850" wrap="none"/>
              <a:lstStyle/>
              <a:p>
                <a:pPr>
                  <a:defRPr/>
                </a:pPr>
                <a:endParaRPr lang="en-US" sz="3199">
                  <a:latin typeface="Roboto Light"/>
                </a:endParaRPr>
              </a:p>
            </p:txBody>
          </p:sp>
          <p:sp>
            <p:nvSpPr>
              <p:cNvPr id="40" name="Freeform 79"/>
              <p:cNvSpPr>
                <a:spLocks noChangeArrowheads="1"/>
              </p:cNvSpPr>
              <p:nvPr/>
            </p:nvSpPr>
            <p:spPr bwMode="auto">
              <a:xfrm>
                <a:off x="5529263" y="3287614"/>
                <a:ext cx="260350" cy="257175"/>
              </a:xfrm>
              <a:custGeom>
                <a:gdLst>
                  <a:gd fmla="*/ 240 w 479" name="T0"/>
                  <a:gd fmla="*/ 0 h 471" name="T1"/>
                  <a:gd fmla="*/ 240 w 479" name="T2"/>
                  <a:gd fmla="*/ 0 h 471" name="T3"/>
                  <a:gd fmla="*/ 0 w 479" name="T4"/>
                  <a:gd fmla="*/ 231 h 471" name="T5"/>
                  <a:gd fmla="*/ 240 w 479" name="T6"/>
                  <a:gd fmla="*/ 470 h 471" name="T7"/>
                  <a:gd fmla="*/ 478 w 479" name="T8"/>
                  <a:gd fmla="*/ 231 h 471" name="T9"/>
                  <a:gd fmla="*/ 240 w 479" name="T10"/>
                  <a:gd fmla="*/ 0 h 471" name="T11"/>
                  <a:gd fmla="*/ 293 w 479" name="T12"/>
                  <a:gd fmla="*/ 160 h 471" name="T13"/>
                  <a:gd fmla="*/ 293 w 479" name="T14"/>
                  <a:gd fmla="*/ 160 h 471" name="T15"/>
                  <a:gd fmla="*/ 257 w 479" name="T16"/>
                  <a:gd fmla="*/ 160 h 471" name="T17"/>
                  <a:gd fmla="*/ 249 w 479" name="T18"/>
                  <a:gd fmla="*/ 178 h 471" name="T19"/>
                  <a:gd fmla="*/ 249 w 479" name="T20"/>
                  <a:gd fmla="*/ 195 h 471" name="T21"/>
                  <a:gd fmla="*/ 293 w 479" name="T22"/>
                  <a:gd fmla="*/ 195 h 471" name="T23"/>
                  <a:gd fmla="*/ 293 w 479" name="T24"/>
                  <a:gd fmla="*/ 240 h 471" name="T25"/>
                  <a:gd fmla="*/ 249 w 479" name="T26"/>
                  <a:gd fmla="*/ 240 h 471" name="T27"/>
                  <a:gd fmla="*/ 249 w 479" name="T28"/>
                  <a:gd fmla="*/ 346 h 471" name="T29"/>
                  <a:gd fmla="*/ 213 w 479" name="T30"/>
                  <a:gd fmla="*/ 346 h 471" name="T31"/>
                  <a:gd fmla="*/ 213 w 479" name="T32"/>
                  <a:gd fmla="*/ 240 h 471" name="T33"/>
                  <a:gd fmla="*/ 169 w 479" name="T34"/>
                  <a:gd fmla="*/ 240 h 471" name="T35"/>
                  <a:gd fmla="*/ 169 w 479" name="T36"/>
                  <a:gd fmla="*/ 195 h 471" name="T37"/>
                  <a:gd fmla="*/ 213 w 479" name="T38"/>
                  <a:gd fmla="*/ 195 h 471" name="T39"/>
                  <a:gd fmla="*/ 213 w 479" name="T40"/>
                  <a:gd fmla="*/ 178 h 471" name="T41"/>
                  <a:gd fmla="*/ 257 w 479" name="T42"/>
                  <a:gd fmla="*/ 125 h 471" name="T43"/>
                  <a:gd fmla="*/ 293 w 479" name="T44"/>
                  <a:gd fmla="*/ 125 h 471" name="T45"/>
                  <a:gd fmla="*/ 293 w 479" name="T46"/>
                  <a:gd fmla="*/ 160 h 471" name="T4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b="b" l="0" r="r" t="0"/>
                <a:pathLst>
                  <a:path h="471" w="479">
                    <a:moveTo>
                      <a:pt x="240" y="0"/>
                    </a:moveTo>
                    <a:lnTo>
                      <a:pt x="240" y="0"/>
                    </a:lnTo>
                    <a:cubicBezTo>
                      <a:pt x="106" y="0"/>
                      <a:pt x="0" y="107"/>
                      <a:pt x="0" y="231"/>
                    </a:cubicBezTo>
                    <a:cubicBezTo>
                      <a:pt x="0" y="363"/>
                      <a:pt x="106" y="470"/>
                      <a:pt x="240" y="470"/>
                    </a:cubicBezTo>
                    <a:cubicBezTo>
                      <a:pt x="372" y="470"/>
                      <a:pt x="478" y="363"/>
                      <a:pt x="478" y="231"/>
                    </a:cubicBezTo>
                    <a:cubicBezTo>
                      <a:pt x="478" y="107"/>
                      <a:pt x="372" y="0"/>
                      <a:pt x="240" y="0"/>
                    </a:cubicBezTo>
                    <a:close/>
                    <a:moveTo>
                      <a:pt x="293" y="160"/>
                    </a:moveTo>
                    <a:lnTo>
                      <a:pt x="293" y="160"/>
                    </a:lnTo>
                    <a:cubicBezTo>
                      <a:pt x="257" y="160"/>
                      <a:pt x="257" y="160"/>
                      <a:pt x="257" y="160"/>
                    </a:cubicBezTo>
                    <a:cubicBezTo>
                      <a:pt x="257" y="160"/>
                      <a:pt x="249" y="169"/>
                      <a:pt x="249" y="178"/>
                    </a:cubicBezTo>
                    <a:cubicBezTo>
                      <a:pt x="249" y="195"/>
                      <a:pt x="249" y="195"/>
                      <a:pt x="249" y="195"/>
                    </a:cubicBezTo>
                    <a:cubicBezTo>
                      <a:pt x="293" y="195"/>
                      <a:pt x="293" y="195"/>
                      <a:pt x="293" y="195"/>
                    </a:cubicBezTo>
                    <a:cubicBezTo>
                      <a:pt x="293" y="240"/>
                      <a:pt x="293" y="240"/>
                      <a:pt x="293" y="240"/>
                    </a:cubicBezTo>
                    <a:cubicBezTo>
                      <a:pt x="249" y="240"/>
                      <a:pt x="249" y="240"/>
                      <a:pt x="249" y="240"/>
                    </a:cubicBezTo>
                    <a:cubicBezTo>
                      <a:pt x="249" y="346"/>
                      <a:pt x="249" y="346"/>
                      <a:pt x="249" y="346"/>
                    </a:cubicBezTo>
                    <a:cubicBezTo>
                      <a:pt x="213" y="346"/>
                      <a:pt x="213" y="346"/>
                      <a:pt x="213" y="346"/>
                    </a:cubicBezTo>
                    <a:cubicBezTo>
                      <a:pt x="213" y="240"/>
                      <a:pt x="213" y="240"/>
                      <a:pt x="213" y="240"/>
                    </a:cubicBezTo>
                    <a:cubicBezTo>
                      <a:pt x="169" y="240"/>
                      <a:pt x="169" y="240"/>
                      <a:pt x="169" y="240"/>
                    </a:cubicBezTo>
                    <a:cubicBezTo>
                      <a:pt x="169" y="195"/>
                      <a:pt x="169" y="195"/>
                      <a:pt x="169" y="195"/>
                    </a:cubicBezTo>
                    <a:cubicBezTo>
                      <a:pt x="213" y="195"/>
                      <a:pt x="213" y="195"/>
                      <a:pt x="213" y="195"/>
                    </a:cubicBezTo>
                    <a:cubicBezTo>
                      <a:pt x="213" y="178"/>
                      <a:pt x="213" y="178"/>
                      <a:pt x="213" y="178"/>
                    </a:cubicBezTo>
                    <a:cubicBezTo>
                      <a:pt x="213" y="151"/>
                      <a:pt x="230" y="125"/>
                      <a:pt x="257" y="125"/>
                    </a:cubicBezTo>
                    <a:cubicBezTo>
                      <a:pt x="293" y="125"/>
                      <a:pt x="293" y="125"/>
                      <a:pt x="293" y="125"/>
                    </a:cubicBezTo>
                    <a:lnTo>
                      <a:pt x="293" y="160"/>
                    </a:lnTo>
                    <a:close/>
                  </a:path>
                </a:pathLst>
              </a:custGeom>
              <a:grpFill/>
              <a:ln>
                <a:noFill/>
              </a:ln>
              <a:effectLst/>
              <a:extLst/>
            </p:spPr>
            <p:txBody>
              <a:bodyPr anchor="ctr" bIns="22850" lIns="45700" rIns="45700" tIns="22850" wrap="none"/>
              <a:lstStyle/>
              <a:p>
                <a:pPr>
                  <a:defRPr/>
                </a:pPr>
                <a:endParaRPr lang="en-US" sz="3199">
                  <a:latin typeface="Roboto Light"/>
                </a:endParaRPr>
              </a:p>
            </p:txBody>
          </p:sp>
          <p:sp>
            <p:nvSpPr>
              <p:cNvPr id="41" name="Freeform 80"/>
              <p:cNvSpPr>
                <a:spLocks noChangeArrowheads="1"/>
              </p:cNvSpPr>
              <p:nvPr/>
            </p:nvSpPr>
            <p:spPr bwMode="auto">
              <a:xfrm>
                <a:off x="7151688" y="3835302"/>
                <a:ext cx="241300" cy="236537"/>
              </a:xfrm>
              <a:custGeom>
                <a:gdLst>
                  <a:gd fmla="*/ 221 w 444" name="T0"/>
                  <a:gd fmla="*/ 0 h 435" name="T1"/>
                  <a:gd fmla="*/ 221 w 444" name="T2"/>
                  <a:gd fmla="*/ 0 h 435" name="T3"/>
                  <a:gd fmla="*/ 0 w 444" name="T4"/>
                  <a:gd fmla="*/ 212 h 435" name="T5"/>
                  <a:gd fmla="*/ 62 w 444" name="T6"/>
                  <a:gd fmla="*/ 363 h 435" name="T7"/>
                  <a:gd fmla="*/ 195 w 444" name="T8"/>
                  <a:gd fmla="*/ 309 h 435" name="T9"/>
                  <a:gd fmla="*/ 346 w 444" name="T10"/>
                  <a:gd fmla="*/ 398 h 435" name="T11"/>
                  <a:gd fmla="*/ 443 w 444" name="T12"/>
                  <a:gd fmla="*/ 212 h 435" name="T13"/>
                  <a:gd fmla="*/ 221 w 444" name="T14"/>
                  <a:gd fmla="*/ 0 h 435" name="T15"/>
                  <a:gd fmla="*/ 328 w 444" name="T16"/>
                  <a:gd fmla="*/ 292 h 435" name="T17"/>
                  <a:gd fmla="*/ 328 w 444" name="T18"/>
                  <a:gd fmla="*/ 292 h 435" name="T19"/>
                  <a:gd fmla="*/ 311 w 444" name="T20"/>
                  <a:gd fmla="*/ 301 h 435" name="T21"/>
                  <a:gd fmla="*/ 124 w 444" name="T22"/>
                  <a:gd fmla="*/ 274 h 435" name="T23"/>
                  <a:gd fmla="*/ 107 w 444" name="T24"/>
                  <a:gd fmla="*/ 265 h 435" name="T25"/>
                  <a:gd fmla="*/ 115 w 444" name="T26"/>
                  <a:gd fmla="*/ 248 h 435" name="T27"/>
                  <a:gd fmla="*/ 328 w 444" name="T28"/>
                  <a:gd fmla="*/ 274 h 435" name="T29"/>
                  <a:gd fmla="*/ 328 w 444" name="T30"/>
                  <a:gd fmla="*/ 292 h 435" name="T31"/>
                  <a:gd fmla="*/ 355 w 444" name="T32"/>
                  <a:gd fmla="*/ 230 h 435" name="T33"/>
                  <a:gd fmla="*/ 355 w 444" name="T34"/>
                  <a:gd fmla="*/ 230 h 435" name="T35"/>
                  <a:gd fmla="*/ 337 w 444" name="T36"/>
                  <a:gd fmla="*/ 239 h 435" name="T37"/>
                  <a:gd fmla="*/ 115 w 444" name="T38"/>
                  <a:gd fmla="*/ 212 h 435" name="T39"/>
                  <a:gd fmla="*/ 98 w 444" name="T40"/>
                  <a:gd fmla="*/ 203 h 435" name="T41"/>
                  <a:gd fmla="*/ 107 w 444" name="T42"/>
                  <a:gd fmla="*/ 177 h 435" name="T43"/>
                  <a:gd fmla="*/ 346 w 444" name="T44"/>
                  <a:gd fmla="*/ 212 h 435" name="T45"/>
                  <a:gd fmla="*/ 355 w 444" name="T46"/>
                  <a:gd fmla="*/ 230 h 435" name="T47"/>
                  <a:gd fmla="*/ 355 w 444" name="T48"/>
                  <a:gd fmla="*/ 168 h 435" name="T49"/>
                  <a:gd fmla="*/ 355 w 444" name="T50"/>
                  <a:gd fmla="*/ 168 h 435" name="T51"/>
                  <a:gd fmla="*/ 107 w 444" name="T52"/>
                  <a:gd fmla="*/ 141 h 435" name="T53"/>
                  <a:gd fmla="*/ 80 w 444" name="T54"/>
                  <a:gd fmla="*/ 132 h 435" name="T55"/>
                  <a:gd fmla="*/ 98 w 444" name="T56"/>
                  <a:gd fmla="*/ 106 h 435" name="T57"/>
                  <a:gd fmla="*/ 381 w 444" name="T58"/>
                  <a:gd fmla="*/ 132 h 435" name="T59"/>
                  <a:gd fmla="*/ 381 w 444" name="T60"/>
                  <a:gd fmla="*/ 159 h 435" name="T61"/>
                  <a:gd fmla="*/ 355 w 444" name="T62"/>
                  <a:gd fmla="*/ 168 h 435" name="T63"/>
                  <a:gd fmla="*/ 195 w 444" name="T64"/>
                  <a:gd fmla="*/ 372 h 435" name="T65"/>
                  <a:gd fmla="*/ 195 w 444" name="T66"/>
                  <a:gd fmla="*/ 372 h 435" name="T67"/>
                  <a:gd fmla="*/ 115 w 444" name="T68"/>
                  <a:gd fmla="*/ 407 h 435" name="T69"/>
                  <a:gd fmla="*/ 221 w 444" name="T70"/>
                  <a:gd fmla="*/ 434 h 435" name="T71"/>
                  <a:gd fmla="*/ 274 w 444" name="T72"/>
                  <a:gd fmla="*/ 425 h 435" name="T73"/>
                  <a:gd fmla="*/ 195 w 444" name="T74"/>
                  <a:gd fmla="*/ 372 h 435"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435" w="442">
                    <a:moveTo>
                      <a:pt x="221" y="0"/>
                    </a:moveTo>
                    <a:lnTo>
                      <a:pt x="221" y="0"/>
                    </a:lnTo>
                    <a:cubicBezTo>
                      <a:pt x="98" y="0"/>
                      <a:pt x="0" y="97"/>
                      <a:pt x="0" y="212"/>
                    </a:cubicBezTo>
                    <a:cubicBezTo>
                      <a:pt x="0" y="274"/>
                      <a:pt x="27" y="319"/>
                      <a:pt x="62" y="363"/>
                    </a:cubicBezTo>
                    <a:cubicBezTo>
                      <a:pt x="89" y="328"/>
                      <a:pt x="142" y="309"/>
                      <a:pt x="195" y="309"/>
                    </a:cubicBezTo>
                    <a:cubicBezTo>
                      <a:pt x="258" y="309"/>
                      <a:pt x="319" y="345"/>
                      <a:pt x="346" y="398"/>
                    </a:cubicBezTo>
                    <a:cubicBezTo>
                      <a:pt x="408" y="354"/>
                      <a:pt x="443" y="292"/>
                      <a:pt x="443" y="212"/>
                    </a:cubicBezTo>
                    <a:cubicBezTo>
                      <a:pt x="443" y="97"/>
                      <a:pt x="346" y="0"/>
                      <a:pt x="221" y="0"/>
                    </a:cubicBezTo>
                    <a:close/>
                    <a:moveTo>
                      <a:pt x="328" y="292"/>
                    </a:moveTo>
                    <a:lnTo>
                      <a:pt x="328" y="292"/>
                    </a:lnTo>
                    <a:cubicBezTo>
                      <a:pt x="328" y="301"/>
                      <a:pt x="319" y="301"/>
                      <a:pt x="311" y="301"/>
                    </a:cubicBezTo>
                    <a:cubicBezTo>
                      <a:pt x="258" y="265"/>
                      <a:pt x="195" y="256"/>
                      <a:pt x="124" y="274"/>
                    </a:cubicBezTo>
                    <a:cubicBezTo>
                      <a:pt x="115" y="284"/>
                      <a:pt x="107" y="274"/>
                      <a:pt x="107" y="265"/>
                    </a:cubicBezTo>
                    <a:cubicBezTo>
                      <a:pt x="107" y="256"/>
                      <a:pt x="107" y="256"/>
                      <a:pt x="115" y="248"/>
                    </a:cubicBezTo>
                    <a:cubicBezTo>
                      <a:pt x="195" y="230"/>
                      <a:pt x="266" y="239"/>
                      <a:pt x="328" y="274"/>
                    </a:cubicBezTo>
                    <a:cubicBezTo>
                      <a:pt x="328" y="284"/>
                      <a:pt x="337" y="284"/>
                      <a:pt x="328" y="292"/>
                    </a:cubicBezTo>
                    <a:close/>
                    <a:moveTo>
                      <a:pt x="355" y="230"/>
                    </a:moveTo>
                    <a:lnTo>
                      <a:pt x="355" y="230"/>
                    </a:lnTo>
                    <a:cubicBezTo>
                      <a:pt x="355" y="239"/>
                      <a:pt x="337" y="239"/>
                      <a:pt x="337" y="239"/>
                    </a:cubicBezTo>
                    <a:cubicBezTo>
                      <a:pt x="274" y="203"/>
                      <a:pt x="186" y="194"/>
                      <a:pt x="115" y="212"/>
                    </a:cubicBezTo>
                    <a:cubicBezTo>
                      <a:pt x="107" y="212"/>
                      <a:pt x="98" y="212"/>
                      <a:pt x="98" y="203"/>
                    </a:cubicBezTo>
                    <a:cubicBezTo>
                      <a:pt x="98" y="194"/>
                      <a:pt x="98" y="186"/>
                      <a:pt x="107" y="177"/>
                    </a:cubicBezTo>
                    <a:cubicBezTo>
                      <a:pt x="186" y="159"/>
                      <a:pt x="283" y="168"/>
                      <a:pt x="346" y="212"/>
                    </a:cubicBezTo>
                    <a:cubicBezTo>
                      <a:pt x="355" y="212"/>
                      <a:pt x="364" y="221"/>
                      <a:pt x="355" y="230"/>
                    </a:cubicBezTo>
                    <a:close/>
                    <a:moveTo>
                      <a:pt x="355" y="168"/>
                    </a:moveTo>
                    <a:lnTo>
                      <a:pt x="355" y="168"/>
                    </a:lnTo>
                    <a:cubicBezTo>
                      <a:pt x="293" y="124"/>
                      <a:pt x="177" y="124"/>
                      <a:pt x="107" y="141"/>
                    </a:cubicBezTo>
                    <a:cubicBezTo>
                      <a:pt x="98" y="150"/>
                      <a:pt x="89" y="141"/>
                      <a:pt x="80" y="132"/>
                    </a:cubicBezTo>
                    <a:cubicBezTo>
                      <a:pt x="80" y="115"/>
                      <a:pt x="89" y="106"/>
                      <a:pt x="98" y="106"/>
                    </a:cubicBezTo>
                    <a:cubicBezTo>
                      <a:pt x="168" y="79"/>
                      <a:pt x="302" y="88"/>
                      <a:pt x="381" y="132"/>
                    </a:cubicBezTo>
                    <a:cubicBezTo>
                      <a:pt x="390" y="141"/>
                      <a:pt x="390" y="150"/>
                      <a:pt x="381" y="159"/>
                    </a:cubicBezTo>
                    <a:cubicBezTo>
                      <a:pt x="381" y="168"/>
                      <a:pt x="364" y="177"/>
                      <a:pt x="355" y="168"/>
                    </a:cubicBezTo>
                    <a:close/>
                    <a:moveTo>
                      <a:pt x="195" y="372"/>
                    </a:moveTo>
                    <a:lnTo>
                      <a:pt x="195" y="372"/>
                    </a:lnTo>
                    <a:cubicBezTo>
                      <a:pt x="160" y="372"/>
                      <a:pt x="133" y="381"/>
                      <a:pt x="115" y="407"/>
                    </a:cubicBezTo>
                    <a:cubicBezTo>
                      <a:pt x="151" y="425"/>
                      <a:pt x="186" y="434"/>
                      <a:pt x="221" y="434"/>
                    </a:cubicBezTo>
                    <a:cubicBezTo>
                      <a:pt x="239" y="434"/>
                      <a:pt x="258" y="434"/>
                      <a:pt x="274" y="425"/>
                    </a:cubicBezTo>
                    <a:cubicBezTo>
                      <a:pt x="258" y="390"/>
                      <a:pt x="230" y="372"/>
                      <a:pt x="195" y="372"/>
                    </a:cubicBezTo>
                    <a:close/>
                  </a:path>
                </a:pathLst>
              </a:custGeom>
              <a:grpFill/>
              <a:ln>
                <a:noFill/>
              </a:ln>
              <a:effectLst/>
              <a:extLst/>
            </p:spPr>
            <p:txBody>
              <a:bodyPr anchor="ctr" bIns="22850" lIns="45700" rIns="45700" tIns="22850" wrap="none"/>
              <a:lstStyle/>
              <a:p>
                <a:pPr>
                  <a:defRPr/>
                </a:pPr>
                <a:endParaRPr lang="en-US" sz="3199">
                  <a:latin typeface="Roboto Light"/>
                </a:endParaRPr>
              </a:p>
            </p:txBody>
          </p:sp>
          <p:sp>
            <p:nvSpPr>
              <p:cNvPr id="42" name="Freeform 81"/>
              <p:cNvSpPr>
                <a:spLocks noChangeArrowheads="1"/>
              </p:cNvSpPr>
              <p:nvPr/>
            </p:nvSpPr>
            <p:spPr bwMode="auto">
              <a:xfrm>
                <a:off x="7680325" y="3825777"/>
                <a:ext cx="260350" cy="255587"/>
              </a:xfrm>
              <a:custGeom>
                <a:gdLst>
                  <a:gd fmla="*/ 239 w 479" name="T0"/>
                  <a:gd fmla="*/ 0 h 471" name="T1"/>
                  <a:gd fmla="*/ 239 w 479" name="T2"/>
                  <a:gd fmla="*/ 0 h 471" name="T3"/>
                  <a:gd fmla="*/ 0 w 479" name="T4"/>
                  <a:gd fmla="*/ 231 h 471" name="T5"/>
                  <a:gd fmla="*/ 62 w 479" name="T6"/>
                  <a:gd fmla="*/ 391 h 471" name="T7"/>
                  <a:gd fmla="*/ 204 w 479" name="T8"/>
                  <a:gd fmla="*/ 338 h 471" name="T9"/>
                  <a:gd fmla="*/ 372 w 479" name="T10"/>
                  <a:gd fmla="*/ 435 h 471" name="T11"/>
                  <a:gd fmla="*/ 478 w 479" name="T12"/>
                  <a:gd fmla="*/ 231 h 471" name="T13"/>
                  <a:gd fmla="*/ 239 w 479" name="T14"/>
                  <a:gd fmla="*/ 0 h 471" name="T15"/>
                  <a:gd fmla="*/ 354 w 479" name="T16"/>
                  <a:gd fmla="*/ 320 h 471" name="T17"/>
                  <a:gd fmla="*/ 354 w 479" name="T18"/>
                  <a:gd fmla="*/ 320 h 471" name="T19"/>
                  <a:gd fmla="*/ 337 w 479" name="T20"/>
                  <a:gd fmla="*/ 328 h 471" name="T21"/>
                  <a:gd fmla="*/ 133 w 479" name="T22"/>
                  <a:gd fmla="*/ 303 h 471" name="T23"/>
                  <a:gd fmla="*/ 115 w 479" name="T24"/>
                  <a:gd fmla="*/ 293 h 471" name="T25"/>
                  <a:gd fmla="*/ 124 w 479" name="T26"/>
                  <a:gd fmla="*/ 275 h 471" name="T27"/>
                  <a:gd fmla="*/ 354 w 479" name="T28"/>
                  <a:gd fmla="*/ 303 h 471" name="T29"/>
                  <a:gd fmla="*/ 354 w 479" name="T30"/>
                  <a:gd fmla="*/ 320 h 471" name="T31"/>
                  <a:gd fmla="*/ 381 w 479" name="T32"/>
                  <a:gd fmla="*/ 249 h 471" name="T33"/>
                  <a:gd fmla="*/ 381 w 479" name="T34"/>
                  <a:gd fmla="*/ 249 h 471" name="T35"/>
                  <a:gd fmla="*/ 363 w 479" name="T36"/>
                  <a:gd fmla="*/ 258 h 471" name="T37"/>
                  <a:gd fmla="*/ 124 w 479" name="T38"/>
                  <a:gd fmla="*/ 231 h 471" name="T39"/>
                  <a:gd fmla="*/ 106 w 479" name="T40"/>
                  <a:gd fmla="*/ 222 h 471" name="T41"/>
                  <a:gd fmla="*/ 115 w 479" name="T42"/>
                  <a:gd fmla="*/ 196 h 471" name="T43"/>
                  <a:gd fmla="*/ 381 w 479" name="T44"/>
                  <a:gd fmla="*/ 231 h 471" name="T45"/>
                  <a:gd fmla="*/ 381 w 479" name="T46"/>
                  <a:gd fmla="*/ 249 h 471" name="T47"/>
                  <a:gd fmla="*/ 390 w 479" name="T48"/>
                  <a:gd fmla="*/ 178 h 471" name="T49"/>
                  <a:gd fmla="*/ 390 w 479" name="T50"/>
                  <a:gd fmla="*/ 178 h 471" name="T51"/>
                  <a:gd fmla="*/ 115 w 479" name="T52"/>
                  <a:gd fmla="*/ 151 h 471" name="T53"/>
                  <a:gd fmla="*/ 88 w 479" name="T54"/>
                  <a:gd fmla="*/ 143 h 471" name="T55"/>
                  <a:gd fmla="*/ 106 w 479" name="T56"/>
                  <a:gd fmla="*/ 116 h 471" name="T57"/>
                  <a:gd fmla="*/ 407 w 479" name="T58"/>
                  <a:gd fmla="*/ 143 h 471" name="T59"/>
                  <a:gd fmla="*/ 416 w 479" name="T60"/>
                  <a:gd fmla="*/ 178 h 471" name="T61"/>
                  <a:gd fmla="*/ 390 w 479" name="T62"/>
                  <a:gd fmla="*/ 178 h 471" name="T63"/>
                  <a:gd fmla="*/ 204 w 479" name="T64"/>
                  <a:gd fmla="*/ 409 h 471" name="T65"/>
                  <a:gd fmla="*/ 204 w 479" name="T66"/>
                  <a:gd fmla="*/ 409 h 471" name="T67"/>
                  <a:gd fmla="*/ 124 w 479" name="T68"/>
                  <a:gd fmla="*/ 444 h 471" name="T69"/>
                  <a:gd fmla="*/ 239 w 479" name="T70"/>
                  <a:gd fmla="*/ 470 h 471" name="T71"/>
                  <a:gd fmla="*/ 301 w 479" name="T72"/>
                  <a:gd fmla="*/ 462 h 471" name="T73"/>
                  <a:gd fmla="*/ 204 w 479" name="T74"/>
                  <a:gd fmla="*/ 409 h 471"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471" w="479">
                    <a:moveTo>
                      <a:pt x="239" y="0"/>
                    </a:moveTo>
                    <a:lnTo>
                      <a:pt x="239" y="0"/>
                    </a:lnTo>
                    <a:cubicBezTo>
                      <a:pt x="106" y="0"/>
                      <a:pt x="0" y="107"/>
                      <a:pt x="0" y="231"/>
                    </a:cubicBezTo>
                    <a:cubicBezTo>
                      <a:pt x="0" y="293"/>
                      <a:pt x="27" y="347"/>
                      <a:pt x="62" y="391"/>
                    </a:cubicBezTo>
                    <a:cubicBezTo>
                      <a:pt x="97" y="356"/>
                      <a:pt x="150" y="338"/>
                      <a:pt x="204" y="338"/>
                    </a:cubicBezTo>
                    <a:cubicBezTo>
                      <a:pt x="284" y="338"/>
                      <a:pt x="346" y="373"/>
                      <a:pt x="372" y="435"/>
                    </a:cubicBezTo>
                    <a:cubicBezTo>
                      <a:pt x="434" y="391"/>
                      <a:pt x="478" y="320"/>
                      <a:pt x="478" y="231"/>
                    </a:cubicBezTo>
                    <a:cubicBezTo>
                      <a:pt x="478" y="107"/>
                      <a:pt x="372" y="0"/>
                      <a:pt x="239" y="0"/>
                    </a:cubicBezTo>
                    <a:close/>
                    <a:moveTo>
                      <a:pt x="354" y="320"/>
                    </a:moveTo>
                    <a:lnTo>
                      <a:pt x="354" y="320"/>
                    </a:lnTo>
                    <a:cubicBezTo>
                      <a:pt x="354" y="328"/>
                      <a:pt x="346" y="328"/>
                      <a:pt x="337" y="328"/>
                    </a:cubicBezTo>
                    <a:cubicBezTo>
                      <a:pt x="284" y="293"/>
                      <a:pt x="212" y="284"/>
                      <a:pt x="133" y="303"/>
                    </a:cubicBezTo>
                    <a:cubicBezTo>
                      <a:pt x="124" y="303"/>
                      <a:pt x="115" y="303"/>
                      <a:pt x="115" y="293"/>
                    </a:cubicBezTo>
                    <a:cubicBezTo>
                      <a:pt x="115" y="284"/>
                      <a:pt x="115" y="275"/>
                      <a:pt x="124" y="275"/>
                    </a:cubicBezTo>
                    <a:cubicBezTo>
                      <a:pt x="212" y="249"/>
                      <a:pt x="293" y="258"/>
                      <a:pt x="354" y="303"/>
                    </a:cubicBezTo>
                    <a:cubicBezTo>
                      <a:pt x="354" y="303"/>
                      <a:pt x="363" y="311"/>
                      <a:pt x="354" y="320"/>
                    </a:cubicBezTo>
                    <a:close/>
                    <a:moveTo>
                      <a:pt x="381" y="249"/>
                    </a:moveTo>
                    <a:lnTo>
                      <a:pt x="381" y="249"/>
                    </a:lnTo>
                    <a:cubicBezTo>
                      <a:pt x="381" y="258"/>
                      <a:pt x="372" y="267"/>
                      <a:pt x="363" y="258"/>
                    </a:cubicBezTo>
                    <a:cubicBezTo>
                      <a:pt x="301" y="222"/>
                      <a:pt x="204" y="205"/>
                      <a:pt x="124" y="231"/>
                    </a:cubicBezTo>
                    <a:cubicBezTo>
                      <a:pt x="115" y="231"/>
                      <a:pt x="106" y="231"/>
                      <a:pt x="106" y="222"/>
                    </a:cubicBezTo>
                    <a:cubicBezTo>
                      <a:pt x="97" y="205"/>
                      <a:pt x="106" y="196"/>
                      <a:pt x="115" y="196"/>
                    </a:cubicBezTo>
                    <a:cubicBezTo>
                      <a:pt x="204" y="169"/>
                      <a:pt x="310" y="187"/>
                      <a:pt x="381" y="231"/>
                    </a:cubicBezTo>
                    <a:cubicBezTo>
                      <a:pt x="390" y="231"/>
                      <a:pt x="390" y="240"/>
                      <a:pt x="381" y="249"/>
                    </a:cubicBezTo>
                    <a:close/>
                    <a:moveTo>
                      <a:pt x="390" y="178"/>
                    </a:moveTo>
                    <a:lnTo>
                      <a:pt x="390" y="178"/>
                    </a:lnTo>
                    <a:cubicBezTo>
                      <a:pt x="310" y="134"/>
                      <a:pt x="186" y="134"/>
                      <a:pt x="115" y="151"/>
                    </a:cubicBezTo>
                    <a:cubicBezTo>
                      <a:pt x="106" y="160"/>
                      <a:pt x="88" y="151"/>
                      <a:pt x="88" y="143"/>
                    </a:cubicBezTo>
                    <a:cubicBezTo>
                      <a:pt x="80" y="125"/>
                      <a:pt x="88" y="116"/>
                      <a:pt x="106" y="116"/>
                    </a:cubicBezTo>
                    <a:cubicBezTo>
                      <a:pt x="186" y="90"/>
                      <a:pt x="319" y="90"/>
                      <a:pt x="407" y="143"/>
                    </a:cubicBezTo>
                    <a:cubicBezTo>
                      <a:pt x="416" y="151"/>
                      <a:pt x="425" y="160"/>
                      <a:pt x="416" y="178"/>
                    </a:cubicBezTo>
                    <a:cubicBezTo>
                      <a:pt x="407" y="187"/>
                      <a:pt x="399" y="187"/>
                      <a:pt x="390" y="178"/>
                    </a:cubicBezTo>
                    <a:close/>
                    <a:moveTo>
                      <a:pt x="204" y="409"/>
                    </a:moveTo>
                    <a:lnTo>
                      <a:pt x="204" y="409"/>
                    </a:lnTo>
                    <a:cubicBezTo>
                      <a:pt x="177" y="409"/>
                      <a:pt x="141" y="417"/>
                      <a:pt x="124" y="444"/>
                    </a:cubicBezTo>
                    <a:cubicBezTo>
                      <a:pt x="159" y="462"/>
                      <a:pt x="194" y="470"/>
                      <a:pt x="239" y="470"/>
                    </a:cubicBezTo>
                    <a:cubicBezTo>
                      <a:pt x="257" y="470"/>
                      <a:pt x="284" y="470"/>
                      <a:pt x="301" y="462"/>
                    </a:cubicBezTo>
                    <a:cubicBezTo>
                      <a:pt x="284" y="426"/>
                      <a:pt x="248" y="409"/>
                      <a:pt x="204" y="409"/>
                    </a:cubicBezTo>
                    <a:close/>
                  </a:path>
                </a:pathLst>
              </a:custGeom>
              <a:grpFill/>
              <a:ln>
                <a:noFill/>
              </a:ln>
              <a:effectLst/>
              <a:extLst/>
            </p:spPr>
            <p:txBody>
              <a:bodyPr anchor="ctr" bIns="22850" lIns="45700" rIns="45700" tIns="22850" wrap="none"/>
              <a:lstStyle/>
              <a:p>
                <a:pPr>
                  <a:defRPr/>
                </a:pPr>
                <a:endParaRPr lang="en-US" sz="3199">
                  <a:latin typeface="Roboto Light"/>
                </a:endParaRPr>
              </a:p>
            </p:txBody>
          </p:sp>
          <p:sp>
            <p:nvSpPr>
              <p:cNvPr id="43" name="Freeform 82"/>
              <p:cNvSpPr>
                <a:spLocks noChangeArrowheads="1"/>
              </p:cNvSpPr>
              <p:nvPr/>
            </p:nvSpPr>
            <p:spPr bwMode="auto">
              <a:xfrm>
                <a:off x="5005389" y="4373463"/>
                <a:ext cx="231775" cy="236538"/>
              </a:xfrm>
              <a:custGeom>
                <a:gdLst>
                  <a:gd fmla="*/ 380 w 426" name="T0"/>
                  <a:gd fmla="*/ 89 h 435" name="T1"/>
                  <a:gd fmla="*/ 380 w 426" name="T2"/>
                  <a:gd fmla="*/ 89 h 435" name="T3"/>
                  <a:gd fmla="*/ 389 w 426" name="T4"/>
                  <a:gd fmla="*/ 133 h 435" name="T5"/>
                  <a:gd fmla="*/ 336 w 426" name="T6"/>
                  <a:gd fmla="*/ 239 h 435" name="T7"/>
                  <a:gd fmla="*/ 185 w 426" name="T8"/>
                  <a:gd fmla="*/ 284 h 435" name="T9"/>
                  <a:gd fmla="*/ 167 w 426" name="T10"/>
                  <a:gd fmla="*/ 284 h 435" name="T11"/>
                  <a:gd fmla="*/ 141 w 426" name="T12"/>
                  <a:gd fmla="*/ 301 h 435" name="T13"/>
                  <a:gd fmla="*/ 123 w 426" name="T14"/>
                  <a:gd fmla="*/ 381 h 435" name="T15"/>
                  <a:gd fmla="*/ 106 w 426" name="T16"/>
                  <a:gd fmla="*/ 399 h 435" name="T17"/>
                  <a:gd fmla="*/ 70 w 426" name="T18"/>
                  <a:gd fmla="*/ 399 h 435" name="T19"/>
                  <a:gd fmla="*/ 61 w 426" name="T20"/>
                  <a:gd fmla="*/ 408 h 435" name="T21"/>
                  <a:gd fmla="*/ 79 w 426" name="T22"/>
                  <a:gd fmla="*/ 434 h 435" name="T23"/>
                  <a:gd fmla="*/ 132 w 426" name="T24"/>
                  <a:gd fmla="*/ 434 h 435" name="T25"/>
                  <a:gd fmla="*/ 159 w 426" name="T26"/>
                  <a:gd fmla="*/ 408 h 435" name="T27"/>
                  <a:gd fmla="*/ 176 w 426" name="T28"/>
                  <a:gd fmla="*/ 328 h 435" name="T29"/>
                  <a:gd fmla="*/ 203 w 426" name="T30"/>
                  <a:gd fmla="*/ 310 h 435" name="T31"/>
                  <a:gd fmla="*/ 220 w 426" name="T32"/>
                  <a:gd fmla="*/ 310 h 435" name="T33"/>
                  <a:gd fmla="*/ 372 w 426" name="T34"/>
                  <a:gd fmla="*/ 275 h 435" name="T35"/>
                  <a:gd fmla="*/ 425 w 426" name="T36"/>
                  <a:gd fmla="*/ 168 h 435" name="T37"/>
                  <a:gd fmla="*/ 416 w 426" name="T38"/>
                  <a:gd fmla="*/ 124 h 435" name="T39"/>
                  <a:gd fmla="*/ 389 w 426" name="T40"/>
                  <a:gd fmla="*/ 89 h 435" name="T41"/>
                  <a:gd fmla="*/ 380 w 426" name="T42"/>
                  <a:gd fmla="*/ 89 h 435" name="T43"/>
                  <a:gd fmla="*/ 97 w 426" name="T44"/>
                  <a:gd fmla="*/ 346 h 435" name="T45"/>
                  <a:gd fmla="*/ 97 w 426" name="T46"/>
                  <a:gd fmla="*/ 346 h 435" name="T47"/>
                  <a:gd fmla="*/ 114 w 426" name="T48"/>
                  <a:gd fmla="*/ 266 h 435" name="T49"/>
                  <a:gd fmla="*/ 141 w 426" name="T50"/>
                  <a:gd fmla="*/ 248 h 435" name="T51"/>
                  <a:gd fmla="*/ 150 w 426" name="T52"/>
                  <a:gd fmla="*/ 248 h 435" name="T53"/>
                  <a:gd fmla="*/ 301 w 426" name="T54"/>
                  <a:gd fmla="*/ 203 h 435" name="T55"/>
                  <a:gd fmla="*/ 363 w 426" name="T56"/>
                  <a:gd fmla="*/ 106 h 435" name="T57"/>
                  <a:gd fmla="*/ 345 w 426" name="T58"/>
                  <a:gd fmla="*/ 53 h 435" name="T59"/>
                  <a:gd fmla="*/ 318 w 426" name="T60"/>
                  <a:gd fmla="*/ 27 h 435" name="T61"/>
                  <a:gd fmla="*/ 273 w 426" name="T62"/>
                  <a:gd fmla="*/ 9 h 435" name="T63"/>
                  <a:gd fmla="*/ 212 w 426" name="T64"/>
                  <a:gd fmla="*/ 0 h 435" name="T65"/>
                  <a:gd fmla="*/ 97 w 426" name="T66"/>
                  <a:gd fmla="*/ 0 h 435" name="T67"/>
                  <a:gd fmla="*/ 70 w 426" name="T68"/>
                  <a:gd fmla="*/ 27 h 435" name="T69"/>
                  <a:gd fmla="*/ 0 w 426" name="T70"/>
                  <a:gd fmla="*/ 346 h 435" name="T71"/>
                  <a:gd fmla="*/ 17 w 426" name="T72"/>
                  <a:gd fmla="*/ 363 h 435" name="T73"/>
                  <a:gd fmla="*/ 70 w 426" name="T74"/>
                  <a:gd fmla="*/ 363 h 435" name="T75"/>
                  <a:gd fmla="*/ 97 w 426" name="T76"/>
                  <a:gd fmla="*/ 346 h 435" name="T77"/>
                  <a:gd fmla="*/ 141 w 426" name="T78"/>
                  <a:gd fmla="*/ 159 h 435" name="T79"/>
                  <a:gd fmla="*/ 141 w 426" name="T80"/>
                  <a:gd fmla="*/ 159 h 435" name="T81"/>
                  <a:gd fmla="*/ 150 w 426" name="T82"/>
                  <a:gd fmla="*/ 89 h 435" name="T83"/>
                  <a:gd fmla="*/ 176 w 426" name="T84"/>
                  <a:gd fmla="*/ 71 h 435" name="T85"/>
                  <a:gd fmla="*/ 194 w 426" name="T86"/>
                  <a:gd fmla="*/ 71 h 435" name="T87"/>
                  <a:gd fmla="*/ 238 w 426" name="T88"/>
                  <a:gd fmla="*/ 80 h 435" name="T89"/>
                  <a:gd fmla="*/ 257 w 426" name="T90"/>
                  <a:gd fmla="*/ 115 h 435" name="T91"/>
                  <a:gd fmla="*/ 229 w 426" name="T92"/>
                  <a:gd fmla="*/ 159 h 435" name="T93"/>
                  <a:gd fmla="*/ 167 w 426" name="T94"/>
                  <a:gd fmla="*/ 178 h 435" name="T95"/>
                  <a:gd fmla="*/ 150 w 426" name="T96"/>
                  <a:gd fmla="*/ 178 h 435" name="T97"/>
                  <a:gd fmla="*/ 141 w 426" name="T98"/>
                  <a:gd fmla="*/ 159 h 435" name="T9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b="b" l="0" r="r" t="0"/>
                <a:pathLst>
                  <a:path h="435" w="426">
                    <a:moveTo>
                      <a:pt x="380" y="89"/>
                    </a:moveTo>
                    <a:lnTo>
                      <a:pt x="380" y="89"/>
                    </a:lnTo>
                    <a:cubicBezTo>
                      <a:pt x="389" y="97"/>
                      <a:pt x="389" y="115"/>
                      <a:pt x="389" y="133"/>
                    </a:cubicBezTo>
                    <a:cubicBezTo>
                      <a:pt x="389" y="178"/>
                      <a:pt x="372" y="213"/>
                      <a:pt x="336" y="239"/>
                    </a:cubicBezTo>
                    <a:cubicBezTo>
                      <a:pt x="301" y="266"/>
                      <a:pt x="248" y="284"/>
                      <a:pt x="185" y="284"/>
                    </a:cubicBezTo>
                    <a:cubicBezTo>
                      <a:pt x="167" y="284"/>
                      <a:pt x="167" y="284"/>
                      <a:pt x="167" y="284"/>
                    </a:cubicBezTo>
                    <a:cubicBezTo>
                      <a:pt x="159" y="284"/>
                      <a:pt x="150" y="293"/>
                      <a:pt x="141" y="301"/>
                    </a:cubicBezTo>
                    <a:cubicBezTo>
                      <a:pt x="123" y="381"/>
                      <a:pt x="123" y="381"/>
                      <a:pt x="123" y="381"/>
                    </a:cubicBezTo>
                    <a:cubicBezTo>
                      <a:pt x="123" y="390"/>
                      <a:pt x="114" y="399"/>
                      <a:pt x="106" y="399"/>
                    </a:cubicBezTo>
                    <a:cubicBezTo>
                      <a:pt x="70" y="399"/>
                      <a:pt x="70" y="399"/>
                      <a:pt x="70" y="399"/>
                    </a:cubicBezTo>
                    <a:cubicBezTo>
                      <a:pt x="61" y="408"/>
                      <a:pt x="61" y="408"/>
                      <a:pt x="61" y="408"/>
                    </a:cubicBezTo>
                    <a:cubicBezTo>
                      <a:pt x="61" y="416"/>
                      <a:pt x="70" y="434"/>
                      <a:pt x="79" y="434"/>
                    </a:cubicBezTo>
                    <a:cubicBezTo>
                      <a:pt x="132" y="434"/>
                      <a:pt x="132" y="434"/>
                      <a:pt x="132" y="434"/>
                    </a:cubicBezTo>
                    <a:cubicBezTo>
                      <a:pt x="150" y="434"/>
                      <a:pt x="159" y="416"/>
                      <a:pt x="159" y="408"/>
                    </a:cubicBezTo>
                    <a:cubicBezTo>
                      <a:pt x="176" y="328"/>
                      <a:pt x="176" y="328"/>
                      <a:pt x="176" y="328"/>
                    </a:cubicBezTo>
                    <a:cubicBezTo>
                      <a:pt x="185" y="319"/>
                      <a:pt x="194" y="310"/>
                      <a:pt x="203" y="310"/>
                    </a:cubicBezTo>
                    <a:cubicBezTo>
                      <a:pt x="220" y="310"/>
                      <a:pt x="220" y="310"/>
                      <a:pt x="220" y="310"/>
                    </a:cubicBezTo>
                    <a:cubicBezTo>
                      <a:pt x="283" y="310"/>
                      <a:pt x="336" y="301"/>
                      <a:pt x="372" y="275"/>
                    </a:cubicBezTo>
                    <a:cubicBezTo>
                      <a:pt x="407" y="248"/>
                      <a:pt x="425" y="213"/>
                      <a:pt x="425" y="168"/>
                    </a:cubicBezTo>
                    <a:cubicBezTo>
                      <a:pt x="425" y="150"/>
                      <a:pt x="425" y="133"/>
                      <a:pt x="416" y="124"/>
                    </a:cubicBezTo>
                    <a:cubicBezTo>
                      <a:pt x="407" y="106"/>
                      <a:pt x="398" y="97"/>
                      <a:pt x="389" y="89"/>
                    </a:cubicBezTo>
                    <a:cubicBezTo>
                      <a:pt x="380" y="89"/>
                      <a:pt x="380" y="89"/>
                      <a:pt x="380" y="89"/>
                    </a:cubicBezTo>
                    <a:close/>
                    <a:moveTo>
                      <a:pt x="97" y="346"/>
                    </a:moveTo>
                    <a:lnTo>
                      <a:pt x="97" y="346"/>
                    </a:lnTo>
                    <a:cubicBezTo>
                      <a:pt x="114" y="266"/>
                      <a:pt x="114" y="266"/>
                      <a:pt x="114" y="266"/>
                    </a:cubicBezTo>
                    <a:cubicBezTo>
                      <a:pt x="114" y="257"/>
                      <a:pt x="123" y="248"/>
                      <a:pt x="141" y="248"/>
                    </a:cubicBezTo>
                    <a:cubicBezTo>
                      <a:pt x="150" y="248"/>
                      <a:pt x="150" y="248"/>
                      <a:pt x="150" y="248"/>
                    </a:cubicBezTo>
                    <a:cubicBezTo>
                      <a:pt x="220" y="248"/>
                      <a:pt x="265" y="231"/>
                      <a:pt x="301" y="203"/>
                    </a:cubicBezTo>
                    <a:cubicBezTo>
                      <a:pt x="345" y="178"/>
                      <a:pt x="363" y="142"/>
                      <a:pt x="363" y="106"/>
                    </a:cubicBezTo>
                    <a:cubicBezTo>
                      <a:pt x="363" y="80"/>
                      <a:pt x="354" y="71"/>
                      <a:pt x="345" y="53"/>
                    </a:cubicBezTo>
                    <a:cubicBezTo>
                      <a:pt x="345" y="44"/>
                      <a:pt x="336" y="36"/>
                      <a:pt x="318" y="27"/>
                    </a:cubicBezTo>
                    <a:cubicBezTo>
                      <a:pt x="310" y="18"/>
                      <a:pt x="292" y="9"/>
                      <a:pt x="273" y="9"/>
                    </a:cubicBezTo>
                    <a:cubicBezTo>
                      <a:pt x="257" y="9"/>
                      <a:pt x="238" y="0"/>
                      <a:pt x="212" y="0"/>
                    </a:cubicBezTo>
                    <a:cubicBezTo>
                      <a:pt x="97" y="0"/>
                      <a:pt x="97" y="0"/>
                      <a:pt x="97" y="0"/>
                    </a:cubicBezTo>
                    <a:cubicBezTo>
                      <a:pt x="88" y="0"/>
                      <a:pt x="79" y="9"/>
                      <a:pt x="70" y="27"/>
                    </a:cubicBezTo>
                    <a:cubicBezTo>
                      <a:pt x="0" y="346"/>
                      <a:pt x="0" y="346"/>
                      <a:pt x="0" y="346"/>
                    </a:cubicBezTo>
                    <a:cubicBezTo>
                      <a:pt x="0" y="354"/>
                      <a:pt x="0" y="363"/>
                      <a:pt x="17" y="363"/>
                    </a:cubicBezTo>
                    <a:cubicBezTo>
                      <a:pt x="70" y="363"/>
                      <a:pt x="70" y="363"/>
                      <a:pt x="70" y="363"/>
                    </a:cubicBezTo>
                    <a:cubicBezTo>
                      <a:pt x="79" y="363"/>
                      <a:pt x="88" y="354"/>
                      <a:pt x="97" y="346"/>
                    </a:cubicBezTo>
                    <a:close/>
                    <a:moveTo>
                      <a:pt x="141" y="159"/>
                    </a:moveTo>
                    <a:lnTo>
                      <a:pt x="141" y="159"/>
                    </a:lnTo>
                    <a:cubicBezTo>
                      <a:pt x="150" y="89"/>
                      <a:pt x="150" y="89"/>
                      <a:pt x="150" y="89"/>
                    </a:cubicBezTo>
                    <a:cubicBezTo>
                      <a:pt x="159" y="80"/>
                      <a:pt x="167" y="71"/>
                      <a:pt x="176" y="71"/>
                    </a:cubicBezTo>
                    <a:cubicBezTo>
                      <a:pt x="194" y="71"/>
                      <a:pt x="194" y="71"/>
                      <a:pt x="194" y="71"/>
                    </a:cubicBezTo>
                    <a:cubicBezTo>
                      <a:pt x="220" y="71"/>
                      <a:pt x="229" y="71"/>
                      <a:pt x="238" y="80"/>
                    </a:cubicBezTo>
                    <a:cubicBezTo>
                      <a:pt x="257" y="89"/>
                      <a:pt x="257" y="97"/>
                      <a:pt x="257" y="115"/>
                    </a:cubicBezTo>
                    <a:cubicBezTo>
                      <a:pt x="257" y="133"/>
                      <a:pt x="248" y="150"/>
                      <a:pt x="229" y="159"/>
                    </a:cubicBezTo>
                    <a:cubicBezTo>
                      <a:pt x="220" y="168"/>
                      <a:pt x="194" y="178"/>
                      <a:pt x="167" y="178"/>
                    </a:cubicBezTo>
                    <a:cubicBezTo>
                      <a:pt x="150" y="178"/>
                      <a:pt x="150" y="178"/>
                      <a:pt x="150" y="178"/>
                    </a:cubicBezTo>
                    <a:cubicBezTo>
                      <a:pt x="141" y="178"/>
                      <a:pt x="132" y="168"/>
                      <a:pt x="141" y="159"/>
                    </a:cubicBezTo>
                    <a:close/>
                  </a:path>
                </a:pathLst>
              </a:custGeom>
              <a:grpFill/>
              <a:ln>
                <a:noFill/>
              </a:ln>
              <a:effectLst/>
              <a:extLst/>
            </p:spPr>
            <p:txBody>
              <a:bodyPr anchor="ctr" bIns="22850" lIns="45700" rIns="45700" tIns="22850" wrap="none"/>
              <a:lstStyle/>
              <a:p>
                <a:pPr>
                  <a:defRPr/>
                </a:pPr>
                <a:endParaRPr lang="en-US" sz="3199">
                  <a:latin typeface="Roboto Light"/>
                </a:endParaRPr>
              </a:p>
            </p:txBody>
          </p:sp>
          <p:sp>
            <p:nvSpPr>
              <p:cNvPr id="44" name="Freeform 83"/>
              <p:cNvSpPr>
                <a:spLocks noChangeArrowheads="1"/>
              </p:cNvSpPr>
              <p:nvPr/>
            </p:nvSpPr>
            <p:spPr bwMode="auto">
              <a:xfrm>
                <a:off x="6061076" y="4430613"/>
                <a:ext cx="269875" cy="122238"/>
              </a:xfrm>
              <a:custGeom>
                <a:gdLst>
                  <a:gd fmla="*/ 17 w 497" name="T0"/>
                  <a:gd fmla="*/ 195 h 223" name="T1"/>
                  <a:gd fmla="*/ 17 w 497" name="T2"/>
                  <a:gd fmla="*/ 195 h 223" name="T3"/>
                  <a:gd fmla="*/ 26 w 497" name="T4"/>
                  <a:gd fmla="*/ 160 h 223" name="T5"/>
                  <a:gd fmla="*/ 17 w 497" name="T6"/>
                  <a:gd fmla="*/ 125 h 223" name="T7"/>
                  <a:gd fmla="*/ 9 w 497" name="T8"/>
                  <a:gd fmla="*/ 125 h 223" name="T9"/>
                  <a:gd fmla="*/ 9 w 497" name="T10"/>
                  <a:gd fmla="*/ 125 h 223" name="T11"/>
                  <a:gd fmla="*/ 0 w 497" name="T12"/>
                  <a:gd fmla="*/ 160 h 223" name="T13"/>
                  <a:gd fmla="*/ 9 w 497" name="T14"/>
                  <a:gd fmla="*/ 195 h 223" name="T15"/>
                  <a:gd fmla="*/ 9 w 497" name="T16"/>
                  <a:gd fmla="*/ 195 h 223" name="T17"/>
                  <a:gd fmla="*/ 17 w 497" name="T18"/>
                  <a:gd fmla="*/ 195 h 223" name="T19"/>
                  <a:gd fmla="*/ 70 w 497" name="T20"/>
                  <a:gd fmla="*/ 213 h 223" name="T21"/>
                  <a:gd fmla="*/ 70 w 497" name="T22"/>
                  <a:gd fmla="*/ 213 h 223" name="T23"/>
                  <a:gd fmla="*/ 70 w 497" name="T24"/>
                  <a:gd fmla="*/ 160 h 223" name="T25"/>
                  <a:gd fmla="*/ 70 w 497" name="T26"/>
                  <a:gd fmla="*/ 80 h 223" name="T27"/>
                  <a:gd fmla="*/ 62 w 497" name="T28"/>
                  <a:gd fmla="*/ 72 h 223" name="T29"/>
                  <a:gd fmla="*/ 53 w 497" name="T30"/>
                  <a:gd fmla="*/ 80 h 223" name="T31"/>
                  <a:gd fmla="*/ 53 w 497" name="T32"/>
                  <a:gd fmla="*/ 160 h 223" name="T33"/>
                  <a:gd fmla="*/ 53 w 497" name="T34"/>
                  <a:gd fmla="*/ 213 h 223" name="T35"/>
                  <a:gd fmla="*/ 62 w 497" name="T36"/>
                  <a:gd fmla="*/ 222 h 223" name="T37"/>
                  <a:gd fmla="*/ 70 w 497" name="T38"/>
                  <a:gd fmla="*/ 213 h 223" name="T39"/>
                  <a:gd fmla="*/ 115 w 497" name="T40"/>
                  <a:gd fmla="*/ 213 h 223" name="T41"/>
                  <a:gd fmla="*/ 115 w 497" name="T42"/>
                  <a:gd fmla="*/ 213 h 223" name="T43"/>
                  <a:gd fmla="*/ 123 w 497" name="T44"/>
                  <a:gd fmla="*/ 160 h 223" name="T45"/>
                  <a:gd fmla="*/ 115 w 497" name="T46"/>
                  <a:gd fmla="*/ 53 h 223" name="T47"/>
                  <a:gd fmla="*/ 115 w 497" name="T48"/>
                  <a:gd fmla="*/ 44 h 223" name="T49"/>
                  <a:gd fmla="*/ 107 w 497" name="T50"/>
                  <a:gd fmla="*/ 53 h 223" name="T51"/>
                  <a:gd fmla="*/ 97 w 497" name="T52"/>
                  <a:gd fmla="*/ 160 h 223" name="T53"/>
                  <a:gd fmla="*/ 107 w 497" name="T54"/>
                  <a:gd fmla="*/ 213 h 223" name="T55"/>
                  <a:gd fmla="*/ 115 w 497" name="T56"/>
                  <a:gd fmla="*/ 222 h 223" name="T57"/>
                  <a:gd fmla="*/ 115 w 497" name="T58"/>
                  <a:gd fmla="*/ 213 h 223" name="T59"/>
                  <a:gd fmla="*/ 168 w 497" name="T60"/>
                  <a:gd fmla="*/ 213 h 223" name="T61"/>
                  <a:gd fmla="*/ 168 w 497" name="T62"/>
                  <a:gd fmla="*/ 213 h 223" name="T63"/>
                  <a:gd fmla="*/ 177 w 497" name="T64"/>
                  <a:gd fmla="*/ 160 h 223" name="T65"/>
                  <a:gd fmla="*/ 168 w 497" name="T66"/>
                  <a:gd fmla="*/ 53 h 223" name="T67"/>
                  <a:gd fmla="*/ 160 w 497" name="T68"/>
                  <a:gd fmla="*/ 44 h 223" name="T69"/>
                  <a:gd fmla="*/ 151 w 497" name="T70"/>
                  <a:gd fmla="*/ 53 h 223" name="T71"/>
                  <a:gd fmla="*/ 151 w 497" name="T72"/>
                  <a:gd fmla="*/ 160 h 223" name="T73"/>
                  <a:gd fmla="*/ 151 w 497" name="T74"/>
                  <a:gd fmla="*/ 213 h 223" name="T75"/>
                  <a:gd fmla="*/ 160 w 497" name="T76"/>
                  <a:gd fmla="*/ 222 h 223" name="T77"/>
                  <a:gd fmla="*/ 168 w 497" name="T78"/>
                  <a:gd fmla="*/ 213 h 223" name="T79"/>
                  <a:gd fmla="*/ 221 w 497" name="T80"/>
                  <a:gd fmla="*/ 213 h 223" name="T81"/>
                  <a:gd fmla="*/ 221 w 497" name="T82"/>
                  <a:gd fmla="*/ 213 h 223" name="T83"/>
                  <a:gd fmla="*/ 221 w 497" name="T84"/>
                  <a:gd fmla="*/ 160 h 223" name="T85"/>
                  <a:gd fmla="*/ 221 w 497" name="T86"/>
                  <a:gd fmla="*/ 36 h 223" name="T87"/>
                  <a:gd fmla="*/ 213 w 497" name="T88"/>
                  <a:gd fmla="*/ 27 h 223" name="T89"/>
                  <a:gd fmla="*/ 204 w 497" name="T90"/>
                  <a:gd fmla="*/ 36 h 223" name="T91"/>
                  <a:gd fmla="*/ 195 w 497" name="T92"/>
                  <a:gd fmla="*/ 160 h 223" name="T93"/>
                  <a:gd fmla="*/ 204 w 497" name="T94"/>
                  <a:gd fmla="*/ 213 h 223" name="T95"/>
                  <a:gd fmla="*/ 213 w 497" name="T96"/>
                  <a:gd fmla="*/ 222 h 223" name="T97"/>
                  <a:gd fmla="*/ 221 w 497" name="T98"/>
                  <a:gd fmla="*/ 213 h 223" name="T99"/>
                  <a:gd fmla="*/ 257 w 497" name="T100"/>
                  <a:gd fmla="*/ 222 h 223" name="T101"/>
                  <a:gd fmla="*/ 257 w 497" name="T102"/>
                  <a:gd fmla="*/ 222 h 223" name="T103"/>
                  <a:gd fmla="*/ 434 w 497" name="T104"/>
                  <a:gd fmla="*/ 222 h 223" name="T105"/>
                  <a:gd fmla="*/ 496 w 497" name="T106"/>
                  <a:gd fmla="*/ 160 h 223" name="T107"/>
                  <a:gd fmla="*/ 434 w 497" name="T108"/>
                  <a:gd fmla="*/ 97 h 223" name="T109"/>
                  <a:gd fmla="*/ 407 w 497" name="T110"/>
                  <a:gd fmla="*/ 97 h 223" name="T111"/>
                  <a:gd fmla="*/ 292 w 497" name="T112"/>
                  <a:gd fmla="*/ 0 h 223" name="T113"/>
                  <a:gd fmla="*/ 257 w 497" name="T114"/>
                  <a:gd fmla="*/ 9 h 223" name="T115"/>
                  <a:gd fmla="*/ 248 w 497" name="T116"/>
                  <a:gd fmla="*/ 18 h 223" name="T117"/>
                  <a:gd fmla="*/ 248 w 497" name="T118"/>
                  <a:gd fmla="*/ 213 h 223" name="T119"/>
                  <a:gd fmla="*/ 257 w 497" name="T120"/>
                  <a:gd fmla="*/ 222 h 223" name="T1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b="b" l="0" r="r" t="0"/>
                <a:pathLst>
                  <a:path h="223" w="497">
                    <a:moveTo>
                      <a:pt x="17" y="195"/>
                    </a:moveTo>
                    <a:lnTo>
                      <a:pt x="17" y="195"/>
                    </a:lnTo>
                    <a:cubicBezTo>
                      <a:pt x="26" y="160"/>
                      <a:pt x="26" y="160"/>
                      <a:pt x="26" y="160"/>
                    </a:cubicBezTo>
                    <a:cubicBezTo>
                      <a:pt x="17" y="125"/>
                      <a:pt x="17" y="125"/>
                      <a:pt x="17" y="125"/>
                    </a:cubicBezTo>
                    <a:cubicBezTo>
                      <a:pt x="17" y="125"/>
                      <a:pt x="17" y="125"/>
                      <a:pt x="9" y="125"/>
                    </a:cubicBezTo>
                    <a:lnTo>
                      <a:pt x="9" y="125"/>
                    </a:lnTo>
                    <a:cubicBezTo>
                      <a:pt x="0" y="160"/>
                      <a:pt x="0" y="160"/>
                      <a:pt x="0" y="160"/>
                    </a:cubicBezTo>
                    <a:cubicBezTo>
                      <a:pt x="9" y="195"/>
                      <a:pt x="9" y="195"/>
                      <a:pt x="9" y="195"/>
                    </a:cubicBezTo>
                    <a:lnTo>
                      <a:pt x="9" y="195"/>
                    </a:lnTo>
                    <a:cubicBezTo>
                      <a:pt x="17" y="195"/>
                      <a:pt x="17" y="195"/>
                      <a:pt x="17" y="195"/>
                    </a:cubicBezTo>
                    <a:close/>
                    <a:moveTo>
                      <a:pt x="70" y="213"/>
                    </a:moveTo>
                    <a:lnTo>
                      <a:pt x="70" y="213"/>
                    </a:lnTo>
                    <a:cubicBezTo>
                      <a:pt x="70" y="160"/>
                      <a:pt x="70" y="160"/>
                      <a:pt x="70" y="160"/>
                    </a:cubicBezTo>
                    <a:cubicBezTo>
                      <a:pt x="70" y="80"/>
                      <a:pt x="70" y="80"/>
                      <a:pt x="70" y="80"/>
                    </a:cubicBezTo>
                    <a:lnTo>
                      <a:pt x="62" y="72"/>
                    </a:lnTo>
                    <a:lnTo>
                      <a:pt x="53" y="80"/>
                    </a:lnTo>
                    <a:cubicBezTo>
                      <a:pt x="53" y="160"/>
                      <a:pt x="53" y="160"/>
                      <a:pt x="53" y="160"/>
                    </a:cubicBezTo>
                    <a:cubicBezTo>
                      <a:pt x="53" y="213"/>
                      <a:pt x="53" y="213"/>
                      <a:pt x="53" y="213"/>
                    </a:cubicBezTo>
                    <a:cubicBezTo>
                      <a:pt x="53" y="222"/>
                      <a:pt x="62" y="222"/>
                      <a:pt x="62" y="222"/>
                    </a:cubicBezTo>
                    <a:cubicBezTo>
                      <a:pt x="62" y="222"/>
                      <a:pt x="70" y="222"/>
                      <a:pt x="70" y="213"/>
                    </a:cubicBezTo>
                    <a:close/>
                    <a:moveTo>
                      <a:pt x="115" y="213"/>
                    </a:moveTo>
                    <a:lnTo>
                      <a:pt x="115" y="213"/>
                    </a:lnTo>
                    <a:cubicBezTo>
                      <a:pt x="123" y="160"/>
                      <a:pt x="123" y="160"/>
                      <a:pt x="123" y="160"/>
                    </a:cubicBezTo>
                    <a:cubicBezTo>
                      <a:pt x="115" y="53"/>
                      <a:pt x="115" y="53"/>
                      <a:pt x="115" y="53"/>
                    </a:cubicBezTo>
                    <a:cubicBezTo>
                      <a:pt x="115" y="44"/>
                      <a:pt x="115" y="44"/>
                      <a:pt x="115" y="44"/>
                    </a:cubicBezTo>
                    <a:cubicBezTo>
                      <a:pt x="107" y="44"/>
                      <a:pt x="107" y="44"/>
                      <a:pt x="107" y="53"/>
                    </a:cubicBezTo>
                    <a:cubicBezTo>
                      <a:pt x="97" y="160"/>
                      <a:pt x="97" y="160"/>
                      <a:pt x="97" y="160"/>
                    </a:cubicBezTo>
                    <a:cubicBezTo>
                      <a:pt x="107" y="213"/>
                      <a:pt x="107" y="213"/>
                      <a:pt x="107" y="213"/>
                    </a:cubicBezTo>
                    <a:cubicBezTo>
                      <a:pt x="107" y="213"/>
                      <a:pt x="107" y="222"/>
                      <a:pt x="115" y="222"/>
                    </a:cubicBezTo>
                    <a:lnTo>
                      <a:pt x="115" y="213"/>
                    </a:lnTo>
                    <a:close/>
                    <a:moveTo>
                      <a:pt x="168" y="213"/>
                    </a:moveTo>
                    <a:lnTo>
                      <a:pt x="168" y="213"/>
                    </a:lnTo>
                    <a:cubicBezTo>
                      <a:pt x="177" y="160"/>
                      <a:pt x="177" y="160"/>
                      <a:pt x="177" y="160"/>
                    </a:cubicBezTo>
                    <a:cubicBezTo>
                      <a:pt x="168" y="53"/>
                      <a:pt x="168" y="53"/>
                      <a:pt x="168" y="53"/>
                    </a:cubicBezTo>
                    <a:cubicBezTo>
                      <a:pt x="168" y="44"/>
                      <a:pt x="168" y="44"/>
                      <a:pt x="160" y="44"/>
                    </a:cubicBezTo>
                    <a:cubicBezTo>
                      <a:pt x="160" y="44"/>
                      <a:pt x="151" y="44"/>
                      <a:pt x="151" y="53"/>
                    </a:cubicBezTo>
                    <a:cubicBezTo>
                      <a:pt x="151" y="160"/>
                      <a:pt x="151" y="160"/>
                      <a:pt x="151" y="160"/>
                    </a:cubicBezTo>
                    <a:cubicBezTo>
                      <a:pt x="151" y="213"/>
                      <a:pt x="151" y="213"/>
                      <a:pt x="151" y="213"/>
                    </a:cubicBezTo>
                    <a:lnTo>
                      <a:pt x="160" y="222"/>
                    </a:lnTo>
                    <a:cubicBezTo>
                      <a:pt x="168" y="222"/>
                      <a:pt x="168" y="213"/>
                      <a:pt x="168" y="213"/>
                    </a:cubicBezTo>
                    <a:close/>
                    <a:moveTo>
                      <a:pt x="221" y="213"/>
                    </a:moveTo>
                    <a:lnTo>
                      <a:pt x="221" y="213"/>
                    </a:lnTo>
                    <a:cubicBezTo>
                      <a:pt x="221" y="160"/>
                      <a:pt x="221" y="160"/>
                      <a:pt x="221" y="160"/>
                    </a:cubicBezTo>
                    <a:cubicBezTo>
                      <a:pt x="221" y="36"/>
                      <a:pt x="221" y="36"/>
                      <a:pt x="221" y="36"/>
                    </a:cubicBezTo>
                    <a:cubicBezTo>
                      <a:pt x="221" y="27"/>
                      <a:pt x="213" y="27"/>
                      <a:pt x="213" y="27"/>
                    </a:cubicBezTo>
                    <a:cubicBezTo>
                      <a:pt x="204" y="27"/>
                      <a:pt x="204" y="27"/>
                      <a:pt x="204" y="36"/>
                    </a:cubicBezTo>
                    <a:cubicBezTo>
                      <a:pt x="195" y="160"/>
                      <a:pt x="195" y="160"/>
                      <a:pt x="195" y="160"/>
                    </a:cubicBezTo>
                    <a:lnTo>
                      <a:pt x="204" y="213"/>
                    </a:lnTo>
                    <a:cubicBezTo>
                      <a:pt x="204" y="213"/>
                      <a:pt x="204" y="222"/>
                      <a:pt x="213" y="222"/>
                    </a:cubicBezTo>
                    <a:lnTo>
                      <a:pt x="221" y="213"/>
                    </a:lnTo>
                    <a:close/>
                    <a:moveTo>
                      <a:pt x="257" y="222"/>
                    </a:moveTo>
                    <a:lnTo>
                      <a:pt x="257" y="222"/>
                    </a:lnTo>
                    <a:lnTo>
                      <a:pt x="434" y="222"/>
                    </a:lnTo>
                    <a:cubicBezTo>
                      <a:pt x="470" y="222"/>
                      <a:pt x="496" y="195"/>
                      <a:pt x="496" y="160"/>
                    </a:cubicBezTo>
                    <a:cubicBezTo>
                      <a:pt x="496" y="125"/>
                      <a:pt x="470" y="97"/>
                      <a:pt x="434" y="97"/>
                    </a:cubicBezTo>
                    <a:cubicBezTo>
                      <a:pt x="425" y="97"/>
                      <a:pt x="416" y="97"/>
                      <a:pt x="407" y="97"/>
                    </a:cubicBezTo>
                    <a:cubicBezTo>
                      <a:pt x="398" y="44"/>
                      <a:pt x="354" y="0"/>
                      <a:pt x="292" y="0"/>
                    </a:cubicBezTo>
                    <a:cubicBezTo>
                      <a:pt x="283" y="0"/>
                      <a:pt x="266" y="0"/>
                      <a:pt x="257" y="9"/>
                    </a:cubicBezTo>
                    <a:cubicBezTo>
                      <a:pt x="248" y="9"/>
                      <a:pt x="248" y="9"/>
                      <a:pt x="248" y="18"/>
                    </a:cubicBezTo>
                    <a:cubicBezTo>
                      <a:pt x="248" y="213"/>
                      <a:pt x="248" y="213"/>
                      <a:pt x="248" y="213"/>
                    </a:cubicBezTo>
                    <a:cubicBezTo>
                      <a:pt x="248" y="213"/>
                      <a:pt x="248" y="222"/>
                      <a:pt x="257" y="222"/>
                    </a:cubicBezTo>
                    <a:close/>
                  </a:path>
                </a:pathLst>
              </a:custGeom>
              <a:grpFill/>
              <a:ln>
                <a:noFill/>
              </a:ln>
              <a:effectLst/>
              <a:extLst/>
            </p:spPr>
            <p:txBody>
              <a:bodyPr anchor="ctr" bIns="22850" lIns="45700" rIns="45700" tIns="22850" wrap="none"/>
              <a:lstStyle/>
              <a:p>
                <a:pPr>
                  <a:defRPr/>
                </a:pPr>
                <a:endParaRPr lang="en-US" sz="3199">
                  <a:latin typeface="Roboto Light"/>
                </a:endParaRPr>
              </a:p>
            </p:txBody>
          </p:sp>
          <p:sp>
            <p:nvSpPr>
              <p:cNvPr id="45" name="Freeform 84"/>
              <p:cNvSpPr>
                <a:spLocks noChangeArrowheads="1"/>
              </p:cNvSpPr>
              <p:nvPr/>
            </p:nvSpPr>
            <p:spPr bwMode="auto">
              <a:xfrm>
                <a:off x="8218488" y="4363938"/>
                <a:ext cx="260350" cy="255588"/>
              </a:xfrm>
              <a:custGeom>
                <a:gdLst>
                  <a:gd fmla="*/ 266 w 479" name="T0"/>
                  <a:gd fmla="*/ 257 h 471" name="T1"/>
                  <a:gd fmla="*/ 266 w 479" name="T2"/>
                  <a:gd fmla="*/ 257 h 471" name="T3"/>
                  <a:gd fmla="*/ 240 w 479" name="T4"/>
                  <a:gd fmla="*/ 257 h 471" name="T5"/>
                  <a:gd fmla="*/ 213 w 479" name="T6"/>
                  <a:gd fmla="*/ 257 h 471" name="T7"/>
                  <a:gd fmla="*/ 213 w 479" name="T8"/>
                  <a:gd fmla="*/ 311 h 471" name="T9"/>
                  <a:gd fmla="*/ 240 w 479" name="T10"/>
                  <a:gd fmla="*/ 311 h 471" name="T11"/>
                  <a:gd fmla="*/ 266 w 479" name="T12"/>
                  <a:gd fmla="*/ 311 h 471" name="T13"/>
                  <a:gd fmla="*/ 275 w 479" name="T14"/>
                  <a:gd fmla="*/ 284 h 471" name="T15"/>
                  <a:gd fmla="*/ 266 w 479" name="T16"/>
                  <a:gd fmla="*/ 257 h 471" name="T17"/>
                  <a:gd fmla="*/ 257 w 479" name="T18"/>
                  <a:gd fmla="*/ 213 h 471" name="T19"/>
                  <a:gd fmla="*/ 257 w 479" name="T20"/>
                  <a:gd fmla="*/ 213 h 471" name="T21"/>
                  <a:gd fmla="*/ 266 w 479" name="T22"/>
                  <a:gd fmla="*/ 186 h 471" name="T23"/>
                  <a:gd fmla="*/ 257 w 479" name="T24"/>
                  <a:gd fmla="*/ 168 h 471" name="T25"/>
                  <a:gd fmla="*/ 222 w 479" name="T26"/>
                  <a:gd fmla="*/ 160 h 471" name="T27"/>
                  <a:gd fmla="*/ 213 w 479" name="T28"/>
                  <a:gd fmla="*/ 160 h 471" name="T29"/>
                  <a:gd fmla="*/ 213 w 479" name="T30"/>
                  <a:gd fmla="*/ 213 h 471" name="T31"/>
                  <a:gd fmla="*/ 231 w 479" name="T32"/>
                  <a:gd fmla="*/ 213 h 471" name="T33"/>
                  <a:gd fmla="*/ 257 w 479" name="T34"/>
                  <a:gd fmla="*/ 213 h 471" name="T35"/>
                  <a:gd fmla="*/ 390 w 479" name="T36"/>
                  <a:gd fmla="*/ 0 h 471" name="T37"/>
                  <a:gd fmla="*/ 390 w 479" name="T38"/>
                  <a:gd fmla="*/ 0 h 471" name="T39"/>
                  <a:gd fmla="*/ 89 w 479" name="T40"/>
                  <a:gd fmla="*/ 0 h 471" name="T41"/>
                  <a:gd fmla="*/ 0 w 479" name="T42"/>
                  <a:gd fmla="*/ 80 h 471" name="T43"/>
                  <a:gd fmla="*/ 0 w 479" name="T44"/>
                  <a:gd fmla="*/ 390 h 471" name="T45"/>
                  <a:gd fmla="*/ 89 w 479" name="T46"/>
                  <a:gd fmla="*/ 470 h 471" name="T47"/>
                  <a:gd fmla="*/ 390 w 479" name="T48"/>
                  <a:gd fmla="*/ 470 h 471" name="T49"/>
                  <a:gd fmla="*/ 478 w 479" name="T50"/>
                  <a:gd fmla="*/ 390 h 471" name="T51"/>
                  <a:gd fmla="*/ 478 w 479" name="T52"/>
                  <a:gd fmla="*/ 80 h 471" name="T53"/>
                  <a:gd fmla="*/ 390 w 479" name="T54"/>
                  <a:gd fmla="*/ 0 h 471" name="T55"/>
                  <a:gd fmla="*/ 249 w 479" name="T56"/>
                  <a:gd fmla="*/ 355 h 471" name="T57"/>
                  <a:gd fmla="*/ 249 w 479" name="T58"/>
                  <a:gd fmla="*/ 355 h 471" name="T59"/>
                  <a:gd fmla="*/ 159 w 479" name="T60"/>
                  <a:gd fmla="*/ 355 h 471" name="T61"/>
                  <a:gd fmla="*/ 159 w 479" name="T62"/>
                  <a:gd fmla="*/ 124 h 471" name="T63"/>
                  <a:gd fmla="*/ 266 w 479" name="T64"/>
                  <a:gd fmla="*/ 124 h 471" name="T65"/>
                  <a:gd fmla="*/ 319 w 479" name="T66"/>
                  <a:gd fmla="*/ 177 h 471" name="T67"/>
                  <a:gd fmla="*/ 284 w 479" name="T68"/>
                  <a:gd fmla="*/ 221 h 471" name="T69"/>
                  <a:gd fmla="*/ 284 w 479" name="T70"/>
                  <a:gd fmla="*/ 231 h 471" name="T71"/>
                  <a:gd fmla="*/ 337 w 479" name="T72"/>
                  <a:gd fmla="*/ 284 h 471" name="T73"/>
                  <a:gd fmla="*/ 249 w 479" name="T74"/>
                  <a:gd fmla="*/ 355 h 471"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471" w="479">
                    <a:moveTo>
                      <a:pt x="266" y="257"/>
                    </a:moveTo>
                    <a:lnTo>
                      <a:pt x="266" y="257"/>
                    </a:lnTo>
                    <a:cubicBezTo>
                      <a:pt x="257" y="257"/>
                      <a:pt x="249" y="257"/>
                      <a:pt x="240" y="257"/>
                    </a:cubicBezTo>
                    <a:cubicBezTo>
                      <a:pt x="213" y="257"/>
                      <a:pt x="213" y="257"/>
                      <a:pt x="213" y="257"/>
                    </a:cubicBezTo>
                    <a:cubicBezTo>
                      <a:pt x="213" y="311"/>
                      <a:pt x="213" y="311"/>
                      <a:pt x="213" y="311"/>
                    </a:cubicBezTo>
                    <a:cubicBezTo>
                      <a:pt x="240" y="311"/>
                      <a:pt x="240" y="311"/>
                      <a:pt x="240" y="311"/>
                    </a:cubicBezTo>
                    <a:cubicBezTo>
                      <a:pt x="249" y="311"/>
                      <a:pt x="257" y="311"/>
                      <a:pt x="266" y="311"/>
                    </a:cubicBezTo>
                    <a:cubicBezTo>
                      <a:pt x="275" y="302"/>
                      <a:pt x="275" y="293"/>
                      <a:pt x="275" y="284"/>
                    </a:cubicBezTo>
                    <a:cubicBezTo>
                      <a:pt x="275" y="275"/>
                      <a:pt x="275" y="266"/>
                      <a:pt x="266" y="257"/>
                    </a:cubicBezTo>
                    <a:close/>
                    <a:moveTo>
                      <a:pt x="257" y="213"/>
                    </a:moveTo>
                    <a:lnTo>
                      <a:pt x="257" y="213"/>
                    </a:lnTo>
                    <a:cubicBezTo>
                      <a:pt x="257" y="204"/>
                      <a:pt x="266" y="196"/>
                      <a:pt x="266" y="186"/>
                    </a:cubicBezTo>
                    <a:cubicBezTo>
                      <a:pt x="266" y="177"/>
                      <a:pt x="257" y="168"/>
                      <a:pt x="257" y="168"/>
                    </a:cubicBezTo>
                    <a:cubicBezTo>
                      <a:pt x="249" y="160"/>
                      <a:pt x="231" y="160"/>
                      <a:pt x="222" y="160"/>
                    </a:cubicBezTo>
                    <a:cubicBezTo>
                      <a:pt x="213" y="160"/>
                      <a:pt x="213" y="160"/>
                      <a:pt x="213" y="160"/>
                    </a:cubicBezTo>
                    <a:cubicBezTo>
                      <a:pt x="213" y="213"/>
                      <a:pt x="213" y="213"/>
                      <a:pt x="213" y="213"/>
                    </a:cubicBezTo>
                    <a:cubicBezTo>
                      <a:pt x="231" y="213"/>
                      <a:pt x="231" y="213"/>
                      <a:pt x="231" y="213"/>
                    </a:cubicBezTo>
                    <a:cubicBezTo>
                      <a:pt x="240" y="213"/>
                      <a:pt x="249" y="213"/>
                      <a:pt x="257" y="213"/>
                    </a:cubicBezTo>
                    <a:close/>
                    <a:moveTo>
                      <a:pt x="390" y="0"/>
                    </a:moveTo>
                    <a:lnTo>
                      <a:pt x="390" y="0"/>
                    </a:lnTo>
                    <a:cubicBezTo>
                      <a:pt x="89" y="0"/>
                      <a:pt x="89" y="0"/>
                      <a:pt x="89" y="0"/>
                    </a:cubicBezTo>
                    <a:cubicBezTo>
                      <a:pt x="36" y="0"/>
                      <a:pt x="0" y="36"/>
                      <a:pt x="0" y="80"/>
                    </a:cubicBezTo>
                    <a:cubicBezTo>
                      <a:pt x="0" y="390"/>
                      <a:pt x="0" y="390"/>
                      <a:pt x="0" y="390"/>
                    </a:cubicBezTo>
                    <a:cubicBezTo>
                      <a:pt x="0" y="434"/>
                      <a:pt x="36" y="470"/>
                      <a:pt x="89" y="470"/>
                    </a:cubicBezTo>
                    <a:cubicBezTo>
                      <a:pt x="390" y="470"/>
                      <a:pt x="390" y="470"/>
                      <a:pt x="390" y="470"/>
                    </a:cubicBezTo>
                    <a:cubicBezTo>
                      <a:pt x="443" y="470"/>
                      <a:pt x="478" y="434"/>
                      <a:pt x="478" y="390"/>
                    </a:cubicBezTo>
                    <a:cubicBezTo>
                      <a:pt x="478" y="80"/>
                      <a:pt x="478" y="80"/>
                      <a:pt x="478" y="80"/>
                    </a:cubicBezTo>
                    <a:cubicBezTo>
                      <a:pt x="478" y="36"/>
                      <a:pt x="443" y="0"/>
                      <a:pt x="390" y="0"/>
                    </a:cubicBezTo>
                    <a:close/>
                    <a:moveTo>
                      <a:pt x="249" y="355"/>
                    </a:moveTo>
                    <a:lnTo>
                      <a:pt x="249" y="355"/>
                    </a:lnTo>
                    <a:cubicBezTo>
                      <a:pt x="159" y="355"/>
                      <a:pt x="159" y="355"/>
                      <a:pt x="159" y="355"/>
                    </a:cubicBezTo>
                    <a:cubicBezTo>
                      <a:pt x="159" y="124"/>
                      <a:pt x="159" y="124"/>
                      <a:pt x="159" y="124"/>
                    </a:cubicBezTo>
                    <a:cubicBezTo>
                      <a:pt x="266" y="124"/>
                      <a:pt x="266" y="124"/>
                      <a:pt x="266" y="124"/>
                    </a:cubicBezTo>
                    <a:cubicBezTo>
                      <a:pt x="293" y="124"/>
                      <a:pt x="319" y="142"/>
                      <a:pt x="319" y="177"/>
                    </a:cubicBezTo>
                    <a:cubicBezTo>
                      <a:pt x="319" y="204"/>
                      <a:pt x="310" y="221"/>
                      <a:pt x="284" y="221"/>
                    </a:cubicBezTo>
                    <a:cubicBezTo>
                      <a:pt x="284" y="231"/>
                      <a:pt x="284" y="231"/>
                      <a:pt x="284" y="231"/>
                    </a:cubicBezTo>
                    <a:cubicBezTo>
                      <a:pt x="319" y="231"/>
                      <a:pt x="337" y="249"/>
                      <a:pt x="337" y="284"/>
                    </a:cubicBezTo>
                    <a:cubicBezTo>
                      <a:pt x="337" y="319"/>
                      <a:pt x="310" y="355"/>
                      <a:pt x="249" y="355"/>
                    </a:cubicBezTo>
                    <a:close/>
                  </a:path>
                </a:pathLst>
              </a:custGeom>
              <a:grpFill/>
              <a:ln>
                <a:noFill/>
              </a:ln>
              <a:effectLst/>
              <a:extLst/>
            </p:spPr>
            <p:txBody>
              <a:bodyPr anchor="ctr" bIns="22850" lIns="45700" rIns="45700" tIns="22850" wrap="none"/>
              <a:lstStyle/>
              <a:p>
                <a:pPr>
                  <a:defRPr/>
                </a:pPr>
                <a:endParaRPr lang="en-US" sz="3199">
                  <a:latin typeface="Roboto Light"/>
                </a:endParaRPr>
              </a:p>
            </p:txBody>
          </p:sp>
          <p:sp>
            <p:nvSpPr>
              <p:cNvPr id="46" name="Freeform 85"/>
              <p:cNvSpPr>
                <a:spLocks noChangeArrowheads="1"/>
              </p:cNvSpPr>
              <p:nvPr/>
            </p:nvSpPr>
            <p:spPr bwMode="auto">
              <a:xfrm>
                <a:off x="3917950" y="3313014"/>
                <a:ext cx="250825" cy="201713"/>
              </a:xfrm>
              <a:custGeom>
                <a:gdLst>
                  <a:gd fmla="*/ 461 w 462" name="T0"/>
                  <a:gd fmla="*/ 45 h 374" name="T1"/>
                  <a:gd fmla="*/ 461 w 462" name="T2"/>
                  <a:gd fmla="*/ 45 h 374" name="T3"/>
                  <a:gd fmla="*/ 408 w 462" name="T4"/>
                  <a:gd fmla="*/ 63 h 374" name="T5"/>
                  <a:gd fmla="*/ 443 w 462" name="T6"/>
                  <a:gd fmla="*/ 10 h 374" name="T7"/>
                  <a:gd fmla="*/ 389 w 462" name="T8"/>
                  <a:gd fmla="*/ 36 h 374" name="T9"/>
                  <a:gd fmla="*/ 319 w 462" name="T10"/>
                  <a:gd fmla="*/ 0 h 374" name="T11"/>
                  <a:gd fmla="*/ 221 w 462" name="T12"/>
                  <a:gd fmla="*/ 98 h 374" name="T13"/>
                  <a:gd fmla="*/ 230 w 462" name="T14"/>
                  <a:gd fmla="*/ 116 h 374" name="T15"/>
                  <a:gd fmla="*/ 35 w 462" name="T16"/>
                  <a:gd fmla="*/ 19 h 374" name="T17"/>
                  <a:gd fmla="*/ 17 w 462" name="T18"/>
                  <a:gd fmla="*/ 72 h 374" name="T19"/>
                  <a:gd fmla="*/ 61 w 462" name="T20"/>
                  <a:gd fmla="*/ 151 h 374" name="T21"/>
                  <a:gd fmla="*/ 17 w 462" name="T22"/>
                  <a:gd fmla="*/ 134 h 374" name="T23"/>
                  <a:gd fmla="*/ 17 w 462" name="T24"/>
                  <a:gd fmla="*/ 134 h 374" name="T25"/>
                  <a:gd fmla="*/ 98 w 462" name="T26"/>
                  <a:gd fmla="*/ 231 h 374" name="T27"/>
                  <a:gd fmla="*/ 70 w 462" name="T28"/>
                  <a:gd fmla="*/ 231 h 374" name="T29"/>
                  <a:gd fmla="*/ 53 w 462" name="T30"/>
                  <a:gd fmla="*/ 231 h 374" name="T31"/>
                  <a:gd fmla="*/ 142 w 462" name="T32"/>
                  <a:gd fmla="*/ 294 h 374" name="T33"/>
                  <a:gd fmla="*/ 26 w 462" name="T34"/>
                  <a:gd fmla="*/ 338 h 374" name="T35"/>
                  <a:gd fmla="*/ 0 w 462" name="T36"/>
                  <a:gd fmla="*/ 338 h 374" name="T37"/>
                  <a:gd fmla="*/ 142 w 462" name="T38"/>
                  <a:gd fmla="*/ 373 h 374" name="T39"/>
                  <a:gd fmla="*/ 408 w 462" name="T40"/>
                  <a:gd fmla="*/ 107 h 374" name="T41"/>
                  <a:gd fmla="*/ 408 w 462" name="T42"/>
                  <a:gd fmla="*/ 98 h 374" name="T43"/>
                  <a:gd fmla="*/ 461 w 462" name="T44"/>
                  <a:gd fmla="*/ 45 h 374" name="T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b="b" l="0" r="r" t="0"/>
                <a:pathLst>
                  <a:path h="374" w="462">
                    <a:moveTo>
                      <a:pt x="461" y="45"/>
                    </a:moveTo>
                    <a:lnTo>
                      <a:pt x="461" y="45"/>
                    </a:lnTo>
                    <a:cubicBezTo>
                      <a:pt x="443" y="54"/>
                      <a:pt x="425" y="63"/>
                      <a:pt x="408" y="63"/>
                    </a:cubicBezTo>
                    <a:cubicBezTo>
                      <a:pt x="425" y="54"/>
                      <a:pt x="443" y="36"/>
                      <a:pt x="443" y="10"/>
                    </a:cubicBezTo>
                    <a:cubicBezTo>
                      <a:pt x="425" y="19"/>
                      <a:pt x="408" y="27"/>
                      <a:pt x="389" y="36"/>
                    </a:cubicBezTo>
                    <a:cubicBezTo>
                      <a:pt x="372" y="19"/>
                      <a:pt x="345" y="0"/>
                      <a:pt x="319" y="0"/>
                    </a:cubicBezTo>
                    <a:cubicBezTo>
                      <a:pt x="265" y="0"/>
                      <a:pt x="221" y="45"/>
                      <a:pt x="221" y="98"/>
                    </a:cubicBezTo>
                    <a:cubicBezTo>
                      <a:pt x="221" y="107"/>
                      <a:pt x="221" y="116"/>
                      <a:pt x="230" y="116"/>
                    </a:cubicBezTo>
                    <a:cubicBezTo>
                      <a:pt x="151" y="116"/>
                      <a:pt x="79" y="81"/>
                      <a:pt x="35" y="19"/>
                    </a:cubicBezTo>
                    <a:cubicBezTo>
                      <a:pt x="26" y="36"/>
                      <a:pt x="17" y="54"/>
                      <a:pt x="17" y="72"/>
                    </a:cubicBezTo>
                    <a:cubicBezTo>
                      <a:pt x="17" y="98"/>
                      <a:pt x="35" y="134"/>
                      <a:pt x="61" y="151"/>
                    </a:cubicBezTo>
                    <a:cubicBezTo>
                      <a:pt x="44" y="143"/>
                      <a:pt x="35" y="143"/>
                      <a:pt x="17" y="134"/>
                    </a:cubicBezTo>
                    <a:lnTo>
                      <a:pt x="17" y="134"/>
                    </a:lnTo>
                    <a:cubicBezTo>
                      <a:pt x="17" y="178"/>
                      <a:pt x="53" y="222"/>
                      <a:pt x="98" y="231"/>
                    </a:cubicBezTo>
                    <a:cubicBezTo>
                      <a:pt x="89" y="231"/>
                      <a:pt x="79" y="231"/>
                      <a:pt x="70" y="231"/>
                    </a:cubicBezTo>
                    <a:cubicBezTo>
                      <a:pt x="61" y="231"/>
                      <a:pt x="61" y="231"/>
                      <a:pt x="53" y="231"/>
                    </a:cubicBezTo>
                    <a:cubicBezTo>
                      <a:pt x="61" y="266"/>
                      <a:pt x="98" y="294"/>
                      <a:pt x="142" y="294"/>
                    </a:cubicBezTo>
                    <a:cubicBezTo>
                      <a:pt x="106" y="319"/>
                      <a:pt x="70" y="338"/>
                      <a:pt x="26" y="338"/>
                    </a:cubicBezTo>
                    <a:cubicBezTo>
                      <a:pt x="17" y="338"/>
                      <a:pt x="8" y="338"/>
                      <a:pt x="0" y="338"/>
                    </a:cubicBezTo>
                    <a:cubicBezTo>
                      <a:pt x="44" y="364"/>
                      <a:pt x="89" y="373"/>
                      <a:pt x="142" y="373"/>
                    </a:cubicBezTo>
                    <a:cubicBezTo>
                      <a:pt x="319" y="373"/>
                      <a:pt x="408" y="231"/>
                      <a:pt x="408" y="107"/>
                    </a:cubicBezTo>
                    <a:lnTo>
                      <a:pt x="408" y="98"/>
                    </a:lnTo>
                    <a:cubicBezTo>
                      <a:pt x="434" y="81"/>
                      <a:pt x="443" y="72"/>
                      <a:pt x="461" y="45"/>
                    </a:cubicBezTo>
                  </a:path>
                </a:pathLst>
              </a:custGeom>
              <a:grpFill/>
              <a:ln>
                <a:noFill/>
              </a:ln>
              <a:effectLst/>
              <a:extLst/>
            </p:spPr>
            <p:txBody>
              <a:bodyPr anchor="ctr" bIns="22850" lIns="45700" rIns="45700" tIns="22850" wrap="none"/>
              <a:lstStyle/>
              <a:p>
                <a:pPr>
                  <a:defRPr/>
                </a:pPr>
                <a:endParaRPr lang="en-US" sz="3199">
                  <a:latin typeface="Roboto Light"/>
                </a:endParaRPr>
              </a:p>
            </p:txBody>
          </p:sp>
          <p:sp>
            <p:nvSpPr>
              <p:cNvPr id="47" name="Freeform 86"/>
              <p:cNvSpPr>
                <a:spLocks noChangeArrowheads="1"/>
              </p:cNvSpPr>
              <p:nvPr/>
            </p:nvSpPr>
            <p:spPr bwMode="auto">
              <a:xfrm>
                <a:off x="4449764" y="3287614"/>
                <a:ext cx="261937" cy="257175"/>
              </a:xfrm>
              <a:custGeom>
                <a:gdLst>
                  <a:gd fmla="*/ 239 w 480" name="T0"/>
                  <a:gd fmla="*/ 0 h 471" name="T1"/>
                  <a:gd fmla="*/ 239 w 480" name="T2"/>
                  <a:gd fmla="*/ 0 h 471" name="T3"/>
                  <a:gd fmla="*/ 0 w 480" name="T4"/>
                  <a:gd fmla="*/ 231 h 471" name="T5"/>
                  <a:gd fmla="*/ 239 w 480" name="T6"/>
                  <a:gd fmla="*/ 470 h 471" name="T7"/>
                  <a:gd fmla="*/ 479 w 480" name="T8"/>
                  <a:gd fmla="*/ 231 h 471" name="T9"/>
                  <a:gd fmla="*/ 239 w 480" name="T10"/>
                  <a:gd fmla="*/ 0 h 471" name="T11"/>
                  <a:gd fmla="*/ 337 w 480" name="T12"/>
                  <a:gd fmla="*/ 195 h 471" name="T13"/>
                  <a:gd fmla="*/ 337 w 480" name="T14"/>
                  <a:gd fmla="*/ 195 h 471" name="T15"/>
                  <a:gd fmla="*/ 337 w 480" name="T16"/>
                  <a:gd fmla="*/ 195 h 471" name="T17"/>
                  <a:gd fmla="*/ 204 w 480" name="T18"/>
                  <a:gd fmla="*/ 328 h 471" name="T19"/>
                  <a:gd fmla="*/ 133 w 480" name="T20"/>
                  <a:gd fmla="*/ 310 h 471" name="T21"/>
                  <a:gd fmla="*/ 142 w 480" name="T22"/>
                  <a:gd fmla="*/ 310 h 471" name="T23"/>
                  <a:gd fmla="*/ 204 w 480" name="T24"/>
                  <a:gd fmla="*/ 293 h 471" name="T25"/>
                  <a:gd fmla="*/ 160 w 480" name="T26"/>
                  <a:gd fmla="*/ 257 h 471" name="T27"/>
                  <a:gd fmla="*/ 169 w 480" name="T28"/>
                  <a:gd fmla="*/ 257 h 471" name="T29"/>
                  <a:gd fmla="*/ 178 w 480" name="T30"/>
                  <a:gd fmla="*/ 257 h 471" name="T31"/>
                  <a:gd fmla="*/ 142 w 480" name="T32"/>
                  <a:gd fmla="*/ 213 h 471" name="T33"/>
                  <a:gd fmla="*/ 142 w 480" name="T34"/>
                  <a:gd fmla="*/ 213 h 471" name="T35"/>
                  <a:gd fmla="*/ 160 w 480" name="T36"/>
                  <a:gd fmla="*/ 213 h 471" name="T37"/>
                  <a:gd fmla="*/ 142 w 480" name="T38"/>
                  <a:gd fmla="*/ 178 h 471" name="T39"/>
                  <a:gd fmla="*/ 151 w 480" name="T40"/>
                  <a:gd fmla="*/ 151 h 471" name="T41"/>
                  <a:gd fmla="*/ 239 w 480" name="T42"/>
                  <a:gd fmla="*/ 204 h 471" name="T43"/>
                  <a:gd fmla="*/ 239 w 480" name="T44"/>
                  <a:gd fmla="*/ 195 h 471" name="T45"/>
                  <a:gd fmla="*/ 292 w 480" name="T46"/>
                  <a:gd fmla="*/ 142 h 471" name="T47"/>
                  <a:gd fmla="*/ 319 w 480" name="T48"/>
                  <a:gd fmla="*/ 160 h 471" name="T49"/>
                  <a:gd fmla="*/ 355 w 480" name="T50"/>
                  <a:gd fmla="*/ 151 h 471" name="T51"/>
                  <a:gd fmla="*/ 337 w 480" name="T52"/>
                  <a:gd fmla="*/ 178 h 471" name="T53"/>
                  <a:gd fmla="*/ 364 w 480" name="T54"/>
                  <a:gd fmla="*/ 169 h 471" name="T55"/>
                  <a:gd fmla="*/ 337 w 480" name="T56"/>
                  <a:gd fmla="*/ 195 h 471" name="T5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b="b" l="0" r="r" t="0"/>
                <a:pathLst>
                  <a:path h="471" w="480">
                    <a:moveTo>
                      <a:pt x="239" y="0"/>
                    </a:moveTo>
                    <a:lnTo>
                      <a:pt x="239" y="0"/>
                    </a:lnTo>
                    <a:cubicBezTo>
                      <a:pt x="107" y="0"/>
                      <a:pt x="0" y="107"/>
                      <a:pt x="0" y="231"/>
                    </a:cubicBezTo>
                    <a:cubicBezTo>
                      <a:pt x="0" y="363"/>
                      <a:pt x="107" y="470"/>
                      <a:pt x="239" y="470"/>
                    </a:cubicBezTo>
                    <a:cubicBezTo>
                      <a:pt x="372" y="470"/>
                      <a:pt x="479" y="363"/>
                      <a:pt x="479" y="231"/>
                    </a:cubicBezTo>
                    <a:cubicBezTo>
                      <a:pt x="479" y="107"/>
                      <a:pt x="372" y="0"/>
                      <a:pt x="239" y="0"/>
                    </a:cubicBezTo>
                    <a:close/>
                    <a:moveTo>
                      <a:pt x="337" y="195"/>
                    </a:moveTo>
                    <a:lnTo>
                      <a:pt x="337" y="195"/>
                    </a:lnTo>
                    <a:lnTo>
                      <a:pt x="337" y="195"/>
                    </a:lnTo>
                    <a:cubicBezTo>
                      <a:pt x="337" y="257"/>
                      <a:pt x="292" y="328"/>
                      <a:pt x="204" y="328"/>
                    </a:cubicBezTo>
                    <a:cubicBezTo>
                      <a:pt x="178" y="328"/>
                      <a:pt x="151" y="319"/>
                      <a:pt x="133" y="310"/>
                    </a:cubicBezTo>
                    <a:lnTo>
                      <a:pt x="142" y="310"/>
                    </a:lnTo>
                    <a:cubicBezTo>
                      <a:pt x="160" y="310"/>
                      <a:pt x="186" y="301"/>
                      <a:pt x="204" y="293"/>
                    </a:cubicBezTo>
                    <a:cubicBezTo>
                      <a:pt x="178" y="293"/>
                      <a:pt x="160" y="275"/>
                      <a:pt x="160" y="257"/>
                    </a:cubicBezTo>
                    <a:cubicBezTo>
                      <a:pt x="160" y="257"/>
                      <a:pt x="160" y="257"/>
                      <a:pt x="169" y="257"/>
                    </a:cubicBezTo>
                    <a:lnTo>
                      <a:pt x="178" y="257"/>
                    </a:lnTo>
                    <a:cubicBezTo>
                      <a:pt x="160" y="248"/>
                      <a:pt x="142" y="231"/>
                      <a:pt x="142" y="213"/>
                    </a:cubicBezTo>
                    <a:lnTo>
                      <a:pt x="142" y="213"/>
                    </a:lnTo>
                    <a:cubicBezTo>
                      <a:pt x="142" y="213"/>
                      <a:pt x="151" y="213"/>
                      <a:pt x="160" y="213"/>
                    </a:cubicBezTo>
                    <a:cubicBezTo>
                      <a:pt x="151" y="204"/>
                      <a:pt x="142" y="195"/>
                      <a:pt x="142" y="178"/>
                    </a:cubicBezTo>
                    <a:cubicBezTo>
                      <a:pt x="142" y="169"/>
                      <a:pt x="142" y="160"/>
                      <a:pt x="151" y="151"/>
                    </a:cubicBezTo>
                    <a:cubicBezTo>
                      <a:pt x="169" y="178"/>
                      <a:pt x="204" y="204"/>
                      <a:pt x="239" y="204"/>
                    </a:cubicBezTo>
                    <a:cubicBezTo>
                      <a:pt x="239" y="195"/>
                      <a:pt x="239" y="195"/>
                      <a:pt x="239" y="195"/>
                    </a:cubicBezTo>
                    <a:cubicBezTo>
                      <a:pt x="239" y="169"/>
                      <a:pt x="266" y="142"/>
                      <a:pt x="292" y="142"/>
                    </a:cubicBezTo>
                    <a:cubicBezTo>
                      <a:pt x="301" y="142"/>
                      <a:pt x="319" y="151"/>
                      <a:pt x="319" y="160"/>
                    </a:cubicBezTo>
                    <a:cubicBezTo>
                      <a:pt x="337" y="160"/>
                      <a:pt x="346" y="151"/>
                      <a:pt x="355" y="151"/>
                    </a:cubicBezTo>
                    <a:cubicBezTo>
                      <a:pt x="346" y="160"/>
                      <a:pt x="346" y="169"/>
                      <a:pt x="337" y="178"/>
                    </a:cubicBezTo>
                    <a:cubicBezTo>
                      <a:pt x="346" y="178"/>
                      <a:pt x="355" y="169"/>
                      <a:pt x="364" y="169"/>
                    </a:cubicBezTo>
                    <a:cubicBezTo>
                      <a:pt x="355" y="178"/>
                      <a:pt x="346" y="187"/>
                      <a:pt x="337" y="195"/>
                    </a:cubicBezTo>
                    <a:close/>
                  </a:path>
                </a:pathLst>
              </a:custGeom>
              <a:grpFill/>
              <a:ln>
                <a:noFill/>
              </a:ln>
              <a:effectLst/>
              <a:extLst/>
            </p:spPr>
            <p:txBody>
              <a:bodyPr anchor="ctr" bIns="22850" lIns="45700" rIns="45700" tIns="22850" wrap="none"/>
              <a:lstStyle/>
              <a:p>
                <a:pPr>
                  <a:defRPr/>
                </a:pPr>
                <a:endParaRPr lang="en-US" sz="3199">
                  <a:latin typeface="Roboto Light"/>
                </a:endParaRPr>
              </a:p>
            </p:txBody>
          </p:sp>
          <p:sp>
            <p:nvSpPr>
              <p:cNvPr id="48" name="Freeform 87"/>
              <p:cNvSpPr>
                <a:spLocks noChangeArrowheads="1"/>
              </p:cNvSpPr>
              <p:nvPr/>
            </p:nvSpPr>
            <p:spPr bwMode="auto">
              <a:xfrm>
                <a:off x="700088" y="4373463"/>
                <a:ext cx="231775" cy="236538"/>
              </a:xfrm>
              <a:custGeom>
                <a:gdLst>
                  <a:gd fmla="*/ 345 w 426" name="T0"/>
                  <a:gd fmla="*/ 213 h 435" name="T1"/>
                  <a:gd fmla="*/ 345 w 426" name="T2"/>
                  <a:gd fmla="*/ 213 h 435" name="T3"/>
                  <a:gd fmla="*/ 213 w 426" name="T4"/>
                  <a:gd fmla="*/ 346 h 435" name="T5"/>
                  <a:gd fmla="*/ 79 w 426" name="T6"/>
                  <a:gd fmla="*/ 213 h 435" name="T7"/>
                  <a:gd fmla="*/ 88 w 426" name="T8"/>
                  <a:gd fmla="*/ 195 h 435" name="T9"/>
                  <a:gd fmla="*/ 0 w 426" name="T10"/>
                  <a:gd fmla="*/ 195 h 435" name="T11"/>
                  <a:gd fmla="*/ 0 w 426" name="T12"/>
                  <a:gd fmla="*/ 363 h 435" name="T13"/>
                  <a:gd fmla="*/ 62 w 426" name="T14"/>
                  <a:gd fmla="*/ 434 h 435" name="T15"/>
                  <a:gd fmla="*/ 363 w 426" name="T16"/>
                  <a:gd fmla="*/ 434 h 435" name="T17"/>
                  <a:gd fmla="*/ 425 w 426" name="T18"/>
                  <a:gd fmla="*/ 363 h 435" name="T19"/>
                  <a:gd fmla="*/ 425 w 426" name="T20"/>
                  <a:gd fmla="*/ 195 h 435" name="T21"/>
                  <a:gd fmla="*/ 337 w 426" name="T22"/>
                  <a:gd fmla="*/ 195 h 435" name="T23"/>
                  <a:gd fmla="*/ 345 w 426" name="T24"/>
                  <a:gd fmla="*/ 213 h 435" name="T25"/>
                  <a:gd fmla="*/ 363 w 426" name="T26"/>
                  <a:gd fmla="*/ 0 h 435" name="T27"/>
                  <a:gd fmla="*/ 363 w 426" name="T28"/>
                  <a:gd fmla="*/ 0 h 435" name="T29"/>
                  <a:gd fmla="*/ 62 w 426" name="T30"/>
                  <a:gd fmla="*/ 0 h 435" name="T31"/>
                  <a:gd fmla="*/ 0 w 426" name="T32"/>
                  <a:gd fmla="*/ 71 h 435" name="T33"/>
                  <a:gd fmla="*/ 0 w 426" name="T34"/>
                  <a:gd fmla="*/ 142 h 435" name="T35"/>
                  <a:gd fmla="*/ 106 w 426" name="T36"/>
                  <a:gd fmla="*/ 142 h 435" name="T37"/>
                  <a:gd fmla="*/ 213 w 426" name="T38"/>
                  <a:gd fmla="*/ 89 h 435" name="T39"/>
                  <a:gd fmla="*/ 319 w 426" name="T40"/>
                  <a:gd fmla="*/ 142 h 435" name="T41"/>
                  <a:gd fmla="*/ 425 w 426" name="T42"/>
                  <a:gd fmla="*/ 142 h 435" name="T43"/>
                  <a:gd fmla="*/ 425 w 426" name="T44"/>
                  <a:gd fmla="*/ 71 h 435" name="T45"/>
                  <a:gd fmla="*/ 363 w 426" name="T46"/>
                  <a:gd fmla="*/ 0 h 435" name="T47"/>
                  <a:gd fmla="*/ 390 w 426" name="T48"/>
                  <a:gd fmla="*/ 89 h 435" name="T49"/>
                  <a:gd fmla="*/ 390 w 426" name="T50"/>
                  <a:gd fmla="*/ 89 h 435" name="T51"/>
                  <a:gd fmla="*/ 381 w 426" name="T52"/>
                  <a:gd fmla="*/ 97 h 435" name="T53"/>
                  <a:gd fmla="*/ 345 w 426" name="T54"/>
                  <a:gd fmla="*/ 97 h 435" name="T55"/>
                  <a:gd fmla="*/ 328 w 426" name="T56"/>
                  <a:gd fmla="*/ 89 h 435" name="T57"/>
                  <a:gd fmla="*/ 328 w 426" name="T58"/>
                  <a:gd fmla="*/ 53 h 435" name="T59"/>
                  <a:gd fmla="*/ 345 w 426" name="T60"/>
                  <a:gd fmla="*/ 36 h 435" name="T61"/>
                  <a:gd fmla="*/ 381 w 426" name="T62"/>
                  <a:gd fmla="*/ 36 h 435" name="T63"/>
                  <a:gd fmla="*/ 390 w 426" name="T64"/>
                  <a:gd fmla="*/ 53 h 435" name="T65"/>
                  <a:gd fmla="*/ 390 w 426" name="T66"/>
                  <a:gd fmla="*/ 89 h 435" name="T67"/>
                  <a:gd fmla="*/ 292 w 426" name="T68"/>
                  <a:gd fmla="*/ 213 h 435" name="T69"/>
                  <a:gd fmla="*/ 292 w 426" name="T70"/>
                  <a:gd fmla="*/ 213 h 435" name="T71"/>
                  <a:gd fmla="*/ 213 w 426" name="T72"/>
                  <a:gd fmla="*/ 133 h 435" name="T73"/>
                  <a:gd fmla="*/ 132 w 426" name="T74"/>
                  <a:gd fmla="*/ 213 h 435" name="T75"/>
                  <a:gd fmla="*/ 213 w 426" name="T76"/>
                  <a:gd fmla="*/ 293 h 435" name="T77"/>
                  <a:gd fmla="*/ 292 w 426" name="T78"/>
                  <a:gd fmla="*/ 213 h 435" name="T7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b="b" l="0" r="r" t="0"/>
                <a:pathLst>
                  <a:path h="435" w="426">
                    <a:moveTo>
                      <a:pt x="345" y="213"/>
                    </a:moveTo>
                    <a:lnTo>
                      <a:pt x="345" y="213"/>
                    </a:lnTo>
                    <a:cubicBezTo>
                      <a:pt x="345" y="284"/>
                      <a:pt x="284" y="346"/>
                      <a:pt x="213" y="346"/>
                    </a:cubicBezTo>
                    <a:cubicBezTo>
                      <a:pt x="142" y="346"/>
                      <a:pt x="79" y="284"/>
                      <a:pt x="79" y="213"/>
                    </a:cubicBezTo>
                    <a:cubicBezTo>
                      <a:pt x="79" y="203"/>
                      <a:pt x="88" y="203"/>
                      <a:pt x="88" y="195"/>
                    </a:cubicBezTo>
                    <a:cubicBezTo>
                      <a:pt x="0" y="195"/>
                      <a:pt x="0" y="195"/>
                      <a:pt x="0" y="195"/>
                    </a:cubicBezTo>
                    <a:cubicBezTo>
                      <a:pt x="0" y="363"/>
                      <a:pt x="0" y="363"/>
                      <a:pt x="0" y="363"/>
                    </a:cubicBezTo>
                    <a:cubicBezTo>
                      <a:pt x="0" y="399"/>
                      <a:pt x="26" y="434"/>
                      <a:pt x="62" y="434"/>
                    </a:cubicBezTo>
                    <a:cubicBezTo>
                      <a:pt x="363" y="434"/>
                      <a:pt x="363" y="434"/>
                      <a:pt x="363" y="434"/>
                    </a:cubicBezTo>
                    <a:cubicBezTo>
                      <a:pt x="398" y="434"/>
                      <a:pt x="425" y="399"/>
                      <a:pt x="425" y="363"/>
                    </a:cubicBezTo>
                    <a:cubicBezTo>
                      <a:pt x="425" y="195"/>
                      <a:pt x="425" y="195"/>
                      <a:pt x="425" y="195"/>
                    </a:cubicBezTo>
                    <a:cubicBezTo>
                      <a:pt x="337" y="195"/>
                      <a:pt x="337" y="195"/>
                      <a:pt x="337" y="195"/>
                    </a:cubicBezTo>
                    <a:cubicBezTo>
                      <a:pt x="337" y="203"/>
                      <a:pt x="345" y="203"/>
                      <a:pt x="345" y="213"/>
                    </a:cubicBezTo>
                    <a:close/>
                    <a:moveTo>
                      <a:pt x="363" y="0"/>
                    </a:moveTo>
                    <a:lnTo>
                      <a:pt x="363" y="0"/>
                    </a:lnTo>
                    <a:cubicBezTo>
                      <a:pt x="62" y="0"/>
                      <a:pt x="62" y="0"/>
                      <a:pt x="62" y="0"/>
                    </a:cubicBezTo>
                    <a:cubicBezTo>
                      <a:pt x="26" y="0"/>
                      <a:pt x="0" y="36"/>
                      <a:pt x="0" y="71"/>
                    </a:cubicBezTo>
                    <a:cubicBezTo>
                      <a:pt x="0" y="142"/>
                      <a:pt x="0" y="142"/>
                      <a:pt x="0" y="142"/>
                    </a:cubicBezTo>
                    <a:cubicBezTo>
                      <a:pt x="106" y="142"/>
                      <a:pt x="106" y="142"/>
                      <a:pt x="106" y="142"/>
                    </a:cubicBezTo>
                    <a:cubicBezTo>
                      <a:pt x="132" y="106"/>
                      <a:pt x="168" y="89"/>
                      <a:pt x="213" y="89"/>
                    </a:cubicBezTo>
                    <a:cubicBezTo>
                      <a:pt x="257" y="89"/>
                      <a:pt x="292" y="106"/>
                      <a:pt x="319" y="142"/>
                    </a:cubicBezTo>
                    <a:cubicBezTo>
                      <a:pt x="425" y="142"/>
                      <a:pt x="425" y="142"/>
                      <a:pt x="425" y="142"/>
                    </a:cubicBezTo>
                    <a:cubicBezTo>
                      <a:pt x="425" y="71"/>
                      <a:pt x="425" y="71"/>
                      <a:pt x="425" y="71"/>
                    </a:cubicBezTo>
                    <a:cubicBezTo>
                      <a:pt x="425" y="36"/>
                      <a:pt x="398" y="0"/>
                      <a:pt x="363" y="0"/>
                    </a:cubicBezTo>
                    <a:close/>
                    <a:moveTo>
                      <a:pt x="390" y="89"/>
                    </a:moveTo>
                    <a:lnTo>
                      <a:pt x="390" y="89"/>
                    </a:lnTo>
                    <a:cubicBezTo>
                      <a:pt x="390" y="89"/>
                      <a:pt x="390" y="97"/>
                      <a:pt x="381" y="97"/>
                    </a:cubicBezTo>
                    <a:cubicBezTo>
                      <a:pt x="345" y="97"/>
                      <a:pt x="345" y="97"/>
                      <a:pt x="345" y="97"/>
                    </a:cubicBezTo>
                    <a:cubicBezTo>
                      <a:pt x="337" y="97"/>
                      <a:pt x="328" y="89"/>
                      <a:pt x="328" y="89"/>
                    </a:cubicBezTo>
                    <a:cubicBezTo>
                      <a:pt x="328" y="53"/>
                      <a:pt x="328" y="53"/>
                      <a:pt x="328" y="53"/>
                    </a:cubicBezTo>
                    <a:cubicBezTo>
                      <a:pt x="328" y="44"/>
                      <a:pt x="337" y="36"/>
                      <a:pt x="345" y="36"/>
                    </a:cubicBezTo>
                    <a:cubicBezTo>
                      <a:pt x="381" y="36"/>
                      <a:pt x="381" y="36"/>
                      <a:pt x="381" y="36"/>
                    </a:cubicBezTo>
                    <a:cubicBezTo>
                      <a:pt x="390" y="36"/>
                      <a:pt x="390" y="44"/>
                      <a:pt x="390" y="53"/>
                    </a:cubicBezTo>
                    <a:lnTo>
                      <a:pt x="390" y="89"/>
                    </a:lnTo>
                    <a:close/>
                    <a:moveTo>
                      <a:pt x="292" y="213"/>
                    </a:moveTo>
                    <a:lnTo>
                      <a:pt x="292" y="213"/>
                    </a:lnTo>
                    <a:cubicBezTo>
                      <a:pt x="292" y="168"/>
                      <a:pt x="257" y="133"/>
                      <a:pt x="213" y="133"/>
                    </a:cubicBezTo>
                    <a:cubicBezTo>
                      <a:pt x="168" y="133"/>
                      <a:pt x="132" y="168"/>
                      <a:pt x="132" y="213"/>
                    </a:cubicBezTo>
                    <a:cubicBezTo>
                      <a:pt x="132" y="257"/>
                      <a:pt x="168" y="293"/>
                      <a:pt x="213" y="293"/>
                    </a:cubicBezTo>
                    <a:cubicBezTo>
                      <a:pt x="257" y="293"/>
                      <a:pt x="292" y="257"/>
                      <a:pt x="292" y="213"/>
                    </a:cubicBezTo>
                    <a:close/>
                  </a:path>
                </a:pathLst>
              </a:custGeom>
              <a:grpFill/>
              <a:ln>
                <a:noFill/>
              </a:ln>
              <a:effectLst/>
              <a:extLst/>
            </p:spPr>
            <p:txBody>
              <a:bodyPr anchor="ctr" bIns="22850" lIns="45700" rIns="45700" tIns="22850" wrap="none"/>
              <a:lstStyle/>
              <a:p>
                <a:pPr>
                  <a:defRPr/>
                </a:pPr>
                <a:endParaRPr lang="en-US" sz="3199">
                  <a:latin typeface="Roboto Light"/>
                </a:endParaRPr>
              </a:p>
            </p:txBody>
          </p:sp>
          <p:sp>
            <p:nvSpPr>
              <p:cNvPr id="49" name="Freeform 106"/>
              <p:cNvSpPr>
                <a:spLocks noChangeArrowheads="1"/>
              </p:cNvSpPr>
              <p:nvPr/>
            </p:nvSpPr>
            <p:spPr bwMode="auto">
              <a:xfrm>
                <a:off x="6080126" y="3301901"/>
                <a:ext cx="231775" cy="233362"/>
              </a:xfrm>
              <a:custGeom>
                <a:gdLst>
                  <a:gd fmla="*/ 372 w 426" name="T0"/>
                  <a:gd fmla="*/ 0 h 427" name="T1"/>
                  <a:gd fmla="*/ 372 w 426" name="T2"/>
                  <a:gd fmla="*/ 0 h 427" name="T3"/>
                  <a:gd fmla="*/ 53 w 426" name="T4"/>
                  <a:gd fmla="*/ 0 h 427" name="T5"/>
                  <a:gd fmla="*/ 0 w 426" name="T6"/>
                  <a:gd fmla="*/ 53 h 427" name="T7"/>
                  <a:gd fmla="*/ 0 w 426" name="T8"/>
                  <a:gd fmla="*/ 372 h 427" name="T9"/>
                  <a:gd fmla="*/ 53 w 426" name="T10"/>
                  <a:gd fmla="*/ 426 h 427" name="T11"/>
                  <a:gd fmla="*/ 213 w 426" name="T12"/>
                  <a:gd fmla="*/ 426 h 427" name="T13"/>
                  <a:gd fmla="*/ 213 w 426" name="T14"/>
                  <a:gd fmla="*/ 274 h 427" name="T15"/>
                  <a:gd fmla="*/ 160 w 426" name="T16"/>
                  <a:gd fmla="*/ 274 h 427" name="T17"/>
                  <a:gd fmla="*/ 160 w 426" name="T18"/>
                  <a:gd fmla="*/ 204 h 427" name="T19"/>
                  <a:gd fmla="*/ 213 w 426" name="T20"/>
                  <a:gd fmla="*/ 204 h 427" name="T21"/>
                  <a:gd fmla="*/ 213 w 426" name="T22"/>
                  <a:gd fmla="*/ 168 h 427" name="T23"/>
                  <a:gd fmla="*/ 301 w 426" name="T24"/>
                  <a:gd fmla="*/ 80 h 427" name="T25"/>
                  <a:gd fmla="*/ 346 w 426" name="T26"/>
                  <a:gd fmla="*/ 80 h 427" name="T27"/>
                  <a:gd fmla="*/ 346 w 426" name="T28"/>
                  <a:gd fmla="*/ 160 h 427" name="T29"/>
                  <a:gd fmla="*/ 310 w 426" name="T30"/>
                  <a:gd fmla="*/ 160 h 427" name="T31"/>
                  <a:gd fmla="*/ 292 w 426" name="T32"/>
                  <a:gd fmla="*/ 168 h 427" name="T33"/>
                  <a:gd fmla="*/ 292 w 426" name="T34"/>
                  <a:gd fmla="*/ 204 h 427" name="T35"/>
                  <a:gd fmla="*/ 346 w 426" name="T36"/>
                  <a:gd fmla="*/ 204 h 427" name="T37"/>
                  <a:gd fmla="*/ 346 w 426" name="T38"/>
                  <a:gd fmla="*/ 274 h 427" name="T39"/>
                  <a:gd fmla="*/ 292 w 426" name="T40"/>
                  <a:gd fmla="*/ 274 h 427" name="T41"/>
                  <a:gd fmla="*/ 292 w 426" name="T42"/>
                  <a:gd fmla="*/ 426 h 427" name="T43"/>
                  <a:gd fmla="*/ 372 w 426" name="T44"/>
                  <a:gd fmla="*/ 426 h 427" name="T45"/>
                  <a:gd fmla="*/ 425 w 426" name="T46"/>
                  <a:gd fmla="*/ 372 h 427" name="T47"/>
                  <a:gd fmla="*/ 425 w 426" name="T48"/>
                  <a:gd fmla="*/ 53 h 427" name="T49"/>
                  <a:gd fmla="*/ 372 w 426" name="T50"/>
                  <a:gd fmla="*/ 0 h 427" name="T5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b="b" l="0" r="r" t="0"/>
                <a:pathLst>
                  <a:path h="427" w="426">
                    <a:moveTo>
                      <a:pt x="372" y="0"/>
                    </a:moveTo>
                    <a:lnTo>
                      <a:pt x="372" y="0"/>
                    </a:lnTo>
                    <a:cubicBezTo>
                      <a:pt x="53" y="0"/>
                      <a:pt x="53" y="0"/>
                      <a:pt x="53" y="0"/>
                    </a:cubicBezTo>
                    <a:cubicBezTo>
                      <a:pt x="27" y="0"/>
                      <a:pt x="0" y="27"/>
                      <a:pt x="0" y="53"/>
                    </a:cubicBezTo>
                    <a:cubicBezTo>
                      <a:pt x="0" y="372"/>
                      <a:pt x="0" y="372"/>
                      <a:pt x="0" y="372"/>
                    </a:cubicBezTo>
                    <a:cubicBezTo>
                      <a:pt x="0" y="399"/>
                      <a:pt x="27" y="426"/>
                      <a:pt x="53" y="426"/>
                    </a:cubicBezTo>
                    <a:cubicBezTo>
                      <a:pt x="213" y="426"/>
                      <a:pt x="213" y="426"/>
                      <a:pt x="213" y="426"/>
                    </a:cubicBezTo>
                    <a:cubicBezTo>
                      <a:pt x="213" y="274"/>
                      <a:pt x="213" y="274"/>
                      <a:pt x="213" y="274"/>
                    </a:cubicBezTo>
                    <a:cubicBezTo>
                      <a:pt x="160" y="274"/>
                      <a:pt x="160" y="274"/>
                      <a:pt x="160" y="274"/>
                    </a:cubicBezTo>
                    <a:cubicBezTo>
                      <a:pt x="160" y="204"/>
                      <a:pt x="160" y="204"/>
                      <a:pt x="160" y="204"/>
                    </a:cubicBezTo>
                    <a:cubicBezTo>
                      <a:pt x="213" y="204"/>
                      <a:pt x="213" y="204"/>
                      <a:pt x="213" y="204"/>
                    </a:cubicBezTo>
                    <a:cubicBezTo>
                      <a:pt x="213" y="168"/>
                      <a:pt x="213" y="168"/>
                      <a:pt x="213" y="168"/>
                    </a:cubicBezTo>
                    <a:cubicBezTo>
                      <a:pt x="213" y="124"/>
                      <a:pt x="257" y="80"/>
                      <a:pt x="301" y="80"/>
                    </a:cubicBezTo>
                    <a:cubicBezTo>
                      <a:pt x="346" y="80"/>
                      <a:pt x="346" y="80"/>
                      <a:pt x="346" y="80"/>
                    </a:cubicBezTo>
                    <a:cubicBezTo>
                      <a:pt x="346" y="160"/>
                      <a:pt x="346" y="160"/>
                      <a:pt x="346" y="160"/>
                    </a:cubicBezTo>
                    <a:cubicBezTo>
                      <a:pt x="310" y="160"/>
                      <a:pt x="310" y="160"/>
                      <a:pt x="310" y="160"/>
                    </a:cubicBezTo>
                    <a:cubicBezTo>
                      <a:pt x="292" y="160"/>
                      <a:pt x="292" y="160"/>
                      <a:pt x="292" y="168"/>
                    </a:cubicBezTo>
                    <a:cubicBezTo>
                      <a:pt x="292" y="204"/>
                      <a:pt x="292" y="204"/>
                      <a:pt x="292" y="204"/>
                    </a:cubicBezTo>
                    <a:cubicBezTo>
                      <a:pt x="346" y="204"/>
                      <a:pt x="346" y="204"/>
                      <a:pt x="346" y="204"/>
                    </a:cubicBezTo>
                    <a:cubicBezTo>
                      <a:pt x="346" y="274"/>
                      <a:pt x="346" y="274"/>
                      <a:pt x="346" y="274"/>
                    </a:cubicBezTo>
                    <a:cubicBezTo>
                      <a:pt x="292" y="274"/>
                      <a:pt x="292" y="274"/>
                      <a:pt x="292" y="274"/>
                    </a:cubicBezTo>
                    <a:cubicBezTo>
                      <a:pt x="292" y="426"/>
                      <a:pt x="292" y="426"/>
                      <a:pt x="292" y="426"/>
                    </a:cubicBezTo>
                    <a:cubicBezTo>
                      <a:pt x="372" y="426"/>
                      <a:pt x="372" y="426"/>
                      <a:pt x="372" y="426"/>
                    </a:cubicBezTo>
                    <a:cubicBezTo>
                      <a:pt x="399" y="426"/>
                      <a:pt x="425" y="399"/>
                      <a:pt x="425" y="372"/>
                    </a:cubicBezTo>
                    <a:cubicBezTo>
                      <a:pt x="425" y="53"/>
                      <a:pt x="425" y="53"/>
                      <a:pt x="425" y="53"/>
                    </a:cubicBezTo>
                    <a:cubicBezTo>
                      <a:pt x="425" y="27"/>
                      <a:pt x="399" y="0"/>
                      <a:pt x="372" y="0"/>
                    </a:cubicBezTo>
                  </a:path>
                </a:pathLst>
              </a:custGeom>
              <a:grpFill/>
              <a:ln>
                <a:noFill/>
              </a:ln>
              <a:effectLst/>
              <a:extLst/>
            </p:spPr>
            <p:txBody>
              <a:bodyPr anchor="ctr" bIns="22850" lIns="45700" rIns="45700" tIns="22850" wrap="none"/>
              <a:lstStyle/>
              <a:p>
                <a:pPr>
                  <a:defRPr/>
                </a:pPr>
                <a:endParaRPr lang="en-US" sz="3199">
                  <a:latin typeface="Roboto Light"/>
                </a:endParaRPr>
              </a:p>
            </p:txBody>
          </p:sp>
          <p:sp>
            <p:nvSpPr>
              <p:cNvPr id="50" name="Freeform 119"/>
              <p:cNvSpPr>
                <a:spLocks noChangeArrowheads="1"/>
              </p:cNvSpPr>
              <p:nvPr/>
            </p:nvSpPr>
            <p:spPr bwMode="auto">
              <a:xfrm>
                <a:off x="3375025" y="4363938"/>
                <a:ext cx="260350" cy="255588"/>
              </a:xfrm>
              <a:custGeom>
                <a:gdLst>
                  <a:gd fmla="*/ 293 w 480" name="T0"/>
                  <a:gd fmla="*/ 231 h 471" name="T1"/>
                  <a:gd fmla="*/ 249 w 480" name="T2"/>
                  <a:gd fmla="*/ 213 h 471" name="T3"/>
                  <a:gd fmla="*/ 222 w 480" name="T4"/>
                  <a:gd fmla="*/ 204 h 471" name="T5"/>
                  <a:gd fmla="*/ 213 w 480" name="T6"/>
                  <a:gd fmla="*/ 196 h 471" name="T7"/>
                  <a:gd fmla="*/ 240 w 480" name="T8"/>
                  <a:gd fmla="*/ 177 h 471" name="T9"/>
                  <a:gd fmla="*/ 266 w 480" name="T10"/>
                  <a:gd fmla="*/ 196 h 471" name="T11"/>
                  <a:gd fmla="*/ 284 w 480" name="T12"/>
                  <a:gd fmla="*/ 204 h 471" name="T13"/>
                  <a:gd fmla="*/ 302 w 480" name="T14"/>
                  <a:gd fmla="*/ 186 h 471" name="T15"/>
                  <a:gd fmla="*/ 293 w 480" name="T16"/>
                  <a:gd fmla="*/ 160 h 471" name="T17"/>
                  <a:gd fmla="*/ 240 w 480" name="T18"/>
                  <a:gd fmla="*/ 151 h 471" name="T19"/>
                  <a:gd fmla="*/ 178 w 480" name="T20"/>
                  <a:gd fmla="*/ 168 h 471" name="T21"/>
                  <a:gd fmla="*/ 178 w 480" name="T22"/>
                  <a:gd fmla="*/ 221 h 471" name="T23"/>
                  <a:gd fmla="*/ 231 w 480" name="T24"/>
                  <a:gd fmla="*/ 249 h 471" name="T25"/>
                  <a:gd fmla="*/ 266 w 480" name="T26"/>
                  <a:gd fmla="*/ 257 h 471" name="T27"/>
                  <a:gd fmla="*/ 266 w 480" name="T28"/>
                  <a:gd fmla="*/ 284 h 471" name="T29"/>
                  <a:gd fmla="*/ 222 w 480" name="T30"/>
                  <a:gd fmla="*/ 293 h 471" name="T31"/>
                  <a:gd fmla="*/ 205 w 480" name="T32"/>
                  <a:gd fmla="*/ 266 h 471" name="T33"/>
                  <a:gd fmla="*/ 187 w 480" name="T34"/>
                  <a:gd fmla="*/ 257 h 471" name="T35"/>
                  <a:gd fmla="*/ 169 w 480" name="T36"/>
                  <a:gd fmla="*/ 275 h 471" name="T37"/>
                  <a:gd fmla="*/ 195 w 480" name="T38"/>
                  <a:gd fmla="*/ 311 h 471" name="T39"/>
                  <a:gd fmla="*/ 275 w 480" name="T40"/>
                  <a:gd fmla="*/ 319 h 471" name="T41"/>
                  <a:gd fmla="*/ 311 w 480" name="T42"/>
                  <a:gd fmla="*/ 266 h 471" name="T43"/>
                  <a:gd fmla="*/ 293 w 480" name="T44"/>
                  <a:gd fmla="*/ 231 h 471" name="T45"/>
                  <a:gd fmla="*/ 240 w 480" name="T46"/>
                  <a:gd fmla="*/ 0 h 471" name="T47"/>
                  <a:gd fmla="*/ 240 w 480" name="T48"/>
                  <a:gd fmla="*/ 470 h 471" name="T49"/>
                  <a:gd fmla="*/ 240 w 480" name="T50"/>
                  <a:gd fmla="*/ 0 h 471" name="T51"/>
                  <a:gd fmla="*/ 293 w 480" name="T52"/>
                  <a:gd fmla="*/ 364 h 471" name="T53"/>
                  <a:gd fmla="*/ 240 w 480" name="T54"/>
                  <a:gd fmla="*/ 364 h 471" name="T55"/>
                  <a:gd fmla="*/ 124 w 480" name="T56"/>
                  <a:gd fmla="*/ 213 h 471" name="T57"/>
                  <a:gd fmla="*/ 187 w 480" name="T58"/>
                  <a:gd fmla="*/ 98 h 471" name="T59"/>
                  <a:gd fmla="*/ 240 w 480" name="T60"/>
                  <a:gd fmla="*/ 107 h 471" name="T61"/>
                  <a:gd fmla="*/ 364 w 480" name="T62"/>
                  <a:gd fmla="*/ 266 h 471" name="T63"/>
                  <a:gd fmla="*/ 293 w 480" name="T64"/>
                  <a:gd fmla="*/ 364 h 471" name="T6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b="b" l="0" r="r" t="0"/>
                <a:pathLst>
                  <a:path h="471" w="480">
                    <a:moveTo>
                      <a:pt x="293" y="231"/>
                    </a:moveTo>
                    <a:lnTo>
                      <a:pt x="293" y="231"/>
                    </a:lnTo>
                    <a:cubicBezTo>
                      <a:pt x="284" y="231"/>
                      <a:pt x="284" y="221"/>
                      <a:pt x="275" y="221"/>
                    </a:cubicBezTo>
                    <a:cubicBezTo>
                      <a:pt x="266" y="221"/>
                      <a:pt x="258" y="213"/>
                      <a:pt x="249" y="213"/>
                    </a:cubicBezTo>
                    <a:cubicBezTo>
                      <a:pt x="240" y="213"/>
                      <a:pt x="231" y="213"/>
                      <a:pt x="231" y="213"/>
                    </a:cubicBezTo>
                    <a:cubicBezTo>
                      <a:pt x="222" y="204"/>
                      <a:pt x="222" y="204"/>
                      <a:pt x="222" y="204"/>
                    </a:cubicBezTo>
                    <a:cubicBezTo>
                      <a:pt x="213" y="204"/>
                      <a:pt x="213" y="204"/>
                      <a:pt x="213" y="204"/>
                    </a:cubicBezTo>
                    <a:cubicBezTo>
                      <a:pt x="213" y="196"/>
                      <a:pt x="213" y="196"/>
                      <a:pt x="213" y="196"/>
                    </a:cubicBezTo>
                    <a:cubicBezTo>
                      <a:pt x="213" y="186"/>
                      <a:pt x="213" y="186"/>
                      <a:pt x="213" y="177"/>
                    </a:cubicBezTo>
                    <a:cubicBezTo>
                      <a:pt x="222" y="177"/>
                      <a:pt x="231" y="177"/>
                      <a:pt x="240" y="177"/>
                    </a:cubicBezTo>
                    <a:cubicBezTo>
                      <a:pt x="249" y="177"/>
                      <a:pt x="258" y="177"/>
                      <a:pt x="258" y="177"/>
                    </a:cubicBezTo>
                    <a:cubicBezTo>
                      <a:pt x="266" y="186"/>
                      <a:pt x="266" y="186"/>
                      <a:pt x="266" y="196"/>
                    </a:cubicBezTo>
                    <a:cubicBezTo>
                      <a:pt x="275" y="196"/>
                      <a:pt x="275" y="204"/>
                      <a:pt x="275" y="204"/>
                    </a:cubicBezTo>
                    <a:lnTo>
                      <a:pt x="284" y="204"/>
                    </a:lnTo>
                    <a:cubicBezTo>
                      <a:pt x="293" y="204"/>
                      <a:pt x="293" y="204"/>
                      <a:pt x="302" y="204"/>
                    </a:cubicBezTo>
                    <a:cubicBezTo>
                      <a:pt x="302" y="196"/>
                      <a:pt x="302" y="196"/>
                      <a:pt x="302" y="186"/>
                    </a:cubicBezTo>
                    <a:lnTo>
                      <a:pt x="302" y="177"/>
                    </a:lnTo>
                    <a:cubicBezTo>
                      <a:pt x="302" y="168"/>
                      <a:pt x="293" y="168"/>
                      <a:pt x="293" y="160"/>
                    </a:cubicBezTo>
                    <a:cubicBezTo>
                      <a:pt x="284" y="160"/>
                      <a:pt x="275" y="151"/>
                      <a:pt x="266" y="151"/>
                    </a:cubicBezTo>
                    <a:cubicBezTo>
                      <a:pt x="258" y="151"/>
                      <a:pt x="249" y="151"/>
                      <a:pt x="240" y="151"/>
                    </a:cubicBezTo>
                    <a:cubicBezTo>
                      <a:pt x="222" y="151"/>
                      <a:pt x="213" y="151"/>
                      <a:pt x="205" y="151"/>
                    </a:cubicBezTo>
                    <a:cubicBezTo>
                      <a:pt x="195" y="160"/>
                      <a:pt x="187" y="160"/>
                      <a:pt x="178" y="168"/>
                    </a:cubicBezTo>
                    <a:cubicBezTo>
                      <a:pt x="178" y="177"/>
                      <a:pt x="169" y="186"/>
                      <a:pt x="169" y="196"/>
                    </a:cubicBezTo>
                    <a:cubicBezTo>
                      <a:pt x="169" y="204"/>
                      <a:pt x="178" y="213"/>
                      <a:pt x="178" y="221"/>
                    </a:cubicBezTo>
                    <a:cubicBezTo>
                      <a:pt x="187" y="231"/>
                      <a:pt x="195" y="231"/>
                      <a:pt x="205" y="240"/>
                    </a:cubicBezTo>
                    <a:cubicBezTo>
                      <a:pt x="213" y="240"/>
                      <a:pt x="222" y="240"/>
                      <a:pt x="231" y="249"/>
                    </a:cubicBezTo>
                    <a:cubicBezTo>
                      <a:pt x="240" y="249"/>
                      <a:pt x="249" y="249"/>
                      <a:pt x="258" y="249"/>
                    </a:cubicBezTo>
                    <a:cubicBezTo>
                      <a:pt x="258" y="257"/>
                      <a:pt x="266" y="257"/>
                      <a:pt x="266" y="257"/>
                    </a:cubicBezTo>
                    <a:cubicBezTo>
                      <a:pt x="275" y="266"/>
                      <a:pt x="275" y="266"/>
                      <a:pt x="275" y="275"/>
                    </a:cubicBezTo>
                    <a:lnTo>
                      <a:pt x="266" y="284"/>
                    </a:lnTo>
                    <a:cubicBezTo>
                      <a:pt x="258" y="293"/>
                      <a:pt x="249" y="293"/>
                      <a:pt x="240" y="293"/>
                    </a:cubicBezTo>
                    <a:cubicBezTo>
                      <a:pt x="231" y="293"/>
                      <a:pt x="222" y="293"/>
                      <a:pt x="222" y="293"/>
                    </a:cubicBezTo>
                    <a:cubicBezTo>
                      <a:pt x="213" y="284"/>
                      <a:pt x="213" y="284"/>
                      <a:pt x="213" y="284"/>
                    </a:cubicBezTo>
                    <a:cubicBezTo>
                      <a:pt x="213" y="275"/>
                      <a:pt x="205" y="275"/>
                      <a:pt x="205" y="266"/>
                    </a:cubicBezTo>
                    <a:cubicBezTo>
                      <a:pt x="205" y="266"/>
                      <a:pt x="205" y="257"/>
                      <a:pt x="195" y="257"/>
                    </a:cubicBezTo>
                    <a:lnTo>
                      <a:pt x="187" y="257"/>
                    </a:lnTo>
                    <a:cubicBezTo>
                      <a:pt x="178" y="257"/>
                      <a:pt x="178" y="257"/>
                      <a:pt x="178" y="257"/>
                    </a:cubicBezTo>
                    <a:cubicBezTo>
                      <a:pt x="169" y="266"/>
                      <a:pt x="169" y="266"/>
                      <a:pt x="169" y="275"/>
                    </a:cubicBezTo>
                    <a:cubicBezTo>
                      <a:pt x="169" y="275"/>
                      <a:pt x="169" y="284"/>
                      <a:pt x="178" y="293"/>
                    </a:cubicBezTo>
                    <a:cubicBezTo>
                      <a:pt x="178" y="302"/>
                      <a:pt x="187" y="311"/>
                      <a:pt x="195" y="311"/>
                    </a:cubicBezTo>
                    <a:cubicBezTo>
                      <a:pt x="205" y="319"/>
                      <a:pt x="222" y="319"/>
                      <a:pt x="240" y="319"/>
                    </a:cubicBezTo>
                    <a:cubicBezTo>
                      <a:pt x="258" y="319"/>
                      <a:pt x="266" y="319"/>
                      <a:pt x="275" y="319"/>
                    </a:cubicBezTo>
                    <a:cubicBezTo>
                      <a:pt x="293" y="311"/>
                      <a:pt x="302" y="302"/>
                      <a:pt x="302" y="293"/>
                    </a:cubicBezTo>
                    <a:cubicBezTo>
                      <a:pt x="311" y="284"/>
                      <a:pt x="311" y="275"/>
                      <a:pt x="311" y="266"/>
                    </a:cubicBezTo>
                    <a:cubicBezTo>
                      <a:pt x="311" y="257"/>
                      <a:pt x="311" y="249"/>
                      <a:pt x="311" y="249"/>
                    </a:cubicBezTo>
                    <a:cubicBezTo>
                      <a:pt x="302" y="240"/>
                      <a:pt x="302" y="231"/>
                      <a:pt x="293" y="231"/>
                    </a:cubicBezTo>
                    <a:close/>
                    <a:moveTo>
                      <a:pt x="240" y="0"/>
                    </a:moveTo>
                    <a:lnTo>
                      <a:pt x="240" y="0"/>
                    </a:lnTo>
                    <a:cubicBezTo>
                      <a:pt x="107" y="0"/>
                      <a:pt x="0" y="107"/>
                      <a:pt x="0" y="231"/>
                    </a:cubicBezTo>
                    <a:cubicBezTo>
                      <a:pt x="0" y="364"/>
                      <a:pt x="107" y="470"/>
                      <a:pt x="240" y="470"/>
                    </a:cubicBezTo>
                    <a:cubicBezTo>
                      <a:pt x="372" y="470"/>
                      <a:pt x="479" y="364"/>
                      <a:pt x="479" y="231"/>
                    </a:cubicBezTo>
                    <a:cubicBezTo>
                      <a:pt x="479" y="107"/>
                      <a:pt x="372" y="0"/>
                      <a:pt x="240" y="0"/>
                    </a:cubicBezTo>
                    <a:close/>
                    <a:moveTo>
                      <a:pt x="293" y="364"/>
                    </a:moveTo>
                    <a:lnTo>
                      <a:pt x="293" y="364"/>
                    </a:lnTo>
                    <a:cubicBezTo>
                      <a:pt x="284" y="364"/>
                      <a:pt x="275" y="364"/>
                      <a:pt x="266" y="364"/>
                    </a:cubicBezTo>
                    <a:cubicBezTo>
                      <a:pt x="258" y="364"/>
                      <a:pt x="249" y="364"/>
                      <a:pt x="240" y="364"/>
                    </a:cubicBezTo>
                    <a:cubicBezTo>
                      <a:pt x="178" y="364"/>
                      <a:pt x="115" y="302"/>
                      <a:pt x="115" y="240"/>
                    </a:cubicBezTo>
                    <a:cubicBezTo>
                      <a:pt x="115" y="231"/>
                      <a:pt x="115" y="221"/>
                      <a:pt x="124" y="213"/>
                    </a:cubicBezTo>
                    <a:cubicBezTo>
                      <a:pt x="115" y="204"/>
                      <a:pt x="115" y="186"/>
                      <a:pt x="115" y="177"/>
                    </a:cubicBezTo>
                    <a:cubicBezTo>
                      <a:pt x="115" y="133"/>
                      <a:pt x="142" y="98"/>
                      <a:pt x="187" y="98"/>
                    </a:cubicBezTo>
                    <a:cubicBezTo>
                      <a:pt x="195" y="98"/>
                      <a:pt x="213" y="107"/>
                      <a:pt x="222" y="115"/>
                    </a:cubicBezTo>
                    <a:cubicBezTo>
                      <a:pt x="231" y="107"/>
                      <a:pt x="231" y="107"/>
                      <a:pt x="240" y="107"/>
                    </a:cubicBezTo>
                    <a:cubicBezTo>
                      <a:pt x="311" y="107"/>
                      <a:pt x="364" y="168"/>
                      <a:pt x="364" y="240"/>
                    </a:cubicBezTo>
                    <a:cubicBezTo>
                      <a:pt x="364" y="249"/>
                      <a:pt x="364" y="257"/>
                      <a:pt x="364" y="266"/>
                    </a:cubicBezTo>
                    <a:cubicBezTo>
                      <a:pt x="364" y="275"/>
                      <a:pt x="364" y="284"/>
                      <a:pt x="364" y="293"/>
                    </a:cubicBezTo>
                    <a:cubicBezTo>
                      <a:pt x="364" y="337"/>
                      <a:pt x="337" y="364"/>
                      <a:pt x="293" y="364"/>
                    </a:cubicBezTo>
                    <a:close/>
                  </a:path>
                </a:pathLst>
              </a:custGeom>
              <a:grpFill/>
              <a:ln>
                <a:noFill/>
              </a:ln>
              <a:effectLst/>
              <a:extLst/>
            </p:spPr>
            <p:txBody>
              <a:bodyPr anchor="ctr" bIns="22850" lIns="45700" rIns="45700" tIns="22850" wrap="none"/>
              <a:lstStyle/>
              <a:p>
                <a:pPr>
                  <a:defRPr/>
                </a:pPr>
                <a:endParaRPr lang="en-US" sz="3199">
                  <a:latin typeface="Roboto Light"/>
                </a:endParaRPr>
              </a:p>
            </p:txBody>
          </p:sp>
          <p:sp>
            <p:nvSpPr>
              <p:cNvPr id="51" name="Freeform 120"/>
              <p:cNvSpPr>
                <a:spLocks noChangeArrowheads="1"/>
              </p:cNvSpPr>
              <p:nvPr/>
            </p:nvSpPr>
            <p:spPr bwMode="auto">
              <a:xfrm>
                <a:off x="4448176" y="4373463"/>
                <a:ext cx="269875" cy="236538"/>
              </a:xfrm>
              <a:custGeom>
                <a:gdLst>
                  <a:gd fmla="*/ 363 w 497" name="T0"/>
                  <a:gd fmla="*/ 222 h 435" name="T1"/>
                  <a:gd fmla="*/ 363 w 497" name="T2"/>
                  <a:gd fmla="*/ 222 h 435" name="T3"/>
                  <a:gd fmla="*/ 354 w 497" name="T4"/>
                  <a:gd fmla="*/ 203 h 435" name="T5"/>
                  <a:gd fmla="*/ 354 w 497" name="T6"/>
                  <a:gd fmla="*/ 159 h 435" name="T7"/>
                  <a:gd fmla="*/ 247 w 497" name="T8"/>
                  <a:gd fmla="*/ 159 h 435" name="T9"/>
                  <a:gd fmla="*/ 239 w 497" name="T10"/>
                  <a:gd fmla="*/ 150 h 435" name="T11"/>
                  <a:gd fmla="*/ 230 w 497" name="T12"/>
                  <a:gd fmla="*/ 89 h 435" name="T13"/>
                  <a:gd fmla="*/ 71 w 497" name="T14"/>
                  <a:gd fmla="*/ 159 h 435" name="T15"/>
                  <a:gd fmla="*/ 0 w 497" name="T16"/>
                  <a:gd fmla="*/ 293 h 435" name="T17"/>
                  <a:gd fmla="*/ 203 w 497" name="T18"/>
                  <a:gd fmla="*/ 434 h 435" name="T19"/>
                  <a:gd fmla="*/ 425 w 497" name="T20"/>
                  <a:gd fmla="*/ 284 h 435" name="T21"/>
                  <a:gd fmla="*/ 363 w 497" name="T22"/>
                  <a:gd fmla="*/ 222 h 435" name="T23"/>
                  <a:gd fmla="*/ 203 w 497" name="T24"/>
                  <a:gd fmla="*/ 390 h 435" name="T25"/>
                  <a:gd fmla="*/ 203 w 497" name="T26"/>
                  <a:gd fmla="*/ 390 h 435" name="T27"/>
                  <a:gd fmla="*/ 53 w 497" name="T28"/>
                  <a:gd fmla="*/ 310 h 435" name="T29"/>
                  <a:gd fmla="*/ 186 w 497" name="T30"/>
                  <a:gd fmla="*/ 203 h 435" name="T31"/>
                  <a:gd fmla="*/ 336 w 497" name="T32"/>
                  <a:gd fmla="*/ 284 h 435" name="T33"/>
                  <a:gd fmla="*/ 203 w 497" name="T34"/>
                  <a:gd fmla="*/ 390 h 435" name="T35"/>
                  <a:gd fmla="*/ 496 w 497" name="T36"/>
                  <a:gd fmla="*/ 150 h 435" name="T37"/>
                  <a:gd fmla="*/ 496 w 497" name="T38"/>
                  <a:gd fmla="*/ 150 h 435" name="T39"/>
                  <a:gd fmla="*/ 345 w 497" name="T40"/>
                  <a:gd fmla="*/ 0 h 435" name="T41"/>
                  <a:gd fmla="*/ 327 w 497" name="T42"/>
                  <a:gd fmla="*/ 18 h 435" name="T43"/>
                  <a:gd fmla="*/ 345 w 497" name="T44"/>
                  <a:gd fmla="*/ 36 h 435" name="T45"/>
                  <a:gd fmla="*/ 460 w 497" name="T46"/>
                  <a:gd fmla="*/ 150 h 435" name="T47"/>
                  <a:gd fmla="*/ 478 w 497" name="T48"/>
                  <a:gd fmla="*/ 168 h 435" name="T49"/>
                  <a:gd fmla="*/ 496 w 497" name="T50"/>
                  <a:gd fmla="*/ 150 h 435" name="T51"/>
                  <a:gd fmla="*/ 425 w 497" name="T52"/>
                  <a:gd fmla="*/ 150 h 435" name="T53"/>
                  <a:gd fmla="*/ 425 w 497" name="T54"/>
                  <a:gd fmla="*/ 150 h 435" name="T55"/>
                  <a:gd fmla="*/ 345 w 497" name="T56"/>
                  <a:gd fmla="*/ 71 h 435" name="T57"/>
                  <a:gd fmla="*/ 327 w 497" name="T58"/>
                  <a:gd fmla="*/ 89 h 435" name="T59"/>
                  <a:gd fmla="*/ 345 w 497" name="T60"/>
                  <a:gd fmla="*/ 106 h 435" name="T61"/>
                  <a:gd fmla="*/ 390 w 497" name="T62"/>
                  <a:gd fmla="*/ 159 h 435" name="T63"/>
                  <a:gd fmla="*/ 416 w 497" name="T64"/>
                  <a:gd fmla="*/ 168 h 435" name="T65"/>
                  <a:gd fmla="*/ 425 w 497" name="T66"/>
                  <a:gd fmla="*/ 150 h 435" name="T67"/>
                  <a:gd fmla="*/ 159 w 497" name="T68"/>
                  <a:gd fmla="*/ 257 h 435" name="T69"/>
                  <a:gd fmla="*/ 159 w 497" name="T70"/>
                  <a:gd fmla="*/ 257 h 435" name="T71"/>
                  <a:gd fmla="*/ 115 w 497" name="T72"/>
                  <a:gd fmla="*/ 310 h 435" name="T73"/>
                  <a:gd fmla="*/ 186 w 497" name="T74"/>
                  <a:gd fmla="*/ 354 h 435" name="T75"/>
                  <a:gd fmla="*/ 230 w 497" name="T76"/>
                  <a:gd fmla="*/ 293 h 435" name="T77"/>
                  <a:gd fmla="*/ 159 w 497" name="T78"/>
                  <a:gd fmla="*/ 257 h 435" name="T7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b="b" l="0" r="r" t="0"/>
                <a:pathLst>
                  <a:path h="435" w="497">
                    <a:moveTo>
                      <a:pt x="363" y="222"/>
                    </a:moveTo>
                    <a:lnTo>
                      <a:pt x="363" y="222"/>
                    </a:lnTo>
                    <a:cubicBezTo>
                      <a:pt x="354" y="213"/>
                      <a:pt x="354" y="213"/>
                      <a:pt x="354" y="203"/>
                    </a:cubicBezTo>
                    <a:cubicBezTo>
                      <a:pt x="363" y="186"/>
                      <a:pt x="363" y="168"/>
                      <a:pt x="354" y="159"/>
                    </a:cubicBezTo>
                    <a:cubicBezTo>
                      <a:pt x="336" y="133"/>
                      <a:pt x="300" y="133"/>
                      <a:pt x="247" y="159"/>
                    </a:cubicBezTo>
                    <a:cubicBezTo>
                      <a:pt x="247" y="159"/>
                      <a:pt x="230" y="159"/>
                      <a:pt x="239" y="150"/>
                    </a:cubicBezTo>
                    <a:cubicBezTo>
                      <a:pt x="247" y="124"/>
                      <a:pt x="239" y="106"/>
                      <a:pt x="230" y="89"/>
                    </a:cubicBezTo>
                    <a:cubicBezTo>
                      <a:pt x="203" y="62"/>
                      <a:pt x="132" y="97"/>
                      <a:pt x="71" y="159"/>
                    </a:cubicBezTo>
                    <a:cubicBezTo>
                      <a:pt x="26" y="203"/>
                      <a:pt x="0" y="248"/>
                      <a:pt x="0" y="293"/>
                    </a:cubicBezTo>
                    <a:cubicBezTo>
                      <a:pt x="0" y="372"/>
                      <a:pt x="106" y="434"/>
                      <a:pt x="203" y="434"/>
                    </a:cubicBezTo>
                    <a:cubicBezTo>
                      <a:pt x="336" y="434"/>
                      <a:pt x="425" y="346"/>
                      <a:pt x="425" y="284"/>
                    </a:cubicBezTo>
                    <a:cubicBezTo>
                      <a:pt x="425" y="248"/>
                      <a:pt x="390" y="231"/>
                      <a:pt x="363" y="222"/>
                    </a:cubicBezTo>
                    <a:close/>
                    <a:moveTo>
                      <a:pt x="203" y="390"/>
                    </a:moveTo>
                    <a:lnTo>
                      <a:pt x="203" y="390"/>
                    </a:lnTo>
                    <a:cubicBezTo>
                      <a:pt x="124" y="399"/>
                      <a:pt x="53" y="363"/>
                      <a:pt x="53" y="310"/>
                    </a:cubicBezTo>
                    <a:cubicBezTo>
                      <a:pt x="44" y="257"/>
                      <a:pt x="106" y="213"/>
                      <a:pt x="186" y="203"/>
                    </a:cubicBezTo>
                    <a:cubicBezTo>
                      <a:pt x="265" y="195"/>
                      <a:pt x="336" y="231"/>
                      <a:pt x="336" y="284"/>
                    </a:cubicBezTo>
                    <a:cubicBezTo>
                      <a:pt x="345" y="337"/>
                      <a:pt x="283" y="381"/>
                      <a:pt x="203" y="390"/>
                    </a:cubicBezTo>
                    <a:close/>
                    <a:moveTo>
                      <a:pt x="496" y="150"/>
                    </a:moveTo>
                    <a:lnTo>
                      <a:pt x="496" y="150"/>
                    </a:lnTo>
                    <a:cubicBezTo>
                      <a:pt x="496" y="71"/>
                      <a:pt x="425" y="0"/>
                      <a:pt x="345" y="0"/>
                    </a:cubicBezTo>
                    <a:cubicBezTo>
                      <a:pt x="336" y="0"/>
                      <a:pt x="327" y="9"/>
                      <a:pt x="327" y="18"/>
                    </a:cubicBezTo>
                    <a:cubicBezTo>
                      <a:pt x="327" y="27"/>
                      <a:pt x="336" y="36"/>
                      <a:pt x="345" y="36"/>
                    </a:cubicBezTo>
                    <a:cubicBezTo>
                      <a:pt x="407" y="36"/>
                      <a:pt x="460" y="89"/>
                      <a:pt x="460" y="150"/>
                    </a:cubicBezTo>
                    <a:cubicBezTo>
                      <a:pt x="460" y="159"/>
                      <a:pt x="469" y="168"/>
                      <a:pt x="478" y="168"/>
                    </a:cubicBezTo>
                    <a:cubicBezTo>
                      <a:pt x="487" y="168"/>
                      <a:pt x="496" y="159"/>
                      <a:pt x="496" y="150"/>
                    </a:cubicBezTo>
                    <a:close/>
                    <a:moveTo>
                      <a:pt x="425" y="150"/>
                    </a:moveTo>
                    <a:lnTo>
                      <a:pt x="425" y="150"/>
                    </a:lnTo>
                    <a:cubicBezTo>
                      <a:pt x="416" y="106"/>
                      <a:pt x="390" y="80"/>
                      <a:pt x="345" y="71"/>
                    </a:cubicBezTo>
                    <a:cubicBezTo>
                      <a:pt x="336" y="71"/>
                      <a:pt x="327" y="80"/>
                      <a:pt x="327" y="89"/>
                    </a:cubicBezTo>
                    <a:cubicBezTo>
                      <a:pt x="327" y="97"/>
                      <a:pt x="327" y="106"/>
                      <a:pt x="345" y="106"/>
                    </a:cubicBezTo>
                    <a:cubicBezTo>
                      <a:pt x="363" y="115"/>
                      <a:pt x="390" y="133"/>
                      <a:pt x="390" y="159"/>
                    </a:cubicBezTo>
                    <a:cubicBezTo>
                      <a:pt x="390" y="168"/>
                      <a:pt x="398" y="168"/>
                      <a:pt x="416" y="168"/>
                    </a:cubicBezTo>
                    <a:cubicBezTo>
                      <a:pt x="425" y="168"/>
                      <a:pt x="425" y="159"/>
                      <a:pt x="425" y="150"/>
                    </a:cubicBezTo>
                    <a:close/>
                    <a:moveTo>
                      <a:pt x="159" y="257"/>
                    </a:moveTo>
                    <a:lnTo>
                      <a:pt x="159" y="257"/>
                    </a:lnTo>
                    <a:cubicBezTo>
                      <a:pt x="132" y="257"/>
                      <a:pt x="106" y="284"/>
                      <a:pt x="115" y="310"/>
                    </a:cubicBezTo>
                    <a:cubicBezTo>
                      <a:pt x="124" y="337"/>
                      <a:pt x="150" y="354"/>
                      <a:pt x="186" y="354"/>
                    </a:cubicBezTo>
                    <a:cubicBezTo>
                      <a:pt x="212" y="346"/>
                      <a:pt x="239" y="319"/>
                      <a:pt x="230" y="293"/>
                    </a:cubicBezTo>
                    <a:cubicBezTo>
                      <a:pt x="221" y="266"/>
                      <a:pt x="194" y="248"/>
                      <a:pt x="159" y="257"/>
                    </a:cubicBezTo>
                    <a:close/>
                  </a:path>
                </a:pathLst>
              </a:custGeom>
              <a:grpFill/>
              <a:ln>
                <a:noFill/>
              </a:ln>
              <a:effectLst/>
              <a:extLst/>
            </p:spPr>
            <p:txBody>
              <a:bodyPr anchor="ctr" bIns="22850" lIns="45700" rIns="45700" tIns="22850" wrap="none"/>
              <a:lstStyle/>
              <a:p>
                <a:pPr>
                  <a:defRPr/>
                </a:pPr>
                <a:endParaRPr lang="en-US" sz="3199">
                  <a:latin typeface="Roboto Light"/>
                </a:endParaRPr>
              </a:p>
            </p:txBody>
          </p:sp>
        </p:grpSp>
      </p:grpSp>
    </p:spTree>
    <p:extLst>
      <p:ext uri="{BB962C8B-B14F-4D97-AF65-F5344CB8AC3E}">
        <p14:creationId val="1779468227"/>
      </p:ext>
    </p:extLst>
  </p:cSld>
  <p:clrMapOvr>
    <a:masterClrMapping/>
  </p:clrMapOvr>
  <p:transition advClick="0"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2" presetSubtype="1">
                                  <p:stCondLst>
                                    <p:cond delay="0"/>
                                  </p:stCondLst>
                                  <p:childTnLst>
                                    <p:set>
                                      <p:cBhvr>
                                        <p:cTn dur="1" fill="hold" id="6">
                                          <p:stCondLst>
                                            <p:cond delay="0"/>
                                          </p:stCondLst>
                                        </p:cTn>
                                        <p:tgtEl>
                                          <p:spTgt spid="2"/>
                                        </p:tgtEl>
                                        <p:attrNameLst>
                                          <p:attrName>style.visibility</p:attrName>
                                        </p:attrNameLst>
                                      </p:cBhvr>
                                      <p:to>
                                        <p:strVal val="visible"/>
                                      </p:to>
                                    </p:set>
                                    <p:animEffect filter="wipe(up)" transition="in">
                                      <p:cBhvr>
                                        <p:cTn dur="1000" id="7"/>
                                        <p:tgtEl>
                                          <p:spTgt spid="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52.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任意多边形 2"/>
          <p:cNvSpPr/>
          <p:nvPr/>
        </p:nvSpPr>
        <p:spPr>
          <a:xfrm>
            <a:off x="2241932" y="2946384"/>
            <a:ext cx="596745" cy="656620"/>
          </a:xfrm>
          <a:custGeom>
            <a:gdLst>
              <a:gd name="connsiteX0" fmla="*/ 0 w 576448"/>
              <a:gd name="connsiteY0" fmla="*/ 0 h 576263"/>
              <a:gd name="connsiteX1" fmla="*/ 575933 w 576448"/>
              <a:gd name="connsiteY1" fmla="*/ 576263 h 576263"/>
              <a:gd name="connsiteX2" fmla="*/ 576263 w 576448"/>
              <a:gd name="connsiteY2" fmla="*/ 0 h 576263"/>
              <a:gd name="connsiteX3" fmla="*/ 0 w 576448"/>
              <a:gd name="connsiteY3" fmla="*/ 0 h 576263"/>
            </a:gdLst>
            <a:cxnLst>
              <a:cxn ang="0">
                <a:pos x="connsiteX0" y="connsiteY0"/>
              </a:cxn>
              <a:cxn ang="0">
                <a:pos x="connsiteX1" y="connsiteY1"/>
              </a:cxn>
              <a:cxn ang="0">
                <a:pos x="connsiteX2" y="connsiteY2"/>
              </a:cxn>
              <a:cxn ang="0">
                <a:pos x="connsiteX3" y="connsiteY3"/>
              </a:cxn>
            </a:cxnLst>
            <a:rect l="l" t="t" r="r" b="b"/>
            <a:pathLst>
              <a:path w="576448" h="576263">
                <a:moveTo>
                  <a:pt x="0" y="0"/>
                </a:moveTo>
                <a:lnTo>
                  <a:pt x="575933" y="576263"/>
                </a:lnTo>
                <a:cubicBezTo>
                  <a:pt x="577576" y="384175"/>
                  <a:pt x="574620" y="192088"/>
                  <a:pt x="576263" y="0"/>
                </a:cubicBezTo>
                <a:lnTo>
                  <a:pt x="0" y="0"/>
                </a:lnTo>
                <a:close/>
              </a:path>
            </a:pathLst>
          </a:custGeom>
          <a:solidFill>
            <a:srgbClr val="61942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lang="zh-CN" altLang="en-US">
              <a:solidFill>
                <a:prstClr val="white"/>
              </a:solidFill>
            </a:endParaRPr>
          </a:p>
        </p:txBody>
      </p:sp>
      <p:sp>
        <p:nvSpPr>
          <p:cNvPr id="4" name="矩形 3"/>
          <p:cNvSpPr/>
          <p:nvPr/>
        </p:nvSpPr>
        <p:spPr>
          <a:xfrm>
            <a:off x="2831362" y="2949990"/>
            <a:ext cx="9357463" cy="657054"/>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179953" tIns="0" rIns="179953" bIns="0" anchor="ctr"/>
          <a:lstStyle/>
          <a:p>
            <a:pPr algn="ctr" fontAlgn="auto">
              <a:spcBef>
                <a:spcPct val="0"/>
              </a:spcBef>
              <a:spcAft>
                <a:spcPct val="0"/>
              </a:spcAft>
              <a:defRPr/>
            </a:pPr>
            <a:r>
              <a:rPr lang="en-US" altLang="zh-CN" sz="2799">
                <a:solidFill>
                  <a:prstClr val="white"/>
                </a:solidFill>
                <a:effectLst>
                  <a:outerShdw blurRad="38100" dist="38100" dir="2700000" algn="tl">
                    <a:srgbClr val="000000">
                      <a:alpha val="43137"/>
                    </a:srgbClr>
                  </a:outerShdw>
                </a:effectLst>
                <a:latin typeface="微软雅黑" panose="020b0503020204020204" pitchFamily="34" charset="-122"/>
                <a:ea typeface="微软雅黑" pitchFamily="34" charset="-122"/>
                <a:cs typeface="Meiryo" panose="020b0604030504040204" pitchFamily="34" charset="-128"/>
              </a:rPr>
              <a:t>www.youyedoc.com</a:t>
            </a:r>
          </a:p>
        </p:txBody>
      </p:sp>
      <p:sp>
        <p:nvSpPr>
          <p:cNvPr id="7" name="矩形 6"/>
          <p:cNvSpPr/>
          <p:nvPr/>
        </p:nvSpPr>
        <p:spPr>
          <a:xfrm>
            <a:off x="0" y="2182417"/>
            <a:ext cx="9309851" cy="77507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ct val="0"/>
              </a:spcBef>
              <a:spcAft>
                <a:spcPct val="0"/>
              </a:spcAft>
              <a:defRPr/>
            </a:pPr>
            <a:r>
              <a:rPr lang="zh-CN" altLang="en-US" sz="3199" spc="200">
                <a:solidFill>
                  <a:srgbClr val="FFFFFF"/>
                </a:solidFill>
                <a:effectLst>
                  <a:outerShdw blurRad="50800" dist="38100" algn="l" rotWithShape="0">
                    <a:prstClr val="black">
                      <a:alpha val="40000"/>
                    </a:prstClr>
                  </a:outerShdw>
                </a:effectLst>
                <a:latin typeface="微软雅黑" panose="020b0503020204020204" pitchFamily="34" charset="-122"/>
                <a:ea typeface="微软雅黑" pitchFamily="34" charset="-122"/>
              </a:rPr>
              <a:t>                   更多精品PPT资源尽在—优页PPT！</a:t>
            </a:r>
          </a:p>
        </p:txBody>
      </p:sp>
      <p:sp>
        <p:nvSpPr>
          <p:cNvPr id="6" name="直角三角形 5"/>
          <p:cNvSpPr/>
          <p:nvPr/>
        </p:nvSpPr>
        <p:spPr>
          <a:xfrm>
            <a:off x="9309850" y="2178378"/>
            <a:ext cx="853479" cy="779114"/>
          </a:xfrm>
          <a:prstGeom prst="rtTriangle">
            <a:avLst/>
          </a:prstGeom>
          <a:solidFill>
            <a:srgbClr val="007CA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lang="zh-CN" altLang="en-US">
              <a:solidFill>
                <a:prstClr val="white"/>
              </a:solidFill>
            </a:endParaRPr>
          </a:p>
        </p:txBody>
      </p:sp>
      <p:sp>
        <p:nvSpPr>
          <p:cNvPr id="12" name="矩形 11"/>
          <p:cNvSpPr/>
          <p:nvPr/>
        </p:nvSpPr>
        <p:spPr>
          <a:xfrm>
            <a:off x="2581158" y="3920894"/>
            <a:ext cx="6904610" cy="1692330"/>
          </a:xfrm>
          <a:prstGeom prst="rect">
            <a:avLst/>
          </a:prstGeom>
          <a:noFill/>
          <a:ln w="25400" cap="flat" cmpd="sng" algn="ctr">
            <a:noFill/>
            <a:prstDash val="solid"/>
          </a:ln>
          <a:effectLst/>
        </p:spPr>
        <p:txBody>
          <a:bodyPr rtlCol="0" anchor="ctr"/>
          <a:lstStyle/>
          <a:p>
            <a:pPr fontAlgn="auto">
              <a:lnSpc>
                <a:spcPts val="2399"/>
              </a:lnSpc>
              <a:spcBef>
                <a:spcPct val="0"/>
              </a:spcBef>
              <a:spcAft>
                <a:spcPct val="0"/>
              </a:spcAft>
            </a:pPr>
            <a:r>
              <a:rPr lang="en-US" altLang="zh-CN" sz="1200" kern="0">
                <a:solidFill>
                  <a:srgbClr val="EEECE1">
                    <a:lumMod val="25000"/>
                  </a:srgbClr>
                </a:solidFill>
                <a:latin typeface="微软雅黑" panose="020b0503020204020204" pitchFamily="34" charset="-122"/>
                <a:ea typeface="微软雅黑" pitchFamily="34" charset="-122"/>
              </a:rPr>
              <a:t>PPT模板下载：www.youyedoc.com/moban/         节日PPT模板：www.youyedoc.com/jieri/</a:t>
            </a:r>
          </a:p>
          <a:p>
            <a:pPr fontAlgn="auto">
              <a:lnSpc>
                <a:spcPts val="2399"/>
              </a:lnSpc>
              <a:spcBef>
                <a:spcPct val="0"/>
              </a:spcBef>
              <a:spcAft>
                <a:spcPct val="0"/>
              </a:spcAft>
            </a:pPr>
            <a:r>
              <a:rPr lang="en-US" altLang="zh-CN" sz="1200" kern="0">
                <a:solidFill>
                  <a:srgbClr val="EEECE1">
                    <a:lumMod val="25000"/>
                  </a:srgbClr>
                </a:solidFill>
                <a:latin typeface="微软雅黑" panose="020b0503020204020204" pitchFamily="34" charset="-122"/>
                <a:ea typeface="微软雅黑" pitchFamily="34" charset="-122"/>
              </a:rPr>
              <a:t>PPT背景图片：www.youyedoc.com/beijing/          PPT图表下载：www.youyedoc.com/tubiao/</a:t>
            </a:r>
          </a:p>
          <a:p>
            <a:pPr fontAlgn="auto">
              <a:lnSpc>
                <a:spcPts val="2399"/>
              </a:lnSpc>
              <a:spcBef>
                <a:spcPct val="0"/>
              </a:spcBef>
              <a:spcAft>
                <a:spcPct val="0"/>
              </a:spcAft>
            </a:pPr>
            <a:r>
              <a:rPr lang="en-US" altLang="zh-CN" sz="1200" kern="0">
                <a:solidFill>
                  <a:srgbClr val="EEECE1">
                    <a:lumMod val="25000"/>
                  </a:srgbClr>
                </a:solidFill>
                <a:latin typeface="微软雅黑" panose="020b0503020204020204" pitchFamily="34" charset="-122"/>
                <a:ea typeface="微软雅黑" pitchFamily="34" charset="-122"/>
              </a:rPr>
              <a:t>PPT素材下载： www.youyedoc.com/sucai/            PPT教程下载：www.youyedoc.com/jiaocheng/</a:t>
            </a:r>
          </a:p>
          <a:p>
            <a:pPr fontAlgn="auto">
              <a:lnSpc>
                <a:spcPts val="2399"/>
              </a:lnSpc>
              <a:spcBef>
                <a:spcPct val="0"/>
              </a:spcBef>
              <a:spcAft>
                <a:spcPct val="0"/>
              </a:spcAft>
            </a:pPr>
            <a:r>
              <a:rPr lang="en-US" altLang="zh-CN" sz="1200" kern="0">
                <a:solidFill>
                  <a:srgbClr val="EEECE1">
                    <a:lumMod val="25000"/>
                  </a:srgbClr>
                </a:solidFill>
                <a:latin typeface="微软雅黑" panose="020b0503020204020204" pitchFamily="34" charset="-122"/>
                <a:ea typeface="微软雅黑" pitchFamily="34" charset="-122"/>
              </a:rPr>
              <a:t>字体下载：http://www.youyedoc.com/ziti/            绘本故事PPT：http://www.youyedoc.com/gushi/</a:t>
            </a:r>
          </a:p>
        </p:txBody>
      </p:sp>
    </p:spTree>
    <p:extLst>
      <p:ext uri="{BB962C8B-B14F-4D97-AF65-F5344CB8AC3E}">
        <p14:creationId xmlns:p14="http://schemas.microsoft.com/office/powerpoint/2010/main" val="3666298787"/>
      </p:ext>
    </p:extLst>
  </p:cSld>
  <p:clrMapOvr>
    <a:masterClrMapping/>
  </p:clrMapOvr>
  <p:transition/>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8" name="TextBox 33"/>
          <p:cNvSpPr txBox="1"/>
          <p:nvPr/>
        </p:nvSpPr>
        <p:spPr>
          <a:xfrm>
            <a:off x="1184888" y="171551"/>
            <a:ext cx="2011680" cy="457200"/>
          </a:xfrm>
          <a:prstGeom prst="rect">
            <a:avLst/>
          </a:prstGeom>
          <a:noFill/>
        </p:spPr>
        <p:txBody>
          <a:bodyPr rtlCol="0" wrap="none">
            <a:spAutoFit/>
          </a:bodyPr>
          <a:lstStyle/>
          <a:p>
            <a:r>
              <a:rPr altLang="en-US" lang="zh-CN" sz="2400">
                <a:solidFill>
                  <a:srgbClr val="3F3F3F"/>
                </a:solidFill>
                <a:latin typeface="微软雅黑"/>
                <a:ea typeface="微软雅黑"/>
              </a:rPr>
              <a:t>国外市场分布</a:t>
            </a:r>
          </a:p>
        </p:txBody>
      </p:sp>
      <p:sp>
        <p:nvSpPr>
          <p:cNvPr id="9" name="Freeform 40"/>
          <p:cNvSpPr>
            <a:spLocks noEditPoints="1"/>
          </p:cNvSpPr>
          <p:nvPr/>
        </p:nvSpPr>
        <p:spPr bwMode="auto">
          <a:xfrm>
            <a:off x="553476" y="227694"/>
            <a:ext cx="264760" cy="392994"/>
          </a:xfrm>
          <a:custGeom>
            <a:gdLst>
              <a:gd fmla="*/ 173 w 579" name="T0"/>
              <a:gd fmla="*/ 818 h 857" name="T1"/>
              <a:gd fmla="*/ 551 w 579" name="T2"/>
              <a:gd fmla="*/ 818 h 857" name="T3"/>
              <a:gd fmla="*/ 571 w 579" name="T4"/>
              <a:gd fmla="*/ 838 h 857" name="T5"/>
              <a:gd fmla="*/ 551 w 579" name="T6"/>
              <a:gd fmla="*/ 857 h 857" name="T7"/>
              <a:gd fmla="*/ 173 w 579" name="T8"/>
              <a:gd fmla="*/ 857 h 857" name="T9"/>
              <a:gd fmla="*/ 153 w 579" name="T10"/>
              <a:gd fmla="*/ 838 h 857" name="T11"/>
              <a:gd fmla="*/ 173 w 579" name="T12"/>
              <a:gd fmla="*/ 818 h 857" name="T13"/>
              <a:gd fmla="*/ 181 w 579" name="T14"/>
              <a:gd fmla="*/ 632 h 857" name="T15"/>
              <a:gd fmla="*/ 389 w 579" name="T16"/>
              <a:gd fmla="*/ 290 h 857" name="T17"/>
              <a:gd fmla="*/ 462 w 579" name="T18"/>
              <a:gd fmla="*/ 334 h 857" name="T19"/>
              <a:gd fmla="*/ 255 w 579" name="T20"/>
              <a:gd fmla="*/ 676 h 857" name="T21"/>
              <a:gd fmla="*/ 181 w 579" name="T22"/>
              <a:gd fmla="*/ 632 h 857" name="T23"/>
              <a:gd fmla="*/ 35 w 579" name="T24"/>
              <a:gd fmla="*/ 543 h 857" name="T25"/>
              <a:gd fmla="*/ 243 w 579" name="T26"/>
              <a:gd fmla="*/ 201 h 857" name="T27"/>
              <a:gd fmla="*/ 316 w 579" name="T28"/>
              <a:gd fmla="*/ 245 h 857" name="T29"/>
              <a:gd fmla="*/ 108 w 579" name="T30"/>
              <a:gd fmla="*/ 587 h 857" name="T31"/>
              <a:gd fmla="*/ 35 w 579" name="T32"/>
              <a:gd fmla="*/ 543 h 857" name="T33"/>
              <a:gd fmla="*/ 2 w 579" name="T34"/>
              <a:gd fmla="*/ 820 h 857" name="T35"/>
              <a:gd fmla="*/ 22 w 579" name="T36"/>
              <a:gd fmla="*/ 650 h 857" name="T37"/>
              <a:gd fmla="*/ 165 w 579" name="T38"/>
              <a:gd fmla="*/ 736 h 857" name="T39"/>
              <a:gd fmla="*/ 24 w 579" name="T40"/>
              <a:gd fmla="*/ 833 h 857" name="T41"/>
              <a:gd fmla="*/ 2 w 579" name="T42"/>
              <a:gd fmla="*/ 820 h 857" name="T43"/>
              <a:gd fmla="*/ 299 w 579" name="T44"/>
              <a:gd fmla="*/ 106 h 857" name="T45"/>
              <a:gd fmla="*/ 269 w 579" name="T46"/>
              <a:gd fmla="*/ 156 h 857" name="T47"/>
              <a:gd fmla="*/ 488 w 579" name="T48"/>
              <a:gd fmla="*/ 289 h 857" name="T49"/>
              <a:gd fmla="*/ 519 w 579" name="T50"/>
              <a:gd fmla="*/ 239 h 857" name="T51"/>
              <a:gd fmla="*/ 299 w 579" name="T52"/>
              <a:gd fmla="*/ 106 h 857" name="T53"/>
              <a:gd fmla="*/ 346 w 579" name="T54"/>
              <a:gd fmla="*/ 30 h 857" name="T55"/>
              <a:gd fmla="*/ 412 w 579" name="T56"/>
              <a:gd fmla="*/ 14 h 857" name="T57"/>
              <a:gd fmla="*/ 549 w 579" name="T58"/>
              <a:gd fmla="*/ 97 h 857" name="T59"/>
              <a:gd fmla="*/ 566 w 579" name="T60"/>
              <a:gd fmla="*/ 163 h 857" name="T61"/>
              <a:gd fmla="*/ 547 w 579" name="T62"/>
              <a:gd fmla="*/ 194 h 857" name="T63"/>
              <a:gd fmla="*/ 327 w 579" name="T64"/>
              <a:gd fmla="*/ 61 h 857" name="T65"/>
              <a:gd fmla="*/ 346 w 579" name="T66"/>
              <a:gd fmla="*/ 30 h 857" name="T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b="b" l="0" r="r" t="0"/>
            <a:pathLst>
              <a:path h="857" w="579">
                <a:moveTo>
                  <a:pt x="173" y="818"/>
                </a:moveTo>
                <a:lnTo>
                  <a:pt x="551" y="818"/>
                </a:lnTo>
                <a:cubicBezTo>
                  <a:pt x="562" y="818"/>
                  <a:pt x="571" y="827"/>
                  <a:pt x="571" y="838"/>
                </a:cubicBezTo>
                <a:cubicBezTo>
                  <a:pt x="571" y="849"/>
                  <a:pt x="562" y="857"/>
                  <a:pt x="551" y="857"/>
                </a:cubicBezTo>
                <a:lnTo>
                  <a:pt x="173" y="857"/>
                </a:lnTo>
                <a:cubicBezTo>
                  <a:pt x="162" y="857"/>
                  <a:pt x="153" y="849"/>
                  <a:pt x="153" y="838"/>
                </a:cubicBezTo>
                <a:cubicBezTo>
                  <a:pt x="153" y="827"/>
                  <a:pt x="162" y="818"/>
                  <a:pt x="173" y="818"/>
                </a:cubicBezTo>
                <a:close/>
                <a:moveTo>
                  <a:pt x="181" y="632"/>
                </a:moveTo>
                <a:lnTo>
                  <a:pt x="389" y="290"/>
                </a:lnTo>
                <a:lnTo>
                  <a:pt x="462" y="334"/>
                </a:lnTo>
                <a:lnTo>
                  <a:pt x="255" y="676"/>
                </a:lnTo>
                <a:lnTo>
                  <a:pt x="181" y="632"/>
                </a:lnTo>
                <a:close/>
                <a:moveTo>
                  <a:pt x="35" y="543"/>
                </a:moveTo>
                <a:lnTo>
                  <a:pt x="243" y="201"/>
                </a:lnTo>
                <a:lnTo>
                  <a:pt x="316" y="245"/>
                </a:lnTo>
                <a:lnTo>
                  <a:pt x="108" y="587"/>
                </a:lnTo>
                <a:lnTo>
                  <a:pt x="35" y="543"/>
                </a:lnTo>
                <a:close/>
                <a:moveTo>
                  <a:pt x="2" y="820"/>
                </a:moveTo>
                <a:lnTo>
                  <a:pt x="22" y="650"/>
                </a:lnTo>
                <a:lnTo>
                  <a:pt x="165" y="736"/>
                </a:lnTo>
                <a:lnTo>
                  <a:pt x="24" y="833"/>
                </a:lnTo>
                <a:cubicBezTo>
                  <a:pt x="9" y="844"/>
                  <a:pt x="0" y="838"/>
                  <a:pt x="2" y="820"/>
                </a:cubicBezTo>
                <a:close/>
                <a:moveTo>
                  <a:pt x="299" y="106"/>
                </a:moveTo>
                <a:lnTo>
                  <a:pt x="269" y="156"/>
                </a:lnTo>
                <a:lnTo>
                  <a:pt x="488" y="289"/>
                </a:lnTo>
                <a:lnTo>
                  <a:pt x="519" y="239"/>
                </a:lnTo>
                <a:lnTo>
                  <a:pt x="299" y="106"/>
                </a:lnTo>
                <a:close/>
                <a:moveTo>
                  <a:pt x="346" y="30"/>
                </a:moveTo>
                <a:cubicBezTo>
                  <a:pt x="360" y="7"/>
                  <a:pt x="390" y="0"/>
                  <a:pt x="412" y="14"/>
                </a:cubicBezTo>
                <a:lnTo>
                  <a:pt x="549" y="97"/>
                </a:lnTo>
                <a:cubicBezTo>
                  <a:pt x="572" y="110"/>
                  <a:pt x="579" y="140"/>
                  <a:pt x="566" y="163"/>
                </a:cubicBezTo>
                <a:lnTo>
                  <a:pt x="547" y="194"/>
                </a:lnTo>
                <a:lnTo>
                  <a:pt x="327" y="61"/>
                </a:lnTo>
                <a:lnTo>
                  <a:pt x="346" y="30"/>
                </a:lnTo>
                <a:close/>
              </a:path>
            </a:pathLst>
          </a:custGeom>
          <a:solidFill>
            <a:srgbClr val="7F7F7F"/>
          </a:solidFill>
          <a:ln>
            <a:noFill/>
          </a:ln>
        </p:spPr>
        <p:txBody>
          <a:bodyPr anchor="t" anchorCtr="0" bIns="45720" compatLnSpc="1" lIns="91440" numCol="1" rIns="91440" tIns="45720" vert="horz" wrap="square">
            <a:prstTxWarp prst="textNoShape">
              <a:avLst/>
            </a:prstTxWarp>
          </a:bodyPr>
          <a:lstStyle/>
          <a:p>
            <a:endParaRPr altLang="en-US" lang="zh-CN"/>
          </a:p>
        </p:txBody>
      </p:sp>
      <p:cxnSp>
        <p:nvCxnSpPr>
          <p:cNvPr id="10" name="直接连接符 9"/>
          <p:cNvCxnSpPr/>
          <p:nvPr/>
        </p:nvCxnSpPr>
        <p:spPr bwMode="auto">
          <a:xfrm flipH="1">
            <a:off x="985302" y="616159"/>
            <a:ext cx="10746000" cy="0"/>
          </a:xfrm>
          <a:prstGeom prst="line">
            <a:avLst/>
          </a:prstGeom>
          <a:solidFill>
            <a:schemeClr val="accent1"/>
          </a:solidFill>
          <a:ln algn="ctr" cap="flat" cmpd="sng" w="9525">
            <a:solidFill>
              <a:srgbClr val="A6A6A6"/>
            </a:solidFill>
            <a:prstDash val="solid"/>
            <a:round/>
            <a:headEnd len="med" type="none" w="med"/>
            <a:tailEnd len="med" type="none" w="med"/>
          </a:ln>
          <a:effectLst/>
          <a:extLst>
            <a:ext uri="{AF507438-7753-43E0-B8FC-AC1667EBCBE1}">
              <a14:hiddenEffects>
                <a:effectLst>
                  <a:outerShdw algn="ctr" dir="2700000" dist="35921" rotWithShape="0">
                    <a:schemeClr val="bg2"/>
                  </a:outerShdw>
                </a:effectLst>
              </a14:hiddenEffects>
            </a:ext>
          </a:extLst>
        </p:spPr>
      </p:cxnSp>
      <p:grpSp>
        <p:nvGrpSpPr>
          <p:cNvPr id="54" name="组合 53"/>
          <p:cNvGrpSpPr/>
          <p:nvPr/>
        </p:nvGrpSpPr>
        <p:grpSpPr>
          <a:xfrm>
            <a:off x="4014867" y="5271327"/>
            <a:ext cx="632222" cy="632126"/>
            <a:chOff x="304800" y="673100"/>
            <a:chExt cx="4000500" cy="4000500"/>
          </a:xfrm>
          <a:effectLst>
            <a:outerShdw algn="tr" blurRad="444500" dir="8100000" dist="254000" rotWithShape="0">
              <a:prstClr val="black">
                <a:alpha val="50000"/>
              </a:prstClr>
            </a:outerShdw>
          </a:effectLst>
        </p:grpSpPr>
        <p:sp>
          <p:nvSpPr>
            <p:cNvPr id="55" name="同心圆 54"/>
            <p:cNvSpPr/>
            <p:nvPr/>
          </p:nvSpPr>
          <p:spPr>
            <a:xfrm>
              <a:off x="304800" y="673100"/>
              <a:ext cx="4000500" cy="4000500"/>
            </a:xfrm>
            <a:prstGeom prst="donut">
              <a:avLst>
                <a:gd fmla="val 4879" name="adj"/>
              </a:avLst>
            </a:prstGeom>
            <a:gradFill>
              <a:gsLst>
                <a:gs pos="0">
                  <a:sysClr lastClr="FFFFFF" val="window"/>
                </a:gs>
                <a:gs pos="55000">
                  <a:sysClr lastClr="FFFFFF" val="window">
                    <a:lumMod val="95000"/>
                  </a:sysClr>
                </a:gs>
                <a:gs pos="100000">
                  <a:sysClr lastClr="FFFFFF" val="window">
                    <a:lumMod val="65000"/>
                  </a:sysClr>
                </a:gs>
              </a:gsLst>
              <a:lin ang="8100000" scaled="0"/>
            </a:gradFill>
            <a:ln algn="ctr" cap="flat" cmpd="sng" w="25400">
              <a:noFill/>
              <a:prstDash val="solid"/>
            </a:ln>
            <a:effectLst/>
          </p:spPr>
          <p:txBody>
            <a:bodyPr anchor="ctr"/>
            <a:lstStyle/>
            <a:p>
              <a:pPr algn="ctr" defTabSz="914130" fontAlgn="base">
                <a:spcBef>
                  <a:spcPct val="0"/>
                </a:spcBef>
                <a:spcAft>
                  <a:spcPct val="0"/>
                </a:spcAft>
                <a:defRPr/>
              </a:pPr>
              <a:endParaRPr altLang="en-US" kern="0" lang="zh-CN" sz="2014">
                <a:solidFill>
                  <a:prstClr val="black"/>
                </a:solidFill>
                <a:ea typeface="方正兰亭黑_GBK"/>
              </a:endParaRPr>
            </a:p>
          </p:txBody>
        </p:sp>
        <p:sp>
          <p:nvSpPr>
            <p:cNvPr id="56" name="椭圆 55"/>
            <p:cNvSpPr/>
            <p:nvPr/>
          </p:nvSpPr>
          <p:spPr>
            <a:xfrm>
              <a:off x="392113" y="760413"/>
              <a:ext cx="3825874" cy="3825874"/>
            </a:xfrm>
            <a:prstGeom prst="ellipse">
              <a:avLst/>
            </a:prstGeom>
            <a:gradFill>
              <a:gsLst>
                <a:gs pos="0">
                  <a:sysClr lastClr="FFFFFF" val="window"/>
                </a:gs>
                <a:gs pos="51000">
                  <a:sysClr lastClr="FFFFFF" val="window">
                    <a:lumMod val="95000"/>
                  </a:sysClr>
                </a:gs>
                <a:gs pos="100000">
                  <a:sysClr lastClr="FFFFFF" val="window">
                    <a:lumMod val="75000"/>
                  </a:sysClr>
                </a:gs>
              </a:gsLst>
              <a:lin ang="18900000" scaled="0"/>
            </a:gradFill>
            <a:ln algn="ctr" cap="flat" cmpd="sng" w="25400">
              <a:noFill/>
              <a:prstDash val="solid"/>
            </a:ln>
            <a:effectLst/>
          </p:spPr>
          <p:txBody>
            <a:bodyPr anchor="ctr"/>
            <a:lstStyle/>
            <a:p>
              <a:pPr algn="ctr" defTabSz="914130" fontAlgn="base">
                <a:spcBef>
                  <a:spcPct val="0"/>
                </a:spcBef>
                <a:spcAft>
                  <a:spcPct val="0"/>
                </a:spcAft>
                <a:defRPr/>
              </a:pPr>
              <a:endParaRPr altLang="en-US" kern="0" lang="zh-CN" sz="2014">
                <a:solidFill>
                  <a:prstClr val="white"/>
                </a:solidFill>
                <a:ea typeface="方正兰亭黑_GBK"/>
              </a:endParaRPr>
            </a:p>
          </p:txBody>
        </p:sp>
      </p:grpSp>
      <p:grpSp>
        <p:nvGrpSpPr>
          <p:cNvPr id="106" name="组合 105"/>
          <p:cNvGrpSpPr/>
          <p:nvPr/>
        </p:nvGrpSpPr>
        <p:grpSpPr>
          <a:xfrm>
            <a:off x="6571715" y="5257530"/>
            <a:ext cx="632222" cy="632126"/>
            <a:chOff x="304800" y="673100"/>
            <a:chExt cx="4000500" cy="4000500"/>
          </a:xfrm>
          <a:effectLst>
            <a:outerShdw algn="tr" blurRad="444500" dir="8100000" dist="254000" rotWithShape="0">
              <a:prstClr val="black">
                <a:alpha val="50000"/>
              </a:prstClr>
            </a:outerShdw>
          </a:effectLst>
        </p:grpSpPr>
        <p:sp>
          <p:nvSpPr>
            <p:cNvPr id="107" name="同心圆 106"/>
            <p:cNvSpPr/>
            <p:nvPr/>
          </p:nvSpPr>
          <p:spPr>
            <a:xfrm>
              <a:off x="304800" y="673100"/>
              <a:ext cx="4000500" cy="4000500"/>
            </a:xfrm>
            <a:prstGeom prst="donut">
              <a:avLst>
                <a:gd fmla="val 4879" name="adj"/>
              </a:avLst>
            </a:prstGeom>
            <a:gradFill>
              <a:gsLst>
                <a:gs pos="0">
                  <a:sysClr lastClr="FFFFFF" val="window"/>
                </a:gs>
                <a:gs pos="55000">
                  <a:sysClr lastClr="FFFFFF" val="window">
                    <a:lumMod val="95000"/>
                  </a:sysClr>
                </a:gs>
                <a:gs pos="100000">
                  <a:sysClr lastClr="FFFFFF" val="window">
                    <a:lumMod val="65000"/>
                  </a:sysClr>
                </a:gs>
              </a:gsLst>
              <a:lin ang="8100000" scaled="0"/>
            </a:gradFill>
            <a:ln algn="ctr" cap="flat" cmpd="sng" w="25400">
              <a:noFill/>
              <a:prstDash val="solid"/>
            </a:ln>
            <a:effectLst/>
          </p:spPr>
          <p:txBody>
            <a:bodyPr anchor="ctr"/>
            <a:lstStyle/>
            <a:p>
              <a:pPr algn="ctr" defTabSz="914130" fontAlgn="base">
                <a:spcBef>
                  <a:spcPct val="0"/>
                </a:spcBef>
                <a:spcAft>
                  <a:spcPct val="0"/>
                </a:spcAft>
                <a:defRPr/>
              </a:pPr>
              <a:endParaRPr altLang="en-US" kern="0" lang="zh-CN" sz="2014">
                <a:solidFill>
                  <a:prstClr val="black"/>
                </a:solidFill>
                <a:ea typeface="方正兰亭黑_GBK"/>
              </a:endParaRPr>
            </a:p>
          </p:txBody>
        </p:sp>
        <p:sp>
          <p:nvSpPr>
            <p:cNvPr id="108" name="椭圆 107"/>
            <p:cNvSpPr/>
            <p:nvPr/>
          </p:nvSpPr>
          <p:spPr>
            <a:xfrm>
              <a:off x="392113" y="760413"/>
              <a:ext cx="3825874" cy="3825874"/>
            </a:xfrm>
            <a:prstGeom prst="ellipse">
              <a:avLst/>
            </a:prstGeom>
            <a:gradFill>
              <a:gsLst>
                <a:gs pos="0">
                  <a:sysClr lastClr="FFFFFF" val="window"/>
                </a:gs>
                <a:gs pos="51000">
                  <a:sysClr lastClr="FFFFFF" val="window">
                    <a:lumMod val="95000"/>
                  </a:sysClr>
                </a:gs>
                <a:gs pos="100000">
                  <a:sysClr lastClr="FFFFFF" val="window">
                    <a:lumMod val="75000"/>
                  </a:sysClr>
                </a:gs>
              </a:gsLst>
              <a:lin ang="18900000" scaled="0"/>
            </a:gradFill>
            <a:ln algn="ctr" cap="flat" cmpd="sng" w="25400">
              <a:noFill/>
              <a:prstDash val="solid"/>
            </a:ln>
            <a:effectLst/>
          </p:spPr>
          <p:txBody>
            <a:bodyPr anchor="ctr"/>
            <a:lstStyle/>
            <a:p>
              <a:pPr algn="ctr" defTabSz="914130" fontAlgn="base">
                <a:spcBef>
                  <a:spcPct val="0"/>
                </a:spcBef>
                <a:spcAft>
                  <a:spcPct val="0"/>
                </a:spcAft>
                <a:defRPr/>
              </a:pPr>
              <a:endParaRPr altLang="en-US" kern="0" lang="zh-CN" sz="2014">
                <a:solidFill>
                  <a:prstClr val="white"/>
                </a:solidFill>
                <a:ea typeface="方正兰亭黑_GBK"/>
              </a:endParaRPr>
            </a:p>
          </p:txBody>
        </p:sp>
      </p:grpSp>
      <p:grpSp>
        <p:nvGrpSpPr>
          <p:cNvPr id="109" name="组合 108"/>
          <p:cNvGrpSpPr/>
          <p:nvPr/>
        </p:nvGrpSpPr>
        <p:grpSpPr>
          <a:xfrm>
            <a:off x="9141408" y="5271327"/>
            <a:ext cx="632222" cy="632126"/>
            <a:chOff x="304800" y="673100"/>
            <a:chExt cx="4000500" cy="4000500"/>
          </a:xfrm>
          <a:effectLst>
            <a:outerShdw algn="tr" blurRad="444500" dir="8100000" dist="254000" rotWithShape="0">
              <a:prstClr val="black">
                <a:alpha val="50000"/>
              </a:prstClr>
            </a:outerShdw>
          </a:effectLst>
        </p:grpSpPr>
        <p:sp>
          <p:nvSpPr>
            <p:cNvPr id="110" name="同心圆 109"/>
            <p:cNvSpPr/>
            <p:nvPr/>
          </p:nvSpPr>
          <p:spPr>
            <a:xfrm>
              <a:off x="304800" y="673100"/>
              <a:ext cx="4000500" cy="4000500"/>
            </a:xfrm>
            <a:prstGeom prst="donut">
              <a:avLst>
                <a:gd fmla="val 4879" name="adj"/>
              </a:avLst>
            </a:prstGeom>
            <a:gradFill>
              <a:gsLst>
                <a:gs pos="0">
                  <a:sysClr lastClr="FFFFFF" val="window"/>
                </a:gs>
                <a:gs pos="55000">
                  <a:sysClr lastClr="FFFFFF" val="window">
                    <a:lumMod val="95000"/>
                  </a:sysClr>
                </a:gs>
                <a:gs pos="100000">
                  <a:sysClr lastClr="FFFFFF" val="window">
                    <a:lumMod val="65000"/>
                  </a:sysClr>
                </a:gs>
              </a:gsLst>
              <a:lin ang="8100000" scaled="0"/>
            </a:gradFill>
            <a:ln algn="ctr" cap="flat" cmpd="sng" w="25400">
              <a:noFill/>
              <a:prstDash val="solid"/>
            </a:ln>
            <a:effectLst/>
          </p:spPr>
          <p:txBody>
            <a:bodyPr anchor="ctr"/>
            <a:lstStyle/>
            <a:p>
              <a:pPr algn="ctr" defTabSz="914130" fontAlgn="base">
                <a:spcBef>
                  <a:spcPct val="0"/>
                </a:spcBef>
                <a:spcAft>
                  <a:spcPct val="0"/>
                </a:spcAft>
                <a:defRPr/>
              </a:pPr>
              <a:endParaRPr altLang="en-US" kern="0" lang="zh-CN" sz="2014">
                <a:solidFill>
                  <a:prstClr val="black"/>
                </a:solidFill>
                <a:ea typeface="方正兰亭黑_GBK"/>
              </a:endParaRPr>
            </a:p>
          </p:txBody>
        </p:sp>
        <p:sp>
          <p:nvSpPr>
            <p:cNvPr id="111" name="椭圆 110"/>
            <p:cNvSpPr/>
            <p:nvPr/>
          </p:nvSpPr>
          <p:spPr>
            <a:xfrm>
              <a:off x="392113" y="760413"/>
              <a:ext cx="3825874" cy="3825874"/>
            </a:xfrm>
            <a:prstGeom prst="ellipse">
              <a:avLst/>
            </a:prstGeom>
            <a:gradFill>
              <a:gsLst>
                <a:gs pos="0">
                  <a:sysClr lastClr="FFFFFF" val="window"/>
                </a:gs>
                <a:gs pos="51000">
                  <a:sysClr lastClr="FFFFFF" val="window">
                    <a:lumMod val="95000"/>
                  </a:sysClr>
                </a:gs>
                <a:gs pos="100000">
                  <a:sysClr lastClr="FFFFFF" val="window">
                    <a:lumMod val="75000"/>
                  </a:sysClr>
                </a:gs>
              </a:gsLst>
              <a:lin ang="18900000" scaled="0"/>
            </a:gradFill>
            <a:ln algn="ctr" cap="flat" cmpd="sng" w="25400">
              <a:noFill/>
              <a:prstDash val="solid"/>
            </a:ln>
            <a:effectLst/>
          </p:spPr>
          <p:txBody>
            <a:bodyPr anchor="ctr"/>
            <a:lstStyle/>
            <a:p>
              <a:pPr algn="ctr" defTabSz="914130" fontAlgn="base">
                <a:spcBef>
                  <a:spcPct val="0"/>
                </a:spcBef>
                <a:spcAft>
                  <a:spcPct val="0"/>
                </a:spcAft>
                <a:defRPr/>
              </a:pPr>
              <a:endParaRPr altLang="en-US" kern="0" lang="zh-CN" sz="2014">
                <a:solidFill>
                  <a:prstClr val="white"/>
                </a:solidFill>
                <a:ea typeface="方正兰亭黑_GBK"/>
              </a:endParaRPr>
            </a:p>
          </p:txBody>
        </p:sp>
      </p:grpSp>
      <p:grpSp>
        <p:nvGrpSpPr>
          <p:cNvPr id="112" name="组合 111"/>
          <p:cNvGrpSpPr/>
          <p:nvPr/>
        </p:nvGrpSpPr>
        <p:grpSpPr>
          <a:xfrm>
            <a:off x="1424920" y="5271327"/>
            <a:ext cx="632222" cy="632126"/>
            <a:chOff x="304800" y="673100"/>
            <a:chExt cx="4000500" cy="4000500"/>
          </a:xfrm>
          <a:effectLst>
            <a:outerShdw algn="tr" blurRad="444500" dir="8100000" dist="254000" rotWithShape="0">
              <a:prstClr val="black">
                <a:alpha val="50000"/>
              </a:prstClr>
            </a:outerShdw>
          </a:effectLst>
        </p:grpSpPr>
        <p:sp>
          <p:nvSpPr>
            <p:cNvPr id="113" name="同心圆 112"/>
            <p:cNvSpPr/>
            <p:nvPr/>
          </p:nvSpPr>
          <p:spPr>
            <a:xfrm>
              <a:off x="304800" y="673100"/>
              <a:ext cx="4000500" cy="4000500"/>
            </a:xfrm>
            <a:prstGeom prst="donut">
              <a:avLst>
                <a:gd fmla="val 4879" name="adj"/>
              </a:avLst>
            </a:prstGeom>
            <a:gradFill>
              <a:gsLst>
                <a:gs pos="0">
                  <a:sysClr lastClr="FFFFFF" val="window"/>
                </a:gs>
                <a:gs pos="55000">
                  <a:sysClr lastClr="FFFFFF" val="window">
                    <a:lumMod val="95000"/>
                  </a:sysClr>
                </a:gs>
                <a:gs pos="100000">
                  <a:sysClr lastClr="FFFFFF" val="window">
                    <a:lumMod val="65000"/>
                  </a:sysClr>
                </a:gs>
              </a:gsLst>
              <a:lin ang="8100000" scaled="0"/>
            </a:gradFill>
            <a:ln algn="ctr" cap="flat" cmpd="sng" w="25400">
              <a:noFill/>
              <a:prstDash val="solid"/>
            </a:ln>
            <a:effectLst/>
          </p:spPr>
          <p:txBody>
            <a:bodyPr anchor="ctr"/>
            <a:lstStyle/>
            <a:p>
              <a:pPr algn="ctr" defTabSz="914130" fontAlgn="base">
                <a:spcBef>
                  <a:spcPct val="0"/>
                </a:spcBef>
                <a:spcAft>
                  <a:spcPct val="0"/>
                </a:spcAft>
                <a:defRPr/>
              </a:pPr>
              <a:endParaRPr altLang="en-US" kern="0" lang="zh-CN" sz="2014">
                <a:solidFill>
                  <a:prstClr val="black"/>
                </a:solidFill>
                <a:ea typeface="方正兰亭黑_GBK"/>
              </a:endParaRPr>
            </a:p>
          </p:txBody>
        </p:sp>
        <p:sp>
          <p:nvSpPr>
            <p:cNvPr id="114" name="椭圆 113"/>
            <p:cNvSpPr/>
            <p:nvPr/>
          </p:nvSpPr>
          <p:spPr>
            <a:xfrm>
              <a:off x="392113" y="760413"/>
              <a:ext cx="3825874" cy="3825874"/>
            </a:xfrm>
            <a:prstGeom prst="ellipse">
              <a:avLst/>
            </a:prstGeom>
            <a:gradFill>
              <a:gsLst>
                <a:gs pos="0">
                  <a:sysClr lastClr="FFFFFF" val="window"/>
                </a:gs>
                <a:gs pos="51000">
                  <a:sysClr lastClr="FFFFFF" val="window">
                    <a:lumMod val="95000"/>
                  </a:sysClr>
                </a:gs>
                <a:gs pos="100000">
                  <a:sysClr lastClr="FFFFFF" val="window">
                    <a:lumMod val="75000"/>
                  </a:sysClr>
                </a:gs>
              </a:gsLst>
              <a:lin ang="18900000" scaled="0"/>
            </a:gradFill>
            <a:ln algn="ctr" cap="flat" cmpd="sng" w="25400">
              <a:noFill/>
              <a:prstDash val="solid"/>
            </a:ln>
            <a:effectLst/>
          </p:spPr>
          <p:txBody>
            <a:bodyPr anchor="ctr"/>
            <a:lstStyle/>
            <a:p>
              <a:pPr algn="ctr" defTabSz="914130" fontAlgn="base">
                <a:spcBef>
                  <a:spcPct val="0"/>
                </a:spcBef>
                <a:spcAft>
                  <a:spcPct val="0"/>
                </a:spcAft>
                <a:defRPr/>
              </a:pPr>
              <a:endParaRPr altLang="en-US" kern="0" lang="zh-CN" sz="2014">
                <a:solidFill>
                  <a:prstClr val="white"/>
                </a:solidFill>
                <a:ea typeface="方正兰亭黑_GBK"/>
              </a:endParaRPr>
            </a:p>
          </p:txBody>
        </p:sp>
      </p:grpSp>
      <p:grpSp>
        <p:nvGrpSpPr>
          <p:cNvPr id="115" name="组合 114"/>
          <p:cNvGrpSpPr/>
          <p:nvPr/>
        </p:nvGrpSpPr>
        <p:grpSpPr>
          <a:xfrm>
            <a:off x="9187983" y="2323233"/>
            <a:ext cx="1248402" cy="1248211"/>
            <a:chOff x="304800" y="673100"/>
            <a:chExt cx="4000500" cy="4000500"/>
          </a:xfrm>
          <a:effectLst>
            <a:outerShdw algn="tr" blurRad="444500" dir="8100000" dist="254000" rotWithShape="0">
              <a:prstClr val="black">
                <a:alpha val="50000"/>
              </a:prstClr>
            </a:outerShdw>
          </a:effectLst>
        </p:grpSpPr>
        <p:sp>
          <p:nvSpPr>
            <p:cNvPr id="116" name="同心圆 115"/>
            <p:cNvSpPr/>
            <p:nvPr/>
          </p:nvSpPr>
          <p:spPr>
            <a:xfrm>
              <a:off x="304800" y="673100"/>
              <a:ext cx="4000500" cy="4000500"/>
            </a:xfrm>
            <a:prstGeom prst="donut">
              <a:avLst>
                <a:gd fmla="val 4879" name="adj"/>
              </a:avLst>
            </a:prstGeom>
            <a:gradFill>
              <a:gsLst>
                <a:gs pos="0">
                  <a:sysClr lastClr="FFFFFF" val="window"/>
                </a:gs>
                <a:gs pos="55000">
                  <a:sysClr lastClr="FFFFFF" val="window">
                    <a:lumMod val="95000"/>
                  </a:sysClr>
                </a:gs>
                <a:gs pos="100000">
                  <a:sysClr lastClr="FFFFFF" val="window">
                    <a:lumMod val="65000"/>
                  </a:sysClr>
                </a:gs>
              </a:gsLst>
              <a:lin ang="8100000" scaled="0"/>
            </a:gradFill>
            <a:ln algn="ctr" cap="flat" cmpd="sng" w="25400">
              <a:noFill/>
              <a:prstDash val="solid"/>
            </a:ln>
            <a:effectLst/>
          </p:spPr>
          <p:txBody>
            <a:bodyPr anchor="ctr"/>
            <a:lstStyle/>
            <a:p>
              <a:pPr algn="ctr" defTabSz="914130" fontAlgn="base">
                <a:spcBef>
                  <a:spcPct val="0"/>
                </a:spcBef>
                <a:spcAft>
                  <a:spcPct val="0"/>
                </a:spcAft>
                <a:defRPr/>
              </a:pPr>
              <a:endParaRPr altLang="en-US" kern="0" lang="zh-CN" sz="2014">
                <a:solidFill>
                  <a:prstClr val="black"/>
                </a:solidFill>
                <a:ea typeface="方正兰亭黑_GBK"/>
              </a:endParaRPr>
            </a:p>
          </p:txBody>
        </p:sp>
        <p:sp>
          <p:nvSpPr>
            <p:cNvPr id="117" name="椭圆 116"/>
            <p:cNvSpPr/>
            <p:nvPr/>
          </p:nvSpPr>
          <p:spPr>
            <a:xfrm>
              <a:off x="392113" y="760413"/>
              <a:ext cx="3825874" cy="3825874"/>
            </a:xfrm>
            <a:prstGeom prst="ellipse">
              <a:avLst/>
            </a:prstGeom>
            <a:gradFill>
              <a:gsLst>
                <a:gs pos="0">
                  <a:sysClr lastClr="FFFFFF" val="window"/>
                </a:gs>
                <a:gs pos="51000">
                  <a:sysClr lastClr="FFFFFF" val="window">
                    <a:lumMod val="95000"/>
                  </a:sysClr>
                </a:gs>
                <a:gs pos="100000">
                  <a:sysClr lastClr="FFFFFF" val="window">
                    <a:lumMod val="75000"/>
                  </a:sysClr>
                </a:gs>
              </a:gsLst>
              <a:lin ang="18900000" scaled="0"/>
            </a:gradFill>
            <a:ln algn="ctr" cap="flat" cmpd="sng" w="25400">
              <a:noFill/>
              <a:prstDash val="solid"/>
            </a:ln>
            <a:effectLst/>
          </p:spPr>
          <p:txBody>
            <a:bodyPr anchor="ctr"/>
            <a:lstStyle/>
            <a:p>
              <a:pPr algn="ctr" defTabSz="914130" fontAlgn="base">
                <a:spcBef>
                  <a:spcPct val="0"/>
                </a:spcBef>
                <a:spcAft>
                  <a:spcPct val="0"/>
                </a:spcAft>
                <a:defRPr/>
              </a:pPr>
              <a:endParaRPr altLang="en-US" kern="0" lang="zh-CN" sz="2014">
                <a:solidFill>
                  <a:prstClr val="white"/>
                </a:solidFill>
                <a:ea typeface="方正兰亭黑_GBK"/>
              </a:endParaRPr>
            </a:p>
          </p:txBody>
        </p:sp>
      </p:grpSp>
      <p:grpSp>
        <p:nvGrpSpPr>
          <p:cNvPr id="118" name="组合 117"/>
          <p:cNvGrpSpPr/>
          <p:nvPr/>
        </p:nvGrpSpPr>
        <p:grpSpPr>
          <a:xfrm>
            <a:off x="1018101" y="1713835"/>
            <a:ext cx="2181665" cy="2181333"/>
            <a:chOff x="304800" y="673100"/>
            <a:chExt cx="4000500" cy="4000500"/>
          </a:xfrm>
          <a:effectLst>
            <a:outerShdw algn="tr" blurRad="444500" dir="8100000" dist="254000" rotWithShape="0">
              <a:prstClr val="black">
                <a:alpha val="50000"/>
              </a:prstClr>
            </a:outerShdw>
          </a:effectLst>
        </p:grpSpPr>
        <p:sp>
          <p:nvSpPr>
            <p:cNvPr id="119" name="同心圆 118"/>
            <p:cNvSpPr/>
            <p:nvPr/>
          </p:nvSpPr>
          <p:spPr>
            <a:xfrm>
              <a:off x="304800" y="673100"/>
              <a:ext cx="4000500" cy="4000500"/>
            </a:xfrm>
            <a:prstGeom prst="donut">
              <a:avLst>
                <a:gd fmla="val 4879" name="adj"/>
              </a:avLst>
            </a:prstGeom>
            <a:gradFill>
              <a:gsLst>
                <a:gs pos="0">
                  <a:sysClr lastClr="FFFFFF" val="window"/>
                </a:gs>
                <a:gs pos="55000">
                  <a:sysClr lastClr="FFFFFF" val="window">
                    <a:lumMod val="95000"/>
                  </a:sysClr>
                </a:gs>
                <a:gs pos="100000">
                  <a:sysClr lastClr="FFFFFF" val="window">
                    <a:lumMod val="65000"/>
                  </a:sysClr>
                </a:gs>
              </a:gsLst>
              <a:lin ang="8100000" scaled="0"/>
            </a:gradFill>
            <a:ln algn="ctr" cap="flat" cmpd="sng" w="25400">
              <a:noFill/>
              <a:prstDash val="solid"/>
            </a:ln>
            <a:effectLst/>
          </p:spPr>
          <p:txBody>
            <a:bodyPr anchor="ctr"/>
            <a:lstStyle/>
            <a:p>
              <a:pPr algn="ctr" defTabSz="914130" fontAlgn="base">
                <a:spcBef>
                  <a:spcPct val="0"/>
                </a:spcBef>
                <a:spcAft>
                  <a:spcPct val="0"/>
                </a:spcAft>
                <a:defRPr/>
              </a:pPr>
              <a:endParaRPr altLang="en-US" kern="0" lang="zh-CN" sz="2014">
                <a:solidFill>
                  <a:prstClr val="black"/>
                </a:solidFill>
                <a:ea typeface="方正兰亭黑_GBK"/>
              </a:endParaRPr>
            </a:p>
          </p:txBody>
        </p:sp>
        <p:sp>
          <p:nvSpPr>
            <p:cNvPr id="120" name="椭圆 119"/>
            <p:cNvSpPr/>
            <p:nvPr/>
          </p:nvSpPr>
          <p:spPr>
            <a:xfrm>
              <a:off x="392113" y="760413"/>
              <a:ext cx="3825874" cy="3825874"/>
            </a:xfrm>
            <a:prstGeom prst="ellipse">
              <a:avLst/>
            </a:prstGeom>
            <a:gradFill>
              <a:gsLst>
                <a:gs pos="0">
                  <a:sysClr lastClr="FFFFFF" val="window"/>
                </a:gs>
                <a:gs pos="51000">
                  <a:sysClr lastClr="FFFFFF" val="window">
                    <a:lumMod val="95000"/>
                  </a:sysClr>
                </a:gs>
                <a:gs pos="100000">
                  <a:sysClr lastClr="FFFFFF" val="window">
                    <a:lumMod val="75000"/>
                  </a:sysClr>
                </a:gs>
              </a:gsLst>
              <a:lin ang="18900000" scaled="0"/>
            </a:gradFill>
            <a:ln algn="ctr" cap="flat" cmpd="sng" w="25400">
              <a:noFill/>
              <a:prstDash val="solid"/>
            </a:ln>
            <a:effectLst/>
          </p:spPr>
          <p:txBody>
            <a:bodyPr anchor="ctr"/>
            <a:lstStyle/>
            <a:p>
              <a:pPr algn="ctr" defTabSz="914130" fontAlgn="base">
                <a:spcBef>
                  <a:spcPct val="0"/>
                </a:spcBef>
                <a:spcAft>
                  <a:spcPct val="0"/>
                </a:spcAft>
                <a:defRPr/>
              </a:pPr>
              <a:endParaRPr altLang="en-US" kern="0" lang="zh-CN" sz="2014">
                <a:solidFill>
                  <a:prstClr val="white"/>
                </a:solidFill>
                <a:ea typeface="方正兰亭黑_GBK"/>
              </a:endParaRPr>
            </a:p>
          </p:txBody>
        </p:sp>
      </p:grpSp>
      <p:sp>
        <p:nvSpPr>
          <p:cNvPr id="121" name="Freeform 609"/>
          <p:cNvSpPr>
            <a:spLocks noEditPoints="1"/>
          </p:cNvSpPr>
          <p:nvPr/>
        </p:nvSpPr>
        <p:spPr bwMode="auto">
          <a:xfrm>
            <a:off x="2710280" y="1412776"/>
            <a:ext cx="7261542" cy="3607939"/>
          </a:xfrm>
          <a:custGeom>
            <a:gdLst>
              <a:gd fmla="*/ 42 w 1779" name="T0"/>
              <a:gd fmla="*/ 140 h 895" name="T1"/>
              <a:gd fmla="*/ 155 w 1779" name="T2"/>
              <a:gd fmla="*/ 148 h 895" name="T3"/>
              <a:gd fmla="*/ 327 w 1779" name="T4"/>
              <a:gd fmla="*/ 46 h 895" name="T5"/>
              <a:gd fmla="*/ 337 w 1779" name="T6"/>
              <a:gd fmla="*/ 74 h 895" name="T7"/>
              <a:gd fmla="*/ 382 w 1779" name="T8"/>
              <a:gd fmla="*/ 79 h 895" name="T9"/>
              <a:gd fmla="*/ 161 w 1779" name="T10"/>
              <a:gd fmla="*/ 328 h 895" name="T11"/>
              <a:gd fmla="*/ 431 w 1779" name="T12"/>
              <a:gd fmla="*/ 71 h 895" name="T13"/>
              <a:gd fmla="*/ 414 w 1779" name="T14"/>
              <a:gd fmla="*/ 103 h 895" name="T15"/>
              <a:gd fmla="*/ 488 w 1779" name="T16"/>
              <a:gd fmla="*/ 57 h 895" name="T17"/>
              <a:gd fmla="*/ 433 w 1779" name="T18"/>
              <a:gd fmla="*/ 121 h 895" name="T19"/>
              <a:gd fmla="*/ 466 w 1779" name="T20"/>
              <a:gd fmla="*/ 106 h 895" name="T21"/>
              <a:gd fmla="*/ 287 w 1779" name="T22"/>
              <a:gd fmla="*/ 329 h 895" name="T23"/>
              <a:gd fmla="*/ 507 w 1779" name="T24"/>
              <a:gd fmla="*/ 132 h 895" name="T25"/>
              <a:gd fmla="*/ 476 w 1779" name="T26"/>
              <a:gd fmla="*/ 193 h 895" name="T27"/>
              <a:gd fmla="*/ 468 w 1779" name="T28"/>
              <a:gd fmla="*/ 231 h 895" name="T29"/>
              <a:gd fmla="*/ 583 w 1779" name="T30"/>
              <a:gd fmla="*/ 125 h 895" name="T31"/>
              <a:gd fmla="*/ 643 w 1779" name="T32"/>
              <a:gd fmla="*/ 97 h 895" name="T33"/>
              <a:gd fmla="*/ 305 w 1779" name="T34"/>
              <a:gd fmla="*/ 463 h 895" name="T35"/>
              <a:gd fmla="*/ 333 w 1779" name="T36"/>
              <a:gd fmla="*/ 478 h 895" name="T37"/>
              <a:gd fmla="*/ 324 w 1779" name="T38"/>
              <a:gd fmla="*/ 552 h 895" name="T39"/>
              <a:gd fmla="*/ 751 w 1779" name="T40"/>
              <a:gd fmla="*/ 184 h 895" name="T41"/>
              <a:gd fmla="*/ 797 w 1779" name="T42"/>
              <a:gd fmla="*/ 160 h 895" name="T43"/>
              <a:gd fmla="*/ 851 w 1779" name="T44"/>
              <a:gd fmla="*/ 147 h 895" name="T45"/>
              <a:gd fmla="*/ 380 w 1779" name="T46"/>
              <a:gd fmla="*/ 639 h 895" name="T47"/>
              <a:gd fmla="*/ 911 w 1779" name="T48"/>
              <a:gd fmla="*/ 138 h 895" name="T49"/>
              <a:gd fmla="*/ 941 w 1779" name="T50"/>
              <a:gd fmla="*/ 127 h 895" name="T51"/>
              <a:gd fmla="*/ 1002 w 1779" name="T52"/>
              <a:gd fmla="*/ 80 h 895" name="T53"/>
              <a:gd fmla="*/ 708 w 1779" name="T54"/>
              <a:gd fmla="*/ 410 h 895" name="T55"/>
              <a:gd fmla="*/ 399 w 1779" name="T56"/>
              <a:gd fmla="*/ 743 h 895" name="T57"/>
              <a:gd fmla="*/ 1157 w 1779" name="T58"/>
              <a:gd fmla="*/ 18 h 895" name="T59"/>
              <a:gd fmla="*/ 591 w 1779" name="T60"/>
              <a:gd fmla="*/ 592 h 895" name="T61"/>
              <a:gd fmla="*/ 1152 w 1779" name="T62"/>
              <a:gd fmla="*/ 50 h 895" name="T63"/>
              <a:gd fmla="*/ 980 w 1779" name="T64"/>
              <a:gd fmla="*/ 242 h 895" name="T65"/>
              <a:gd fmla="*/ 928 w 1779" name="T66"/>
              <a:gd fmla="*/ 308 h 895" name="T67"/>
              <a:gd fmla="*/ 1246 w 1779" name="T68"/>
              <a:gd fmla="*/ 41 h 895" name="T69"/>
              <a:gd fmla="*/ 1065 w 1779" name="T70"/>
              <a:gd fmla="*/ 245 h 895" name="T71"/>
              <a:gd fmla="*/ 1087 w 1779" name="T72"/>
              <a:gd fmla="*/ 265 h 895" name="T73"/>
              <a:gd fmla="*/ 1337 w 1779" name="T74"/>
              <a:gd fmla="*/ 38 h 895" name="T75"/>
              <a:gd fmla="*/ 865 w 1779" name="T76"/>
              <a:gd fmla="*/ 557 h 895" name="T77"/>
              <a:gd fmla="*/ 1027 w 1779" name="T78"/>
              <a:gd fmla="*/ 418 h 895" name="T79"/>
              <a:gd fmla="*/ 1057 w 1779" name="T80"/>
              <a:gd fmla="*/ 449 h 895" name="T81"/>
              <a:gd fmla="*/ 1191 w 1779" name="T82"/>
              <a:gd fmla="*/ 371 h 895" name="T83"/>
              <a:gd fmla="*/ 890 w 1779" name="T84"/>
              <a:gd fmla="*/ 717 h 895" name="T85"/>
              <a:gd fmla="*/ 1001 w 1779" name="T86"/>
              <a:gd fmla="*/ 659 h 895" name="T87"/>
              <a:gd fmla="*/ 1597 w 1779" name="T88"/>
              <a:gd fmla="*/ 91 h 895" name="T89"/>
              <a:gd fmla="*/ 1457 w 1779" name="T90"/>
              <a:gd fmla="*/ 277 h 895" name="T91"/>
              <a:gd fmla="*/ 1342 w 1779" name="T92"/>
              <a:gd fmla="*/ 397 h 895" name="T93"/>
              <a:gd fmla="*/ 1546 w 1779" name="T94"/>
              <a:gd fmla="*/ 221 h 895" name="T95"/>
              <a:gd fmla="*/ 1576 w 1779" name="T96"/>
              <a:gd fmla="*/ 242 h 895" name="T97"/>
              <a:gd fmla="*/ 1348 w 1779" name="T98"/>
              <a:gd fmla="*/ 482 h 895" name="T99"/>
              <a:gd fmla="*/ 1535 w 1779" name="T100"/>
              <a:gd fmla="*/ 317 h 895" name="T101"/>
              <a:gd fmla="*/ 1380 w 1779" name="T102"/>
              <a:gd fmla="*/ 520 h 895" name="T103"/>
              <a:gd fmla="*/ 1393 w 1779" name="T104"/>
              <a:gd fmla="*/ 547 h 895" name="T105"/>
              <a:gd fmla="*/ 1532 w 1779" name="T106"/>
              <a:gd fmla="*/ 459 h 895" name="T107"/>
              <a:gd fmla="*/ 1482 w 1779" name="T108"/>
              <a:gd fmla="*/ 537 h 895" name="T109"/>
              <a:gd fmla="*/ 1500 w 1779" name="T110"/>
              <a:gd fmla="*/ 561 h 895" name="T111"/>
              <a:gd fmla="*/ 1590 w 1779" name="T112"/>
              <a:gd fmla="*/ 535 h 895" name="T113"/>
              <a:gd fmla="*/ 1578 w 1779" name="T114"/>
              <a:gd fmla="*/ 599 h 895" name="T115"/>
              <a:gd fmla="*/ 1597 w 1779" name="T116"/>
              <a:gd fmla="*/ 632 h 895" name="T117"/>
              <a:gd fmla="*/ 1680 w 1779" name="T118"/>
              <a:gd fmla="*/ 599 h 895" name="T119"/>
              <a:gd fmla="*/ 1739 w 1779" name="T120"/>
              <a:gd fmla="*/ 588 h 895" name="T121"/>
              <a:gd fmla="*/ 1692 w 1779" name="T122"/>
              <a:gd fmla="*/ 817 h 895" name="T123"/>
              <a:gd fmla="*/ 997 w 1779" name="T124"/>
              <a:gd fmla="*/ 690 h 895"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895" w="1779">
                <a:moveTo>
                  <a:pt x="33" y="74"/>
                </a:moveTo>
                <a:cubicBezTo>
                  <a:pt x="32" y="73"/>
                  <a:pt x="30" y="73"/>
                  <a:pt x="29" y="74"/>
                </a:cubicBezTo>
                <a:cubicBezTo>
                  <a:pt x="8" y="95"/>
                  <a:pt x="8" y="95"/>
                  <a:pt x="8" y="95"/>
                </a:cubicBezTo>
                <a:cubicBezTo>
                  <a:pt x="7" y="96"/>
                  <a:pt x="7" y="98"/>
                  <a:pt x="8" y="99"/>
                </a:cubicBezTo>
                <a:cubicBezTo>
                  <a:pt x="9" y="100"/>
                  <a:pt x="10" y="100"/>
                  <a:pt x="11" y="100"/>
                </a:cubicBezTo>
                <a:cubicBezTo>
                  <a:pt x="11" y="100"/>
                  <a:pt x="12" y="100"/>
                  <a:pt x="13" y="99"/>
                </a:cubicBezTo>
                <a:cubicBezTo>
                  <a:pt x="33" y="78"/>
                  <a:pt x="33" y="78"/>
                  <a:pt x="33" y="78"/>
                </a:cubicBezTo>
                <a:cubicBezTo>
                  <a:pt x="35" y="77"/>
                  <a:pt x="35" y="75"/>
                  <a:pt x="33" y="74"/>
                </a:cubicBezTo>
                <a:close/>
                <a:moveTo>
                  <a:pt x="55" y="70"/>
                </a:moveTo>
                <a:cubicBezTo>
                  <a:pt x="55" y="70"/>
                  <a:pt x="56" y="70"/>
                  <a:pt x="57" y="69"/>
                </a:cubicBezTo>
                <a:cubicBezTo>
                  <a:pt x="62" y="64"/>
                  <a:pt x="62" y="64"/>
                  <a:pt x="62" y="64"/>
                </a:cubicBezTo>
                <a:cubicBezTo>
                  <a:pt x="63" y="63"/>
                  <a:pt x="63" y="61"/>
                  <a:pt x="62" y="59"/>
                </a:cubicBezTo>
                <a:cubicBezTo>
                  <a:pt x="61" y="58"/>
                  <a:pt x="59" y="58"/>
                  <a:pt x="58" y="59"/>
                </a:cubicBezTo>
                <a:cubicBezTo>
                  <a:pt x="52" y="65"/>
                  <a:pt x="52" y="65"/>
                  <a:pt x="52" y="65"/>
                </a:cubicBezTo>
                <a:cubicBezTo>
                  <a:pt x="51" y="66"/>
                  <a:pt x="51" y="68"/>
                  <a:pt x="52" y="69"/>
                </a:cubicBezTo>
                <a:cubicBezTo>
                  <a:pt x="53" y="70"/>
                  <a:pt x="54" y="70"/>
                  <a:pt x="55" y="70"/>
                </a:cubicBezTo>
                <a:close/>
                <a:moveTo>
                  <a:pt x="20" y="105"/>
                </a:moveTo>
                <a:cubicBezTo>
                  <a:pt x="21" y="105"/>
                  <a:pt x="21" y="104"/>
                  <a:pt x="22" y="104"/>
                </a:cubicBezTo>
                <a:cubicBezTo>
                  <a:pt x="42" y="84"/>
                  <a:pt x="42" y="84"/>
                  <a:pt x="42" y="84"/>
                </a:cubicBezTo>
                <a:cubicBezTo>
                  <a:pt x="43" y="83"/>
                  <a:pt x="43" y="81"/>
                  <a:pt x="42" y="80"/>
                </a:cubicBezTo>
                <a:cubicBezTo>
                  <a:pt x="41" y="78"/>
                  <a:pt x="39" y="78"/>
                  <a:pt x="38" y="80"/>
                </a:cubicBezTo>
                <a:cubicBezTo>
                  <a:pt x="18" y="100"/>
                  <a:pt x="18" y="100"/>
                  <a:pt x="18" y="100"/>
                </a:cubicBezTo>
                <a:cubicBezTo>
                  <a:pt x="16" y="101"/>
                  <a:pt x="16" y="103"/>
                  <a:pt x="18" y="104"/>
                </a:cubicBezTo>
                <a:cubicBezTo>
                  <a:pt x="18" y="104"/>
                  <a:pt x="19" y="105"/>
                  <a:pt x="20" y="105"/>
                </a:cubicBezTo>
                <a:close/>
                <a:moveTo>
                  <a:pt x="30" y="106"/>
                </a:moveTo>
                <a:cubicBezTo>
                  <a:pt x="29" y="105"/>
                  <a:pt x="27" y="105"/>
                  <a:pt x="25" y="106"/>
                </a:cubicBezTo>
                <a:cubicBezTo>
                  <a:pt x="24" y="107"/>
                  <a:pt x="24" y="107"/>
                  <a:pt x="24" y="107"/>
                </a:cubicBezTo>
                <a:cubicBezTo>
                  <a:pt x="23" y="108"/>
                  <a:pt x="23" y="110"/>
                  <a:pt x="24" y="112"/>
                </a:cubicBezTo>
                <a:cubicBezTo>
                  <a:pt x="24" y="112"/>
                  <a:pt x="25" y="112"/>
                  <a:pt x="26" y="112"/>
                </a:cubicBezTo>
                <a:cubicBezTo>
                  <a:pt x="27" y="112"/>
                  <a:pt x="28" y="112"/>
                  <a:pt x="28" y="112"/>
                </a:cubicBezTo>
                <a:cubicBezTo>
                  <a:pt x="30" y="110"/>
                  <a:pt x="30" y="110"/>
                  <a:pt x="30" y="110"/>
                </a:cubicBezTo>
                <a:cubicBezTo>
                  <a:pt x="31" y="109"/>
                  <a:pt x="31" y="107"/>
                  <a:pt x="30" y="106"/>
                </a:cubicBezTo>
                <a:close/>
                <a:moveTo>
                  <a:pt x="37" y="99"/>
                </a:moveTo>
                <a:cubicBezTo>
                  <a:pt x="37" y="99"/>
                  <a:pt x="38" y="100"/>
                  <a:pt x="39" y="100"/>
                </a:cubicBezTo>
                <a:cubicBezTo>
                  <a:pt x="40" y="100"/>
                  <a:pt x="41" y="99"/>
                  <a:pt x="41" y="99"/>
                </a:cubicBezTo>
                <a:cubicBezTo>
                  <a:pt x="50" y="90"/>
                  <a:pt x="50" y="90"/>
                  <a:pt x="50" y="90"/>
                </a:cubicBezTo>
                <a:cubicBezTo>
                  <a:pt x="51" y="89"/>
                  <a:pt x="51" y="87"/>
                  <a:pt x="50" y="86"/>
                </a:cubicBezTo>
                <a:cubicBezTo>
                  <a:pt x="48" y="85"/>
                  <a:pt x="46" y="85"/>
                  <a:pt x="45" y="86"/>
                </a:cubicBezTo>
                <a:cubicBezTo>
                  <a:pt x="37" y="94"/>
                  <a:pt x="37" y="94"/>
                  <a:pt x="37" y="94"/>
                </a:cubicBezTo>
                <a:cubicBezTo>
                  <a:pt x="36" y="95"/>
                  <a:pt x="36" y="97"/>
                  <a:pt x="37" y="99"/>
                </a:cubicBezTo>
                <a:close/>
                <a:moveTo>
                  <a:pt x="20" y="133"/>
                </a:moveTo>
                <a:cubicBezTo>
                  <a:pt x="21" y="133"/>
                  <a:pt x="21" y="132"/>
                  <a:pt x="22" y="132"/>
                </a:cubicBezTo>
                <a:cubicBezTo>
                  <a:pt x="25" y="129"/>
                  <a:pt x="25" y="129"/>
                  <a:pt x="25" y="129"/>
                </a:cubicBezTo>
                <a:cubicBezTo>
                  <a:pt x="26" y="128"/>
                  <a:pt x="26" y="126"/>
                  <a:pt x="25" y="125"/>
                </a:cubicBezTo>
                <a:cubicBezTo>
                  <a:pt x="24" y="123"/>
                  <a:pt x="22" y="123"/>
                  <a:pt x="20" y="125"/>
                </a:cubicBezTo>
                <a:cubicBezTo>
                  <a:pt x="18" y="127"/>
                  <a:pt x="18" y="127"/>
                  <a:pt x="18" y="127"/>
                </a:cubicBezTo>
                <a:cubicBezTo>
                  <a:pt x="16" y="129"/>
                  <a:pt x="16" y="131"/>
                  <a:pt x="18" y="132"/>
                </a:cubicBezTo>
                <a:cubicBezTo>
                  <a:pt x="18" y="132"/>
                  <a:pt x="19" y="133"/>
                  <a:pt x="20" y="133"/>
                </a:cubicBezTo>
                <a:close/>
                <a:moveTo>
                  <a:pt x="54" y="110"/>
                </a:moveTo>
                <a:cubicBezTo>
                  <a:pt x="52" y="109"/>
                  <a:pt x="50" y="109"/>
                  <a:pt x="49" y="110"/>
                </a:cubicBezTo>
                <a:cubicBezTo>
                  <a:pt x="31" y="128"/>
                  <a:pt x="31" y="128"/>
                  <a:pt x="31" y="128"/>
                </a:cubicBezTo>
                <a:cubicBezTo>
                  <a:pt x="30" y="130"/>
                  <a:pt x="30" y="131"/>
                  <a:pt x="31" y="133"/>
                </a:cubicBezTo>
                <a:cubicBezTo>
                  <a:pt x="31" y="133"/>
                  <a:pt x="32" y="134"/>
                  <a:pt x="33" y="134"/>
                </a:cubicBezTo>
                <a:cubicBezTo>
                  <a:pt x="34" y="134"/>
                  <a:pt x="35" y="133"/>
                  <a:pt x="35" y="133"/>
                </a:cubicBezTo>
                <a:cubicBezTo>
                  <a:pt x="54" y="114"/>
                  <a:pt x="54" y="114"/>
                  <a:pt x="54" y="114"/>
                </a:cubicBezTo>
                <a:cubicBezTo>
                  <a:pt x="55" y="113"/>
                  <a:pt x="55" y="111"/>
                  <a:pt x="54" y="110"/>
                </a:cubicBezTo>
                <a:close/>
                <a:moveTo>
                  <a:pt x="59" y="105"/>
                </a:moveTo>
                <a:cubicBezTo>
                  <a:pt x="59" y="105"/>
                  <a:pt x="60" y="106"/>
                  <a:pt x="61" y="106"/>
                </a:cubicBezTo>
                <a:cubicBezTo>
                  <a:pt x="62" y="106"/>
                  <a:pt x="62" y="105"/>
                  <a:pt x="63" y="105"/>
                </a:cubicBezTo>
                <a:cubicBezTo>
                  <a:pt x="72" y="96"/>
                  <a:pt x="72" y="96"/>
                  <a:pt x="72" y="96"/>
                </a:cubicBezTo>
                <a:cubicBezTo>
                  <a:pt x="73" y="94"/>
                  <a:pt x="73" y="92"/>
                  <a:pt x="72" y="91"/>
                </a:cubicBezTo>
                <a:cubicBezTo>
                  <a:pt x="71" y="90"/>
                  <a:pt x="69" y="90"/>
                  <a:pt x="68" y="91"/>
                </a:cubicBezTo>
                <a:cubicBezTo>
                  <a:pt x="59" y="100"/>
                  <a:pt x="59" y="100"/>
                  <a:pt x="59" y="100"/>
                </a:cubicBezTo>
                <a:cubicBezTo>
                  <a:pt x="57" y="102"/>
                  <a:pt x="57" y="104"/>
                  <a:pt x="59" y="105"/>
                </a:cubicBezTo>
                <a:close/>
                <a:moveTo>
                  <a:pt x="3" y="156"/>
                </a:moveTo>
                <a:cubicBezTo>
                  <a:pt x="1" y="158"/>
                  <a:pt x="1" y="158"/>
                  <a:pt x="1" y="158"/>
                </a:cubicBezTo>
                <a:cubicBezTo>
                  <a:pt x="0" y="159"/>
                  <a:pt x="0" y="161"/>
                  <a:pt x="1" y="162"/>
                </a:cubicBezTo>
                <a:cubicBezTo>
                  <a:pt x="2" y="163"/>
                  <a:pt x="2" y="163"/>
                  <a:pt x="3" y="163"/>
                </a:cubicBezTo>
                <a:cubicBezTo>
                  <a:pt x="4" y="163"/>
                  <a:pt x="5" y="163"/>
                  <a:pt x="5" y="162"/>
                </a:cubicBezTo>
                <a:cubicBezTo>
                  <a:pt x="8" y="160"/>
                  <a:pt x="8" y="160"/>
                  <a:pt x="8" y="160"/>
                </a:cubicBezTo>
                <a:cubicBezTo>
                  <a:pt x="9" y="159"/>
                  <a:pt x="9" y="157"/>
                  <a:pt x="8" y="156"/>
                </a:cubicBezTo>
                <a:cubicBezTo>
                  <a:pt x="6" y="155"/>
                  <a:pt x="4" y="155"/>
                  <a:pt x="3" y="156"/>
                </a:cubicBezTo>
                <a:close/>
                <a:moveTo>
                  <a:pt x="23" y="150"/>
                </a:moveTo>
                <a:cubicBezTo>
                  <a:pt x="18" y="155"/>
                  <a:pt x="18" y="155"/>
                  <a:pt x="18" y="155"/>
                </a:cubicBezTo>
                <a:cubicBezTo>
                  <a:pt x="16" y="157"/>
                  <a:pt x="16" y="159"/>
                  <a:pt x="18" y="160"/>
                </a:cubicBezTo>
                <a:cubicBezTo>
                  <a:pt x="18" y="160"/>
                  <a:pt x="19" y="161"/>
                  <a:pt x="20" y="161"/>
                </a:cubicBezTo>
                <a:cubicBezTo>
                  <a:pt x="21" y="161"/>
                  <a:pt x="21" y="160"/>
                  <a:pt x="22" y="160"/>
                </a:cubicBezTo>
                <a:cubicBezTo>
                  <a:pt x="28" y="154"/>
                  <a:pt x="28" y="154"/>
                  <a:pt x="28" y="154"/>
                </a:cubicBezTo>
                <a:cubicBezTo>
                  <a:pt x="29" y="153"/>
                  <a:pt x="29" y="151"/>
                  <a:pt x="28" y="150"/>
                </a:cubicBezTo>
                <a:cubicBezTo>
                  <a:pt x="27" y="148"/>
                  <a:pt x="25" y="148"/>
                  <a:pt x="23" y="150"/>
                </a:cubicBezTo>
                <a:close/>
                <a:moveTo>
                  <a:pt x="42" y="140"/>
                </a:moveTo>
                <a:cubicBezTo>
                  <a:pt x="79" y="103"/>
                  <a:pt x="79" y="103"/>
                  <a:pt x="79" y="103"/>
                </a:cubicBezTo>
                <a:cubicBezTo>
                  <a:pt x="85" y="96"/>
                  <a:pt x="85" y="96"/>
                  <a:pt x="85" y="96"/>
                </a:cubicBezTo>
                <a:cubicBezTo>
                  <a:pt x="87" y="95"/>
                  <a:pt x="87" y="93"/>
                  <a:pt x="85" y="92"/>
                </a:cubicBezTo>
                <a:cubicBezTo>
                  <a:pt x="84" y="91"/>
                  <a:pt x="82" y="91"/>
                  <a:pt x="81" y="92"/>
                </a:cubicBezTo>
                <a:cubicBezTo>
                  <a:pt x="77" y="96"/>
                  <a:pt x="77" y="96"/>
                  <a:pt x="77" y="96"/>
                </a:cubicBezTo>
                <a:cubicBezTo>
                  <a:pt x="38" y="135"/>
                  <a:pt x="38" y="135"/>
                  <a:pt x="38" y="135"/>
                </a:cubicBezTo>
                <a:cubicBezTo>
                  <a:pt x="37" y="137"/>
                  <a:pt x="37" y="139"/>
                  <a:pt x="38" y="140"/>
                </a:cubicBezTo>
                <a:cubicBezTo>
                  <a:pt x="38" y="140"/>
                  <a:pt x="39" y="141"/>
                  <a:pt x="40" y="141"/>
                </a:cubicBezTo>
                <a:cubicBezTo>
                  <a:pt x="41" y="141"/>
                  <a:pt x="41" y="140"/>
                  <a:pt x="42" y="140"/>
                </a:cubicBezTo>
                <a:close/>
                <a:moveTo>
                  <a:pt x="89" y="91"/>
                </a:moveTo>
                <a:cubicBezTo>
                  <a:pt x="90" y="91"/>
                  <a:pt x="91" y="91"/>
                  <a:pt x="92" y="90"/>
                </a:cubicBezTo>
                <a:cubicBezTo>
                  <a:pt x="102" y="79"/>
                  <a:pt x="102" y="79"/>
                  <a:pt x="102" y="79"/>
                </a:cubicBezTo>
                <a:cubicBezTo>
                  <a:pt x="104" y="78"/>
                  <a:pt x="104" y="76"/>
                  <a:pt x="102" y="75"/>
                </a:cubicBezTo>
                <a:cubicBezTo>
                  <a:pt x="101" y="74"/>
                  <a:pt x="99" y="74"/>
                  <a:pt x="98" y="75"/>
                </a:cubicBezTo>
                <a:cubicBezTo>
                  <a:pt x="87" y="86"/>
                  <a:pt x="87" y="86"/>
                  <a:pt x="87" y="86"/>
                </a:cubicBezTo>
                <a:cubicBezTo>
                  <a:pt x="86" y="87"/>
                  <a:pt x="86" y="89"/>
                  <a:pt x="87" y="90"/>
                </a:cubicBezTo>
                <a:cubicBezTo>
                  <a:pt x="88" y="91"/>
                  <a:pt x="89" y="91"/>
                  <a:pt x="89" y="91"/>
                </a:cubicBezTo>
                <a:close/>
                <a:moveTo>
                  <a:pt x="125" y="66"/>
                </a:moveTo>
                <a:cubicBezTo>
                  <a:pt x="124" y="65"/>
                  <a:pt x="122" y="65"/>
                  <a:pt x="121" y="66"/>
                </a:cubicBezTo>
                <a:cubicBezTo>
                  <a:pt x="52" y="135"/>
                  <a:pt x="52" y="135"/>
                  <a:pt x="52" y="135"/>
                </a:cubicBezTo>
                <a:cubicBezTo>
                  <a:pt x="46" y="141"/>
                  <a:pt x="46" y="141"/>
                  <a:pt x="46" y="141"/>
                </a:cubicBezTo>
                <a:cubicBezTo>
                  <a:pt x="46" y="141"/>
                  <a:pt x="45" y="142"/>
                  <a:pt x="45" y="142"/>
                </a:cubicBezTo>
                <a:cubicBezTo>
                  <a:pt x="45" y="142"/>
                  <a:pt x="45" y="142"/>
                  <a:pt x="45" y="142"/>
                </a:cubicBezTo>
                <a:cubicBezTo>
                  <a:pt x="39" y="148"/>
                  <a:pt x="39" y="148"/>
                  <a:pt x="39" y="148"/>
                </a:cubicBezTo>
                <a:cubicBezTo>
                  <a:pt x="38" y="149"/>
                  <a:pt x="38" y="151"/>
                  <a:pt x="39" y="152"/>
                </a:cubicBezTo>
                <a:cubicBezTo>
                  <a:pt x="40" y="153"/>
                  <a:pt x="40" y="153"/>
                  <a:pt x="41" y="153"/>
                </a:cubicBezTo>
                <a:cubicBezTo>
                  <a:pt x="42" y="153"/>
                  <a:pt x="43" y="153"/>
                  <a:pt x="43" y="152"/>
                </a:cubicBezTo>
                <a:cubicBezTo>
                  <a:pt x="49" y="147"/>
                  <a:pt x="49" y="147"/>
                  <a:pt x="49" y="147"/>
                </a:cubicBezTo>
                <a:cubicBezTo>
                  <a:pt x="49" y="147"/>
                  <a:pt x="49" y="146"/>
                  <a:pt x="49" y="146"/>
                </a:cubicBezTo>
                <a:cubicBezTo>
                  <a:pt x="50" y="146"/>
                  <a:pt x="50" y="146"/>
                  <a:pt x="50" y="146"/>
                </a:cubicBezTo>
                <a:cubicBezTo>
                  <a:pt x="56" y="140"/>
                  <a:pt x="56" y="140"/>
                  <a:pt x="56" y="140"/>
                </a:cubicBezTo>
                <a:cubicBezTo>
                  <a:pt x="125" y="71"/>
                  <a:pt x="125" y="71"/>
                  <a:pt x="125" y="71"/>
                </a:cubicBezTo>
                <a:cubicBezTo>
                  <a:pt x="126" y="69"/>
                  <a:pt x="126" y="67"/>
                  <a:pt x="125" y="66"/>
                </a:cubicBezTo>
                <a:close/>
                <a:moveTo>
                  <a:pt x="141" y="64"/>
                </a:moveTo>
                <a:cubicBezTo>
                  <a:pt x="140" y="63"/>
                  <a:pt x="138" y="63"/>
                  <a:pt x="137" y="64"/>
                </a:cubicBezTo>
                <a:cubicBezTo>
                  <a:pt x="62" y="139"/>
                  <a:pt x="62" y="139"/>
                  <a:pt x="62" y="139"/>
                </a:cubicBezTo>
                <a:cubicBezTo>
                  <a:pt x="61" y="140"/>
                  <a:pt x="61" y="142"/>
                  <a:pt x="62" y="143"/>
                </a:cubicBezTo>
                <a:cubicBezTo>
                  <a:pt x="63" y="144"/>
                  <a:pt x="63" y="144"/>
                  <a:pt x="64" y="144"/>
                </a:cubicBezTo>
                <a:cubicBezTo>
                  <a:pt x="65" y="144"/>
                  <a:pt x="66" y="144"/>
                  <a:pt x="66" y="143"/>
                </a:cubicBezTo>
                <a:cubicBezTo>
                  <a:pt x="141" y="68"/>
                  <a:pt x="141" y="68"/>
                  <a:pt x="141" y="68"/>
                </a:cubicBezTo>
                <a:cubicBezTo>
                  <a:pt x="142" y="67"/>
                  <a:pt x="142" y="65"/>
                  <a:pt x="141" y="64"/>
                </a:cubicBezTo>
                <a:close/>
                <a:moveTo>
                  <a:pt x="157" y="66"/>
                </a:moveTo>
                <a:cubicBezTo>
                  <a:pt x="159" y="65"/>
                  <a:pt x="159" y="63"/>
                  <a:pt x="157" y="62"/>
                </a:cubicBezTo>
                <a:cubicBezTo>
                  <a:pt x="156" y="61"/>
                  <a:pt x="154" y="61"/>
                  <a:pt x="153" y="62"/>
                </a:cubicBezTo>
                <a:cubicBezTo>
                  <a:pt x="98" y="117"/>
                  <a:pt x="98" y="117"/>
                  <a:pt x="98" y="117"/>
                </a:cubicBezTo>
                <a:cubicBezTo>
                  <a:pt x="92" y="123"/>
                  <a:pt x="92" y="123"/>
                  <a:pt x="92" y="123"/>
                </a:cubicBezTo>
                <a:cubicBezTo>
                  <a:pt x="83" y="132"/>
                  <a:pt x="83" y="132"/>
                  <a:pt x="83" y="132"/>
                </a:cubicBezTo>
                <a:cubicBezTo>
                  <a:pt x="82" y="133"/>
                  <a:pt x="82" y="135"/>
                  <a:pt x="83" y="137"/>
                </a:cubicBezTo>
                <a:cubicBezTo>
                  <a:pt x="83" y="137"/>
                  <a:pt x="84" y="137"/>
                  <a:pt x="85" y="137"/>
                </a:cubicBezTo>
                <a:cubicBezTo>
                  <a:pt x="86" y="137"/>
                  <a:pt x="87" y="137"/>
                  <a:pt x="87" y="137"/>
                </a:cubicBezTo>
                <a:cubicBezTo>
                  <a:pt x="102" y="122"/>
                  <a:pt x="102" y="122"/>
                  <a:pt x="102" y="122"/>
                </a:cubicBezTo>
                <a:lnTo>
                  <a:pt x="157" y="66"/>
                </a:lnTo>
                <a:close/>
                <a:moveTo>
                  <a:pt x="168" y="65"/>
                </a:moveTo>
                <a:cubicBezTo>
                  <a:pt x="167" y="64"/>
                  <a:pt x="165" y="64"/>
                  <a:pt x="164" y="65"/>
                </a:cubicBezTo>
                <a:cubicBezTo>
                  <a:pt x="101" y="127"/>
                  <a:pt x="101" y="127"/>
                  <a:pt x="101" y="127"/>
                </a:cubicBezTo>
                <a:cubicBezTo>
                  <a:pt x="100" y="129"/>
                  <a:pt x="100" y="131"/>
                  <a:pt x="101" y="132"/>
                </a:cubicBezTo>
                <a:cubicBezTo>
                  <a:pt x="102" y="132"/>
                  <a:pt x="103" y="133"/>
                  <a:pt x="104" y="133"/>
                </a:cubicBezTo>
                <a:cubicBezTo>
                  <a:pt x="104" y="133"/>
                  <a:pt x="105" y="132"/>
                  <a:pt x="106" y="132"/>
                </a:cubicBezTo>
                <a:cubicBezTo>
                  <a:pt x="168" y="70"/>
                  <a:pt x="168" y="70"/>
                  <a:pt x="168" y="70"/>
                </a:cubicBezTo>
                <a:cubicBezTo>
                  <a:pt x="169" y="68"/>
                  <a:pt x="169" y="67"/>
                  <a:pt x="168" y="65"/>
                </a:cubicBezTo>
                <a:close/>
                <a:moveTo>
                  <a:pt x="181" y="66"/>
                </a:moveTo>
                <a:cubicBezTo>
                  <a:pt x="180" y="65"/>
                  <a:pt x="178" y="65"/>
                  <a:pt x="177" y="66"/>
                </a:cubicBezTo>
                <a:cubicBezTo>
                  <a:pt x="119" y="124"/>
                  <a:pt x="119" y="124"/>
                  <a:pt x="119" y="124"/>
                </a:cubicBezTo>
                <a:cubicBezTo>
                  <a:pt x="117" y="125"/>
                  <a:pt x="117" y="127"/>
                  <a:pt x="119" y="129"/>
                </a:cubicBezTo>
                <a:cubicBezTo>
                  <a:pt x="119" y="129"/>
                  <a:pt x="120" y="130"/>
                  <a:pt x="121" y="130"/>
                </a:cubicBezTo>
                <a:cubicBezTo>
                  <a:pt x="122" y="130"/>
                  <a:pt x="122" y="129"/>
                  <a:pt x="123" y="129"/>
                </a:cubicBezTo>
                <a:cubicBezTo>
                  <a:pt x="181" y="71"/>
                  <a:pt x="181" y="71"/>
                  <a:pt x="181" y="71"/>
                </a:cubicBezTo>
                <a:cubicBezTo>
                  <a:pt x="182" y="70"/>
                  <a:pt x="182" y="68"/>
                  <a:pt x="181" y="66"/>
                </a:cubicBezTo>
                <a:close/>
                <a:moveTo>
                  <a:pt x="130" y="131"/>
                </a:moveTo>
                <a:cubicBezTo>
                  <a:pt x="131" y="132"/>
                  <a:pt x="132" y="132"/>
                  <a:pt x="132" y="132"/>
                </a:cubicBezTo>
                <a:cubicBezTo>
                  <a:pt x="133" y="132"/>
                  <a:pt x="134" y="132"/>
                  <a:pt x="135" y="131"/>
                </a:cubicBezTo>
                <a:cubicBezTo>
                  <a:pt x="193" y="73"/>
                  <a:pt x="193" y="73"/>
                  <a:pt x="193" y="73"/>
                </a:cubicBezTo>
                <a:cubicBezTo>
                  <a:pt x="194" y="72"/>
                  <a:pt x="194" y="70"/>
                  <a:pt x="193" y="69"/>
                </a:cubicBezTo>
                <a:cubicBezTo>
                  <a:pt x="192" y="67"/>
                  <a:pt x="190" y="67"/>
                  <a:pt x="188" y="69"/>
                </a:cubicBezTo>
                <a:cubicBezTo>
                  <a:pt x="130" y="127"/>
                  <a:pt x="130" y="127"/>
                  <a:pt x="130" y="127"/>
                </a:cubicBezTo>
                <a:cubicBezTo>
                  <a:pt x="129" y="128"/>
                  <a:pt x="129" y="130"/>
                  <a:pt x="130" y="131"/>
                </a:cubicBezTo>
                <a:close/>
                <a:moveTo>
                  <a:pt x="141" y="134"/>
                </a:moveTo>
                <a:cubicBezTo>
                  <a:pt x="142" y="135"/>
                  <a:pt x="142" y="135"/>
                  <a:pt x="143" y="135"/>
                </a:cubicBezTo>
                <a:cubicBezTo>
                  <a:pt x="144" y="135"/>
                  <a:pt x="145" y="135"/>
                  <a:pt x="145" y="134"/>
                </a:cubicBezTo>
                <a:cubicBezTo>
                  <a:pt x="205" y="75"/>
                  <a:pt x="205" y="75"/>
                  <a:pt x="205" y="75"/>
                </a:cubicBezTo>
                <a:cubicBezTo>
                  <a:pt x="206" y="73"/>
                  <a:pt x="206" y="71"/>
                  <a:pt x="205" y="70"/>
                </a:cubicBezTo>
                <a:cubicBezTo>
                  <a:pt x="204" y="69"/>
                  <a:pt x="202" y="69"/>
                  <a:pt x="201" y="70"/>
                </a:cubicBezTo>
                <a:cubicBezTo>
                  <a:pt x="141" y="130"/>
                  <a:pt x="141" y="130"/>
                  <a:pt x="141" y="130"/>
                </a:cubicBezTo>
                <a:cubicBezTo>
                  <a:pt x="140" y="131"/>
                  <a:pt x="140" y="133"/>
                  <a:pt x="141" y="134"/>
                </a:cubicBezTo>
                <a:close/>
                <a:moveTo>
                  <a:pt x="148" y="141"/>
                </a:moveTo>
                <a:cubicBezTo>
                  <a:pt x="149" y="142"/>
                  <a:pt x="149" y="142"/>
                  <a:pt x="150" y="142"/>
                </a:cubicBezTo>
                <a:cubicBezTo>
                  <a:pt x="151" y="142"/>
                  <a:pt x="152" y="142"/>
                  <a:pt x="152" y="141"/>
                </a:cubicBezTo>
                <a:cubicBezTo>
                  <a:pt x="216" y="78"/>
                  <a:pt x="216" y="78"/>
                  <a:pt x="216" y="78"/>
                </a:cubicBezTo>
                <a:cubicBezTo>
                  <a:pt x="217" y="76"/>
                  <a:pt x="217" y="74"/>
                  <a:pt x="216" y="73"/>
                </a:cubicBezTo>
                <a:cubicBezTo>
                  <a:pt x="215" y="72"/>
                  <a:pt x="213" y="72"/>
                  <a:pt x="212" y="73"/>
                </a:cubicBezTo>
                <a:cubicBezTo>
                  <a:pt x="148" y="137"/>
                  <a:pt x="148" y="137"/>
                  <a:pt x="148" y="137"/>
                </a:cubicBezTo>
                <a:cubicBezTo>
                  <a:pt x="147" y="138"/>
                  <a:pt x="147" y="140"/>
                  <a:pt x="148" y="141"/>
                </a:cubicBezTo>
                <a:close/>
                <a:moveTo>
                  <a:pt x="164" y="135"/>
                </a:moveTo>
                <a:cubicBezTo>
                  <a:pt x="164" y="135"/>
                  <a:pt x="164" y="135"/>
                  <a:pt x="164" y="135"/>
                </a:cubicBezTo>
                <a:cubicBezTo>
                  <a:pt x="158" y="141"/>
                  <a:pt x="158" y="141"/>
                  <a:pt x="158" y="141"/>
                </a:cubicBezTo>
                <a:cubicBezTo>
                  <a:pt x="158" y="141"/>
                  <a:pt x="158" y="141"/>
                  <a:pt x="158" y="141"/>
                </a:cubicBezTo>
                <a:cubicBezTo>
                  <a:pt x="158" y="141"/>
                  <a:pt x="157" y="141"/>
                  <a:pt x="157" y="142"/>
                </a:cubicBezTo>
                <a:cubicBezTo>
                  <a:pt x="155" y="144"/>
                  <a:pt x="155" y="144"/>
                  <a:pt x="155" y="144"/>
                </a:cubicBezTo>
                <a:cubicBezTo>
                  <a:pt x="154" y="145"/>
                  <a:pt x="154" y="147"/>
                  <a:pt x="155" y="148"/>
                </a:cubicBezTo>
                <a:cubicBezTo>
                  <a:pt x="156" y="149"/>
                  <a:pt x="156" y="149"/>
                  <a:pt x="157" y="149"/>
                </a:cubicBezTo>
                <a:cubicBezTo>
                  <a:pt x="158" y="149"/>
                  <a:pt x="159" y="149"/>
                  <a:pt x="159" y="148"/>
                </a:cubicBezTo>
                <a:cubicBezTo>
                  <a:pt x="162" y="146"/>
                  <a:pt x="162" y="146"/>
                  <a:pt x="162" y="146"/>
                </a:cubicBezTo>
                <a:cubicBezTo>
                  <a:pt x="162" y="146"/>
                  <a:pt x="162" y="146"/>
                  <a:pt x="162" y="146"/>
                </a:cubicBezTo>
                <a:cubicBezTo>
                  <a:pt x="162" y="145"/>
                  <a:pt x="162" y="145"/>
                  <a:pt x="162" y="145"/>
                </a:cubicBezTo>
                <a:cubicBezTo>
                  <a:pt x="168" y="139"/>
                  <a:pt x="168" y="139"/>
                  <a:pt x="168" y="139"/>
                </a:cubicBezTo>
                <a:cubicBezTo>
                  <a:pt x="168" y="139"/>
                  <a:pt x="168" y="139"/>
                  <a:pt x="168" y="139"/>
                </a:cubicBezTo>
                <a:cubicBezTo>
                  <a:pt x="232" y="75"/>
                  <a:pt x="232" y="75"/>
                  <a:pt x="232" y="75"/>
                </a:cubicBezTo>
                <a:cubicBezTo>
                  <a:pt x="233" y="74"/>
                  <a:pt x="233" y="72"/>
                  <a:pt x="232" y="71"/>
                </a:cubicBezTo>
                <a:cubicBezTo>
                  <a:pt x="231" y="70"/>
                  <a:pt x="229" y="70"/>
                  <a:pt x="228" y="71"/>
                </a:cubicBezTo>
                <a:cubicBezTo>
                  <a:pt x="164" y="135"/>
                  <a:pt x="164" y="135"/>
                  <a:pt x="164" y="135"/>
                </a:cubicBezTo>
                <a:close/>
                <a:moveTo>
                  <a:pt x="153" y="160"/>
                </a:moveTo>
                <a:cubicBezTo>
                  <a:pt x="152" y="161"/>
                  <a:pt x="152" y="161"/>
                  <a:pt x="152" y="161"/>
                </a:cubicBezTo>
                <a:cubicBezTo>
                  <a:pt x="144" y="169"/>
                  <a:pt x="144" y="169"/>
                  <a:pt x="144" y="169"/>
                </a:cubicBezTo>
                <a:cubicBezTo>
                  <a:pt x="144" y="169"/>
                  <a:pt x="144" y="169"/>
                  <a:pt x="144" y="169"/>
                </a:cubicBezTo>
                <a:cubicBezTo>
                  <a:pt x="143" y="170"/>
                  <a:pt x="143" y="170"/>
                  <a:pt x="143" y="170"/>
                </a:cubicBezTo>
                <a:cubicBezTo>
                  <a:pt x="141" y="172"/>
                  <a:pt x="141" y="172"/>
                  <a:pt x="141" y="172"/>
                </a:cubicBezTo>
                <a:cubicBezTo>
                  <a:pt x="140" y="173"/>
                  <a:pt x="140" y="175"/>
                  <a:pt x="141" y="176"/>
                </a:cubicBezTo>
                <a:cubicBezTo>
                  <a:pt x="141" y="177"/>
                  <a:pt x="142" y="177"/>
                  <a:pt x="143" y="177"/>
                </a:cubicBezTo>
                <a:cubicBezTo>
                  <a:pt x="144" y="177"/>
                  <a:pt x="145" y="177"/>
                  <a:pt x="145" y="176"/>
                </a:cubicBezTo>
                <a:cubicBezTo>
                  <a:pt x="147" y="174"/>
                  <a:pt x="147" y="174"/>
                  <a:pt x="147" y="174"/>
                </a:cubicBezTo>
                <a:cubicBezTo>
                  <a:pt x="148" y="174"/>
                  <a:pt x="148" y="174"/>
                  <a:pt x="148" y="174"/>
                </a:cubicBezTo>
                <a:cubicBezTo>
                  <a:pt x="148" y="174"/>
                  <a:pt x="148" y="173"/>
                  <a:pt x="148" y="173"/>
                </a:cubicBezTo>
                <a:cubicBezTo>
                  <a:pt x="156" y="165"/>
                  <a:pt x="156" y="165"/>
                  <a:pt x="156" y="165"/>
                </a:cubicBezTo>
                <a:cubicBezTo>
                  <a:pt x="157" y="165"/>
                  <a:pt x="157" y="165"/>
                  <a:pt x="157" y="164"/>
                </a:cubicBezTo>
                <a:cubicBezTo>
                  <a:pt x="161" y="160"/>
                  <a:pt x="161" y="160"/>
                  <a:pt x="161" y="160"/>
                </a:cubicBezTo>
                <a:cubicBezTo>
                  <a:pt x="161" y="160"/>
                  <a:pt x="161" y="160"/>
                  <a:pt x="161" y="160"/>
                </a:cubicBezTo>
                <a:cubicBezTo>
                  <a:pt x="168" y="154"/>
                  <a:pt x="168" y="154"/>
                  <a:pt x="168" y="154"/>
                </a:cubicBezTo>
                <a:cubicBezTo>
                  <a:pt x="169" y="153"/>
                  <a:pt x="169" y="153"/>
                  <a:pt x="169" y="153"/>
                </a:cubicBezTo>
                <a:cubicBezTo>
                  <a:pt x="250" y="72"/>
                  <a:pt x="250" y="72"/>
                  <a:pt x="250" y="72"/>
                </a:cubicBezTo>
                <a:cubicBezTo>
                  <a:pt x="251" y="71"/>
                  <a:pt x="251" y="69"/>
                  <a:pt x="250" y="68"/>
                </a:cubicBezTo>
                <a:cubicBezTo>
                  <a:pt x="248" y="67"/>
                  <a:pt x="246" y="67"/>
                  <a:pt x="245" y="68"/>
                </a:cubicBezTo>
                <a:cubicBezTo>
                  <a:pt x="242" y="71"/>
                  <a:pt x="242" y="71"/>
                  <a:pt x="242" y="71"/>
                </a:cubicBezTo>
                <a:cubicBezTo>
                  <a:pt x="163" y="150"/>
                  <a:pt x="163" y="150"/>
                  <a:pt x="163" y="150"/>
                </a:cubicBezTo>
                <a:lnTo>
                  <a:pt x="153" y="160"/>
                </a:lnTo>
                <a:close/>
                <a:moveTo>
                  <a:pt x="158" y="173"/>
                </a:moveTo>
                <a:cubicBezTo>
                  <a:pt x="159" y="173"/>
                  <a:pt x="160" y="174"/>
                  <a:pt x="161" y="174"/>
                </a:cubicBezTo>
                <a:cubicBezTo>
                  <a:pt x="161" y="174"/>
                  <a:pt x="162" y="173"/>
                  <a:pt x="163" y="173"/>
                </a:cubicBezTo>
                <a:cubicBezTo>
                  <a:pt x="262" y="74"/>
                  <a:pt x="262" y="74"/>
                  <a:pt x="262" y="74"/>
                </a:cubicBezTo>
                <a:cubicBezTo>
                  <a:pt x="263" y="72"/>
                  <a:pt x="263" y="70"/>
                  <a:pt x="262" y="69"/>
                </a:cubicBezTo>
                <a:cubicBezTo>
                  <a:pt x="261" y="68"/>
                  <a:pt x="259" y="68"/>
                  <a:pt x="258" y="69"/>
                </a:cubicBezTo>
                <a:cubicBezTo>
                  <a:pt x="158" y="168"/>
                  <a:pt x="158" y="168"/>
                  <a:pt x="158" y="168"/>
                </a:cubicBezTo>
                <a:cubicBezTo>
                  <a:pt x="157" y="170"/>
                  <a:pt x="157" y="172"/>
                  <a:pt x="158" y="173"/>
                </a:cubicBezTo>
                <a:close/>
                <a:moveTo>
                  <a:pt x="156" y="184"/>
                </a:moveTo>
                <a:cubicBezTo>
                  <a:pt x="151" y="190"/>
                  <a:pt x="151" y="190"/>
                  <a:pt x="151" y="190"/>
                </a:cubicBezTo>
                <a:cubicBezTo>
                  <a:pt x="150" y="191"/>
                  <a:pt x="150" y="193"/>
                  <a:pt x="151" y="194"/>
                </a:cubicBezTo>
                <a:cubicBezTo>
                  <a:pt x="152" y="195"/>
                  <a:pt x="152" y="195"/>
                  <a:pt x="153" y="195"/>
                </a:cubicBezTo>
                <a:cubicBezTo>
                  <a:pt x="154" y="195"/>
                  <a:pt x="155" y="195"/>
                  <a:pt x="155" y="194"/>
                </a:cubicBezTo>
                <a:cubicBezTo>
                  <a:pt x="161" y="189"/>
                  <a:pt x="161" y="189"/>
                  <a:pt x="161" y="189"/>
                </a:cubicBezTo>
                <a:cubicBezTo>
                  <a:pt x="166" y="184"/>
                  <a:pt x="166" y="184"/>
                  <a:pt x="166" y="184"/>
                </a:cubicBezTo>
                <a:cubicBezTo>
                  <a:pt x="277" y="72"/>
                  <a:pt x="277" y="72"/>
                  <a:pt x="277" y="72"/>
                </a:cubicBezTo>
                <a:cubicBezTo>
                  <a:pt x="278" y="71"/>
                  <a:pt x="278" y="69"/>
                  <a:pt x="277" y="68"/>
                </a:cubicBezTo>
                <a:cubicBezTo>
                  <a:pt x="276" y="67"/>
                  <a:pt x="274" y="67"/>
                  <a:pt x="273" y="68"/>
                </a:cubicBezTo>
                <a:cubicBezTo>
                  <a:pt x="161" y="179"/>
                  <a:pt x="161" y="179"/>
                  <a:pt x="161" y="179"/>
                </a:cubicBezTo>
                <a:lnTo>
                  <a:pt x="156" y="184"/>
                </a:lnTo>
                <a:close/>
                <a:moveTo>
                  <a:pt x="295" y="67"/>
                </a:moveTo>
                <a:cubicBezTo>
                  <a:pt x="296" y="67"/>
                  <a:pt x="297" y="67"/>
                  <a:pt x="298" y="66"/>
                </a:cubicBezTo>
                <a:cubicBezTo>
                  <a:pt x="316" y="48"/>
                  <a:pt x="316" y="48"/>
                  <a:pt x="316" y="48"/>
                </a:cubicBezTo>
                <a:cubicBezTo>
                  <a:pt x="317" y="47"/>
                  <a:pt x="317" y="45"/>
                  <a:pt x="316" y="44"/>
                </a:cubicBezTo>
                <a:cubicBezTo>
                  <a:pt x="314" y="42"/>
                  <a:pt x="312" y="42"/>
                  <a:pt x="311" y="44"/>
                </a:cubicBezTo>
                <a:cubicBezTo>
                  <a:pt x="293" y="62"/>
                  <a:pt x="293" y="62"/>
                  <a:pt x="293" y="62"/>
                </a:cubicBezTo>
                <a:cubicBezTo>
                  <a:pt x="292" y="63"/>
                  <a:pt x="292" y="65"/>
                  <a:pt x="293" y="66"/>
                </a:cubicBezTo>
                <a:cubicBezTo>
                  <a:pt x="294" y="67"/>
                  <a:pt x="295" y="67"/>
                  <a:pt x="295" y="67"/>
                </a:cubicBezTo>
                <a:close/>
                <a:moveTo>
                  <a:pt x="166" y="189"/>
                </a:moveTo>
                <a:cubicBezTo>
                  <a:pt x="157" y="198"/>
                  <a:pt x="157" y="198"/>
                  <a:pt x="157" y="198"/>
                </a:cubicBezTo>
                <a:cubicBezTo>
                  <a:pt x="156" y="199"/>
                  <a:pt x="156" y="201"/>
                  <a:pt x="157" y="202"/>
                </a:cubicBezTo>
                <a:cubicBezTo>
                  <a:pt x="158" y="203"/>
                  <a:pt x="158" y="203"/>
                  <a:pt x="159" y="203"/>
                </a:cubicBezTo>
                <a:cubicBezTo>
                  <a:pt x="160" y="203"/>
                  <a:pt x="161" y="203"/>
                  <a:pt x="162" y="202"/>
                </a:cubicBezTo>
                <a:cubicBezTo>
                  <a:pt x="178" y="187"/>
                  <a:pt x="178" y="187"/>
                  <a:pt x="178" y="187"/>
                </a:cubicBezTo>
                <a:cubicBezTo>
                  <a:pt x="178" y="187"/>
                  <a:pt x="178" y="187"/>
                  <a:pt x="178" y="187"/>
                </a:cubicBezTo>
                <a:cubicBezTo>
                  <a:pt x="290" y="74"/>
                  <a:pt x="290" y="74"/>
                  <a:pt x="290" y="74"/>
                </a:cubicBezTo>
                <a:cubicBezTo>
                  <a:pt x="292" y="72"/>
                  <a:pt x="291" y="71"/>
                  <a:pt x="290" y="69"/>
                </a:cubicBezTo>
                <a:cubicBezTo>
                  <a:pt x="289" y="68"/>
                  <a:pt x="287" y="68"/>
                  <a:pt x="286" y="69"/>
                </a:cubicBezTo>
                <a:cubicBezTo>
                  <a:pt x="166" y="189"/>
                  <a:pt x="166" y="189"/>
                  <a:pt x="166" y="189"/>
                </a:cubicBezTo>
                <a:close/>
                <a:moveTo>
                  <a:pt x="296" y="73"/>
                </a:moveTo>
                <a:cubicBezTo>
                  <a:pt x="169" y="199"/>
                  <a:pt x="169" y="199"/>
                  <a:pt x="169" y="199"/>
                </a:cubicBezTo>
                <a:cubicBezTo>
                  <a:pt x="169" y="199"/>
                  <a:pt x="169" y="199"/>
                  <a:pt x="169" y="199"/>
                </a:cubicBezTo>
                <a:cubicBezTo>
                  <a:pt x="151" y="217"/>
                  <a:pt x="151" y="217"/>
                  <a:pt x="151" y="217"/>
                </a:cubicBezTo>
                <a:cubicBezTo>
                  <a:pt x="150" y="219"/>
                  <a:pt x="150" y="221"/>
                  <a:pt x="151" y="222"/>
                </a:cubicBezTo>
                <a:cubicBezTo>
                  <a:pt x="152" y="222"/>
                  <a:pt x="153" y="223"/>
                  <a:pt x="154" y="223"/>
                </a:cubicBezTo>
                <a:cubicBezTo>
                  <a:pt x="154" y="223"/>
                  <a:pt x="155" y="222"/>
                  <a:pt x="155" y="222"/>
                </a:cubicBezTo>
                <a:cubicBezTo>
                  <a:pt x="178" y="198"/>
                  <a:pt x="178" y="198"/>
                  <a:pt x="178" y="198"/>
                </a:cubicBezTo>
                <a:cubicBezTo>
                  <a:pt x="300" y="77"/>
                  <a:pt x="300" y="77"/>
                  <a:pt x="300" y="77"/>
                </a:cubicBezTo>
                <a:cubicBezTo>
                  <a:pt x="301" y="76"/>
                  <a:pt x="301" y="74"/>
                  <a:pt x="300" y="73"/>
                </a:cubicBezTo>
                <a:cubicBezTo>
                  <a:pt x="299" y="72"/>
                  <a:pt x="297" y="72"/>
                  <a:pt x="296" y="73"/>
                </a:cubicBezTo>
                <a:close/>
                <a:moveTo>
                  <a:pt x="316" y="57"/>
                </a:moveTo>
                <a:cubicBezTo>
                  <a:pt x="317" y="58"/>
                  <a:pt x="317" y="58"/>
                  <a:pt x="318" y="58"/>
                </a:cubicBezTo>
                <a:cubicBezTo>
                  <a:pt x="319" y="58"/>
                  <a:pt x="320" y="58"/>
                  <a:pt x="320" y="57"/>
                </a:cubicBezTo>
                <a:cubicBezTo>
                  <a:pt x="327" y="50"/>
                  <a:pt x="327" y="50"/>
                  <a:pt x="327" y="50"/>
                </a:cubicBezTo>
                <a:cubicBezTo>
                  <a:pt x="328" y="49"/>
                  <a:pt x="328" y="47"/>
                  <a:pt x="327" y="46"/>
                </a:cubicBezTo>
                <a:cubicBezTo>
                  <a:pt x="326" y="45"/>
                  <a:pt x="324" y="45"/>
                  <a:pt x="323" y="46"/>
                </a:cubicBezTo>
                <a:cubicBezTo>
                  <a:pt x="316" y="53"/>
                  <a:pt x="316" y="53"/>
                  <a:pt x="316" y="53"/>
                </a:cubicBezTo>
                <a:cubicBezTo>
                  <a:pt x="315" y="54"/>
                  <a:pt x="315" y="56"/>
                  <a:pt x="316" y="57"/>
                </a:cubicBezTo>
                <a:close/>
                <a:moveTo>
                  <a:pt x="334" y="43"/>
                </a:moveTo>
                <a:cubicBezTo>
                  <a:pt x="334" y="43"/>
                  <a:pt x="335" y="42"/>
                  <a:pt x="336" y="42"/>
                </a:cubicBezTo>
                <a:cubicBezTo>
                  <a:pt x="342" y="36"/>
                  <a:pt x="342" y="36"/>
                  <a:pt x="342" y="36"/>
                </a:cubicBezTo>
                <a:cubicBezTo>
                  <a:pt x="343" y="34"/>
                  <a:pt x="343" y="32"/>
                  <a:pt x="342" y="31"/>
                </a:cubicBezTo>
                <a:cubicBezTo>
                  <a:pt x="341" y="30"/>
                  <a:pt x="339" y="30"/>
                  <a:pt x="338" y="31"/>
                </a:cubicBezTo>
                <a:cubicBezTo>
                  <a:pt x="331" y="37"/>
                  <a:pt x="331" y="37"/>
                  <a:pt x="331" y="37"/>
                </a:cubicBezTo>
                <a:cubicBezTo>
                  <a:pt x="330" y="39"/>
                  <a:pt x="330" y="41"/>
                  <a:pt x="331" y="42"/>
                </a:cubicBezTo>
                <a:cubicBezTo>
                  <a:pt x="332" y="42"/>
                  <a:pt x="333" y="43"/>
                  <a:pt x="334" y="43"/>
                </a:cubicBezTo>
                <a:close/>
                <a:moveTo>
                  <a:pt x="130" y="260"/>
                </a:moveTo>
                <a:cubicBezTo>
                  <a:pt x="131" y="260"/>
                  <a:pt x="132" y="260"/>
                  <a:pt x="132" y="259"/>
                </a:cubicBezTo>
                <a:cubicBezTo>
                  <a:pt x="308" y="84"/>
                  <a:pt x="308" y="84"/>
                  <a:pt x="308" y="84"/>
                </a:cubicBezTo>
                <a:cubicBezTo>
                  <a:pt x="308" y="83"/>
                  <a:pt x="308" y="83"/>
                  <a:pt x="308" y="83"/>
                </a:cubicBezTo>
                <a:cubicBezTo>
                  <a:pt x="309" y="83"/>
                  <a:pt x="309" y="83"/>
                  <a:pt x="309" y="83"/>
                </a:cubicBezTo>
                <a:cubicBezTo>
                  <a:pt x="315" y="76"/>
                  <a:pt x="315" y="76"/>
                  <a:pt x="315" y="76"/>
                </a:cubicBezTo>
                <a:cubicBezTo>
                  <a:pt x="319" y="72"/>
                  <a:pt x="319" y="72"/>
                  <a:pt x="319" y="72"/>
                </a:cubicBezTo>
                <a:cubicBezTo>
                  <a:pt x="322" y="70"/>
                  <a:pt x="322" y="70"/>
                  <a:pt x="322" y="70"/>
                </a:cubicBezTo>
                <a:cubicBezTo>
                  <a:pt x="335" y="57"/>
                  <a:pt x="335" y="57"/>
                  <a:pt x="335" y="57"/>
                </a:cubicBezTo>
                <a:cubicBezTo>
                  <a:pt x="338" y="54"/>
                  <a:pt x="338" y="54"/>
                  <a:pt x="338" y="54"/>
                </a:cubicBezTo>
                <a:cubicBezTo>
                  <a:pt x="339" y="52"/>
                  <a:pt x="339" y="52"/>
                  <a:pt x="339" y="52"/>
                </a:cubicBezTo>
                <a:cubicBezTo>
                  <a:pt x="341" y="51"/>
                  <a:pt x="341" y="49"/>
                  <a:pt x="339" y="48"/>
                </a:cubicBezTo>
                <a:cubicBezTo>
                  <a:pt x="338" y="47"/>
                  <a:pt x="336" y="47"/>
                  <a:pt x="335" y="48"/>
                </a:cubicBezTo>
                <a:cubicBezTo>
                  <a:pt x="333" y="50"/>
                  <a:pt x="333" y="50"/>
                  <a:pt x="333" y="50"/>
                </a:cubicBezTo>
                <a:cubicBezTo>
                  <a:pt x="330" y="53"/>
                  <a:pt x="330" y="53"/>
                  <a:pt x="330" y="53"/>
                </a:cubicBezTo>
                <a:cubicBezTo>
                  <a:pt x="305" y="78"/>
                  <a:pt x="305" y="78"/>
                  <a:pt x="305" y="78"/>
                </a:cubicBezTo>
                <a:cubicBezTo>
                  <a:pt x="304" y="78"/>
                  <a:pt x="304" y="79"/>
                  <a:pt x="304" y="79"/>
                </a:cubicBezTo>
                <a:cubicBezTo>
                  <a:pt x="304" y="79"/>
                  <a:pt x="304" y="79"/>
                  <a:pt x="303" y="79"/>
                </a:cubicBezTo>
                <a:cubicBezTo>
                  <a:pt x="128" y="255"/>
                  <a:pt x="128" y="255"/>
                  <a:pt x="128" y="255"/>
                </a:cubicBezTo>
                <a:cubicBezTo>
                  <a:pt x="127" y="256"/>
                  <a:pt x="127" y="258"/>
                  <a:pt x="128" y="259"/>
                </a:cubicBezTo>
                <a:cubicBezTo>
                  <a:pt x="129" y="260"/>
                  <a:pt x="129" y="260"/>
                  <a:pt x="130" y="260"/>
                </a:cubicBezTo>
                <a:close/>
                <a:moveTo>
                  <a:pt x="342" y="45"/>
                </a:moveTo>
                <a:cubicBezTo>
                  <a:pt x="342" y="46"/>
                  <a:pt x="343" y="46"/>
                  <a:pt x="344" y="46"/>
                </a:cubicBezTo>
                <a:cubicBezTo>
                  <a:pt x="345" y="46"/>
                  <a:pt x="346" y="46"/>
                  <a:pt x="346" y="45"/>
                </a:cubicBezTo>
                <a:cubicBezTo>
                  <a:pt x="352" y="40"/>
                  <a:pt x="352" y="40"/>
                  <a:pt x="352" y="40"/>
                </a:cubicBezTo>
                <a:cubicBezTo>
                  <a:pt x="352" y="40"/>
                  <a:pt x="352" y="40"/>
                  <a:pt x="352" y="40"/>
                </a:cubicBezTo>
                <a:cubicBezTo>
                  <a:pt x="358" y="33"/>
                  <a:pt x="358" y="33"/>
                  <a:pt x="358" y="33"/>
                </a:cubicBezTo>
                <a:cubicBezTo>
                  <a:pt x="360" y="32"/>
                  <a:pt x="360" y="30"/>
                  <a:pt x="358" y="29"/>
                </a:cubicBezTo>
                <a:cubicBezTo>
                  <a:pt x="357" y="28"/>
                  <a:pt x="355" y="28"/>
                  <a:pt x="354" y="29"/>
                </a:cubicBezTo>
                <a:cubicBezTo>
                  <a:pt x="352" y="30"/>
                  <a:pt x="352" y="30"/>
                  <a:pt x="352" y="30"/>
                </a:cubicBezTo>
                <a:cubicBezTo>
                  <a:pt x="352" y="30"/>
                  <a:pt x="352" y="30"/>
                  <a:pt x="352" y="31"/>
                </a:cubicBezTo>
                <a:cubicBezTo>
                  <a:pt x="342" y="41"/>
                  <a:pt x="342" y="41"/>
                  <a:pt x="342" y="41"/>
                </a:cubicBezTo>
                <a:cubicBezTo>
                  <a:pt x="341" y="42"/>
                  <a:pt x="341" y="44"/>
                  <a:pt x="342" y="45"/>
                </a:cubicBezTo>
                <a:close/>
                <a:moveTo>
                  <a:pt x="324" y="82"/>
                </a:moveTo>
                <a:cubicBezTo>
                  <a:pt x="333" y="73"/>
                  <a:pt x="333" y="73"/>
                  <a:pt x="333" y="73"/>
                </a:cubicBezTo>
                <a:cubicBezTo>
                  <a:pt x="333" y="73"/>
                  <a:pt x="333" y="72"/>
                  <a:pt x="333" y="72"/>
                </a:cubicBezTo>
                <a:cubicBezTo>
                  <a:pt x="334" y="72"/>
                  <a:pt x="334" y="72"/>
                  <a:pt x="334" y="71"/>
                </a:cubicBezTo>
                <a:cubicBezTo>
                  <a:pt x="349" y="57"/>
                  <a:pt x="349" y="57"/>
                  <a:pt x="349" y="57"/>
                </a:cubicBezTo>
                <a:cubicBezTo>
                  <a:pt x="350" y="56"/>
                  <a:pt x="350" y="54"/>
                  <a:pt x="349" y="53"/>
                </a:cubicBezTo>
                <a:cubicBezTo>
                  <a:pt x="347" y="51"/>
                  <a:pt x="345" y="51"/>
                  <a:pt x="344" y="53"/>
                </a:cubicBezTo>
                <a:cubicBezTo>
                  <a:pt x="330" y="67"/>
                  <a:pt x="330" y="67"/>
                  <a:pt x="330" y="67"/>
                </a:cubicBezTo>
                <a:cubicBezTo>
                  <a:pt x="329" y="67"/>
                  <a:pt x="329" y="68"/>
                  <a:pt x="329" y="68"/>
                </a:cubicBezTo>
                <a:cubicBezTo>
                  <a:pt x="329" y="68"/>
                  <a:pt x="329" y="68"/>
                  <a:pt x="328" y="68"/>
                </a:cubicBezTo>
                <a:cubicBezTo>
                  <a:pt x="320" y="77"/>
                  <a:pt x="320" y="77"/>
                  <a:pt x="320" y="77"/>
                </a:cubicBezTo>
                <a:cubicBezTo>
                  <a:pt x="319" y="78"/>
                  <a:pt x="318" y="79"/>
                  <a:pt x="319" y="81"/>
                </a:cubicBezTo>
                <a:cubicBezTo>
                  <a:pt x="318" y="80"/>
                  <a:pt x="316" y="80"/>
                  <a:pt x="316" y="81"/>
                </a:cubicBezTo>
                <a:cubicBezTo>
                  <a:pt x="130" y="267"/>
                  <a:pt x="130" y="267"/>
                  <a:pt x="130" y="267"/>
                </a:cubicBezTo>
                <a:cubicBezTo>
                  <a:pt x="128" y="268"/>
                  <a:pt x="128" y="270"/>
                  <a:pt x="130" y="272"/>
                </a:cubicBezTo>
                <a:cubicBezTo>
                  <a:pt x="130" y="272"/>
                  <a:pt x="131" y="273"/>
                  <a:pt x="132" y="273"/>
                </a:cubicBezTo>
                <a:cubicBezTo>
                  <a:pt x="133" y="273"/>
                  <a:pt x="133" y="272"/>
                  <a:pt x="134" y="272"/>
                </a:cubicBezTo>
                <a:cubicBezTo>
                  <a:pt x="320" y="86"/>
                  <a:pt x="320" y="86"/>
                  <a:pt x="320" y="86"/>
                </a:cubicBezTo>
                <a:cubicBezTo>
                  <a:pt x="321" y="85"/>
                  <a:pt x="321" y="83"/>
                  <a:pt x="321" y="82"/>
                </a:cubicBezTo>
                <a:cubicBezTo>
                  <a:pt x="321" y="82"/>
                  <a:pt x="321" y="83"/>
                  <a:pt x="322" y="83"/>
                </a:cubicBezTo>
                <a:cubicBezTo>
                  <a:pt x="323" y="83"/>
                  <a:pt x="323" y="82"/>
                  <a:pt x="324" y="82"/>
                </a:cubicBezTo>
                <a:close/>
                <a:moveTo>
                  <a:pt x="352" y="49"/>
                </a:moveTo>
                <a:cubicBezTo>
                  <a:pt x="353" y="50"/>
                  <a:pt x="354" y="50"/>
                  <a:pt x="354" y="50"/>
                </a:cubicBezTo>
                <a:cubicBezTo>
                  <a:pt x="355" y="50"/>
                  <a:pt x="356" y="50"/>
                  <a:pt x="357" y="49"/>
                </a:cubicBezTo>
                <a:cubicBezTo>
                  <a:pt x="367" y="39"/>
                  <a:pt x="367" y="39"/>
                  <a:pt x="367" y="39"/>
                </a:cubicBezTo>
                <a:cubicBezTo>
                  <a:pt x="368" y="38"/>
                  <a:pt x="368" y="36"/>
                  <a:pt x="367" y="35"/>
                </a:cubicBezTo>
                <a:cubicBezTo>
                  <a:pt x="365" y="33"/>
                  <a:pt x="363" y="33"/>
                  <a:pt x="362" y="35"/>
                </a:cubicBezTo>
                <a:cubicBezTo>
                  <a:pt x="352" y="45"/>
                  <a:pt x="352" y="45"/>
                  <a:pt x="352" y="45"/>
                </a:cubicBezTo>
                <a:cubicBezTo>
                  <a:pt x="351" y="46"/>
                  <a:pt x="351" y="48"/>
                  <a:pt x="352" y="49"/>
                </a:cubicBezTo>
                <a:close/>
                <a:moveTo>
                  <a:pt x="333" y="87"/>
                </a:moveTo>
                <a:cubicBezTo>
                  <a:pt x="334" y="86"/>
                  <a:pt x="334" y="84"/>
                  <a:pt x="333" y="82"/>
                </a:cubicBezTo>
                <a:cubicBezTo>
                  <a:pt x="332" y="81"/>
                  <a:pt x="330" y="81"/>
                  <a:pt x="328" y="82"/>
                </a:cubicBezTo>
                <a:cubicBezTo>
                  <a:pt x="129" y="282"/>
                  <a:pt x="129" y="282"/>
                  <a:pt x="129" y="282"/>
                </a:cubicBezTo>
                <a:cubicBezTo>
                  <a:pt x="127" y="283"/>
                  <a:pt x="127" y="285"/>
                  <a:pt x="129" y="287"/>
                </a:cubicBezTo>
                <a:cubicBezTo>
                  <a:pt x="129" y="287"/>
                  <a:pt x="130" y="287"/>
                  <a:pt x="131" y="287"/>
                </a:cubicBezTo>
                <a:cubicBezTo>
                  <a:pt x="132" y="287"/>
                  <a:pt x="132" y="287"/>
                  <a:pt x="133" y="287"/>
                </a:cubicBezTo>
                <a:lnTo>
                  <a:pt x="333" y="87"/>
                </a:lnTo>
                <a:close/>
                <a:moveTo>
                  <a:pt x="335" y="83"/>
                </a:moveTo>
                <a:cubicBezTo>
                  <a:pt x="336" y="83"/>
                  <a:pt x="337" y="83"/>
                  <a:pt x="337" y="82"/>
                </a:cubicBezTo>
                <a:cubicBezTo>
                  <a:pt x="341" y="78"/>
                  <a:pt x="341" y="78"/>
                  <a:pt x="341" y="78"/>
                </a:cubicBezTo>
                <a:cubicBezTo>
                  <a:pt x="344" y="76"/>
                  <a:pt x="344" y="76"/>
                  <a:pt x="344" y="76"/>
                </a:cubicBezTo>
                <a:cubicBezTo>
                  <a:pt x="361" y="58"/>
                  <a:pt x="361" y="58"/>
                  <a:pt x="361" y="58"/>
                </a:cubicBezTo>
                <a:cubicBezTo>
                  <a:pt x="362" y="57"/>
                  <a:pt x="362" y="55"/>
                  <a:pt x="361" y="54"/>
                </a:cubicBezTo>
                <a:cubicBezTo>
                  <a:pt x="360" y="53"/>
                  <a:pt x="358" y="53"/>
                  <a:pt x="357" y="54"/>
                </a:cubicBezTo>
                <a:cubicBezTo>
                  <a:pt x="339" y="71"/>
                  <a:pt x="339" y="71"/>
                  <a:pt x="339" y="71"/>
                </a:cubicBezTo>
                <a:cubicBezTo>
                  <a:pt x="337" y="74"/>
                  <a:pt x="337" y="74"/>
                  <a:pt x="337" y="74"/>
                </a:cubicBezTo>
                <a:cubicBezTo>
                  <a:pt x="333" y="78"/>
                  <a:pt x="333" y="78"/>
                  <a:pt x="333" y="78"/>
                </a:cubicBezTo>
                <a:cubicBezTo>
                  <a:pt x="332" y="79"/>
                  <a:pt x="332" y="81"/>
                  <a:pt x="333" y="82"/>
                </a:cubicBezTo>
                <a:cubicBezTo>
                  <a:pt x="333" y="83"/>
                  <a:pt x="334" y="83"/>
                  <a:pt x="335" y="83"/>
                </a:cubicBezTo>
                <a:close/>
                <a:moveTo>
                  <a:pt x="372" y="46"/>
                </a:moveTo>
                <a:cubicBezTo>
                  <a:pt x="373" y="46"/>
                  <a:pt x="374" y="46"/>
                  <a:pt x="374" y="45"/>
                </a:cubicBezTo>
                <a:cubicBezTo>
                  <a:pt x="386" y="34"/>
                  <a:pt x="386" y="34"/>
                  <a:pt x="386" y="34"/>
                </a:cubicBezTo>
                <a:cubicBezTo>
                  <a:pt x="386" y="34"/>
                  <a:pt x="386" y="34"/>
                  <a:pt x="386" y="34"/>
                </a:cubicBezTo>
                <a:cubicBezTo>
                  <a:pt x="388" y="32"/>
                  <a:pt x="388" y="32"/>
                  <a:pt x="388" y="32"/>
                </a:cubicBezTo>
                <a:cubicBezTo>
                  <a:pt x="391" y="29"/>
                  <a:pt x="391" y="29"/>
                  <a:pt x="391" y="29"/>
                </a:cubicBezTo>
                <a:cubicBezTo>
                  <a:pt x="394" y="26"/>
                  <a:pt x="394" y="26"/>
                  <a:pt x="394" y="26"/>
                </a:cubicBezTo>
                <a:cubicBezTo>
                  <a:pt x="395" y="24"/>
                  <a:pt x="395" y="22"/>
                  <a:pt x="394" y="21"/>
                </a:cubicBezTo>
                <a:cubicBezTo>
                  <a:pt x="394" y="21"/>
                  <a:pt x="393" y="21"/>
                  <a:pt x="393" y="20"/>
                </a:cubicBezTo>
                <a:cubicBezTo>
                  <a:pt x="392" y="20"/>
                  <a:pt x="391" y="20"/>
                  <a:pt x="391" y="21"/>
                </a:cubicBezTo>
                <a:cubicBezTo>
                  <a:pt x="390" y="21"/>
                  <a:pt x="390" y="21"/>
                  <a:pt x="390" y="21"/>
                </a:cubicBezTo>
                <a:cubicBezTo>
                  <a:pt x="387" y="24"/>
                  <a:pt x="387" y="24"/>
                  <a:pt x="387" y="24"/>
                </a:cubicBezTo>
                <a:cubicBezTo>
                  <a:pt x="387" y="24"/>
                  <a:pt x="387" y="24"/>
                  <a:pt x="387" y="24"/>
                </a:cubicBezTo>
                <a:cubicBezTo>
                  <a:pt x="385" y="26"/>
                  <a:pt x="385" y="26"/>
                  <a:pt x="385" y="26"/>
                </a:cubicBezTo>
                <a:cubicBezTo>
                  <a:pt x="385" y="26"/>
                  <a:pt x="385" y="26"/>
                  <a:pt x="385" y="26"/>
                </a:cubicBezTo>
                <a:cubicBezTo>
                  <a:pt x="382" y="29"/>
                  <a:pt x="382" y="29"/>
                  <a:pt x="382" y="29"/>
                </a:cubicBezTo>
                <a:cubicBezTo>
                  <a:pt x="379" y="32"/>
                  <a:pt x="379" y="32"/>
                  <a:pt x="379" y="32"/>
                </a:cubicBezTo>
                <a:cubicBezTo>
                  <a:pt x="376" y="36"/>
                  <a:pt x="376" y="36"/>
                  <a:pt x="376" y="36"/>
                </a:cubicBezTo>
                <a:cubicBezTo>
                  <a:pt x="376" y="36"/>
                  <a:pt x="376" y="36"/>
                  <a:pt x="376" y="36"/>
                </a:cubicBezTo>
                <a:cubicBezTo>
                  <a:pt x="370" y="41"/>
                  <a:pt x="370" y="41"/>
                  <a:pt x="370" y="41"/>
                </a:cubicBezTo>
                <a:cubicBezTo>
                  <a:pt x="369" y="42"/>
                  <a:pt x="369" y="44"/>
                  <a:pt x="370" y="45"/>
                </a:cubicBezTo>
                <a:cubicBezTo>
                  <a:pt x="371" y="46"/>
                  <a:pt x="371" y="46"/>
                  <a:pt x="372" y="46"/>
                </a:cubicBezTo>
                <a:close/>
                <a:moveTo>
                  <a:pt x="390" y="44"/>
                </a:moveTo>
                <a:cubicBezTo>
                  <a:pt x="393" y="40"/>
                  <a:pt x="393" y="40"/>
                  <a:pt x="393" y="40"/>
                </a:cubicBezTo>
                <a:cubicBezTo>
                  <a:pt x="394" y="39"/>
                  <a:pt x="394" y="37"/>
                  <a:pt x="393" y="36"/>
                </a:cubicBezTo>
                <a:cubicBezTo>
                  <a:pt x="392" y="35"/>
                  <a:pt x="390" y="35"/>
                  <a:pt x="389" y="36"/>
                </a:cubicBezTo>
                <a:cubicBezTo>
                  <a:pt x="385" y="40"/>
                  <a:pt x="385" y="40"/>
                  <a:pt x="385" y="40"/>
                </a:cubicBezTo>
                <a:cubicBezTo>
                  <a:pt x="384" y="41"/>
                  <a:pt x="384" y="43"/>
                  <a:pt x="385" y="44"/>
                </a:cubicBezTo>
                <a:cubicBezTo>
                  <a:pt x="386" y="45"/>
                  <a:pt x="387" y="45"/>
                  <a:pt x="387" y="45"/>
                </a:cubicBezTo>
                <a:cubicBezTo>
                  <a:pt x="388" y="45"/>
                  <a:pt x="389" y="45"/>
                  <a:pt x="390" y="44"/>
                </a:cubicBezTo>
                <a:close/>
                <a:moveTo>
                  <a:pt x="381" y="52"/>
                </a:moveTo>
                <a:cubicBezTo>
                  <a:pt x="383" y="51"/>
                  <a:pt x="383" y="49"/>
                  <a:pt x="381" y="48"/>
                </a:cubicBezTo>
                <a:cubicBezTo>
                  <a:pt x="380" y="46"/>
                  <a:pt x="378" y="46"/>
                  <a:pt x="377" y="48"/>
                </a:cubicBezTo>
                <a:cubicBezTo>
                  <a:pt x="370" y="54"/>
                  <a:pt x="370" y="54"/>
                  <a:pt x="370" y="54"/>
                </a:cubicBezTo>
                <a:cubicBezTo>
                  <a:pt x="351" y="73"/>
                  <a:pt x="351" y="73"/>
                  <a:pt x="351" y="73"/>
                </a:cubicBezTo>
                <a:cubicBezTo>
                  <a:pt x="351" y="73"/>
                  <a:pt x="351" y="73"/>
                  <a:pt x="351" y="73"/>
                </a:cubicBezTo>
                <a:cubicBezTo>
                  <a:pt x="348" y="77"/>
                  <a:pt x="348" y="77"/>
                  <a:pt x="348" y="77"/>
                </a:cubicBezTo>
                <a:cubicBezTo>
                  <a:pt x="132" y="292"/>
                  <a:pt x="132" y="292"/>
                  <a:pt x="132" y="292"/>
                </a:cubicBezTo>
                <a:cubicBezTo>
                  <a:pt x="131" y="294"/>
                  <a:pt x="131" y="295"/>
                  <a:pt x="132" y="297"/>
                </a:cubicBezTo>
                <a:cubicBezTo>
                  <a:pt x="133" y="297"/>
                  <a:pt x="134" y="298"/>
                  <a:pt x="135" y="298"/>
                </a:cubicBezTo>
                <a:cubicBezTo>
                  <a:pt x="135" y="298"/>
                  <a:pt x="136" y="297"/>
                  <a:pt x="137" y="297"/>
                </a:cubicBezTo>
                <a:cubicBezTo>
                  <a:pt x="353" y="81"/>
                  <a:pt x="353" y="81"/>
                  <a:pt x="353" y="81"/>
                </a:cubicBezTo>
                <a:lnTo>
                  <a:pt x="381" y="52"/>
                </a:lnTo>
                <a:close/>
                <a:moveTo>
                  <a:pt x="388" y="59"/>
                </a:moveTo>
                <a:cubicBezTo>
                  <a:pt x="391" y="56"/>
                  <a:pt x="391" y="56"/>
                  <a:pt x="391" y="56"/>
                </a:cubicBezTo>
                <a:cubicBezTo>
                  <a:pt x="392" y="55"/>
                  <a:pt x="392" y="53"/>
                  <a:pt x="391" y="52"/>
                </a:cubicBezTo>
                <a:cubicBezTo>
                  <a:pt x="390" y="51"/>
                  <a:pt x="388" y="51"/>
                  <a:pt x="387" y="52"/>
                </a:cubicBezTo>
                <a:cubicBezTo>
                  <a:pt x="384" y="55"/>
                  <a:pt x="384" y="55"/>
                  <a:pt x="384" y="55"/>
                </a:cubicBezTo>
                <a:cubicBezTo>
                  <a:pt x="383" y="56"/>
                  <a:pt x="383" y="58"/>
                  <a:pt x="384" y="59"/>
                </a:cubicBezTo>
                <a:cubicBezTo>
                  <a:pt x="385" y="60"/>
                  <a:pt x="385" y="60"/>
                  <a:pt x="386" y="60"/>
                </a:cubicBezTo>
                <a:cubicBezTo>
                  <a:pt x="387" y="60"/>
                  <a:pt x="388" y="60"/>
                  <a:pt x="388" y="59"/>
                </a:cubicBezTo>
                <a:close/>
                <a:moveTo>
                  <a:pt x="416" y="30"/>
                </a:moveTo>
                <a:cubicBezTo>
                  <a:pt x="417" y="30"/>
                  <a:pt x="417" y="30"/>
                  <a:pt x="418" y="30"/>
                </a:cubicBezTo>
                <a:cubicBezTo>
                  <a:pt x="424" y="24"/>
                  <a:pt x="424" y="24"/>
                  <a:pt x="424" y="24"/>
                </a:cubicBezTo>
                <a:cubicBezTo>
                  <a:pt x="425" y="23"/>
                  <a:pt x="425" y="21"/>
                  <a:pt x="424" y="20"/>
                </a:cubicBezTo>
                <a:cubicBezTo>
                  <a:pt x="422" y="18"/>
                  <a:pt x="420" y="18"/>
                  <a:pt x="419" y="20"/>
                </a:cubicBezTo>
                <a:cubicBezTo>
                  <a:pt x="414" y="25"/>
                  <a:pt x="414" y="25"/>
                  <a:pt x="414" y="25"/>
                </a:cubicBezTo>
                <a:cubicBezTo>
                  <a:pt x="412" y="26"/>
                  <a:pt x="412" y="28"/>
                  <a:pt x="414" y="30"/>
                </a:cubicBezTo>
                <a:cubicBezTo>
                  <a:pt x="414" y="30"/>
                  <a:pt x="415" y="30"/>
                  <a:pt x="416" y="30"/>
                </a:cubicBezTo>
                <a:close/>
                <a:moveTo>
                  <a:pt x="403" y="44"/>
                </a:moveTo>
                <a:cubicBezTo>
                  <a:pt x="403" y="44"/>
                  <a:pt x="404" y="43"/>
                  <a:pt x="405" y="43"/>
                </a:cubicBezTo>
                <a:cubicBezTo>
                  <a:pt x="407" y="41"/>
                  <a:pt x="407" y="41"/>
                  <a:pt x="407" y="41"/>
                </a:cubicBezTo>
                <a:cubicBezTo>
                  <a:pt x="408" y="40"/>
                  <a:pt x="408" y="38"/>
                  <a:pt x="407" y="36"/>
                </a:cubicBezTo>
                <a:cubicBezTo>
                  <a:pt x="406" y="35"/>
                  <a:pt x="404" y="35"/>
                  <a:pt x="402" y="36"/>
                </a:cubicBezTo>
                <a:cubicBezTo>
                  <a:pt x="400" y="38"/>
                  <a:pt x="400" y="38"/>
                  <a:pt x="400" y="38"/>
                </a:cubicBezTo>
                <a:cubicBezTo>
                  <a:pt x="399" y="40"/>
                  <a:pt x="399" y="42"/>
                  <a:pt x="400" y="43"/>
                </a:cubicBezTo>
                <a:cubicBezTo>
                  <a:pt x="401" y="43"/>
                  <a:pt x="402" y="44"/>
                  <a:pt x="403" y="44"/>
                </a:cubicBezTo>
                <a:close/>
                <a:moveTo>
                  <a:pt x="372" y="66"/>
                </a:moveTo>
                <a:cubicBezTo>
                  <a:pt x="369" y="69"/>
                  <a:pt x="369" y="69"/>
                  <a:pt x="369" y="69"/>
                </a:cubicBezTo>
                <a:cubicBezTo>
                  <a:pt x="365" y="74"/>
                  <a:pt x="365" y="74"/>
                  <a:pt x="365" y="74"/>
                </a:cubicBezTo>
                <a:cubicBezTo>
                  <a:pt x="364" y="75"/>
                  <a:pt x="364" y="77"/>
                  <a:pt x="365" y="78"/>
                </a:cubicBezTo>
                <a:cubicBezTo>
                  <a:pt x="366" y="79"/>
                  <a:pt x="366" y="79"/>
                  <a:pt x="367" y="79"/>
                </a:cubicBezTo>
                <a:cubicBezTo>
                  <a:pt x="368" y="79"/>
                  <a:pt x="369" y="79"/>
                  <a:pt x="369" y="78"/>
                </a:cubicBezTo>
                <a:cubicBezTo>
                  <a:pt x="374" y="74"/>
                  <a:pt x="374" y="74"/>
                  <a:pt x="374" y="74"/>
                </a:cubicBezTo>
                <a:cubicBezTo>
                  <a:pt x="377" y="71"/>
                  <a:pt x="377" y="71"/>
                  <a:pt x="377" y="71"/>
                </a:cubicBezTo>
                <a:cubicBezTo>
                  <a:pt x="378" y="70"/>
                  <a:pt x="378" y="68"/>
                  <a:pt x="377" y="66"/>
                </a:cubicBezTo>
                <a:cubicBezTo>
                  <a:pt x="375" y="65"/>
                  <a:pt x="374" y="65"/>
                  <a:pt x="372" y="66"/>
                </a:cubicBezTo>
                <a:close/>
                <a:moveTo>
                  <a:pt x="362" y="86"/>
                </a:moveTo>
                <a:cubicBezTo>
                  <a:pt x="363" y="84"/>
                  <a:pt x="363" y="82"/>
                  <a:pt x="362" y="81"/>
                </a:cubicBezTo>
                <a:cubicBezTo>
                  <a:pt x="361" y="80"/>
                  <a:pt x="359" y="80"/>
                  <a:pt x="358" y="81"/>
                </a:cubicBezTo>
                <a:cubicBezTo>
                  <a:pt x="142" y="297"/>
                  <a:pt x="142" y="297"/>
                  <a:pt x="142" y="297"/>
                </a:cubicBezTo>
                <a:cubicBezTo>
                  <a:pt x="141" y="298"/>
                  <a:pt x="141" y="300"/>
                  <a:pt x="142" y="301"/>
                </a:cubicBezTo>
                <a:cubicBezTo>
                  <a:pt x="143" y="302"/>
                  <a:pt x="143" y="302"/>
                  <a:pt x="144" y="302"/>
                </a:cubicBezTo>
                <a:cubicBezTo>
                  <a:pt x="145" y="302"/>
                  <a:pt x="146" y="302"/>
                  <a:pt x="146" y="301"/>
                </a:cubicBezTo>
                <a:lnTo>
                  <a:pt x="362" y="86"/>
                </a:lnTo>
                <a:close/>
                <a:moveTo>
                  <a:pt x="380" y="80"/>
                </a:moveTo>
                <a:cubicBezTo>
                  <a:pt x="381" y="80"/>
                  <a:pt x="381" y="80"/>
                  <a:pt x="382" y="79"/>
                </a:cubicBezTo>
                <a:cubicBezTo>
                  <a:pt x="384" y="77"/>
                  <a:pt x="384" y="77"/>
                  <a:pt x="384" y="77"/>
                </a:cubicBezTo>
                <a:cubicBezTo>
                  <a:pt x="386" y="76"/>
                  <a:pt x="386" y="74"/>
                  <a:pt x="384" y="73"/>
                </a:cubicBezTo>
                <a:cubicBezTo>
                  <a:pt x="383" y="72"/>
                  <a:pt x="381" y="72"/>
                  <a:pt x="380" y="73"/>
                </a:cubicBezTo>
                <a:cubicBezTo>
                  <a:pt x="378" y="75"/>
                  <a:pt x="378" y="75"/>
                  <a:pt x="378" y="75"/>
                </a:cubicBezTo>
                <a:cubicBezTo>
                  <a:pt x="376" y="76"/>
                  <a:pt x="376" y="78"/>
                  <a:pt x="378" y="79"/>
                </a:cubicBezTo>
                <a:cubicBezTo>
                  <a:pt x="378" y="80"/>
                  <a:pt x="379" y="80"/>
                  <a:pt x="380" y="80"/>
                </a:cubicBezTo>
                <a:close/>
                <a:moveTo>
                  <a:pt x="429" y="31"/>
                </a:moveTo>
                <a:cubicBezTo>
                  <a:pt x="430" y="31"/>
                  <a:pt x="430" y="31"/>
                  <a:pt x="431" y="30"/>
                </a:cubicBezTo>
                <a:cubicBezTo>
                  <a:pt x="433" y="29"/>
                  <a:pt x="433" y="29"/>
                  <a:pt x="433" y="29"/>
                </a:cubicBezTo>
                <a:cubicBezTo>
                  <a:pt x="434" y="27"/>
                  <a:pt x="434" y="25"/>
                  <a:pt x="433" y="24"/>
                </a:cubicBezTo>
                <a:cubicBezTo>
                  <a:pt x="432" y="23"/>
                  <a:pt x="430" y="23"/>
                  <a:pt x="429" y="24"/>
                </a:cubicBezTo>
                <a:cubicBezTo>
                  <a:pt x="427" y="26"/>
                  <a:pt x="427" y="26"/>
                  <a:pt x="427" y="26"/>
                </a:cubicBezTo>
                <a:cubicBezTo>
                  <a:pt x="426" y="27"/>
                  <a:pt x="426" y="29"/>
                  <a:pt x="427" y="30"/>
                </a:cubicBezTo>
                <a:cubicBezTo>
                  <a:pt x="427" y="31"/>
                  <a:pt x="428" y="31"/>
                  <a:pt x="429" y="31"/>
                </a:cubicBezTo>
                <a:close/>
                <a:moveTo>
                  <a:pt x="414" y="47"/>
                </a:moveTo>
                <a:cubicBezTo>
                  <a:pt x="414" y="47"/>
                  <a:pt x="415" y="46"/>
                  <a:pt x="416" y="46"/>
                </a:cubicBezTo>
                <a:cubicBezTo>
                  <a:pt x="423" y="38"/>
                  <a:pt x="423" y="38"/>
                  <a:pt x="423" y="38"/>
                </a:cubicBezTo>
                <a:cubicBezTo>
                  <a:pt x="424" y="37"/>
                  <a:pt x="424" y="35"/>
                  <a:pt x="423" y="34"/>
                </a:cubicBezTo>
                <a:cubicBezTo>
                  <a:pt x="422" y="33"/>
                  <a:pt x="420" y="33"/>
                  <a:pt x="419" y="34"/>
                </a:cubicBezTo>
                <a:cubicBezTo>
                  <a:pt x="411" y="41"/>
                  <a:pt x="411" y="41"/>
                  <a:pt x="411" y="41"/>
                </a:cubicBezTo>
                <a:cubicBezTo>
                  <a:pt x="410" y="43"/>
                  <a:pt x="410" y="45"/>
                  <a:pt x="411" y="46"/>
                </a:cubicBezTo>
                <a:cubicBezTo>
                  <a:pt x="412" y="46"/>
                  <a:pt x="413" y="47"/>
                  <a:pt x="414" y="47"/>
                </a:cubicBezTo>
                <a:close/>
                <a:moveTo>
                  <a:pt x="405" y="48"/>
                </a:moveTo>
                <a:cubicBezTo>
                  <a:pt x="392" y="61"/>
                  <a:pt x="392" y="61"/>
                  <a:pt x="392" y="61"/>
                </a:cubicBezTo>
                <a:cubicBezTo>
                  <a:pt x="391" y="62"/>
                  <a:pt x="391" y="64"/>
                  <a:pt x="392" y="65"/>
                </a:cubicBezTo>
                <a:cubicBezTo>
                  <a:pt x="392" y="66"/>
                  <a:pt x="393" y="66"/>
                  <a:pt x="394" y="66"/>
                </a:cubicBezTo>
                <a:cubicBezTo>
                  <a:pt x="395" y="66"/>
                  <a:pt x="396" y="66"/>
                  <a:pt x="396" y="65"/>
                </a:cubicBezTo>
                <a:cubicBezTo>
                  <a:pt x="409" y="52"/>
                  <a:pt x="409" y="52"/>
                  <a:pt x="409" y="52"/>
                </a:cubicBezTo>
                <a:cubicBezTo>
                  <a:pt x="410" y="51"/>
                  <a:pt x="410" y="49"/>
                  <a:pt x="409" y="48"/>
                </a:cubicBezTo>
                <a:cubicBezTo>
                  <a:pt x="408" y="47"/>
                  <a:pt x="406" y="47"/>
                  <a:pt x="405" y="48"/>
                </a:cubicBezTo>
                <a:close/>
                <a:moveTo>
                  <a:pt x="151" y="311"/>
                </a:moveTo>
                <a:cubicBezTo>
                  <a:pt x="375" y="86"/>
                  <a:pt x="375" y="86"/>
                  <a:pt x="375" y="86"/>
                </a:cubicBezTo>
                <a:cubicBezTo>
                  <a:pt x="377" y="85"/>
                  <a:pt x="377" y="83"/>
                  <a:pt x="375" y="82"/>
                </a:cubicBezTo>
                <a:cubicBezTo>
                  <a:pt x="374" y="80"/>
                  <a:pt x="372" y="80"/>
                  <a:pt x="371" y="82"/>
                </a:cubicBezTo>
                <a:cubicBezTo>
                  <a:pt x="146" y="307"/>
                  <a:pt x="146" y="307"/>
                  <a:pt x="146" y="307"/>
                </a:cubicBezTo>
                <a:cubicBezTo>
                  <a:pt x="145" y="308"/>
                  <a:pt x="145" y="310"/>
                  <a:pt x="146" y="311"/>
                </a:cubicBezTo>
                <a:cubicBezTo>
                  <a:pt x="147" y="311"/>
                  <a:pt x="148" y="312"/>
                  <a:pt x="148" y="312"/>
                </a:cubicBezTo>
                <a:cubicBezTo>
                  <a:pt x="149" y="312"/>
                  <a:pt x="150" y="311"/>
                  <a:pt x="151" y="311"/>
                </a:cubicBezTo>
                <a:close/>
                <a:moveTo>
                  <a:pt x="432" y="39"/>
                </a:moveTo>
                <a:cubicBezTo>
                  <a:pt x="433" y="39"/>
                  <a:pt x="434" y="40"/>
                  <a:pt x="434" y="40"/>
                </a:cubicBezTo>
                <a:cubicBezTo>
                  <a:pt x="435" y="40"/>
                  <a:pt x="436" y="39"/>
                  <a:pt x="437" y="39"/>
                </a:cubicBezTo>
                <a:cubicBezTo>
                  <a:pt x="445" y="31"/>
                  <a:pt x="445" y="31"/>
                  <a:pt x="445" y="31"/>
                </a:cubicBezTo>
                <a:cubicBezTo>
                  <a:pt x="448" y="27"/>
                  <a:pt x="448" y="27"/>
                  <a:pt x="448" y="27"/>
                </a:cubicBezTo>
                <a:cubicBezTo>
                  <a:pt x="449" y="26"/>
                  <a:pt x="449" y="24"/>
                  <a:pt x="448" y="23"/>
                </a:cubicBezTo>
                <a:cubicBezTo>
                  <a:pt x="447" y="22"/>
                  <a:pt x="445" y="22"/>
                  <a:pt x="444" y="23"/>
                </a:cubicBezTo>
                <a:cubicBezTo>
                  <a:pt x="440" y="26"/>
                  <a:pt x="440" y="26"/>
                  <a:pt x="440" y="26"/>
                </a:cubicBezTo>
                <a:cubicBezTo>
                  <a:pt x="439" y="28"/>
                  <a:pt x="439" y="28"/>
                  <a:pt x="439" y="28"/>
                </a:cubicBezTo>
                <a:cubicBezTo>
                  <a:pt x="438" y="29"/>
                  <a:pt x="438" y="29"/>
                  <a:pt x="438" y="29"/>
                </a:cubicBezTo>
                <a:cubicBezTo>
                  <a:pt x="432" y="35"/>
                  <a:pt x="432" y="35"/>
                  <a:pt x="432" y="35"/>
                </a:cubicBezTo>
                <a:cubicBezTo>
                  <a:pt x="431" y="36"/>
                  <a:pt x="431" y="38"/>
                  <a:pt x="432" y="39"/>
                </a:cubicBezTo>
                <a:close/>
                <a:moveTo>
                  <a:pt x="428" y="39"/>
                </a:moveTo>
                <a:cubicBezTo>
                  <a:pt x="423" y="43"/>
                  <a:pt x="423" y="43"/>
                  <a:pt x="423" y="43"/>
                </a:cubicBezTo>
                <a:cubicBezTo>
                  <a:pt x="422" y="44"/>
                  <a:pt x="422" y="46"/>
                  <a:pt x="423" y="48"/>
                </a:cubicBezTo>
                <a:cubicBezTo>
                  <a:pt x="424" y="48"/>
                  <a:pt x="425" y="49"/>
                  <a:pt x="426" y="49"/>
                </a:cubicBezTo>
                <a:cubicBezTo>
                  <a:pt x="426" y="49"/>
                  <a:pt x="427" y="48"/>
                  <a:pt x="428" y="48"/>
                </a:cubicBezTo>
                <a:cubicBezTo>
                  <a:pt x="432" y="43"/>
                  <a:pt x="432" y="43"/>
                  <a:pt x="432" y="43"/>
                </a:cubicBezTo>
                <a:cubicBezTo>
                  <a:pt x="433" y="42"/>
                  <a:pt x="433" y="40"/>
                  <a:pt x="432" y="39"/>
                </a:cubicBezTo>
                <a:cubicBezTo>
                  <a:pt x="431" y="38"/>
                  <a:pt x="429" y="38"/>
                  <a:pt x="428" y="39"/>
                </a:cubicBezTo>
                <a:close/>
                <a:moveTo>
                  <a:pt x="153" y="323"/>
                </a:moveTo>
                <a:cubicBezTo>
                  <a:pt x="388" y="88"/>
                  <a:pt x="388" y="88"/>
                  <a:pt x="388" y="88"/>
                </a:cubicBezTo>
                <a:cubicBezTo>
                  <a:pt x="389" y="87"/>
                  <a:pt x="389" y="85"/>
                  <a:pt x="388" y="83"/>
                </a:cubicBezTo>
                <a:cubicBezTo>
                  <a:pt x="386" y="82"/>
                  <a:pt x="384" y="82"/>
                  <a:pt x="383" y="83"/>
                </a:cubicBezTo>
                <a:cubicBezTo>
                  <a:pt x="148" y="318"/>
                  <a:pt x="148" y="318"/>
                  <a:pt x="148" y="318"/>
                </a:cubicBezTo>
                <a:cubicBezTo>
                  <a:pt x="147" y="319"/>
                  <a:pt x="147" y="321"/>
                  <a:pt x="148" y="323"/>
                </a:cubicBezTo>
                <a:cubicBezTo>
                  <a:pt x="149" y="323"/>
                  <a:pt x="150" y="323"/>
                  <a:pt x="151" y="323"/>
                </a:cubicBezTo>
                <a:cubicBezTo>
                  <a:pt x="151" y="323"/>
                  <a:pt x="152" y="323"/>
                  <a:pt x="153" y="323"/>
                </a:cubicBezTo>
                <a:close/>
                <a:moveTo>
                  <a:pt x="419" y="48"/>
                </a:moveTo>
                <a:cubicBezTo>
                  <a:pt x="411" y="56"/>
                  <a:pt x="411" y="56"/>
                  <a:pt x="411" y="56"/>
                </a:cubicBezTo>
                <a:cubicBezTo>
                  <a:pt x="397" y="69"/>
                  <a:pt x="397" y="69"/>
                  <a:pt x="397" y="69"/>
                </a:cubicBezTo>
                <a:cubicBezTo>
                  <a:pt x="396" y="71"/>
                  <a:pt x="396" y="73"/>
                  <a:pt x="397" y="74"/>
                </a:cubicBezTo>
                <a:cubicBezTo>
                  <a:pt x="398" y="74"/>
                  <a:pt x="399" y="75"/>
                  <a:pt x="399" y="75"/>
                </a:cubicBezTo>
                <a:cubicBezTo>
                  <a:pt x="400" y="75"/>
                  <a:pt x="401" y="74"/>
                  <a:pt x="402" y="74"/>
                </a:cubicBezTo>
                <a:cubicBezTo>
                  <a:pt x="415" y="60"/>
                  <a:pt x="415" y="60"/>
                  <a:pt x="415" y="60"/>
                </a:cubicBezTo>
                <a:cubicBezTo>
                  <a:pt x="423" y="52"/>
                  <a:pt x="423" y="52"/>
                  <a:pt x="423" y="52"/>
                </a:cubicBezTo>
                <a:cubicBezTo>
                  <a:pt x="424" y="51"/>
                  <a:pt x="424" y="49"/>
                  <a:pt x="423" y="48"/>
                </a:cubicBezTo>
                <a:cubicBezTo>
                  <a:pt x="422" y="47"/>
                  <a:pt x="420" y="47"/>
                  <a:pt x="419" y="48"/>
                </a:cubicBezTo>
                <a:close/>
                <a:moveTo>
                  <a:pt x="452" y="23"/>
                </a:moveTo>
                <a:cubicBezTo>
                  <a:pt x="452" y="23"/>
                  <a:pt x="453" y="22"/>
                  <a:pt x="454" y="22"/>
                </a:cubicBezTo>
                <a:cubicBezTo>
                  <a:pt x="456" y="20"/>
                  <a:pt x="456" y="20"/>
                  <a:pt x="456" y="20"/>
                </a:cubicBezTo>
                <a:cubicBezTo>
                  <a:pt x="457" y="18"/>
                  <a:pt x="457" y="16"/>
                  <a:pt x="456" y="15"/>
                </a:cubicBezTo>
                <a:cubicBezTo>
                  <a:pt x="455" y="14"/>
                  <a:pt x="453" y="14"/>
                  <a:pt x="451" y="15"/>
                </a:cubicBezTo>
                <a:cubicBezTo>
                  <a:pt x="449" y="17"/>
                  <a:pt x="449" y="17"/>
                  <a:pt x="449" y="17"/>
                </a:cubicBezTo>
                <a:cubicBezTo>
                  <a:pt x="448" y="19"/>
                  <a:pt x="448" y="21"/>
                  <a:pt x="449" y="22"/>
                </a:cubicBezTo>
                <a:cubicBezTo>
                  <a:pt x="450" y="22"/>
                  <a:pt x="451" y="23"/>
                  <a:pt x="452" y="23"/>
                </a:cubicBezTo>
                <a:close/>
                <a:moveTo>
                  <a:pt x="157" y="324"/>
                </a:moveTo>
                <a:cubicBezTo>
                  <a:pt x="152" y="328"/>
                  <a:pt x="152" y="328"/>
                  <a:pt x="152" y="328"/>
                </a:cubicBezTo>
                <a:cubicBezTo>
                  <a:pt x="151" y="330"/>
                  <a:pt x="151" y="331"/>
                  <a:pt x="152" y="333"/>
                </a:cubicBezTo>
                <a:cubicBezTo>
                  <a:pt x="153" y="333"/>
                  <a:pt x="154" y="334"/>
                  <a:pt x="155" y="334"/>
                </a:cubicBezTo>
                <a:cubicBezTo>
                  <a:pt x="155" y="334"/>
                  <a:pt x="156" y="333"/>
                  <a:pt x="157" y="333"/>
                </a:cubicBezTo>
                <a:cubicBezTo>
                  <a:pt x="161" y="328"/>
                  <a:pt x="161" y="328"/>
                  <a:pt x="161" y="328"/>
                </a:cubicBezTo>
                <a:cubicBezTo>
                  <a:pt x="162" y="327"/>
                  <a:pt x="162" y="325"/>
                  <a:pt x="161" y="324"/>
                </a:cubicBezTo>
                <a:cubicBezTo>
                  <a:pt x="160" y="323"/>
                  <a:pt x="158" y="323"/>
                  <a:pt x="157" y="324"/>
                </a:cubicBezTo>
                <a:close/>
                <a:moveTo>
                  <a:pt x="419" y="66"/>
                </a:moveTo>
                <a:cubicBezTo>
                  <a:pt x="418" y="65"/>
                  <a:pt x="416" y="65"/>
                  <a:pt x="415" y="66"/>
                </a:cubicBezTo>
                <a:cubicBezTo>
                  <a:pt x="413" y="68"/>
                  <a:pt x="413" y="68"/>
                  <a:pt x="413" y="68"/>
                </a:cubicBezTo>
                <a:cubicBezTo>
                  <a:pt x="166" y="315"/>
                  <a:pt x="166" y="315"/>
                  <a:pt x="166" y="315"/>
                </a:cubicBezTo>
                <a:cubicBezTo>
                  <a:pt x="164" y="316"/>
                  <a:pt x="164" y="318"/>
                  <a:pt x="166" y="320"/>
                </a:cubicBezTo>
                <a:cubicBezTo>
                  <a:pt x="166" y="320"/>
                  <a:pt x="167" y="320"/>
                  <a:pt x="168" y="320"/>
                </a:cubicBezTo>
                <a:cubicBezTo>
                  <a:pt x="169" y="320"/>
                  <a:pt x="169" y="320"/>
                  <a:pt x="170" y="320"/>
                </a:cubicBezTo>
                <a:cubicBezTo>
                  <a:pt x="419" y="70"/>
                  <a:pt x="419" y="70"/>
                  <a:pt x="419" y="70"/>
                </a:cubicBezTo>
                <a:cubicBezTo>
                  <a:pt x="421" y="69"/>
                  <a:pt x="421" y="67"/>
                  <a:pt x="419" y="66"/>
                </a:cubicBezTo>
                <a:close/>
                <a:moveTo>
                  <a:pt x="434" y="46"/>
                </a:moveTo>
                <a:cubicBezTo>
                  <a:pt x="427" y="53"/>
                  <a:pt x="427" y="53"/>
                  <a:pt x="427" y="53"/>
                </a:cubicBezTo>
                <a:cubicBezTo>
                  <a:pt x="426" y="55"/>
                  <a:pt x="426" y="57"/>
                  <a:pt x="427" y="58"/>
                </a:cubicBezTo>
                <a:cubicBezTo>
                  <a:pt x="428" y="58"/>
                  <a:pt x="429" y="59"/>
                  <a:pt x="429" y="59"/>
                </a:cubicBezTo>
                <a:cubicBezTo>
                  <a:pt x="430" y="59"/>
                  <a:pt x="431" y="58"/>
                  <a:pt x="432" y="58"/>
                </a:cubicBezTo>
                <a:cubicBezTo>
                  <a:pt x="439" y="51"/>
                  <a:pt x="439" y="51"/>
                  <a:pt x="439" y="51"/>
                </a:cubicBezTo>
                <a:cubicBezTo>
                  <a:pt x="440" y="50"/>
                  <a:pt x="440" y="48"/>
                  <a:pt x="439" y="47"/>
                </a:cubicBezTo>
                <a:cubicBezTo>
                  <a:pt x="440" y="47"/>
                  <a:pt x="440" y="48"/>
                  <a:pt x="441" y="48"/>
                </a:cubicBezTo>
                <a:cubicBezTo>
                  <a:pt x="441" y="48"/>
                  <a:pt x="442" y="47"/>
                  <a:pt x="443" y="47"/>
                </a:cubicBezTo>
                <a:cubicBezTo>
                  <a:pt x="453" y="37"/>
                  <a:pt x="453" y="37"/>
                  <a:pt x="453" y="37"/>
                </a:cubicBezTo>
                <a:cubicBezTo>
                  <a:pt x="454" y="36"/>
                  <a:pt x="454" y="34"/>
                  <a:pt x="453" y="32"/>
                </a:cubicBezTo>
                <a:cubicBezTo>
                  <a:pt x="451" y="31"/>
                  <a:pt x="449" y="31"/>
                  <a:pt x="448" y="32"/>
                </a:cubicBezTo>
                <a:cubicBezTo>
                  <a:pt x="438" y="42"/>
                  <a:pt x="438" y="42"/>
                  <a:pt x="438" y="42"/>
                </a:cubicBezTo>
                <a:cubicBezTo>
                  <a:pt x="437" y="43"/>
                  <a:pt x="437" y="45"/>
                  <a:pt x="438" y="46"/>
                </a:cubicBezTo>
                <a:cubicBezTo>
                  <a:pt x="437" y="45"/>
                  <a:pt x="435" y="45"/>
                  <a:pt x="434" y="46"/>
                </a:cubicBezTo>
                <a:close/>
                <a:moveTo>
                  <a:pt x="455" y="30"/>
                </a:moveTo>
                <a:cubicBezTo>
                  <a:pt x="456" y="30"/>
                  <a:pt x="457" y="31"/>
                  <a:pt x="458" y="31"/>
                </a:cubicBezTo>
                <a:cubicBezTo>
                  <a:pt x="458" y="31"/>
                  <a:pt x="459" y="30"/>
                  <a:pt x="460" y="30"/>
                </a:cubicBezTo>
                <a:cubicBezTo>
                  <a:pt x="465" y="24"/>
                  <a:pt x="465" y="24"/>
                  <a:pt x="465" y="24"/>
                </a:cubicBezTo>
                <a:cubicBezTo>
                  <a:pt x="475" y="15"/>
                  <a:pt x="475" y="15"/>
                  <a:pt x="475" y="15"/>
                </a:cubicBezTo>
                <a:cubicBezTo>
                  <a:pt x="476" y="13"/>
                  <a:pt x="476" y="11"/>
                  <a:pt x="475" y="10"/>
                </a:cubicBezTo>
                <a:cubicBezTo>
                  <a:pt x="474" y="9"/>
                  <a:pt x="472" y="9"/>
                  <a:pt x="470" y="10"/>
                </a:cubicBezTo>
                <a:cubicBezTo>
                  <a:pt x="455" y="25"/>
                  <a:pt x="455" y="25"/>
                  <a:pt x="455" y="25"/>
                </a:cubicBezTo>
                <a:cubicBezTo>
                  <a:pt x="454" y="26"/>
                  <a:pt x="454" y="28"/>
                  <a:pt x="455" y="30"/>
                </a:cubicBezTo>
                <a:close/>
                <a:moveTo>
                  <a:pt x="471" y="28"/>
                </a:moveTo>
                <a:cubicBezTo>
                  <a:pt x="472" y="28"/>
                  <a:pt x="473" y="29"/>
                  <a:pt x="474" y="29"/>
                </a:cubicBezTo>
                <a:cubicBezTo>
                  <a:pt x="474" y="29"/>
                  <a:pt x="475" y="28"/>
                  <a:pt x="476" y="28"/>
                </a:cubicBezTo>
                <a:cubicBezTo>
                  <a:pt x="484" y="20"/>
                  <a:pt x="484" y="20"/>
                  <a:pt x="484" y="20"/>
                </a:cubicBezTo>
                <a:cubicBezTo>
                  <a:pt x="484" y="20"/>
                  <a:pt x="484" y="19"/>
                  <a:pt x="484" y="19"/>
                </a:cubicBezTo>
                <a:cubicBezTo>
                  <a:pt x="485" y="19"/>
                  <a:pt x="485" y="18"/>
                  <a:pt x="485" y="18"/>
                </a:cubicBezTo>
                <a:cubicBezTo>
                  <a:pt x="490" y="13"/>
                  <a:pt x="490" y="13"/>
                  <a:pt x="490" y="13"/>
                </a:cubicBezTo>
                <a:cubicBezTo>
                  <a:pt x="491" y="12"/>
                  <a:pt x="491" y="10"/>
                  <a:pt x="490" y="9"/>
                </a:cubicBezTo>
                <a:cubicBezTo>
                  <a:pt x="489" y="8"/>
                  <a:pt x="487" y="8"/>
                  <a:pt x="486" y="9"/>
                </a:cubicBezTo>
                <a:cubicBezTo>
                  <a:pt x="481" y="14"/>
                  <a:pt x="481" y="14"/>
                  <a:pt x="481" y="14"/>
                </a:cubicBezTo>
                <a:cubicBezTo>
                  <a:pt x="481" y="14"/>
                  <a:pt x="480" y="14"/>
                  <a:pt x="480" y="15"/>
                </a:cubicBezTo>
                <a:cubicBezTo>
                  <a:pt x="480" y="15"/>
                  <a:pt x="480" y="15"/>
                  <a:pt x="479" y="15"/>
                </a:cubicBezTo>
                <a:cubicBezTo>
                  <a:pt x="471" y="23"/>
                  <a:pt x="471" y="23"/>
                  <a:pt x="471" y="23"/>
                </a:cubicBezTo>
                <a:cubicBezTo>
                  <a:pt x="470" y="25"/>
                  <a:pt x="470" y="26"/>
                  <a:pt x="471" y="28"/>
                </a:cubicBezTo>
                <a:close/>
                <a:moveTo>
                  <a:pt x="388" y="114"/>
                </a:moveTo>
                <a:cubicBezTo>
                  <a:pt x="389" y="114"/>
                  <a:pt x="390" y="114"/>
                  <a:pt x="390" y="113"/>
                </a:cubicBezTo>
                <a:cubicBezTo>
                  <a:pt x="393" y="111"/>
                  <a:pt x="393" y="111"/>
                  <a:pt x="393" y="111"/>
                </a:cubicBezTo>
                <a:cubicBezTo>
                  <a:pt x="393" y="110"/>
                  <a:pt x="393" y="110"/>
                  <a:pt x="393" y="110"/>
                </a:cubicBezTo>
                <a:cubicBezTo>
                  <a:pt x="394" y="110"/>
                  <a:pt x="394" y="109"/>
                  <a:pt x="394" y="109"/>
                </a:cubicBezTo>
                <a:cubicBezTo>
                  <a:pt x="427" y="77"/>
                  <a:pt x="427" y="77"/>
                  <a:pt x="427" y="77"/>
                </a:cubicBezTo>
                <a:cubicBezTo>
                  <a:pt x="428" y="76"/>
                  <a:pt x="428" y="74"/>
                  <a:pt x="427" y="72"/>
                </a:cubicBezTo>
                <a:cubicBezTo>
                  <a:pt x="425" y="71"/>
                  <a:pt x="423" y="71"/>
                  <a:pt x="422" y="72"/>
                </a:cubicBezTo>
                <a:cubicBezTo>
                  <a:pt x="390" y="105"/>
                  <a:pt x="390" y="105"/>
                  <a:pt x="390" y="105"/>
                </a:cubicBezTo>
                <a:cubicBezTo>
                  <a:pt x="390" y="105"/>
                  <a:pt x="389" y="105"/>
                  <a:pt x="389" y="106"/>
                </a:cubicBezTo>
                <a:cubicBezTo>
                  <a:pt x="389" y="106"/>
                  <a:pt x="389" y="106"/>
                  <a:pt x="388" y="106"/>
                </a:cubicBezTo>
                <a:cubicBezTo>
                  <a:pt x="386" y="109"/>
                  <a:pt x="386" y="109"/>
                  <a:pt x="386" y="109"/>
                </a:cubicBezTo>
                <a:cubicBezTo>
                  <a:pt x="385" y="110"/>
                  <a:pt x="385" y="112"/>
                  <a:pt x="386" y="113"/>
                </a:cubicBezTo>
                <a:cubicBezTo>
                  <a:pt x="387" y="114"/>
                  <a:pt x="387" y="114"/>
                  <a:pt x="388" y="114"/>
                </a:cubicBezTo>
                <a:close/>
                <a:moveTo>
                  <a:pt x="363" y="136"/>
                </a:moveTo>
                <a:cubicBezTo>
                  <a:pt x="362" y="135"/>
                  <a:pt x="360" y="135"/>
                  <a:pt x="358" y="136"/>
                </a:cubicBezTo>
                <a:cubicBezTo>
                  <a:pt x="167" y="328"/>
                  <a:pt x="167" y="328"/>
                  <a:pt x="167" y="328"/>
                </a:cubicBezTo>
                <a:cubicBezTo>
                  <a:pt x="166" y="329"/>
                  <a:pt x="166" y="331"/>
                  <a:pt x="167" y="332"/>
                </a:cubicBezTo>
                <a:cubicBezTo>
                  <a:pt x="168" y="333"/>
                  <a:pt x="168" y="333"/>
                  <a:pt x="169" y="333"/>
                </a:cubicBezTo>
                <a:cubicBezTo>
                  <a:pt x="170" y="333"/>
                  <a:pt x="171" y="333"/>
                  <a:pt x="171" y="332"/>
                </a:cubicBezTo>
                <a:cubicBezTo>
                  <a:pt x="363" y="141"/>
                  <a:pt x="363" y="141"/>
                  <a:pt x="363" y="141"/>
                </a:cubicBezTo>
                <a:cubicBezTo>
                  <a:pt x="364" y="139"/>
                  <a:pt x="364" y="137"/>
                  <a:pt x="363" y="136"/>
                </a:cubicBezTo>
                <a:close/>
                <a:moveTo>
                  <a:pt x="166" y="333"/>
                </a:moveTo>
                <a:cubicBezTo>
                  <a:pt x="165" y="332"/>
                  <a:pt x="163" y="332"/>
                  <a:pt x="161" y="333"/>
                </a:cubicBezTo>
                <a:cubicBezTo>
                  <a:pt x="151" y="343"/>
                  <a:pt x="151" y="343"/>
                  <a:pt x="151" y="343"/>
                </a:cubicBezTo>
                <a:cubicBezTo>
                  <a:pt x="150" y="344"/>
                  <a:pt x="150" y="346"/>
                  <a:pt x="151" y="348"/>
                </a:cubicBezTo>
                <a:cubicBezTo>
                  <a:pt x="152" y="348"/>
                  <a:pt x="153" y="349"/>
                  <a:pt x="154" y="349"/>
                </a:cubicBezTo>
                <a:cubicBezTo>
                  <a:pt x="154" y="349"/>
                  <a:pt x="155" y="348"/>
                  <a:pt x="156" y="348"/>
                </a:cubicBezTo>
                <a:cubicBezTo>
                  <a:pt x="166" y="338"/>
                  <a:pt x="166" y="338"/>
                  <a:pt x="166" y="338"/>
                </a:cubicBezTo>
                <a:cubicBezTo>
                  <a:pt x="167" y="336"/>
                  <a:pt x="167" y="334"/>
                  <a:pt x="166" y="333"/>
                </a:cubicBezTo>
                <a:close/>
                <a:moveTo>
                  <a:pt x="465" y="30"/>
                </a:moveTo>
                <a:cubicBezTo>
                  <a:pt x="459" y="35"/>
                  <a:pt x="459" y="35"/>
                  <a:pt x="459" y="35"/>
                </a:cubicBezTo>
                <a:cubicBezTo>
                  <a:pt x="459" y="35"/>
                  <a:pt x="459" y="35"/>
                  <a:pt x="459" y="35"/>
                </a:cubicBezTo>
                <a:cubicBezTo>
                  <a:pt x="449" y="45"/>
                  <a:pt x="449" y="45"/>
                  <a:pt x="449" y="45"/>
                </a:cubicBezTo>
                <a:cubicBezTo>
                  <a:pt x="448" y="46"/>
                  <a:pt x="448" y="48"/>
                  <a:pt x="449" y="49"/>
                </a:cubicBezTo>
                <a:cubicBezTo>
                  <a:pt x="448" y="48"/>
                  <a:pt x="446" y="48"/>
                  <a:pt x="445" y="49"/>
                </a:cubicBezTo>
                <a:cubicBezTo>
                  <a:pt x="434" y="61"/>
                  <a:pt x="434" y="61"/>
                  <a:pt x="434" y="61"/>
                </a:cubicBezTo>
                <a:cubicBezTo>
                  <a:pt x="434" y="61"/>
                  <a:pt x="434" y="61"/>
                  <a:pt x="434" y="61"/>
                </a:cubicBezTo>
                <a:cubicBezTo>
                  <a:pt x="429" y="66"/>
                  <a:pt x="429" y="66"/>
                  <a:pt x="429" y="66"/>
                </a:cubicBezTo>
                <a:cubicBezTo>
                  <a:pt x="428" y="67"/>
                  <a:pt x="428" y="69"/>
                  <a:pt x="429" y="70"/>
                </a:cubicBezTo>
                <a:cubicBezTo>
                  <a:pt x="430" y="71"/>
                  <a:pt x="430" y="71"/>
                  <a:pt x="431" y="71"/>
                </a:cubicBezTo>
                <a:cubicBezTo>
                  <a:pt x="432" y="71"/>
                  <a:pt x="433" y="71"/>
                  <a:pt x="433" y="70"/>
                </a:cubicBezTo>
                <a:cubicBezTo>
                  <a:pt x="449" y="54"/>
                  <a:pt x="449" y="54"/>
                  <a:pt x="449" y="54"/>
                </a:cubicBezTo>
                <a:cubicBezTo>
                  <a:pt x="450" y="54"/>
                  <a:pt x="450" y="54"/>
                  <a:pt x="450" y="54"/>
                </a:cubicBezTo>
                <a:cubicBezTo>
                  <a:pt x="451" y="52"/>
                  <a:pt x="451" y="51"/>
                  <a:pt x="450" y="49"/>
                </a:cubicBezTo>
                <a:cubicBezTo>
                  <a:pt x="451" y="50"/>
                  <a:pt x="451" y="50"/>
                  <a:pt x="452" y="50"/>
                </a:cubicBezTo>
                <a:cubicBezTo>
                  <a:pt x="453" y="50"/>
                  <a:pt x="454" y="50"/>
                  <a:pt x="454" y="49"/>
                </a:cubicBezTo>
                <a:cubicBezTo>
                  <a:pt x="469" y="34"/>
                  <a:pt x="469" y="34"/>
                  <a:pt x="469" y="34"/>
                </a:cubicBezTo>
                <a:cubicBezTo>
                  <a:pt x="470" y="33"/>
                  <a:pt x="470" y="33"/>
                  <a:pt x="470" y="32"/>
                </a:cubicBezTo>
                <a:cubicBezTo>
                  <a:pt x="470" y="31"/>
                  <a:pt x="470" y="30"/>
                  <a:pt x="469" y="30"/>
                </a:cubicBezTo>
                <a:cubicBezTo>
                  <a:pt x="468" y="28"/>
                  <a:pt x="466" y="28"/>
                  <a:pt x="465" y="30"/>
                </a:cubicBezTo>
                <a:close/>
                <a:moveTo>
                  <a:pt x="165" y="352"/>
                </a:moveTo>
                <a:cubicBezTo>
                  <a:pt x="169" y="348"/>
                  <a:pt x="169" y="348"/>
                  <a:pt x="169" y="348"/>
                </a:cubicBezTo>
                <a:cubicBezTo>
                  <a:pt x="170" y="347"/>
                  <a:pt x="170" y="345"/>
                  <a:pt x="169" y="344"/>
                </a:cubicBezTo>
                <a:cubicBezTo>
                  <a:pt x="168" y="343"/>
                  <a:pt x="166" y="343"/>
                  <a:pt x="165" y="344"/>
                </a:cubicBezTo>
                <a:cubicBezTo>
                  <a:pt x="161" y="348"/>
                  <a:pt x="161" y="348"/>
                  <a:pt x="161" y="348"/>
                </a:cubicBezTo>
                <a:cubicBezTo>
                  <a:pt x="160" y="349"/>
                  <a:pt x="160" y="351"/>
                  <a:pt x="161" y="352"/>
                </a:cubicBezTo>
                <a:cubicBezTo>
                  <a:pt x="161" y="353"/>
                  <a:pt x="162" y="353"/>
                  <a:pt x="163" y="353"/>
                </a:cubicBezTo>
                <a:cubicBezTo>
                  <a:pt x="164" y="353"/>
                  <a:pt x="164" y="353"/>
                  <a:pt x="165" y="352"/>
                </a:cubicBezTo>
                <a:close/>
                <a:moveTo>
                  <a:pt x="174" y="342"/>
                </a:moveTo>
                <a:cubicBezTo>
                  <a:pt x="175" y="342"/>
                  <a:pt x="176" y="342"/>
                  <a:pt x="176" y="341"/>
                </a:cubicBezTo>
                <a:cubicBezTo>
                  <a:pt x="370" y="148"/>
                  <a:pt x="370" y="148"/>
                  <a:pt x="370" y="148"/>
                </a:cubicBezTo>
                <a:cubicBezTo>
                  <a:pt x="371" y="147"/>
                  <a:pt x="371" y="145"/>
                  <a:pt x="370" y="143"/>
                </a:cubicBezTo>
                <a:cubicBezTo>
                  <a:pt x="368" y="142"/>
                  <a:pt x="366" y="142"/>
                  <a:pt x="365" y="143"/>
                </a:cubicBezTo>
                <a:cubicBezTo>
                  <a:pt x="172" y="337"/>
                  <a:pt x="172" y="337"/>
                  <a:pt x="172" y="337"/>
                </a:cubicBezTo>
                <a:cubicBezTo>
                  <a:pt x="171" y="338"/>
                  <a:pt x="171" y="340"/>
                  <a:pt x="172" y="341"/>
                </a:cubicBezTo>
                <a:cubicBezTo>
                  <a:pt x="172" y="342"/>
                  <a:pt x="173" y="342"/>
                  <a:pt x="174" y="342"/>
                </a:cubicBezTo>
                <a:close/>
                <a:moveTo>
                  <a:pt x="478" y="38"/>
                </a:moveTo>
                <a:cubicBezTo>
                  <a:pt x="479" y="38"/>
                  <a:pt x="479" y="38"/>
                  <a:pt x="480" y="37"/>
                </a:cubicBezTo>
                <a:cubicBezTo>
                  <a:pt x="490" y="28"/>
                  <a:pt x="490" y="28"/>
                  <a:pt x="490" y="28"/>
                </a:cubicBezTo>
                <a:cubicBezTo>
                  <a:pt x="491" y="26"/>
                  <a:pt x="491" y="24"/>
                  <a:pt x="490" y="23"/>
                </a:cubicBezTo>
                <a:cubicBezTo>
                  <a:pt x="489" y="22"/>
                  <a:pt x="487" y="22"/>
                  <a:pt x="485" y="23"/>
                </a:cubicBezTo>
                <a:cubicBezTo>
                  <a:pt x="476" y="33"/>
                  <a:pt x="476" y="33"/>
                  <a:pt x="476" y="33"/>
                </a:cubicBezTo>
                <a:cubicBezTo>
                  <a:pt x="474" y="34"/>
                  <a:pt x="474" y="36"/>
                  <a:pt x="476" y="37"/>
                </a:cubicBezTo>
                <a:cubicBezTo>
                  <a:pt x="476" y="38"/>
                  <a:pt x="477" y="38"/>
                  <a:pt x="478" y="38"/>
                </a:cubicBezTo>
                <a:close/>
                <a:moveTo>
                  <a:pt x="471" y="37"/>
                </a:moveTo>
                <a:cubicBezTo>
                  <a:pt x="466" y="43"/>
                  <a:pt x="466" y="43"/>
                  <a:pt x="466" y="43"/>
                </a:cubicBezTo>
                <a:cubicBezTo>
                  <a:pt x="465" y="44"/>
                  <a:pt x="465" y="46"/>
                  <a:pt x="466" y="47"/>
                </a:cubicBezTo>
                <a:cubicBezTo>
                  <a:pt x="466" y="48"/>
                  <a:pt x="467" y="48"/>
                  <a:pt x="468" y="48"/>
                </a:cubicBezTo>
                <a:cubicBezTo>
                  <a:pt x="469" y="48"/>
                  <a:pt x="470" y="48"/>
                  <a:pt x="470" y="47"/>
                </a:cubicBezTo>
                <a:cubicBezTo>
                  <a:pt x="476" y="42"/>
                  <a:pt x="476" y="42"/>
                  <a:pt x="476" y="42"/>
                </a:cubicBezTo>
                <a:cubicBezTo>
                  <a:pt x="477" y="41"/>
                  <a:pt x="477" y="39"/>
                  <a:pt x="476" y="37"/>
                </a:cubicBezTo>
                <a:cubicBezTo>
                  <a:pt x="474" y="36"/>
                  <a:pt x="472" y="36"/>
                  <a:pt x="471" y="37"/>
                </a:cubicBezTo>
                <a:close/>
                <a:moveTo>
                  <a:pt x="464" y="50"/>
                </a:moveTo>
                <a:cubicBezTo>
                  <a:pt x="464" y="50"/>
                  <a:pt x="464" y="50"/>
                  <a:pt x="464" y="50"/>
                </a:cubicBezTo>
                <a:cubicBezTo>
                  <a:pt x="464" y="50"/>
                  <a:pt x="464" y="50"/>
                  <a:pt x="463" y="50"/>
                </a:cubicBezTo>
                <a:cubicBezTo>
                  <a:pt x="463" y="50"/>
                  <a:pt x="463" y="50"/>
                  <a:pt x="463" y="50"/>
                </a:cubicBezTo>
                <a:cubicBezTo>
                  <a:pt x="463" y="50"/>
                  <a:pt x="463" y="50"/>
                  <a:pt x="463" y="49"/>
                </a:cubicBezTo>
                <a:cubicBezTo>
                  <a:pt x="463" y="49"/>
                  <a:pt x="463" y="49"/>
                  <a:pt x="463" y="49"/>
                </a:cubicBezTo>
                <a:cubicBezTo>
                  <a:pt x="462" y="49"/>
                  <a:pt x="462" y="49"/>
                  <a:pt x="462" y="49"/>
                </a:cubicBezTo>
                <a:cubicBezTo>
                  <a:pt x="462" y="49"/>
                  <a:pt x="462" y="49"/>
                  <a:pt x="461" y="49"/>
                </a:cubicBezTo>
                <a:cubicBezTo>
                  <a:pt x="461" y="49"/>
                  <a:pt x="461" y="49"/>
                  <a:pt x="461" y="49"/>
                </a:cubicBezTo>
                <a:cubicBezTo>
                  <a:pt x="461" y="49"/>
                  <a:pt x="460" y="49"/>
                  <a:pt x="460" y="49"/>
                </a:cubicBezTo>
                <a:cubicBezTo>
                  <a:pt x="460" y="49"/>
                  <a:pt x="460" y="49"/>
                  <a:pt x="460" y="49"/>
                </a:cubicBezTo>
                <a:cubicBezTo>
                  <a:pt x="460" y="49"/>
                  <a:pt x="459" y="49"/>
                  <a:pt x="459" y="49"/>
                </a:cubicBezTo>
                <a:cubicBezTo>
                  <a:pt x="459" y="49"/>
                  <a:pt x="459" y="49"/>
                  <a:pt x="459" y="50"/>
                </a:cubicBezTo>
                <a:cubicBezTo>
                  <a:pt x="459" y="50"/>
                  <a:pt x="459" y="50"/>
                  <a:pt x="459" y="50"/>
                </a:cubicBezTo>
                <a:cubicBezTo>
                  <a:pt x="459" y="50"/>
                  <a:pt x="459" y="50"/>
                  <a:pt x="459" y="50"/>
                </a:cubicBezTo>
                <a:cubicBezTo>
                  <a:pt x="457" y="52"/>
                  <a:pt x="457" y="52"/>
                  <a:pt x="457" y="52"/>
                </a:cubicBezTo>
                <a:cubicBezTo>
                  <a:pt x="450" y="59"/>
                  <a:pt x="450" y="59"/>
                  <a:pt x="450" y="59"/>
                </a:cubicBezTo>
                <a:cubicBezTo>
                  <a:pt x="450" y="59"/>
                  <a:pt x="450" y="59"/>
                  <a:pt x="450" y="59"/>
                </a:cubicBezTo>
                <a:cubicBezTo>
                  <a:pt x="441" y="68"/>
                  <a:pt x="441" y="68"/>
                  <a:pt x="441" y="68"/>
                </a:cubicBezTo>
                <a:cubicBezTo>
                  <a:pt x="439" y="69"/>
                  <a:pt x="439" y="71"/>
                  <a:pt x="441" y="72"/>
                </a:cubicBezTo>
                <a:cubicBezTo>
                  <a:pt x="441" y="73"/>
                  <a:pt x="442" y="73"/>
                  <a:pt x="443" y="73"/>
                </a:cubicBezTo>
                <a:cubicBezTo>
                  <a:pt x="444" y="73"/>
                  <a:pt x="444" y="73"/>
                  <a:pt x="445" y="72"/>
                </a:cubicBezTo>
                <a:cubicBezTo>
                  <a:pt x="463" y="54"/>
                  <a:pt x="463" y="54"/>
                  <a:pt x="463" y="54"/>
                </a:cubicBezTo>
                <a:cubicBezTo>
                  <a:pt x="463" y="54"/>
                  <a:pt x="463" y="54"/>
                  <a:pt x="463" y="54"/>
                </a:cubicBezTo>
                <a:cubicBezTo>
                  <a:pt x="463" y="54"/>
                  <a:pt x="463" y="54"/>
                  <a:pt x="464" y="54"/>
                </a:cubicBezTo>
                <a:cubicBezTo>
                  <a:pt x="464" y="54"/>
                  <a:pt x="464" y="53"/>
                  <a:pt x="464" y="53"/>
                </a:cubicBezTo>
                <a:cubicBezTo>
                  <a:pt x="464" y="53"/>
                  <a:pt x="464" y="53"/>
                  <a:pt x="464" y="53"/>
                </a:cubicBezTo>
                <a:cubicBezTo>
                  <a:pt x="464" y="52"/>
                  <a:pt x="464" y="52"/>
                  <a:pt x="464" y="52"/>
                </a:cubicBezTo>
                <a:cubicBezTo>
                  <a:pt x="464" y="52"/>
                  <a:pt x="464" y="52"/>
                  <a:pt x="464" y="52"/>
                </a:cubicBezTo>
                <a:cubicBezTo>
                  <a:pt x="464" y="51"/>
                  <a:pt x="464" y="51"/>
                  <a:pt x="464" y="51"/>
                </a:cubicBezTo>
                <a:cubicBezTo>
                  <a:pt x="464" y="51"/>
                  <a:pt x="464" y="51"/>
                  <a:pt x="464" y="50"/>
                </a:cubicBezTo>
                <a:close/>
                <a:moveTo>
                  <a:pt x="490" y="23"/>
                </a:moveTo>
                <a:cubicBezTo>
                  <a:pt x="491" y="23"/>
                  <a:pt x="492" y="24"/>
                  <a:pt x="492" y="24"/>
                </a:cubicBezTo>
                <a:cubicBezTo>
                  <a:pt x="493" y="24"/>
                  <a:pt x="494" y="23"/>
                  <a:pt x="495" y="23"/>
                </a:cubicBezTo>
                <a:cubicBezTo>
                  <a:pt x="502" y="15"/>
                  <a:pt x="502" y="15"/>
                  <a:pt x="502" y="15"/>
                </a:cubicBezTo>
                <a:cubicBezTo>
                  <a:pt x="506" y="11"/>
                  <a:pt x="506" y="11"/>
                  <a:pt x="506" y="11"/>
                </a:cubicBezTo>
                <a:cubicBezTo>
                  <a:pt x="508" y="10"/>
                  <a:pt x="508" y="8"/>
                  <a:pt x="506" y="7"/>
                </a:cubicBezTo>
                <a:cubicBezTo>
                  <a:pt x="505" y="5"/>
                  <a:pt x="503" y="5"/>
                  <a:pt x="502" y="7"/>
                </a:cubicBezTo>
                <a:cubicBezTo>
                  <a:pt x="495" y="14"/>
                  <a:pt x="495" y="14"/>
                  <a:pt x="495" y="14"/>
                </a:cubicBezTo>
                <a:cubicBezTo>
                  <a:pt x="490" y="18"/>
                  <a:pt x="490" y="18"/>
                  <a:pt x="490" y="18"/>
                </a:cubicBezTo>
                <a:cubicBezTo>
                  <a:pt x="489" y="20"/>
                  <a:pt x="489" y="22"/>
                  <a:pt x="490" y="23"/>
                </a:cubicBezTo>
                <a:close/>
                <a:moveTo>
                  <a:pt x="429" y="80"/>
                </a:moveTo>
                <a:cubicBezTo>
                  <a:pt x="415" y="93"/>
                  <a:pt x="415" y="93"/>
                  <a:pt x="415" y="93"/>
                </a:cubicBezTo>
                <a:cubicBezTo>
                  <a:pt x="415" y="93"/>
                  <a:pt x="415" y="94"/>
                  <a:pt x="415" y="94"/>
                </a:cubicBezTo>
                <a:cubicBezTo>
                  <a:pt x="414" y="94"/>
                  <a:pt x="414" y="95"/>
                  <a:pt x="414" y="95"/>
                </a:cubicBezTo>
                <a:cubicBezTo>
                  <a:pt x="411" y="97"/>
                  <a:pt x="411" y="97"/>
                  <a:pt x="411" y="97"/>
                </a:cubicBezTo>
                <a:cubicBezTo>
                  <a:pt x="410" y="99"/>
                  <a:pt x="410" y="100"/>
                  <a:pt x="411" y="102"/>
                </a:cubicBezTo>
                <a:cubicBezTo>
                  <a:pt x="412" y="102"/>
                  <a:pt x="413" y="103"/>
                  <a:pt x="414" y="103"/>
                </a:cubicBezTo>
                <a:cubicBezTo>
                  <a:pt x="414" y="103"/>
                  <a:pt x="415" y="102"/>
                  <a:pt x="416" y="102"/>
                </a:cubicBezTo>
                <a:cubicBezTo>
                  <a:pt x="418" y="99"/>
                  <a:pt x="418" y="99"/>
                  <a:pt x="418" y="99"/>
                </a:cubicBezTo>
                <a:cubicBezTo>
                  <a:pt x="418" y="99"/>
                  <a:pt x="419" y="99"/>
                  <a:pt x="419" y="98"/>
                </a:cubicBezTo>
                <a:cubicBezTo>
                  <a:pt x="419" y="98"/>
                  <a:pt x="420" y="98"/>
                  <a:pt x="420" y="98"/>
                </a:cubicBezTo>
                <a:cubicBezTo>
                  <a:pt x="433" y="84"/>
                  <a:pt x="433" y="84"/>
                  <a:pt x="433" y="84"/>
                </a:cubicBezTo>
                <a:cubicBezTo>
                  <a:pt x="434" y="83"/>
                  <a:pt x="434" y="81"/>
                  <a:pt x="433" y="80"/>
                </a:cubicBezTo>
                <a:cubicBezTo>
                  <a:pt x="432" y="79"/>
                  <a:pt x="430" y="79"/>
                  <a:pt x="429" y="80"/>
                </a:cubicBezTo>
                <a:close/>
                <a:moveTo>
                  <a:pt x="432" y="95"/>
                </a:moveTo>
                <a:cubicBezTo>
                  <a:pt x="431" y="94"/>
                  <a:pt x="429" y="94"/>
                  <a:pt x="428" y="95"/>
                </a:cubicBezTo>
                <a:cubicBezTo>
                  <a:pt x="415" y="108"/>
                  <a:pt x="415" y="108"/>
                  <a:pt x="415" y="108"/>
                </a:cubicBezTo>
                <a:cubicBezTo>
                  <a:pt x="413" y="109"/>
                  <a:pt x="413" y="111"/>
                  <a:pt x="415" y="112"/>
                </a:cubicBezTo>
                <a:cubicBezTo>
                  <a:pt x="415" y="113"/>
                  <a:pt x="416" y="113"/>
                  <a:pt x="417" y="113"/>
                </a:cubicBezTo>
                <a:cubicBezTo>
                  <a:pt x="418" y="113"/>
                  <a:pt x="418" y="113"/>
                  <a:pt x="419" y="112"/>
                </a:cubicBezTo>
                <a:cubicBezTo>
                  <a:pt x="432" y="99"/>
                  <a:pt x="432" y="99"/>
                  <a:pt x="432" y="99"/>
                </a:cubicBezTo>
                <a:cubicBezTo>
                  <a:pt x="433" y="98"/>
                  <a:pt x="433" y="96"/>
                  <a:pt x="432" y="95"/>
                </a:cubicBezTo>
                <a:close/>
                <a:moveTo>
                  <a:pt x="212" y="319"/>
                </a:moveTo>
                <a:cubicBezTo>
                  <a:pt x="212" y="319"/>
                  <a:pt x="212" y="319"/>
                  <a:pt x="212" y="319"/>
                </a:cubicBezTo>
                <a:cubicBezTo>
                  <a:pt x="379" y="152"/>
                  <a:pt x="379" y="152"/>
                  <a:pt x="379" y="152"/>
                </a:cubicBezTo>
                <a:cubicBezTo>
                  <a:pt x="380" y="151"/>
                  <a:pt x="380" y="149"/>
                  <a:pt x="379" y="148"/>
                </a:cubicBezTo>
                <a:cubicBezTo>
                  <a:pt x="378" y="147"/>
                  <a:pt x="376" y="147"/>
                  <a:pt x="375" y="148"/>
                </a:cubicBezTo>
                <a:cubicBezTo>
                  <a:pt x="208" y="315"/>
                  <a:pt x="208" y="315"/>
                  <a:pt x="208" y="315"/>
                </a:cubicBezTo>
                <a:cubicBezTo>
                  <a:pt x="208" y="315"/>
                  <a:pt x="208" y="315"/>
                  <a:pt x="208" y="315"/>
                </a:cubicBezTo>
                <a:cubicBezTo>
                  <a:pt x="178" y="345"/>
                  <a:pt x="178" y="345"/>
                  <a:pt x="178" y="345"/>
                </a:cubicBezTo>
                <a:cubicBezTo>
                  <a:pt x="176" y="346"/>
                  <a:pt x="176" y="348"/>
                  <a:pt x="178" y="349"/>
                </a:cubicBezTo>
                <a:cubicBezTo>
                  <a:pt x="178" y="350"/>
                  <a:pt x="179" y="350"/>
                  <a:pt x="180" y="350"/>
                </a:cubicBezTo>
                <a:cubicBezTo>
                  <a:pt x="181" y="350"/>
                  <a:pt x="181" y="350"/>
                  <a:pt x="182" y="349"/>
                </a:cubicBezTo>
                <a:lnTo>
                  <a:pt x="212" y="319"/>
                </a:lnTo>
                <a:close/>
                <a:moveTo>
                  <a:pt x="172" y="360"/>
                </a:moveTo>
                <a:cubicBezTo>
                  <a:pt x="173" y="358"/>
                  <a:pt x="173" y="357"/>
                  <a:pt x="172" y="355"/>
                </a:cubicBezTo>
                <a:cubicBezTo>
                  <a:pt x="171" y="354"/>
                  <a:pt x="169" y="354"/>
                  <a:pt x="167" y="355"/>
                </a:cubicBezTo>
                <a:cubicBezTo>
                  <a:pt x="163" y="360"/>
                  <a:pt x="163" y="360"/>
                  <a:pt x="163" y="360"/>
                </a:cubicBezTo>
                <a:cubicBezTo>
                  <a:pt x="161" y="361"/>
                  <a:pt x="161" y="363"/>
                  <a:pt x="163" y="364"/>
                </a:cubicBezTo>
                <a:cubicBezTo>
                  <a:pt x="163" y="365"/>
                  <a:pt x="164" y="365"/>
                  <a:pt x="165" y="365"/>
                </a:cubicBezTo>
                <a:cubicBezTo>
                  <a:pt x="166" y="365"/>
                  <a:pt x="166" y="365"/>
                  <a:pt x="167" y="364"/>
                </a:cubicBezTo>
                <a:lnTo>
                  <a:pt x="172" y="360"/>
                </a:lnTo>
                <a:close/>
                <a:moveTo>
                  <a:pt x="486" y="37"/>
                </a:moveTo>
                <a:cubicBezTo>
                  <a:pt x="486" y="37"/>
                  <a:pt x="486" y="37"/>
                  <a:pt x="486" y="37"/>
                </a:cubicBezTo>
                <a:cubicBezTo>
                  <a:pt x="478" y="45"/>
                  <a:pt x="478" y="45"/>
                  <a:pt x="478" y="45"/>
                </a:cubicBezTo>
                <a:cubicBezTo>
                  <a:pt x="477" y="46"/>
                  <a:pt x="477" y="47"/>
                  <a:pt x="477" y="48"/>
                </a:cubicBezTo>
                <a:cubicBezTo>
                  <a:pt x="476" y="48"/>
                  <a:pt x="475" y="48"/>
                  <a:pt x="474" y="49"/>
                </a:cubicBezTo>
                <a:cubicBezTo>
                  <a:pt x="464" y="58"/>
                  <a:pt x="464" y="58"/>
                  <a:pt x="464" y="58"/>
                </a:cubicBezTo>
                <a:cubicBezTo>
                  <a:pt x="435" y="87"/>
                  <a:pt x="435" y="87"/>
                  <a:pt x="435" y="87"/>
                </a:cubicBezTo>
                <a:cubicBezTo>
                  <a:pt x="434" y="89"/>
                  <a:pt x="434" y="90"/>
                  <a:pt x="435" y="92"/>
                </a:cubicBezTo>
                <a:cubicBezTo>
                  <a:pt x="436" y="92"/>
                  <a:pt x="437" y="93"/>
                  <a:pt x="438" y="93"/>
                </a:cubicBezTo>
                <a:cubicBezTo>
                  <a:pt x="438" y="93"/>
                  <a:pt x="439" y="92"/>
                  <a:pt x="440" y="92"/>
                </a:cubicBezTo>
                <a:cubicBezTo>
                  <a:pt x="458" y="74"/>
                  <a:pt x="458" y="74"/>
                  <a:pt x="458" y="74"/>
                </a:cubicBezTo>
                <a:cubicBezTo>
                  <a:pt x="469" y="63"/>
                  <a:pt x="469" y="63"/>
                  <a:pt x="469" y="63"/>
                </a:cubicBezTo>
                <a:cubicBezTo>
                  <a:pt x="478" y="53"/>
                  <a:pt x="478" y="53"/>
                  <a:pt x="478" y="53"/>
                </a:cubicBezTo>
                <a:cubicBezTo>
                  <a:pt x="479" y="52"/>
                  <a:pt x="479" y="51"/>
                  <a:pt x="479" y="50"/>
                </a:cubicBezTo>
                <a:cubicBezTo>
                  <a:pt x="479" y="50"/>
                  <a:pt x="480" y="50"/>
                  <a:pt x="480" y="50"/>
                </a:cubicBezTo>
                <a:cubicBezTo>
                  <a:pt x="481" y="50"/>
                  <a:pt x="481" y="50"/>
                  <a:pt x="482" y="49"/>
                </a:cubicBezTo>
                <a:cubicBezTo>
                  <a:pt x="490" y="41"/>
                  <a:pt x="490" y="41"/>
                  <a:pt x="490" y="41"/>
                </a:cubicBezTo>
                <a:cubicBezTo>
                  <a:pt x="490" y="41"/>
                  <a:pt x="490" y="41"/>
                  <a:pt x="490" y="41"/>
                </a:cubicBezTo>
                <a:cubicBezTo>
                  <a:pt x="490" y="41"/>
                  <a:pt x="490" y="41"/>
                  <a:pt x="491" y="41"/>
                </a:cubicBezTo>
                <a:cubicBezTo>
                  <a:pt x="523" y="9"/>
                  <a:pt x="523" y="9"/>
                  <a:pt x="523" y="9"/>
                </a:cubicBezTo>
                <a:cubicBezTo>
                  <a:pt x="524" y="8"/>
                  <a:pt x="524" y="6"/>
                  <a:pt x="523" y="4"/>
                </a:cubicBezTo>
                <a:cubicBezTo>
                  <a:pt x="521" y="3"/>
                  <a:pt x="519" y="3"/>
                  <a:pt x="518" y="4"/>
                </a:cubicBezTo>
                <a:cubicBezTo>
                  <a:pt x="486" y="36"/>
                  <a:pt x="486" y="36"/>
                  <a:pt x="486" y="36"/>
                </a:cubicBezTo>
                <a:cubicBezTo>
                  <a:pt x="486" y="37"/>
                  <a:pt x="486" y="37"/>
                  <a:pt x="486" y="37"/>
                </a:cubicBezTo>
                <a:close/>
                <a:moveTo>
                  <a:pt x="510" y="31"/>
                </a:moveTo>
                <a:cubicBezTo>
                  <a:pt x="511" y="31"/>
                  <a:pt x="512" y="31"/>
                  <a:pt x="513" y="31"/>
                </a:cubicBezTo>
                <a:cubicBezTo>
                  <a:pt x="513" y="31"/>
                  <a:pt x="514" y="31"/>
                  <a:pt x="515" y="31"/>
                </a:cubicBezTo>
                <a:cubicBezTo>
                  <a:pt x="537" y="8"/>
                  <a:pt x="537" y="8"/>
                  <a:pt x="537" y="8"/>
                </a:cubicBezTo>
                <a:cubicBezTo>
                  <a:pt x="539" y="7"/>
                  <a:pt x="539" y="5"/>
                  <a:pt x="537" y="4"/>
                </a:cubicBezTo>
                <a:cubicBezTo>
                  <a:pt x="536" y="2"/>
                  <a:pt x="534" y="2"/>
                  <a:pt x="533" y="4"/>
                </a:cubicBezTo>
                <a:cubicBezTo>
                  <a:pt x="510" y="26"/>
                  <a:pt x="510" y="26"/>
                  <a:pt x="510" y="26"/>
                </a:cubicBezTo>
                <a:cubicBezTo>
                  <a:pt x="509" y="27"/>
                  <a:pt x="509" y="29"/>
                  <a:pt x="510" y="31"/>
                </a:cubicBezTo>
                <a:close/>
                <a:moveTo>
                  <a:pt x="389" y="152"/>
                </a:moveTo>
                <a:cubicBezTo>
                  <a:pt x="388" y="151"/>
                  <a:pt x="386" y="151"/>
                  <a:pt x="384" y="152"/>
                </a:cubicBezTo>
                <a:cubicBezTo>
                  <a:pt x="181" y="356"/>
                  <a:pt x="181" y="356"/>
                  <a:pt x="181" y="356"/>
                </a:cubicBezTo>
                <a:cubicBezTo>
                  <a:pt x="179" y="357"/>
                  <a:pt x="179" y="359"/>
                  <a:pt x="181" y="360"/>
                </a:cubicBezTo>
                <a:cubicBezTo>
                  <a:pt x="181" y="361"/>
                  <a:pt x="182" y="361"/>
                  <a:pt x="183" y="361"/>
                </a:cubicBezTo>
                <a:cubicBezTo>
                  <a:pt x="184" y="361"/>
                  <a:pt x="184" y="361"/>
                  <a:pt x="185" y="360"/>
                </a:cubicBezTo>
                <a:cubicBezTo>
                  <a:pt x="389" y="157"/>
                  <a:pt x="389" y="157"/>
                  <a:pt x="389" y="157"/>
                </a:cubicBezTo>
                <a:cubicBezTo>
                  <a:pt x="390" y="155"/>
                  <a:pt x="390" y="153"/>
                  <a:pt x="389" y="152"/>
                </a:cubicBezTo>
                <a:close/>
                <a:moveTo>
                  <a:pt x="492" y="48"/>
                </a:moveTo>
                <a:cubicBezTo>
                  <a:pt x="491" y="47"/>
                  <a:pt x="491" y="47"/>
                  <a:pt x="490" y="47"/>
                </a:cubicBezTo>
                <a:cubicBezTo>
                  <a:pt x="489" y="48"/>
                  <a:pt x="489" y="48"/>
                  <a:pt x="488" y="48"/>
                </a:cubicBezTo>
                <a:cubicBezTo>
                  <a:pt x="485" y="51"/>
                  <a:pt x="485" y="51"/>
                  <a:pt x="485" y="51"/>
                </a:cubicBezTo>
                <a:cubicBezTo>
                  <a:pt x="485" y="51"/>
                  <a:pt x="485" y="51"/>
                  <a:pt x="485" y="51"/>
                </a:cubicBezTo>
                <a:cubicBezTo>
                  <a:pt x="468" y="68"/>
                  <a:pt x="468" y="68"/>
                  <a:pt x="468" y="68"/>
                </a:cubicBezTo>
                <a:cubicBezTo>
                  <a:pt x="467" y="69"/>
                  <a:pt x="467" y="71"/>
                  <a:pt x="468" y="73"/>
                </a:cubicBezTo>
                <a:cubicBezTo>
                  <a:pt x="469" y="73"/>
                  <a:pt x="470" y="73"/>
                  <a:pt x="471" y="73"/>
                </a:cubicBezTo>
                <a:cubicBezTo>
                  <a:pt x="471" y="73"/>
                  <a:pt x="472" y="73"/>
                  <a:pt x="473" y="73"/>
                </a:cubicBezTo>
                <a:cubicBezTo>
                  <a:pt x="475" y="70"/>
                  <a:pt x="475" y="70"/>
                  <a:pt x="475" y="70"/>
                </a:cubicBezTo>
                <a:cubicBezTo>
                  <a:pt x="485" y="60"/>
                  <a:pt x="485" y="60"/>
                  <a:pt x="485" y="60"/>
                </a:cubicBezTo>
                <a:cubicBezTo>
                  <a:pt x="485" y="60"/>
                  <a:pt x="485" y="60"/>
                  <a:pt x="485" y="60"/>
                </a:cubicBezTo>
                <a:cubicBezTo>
                  <a:pt x="485" y="60"/>
                  <a:pt x="486" y="60"/>
                  <a:pt x="486" y="60"/>
                </a:cubicBezTo>
                <a:cubicBezTo>
                  <a:pt x="486" y="60"/>
                  <a:pt x="486" y="59"/>
                  <a:pt x="486" y="59"/>
                </a:cubicBezTo>
                <a:cubicBezTo>
                  <a:pt x="488" y="57"/>
                  <a:pt x="488" y="57"/>
                  <a:pt x="488" y="57"/>
                </a:cubicBezTo>
                <a:cubicBezTo>
                  <a:pt x="488" y="57"/>
                  <a:pt x="488" y="57"/>
                  <a:pt x="488" y="57"/>
                </a:cubicBezTo>
                <a:cubicBezTo>
                  <a:pt x="490" y="56"/>
                  <a:pt x="490" y="56"/>
                  <a:pt x="490" y="56"/>
                </a:cubicBezTo>
                <a:cubicBezTo>
                  <a:pt x="490" y="56"/>
                  <a:pt x="490" y="56"/>
                  <a:pt x="490" y="56"/>
                </a:cubicBezTo>
                <a:cubicBezTo>
                  <a:pt x="493" y="53"/>
                  <a:pt x="493" y="53"/>
                  <a:pt x="493" y="53"/>
                </a:cubicBezTo>
                <a:cubicBezTo>
                  <a:pt x="494" y="51"/>
                  <a:pt x="494" y="49"/>
                  <a:pt x="493" y="48"/>
                </a:cubicBezTo>
                <a:cubicBezTo>
                  <a:pt x="493" y="48"/>
                  <a:pt x="492" y="48"/>
                  <a:pt x="492" y="48"/>
                </a:cubicBezTo>
                <a:close/>
                <a:moveTo>
                  <a:pt x="172" y="364"/>
                </a:moveTo>
                <a:cubicBezTo>
                  <a:pt x="168" y="369"/>
                  <a:pt x="168" y="369"/>
                  <a:pt x="168" y="369"/>
                </a:cubicBezTo>
                <a:cubicBezTo>
                  <a:pt x="166" y="370"/>
                  <a:pt x="166" y="372"/>
                  <a:pt x="168" y="373"/>
                </a:cubicBezTo>
                <a:cubicBezTo>
                  <a:pt x="168" y="374"/>
                  <a:pt x="169" y="374"/>
                  <a:pt x="170" y="374"/>
                </a:cubicBezTo>
                <a:cubicBezTo>
                  <a:pt x="171" y="374"/>
                  <a:pt x="171" y="374"/>
                  <a:pt x="172" y="373"/>
                </a:cubicBezTo>
                <a:cubicBezTo>
                  <a:pt x="177" y="369"/>
                  <a:pt x="177" y="369"/>
                  <a:pt x="177" y="369"/>
                </a:cubicBezTo>
                <a:cubicBezTo>
                  <a:pt x="178" y="367"/>
                  <a:pt x="178" y="365"/>
                  <a:pt x="177" y="364"/>
                </a:cubicBezTo>
                <a:cubicBezTo>
                  <a:pt x="176" y="363"/>
                  <a:pt x="174" y="363"/>
                  <a:pt x="172" y="364"/>
                </a:cubicBezTo>
                <a:close/>
                <a:moveTo>
                  <a:pt x="464" y="73"/>
                </a:moveTo>
                <a:cubicBezTo>
                  <a:pt x="462" y="75"/>
                  <a:pt x="462" y="75"/>
                  <a:pt x="462" y="75"/>
                </a:cubicBezTo>
                <a:cubicBezTo>
                  <a:pt x="461" y="76"/>
                  <a:pt x="461" y="78"/>
                  <a:pt x="462" y="79"/>
                </a:cubicBezTo>
                <a:cubicBezTo>
                  <a:pt x="463" y="79"/>
                  <a:pt x="464" y="80"/>
                  <a:pt x="464" y="80"/>
                </a:cubicBezTo>
                <a:cubicBezTo>
                  <a:pt x="465" y="80"/>
                  <a:pt x="466" y="79"/>
                  <a:pt x="466" y="79"/>
                </a:cubicBezTo>
                <a:cubicBezTo>
                  <a:pt x="468" y="77"/>
                  <a:pt x="468" y="77"/>
                  <a:pt x="468" y="77"/>
                </a:cubicBezTo>
                <a:cubicBezTo>
                  <a:pt x="470" y="76"/>
                  <a:pt x="470" y="74"/>
                  <a:pt x="468" y="73"/>
                </a:cubicBezTo>
                <a:cubicBezTo>
                  <a:pt x="467" y="71"/>
                  <a:pt x="465" y="71"/>
                  <a:pt x="464" y="73"/>
                </a:cubicBezTo>
                <a:close/>
                <a:moveTo>
                  <a:pt x="435" y="102"/>
                </a:moveTo>
                <a:cubicBezTo>
                  <a:pt x="431" y="106"/>
                  <a:pt x="431" y="106"/>
                  <a:pt x="431" y="106"/>
                </a:cubicBezTo>
                <a:cubicBezTo>
                  <a:pt x="424" y="112"/>
                  <a:pt x="424" y="112"/>
                  <a:pt x="424" y="112"/>
                </a:cubicBezTo>
                <a:cubicBezTo>
                  <a:pt x="423" y="114"/>
                  <a:pt x="423" y="115"/>
                  <a:pt x="424" y="117"/>
                </a:cubicBezTo>
                <a:cubicBezTo>
                  <a:pt x="425" y="117"/>
                  <a:pt x="426" y="118"/>
                  <a:pt x="426" y="118"/>
                </a:cubicBezTo>
                <a:cubicBezTo>
                  <a:pt x="427" y="118"/>
                  <a:pt x="428" y="117"/>
                  <a:pt x="429" y="117"/>
                </a:cubicBezTo>
                <a:cubicBezTo>
                  <a:pt x="435" y="110"/>
                  <a:pt x="435" y="110"/>
                  <a:pt x="435" y="110"/>
                </a:cubicBezTo>
                <a:cubicBezTo>
                  <a:pt x="439" y="106"/>
                  <a:pt x="439" y="106"/>
                  <a:pt x="439" y="106"/>
                </a:cubicBezTo>
                <a:cubicBezTo>
                  <a:pt x="441" y="105"/>
                  <a:pt x="441" y="103"/>
                  <a:pt x="439" y="102"/>
                </a:cubicBezTo>
                <a:cubicBezTo>
                  <a:pt x="438" y="100"/>
                  <a:pt x="436" y="100"/>
                  <a:pt x="435" y="102"/>
                </a:cubicBezTo>
                <a:close/>
                <a:moveTo>
                  <a:pt x="533" y="22"/>
                </a:moveTo>
                <a:cubicBezTo>
                  <a:pt x="534" y="22"/>
                  <a:pt x="535" y="23"/>
                  <a:pt x="535" y="23"/>
                </a:cubicBezTo>
                <a:cubicBezTo>
                  <a:pt x="536" y="23"/>
                  <a:pt x="537" y="22"/>
                  <a:pt x="538" y="22"/>
                </a:cubicBezTo>
                <a:cubicBezTo>
                  <a:pt x="551" y="8"/>
                  <a:pt x="551" y="8"/>
                  <a:pt x="551" y="8"/>
                </a:cubicBezTo>
                <a:cubicBezTo>
                  <a:pt x="552" y="7"/>
                  <a:pt x="552" y="5"/>
                  <a:pt x="551" y="4"/>
                </a:cubicBezTo>
                <a:cubicBezTo>
                  <a:pt x="550" y="3"/>
                  <a:pt x="548" y="3"/>
                  <a:pt x="547" y="4"/>
                </a:cubicBezTo>
                <a:cubicBezTo>
                  <a:pt x="533" y="17"/>
                  <a:pt x="533" y="17"/>
                  <a:pt x="533" y="17"/>
                </a:cubicBezTo>
                <a:cubicBezTo>
                  <a:pt x="532" y="19"/>
                  <a:pt x="532" y="21"/>
                  <a:pt x="533" y="22"/>
                </a:cubicBezTo>
                <a:close/>
                <a:moveTo>
                  <a:pt x="399" y="161"/>
                </a:moveTo>
                <a:cubicBezTo>
                  <a:pt x="400" y="159"/>
                  <a:pt x="400" y="157"/>
                  <a:pt x="399" y="156"/>
                </a:cubicBezTo>
                <a:cubicBezTo>
                  <a:pt x="398" y="155"/>
                  <a:pt x="396" y="155"/>
                  <a:pt x="394" y="156"/>
                </a:cubicBezTo>
                <a:cubicBezTo>
                  <a:pt x="188" y="363"/>
                  <a:pt x="188" y="363"/>
                  <a:pt x="188" y="363"/>
                </a:cubicBezTo>
                <a:cubicBezTo>
                  <a:pt x="187" y="364"/>
                  <a:pt x="187" y="366"/>
                  <a:pt x="188" y="367"/>
                </a:cubicBezTo>
                <a:cubicBezTo>
                  <a:pt x="188" y="368"/>
                  <a:pt x="189" y="368"/>
                  <a:pt x="190" y="368"/>
                </a:cubicBezTo>
                <a:cubicBezTo>
                  <a:pt x="191" y="368"/>
                  <a:pt x="192" y="368"/>
                  <a:pt x="192" y="367"/>
                </a:cubicBezTo>
                <a:lnTo>
                  <a:pt x="399" y="161"/>
                </a:lnTo>
                <a:close/>
                <a:moveTo>
                  <a:pt x="495" y="55"/>
                </a:moveTo>
                <a:cubicBezTo>
                  <a:pt x="479" y="72"/>
                  <a:pt x="479" y="72"/>
                  <a:pt x="479" y="72"/>
                </a:cubicBezTo>
                <a:cubicBezTo>
                  <a:pt x="479" y="72"/>
                  <a:pt x="479" y="72"/>
                  <a:pt x="478" y="72"/>
                </a:cubicBezTo>
                <a:cubicBezTo>
                  <a:pt x="478" y="72"/>
                  <a:pt x="478" y="73"/>
                  <a:pt x="478" y="73"/>
                </a:cubicBezTo>
                <a:cubicBezTo>
                  <a:pt x="474" y="77"/>
                  <a:pt x="474" y="77"/>
                  <a:pt x="474" y="77"/>
                </a:cubicBezTo>
                <a:cubicBezTo>
                  <a:pt x="474" y="77"/>
                  <a:pt x="474" y="77"/>
                  <a:pt x="473" y="77"/>
                </a:cubicBezTo>
                <a:cubicBezTo>
                  <a:pt x="473" y="77"/>
                  <a:pt x="473" y="78"/>
                  <a:pt x="473" y="78"/>
                </a:cubicBezTo>
                <a:cubicBezTo>
                  <a:pt x="467" y="84"/>
                  <a:pt x="467" y="84"/>
                  <a:pt x="467" y="84"/>
                </a:cubicBezTo>
                <a:cubicBezTo>
                  <a:pt x="466" y="85"/>
                  <a:pt x="466" y="87"/>
                  <a:pt x="467" y="88"/>
                </a:cubicBezTo>
                <a:cubicBezTo>
                  <a:pt x="468" y="89"/>
                  <a:pt x="468" y="89"/>
                  <a:pt x="469" y="89"/>
                </a:cubicBezTo>
                <a:cubicBezTo>
                  <a:pt x="470" y="89"/>
                  <a:pt x="471" y="89"/>
                  <a:pt x="471" y="88"/>
                </a:cubicBezTo>
                <a:cubicBezTo>
                  <a:pt x="477" y="82"/>
                  <a:pt x="477" y="82"/>
                  <a:pt x="477" y="82"/>
                </a:cubicBezTo>
                <a:cubicBezTo>
                  <a:pt x="477" y="82"/>
                  <a:pt x="478" y="82"/>
                  <a:pt x="478" y="81"/>
                </a:cubicBezTo>
                <a:cubicBezTo>
                  <a:pt x="478" y="81"/>
                  <a:pt x="478" y="81"/>
                  <a:pt x="478" y="81"/>
                </a:cubicBezTo>
                <a:cubicBezTo>
                  <a:pt x="482" y="77"/>
                  <a:pt x="482" y="77"/>
                  <a:pt x="482" y="77"/>
                </a:cubicBezTo>
                <a:cubicBezTo>
                  <a:pt x="482" y="77"/>
                  <a:pt x="482" y="77"/>
                  <a:pt x="483" y="77"/>
                </a:cubicBezTo>
                <a:cubicBezTo>
                  <a:pt x="483" y="76"/>
                  <a:pt x="483" y="76"/>
                  <a:pt x="483" y="76"/>
                </a:cubicBezTo>
                <a:cubicBezTo>
                  <a:pt x="500" y="60"/>
                  <a:pt x="500" y="60"/>
                  <a:pt x="500" y="60"/>
                </a:cubicBezTo>
                <a:cubicBezTo>
                  <a:pt x="501" y="58"/>
                  <a:pt x="501" y="56"/>
                  <a:pt x="500" y="55"/>
                </a:cubicBezTo>
                <a:cubicBezTo>
                  <a:pt x="499" y="54"/>
                  <a:pt x="497" y="54"/>
                  <a:pt x="495" y="55"/>
                </a:cubicBezTo>
                <a:close/>
                <a:moveTo>
                  <a:pt x="454" y="96"/>
                </a:moveTo>
                <a:cubicBezTo>
                  <a:pt x="452" y="99"/>
                  <a:pt x="452" y="99"/>
                  <a:pt x="452" y="99"/>
                </a:cubicBezTo>
                <a:cubicBezTo>
                  <a:pt x="451" y="100"/>
                  <a:pt x="451" y="102"/>
                  <a:pt x="452" y="103"/>
                </a:cubicBezTo>
                <a:cubicBezTo>
                  <a:pt x="453" y="103"/>
                  <a:pt x="453" y="104"/>
                  <a:pt x="454" y="104"/>
                </a:cubicBezTo>
                <a:cubicBezTo>
                  <a:pt x="455" y="104"/>
                  <a:pt x="456" y="103"/>
                  <a:pt x="456" y="103"/>
                </a:cubicBezTo>
                <a:cubicBezTo>
                  <a:pt x="459" y="101"/>
                  <a:pt x="459" y="101"/>
                  <a:pt x="459" y="101"/>
                </a:cubicBezTo>
                <a:cubicBezTo>
                  <a:pt x="460" y="100"/>
                  <a:pt x="460" y="98"/>
                  <a:pt x="459" y="96"/>
                </a:cubicBezTo>
                <a:cubicBezTo>
                  <a:pt x="457" y="95"/>
                  <a:pt x="455" y="95"/>
                  <a:pt x="454" y="96"/>
                </a:cubicBezTo>
                <a:close/>
                <a:moveTo>
                  <a:pt x="437" y="114"/>
                </a:moveTo>
                <a:cubicBezTo>
                  <a:pt x="435" y="116"/>
                  <a:pt x="435" y="116"/>
                  <a:pt x="435" y="116"/>
                </a:cubicBezTo>
                <a:cubicBezTo>
                  <a:pt x="435" y="116"/>
                  <a:pt x="434" y="116"/>
                  <a:pt x="434" y="117"/>
                </a:cubicBezTo>
                <a:cubicBezTo>
                  <a:pt x="434" y="117"/>
                  <a:pt x="434" y="117"/>
                  <a:pt x="434" y="117"/>
                </a:cubicBezTo>
                <a:cubicBezTo>
                  <a:pt x="434" y="117"/>
                  <a:pt x="434" y="117"/>
                  <a:pt x="434" y="117"/>
                </a:cubicBezTo>
                <a:cubicBezTo>
                  <a:pt x="433" y="117"/>
                  <a:pt x="433" y="117"/>
                  <a:pt x="433" y="117"/>
                </a:cubicBezTo>
                <a:cubicBezTo>
                  <a:pt x="433" y="117"/>
                  <a:pt x="433" y="117"/>
                  <a:pt x="433" y="118"/>
                </a:cubicBezTo>
                <a:cubicBezTo>
                  <a:pt x="433" y="118"/>
                  <a:pt x="433" y="118"/>
                  <a:pt x="433" y="118"/>
                </a:cubicBezTo>
                <a:cubicBezTo>
                  <a:pt x="433" y="118"/>
                  <a:pt x="433" y="118"/>
                  <a:pt x="433" y="119"/>
                </a:cubicBezTo>
                <a:cubicBezTo>
                  <a:pt x="433" y="119"/>
                  <a:pt x="433" y="119"/>
                  <a:pt x="433" y="119"/>
                </a:cubicBezTo>
                <a:cubicBezTo>
                  <a:pt x="433" y="119"/>
                  <a:pt x="433" y="120"/>
                  <a:pt x="433" y="120"/>
                </a:cubicBezTo>
                <a:cubicBezTo>
                  <a:pt x="433" y="120"/>
                  <a:pt x="433" y="120"/>
                  <a:pt x="433" y="120"/>
                </a:cubicBezTo>
                <a:cubicBezTo>
                  <a:pt x="433" y="120"/>
                  <a:pt x="433" y="121"/>
                  <a:pt x="433" y="121"/>
                </a:cubicBezTo>
                <a:cubicBezTo>
                  <a:pt x="433" y="121"/>
                  <a:pt x="433" y="121"/>
                  <a:pt x="433" y="121"/>
                </a:cubicBezTo>
                <a:cubicBezTo>
                  <a:pt x="433" y="121"/>
                  <a:pt x="433" y="121"/>
                  <a:pt x="433" y="122"/>
                </a:cubicBezTo>
                <a:cubicBezTo>
                  <a:pt x="433" y="122"/>
                  <a:pt x="433" y="122"/>
                  <a:pt x="433" y="122"/>
                </a:cubicBezTo>
                <a:cubicBezTo>
                  <a:pt x="433" y="122"/>
                  <a:pt x="433" y="122"/>
                  <a:pt x="433" y="122"/>
                </a:cubicBezTo>
                <a:cubicBezTo>
                  <a:pt x="434" y="122"/>
                  <a:pt x="434" y="122"/>
                  <a:pt x="434" y="122"/>
                </a:cubicBezTo>
                <a:cubicBezTo>
                  <a:pt x="434" y="122"/>
                  <a:pt x="434" y="123"/>
                  <a:pt x="435" y="123"/>
                </a:cubicBezTo>
                <a:cubicBezTo>
                  <a:pt x="435" y="123"/>
                  <a:pt x="435" y="123"/>
                  <a:pt x="436" y="123"/>
                </a:cubicBezTo>
                <a:cubicBezTo>
                  <a:pt x="436" y="123"/>
                  <a:pt x="436" y="123"/>
                  <a:pt x="436" y="123"/>
                </a:cubicBezTo>
                <a:cubicBezTo>
                  <a:pt x="436" y="123"/>
                  <a:pt x="436" y="123"/>
                  <a:pt x="436" y="123"/>
                </a:cubicBezTo>
                <a:cubicBezTo>
                  <a:pt x="436" y="123"/>
                  <a:pt x="436" y="122"/>
                  <a:pt x="437" y="122"/>
                </a:cubicBezTo>
                <a:cubicBezTo>
                  <a:pt x="437" y="122"/>
                  <a:pt x="437" y="122"/>
                  <a:pt x="437" y="122"/>
                </a:cubicBezTo>
                <a:cubicBezTo>
                  <a:pt x="437" y="122"/>
                  <a:pt x="437" y="122"/>
                  <a:pt x="437" y="122"/>
                </a:cubicBezTo>
                <a:cubicBezTo>
                  <a:pt x="438" y="122"/>
                  <a:pt x="438" y="121"/>
                  <a:pt x="438" y="121"/>
                </a:cubicBezTo>
                <a:cubicBezTo>
                  <a:pt x="438" y="121"/>
                  <a:pt x="438" y="121"/>
                  <a:pt x="438" y="121"/>
                </a:cubicBezTo>
                <a:cubicBezTo>
                  <a:pt x="439" y="121"/>
                  <a:pt x="439" y="120"/>
                  <a:pt x="439" y="120"/>
                </a:cubicBezTo>
                <a:cubicBezTo>
                  <a:pt x="441" y="118"/>
                  <a:pt x="441" y="118"/>
                  <a:pt x="441" y="118"/>
                </a:cubicBezTo>
                <a:cubicBezTo>
                  <a:pt x="443" y="117"/>
                  <a:pt x="443" y="115"/>
                  <a:pt x="441" y="114"/>
                </a:cubicBezTo>
                <a:cubicBezTo>
                  <a:pt x="440" y="112"/>
                  <a:pt x="438" y="112"/>
                  <a:pt x="437" y="114"/>
                </a:cubicBezTo>
                <a:close/>
                <a:moveTo>
                  <a:pt x="197" y="376"/>
                </a:moveTo>
                <a:cubicBezTo>
                  <a:pt x="397" y="177"/>
                  <a:pt x="397" y="177"/>
                  <a:pt x="397" y="177"/>
                </a:cubicBezTo>
                <a:cubicBezTo>
                  <a:pt x="397" y="176"/>
                  <a:pt x="397" y="176"/>
                  <a:pt x="397" y="176"/>
                </a:cubicBezTo>
                <a:cubicBezTo>
                  <a:pt x="398" y="176"/>
                  <a:pt x="398" y="175"/>
                  <a:pt x="398" y="175"/>
                </a:cubicBezTo>
                <a:cubicBezTo>
                  <a:pt x="400" y="173"/>
                  <a:pt x="400" y="173"/>
                  <a:pt x="400" y="173"/>
                </a:cubicBezTo>
                <a:cubicBezTo>
                  <a:pt x="402" y="172"/>
                  <a:pt x="402" y="170"/>
                  <a:pt x="400" y="169"/>
                </a:cubicBezTo>
                <a:cubicBezTo>
                  <a:pt x="399" y="167"/>
                  <a:pt x="397" y="167"/>
                  <a:pt x="396" y="169"/>
                </a:cubicBezTo>
                <a:cubicBezTo>
                  <a:pt x="394" y="171"/>
                  <a:pt x="394" y="171"/>
                  <a:pt x="394" y="171"/>
                </a:cubicBezTo>
                <a:cubicBezTo>
                  <a:pt x="393" y="171"/>
                  <a:pt x="393" y="171"/>
                  <a:pt x="393" y="172"/>
                </a:cubicBezTo>
                <a:cubicBezTo>
                  <a:pt x="393" y="172"/>
                  <a:pt x="393" y="172"/>
                  <a:pt x="392" y="172"/>
                </a:cubicBezTo>
                <a:cubicBezTo>
                  <a:pt x="193" y="372"/>
                  <a:pt x="193" y="372"/>
                  <a:pt x="193" y="372"/>
                </a:cubicBezTo>
                <a:cubicBezTo>
                  <a:pt x="192" y="373"/>
                  <a:pt x="192" y="375"/>
                  <a:pt x="193" y="376"/>
                </a:cubicBezTo>
                <a:cubicBezTo>
                  <a:pt x="194" y="377"/>
                  <a:pt x="194" y="377"/>
                  <a:pt x="195" y="377"/>
                </a:cubicBezTo>
                <a:cubicBezTo>
                  <a:pt x="196" y="377"/>
                  <a:pt x="197" y="377"/>
                  <a:pt x="197" y="376"/>
                </a:cubicBezTo>
                <a:close/>
                <a:moveTo>
                  <a:pt x="549" y="20"/>
                </a:moveTo>
                <a:cubicBezTo>
                  <a:pt x="550" y="20"/>
                  <a:pt x="551" y="21"/>
                  <a:pt x="551" y="21"/>
                </a:cubicBezTo>
                <a:cubicBezTo>
                  <a:pt x="552" y="21"/>
                  <a:pt x="553" y="20"/>
                  <a:pt x="553" y="20"/>
                </a:cubicBezTo>
                <a:cubicBezTo>
                  <a:pt x="565" y="8"/>
                  <a:pt x="565" y="8"/>
                  <a:pt x="565" y="8"/>
                </a:cubicBezTo>
                <a:cubicBezTo>
                  <a:pt x="566" y="7"/>
                  <a:pt x="566" y="5"/>
                  <a:pt x="565" y="4"/>
                </a:cubicBezTo>
                <a:cubicBezTo>
                  <a:pt x="564" y="3"/>
                  <a:pt x="562" y="3"/>
                  <a:pt x="561" y="4"/>
                </a:cubicBezTo>
                <a:cubicBezTo>
                  <a:pt x="549" y="15"/>
                  <a:pt x="549" y="15"/>
                  <a:pt x="549" y="15"/>
                </a:cubicBezTo>
                <a:cubicBezTo>
                  <a:pt x="548" y="17"/>
                  <a:pt x="548" y="19"/>
                  <a:pt x="549" y="20"/>
                </a:cubicBezTo>
                <a:close/>
                <a:moveTo>
                  <a:pt x="505" y="60"/>
                </a:moveTo>
                <a:cubicBezTo>
                  <a:pt x="503" y="61"/>
                  <a:pt x="503" y="61"/>
                  <a:pt x="503" y="61"/>
                </a:cubicBezTo>
                <a:cubicBezTo>
                  <a:pt x="482" y="82"/>
                  <a:pt x="482" y="82"/>
                  <a:pt x="482" y="82"/>
                </a:cubicBezTo>
                <a:cubicBezTo>
                  <a:pt x="481" y="84"/>
                  <a:pt x="481" y="85"/>
                  <a:pt x="482" y="87"/>
                </a:cubicBezTo>
                <a:cubicBezTo>
                  <a:pt x="483" y="87"/>
                  <a:pt x="484" y="88"/>
                  <a:pt x="484" y="88"/>
                </a:cubicBezTo>
                <a:cubicBezTo>
                  <a:pt x="485" y="88"/>
                  <a:pt x="486" y="88"/>
                  <a:pt x="487" y="87"/>
                </a:cubicBezTo>
                <a:cubicBezTo>
                  <a:pt x="491" y="83"/>
                  <a:pt x="491" y="83"/>
                  <a:pt x="491" y="83"/>
                </a:cubicBezTo>
                <a:cubicBezTo>
                  <a:pt x="491" y="83"/>
                  <a:pt x="491" y="83"/>
                  <a:pt x="491" y="83"/>
                </a:cubicBezTo>
                <a:cubicBezTo>
                  <a:pt x="509" y="64"/>
                  <a:pt x="509" y="64"/>
                  <a:pt x="509" y="64"/>
                </a:cubicBezTo>
                <a:cubicBezTo>
                  <a:pt x="511" y="63"/>
                  <a:pt x="511" y="61"/>
                  <a:pt x="509" y="60"/>
                </a:cubicBezTo>
                <a:cubicBezTo>
                  <a:pt x="508" y="58"/>
                  <a:pt x="506" y="58"/>
                  <a:pt x="505" y="60"/>
                </a:cubicBezTo>
                <a:close/>
                <a:moveTo>
                  <a:pt x="439" y="130"/>
                </a:moveTo>
                <a:cubicBezTo>
                  <a:pt x="440" y="130"/>
                  <a:pt x="441" y="131"/>
                  <a:pt x="441" y="131"/>
                </a:cubicBezTo>
                <a:cubicBezTo>
                  <a:pt x="442" y="131"/>
                  <a:pt x="443" y="130"/>
                  <a:pt x="444" y="130"/>
                </a:cubicBezTo>
                <a:cubicBezTo>
                  <a:pt x="456" y="117"/>
                  <a:pt x="456" y="117"/>
                  <a:pt x="456" y="117"/>
                </a:cubicBezTo>
                <a:cubicBezTo>
                  <a:pt x="457" y="116"/>
                  <a:pt x="457" y="114"/>
                  <a:pt x="456" y="113"/>
                </a:cubicBezTo>
                <a:cubicBezTo>
                  <a:pt x="455" y="112"/>
                  <a:pt x="453" y="112"/>
                  <a:pt x="452" y="113"/>
                </a:cubicBezTo>
                <a:cubicBezTo>
                  <a:pt x="439" y="125"/>
                  <a:pt x="439" y="125"/>
                  <a:pt x="439" y="125"/>
                </a:cubicBezTo>
                <a:cubicBezTo>
                  <a:pt x="438" y="127"/>
                  <a:pt x="438" y="129"/>
                  <a:pt x="439" y="130"/>
                </a:cubicBezTo>
                <a:close/>
                <a:moveTo>
                  <a:pt x="537" y="36"/>
                </a:moveTo>
                <a:cubicBezTo>
                  <a:pt x="542" y="30"/>
                  <a:pt x="542" y="30"/>
                  <a:pt x="542" y="30"/>
                </a:cubicBezTo>
                <a:cubicBezTo>
                  <a:pt x="542" y="30"/>
                  <a:pt x="542" y="30"/>
                  <a:pt x="542" y="30"/>
                </a:cubicBezTo>
                <a:cubicBezTo>
                  <a:pt x="548" y="25"/>
                  <a:pt x="548" y="25"/>
                  <a:pt x="548" y="25"/>
                </a:cubicBezTo>
                <a:cubicBezTo>
                  <a:pt x="549" y="24"/>
                  <a:pt x="549" y="22"/>
                  <a:pt x="548" y="21"/>
                </a:cubicBezTo>
                <a:cubicBezTo>
                  <a:pt x="546" y="20"/>
                  <a:pt x="544" y="20"/>
                  <a:pt x="543" y="21"/>
                </a:cubicBezTo>
                <a:cubicBezTo>
                  <a:pt x="542" y="23"/>
                  <a:pt x="542" y="23"/>
                  <a:pt x="542" y="23"/>
                </a:cubicBezTo>
                <a:cubicBezTo>
                  <a:pt x="542" y="23"/>
                  <a:pt x="542" y="23"/>
                  <a:pt x="542" y="23"/>
                </a:cubicBezTo>
                <a:cubicBezTo>
                  <a:pt x="533" y="32"/>
                  <a:pt x="533" y="32"/>
                  <a:pt x="533" y="32"/>
                </a:cubicBezTo>
                <a:cubicBezTo>
                  <a:pt x="531" y="33"/>
                  <a:pt x="531" y="35"/>
                  <a:pt x="533" y="36"/>
                </a:cubicBezTo>
                <a:cubicBezTo>
                  <a:pt x="533" y="37"/>
                  <a:pt x="534" y="37"/>
                  <a:pt x="535" y="37"/>
                </a:cubicBezTo>
                <a:cubicBezTo>
                  <a:pt x="536" y="37"/>
                  <a:pt x="536" y="36"/>
                  <a:pt x="537" y="36"/>
                </a:cubicBezTo>
                <a:close/>
                <a:moveTo>
                  <a:pt x="437" y="137"/>
                </a:moveTo>
                <a:cubicBezTo>
                  <a:pt x="438" y="136"/>
                  <a:pt x="438" y="134"/>
                  <a:pt x="437" y="132"/>
                </a:cubicBezTo>
                <a:cubicBezTo>
                  <a:pt x="435" y="131"/>
                  <a:pt x="433" y="131"/>
                  <a:pt x="432" y="132"/>
                </a:cubicBezTo>
                <a:cubicBezTo>
                  <a:pt x="429" y="135"/>
                  <a:pt x="429" y="135"/>
                  <a:pt x="429" y="135"/>
                </a:cubicBezTo>
                <a:cubicBezTo>
                  <a:pt x="428" y="137"/>
                  <a:pt x="428" y="139"/>
                  <a:pt x="429" y="140"/>
                </a:cubicBezTo>
                <a:cubicBezTo>
                  <a:pt x="430" y="140"/>
                  <a:pt x="431" y="141"/>
                  <a:pt x="431" y="141"/>
                </a:cubicBezTo>
                <a:cubicBezTo>
                  <a:pt x="432" y="141"/>
                  <a:pt x="433" y="140"/>
                  <a:pt x="434" y="140"/>
                </a:cubicBezTo>
                <a:lnTo>
                  <a:pt x="437" y="137"/>
                </a:lnTo>
                <a:close/>
                <a:moveTo>
                  <a:pt x="417" y="148"/>
                </a:moveTo>
                <a:cubicBezTo>
                  <a:pt x="416" y="149"/>
                  <a:pt x="416" y="149"/>
                  <a:pt x="416" y="149"/>
                </a:cubicBezTo>
                <a:cubicBezTo>
                  <a:pt x="414" y="150"/>
                  <a:pt x="414" y="152"/>
                  <a:pt x="416" y="153"/>
                </a:cubicBezTo>
                <a:cubicBezTo>
                  <a:pt x="416" y="154"/>
                  <a:pt x="417" y="154"/>
                  <a:pt x="418" y="154"/>
                </a:cubicBezTo>
                <a:cubicBezTo>
                  <a:pt x="419" y="154"/>
                  <a:pt x="419" y="154"/>
                  <a:pt x="420" y="153"/>
                </a:cubicBezTo>
                <a:cubicBezTo>
                  <a:pt x="421" y="152"/>
                  <a:pt x="421" y="152"/>
                  <a:pt x="421" y="152"/>
                </a:cubicBezTo>
                <a:cubicBezTo>
                  <a:pt x="423" y="151"/>
                  <a:pt x="423" y="149"/>
                  <a:pt x="421" y="148"/>
                </a:cubicBezTo>
                <a:cubicBezTo>
                  <a:pt x="420" y="146"/>
                  <a:pt x="418" y="146"/>
                  <a:pt x="417" y="148"/>
                </a:cubicBezTo>
                <a:close/>
                <a:moveTo>
                  <a:pt x="470" y="95"/>
                </a:moveTo>
                <a:cubicBezTo>
                  <a:pt x="464" y="100"/>
                  <a:pt x="464" y="100"/>
                  <a:pt x="464" y="100"/>
                </a:cubicBezTo>
                <a:cubicBezTo>
                  <a:pt x="463" y="102"/>
                  <a:pt x="463" y="104"/>
                  <a:pt x="464" y="105"/>
                </a:cubicBezTo>
                <a:cubicBezTo>
                  <a:pt x="465" y="105"/>
                  <a:pt x="466" y="106"/>
                  <a:pt x="466" y="106"/>
                </a:cubicBezTo>
                <a:cubicBezTo>
                  <a:pt x="467" y="106"/>
                  <a:pt x="468" y="105"/>
                  <a:pt x="469" y="105"/>
                </a:cubicBezTo>
                <a:cubicBezTo>
                  <a:pt x="474" y="99"/>
                  <a:pt x="474" y="99"/>
                  <a:pt x="474" y="99"/>
                </a:cubicBezTo>
                <a:cubicBezTo>
                  <a:pt x="475" y="98"/>
                  <a:pt x="475" y="96"/>
                  <a:pt x="474" y="95"/>
                </a:cubicBezTo>
                <a:cubicBezTo>
                  <a:pt x="473" y="94"/>
                  <a:pt x="471" y="94"/>
                  <a:pt x="470" y="95"/>
                </a:cubicBezTo>
                <a:close/>
                <a:moveTo>
                  <a:pt x="561" y="18"/>
                </a:moveTo>
                <a:cubicBezTo>
                  <a:pt x="561" y="18"/>
                  <a:pt x="561" y="18"/>
                  <a:pt x="561" y="18"/>
                </a:cubicBezTo>
                <a:cubicBezTo>
                  <a:pt x="545" y="34"/>
                  <a:pt x="545" y="34"/>
                  <a:pt x="545" y="34"/>
                </a:cubicBezTo>
                <a:cubicBezTo>
                  <a:pt x="543" y="35"/>
                  <a:pt x="543" y="37"/>
                  <a:pt x="545" y="38"/>
                </a:cubicBezTo>
                <a:cubicBezTo>
                  <a:pt x="545" y="39"/>
                  <a:pt x="546" y="39"/>
                  <a:pt x="547" y="39"/>
                </a:cubicBezTo>
                <a:cubicBezTo>
                  <a:pt x="548" y="39"/>
                  <a:pt x="548" y="39"/>
                  <a:pt x="549" y="38"/>
                </a:cubicBezTo>
                <a:cubicBezTo>
                  <a:pt x="569" y="18"/>
                  <a:pt x="569" y="18"/>
                  <a:pt x="569" y="18"/>
                </a:cubicBezTo>
                <a:cubicBezTo>
                  <a:pt x="570" y="17"/>
                  <a:pt x="570" y="17"/>
                  <a:pt x="570" y="17"/>
                </a:cubicBezTo>
                <a:cubicBezTo>
                  <a:pt x="574" y="14"/>
                  <a:pt x="574" y="14"/>
                  <a:pt x="574" y="14"/>
                </a:cubicBezTo>
                <a:cubicBezTo>
                  <a:pt x="578" y="10"/>
                  <a:pt x="578" y="10"/>
                  <a:pt x="578" y="10"/>
                </a:cubicBezTo>
                <a:cubicBezTo>
                  <a:pt x="579" y="8"/>
                  <a:pt x="579" y="6"/>
                  <a:pt x="578" y="5"/>
                </a:cubicBezTo>
                <a:cubicBezTo>
                  <a:pt x="576" y="4"/>
                  <a:pt x="575" y="4"/>
                  <a:pt x="573" y="5"/>
                </a:cubicBezTo>
                <a:cubicBezTo>
                  <a:pt x="565" y="14"/>
                  <a:pt x="565" y="14"/>
                  <a:pt x="565" y="14"/>
                </a:cubicBezTo>
                <a:lnTo>
                  <a:pt x="561" y="18"/>
                </a:lnTo>
                <a:close/>
                <a:moveTo>
                  <a:pt x="433" y="150"/>
                </a:moveTo>
                <a:cubicBezTo>
                  <a:pt x="434" y="150"/>
                  <a:pt x="435" y="151"/>
                  <a:pt x="435" y="151"/>
                </a:cubicBezTo>
                <a:cubicBezTo>
                  <a:pt x="436" y="151"/>
                  <a:pt x="437" y="150"/>
                  <a:pt x="438" y="150"/>
                </a:cubicBezTo>
                <a:cubicBezTo>
                  <a:pt x="470" y="117"/>
                  <a:pt x="470" y="117"/>
                  <a:pt x="470" y="117"/>
                </a:cubicBezTo>
                <a:cubicBezTo>
                  <a:pt x="471" y="116"/>
                  <a:pt x="471" y="114"/>
                  <a:pt x="470" y="113"/>
                </a:cubicBezTo>
                <a:cubicBezTo>
                  <a:pt x="469" y="112"/>
                  <a:pt x="467" y="112"/>
                  <a:pt x="466" y="113"/>
                </a:cubicBezTo>
                <a:cubicBezTo>
                  <a:pt x="433" y="145"/>
                  <a:pt x="433" y="145"/>
                  <a:pt x="433" y="145"/>
                </a:cubicBezTo>
                <a:cubicBezTo>
                  <a:pt x="432" y="147"/>
                  <a:pt x="432" y="148"/>
                  <a:pt x="433" y="150"/>
                </a:cubicBezTo>
                <a:close/>
                <a:moveTo>
                  <a:pt x="515" y="64"/>
                </a:moveTo>
                <a:cubicBezTo>
                  <a:pt x="475" y="104"/>
                  <a:pt x="475" y="104"/>
                  <a:pt x="475" y="104"/>
                </a:cubicBezTo>
                <a:cubicBezTo>
                  <a:pt x="474" y="105"/>
                  <a:pt x="474" y="107"/>
                  <a:pt x="475" y="108"/>
                </a:cubicBezTo>
                <a:cubicBezTo>
                  <a:pt x="476" y="109"/>
                  <a:pt x="476" y="109"/>
                  <a:pt x="477" y="109"/>
                </a:cubicBezTo>
                <a:cubicBezTo>
                  <a:pt x="478" y="109"/>
                  <a:pt x="479" y="109"/>
                  <a:pt x="479" y="108"/>
                </a:cubicBezTo>
                <a:cubicBezTo>
                  <a:pt x="519" y="68"/>
                  <a:pt x="519" y="68"/>
                  <a:pt x="519" y="68"/>
                </a:cubicBezTo>
                <a:cubicBezTo>
                  <a:pt x="520" y="67"/>
                  <a:pt x="520" y="65"/>
                  <a:pt x="519" y="64"/>
                </a:cubicBezTo>
                <a:cubicBezTo>
                  <a:pt x="518" y="63"/>
                  <a:pt x="516" y="63"/>
                  <a:pt x="515" y="64"/>
                </a:cubicBezTo>
                <a:close/>
                <a:moveTo>
                  <a:pt x="198" y="389"/>
                </a:moveTo>
                <a:cubicBezTo>
                  <a:pt x="401" y="186"/>
                  <a:pt x="401" y="186"/>
                  <a:pt x="401" y="186"/>
                </a:cubicBezTo>
                <a:cubicBezTo>
                  <a:pt x="402" y="185"/>
                  <a:pt x="402" y="183"/>
                  <a:pt x="401" y="182"/>
                </a:cubicBezTo>
                <a:cubicBezTo>
                  <a:pt x="400" y="181"/>
                  <a:pt x="398" y="181"/>
                  <a:pt x="397" y="182"/>
                </a:cubicBezTo>
                <a:cubicBezTo>
                  <a:pt x="194" y="385"/>
                  <a:pt x="194" y="385"/>
                  <a:pt x="194" y="385"/>
                </a:cubicBezTo>
                <a:cubicBezTo>
                  <a:pt x="193" y="386"/>
                  <a:pt x="193" y="388"/>
                  <a:pt x="194" y="389"/>
                </a:cubicBezTo>
                <a:cubicBezTo>
                  <a:pt x="195" y="390"/>
                  <a:pt x="195" y="390"/>
                  <a:pt x="196" y="390"/>
                </a:cubicBezTo>
                <a:cubicBezTo>
                  <a:pt x="197" y="390"/>
                  <a:pt x="198" y="390"/>
                  <a:pt x="198" y="389"/>
                </a:cubicBezTo>
                <a:close/>
                <a:moveTo>
                  <a:pt x="410" y="176"/>
                </a:moveTo>
                <a:cubicBezTo>
                  <a:pt x="411" y="176"/>
                  <a:pt x="412" y="176"/>
                  <a:pt x="412" y="175"/>
                </a:cubicBezTo>
                <a:cubicBezTo>
                  <a:pt x="428" y="159"/>
                  <a:pt x="428" y="159"/>
                  <a:pt x="428" y="159"/>
                </a:cubicBezTo>
                <a:cubicBezTo>
                  <a:pt x="430" y="158"/>
                  <a:pt x="430" y="156"/>
                  <a:pt x="428" y="155"/>
                </a:cubicBezTo>
                <a:cubicBezTo>
                  <a:pt x="427" y="153"/>
                  <a:pt x="425" y="153"/>
                  <a:pt x="424" y="155"/>
                </a:cubicBezTo>
                <a:cubicBezTo>
                  <a:pt x="408" y="171"/>
                  <a:pt x="408" y="171"/>
                  <a:pt x="408" y="171"/>
                </a:cubicBezTo>
                <a:cubicBezTo>
                  <a:pt x="407" y="172"/>
                  <a:pt x="407" y="174"/>
                  <a:pt x="408" y="175"/>
                </a:cubicBezTo>
                <a:cubicBezTo>
                  <a:pt x="408" y="176"/>
                  <a:pt x="409" y="176"/>
                  <a:pt x="410" y="176"/>
                </a:cubicBezTo>
                <a:close/>
                <a:moveTo>
                  <a:pt x="560" y="37"/>
                </a:moveTo>
                <a:cubicBezTo>
                  <a:pt x="560" y="38"/>
                  <a:pt x="561" y="38"/>
                  <a:pt x="562" y="38"/>
                </a:cubicBezTo>
                <a:cubicBezTo>
                  <a:pt x="563" y="38"/>
                  <a:pt x="564" y="38"/>
                  <a:pt x="564" y="37"/>
                </a:cubicBezTo>
                <a:cubicBezTo>
                  <a:pt x="584" y="17"/>
                  <a:pt x="584" y="17"/>
                  <a:pt x="584" y="17"/>
                </a:cubicBezTo>
                <a:cubicBezTo>
                  <a:pt x="586" y="16"/>
                  <a:pt x="586" y="14"/>
                  <a:pt x="584" y="13"/>
                </a:cubicBezTo>
                <a:cubicBezTo>
                  <a:pt x="583" y="11"/>
                  <a:pt x="581" y="11"/>
                  <a:pt x="580" y="13"/>
                </a:cubicBezTo>
                <a:cubicBezTo>
                  <a:pt x="560" y="33"/>
                  <a:pt x="560" y="33"/>
                  <a:pt x="560" y="33"/>
                </a:cubicBezTo>
                <a:cubicBezTo>
                  <a:pt x="559" y="34"/>
                  <a:pt x="559" y="36"/>
                  <a:pt x="560" y="37"/>
                </a:cubicBezTo>
                <a:close/>
                <a:moveTo>
                  <a:pt x="267" y="326"/>
                </a:moveTo>
                <a:cubicBezTo>
                  <a:pt x="267" y="326"/>
                  <a:pt x="266" y="326"/>
                  <a:pt x="266" y="326"/>
                </a:cubicBezTo>
                <a:cubicBezTo>
                  <a:pt x="265" y="327"/>
                  <a:pt x="265" y="327"/>
                  <a:pt x="265" y="327"/>
                </a:cubicBezTo>
                <a:cubicBezTo>
                  <a:pt x="264" y="329"/>
                  <a:pt x="264" y="331"/>
                  <a:pt x="265" y="332"/>
                </a:cubicBezTo>
                <a:cubicBezTo>
                  <a:pt x="266" y="332"/>
                  <a:pt x="267" y="333"/>
                  <a:pt x="267" y="333"/>
                </a:cubicBezTo>
                <a:cubicBezTo>
                  <a:pt x="268" y="333"/>
                  <a:pt x="269" y="332"/>
                  <a:pt x="270" y="332"/>
                </a:cubicBezTo>
                <a:cubicBezTo>
                  <a:pt x="271" y="331"/>
                  <a:pt x="271" y="331"/>
                  <a:pt x="271" y="331"/>
                </a:cubicBezTo>
                <a:cubicBezTo>
                  <a:pt x="271" y="330"/>
                  <a:pt x="271" y="330"/>
                  <a:pt x="271" y="330"/>
                </a:cubicBezTo>
                <a:cubicBezTo>
                  <a:pt x="271" y="330"/>
                  <a:pt x="272" y="330"/>
                  <a:pt x="272" y="330"/>
                </a:cubicBezTo>
                <a:cubicBezTo>
                  <a:pt x="478" y="123"/>
                  <a:pt x="478" y="123"/>
                  <a:pt x="478" y="123"/>
                </a:cubicBezTo>
                <a:cubicBezTo>
                  <a:pt x="479" y="122"/>
                  <a:pt x="479" y="120"/>
                  <a:pt x="478" y="119"/>
                </a:cubicBezTo>
                <a:cubicBezTo>
                  <a:pt x="477" y="118"/>
                  <a:pt x="475" y="118"/>
                  <a:pt x="474" y="119"/>
                </a:cubicBezTo>
                <a:cubicBezTo>
                  <a:pt x="267" y="325"/>
                  <a:pt x="267" y="325"/>
                  <a:pt x="267" y="325"/>
                </a:cubicBezTo>
                <a:cubicBezTo>
                  <a:pt x="267" y="325"/>
                  <a:pt x="267" y="326"/>
                  <a:pt x="267" y="326"/>
                </a:cubicBezTo>
                <a:close/>
                <a:moveTo>
                  <a:pt x="519" y="78"/>
                </a:moveTo>
                <a:cubicBezTo>
                  <a:pt x="518" y="77"/>
                  <a:pt x="516" y="77"/>
                  <a:pt x="515" y="78"/>
                </a:cubicBezTo>
                <a:cubicBezTo>
                  <a:pt x="483" y="110"/>
                  <a:pt x="483" y="110"/>
                  <a:pt x="483" y="110"/>
                </a:cubicBezTo>
                <a:cubicBezTo>
                  <a:pt x="482" y="111"/>
                  <a:pt x="482" y="113"/>
                  <a:pt x="483" y="114"/>
                </a:cubicBezTo>
                <a:cubicBezTo>
                  <a:pt x="483" y="115"/>
                  <a:pt x="484" y="115"/>
                  <a:pt x="485" y="115"/>
                </a:cubicBezTo>
                <a:cubicBezTo>
                  <a:pt x="486" y="115"/>
                  <a:pt x="487" y="115"/>
                  <a:pt x="487" y="114"/>
                </a:cubicBezTo>
                <a:cubicBezTo>
                  <a:pt x="519" y="82"/>
                  <a:pt x="519" y="82"/>
                  <a:pt x="519" y="82"/>
                </a:cubicBezTo>
                <a:cubicBezTo>
                  <a:pt x="520" y="81"/>
                  <a:pt x="520" y="79"/>
                  <a:pt x="519" y="78"/>
                </a:cubicBezTo>
                <a:close/>
                <a:moveTo>
                  <a:pt x="253" y="344"/>
                </a:moveTo>
                <a:cubicBezTo>
                  <a:pt x="252" y="343"/>
                  <a:pt x="250" y="343"/>
                  <a:pt x="248" y="344"/>
                </a:cubicBezTo>
                <a:cubicBezTo>
                  <a:pt x="196" y="396"/>
                  <a:pt x="196" y="396"/>
                  <a:pt x="196" y="396"/>
                </a:cubicBezTo>
                <a:cubicBezTo>
                  <a:pt x="195" y="398"/>
                  <a:pt x="195" y="400"/>
                  <a:pt x="196" y="401"/>
                </a:cubicBezTo>
                <a:cubicBezTo>
                  <a:pt x="197" y="401"/>
                  <a:pt x="198" y="402"/>
                  <a:pt x="198" y="402"/>
                </a:cubicBezTo>
                <a:cubicBezTo>
                  <a:pt x="199" y="402"/>
                  <a:pt x="200" y="401"/>
                  <a:pt x="200" y="401"/>
                </a:cubicBezTo>
                <a:cubicBezTo>
                  <a:pt x="253" y="348"/>
                  <a:pt x="253" y="348"/>
                  <a:pt x="253" y="348"/>
                </a:cubicBezTo>
                <a:cubicBezTo>
                  <a:pt x="254" y="347"/>
                  <a:pt x="254" y="345"/>
                  <a:pt x="253" y="344"/>
                </a:cubicBezTo>
                <a:close/>
                <a:moveTo>
                  <a:pt x="284" y="330"/>
                </a:moveTo>
                <a:cubicBezTo>
                  <a:pt x="285" y="330"/>
                  <a:pt x="286" y="329"/>
                  <a:pt x="287" y="329"/>
                </a:cubicBezTo>
                <a:cubicBezTo>
                  <a:pt x="478" y="137"/>
                  <a:pt x="478" y="137"/>
                  <a:pt x="478" y="137"/>
                </a:cubicBezTo>
                <a:cubicBezTo>
                  <a:pt x="480" y="136"/>
                  <a:pt x="480" y="134"/>
                  <a:pt x="478" y="132"/>
                </a:cubicBezTo>
                <a:cubicBezTo>
                  <a:pt x="477" y="131"/>
                  <a:pt x="475" y="131"/>
                  <a:pt x="474" y="132"/>
                </a:cubicBezTo>
                <a:cubicBezTo>
                  <a:pt x="282" y="324"/>
                  <a:pt x="282" y="324"/>
                  <a:pt x="282" y="324"/>
                </a:cubicBezTo>
                <a:cubicBezTo>
                  <a:pt x="281" y="325"/>
                  <a:pt x="281" y="327"/>
                  <a:pt x="282" y="329"/>
                </a:cubicBezTo>
                <a:cubicBezTo>
                  <a:pt x="283" y="329"/>
                  <a:pt x="284" y="330"/>
                  <a:pt x="284" y="330"/>
                </a:cubicBezTo>
                <a:close/>
                <a:moveTo>
                  <a:pt x="513" y="98"/>
                </a:moveTo>
                <a:cubicBezTo>
                  <a:pt x="512" y="97"/>
                  <a:pt x="510" y="97"/>
                  <a:pt x="509" y="98"/>
                </a:cubicBezTo>
                <a:cubicBezTo>
                  <a:pt x="506" y="100"/>
                  <a:pt x="506" y="100"/>
                  <a:pt x="506" y="100"/>
                </a:cubicBezTo>
                <a:cubicBezTo>
                  <a:pt x="493" y="114"/>
                  <a:pt x="493" y="114"/>
                  <a:pt x="493" y="114"/>
                </a:cubicBezTo>
                <a:cubicBezTo>
                  <a:pt x="492" y="115"/>
                  <a:pt x="492" y="117"/>
                  <a:pt x="493" y="118"/>
                </a:cubicBezTo>
                <a:cubicBezTo>
                  <a:pt x="493" y="119"/>
                  <a:pt x="494" y="119"/>
                  <a:pt x="495" y="119"/>
                </a:cubicBezTo>
                <a:cubicBezTo>
                  <a:pt x="496" y="119"/>
                  <a:pt x="497" y="119"/>
                  <a:pt x="497" y="118"/>
                </a:cubicBezTo>
                <a:cubicBezTo>
                  <a:pt x="503" y="112"/>
                  <a:pt x="503" y="112"/>
                  <a:pt x="503" y="112"/>
                </a:cubicBezTo>
                <a:cubicBezTo>
                  <a:pt x="513" y="102"/>
                  <a:pt x="513" y="102"/>
                  <a:pt x="513" y="102"/>
                </a:cubicBezTo>
                <a:cubicBezTo>
                  <a:pt x="514" y="101"/>
                  <a:pt x="514" y="99"/>
                  <a:pt x="513" y="98"/>
                </a:cubicBezTo>
                <a:close/>
                <a:moveTo>
                  <a:pt x="523" y="83"/>
                </a:moveTo>
                <a:cubicBezTo>
                  <a:pt x="513" y="94"/>
                  <a:pt x="513" y="94"/>
                  <a:pt x="513" y="94"/>
                </a:cubicBezTo>
                <a:cubicBezTo>
                  <a:pt x="512" y="95"/>
                  <a:pt x="512" y="97"/>
                  <a:pt x="513" y="98"/>
                </a:cubicBezTo>
                <a:cubicBezTo>
                  <a:pt x="514" y="98"/>
                  <a:pt x="514" y="99"/>
                  <a:pt x="515" y="99"/>
                </a:cubicBezTo>
                <a:cubicBezTo>
                  <a:pt x="516" y="99"/>
                  <a:pt x="517" y="98"/>
                  <a:pt x="517" y="98"/>
                </a:cubicBezTo>
                <a:cubicBezTo>
                  <a:pt x="528" y="88"/>
                  <a:pt x="528" y="88"/>
                  <a:pt x="528" y="88"/>
                </a:cubicBezTo>
                <a:cubicBezTo>
                  <a:pt x="529" y="86"/>
                  <a:pt x="529" y="84"/>
                  <a:pt x="528" y="83"/>
                </a:cubicBezTo>
                <a:cubicBezTo>
                  <a:pt x="527" y="82"/>
                  <a:pt x="525" y="82"/>
                  <a:pt x="523" y="83"/>
                </a:cubicBezTo>
                <a:close/>
                <a:moveTo>
                  <a:pt x="570" y="41"/>
                </a:moveTo>
                <a:cubicBezTo>
                  <a:pt x="571" y="41"/>
                  <a:pt x="571" y="42"/>
                  <a:pt x="572" y="42"/>
                </a:cubicBezTo>
                <a:cubicBezTo>
                  <a:pt x="573" y="42"/>
                  <a:pt x="574" y="41"/>
                  <a:pt x="574" y="41"/>
                </a:cubicBezTo>
                <a:cubicBezTo>
                  <a:pt x="604" y="11"/>
                  <a:pt x="604" y="11"/>
                  <a:pt x="604" y="11"/>
                </a:cubicBezTo>
                <a:cubicBezTo>
                  <a:pt x="605" y="10"/>
                  <a:pt x="605" y="8"/>
                  <a:pt x="604" y="7"/>
                </a:cubicBezTo>
                <a:cubicBezTo>
                  <a:pt x="603" y="6"/>
                  <a:pt x="601" y="6"/>
                  <a:pt x="599" y="7"/>
                </a:cubicBezTo>
                <a:cubicBezTo>
                  <a:pt x="570" y="36"/>
                  <a:pt x="570" y="36"/>
                  <a:pt x="570" y="36"/>
                </a:cubicBezTo>
                <a:cubicBezTo>
                  <a:pt x="569" y="38"/>
                  <a:pt x="569" y="40"/>
                  <a:pt x="570" y="41"/>
                </a:cubicBezTo>
                <a:close/>
                <a:moveTo>
                  <a:pt x="246" y="365"/>
                </a:moveTo>
                <a:cubicBezTo>
                  <a:pt x="245" y="363"/>
                  <a:pt x="243" y="363"/>
                  <a:pt x="242" y="365"/>
                </a:cubicBezTo>
                <a:cubicBezTo>
                  <a:pt x="205" y="402"/>
                  <a:pt x="205" y="402"/>
                  <a:pt x="205" y="402"/>
                </a:cubicBezTo>
                <a:cubicBezTo>
                  <a:pt x="203" y="403"/>
                  <a:pt x="203" y="405"/>
                  <a:pt x="205" y="406"/>
                </a:cubicBezTo>
                <a:cubicBezTo>
                  <a:pt x="205" y="407"/>
                  <a:pt x="206" y="407"/>
                  <a:pt x="207" y="407"/>
                </a:cubicBezTo>
                <a:cubicBezTo>
                  <a:pt x="207" y="407"/>
                  <a:pt x="208" y="407"/>
                  <a:pt x="209" y="406"/>
                </a:cubicBezTo>
                <a:cubicBezTo>
                  <a:pt x="246" y="369"/>
                  <a:pt x="246" y="369"/>
                  <a:pt x="246" y="369"/>
                </a:cubicBezTo>
                <a:cubicBezTo>
                  <a:pt x="248" y="368"/>
                  <a:pt x="248" y="366"/>
                  <a:pt x="246" y="365"/>
                </a:cubicBezTo>
                <a:close/>
                <a:moveTo>
                  <a:pt x="296" y="332"/>
                </a:moveTo>
                <a:cubicBezTo>
                  <a:pt x="296" y="332"/>
                  <a:pt x="297" y="332"/>
                  <a:pt x="298" y="332"/>
                </a:cubicBezTo>
                <a:cubicBezTo>
                  <a:pt x="305" y="324"/>
                  <a:pt x="305" y="324"/>
                  <a:pt x="305" y="324"/>
                </a:cubicBezTo>
                <a:cubicBezTo>
                  <a:pt x="491" y="138"/>
                  <a:pt x="491" y="138"/>
                  <a:pt x="491" y="138"/>
                </a:cubicBezTo>
                <a:cubicBezTo>
                  <a:pt x="493" y="137"/>
                  <a:pt x="493" y="135"/>
                  <a:pt x="491" y="133"/>
                </a:cubicBezTo>
                <a:cubicBezTo>
                  <a:pt x="490" y="132"/>
                  <a:pt x="488" y="132"/>
                  <a:pt x="487" y="133"/>
                </a:cubicBezTo>
                <a:cubicBezTo>
                  <a:pt x="302" y="318"/>
                  <a:pt x="302" y="318"/>
                  <a:pt x="302" y="318"/>
                </a:cubicBezTo>
                <a:cubicBezTo>
                  <a:pt x="293" y="327"/>
                  <a:pt x="293" y="327"/>
                  <a:pt x="293" y="327"/>
                </a:cubicBezTo>
                <a:cubicBezTo>
                  <a:pt x="292" y="328"/>
                  <a:pt x="292" y="330"/>
                  <a:pt x="293" y="332"/>
                </a:cubicBezTo>
                <a:cubicBezTo>
                  <a:pt x="294" y="332"/>
                  <a:pt x="295" y="332"/>
                  <a:pt x="296" y="332"/>
                </a:cubicBezTo>
                <a:close/>
                <a:moveTo>
                  <a:pt x="245" y="380"/>
                </a:moveTo>
                <a:cubicBezTo>
                  <a:pt x="244" y="379"/>
                  <a:pt x="242" y="379"/>
                  <a:pt x="241" y="380"/>
                </a:cubicBezTo>
                <a:cubicBezTo>
                  <a:pt x="214" y="406"/>
                  <a:pt x="214" y="406"/>
                  <a:pt x="214" y="406"/>
                </a:cubicBezTo>
                <a:cubicBezTo>
                  <a:pt x="213" y="407"/>
                  <a:pt x="213" y="409"/>
                  <a:pt x="214" y="411"/>
                </a:cubicBezTo>
                <a:cubicBezTo>
                  <a:pt x="215" y="411"/>
                  <a:pt x="216" y="412"/>
                  <a:pt x="216" y="412"/>
                </a:cubicBezTo>
                <a:cubicBezTo>
                  <a:pt x="217" y="412"/>
                  <a:pt x="218" y="411"/>
                  <a:pt x="219" y="411"/>
                </a:cubicBezTo>
                <a:cubicBezTo>
                  <a:pt x="245" y="384"/>
                  <a:pt x="245" y="384"/>
                  <a:pt x="245" y="384"/>
                </a:cubicBezTo>
                <a:cubicBezTo>
                  <a:pt x="246" y="383"/>
                  <a:pt x="246" y="381"/>
                  <a:pt x="245" y="380"/>
                </a:cubicBezTo>
                <a:close/>
                <a:moveTo>
                  <a:pt x="531" y="94"/>
                </a:moveTo>
                <a:cubicBezTo>
                  <a:pt x="532" y="95"/>
                  <a:pt x="532" y="95"/>
                  <a:pt x="533" y="95"/>
                </a:cubicBezTo>
                <a:cubicBezTo>
                  <a:pt x="534" y="95"/>
                  <a:pt x="535" y="95"/>
                  <a:pt x="535" y="94"/>
                </a:cubicBezTo>
                <a:cubicBezTo>
                  <a:pt x="538" y="91"/>
                  <a:pt x="538" y="91"/>
                  <a:pt x="538" y="91"/>
                </a:cubicBezTo>
                <a:cubicBezTo>
                  <a:pt x="539" y="90"/>
                  <a:pt x="539" y="88"/>
                  <a:pt x="538" y="87"/>
                </a:cubicBezTo>
                <a:cubicBezTo>
                  <a:pt x="537" y="85"/>
                  <a:pt x="535" y="85"/>
                  <a:pt x="534" y="87"/>
                </a:cubicBezTo>
                <a:cubicBezTo>
                  <a:pt x="531" y="90"/>
                  <a:pt x="531" y="90"/>
                  <a:pt x="531" y="90"/>
                </a:cubicBezTo>
                <a:cubicBezTo>
                  <a:pt x="530" y="91"/>
                  <a:pt x="530" y="93"/>
                  <a:pt x="531" y="94"/>
                </a:cubicBezTo>
                <a:close/>
                <a:moveTo>
                  <a:pt x="577" y="48"/>
                </a:moveTo>
                <a:cubicBezTo>
                  <a:pt x="577" y="49"/>
                  <a:pt x="578" y="49"/>
                  <a:pt x="579" y="49"/>
                </a:cubicBezTo>
                <a:cubicBezTo>
                  <a:pt x="580" y="49"/>
                  <a:pt x="581" y="49"/>
                  <a:pt x="581" y="48"/>
                </a:cubicBezTo>
                <a:cubicBezTo>
                  <a:pt x="618" y="12"/>
                  <a:pt x="618" y="12"/>
                  <a:pt x="618" y="12"/>
                </a:cubicBezTo>
                <a:cubicBezTo>
                  <a:pt x="619" y="10"/>
                  <a:pt x="619" y="8"/>
                  <a:pt x="618" y="7"/>
                </a:cubicBezTo>
                <a:cubicBezTo>
                  <a:pt x="616" y="6"/>
                  <a:pt x="615" y="6"/>
                  <a:pt x="613" y="7"/>
                </a:cubicBezTo>
                <a:cubicBezTo>
                  <a:pt x="577" y="44"/>
                  <a:pt x="577" y="44"/>
                  <a:pt x="577" y="44"/>
                </a:cubicBezTo>
                <a:cubicBezTo>
                  <a:pt x="576" y="45"/>
                  <a:pt x="576" y="47"/>
                  <a:pt x="577" y="48"/>
                </a:cubicBezTo>
                <a:close/>
                <a:moveTo>
                  <a:pt x="250" y="389"/>
                </a:moveTo>
                <a:cubicBezTo>
                  <a:pt x="248" y="388"/>
                  <a:pt x="247" y="388"/>
                  <a:pt x="245" y="389"/>
                </a:cubicBezTo>
                <a:cubicBezTo>
                  <a:pt x="223" y="412"/>
                  <a:pt x="223" y="412"/>
                  <a:pt x="223" y="412"/>
                </a:cubicBezTo>
                <a:cubicBezTo>
                  <a:pt x="222" y="413"/>
                  <a:pt x="222" y="415"/>
                  <a:pt x="223" y="416"/>
                </a:cubicBezTo>
                <a:cubicBezTo>
                  <a:pt x="223" y="417"/>
                  <a:pt x="224" y="417"/>
                  <a:pt x="225" y="417"/>
                </a:cubicBezTo>
                <a:cubicBezTo>
                  <a:pt x="226" y="417"/>
                  <a:pt x="227" y="417"/>
                  <a:pt x="227" y="416"/>
                </a:cubicBezTo>
                <a:cubicBezTo>
                  <a:pt x="250" y="394"/>
                  <a:pt x="250" y="394"/>
                  <a:pt x="250" y="394"/>
                </a:cubicBezTo>
                <a:cubicBezTo>
                  <a:pt x="251" y="392"/>
                  <a:pt x="251" y="390"/>
                  <a:pt x="250" y="389"/>
                </a:cubicBezTo>
                <a:close/>
                <a:moveTo>
                  <a:pt x="507" y="132"/>
                </a:moveTo>
                <a:cubicBezTo>
                  <a:pt x="506" y="131"/>
                  <a:pt x="504" y="131"/>
                  <a:pt x="502" y="132"/>
                </a:cubicBezTo>
                <a:cubicBezTo>
                  <a:pt x="314" y="320"/>
                  <a:pt x="314" y="320"/>
                  <a:pt x="314" y="320"/>
                </a:cubicBezTo>
                <a:cubicBezTo>
                  <a:pt x="313" y="321"/>
                  <a:pt x="313" y="323"/>
                  <a:pt x="314" y="324"/>
                </a:cubicBezTo>
                <a:cubicBezTo>
                  <a:pt x="315" y="325"/>
                  <a:pt x="316" y="325"/>
                  <a:pt x="317" y="325"/>
                </a:cubicBezTo>
                <a:cubicBezTo>
                  <a:pt x="317" y="325"/>
                  <a:pt x="318" y="325"/>
                  <a:pt x="319" y="324"/>
                </a:cubicBezTo>
                <a:cubicBezTo>
                  <a:pt x="507" y="136"/>
                  <a:pt x="507" y="136"/>
                  <a:pt x="507" y="136"/>
                </a:cubicBezTo>
                <a:cubicBezTo>
                  <a:pt x="508" y="135"/>
                  <a:pt x="508" y="133"/>
                  <a:pt x="507" y="132"/>
                </a:cubicBezTo>
                <a:close/>
                <a:moveTo>
                  <a:pt x="574" y="65"/>
                </a:moveTo>
                <a:cubicBezTo>
                  <a:pt x="574" y="66"/>
                  <a:pt x="575" y="66"/>
                  <a:pt x="576" y="66"/>
                </a:cubicBezTo>
                <a:cubicBezTo>
                  <a:pt x="577" y="66"/>
                  <a:pt x="577" y="66"/>
                  <a:pt x="578" y="65"/>
                </a:cubicBezTo>
                <a:cubicBezTo>
                  <a:pt x="633" y="10"/>
                  <a:pt x="633" y="10"/>
                  <a:pt x="633" y="10"/>
                </a:cubicBezTo>
                <a:cubicBezTo>
                  <a:pt x="634" y="9"/>
                  <a:pt x="634" y="7"/>
                  <a:pt x="633" y="6"/>
                </a:cubicBezTo>
                <a:cubicBezTo>
                  <a:pt x="632" y="5"/>
                  <a:pt x="630" y="5"/>
                  <a:pt x="628" y="6"/>
                </a:cubicBezTo>
                <a:cubicBezTo>
                  <a:pt x="574" y="61"/>
                  <a:pt x="574" y="61"/>
                  <a:pt x="574" y="61"/>
                </a:cubicBezTo>
                <a:cubicBezTo>
                  <a:pt x="572" y="62"/>
                  <a:pt x="572" y="64"/>
                  <a:pt x="574" y="65"/>
                </a:cubicBezTo>
                <a:close/>
                <a:moveTo>
                  <a:pt x="456" y="200"/>
                </a:moveTo>
                <a:cubicBezTo>
                  <a:pt x="456" y="200"/>
                  <a:pt x="457" y="200"/>
                  <a:pt x="458" y="200"/>
                </a:cubicBezTo>
                <a:cubicBezTo>
                  <a:pt x="506" y="151"/>
                  <a:pt x="506" y="151"/>
                  <a:pt x="506" y="151"/>
                </a:cubicBezTo>
                <a:cubicBezTo>
                  <a:pt x="506" y="151"/>
                  <a:pt x="507" y="150"/>
                  <a:pt x="507" y="150"/>
                </a:cubicBezTo>
                <a:cubicBezTo>
                  <a:pt x="507" y="150"/>
                  <a:pt x="507" y="150"/>
                  <a:pt x="508" y="150"/>
                </a:cubicBezTo>
                <a:cubicBezTo>
                  <a:pt x="510" y="147"/>
                  <a:pt x="510" y="147"/>
                  <a:pt x="510" y="147"/>
                </a:cubicBezTo>
                <a:cubicBezTo>
                  <a:pt x="511" y="146"/>
                  <a:pt x="511" y="144"/>
                  <a:pt x="510" y="143"/>
                </a:cubicBezTo>
                <a:cubicBezTo>
                  <a:pt x="509" y="142"/>
                  <a:pt x="507" y="142"/>
                  <a:pt x="506" y="143"/>
                </a:cubicBezTo>
                <a:cubicBezTo>
                  <a:pt x="503" y="145"/>
                  <a:pt x="503" y="145"/>
                  <a:pt x="503" y="145"/>
                </a:cubicBezTo>
                <a:cubicBezTo>
                  <a:pt x="503" y="145"/>
                  <a:pt x="503" y="146"/>
                  <a:pt x="503" y="146"/>
                </a:cubicBezTo>
                <a:cubicBezTo>
                  <a:pt x="502" y="146"/>
                  <a:pt x="502" y="146"/>
                  <a:pt x="502" y="147"/>
                </a:cubicBezTo>
                <a:cubicBezTo>
                  <a:pt x="453" y="195"/>
                  <a:pt x="453" y="195"/>
                  <a:pt x="453" y="195"/>
                </a:cubicBezTo>
                <a:cubicBezTo>
                  <a:pt x="452" y="196"/>
                  <a:pt x="452" y="198"/>
                  <a:pt x="453" y="200"/>
                </a:cubicBezTo>
                <a:cubicBezTo>
                  <a:pt x="454" y="200"/>
                  <a:pt x="455" y="200"/>
                  <a:pt x="456" y="200"/>
                </a:cubicBezTo>
                <a:close/>
                <a:moveTo>
                  <a:pt x="384" y="264"/>
                </a:moveTo>
                <a:cubicBezTo>
                  <a:pt x="326" y="322"/>
                  <a:pt x="326" y="322"/>
                  <a:pt x="326" y="322"/>
                </a:cubicBezTo>
                <a:cubicBezTo>
                  <a:pt x="325" y="323"/>
                  <a:pt x="325" y="325"/>
                  <a:pt x="326" y="326"/>
                </a:cubicBezTo>
                <a:cubicBezTo>
                  <a:pt x="327" y="327"/>
                  <a:pt x="328" y="327"/>
                  <a:pt x="329" y="327"/>
                </a:cubicBezTo>
                <a:cubicBezTo>
                  <a:pt x="329" y="327"/>
                  <a:pt x="330" y="327"/>
                  <a:pt x="331" y="326"/>
                </a:cubicBezTo>
                <a:cubicBezTo>
                  <a:pt x="388" y="269"/>
                  <a:pt x="388" y="269"/>
                  <a:pt x="388" y="269"/>
                </a:cubicBezTo>
                <a:cubicBezTo>
                  <a:pt x="390" y="268"/>
                  <a:pt x="390" y="266"/>
                  <a:pt x="388" y="264"/>
                </a:cubicBezTo>
                <a:cubicBezTo>
                  <a:pt x="387" y="263"/>
                  <a:pt x="385" y="263"/>
                  <a:pt x="384" y="264"/>
                </a:cubicBezTo>
                <a:close/>
                <a:moveTo>
                  <a:pt x="453" y="200"/>
                </a:moveTo>
                <a:cubicBezTo>
                  <a:pt x="452" y="199"/>
                  <a:pt x="450" y="199"/>
                  <a:pt x="448" y="200"/>
                </a:cubicBezTo>
                <a:cubicBezTo>
                  <a:pt x="389" y="260"/>
                  <a:pt x="389" y="260"/>
                  <a:pt x="389" y="260"/>
                </a:cubicBezTo>
                <a:cubicBezTo>
                  <a:pt x="387" y="261"/>
                  <a:pt x="387" y="263"/>
                  <a:pt x="389" y="264"/>
                </a:cubicBezTo>
                <a:cubicBezTo>
                  <a:pt x="389" y="265"/>
                  <a:pt x="390" y="265"/>
                  <a:pt x="391" y="265"/>
                </a:cubicBezTo>
                <a:cubicBezTo>
                  <a:pt x="392" y="265"/>
                  <a:pt x="392" y="265"/>
                  <a:pt x="393" y="264"/>
                </a:cubicBezTo>
                <a:cubicBezTo>
                  <a:pt x="453" y="204"/>
                  <a:pt x="453" y="204"/>
                  <a:pt x="453" y="204"/>
                </a:cubicBezTo>
                <a:cubicBezTo>
                  <a:pt x="454" y="203"/>
                  <a:pt x="454" y="201"/>
                  <a:pt x="453" y="200"/>
                </a:cubicBezTo>
                <a:close/>
                <a:moveTo>
                  <a:pt x="593" y="56"/>
                </a:moveTo>
                <a:cubicBezTo>
                  <a:pt x="586" y="62"/>
                  <a:pt x="586" y="62"/>
                  <a:pt x="586" y="62"/>
                </a:cubicBezTo>
                <a:cubicBezTo>
                  <a:pt x="586" y="62"/>
                  <a:pt x="586" y="62"/>
                  <a:pt x="586" y="62"/>
                </a:cubicBezTo>
                <a:cubicBezTo>
                  <a:pt x="581" y="67"/>
                  <a:pt x="581" y="67"/>
                  <a:pt x="581" y="67"/>
                </a:cubicBezTo>
                <a:cubicBezTo>
                  <a:pt x="581" y="67"/>
                  <a:pt x="581" y="68"/>
                  <a:pt x="581" y="68"/>
                </a:cubicBezTo>
                <a:cubicBezTo>
                  <a:pt x="581" y="68"/>
                  <a:pt x="580" y="68"/>
                  <a:pt x="580" y="68"/>
                </a:cubicBezTo>
                <a:cubicBezTo>
                  <a:pt x="577" y="72"/>
                  <a:pt x="577" y="72"/>
                  <a:pt x="577" y="72"/>
                </a:cubicBezTo>
                <a:cubicBezTo>
                  <a:pt x="576" y="73"/>
                  <a:pt x="576" y="75"/>
                  <a:pt x="577" y="76"/>
                </a:cubicBezTo>
                <a:cubicBezTo>
                  <a:pt x="578" y="77"/>
                  <a:pt x="578" y="77"/>
                  <a:pt x="579" y="77"/>
                </a:cubicBezTo>
                <a:cubicBezTo>
                  <a:pt x="580" y="77"/>
                  <a:pt x="581" y="77"/>
                  <a:pt x="581" y="76"/>
                </a:cubicBezTo>
                <a:cubicBezTo>
                  <a:pt x="584" y="73"/>
                  <a:pt x="584" y="73"/>
                  <a:pt x="584" y="73"/>
                </a:cubicBezTo>
                <a:cubicBezTo>
                  <a:pt x="585" y="73"/>
                  <a:pt x="585" y="72"/>
                  <a:pt x="585" y="72"/>
                </a:cubicBezTo>
                <a:cubicBezTo>
                  <a:pt x="585" y="72"/>
                  <a:pt x="585" y="72"/>
                  <a:pt x="586" y="72"/>
                </a:cubicBezTo>
                <a:cubicBezTo>
                  <a:pt x="597" y="60"/>
                  <a:pt x="597" y="60"/>
                  <a:pt x="597" y="60"/>
                </a:cubicBezTo>
                <a:cubicBezTo>
                  <a:pt x="647" y="10"/>
                  <a:pt x="647" y="10"/>
                  <a:pt x="647" y="10"/>
                </a:cubicBezTo>
                <a:cubicBezTo>
                  <a:pt x="648" y="9"/>
                  <a:pt x="648" y="7"/>
                  <a:pt x="647" y="6"/>
                </a:cubicBezTo>
                <a:cubicBezTo>
                  <a:pt x="646" y="5"/>
                  <a:pt x="644" y="5"/>
                  <a:pt x="643" y="6"/>
                </a:cubicBezTo>
                <a:cubicBezTo>
                  <a:pt x="594" y="54"/>
                  <a:pt x="594" y="54"/>
                  <a:pt x="594" y="54"/>
                </a:cubicBezTo>
                <a:lnTo>
                  <a:pt x="593" y="56"/>
                </a:lnTo>
                <a:close/>
                <a:moveTo>
                  <a:pt x="255" y="397"/>
                </a:moveTo>
                <a:cubicBezTo>
                  <a:pt x="254" y="396"/>
                  <a:pt x="252" y="396"/>
                  <a:pt x="251" y="397"/>
                </a:cubicBezTo>
                <a:cubicBezTo>
                  <a:pt x="232" y="416"/>
                  <a:pt x="232" y="416"/>
                  <a:pt x="232" y="416"/>
                </a:cubicBezTo>
                <a:cubicBezTo>
                  <a:pt x="231" y="418"/>
                  <a:pt x="231" y="420"/>
                  <a:pt x="232" y="421"/>
                </a:cubicBezTo>
                <a:cubicBezTo>
                  <a:pt x="233" y="421"/>
                  <a:pt x="234" y="422"/>
                  <a:pt x="234" y="422"/>
                </a:cubicBezTo>
                <a:cubicBezTo>
                  <a:pt x="235" y="422"/>
                  <a:pt x="236" y="421"/>
                  <a:pt x="237" y="421"/>
                </a:cubicBezTo>
                <a:cubicBezTo>
                  <a:pt x="255" y="402"/>
                  <a:pt x="255" y="402"/>
                  <a:pt x="255" y="402"/>
                </a:cubicBezTo>
                <a:cubicBezTo>
                  <a:pt x="257" y="401"/>
                  <a:pt x="257" y="399"/>
                  <a:pt x="255" y="397"/>
                </a:cubicBezTo>
                <a:close/>
                <a:moveTo>
                  <a:pt x="435" y="235"/>
                </a:moveTo>
                <a:cubicBezTo>
                  <a:pt x="436" y="235"/>
                  <a:pt x="436" y="235"/>
                  <a:pt x="437" y="234"/>
                </a:cubicBezTo>
                <a:cubicBezTo>
                  <a:pt x="465" y="207"/>
                  <a:pt x="465" y="207"/>
                  <a:pt x="465" y="207"/>
                </a:cubicBezTo>
                <a:cubicBezTo>
                  <a:pt x="465" y="207"/>
                  <a:pt x="465" y="207"/>
                  <a:pt x="465" y="207"/>
                </a:cubicBezTo>
                <a:cubicBezTo>
                  <a:pt x="465" y="207"/>
                  <a:pt x="465" y="207"/>
                  <a:pt x="465" y="207"/>
                </a:cubicBezTo>
                <a:cubicBezTo>
                  <a:pt x="465" y="207"/>
                  <a:pt x="465" y="206"/>
                  <a:pt x="465" y="206"/>
                </a:cubicBezTo>
                <a:cubicBezTo>
                  <a:pt x="465" y="206"/>
                  <a:pt x="465" y="206"/>
                  <a:pt x="465" y="206"/>
                </a:cubicBezTo>
                <a:cubicBezTo>
                  <a:pt x="473" y="198"/>
                  <a:pt x="473" y="198"/>
                  <a:pt x="473" y="198"/>
                </a:cubicBezTo>
                <a:cubicBezTo>
                  <a:pt x="474" y="197"/>
                  <a:pt x="474" y="195"/>
                  <a:pt x="473" y="194"/>
                </a:cubicBezTo>
                <a:cubicBezTo>
                  <a:pt x="472" y="192"/>
                  <a:pt x="470" y="192"/>
                  <a:pt x="469" y="194"/>
                </a:cubicBezTo>
                <a:cubicBezTo>
                  <a:pt x="460" y="202"/>
                  <a:pt x="460" y="202"/>
                  <a:pt x="460" y="202"/>
                </a:cubicBezTo>
                <a:cubicBezTo>
                  <a:pt x="460" y="202"/>
                  <a:pt x="460" y="202"/>
                  <a:pt x="460" y="202"/>
                </a:cubicBezTo>
                <a:cubicBezTo>
                  <a:pt x="460" y="202"/>
                  <a:pt x="460" y="202"/>
                  <a:pt x="460" y="202"/>
                </a:cubicBezTo>
                <a:cubicBezTo>
                  <a:pt x="460" y="202"/>
                  <a:pt x="460" y="202"/>
                  <a:pt x="460" y="202"/>
                </a:cubicBezTo>
                <a:cubicBezTo>
                  <a:pt x="433" y="230"/>
                  <a:pt x="433" y="230"/>
                  <a:pt x="433" y="230"/>
                </a:cubicBezTo>
                <a:cubicBezTo>
                  <a:pt x="431" y="231"/>
                  <a:pt x="431" y="233"/>
                  <a:pt x="433" y="234"/>
                </a:cubicBezTo>
                <a:cubicBezTo>
                  <a:pt x="433" y="235"/>
                  <a:pt x="434" y="235"/>
                  <a:pt x="435" y="235"/>
                </a:cubicBezTo>
                <a:close/>
                <a:moveTo>
                  <a:pt x="476" y="193"/>
                </a:moveTo>
                <a:cubicBezTo>
                  <a:pt x="477" y="193"/>
                  <a:pt x="478" y="193"/>
                  <a:pt x="479" y="193"/>
                </a:cubicBezTo>
                <a:cubicBezTo>
                  <a:pt x="513" y="159"/>
                  <a:pt x="513" y="159"/>
                  <a:pt x="513" y="159"/>
                </a:cubicBezTo>
                <a:cubicBezTo>
                  <a:pt x="514" y="157"/>
                  <a:pt x="514" y="155"/>
                  <a:pt x="513" y="154"/>
                </a:cubicBezTo>
                <a:cubicBezTo>
                  <a:pt x="511" y="153"/>
                  <a:pt x="509" y="153"/>
                  <a:pt x="508" y="154"/>
                </a:cubicBezTo>
                <a:cubicBezTo>
                  <a:pt x="474" y="188"/>
                  <a:pt x="474" y="188"/>
                  <a:pt x="474" y="188"/>
                </a:cubicBezTo>
                <a:cubicBezTo>
                  <a:pt x="473" y="189"/>
                  <a:pt x="473" y="191"/>
                  <a:pt x="474" y="193"/>
                </a:cubicBezTo>
                <a:cubicBezTo>
                  <a:pt x="475" y="193"/>
                  <a:pt x="476" y="193"/>
                  <a:pt x="476" y="193"/>
                </a:cubicBezTo>
                <a:close/>
                <a:moveTo>
                  <a:pt x="569" y="98"/>
                </a:moveTo>
                <a:cubicBezTo>
                  <a:pt x="569" y="99"/>
                  <a:pt x="570" y="99"/>
                  <a:pt x="571" y="99"/>
                </a:cubicBezTo>
                <a:cubicBezTo>
                  <a:pt x="572" y="99"/>
                  <a:pt x="573" y="99"/>
                  <a:pt x="573" y="98"/>
                </a:cubicBezTo>
                <a:cubicBezTo>
                  <a:pt x="663" y="8"/>
                  <a:pt x="663" y="8"/>
                  <a:pt x="663" y="8"/>
                </a:cubicBezTo>
                <a:cubicBezTo>
                  <a:pt x="664" y="7"/>
                  <a:pt x="664" y="5"/>
                  <a:pt x="663" y="4"/>
                </a:cubicBezTo>
                <a:cubicBezTo>
                  <a:pt x="662" y="2"/>
                  <a:pt x="660" y="2"/>
                  <a:pt x="659" y="4"/>
                </a:cubicBezTo>
                <a:cubicBezTo>
                  <a:pt x="569" y="94"/>
                  <a:pt x="569" y="94"/>
                  <a:pt x="569" y="94"/>
                </a:cubicBezTo>
                <a:cubicBezTo>
                  <a:pt x="568" y="95"/>
                  <a:pt x="568" y="97"/>
                  <a:pt x="569" y="98"/>
                </a:cubicBezTo>
                <a:close/>
                <a:moveTo>
                  <a:pt x="388" y="283"/>
                </a:moveTo>
                <a:cubicBezTo>
                  <a:pt x="389" y="282"/>
                  <a:pt x="389" y="280"/>
                  <a:pt x="388" y="279"/>
                </a:cubicBezTo>
                <a:cubicBezTo>
                  <a:pt x="387" y="278"/>
                  <a:pt x="385" y="278"/>
                  <a:pt x="384" y="279"/>
                </a:cubicBezTo>
                <a:cubicBezTo>
                  <a:pt x="367" y="295"/>
                  <a:pt x="367" y="295"/>
                  <a:pt x="367" y="295"/>
                </a:cubicBezTo>
                <a:cubicBezTo>
                  <a:pt x="366" y="297"/>
                  <a:pt x="366" y="299"/>
                  <a:pt x="367" y="300"/>
                </a:cubicBezTo>
                <a:cubicBezTo>
                  <a:pt x="368" y="300"/>
                  <a:pt x="368" y="301"/>
                  <a:pt x="369" y="301"/>
                </a:cubicBezTo>
                <a:cubicBezTo>
                  <a:pt x="370" y="301"/>
                  <a:pt x="371" y="300"/>
                  <a:pt x="371" y="300"/>
                </a:cubicBezTo>
                <a:lnTo>
                  <a:pt x="388" y="283"/>
                </a:lnTo>
                <a:close/>
                <a:moveTo>
                  <a:pt x="428" y="243"/>
                </a:moveTo>
                <a:cubicBezTo>
                  <a:pt x="428" y="243"/>
                  <a:pt x="428" y="243"/>
                  <a:pt x="428" y="243"/>
                </a:cubicBezTo>
                <a:cubicBezTo>
                  <a:pt x="429" y="242"/>
                  <a:pt x="429" y="242"/>
                  <a:pt x="429" y="242"/>
                </a:cubicBezTo>
                <a:cubicBezTo>
                  <a:pt x="430" y="241"/>
                  <a:pt x="430" y="239"/>
                  <a:pt x="429" y="238"/>
                </a:cubicBezTo>
                <a:cubicBezTo>
                  <a:pt x="428" y="237"/>
                  <a:pt x="426" y="237"/>
                  <a:pt x="425" y="238"/>
                </a:cubicBezTo>
                <a:cubicBezTo>
                  <a:pt x="424" y="239"/>
                  <a:pt x="424" y="239"/>
                  <a:pt x="424" y="239"/>
                </a:cubicBezTo>
                <a:cubicBezTo>
                  <a:pt x="424" y="239"/>
                  <a:pt x="424" y="239"/>
                  <a:pt x="423" y="239"/>
                </a:cubicBezTo>
                <a:cubicBezTo>
                  <a:pt x="423" y="239"/>
                  <a:pt x="423" y="239"/>
                  <a:pt x="423" y="240"/>
                </a:cubicBezTo>
                <a:cubicBezTo>
                  <a:pt x="418" y="245"/>
                  <a:pt x="418" y="245"/>
                  <a:pt x="418" y="245"/>
                </a:cubicBezTo>
                <a:cubicBezTo>
                  <a:pt x="417" y="246"/>
                  <a:pt x="417" y="248"/>
                  <a:pt x="418" y="249"/>
                </a:cubicBezTo>
                <a:cubicBezTo>
                  <a:pt x="418" y="250"/>
                  <a:pt x="419" y="250"/>
                  <a:pt x="420" y="250"/>
                </a:cubicBezTo>
                <a:cubicBezTo>
                  <a:pt x="421" y="250"/>
                  <a:pt x="422" y="250"/>
                  <a:pt x="422" y="249"/>
                </a:cubicBezTo>
                <a:cubicBezTo>
                  <a:pt x="427" y="244"/>
                  <a:pt x="427" y="244"/>
                  <a:pt x="427" y="244"/>
                </a:cubicBezTo>
                <a:cubicBezTo>
                  <a:pt x="427" y="244"/>
                  <a:pt x="427" y="244"/>
                  <a:pt x="428" y="243"/>
                </a:cubicBezTo>
                <a:close/>
                <a:moveTo>
                  <a:pt x="269" y="398"/>
                </a:moveTo>
                <a:cubicBezTo>
                  <a:pt x="268" y="397"/>
                  <a:pt x="266" y="397"/>
                  <a:pt x="265" y="398"/>
                </a:cubicBezTo>
                <a:cubicBezTo>
                  <a:pt x="244" y="418"/>
                  <a:pt x="244" y="418"/>
                  <a:pt x="244" y="418"/>
                </a:cubicBezTo>
                <a:cubicBezTo>
                  <a:pt x="243" y="419"/>
                  <a:pt x="243" y="421"/>
                  <a:pt x="244" y="423"/>
                </a:cubicBezTo>
                <a:cubicBezTo>
                  <a:pt x="245" y="423"/>
                  <a:pt x="246" y="424"/>
                  <a:pt x="246" y="424"/>
                </a:cubicBezTo>
                <a:cubicBezTo>
                  <a:pt x="247" y="424"/>
                  <a:pt x="248" y="423"/>
                  <a:pt x="249" y="423"/>
                </a:cubicBezTo>
                <a:cubicBezTo>
                  <a:pt x="269" y="402"/>
                  <a:pt x="269" y="402"/>
                  <a:pt x="269" y="402"/>
                </a:cubicBezTo>
                <a:cubicBezTo>
                  <a:pt x="270" y="401"/>
                  <a:pt x="270" y="399"/>
                  <a:pt x="269" y="398"/>
                </a:cubicBezTo>
                <a:close/>
                <a:moveTo>
                  <a:pt x="338" y="334"/>
                </a:moveTo>
                <a:cubicBezTo>
                  <a:pt x="348" y="324"/>
                  <a:pt x="348" y="324"/>
                  <a:pt x="348" y="324"/>
                </a:cubicBezTo>
                <a:cubicBezTo>
                  <a:pt x="349" y="322"/>
                  <a:pt x="349" y="320"/>
                  <a:pt x="348" y="319"/>
                </a:cubicBezTo>
                <a:cubicBezTo>
                  <a:pt x="346" y="318"/>
                  <a:pt x="345" y="318"/>
                  <a:pt x="343" y="319"/>
                </a:cubicBezTo>
                <a:cubicBezTo>
                  <a:pt x="333" y="329"/>
                  <a:pt x="333" y="329"/>
                  <a:pt x="333" y="329"/>
                </a:cubicBezTo>
                <a:cubicBezTo>
                  <a:pt x="332" y="330"/>
                  <a:pt x="332" y="332"/>
                  <a:pt x="333" y="334"/>
                </a:cubicBezTo>
                <a:cubicBezTo>
                  <a:pt x="334" y="334"/>
                  <a:pt x="335" y="335"/>
                  <a:pt x="335" y="335"/>
                </a:cubicBezTo>
                <a:cubicBezTo>
                  <a:pt x="336" y="335"/>
                  <a:pt x="337" y="334"/>
                  <a:pt x="338" y="334"/>
                </a:cubicBezTo>
                <a:close/>
                <a:moveTo>
                  <a:pt x="336" y="348"/>
                </a:moveTo>
                <a:cubicBezTo>
                  <a:pt x="336" y="348"/>
                  <a:pt x="337" y="348"/>
                  <a:pt x="338" y="347"/>
                </a:cubicBezTo>
                <a:cubicBezTo>
                  <a:pt x="350" y="336"/>
                  <a:pt x="350" y="336"/>
                  <a:pt x="350" y="336"/>
                </a:cubicBezTo>
                <a:cubicBezTo>
                  <a:pt x="351" y="334"/>
                  <a:pt x="351" y="332"/>
                  <a:pt x="350" y="331"/>
                </a:cubicBezTo>
                <a:cubicBezTo>
                  <a:pt x="348" y="330"/>
                  <a:pt x="346" y="330"/>
                  <a:pt x="345" y="331"/>
                </a:cubicBezTo>
                <a:cubicBezTo>
                  <a:pt x="333" y="343"/>
                  <a:pt x="333" y="343"/>
                  <a:pt x="333" y="343"/>
                </a:cubicBezTo>
                <a:cubicBezTo>
                  <a:pt x="332" y="344"/>
                  <a:pt x="332" y="346"/>
                  <a:pt x="333" y="347"/>
                </a:cubicBezTo>
                <a:cubicBezTo>
                  <a:pt x="334" y="348"/>
                  <a:pt x="335" y="348"/>
                  <a:pt x="336" y="348"/>
                </a:cubicBezTo>
                <a:close/>
                <a:moveTo>
                  <a:pt x="570" y="111"/>
                </a:moveTo>
                <a:cubicBezTo>
                  <a:pt x="571" y="111"/>
                  <a:pt x="572" y="112"/>
                  <a:pt x="572" y="112"/>
                </a:cubicBezTo>
                <a:cubicBezTo>
                  <a:pt x="573" y="112"/>
                  <a:pt x="574" y="111"/>
                  <a:pt x="575" y="111"/>
                </a:cubicBezTo>
                <a:cubicBezTo>
                  <a:pt x="678" y="7"/>
                  <a:pt x="678" y="7"/>
                  <a:pt x="678" y="7"/>
                </a:cubicBezTo>
                <a:cubicBezTo>
                  <a:pt x="679" y="6"/>
                  <a:pt x="679" y="4"/>
                  <a:pt x="678" y="3"/>
                </a:cubicBezTo>
                <a:cubicBezTo>
                  <a:pt x="677" y="1"/>
                  <a:pt x="675" y="1"/>
                  <a:pt x="674" y="3"/>
                </a:cubicBezTo>
                <a:cubicBezTo>
                  <a:pt x="570" y="106"/>
                  <a:pt x="570" y="106"/>
                  <a:pt x="570" y="106"/>
                </a:cubicBezTo>
                <a:cubicBezTo>
                  <a:pt x="569" y="108"/>
                  <a:pt x="569" y="109"/>
                  <a:pt x="570" y="111"/>
                </a:cubicBezTo>
                <a:close/>
                <a:moveTo>
                  <a:pt x="523" y="158"/>
                </a:moveTo>
                <a:cubicBezTo>
                  <a:pt x="522" y="157"/>
                  <a:pt x="520" y="157"/>
                  <a:pt x="518" y="158"/>
                </a:cubicBezTo>
                <a:cubicBezTo>
                  <a:pt x="491" y="185"/>
                  <a:pt x="491" y="185"/>
                  <a:pt x="491" y="185"/>
                </a:cubicBezTo>
                <a:cubicBezTo>
                  <a:pt x="488" y="189"/>
                  <a:pt x="488" y="189"/>
                  <a:pt x="488" y="189"/>
                </a:cubicBezTo>
                <a:cubicBezTo>
                  <a:pt x="481" y="196"/>
                  <a:pt x="481" y="196"/>
                  <a:pt x="481" y="196"/>
                </a:cubicBezTo>
                <a:cubicBezTo>
                  <a:pt x="479" y="197"/>
                  <a:pt x="479" y="199"/>
                  <a:pt x="481" y="200"/>
                </a:cubicBezTo>
                <a:cubicBezTo>
                  <a:pt x="481" y="201"/>
                  <a:pt x="482" y="201"/>
                  <a:pt x="483" y="201"/>
                </a:cubicBezTo>
                <a:cubicBezTo>
                  <a:pt x="484" y="201"/>
                  <a:pt x="484" y="201"/>
                  <a:pt x="485" y="200"/>
                </a:cubicBezTo>
                <a:cubicBezTo>
                  <a:pt x="523" y="162"/>
                  <a:pt x="523" y="162"/>
                  <a:pt x="523" y="162"/>
                </a:cubicBezTo>
                <a:cubicBezTo>
                  <a:pt x="524" y="161"/>
                  <a:pt x="524" y="159"/>
                  <a:pt x="523" y="158"/>
                </a:cubicBezTo>
                <a:close/>
                <a:moveTo>
                  <a:pt x="303" y="378"/>
                </a:moveTo>
                <a:cubicBezTo>
                  <a:pt x="302" y="377"/>
                  <a:pt x="300" y="377"/>
                  <a:pt x="298" y="378"/>
                </a:cubicBezTo>
                <a:cubicBezTo>
                  <a:pt x="258" y="419"/>
                  <a:pt x="258" y="419"/>
                  <a:pt x="258" y="419"/>
                </a:cubicBezTo>
                <a:cubicBezTo>
                  <a:pt x="256" y="420"/>
                  <a:pt x="256" y="422"/>
                  <a:pt x="258" y="423"/>
                </a:cubicBezTo>
                <a:cubicBezTo>
                  <a:pt x="258" y="424"/>
                  <a:pt x="259" y="424"/>
                  <a:pt x="260" y="424"/>
                </a:cubicBezTo>
                <a:cubicBezTo>
                  <a:pt x="261" y="424"/>
                  <a:pt x="261" y="424"/>
                  <a:pt x="262" y="423"/>
                </a:cubicBezTo>
                <a:cubicBezTo>
                  <a:pt x="303" y="382"/>
                  <a:pt x="303" y="382"/>
                  <a:pt x="303" y="382"/>
                </a:cubicBezTo>
                <a:cubicBezTo>
                  <a:pt x="304" y="381"/>
                  <a:pt x="304" y="379"/>
                  <a:pt x="303" y="378"/>
                </a:cubicBezTo>
                <a:close/>
                <a:moveTo>
                  <a:pt x="458" y="225"/>
                </a:moveTo>
                <a:cubicBezTo>
                  <a:pt x="459" y="225"/>
                  <a:pt x="460" y="225"/>
                  <a:pt x="461" y="225"/>
                </a:cubicBezTo>
                <a:cubicBezTo>
                  <a:pt x="469" y="216"/>
                  <a:pt x="469" y="216"/>
                  <a:pt x="469" y="216"/>
                </a:cubicBezTo>
                <a:cubicBezTo>
                  <a:pt x="470" y="215"/>
                  <a:pt x="470" y="213"/>
                  <a:pt x="469" y="212"/>
                </a:cubicBezTo>
                <a:cubicBezTo>
                  <a:pt x="468" y="211"/>
                  <a:pt x="466" y="211"/>
                  <a:pt x="465" y="212"/>
                </a:cubicBezTo>
                <a:cubicBezTo>
                  <a:pt x="456" y="220"/>
                  <a:pt x="456" y="220"/>
                  <a:pt x="456" y="220"/>
                </a:cubicBezTo>
                <a:cubicBezTo>
                  <a:pt x="455" y="221"/>
                  <a:pt x="455" y="223"/>
                  <a:pt x="456" y="225"/>
                </a:cubicBezTo>
                <a:cubicBezTo>
                  <a:pt x="457" y="225"/>
                  <a:pt x="458" y="225"/>
                  <a:pt x="458" y="225"/>
                </a:cubicBezTo>
                <a:close/>
                <a:moveTo>
                  <a:pt x="466" y="232"/>
                </a:moveTo>
                <a:cubicBezTo>
                  <a:pt x="467" y="232"/>
                  <a:pt x="468" y="231"/>
                  <a:pt x="468" y="231"/>
                </a:cubicBezTo>
                <a:cubicBezTo>
                  <a:pt x="478" y="221"/>
                  <a:pt x="478" y="221"/>
                  <a:pt x="478" y="221"/>
                </a:cubicBezTo>
                <a:cubicBezTo>
                  <a:pt x="478" y="221"/>
                  <a:pt x="478" y="221"/>
                  <a:pt x="478" y="221"/>
                </a:cubicBezTo>
                <a:cubicBezTo>
                  <a:pt x="478" y="221"/>
                  <a:pt x="479" y="221"/>
                  <a:pt x="479" y="221"/>
                </a:cubicBezTo>
                <a:cubicBezTo>
                  <a:pt x="483" y="216"/>
                  <a:pt x="483" y="216"/>
                  <a:pt x="483" y="216"/>
                </a:cubicBezTo>
                <a:cubicBezTo>
                  <a:pt x="484" y="215"/>
                  <a:pt x="484" y="213"/>
                  <a:pt x="483" y="212"/>
                </a:cubicBezTo>
                <a:cubicBezTo>
                  <a:pt x="482" y="211"/>
                  <a:pt x="480" y="211"/>
                  <a:pt x="478" y="212"/>
                </a:cubicBezTo>
                <a:cubicBezTo>
                  <a:pt x="474" y="216"/>
                  <a:pt x="474" y="216"/>
                  <a:pt x="474" y="216"/>
                </a:cubicBezTo>
                <a:cubicBezTo>
                  <a:pt x="474" y="216"/>
                  <a:pt x="474" y="216"/>
                  <a:pt x="474" y="217"/>
                </a:cubicBezTo>
                <a:cubicBezTo>
                  <a:pt x="474" y="217"/>
                  <a:pt x="474" y="217"/>
                  <a:pt x="474" y="217"/>
                </a:cubicBezTo>
                <a:cubicBezTo>
                  <a:pt x="464" y="227"/>
                  <a:pt x="464" y="227"/>
                  <a:pt x="464" y="227"/>
                </a:cubicBezTo>
                <a:cubicBezTo>
                  <a:pt x="463" y="228"/>
                  <a:pt x="463" y="230"/>
                  <a:pt x="464" y="231"/>
                </a:cubicBezTo>
                <a:cubicBezTo>
                  <a:pt x="465" y="231"/>
                  <a:pt x="465" y="232"/>
                  <a:pt x="466" y="232"/>
                </a:cubicBezTo>
                <a:close/>
                <a:moveTo>
                  <a:pt x="316" y="382"/>
                </a:moveTo>
                <a:cubicBezTo>
                  <a:pt x="317" y="382"/>
                  <a:pt x="318" y="382"/>
                  <a:pt x="318" y="381"/>
                </a:cubicBezTo>
                <a:cubicBezTo>
                  <a:pt x="327" y="373"/>
                  <a:pt x="327" y="373"/>
                  <a:pt x="327" y="373"/>
                </a:cubicBezTo>
                <a:cubicBezTo>
                  <a:pt x="328" y="371"/>
                  <a:pt x="328" y="369"/>
                  <a:pt x="327" y="368"/>
                </a:cubicBezTo>
                <a:cubicBezTo>
                  <a:pt x="325" y="367"/>
                  <a:pt x="323" y="367"/>
                  <a:pt x="322" y="368"/>
                </a:cubicBezTo>
                <a:cubicBezTo>
                  <a:pt x="314" y="377"/>
                  <a:pt x="314" y="377"/>
                  <a:pt x="314" y="377"/>
                </a:cubicBezTo>
                <a:cubicBezTo>
                  <a:pt x="313" y="378"/>
                  <a:pt x="313" y="380"/>
                  <a:pt x="314" y="381"/>
                </a:cubicBezTo>
                <a:cubicBezTo>
                  <a:pt x="314" y="382"/>
                  <a:pt x="315" y="382"/>
                  <a:pt x="316" y="382"/>
                </a:cubicBezTo>
                <a:close/>
                <a:moveTo>
                  <a:pt x="524" y="166"/>
                </a:moveTo>
                <a:cubicBezTo>
                  <a:pt x="510" y="180"/>
                  <a:pt x="510" y="180"/>
                  <a:pt x="510" y="180"/>
                </a:cubicBezTo>
                <a:cubicBezTo>
                  <a:pt x="509" y="182"/>
                  <a:pt x="509" y="184"/>
                  <a:pt x="510" y="185"/>
                </a:cubicBezTo>
                <a:cubicBezTo>
                  <a:pt x="511" y="185"/>
                  <a:pt x="511" y="186"/>
                  <a:pt x="512" y="186"/>
                </a:cubicBezTo>
                <a:cubicBezTo>
                  <a:pt x="513" y="186"/>
                  <a:pt x="514" y="185"/>
                  <a:pt x="514" y="185"/>
                </a:cubicBezTo>
                <a:cubicBezTo>
                  <a:pt x="528" y="171"/>
                  <a:pt x="528" y="171"/>
                  <a:pt x="528" y="171"/>
                </a:cubicBezTo>
                <a:cubicBezTo>
                  <a:pt x="530" y="170"/>
                  <a:pt x="530" y="168"/>
                  <a:pt x="528" y="166"/>
                </a:cubicBezTo>
                <a:cubicBezTo>
                  <a:pt x="527" y="165"/>
                  <a:pt x="525" y="165"/>
                  <a:pt x="524" y="166"/>
                </a:cubicBezTo>
                <a:close/>
                <a:moveTo>
                  <a:pt x="340" y="357"/>
                </a:moveTo>
                <a:cubicBezTo>
                  <a:pt x="341" y="357"/>
                  <a:pt x="342" y="357"/>
                  <a:pt x="343" y="357"/>
                </a:cubicBezTo>
                <a:cubicBezTo>
                  <a:pt x="350" y="349"/>
                  <a:pt x="350" y="349"/>
                  <a:pt x="350" y="349"/>
                </a:cubicBezTo>
                <a:cubicBezTo>
                  <a:pt x="351" y="348"/>
                  <a:pt x="351" y="346"/>
                  <a:pt x="350" y="345"/>
                </a:cubicBezTo>
                <a:cubicBezTo>
                  <a:pt x="349" y="343"/>
                  <a:pt x="347" y="343"/>
                  <a:pt x="346" y="345"/>
                </a:cubicBezTo>
                <a:cubicBezTo>
                  <a:pt x="338" y="352"/>
                  <a:pt x="338" y="352"/>
                  <a:pt x="338" y="352"/>
                </a:cubicBezTo>
                <a:cubicBezTo>
                  <a:pt x="337" y="353"/>
                  <a:pt x="337" y="355"/>
                  <a:pt x="338" y="357"/>
                </a:cubicBezTo>
                <a:cubicBezTo>
                  <a:pt x="339" y="357"/>
                  <a:pt x="340" y="357"/>
                  <a:pt x="340" y="357"/>
                </a:cubicBezTo>
                <a:close/>
                <a:moveTo>
                  <a:pt x="296" y="403"/>
                </a:moveTo>
                <a:cubicBezTo>
                  <a:pt x="296" y="403"/>
                  <a:pt x="297" y="402"/>
                  <a:pt x="297" y="402"/>
                </a:cubicBezTo>
                <a:cubicBezTo>
                  <a:pt x="299" y="400"/>
                  <a:pt x="299" y="400"/>
                  <a:pt x="299" y="400"/>
                </a:cubicBezTo>
                <a:cubicBezTo>
                  <a:pt x="300" y="399"/>
                  <a:pt x="300" y="397"/>
                  <a:pt x="299" y="396"/>
                </a:cubicBezTo>
                <a:cubicBezTo>
                  <a:pt x="298" y="395"/>
                  <a:pt x="296" y="395"/>
                  <a:pt x="294" y="396"/>
                </a:cubicBezTo>
                <a:cubicBezTo>
                  <a:pt x="293" y="398"/>
                  <a:pt x="293" y="398"/>
                  <a:pt x="293" y="398"/>
                </a:cubicBezTo>
                <a:cubicBezTo>
                  <a:pt x="292" y="398"/>
                  <a:pt x="292" y="398"/>
                  <a:pt x="292" y="399"/>
                </a:cubicBezTo>
                <a:cubicBezTo>
                  <a:pt x="292" y="399"/>
                  <a:pt x="291" y="399"/>
                  <a:pt x="291" y="399"/>
                </a:cubicBezTo>
                <a:cubicBezTo>
                  <a:pt x="264" y="426"/>
                  <a:pt x="264" y="426"/>
                  <a:pt x="264" y="426"/>
                </a:cubicBezTo>
                <a:cubicBezTo>
                  <a:pt x="263" y="428"/>
                  <a:pt x="263" y="430"/>
                  <a:pt x="264" y="431"/>
                </a:cubicBezTo>
                <a:cubicBezTo>
                  <a:pt x="265" y="431"/>
                  <a:pt x="265" y="432"/>
                  <a:pt x="266" y="432"/>
                </a:cubicBezTo>
                <a:cubicBezTo>
                  <a:pt x="267" y="432"/>
                  <a:pt x="268" y="431"/>
                  <a:pt x="268" y="431"/>
                </a:cubicBezTo>
                <a:cubicBezTo>
                  <a:pt x="295" y="404"/>
                  <a:pt x="295" y="404"/>
                  <a:pt x="295" y="404"/>
                </a:cubicBezTo>
                <a:cubicBezTo>
                  <a:pt x="296" y="403"/>
                  <a:pt x="296" y="403"/>
                  <a:pt x="296" y="403"/>
                </a:cubicBezTo>
                <a:close/>
                <a:moveTo>
                  <a:pt x="575" y="120"/>
                </a:moveTo>
                <a:cubicBezTo>
                  <a:pt x="576" y="120"/>
                  <a:pt x="577" y="121"/>
                  <a:pt x="577" y="121"/>
                </a:cubicBezTo>
                <a:cubicBezTo>
                  <a:pt x="578" y="121"/>
                  <a:pt x="579" y="120"/>
                  <a:pt x="580" y="120"/>
                </a:cubicBezTo>
                <a:cubicBezTo>
                  <a:pt x="693" y="6"/>
                  <a:pt x="693" y="6"/>
                  <a:pt x="693" y="6"/>
                </a:cubicBezTo>
                <a:cubicBezTo>
                  <a:pt x="694" y="5"/>
                  <a:pt x="694" y="3"/>
                  <a:pt x="693" y="2"/>
                </a:cubicBezTo>
                <a:cubicBezTo>
                  <a:pt x="692" y="1"/>
                  <a:pt x="690" y="1"/>
                  <a:pt x="688" y="2"/>
                </a:cubicBezTo>
                <a:cubicBezTo>
                  <a:pt x="575" y="115"/>
                  <a:pt x="575" y="115"/>
                  <a:pt x="575" y="115"/>
                </a:cubicBezTo>
                <a:cubicBezTo>
                  <a:pt x="574" y="117"/>
                  <a:pt x="574" y="118"/>
                  <a:pt x="575" y="120"/>
                </a:cubicBezTo>
                <a:close/>
                <a:moveTo>
                  <a:pt x="362" y="350"/>
                </a:moveTo>
                <a:cubicBezTo>
                  <a:pt x="362" y="350"/>
                  <a:pt x="363" y="350"/>
                  <a:pt x="364" y="349"/>
                </a:cubicBezTo>
                <a:cubicBezTo>
                  <a:pt x="366" y="348"/>
                  <a:pt x="366" y="348"/>
                  <a:pt x="366" y="348"/>
                </a:cubicBezTo>
                <a:cubicBezTo>
                  <a:pt x="367" y="346"/>
                  <a:pt x="367" y="344"/>
                  <a:pt x="366" y="343"/>
                </a:cubicBezTo>
                <a:cubicBezTo>
                  <a:pt x="364" y="342"/>
                  <a:pt x="362" y="342"/>
                  <a:pt x="361" y="343"/>
                </a:cubicBezTo>
                <a:cubicBezTo>
                  <a:pt x="360" y="345"/>
                  <a:pt x="360" y="345"/>
                  <a:pt x="360" y="345"/>
                </a:cubicBezTo>
                <a:cubicBezTo>
                  <a:pt x="358" y="346"/>
                  <a:pt x="358" y="348"/>
                  <a:pt x="360" y="349"/>
                </a:cubicBezTo>
                <a:cubicBezTo>
                  <a:pt x="360" y="350"/>
                  <a:pt x="361" y="350"/>
                  <a:pt x="362" y="350"/>
                </a:cubicBezTo>
                <a:close/>
                <a:moveTo>
                  <a:pt x="489" y="216"/>
                </a:moveTo>
                <a:cubicBezTo>
                  <a:pt x="487" y="218"/>
                  <a:pt x="487" y="218"/>
                  <a:pt x="487" y="218"/>
                </a:cubicBezTo>
                <a:cubicBezTo>
                  <a:pt x="485" y="219"/>
                  <a:pt x="485" y="221"/>
                  <a:pt x="487" y="222"/>
                </a:cubicBezTo>
                <a:cubicBezTo>
                  <a:pt x="487" y="223"/>
                  <a:pt x="488" y="223"/>
                  <a:pt x="489" y="223"/>
                </a:cubicBezTo>
                <a:cubicBezTo>
                  <a:pt x="490" y="223"/>
                  <a:pt x="490" y="223"/>
                  <a:pt x="491" y="222"/>
                </a:cubicBezTo>
                <a:cubicBezTo>
                  <a:pt x="493" y="220"/>
                  <a:pt x="493" y="220"/>
                  <a:pt x="493" y="220"/>
                </a:cubicBezTo>
                <a:cubicBezTo>
                  <a:pt x="494" y="219"/>
                  <a:pt x="494" y="217"/>
                  <a:pt x="493" y="216"/>
                </a:cubicBezTo>
                <a:cubicBezTo>
                  <a:pt x="492" y="215"/>
                  <a:pt x="490" y="215"/>
                  <a:pt x="489" y="216"/>
                </a:cubicBezTo>
                <a:close/>
                <a:moveTo>
                  <a:pt x="293" y="416"/>
                </a:moveTo>
                <a:cubicBezTo>
                  <a:pt x="292" y="415"/>
                  <a:pt x="290" y="415"/>
                  <a:pt x="288" y="416"/>
                </a:cubicBezTo>
                <a:cubicBezTo>
                  <a:pt x="274" y="431"/>
                  <a:pt x="274" y="431"/>
                  <a:pt x="274" y="431"/>
                </a:cubicBezTo>
                <a:cubicBezTo>
                  <a:pt x="272" y="432"/>
                  <a:pt x="272" y="434"/>
                  <a:pt x="274" y="435"/>
                </a:cubicBezTo>
                <a:cubicBezTo>
                  <a:pt x="274" y="436"/>
                  <a:pt x="275" y="436"/>
                  <a:pt x="276" y="436"/>
                </a:cubicBezTo>
                <a:cubicBezTo>
                  <a:pt x="277" y="436"/>
                  <a:pt x="277" y="436"/>
                  <a:pt x="278" y="435"/>
                </a:cubicBezTo>
                <a:cubicBezTo>
                  <a:pt x="293" y="420"/>
                  <a:pt x="293" y="420"/>
                  <a:pt x="293" y="420"/>
                </a:cubicBezTo>
                <a:cubicBezTo>
                  <a:pt x="294" y="419"/>
                  <a:pt x="294" y="417"/>
                  <a:pt x="293" y="416"/>
                </a:cubicBezTo>
                <a:close/>
                <a:moveTo>
                  <a:pt x="583" y="125"/>
                </a:moveTo>
                <a:cubicBezTo>
                  <a:pt x="584" y="126"/>
                  <a:pt x="585" y="126"/>
                  <a:pt x="586" y="126"/>
                </a:cubicBezTo>
                <a:cubicBezTo>
                  <a:pt x="586" y="126"/>
                  <a:pt x="587" y="126"/>
                  <a:pt x="588" y="125"/>
                </a:cubicBezTo>
                <a:cubicBezTo>
                  <a:pt x="707" y="6"/>
                  <a:pt x="707" y="6"/>
                  <a:pt x="707" y="6"/>
                </a:cubicBezTo>
                <a:cubicBezTo>
                  <a:pt x="708" y="5"/>
                  <a:pt x="708" y="3"/>
                  <a:pt x="707" y="2"/>
                </a:cubicBezTo>
                <a:cubicBezTo>
                  <a:pt x="706" y="0"/>
                  <a:pt x="704" y="0"/>
                  <a:pt x="703" y="2"/>
                </a:cubicBezTo>
                <a:cubicBezTo>
                  <a:pt x="583" y="121"/>
                  <a:pt x="583" y="121"/>
                  <a:pt x="583" y="121"/>
                </a:cubicBezTo>
                <a:cubicBezTo>
                  <a:pt x="582" y="122"/>
                  <a:pt x="582" y="124"/>
                  <a:pt x="583" y="125"/>
                </a:cubicBezTo>
                <a:close/>
                <a:moveTo>
                  <a:pt x="502" y="210"/>
                </a:moveTo>
                <a:cubicBezTo>
                  <a:pt x="503" y="210"/>
                  <a:pt x="503" y="210"/>
                  <a:pt x="504" y="209"/>
                </a:cubicBezTo>
                <a:cubicBezTo>
                  <a:pt x="519" y="194"/>
                  <a:pt x="519" y="194"/>
                  <a:pt x="519" y="194"/>
                </a:cubicBezTo>
                <a:cubicBezTo>
                  <a:pt x="520" y="193"/>
                  <a:pt x="520" y="191"/>
                  <a:pt x="519" y="190"/>
                </a:cubicBezTo>
                <a:cubicBezTo>
                  <a:pt x="518" y="188"/>
                  <a:pt x="516" y="188"/>
                  <a:pt x="515" y="190"/>
                </a:cubicBezTo>
                <a:cubicBezTo>
                  <a:pt x="500" y="205"/>
                  <a:pt x="500" y="205"/>
                  <a:pt x="500" y="205"/>
                </a:cubicBezTo>
                <a:cubicBezTo>
                  <a:pt x="498" y="206"/>
                  <a:pt x="498" y="208"/>
                  <a:pt x="500" y="209"/>
                </a:cubicBezTo>
                <a:cubicBezTo>
                  <a:pt x="500" y="210"/>
                  <a:pt x="501" y="210"/>
                  <a:pt x="502" y="210"/>
                </a:cubicBezTo>
                <a:close/>
                <a:moveTo>
                  <a:pt x="341" y="368"/>
                </a:moveTo>
                <a:cubicBezTo>
                  <a:pt x="340" y="367"/>
                  <a:pt x="338" y="367"/>
                  <a:pt x="336" y="368"/>
                </a:cubicBezTo>
                <a:cubicBezTo>
                  <a:pt x="331" y="374"/>
                  <a:pt x="331" y="374"/>
                  <a:pt x="331" y="374"/>
                </a:cubicBezTo>
                <a:cubicBezTo>
                  <a:pt x="330" y="375"/>
                  <a:pt x="330" y="376"/>
                  <a:pt x="330" y="377"/>
                </a:cubicBezTo>
                <a:cubicBezTo>
                  <a:pt x="329" y="377"/>
                  <a:pt x="328" y="377"/>
                  <a:pt x="327" y="378"/>
                </a:cubicBezTo>
                <a:cubicBezTo>
                  <a:pt x="325" y="380"/>
                  <a:pt x="325" y="380"/>
                  <a:pt x="325" y="380"/>
                </a:cubicBezTo>
                <a:cubicBezTo>
                  <a:pt x="324" y="381"/>
                  <a:pt x="324" y="383"/>
                  <a:pt x="325" y="384"/>
                </a:cubicBezTo>
                <a:cubicBezTo>
                  <a:pt x="325" y="385"/>
                  <a:pt x="326" y="385"/>
                  <a:pt x="327" y="385"/>
                </a:cubicBezTo>
                <a:cubicBezTo>
                  <a:pt x="328" y="385"/>
                  <a:pt x="329" y="385"/>
                  <a:pt x="329" y="384"/>
                </a:cubicBezTo>
                <a:cubicBezTo>
                  <a:pt x="331" y="382"/>
                  <a:pt x="331" y="382"/>
                  <a:pt x="331" y="382"/>
                </a:cubicBezTo>
                <a:cubicBezTo>
                  <a:pt x="332" y="381"/>
                  <a:pt x="332" y="380"/>
                  <a:pt x="332" y="379"/>
                </a:cubicBezTo>
                <a:cubicBezTo>
                  <a:pt x="332" y="379"/>
                  <a:pt x="332" y="379"/>
                  <a:pt x="333" y="379"/>
                </a:cubicBezTo>
                <a:cubicBezTo>
                  <a:pt x="334" y="379"/>
                  <a:pt x="334" y="379"/>
                  <a:pt x="335" y="378"/>
                </a:cubicBezTo>
                <a:cubicBezTo>
                  <a:pt x="341" y="372"/>
                  <a:pt x="341" y="372"/>
                  <a:pt x="341" y="372"/>
                </a:cubicBezTo>
                <a:cubicBezTo>
                  <a:pt x="342" y="371"/>
                  <a:pt x="342" y="369"/>
                  <a:pt x="341" y="368"/>
                </a:cubicBezTo>
                <a:close/>
                <a:moveTo>
                  <a:pt x="340" y="382"/>
                </a:moveTo>
                <a:cubicBezTo>
                  <a:pt x="341" y="383"/>
                  <a:pt x="342" y="383"/>
                  <a:pt x="343" y="383"/>
                </a:cubicBezTo>
                <a:cubicBezTo>
                  <a:pt x="343" y="383"/>
                  <a:pt x="344" y="383"/>
                  <a:pt x="345" y="382"/>
                </a:cubicBezTo>
                <a:cubicBezTo>
                  <a:pt x="350" y="377"/>
                  <a:pt x="350" y="377"/>
                  <a:pt x="350" y="377"/>
                </a:cubicBezTo>
                <a:cubicBezTo>
                  <a:pt x="351" y="376"/>
                  <a:pt x="351" y="374"/>
                  <a:pt x="350" y="373"/>
                </a:cubicBezTo>
                <a:cubicBezTo>
                  <a:pt x="349" y="372"/>
                  <a:pt x="347" y="372"/>
                  <a:pt x="346" y="373"/>
                </a:cubicBezTo>
                <a:cubicBezTo>
                  <a:pt x="340" y="378"/>
                  <a:pt x="340" y="378"/>
                  <a:pt x="340" y="378"/>
                </a:cubicBezTo>
                <a:cubicBezTo>
                  <a:pt x="339" y="379"/>
                  <a:pt x="339" y="381"/>
                  <a:pt x="340" y="382"/>
                </a:cubicBezTo>
                <a:close/>
                <a:moveTo>
                  <a:pt x="308" y="415"/>
                </a:moveTo>
                <a:cubicBezTo>
                  <a:pt x="307" y="414"/>
                  <a:pt x="305" y="414"/>
                  <a:pt x="303" y="415"/>
                </a:cubicBezTo>
                <a:cubicBezTo>
                  <a:pt x="283" y="435"/>
                  <a:pt x="283" y="435"/>
                  <a:pt x="283" y="435"/>
                </a:cubicBezTo>
                <a:cubicBezTo>
                  <a:pt x="282" y="436"/>
                  <a:pt x="282" y="438"/>
                  <a:pt x="283" y="439"/>
                </a:cubicBezTo>
                <a:cubicBezTo>
                  <a:pt x="284" y="440"/>
                  <a:pt x="285" y="440"/>
                  <a:pt x="286" y="440"/>
                </a:cubicBezTo>
                <a:cubicBezTo>
                  <a:pt x="286" y="440"/>
                  <a:pt x="287" y="440"/>
                  <a:pt x="288" y="439"/>
                </a:cubicBezTo>
                <a:cubicBezTo>
                  <a:pt x="308" y="419"/>
                  <a:pt x="308" y="419"/>
                  <a:pt x="308" y="419"/>
                </a:cubicBezTo>
                <a:cubicBezTo>
                  <a:pt x="309" y="418"/>
                  <a:pt x="309" y="416"/>
                  <a:pt x="308" y="415"/>
                </a:cubicBezTo>
                <a:close/>
                <a:moveTo>
                  <a:pt x="516" y="210"/>
                </a:moveTo>
                <a:cubicBezTo>
                  <a:pt x="517" y="210"/>
                  <a:pt x="517" y="210"/>
                  <a:pt x="518" y="209"/>
                </a:cubicBezTo>
                <a:cubicBezTo>
                  <a:pt x="531" y="196"/>
                  <a:pt x="531" y="196"/>
                  <a:pt x="531" y="196"/>
                </a:cubicBezTo>
                <a:cubicBezTo>
                  <a:pt x="532" y="195"/>
                  <a:pt x="532" y="193"/>
                  <a:pt x="531" y="192"/>
                </a:cubicBezTo>
                <a:cubicBezTo>
                  <a:pt x="530" y="191"/>
                  <a:pt x="528" y="191"/>
                  <a:pt x="526" y="192"/>
                </a:cubicBezTo>
                <a:cubicBezTo>
                  <a:pt x="514" y="205"/>
                  <a:pt x="514" y="205"/>
                  <a:pt x="514" y="205"/>
                </a:cubicBezTo>
                <a:cubicBezTo>
                  <a:pt x="512" y="206"/>
                  <a:pt x="512" y="208"/>
                  <a:pt x="514" y="209"/>
                </a:cubicBezTo>
                <a:cubicBezTo>
                  <a:pt x="514" y="210"/>
                  <a:pt x="515" y="210"/>
                  <a:pt x="516" y="210"/>
                </a:cubicBezTo>
                <a:close/>
                <a:moveTo>
                  <a:pt x="719" y="4"/>
                </a:moveTo>
                <a:cubicBezTo>
                  <a:pt x="718" y="2"/>
                  <a:pt x="716" y="2"/>
                  <a:pt x="715" y="4"/>
                </a:cubicBezTo>
                <a:cubicBezTo>
                  <a:pt x="675" y="44"/>
                  <a:pt x="675" y="44"/>
                  <a:pt x="675" y="44"/>
                </a:cubicBezTo>
                <a:cubicBezTo>
                  <a:pt x="675" y="44"/>
                  <a:pt x="675" y="43"/>
                  <a:pt x="675" y="43"/>
                </a:cubicBezTo>
                <a:cubicBezTo>
                  <a:pt x="619" y="98"/>
                  <a:pt x="619" y="98"/>
                  <a:pt x="619" y="98"/>
                </a:cubicBezTo>
                <a:cubicBezTo>
                  <a:pt x="619" y="98"/>
                  <a:pt x="619" y="98"/>
                  <a:pt x="619" y="98"/>
                </a:cubicBezTo>
                <a:cubicBezTo>
                  <a:pt x="618" y="100"/>
                  <a:pt x="618" y="100"/>
                  <a:pt x="618" y="100"/>
                </a:cubicBezTo>
                <a:cubicBezTo>
                  <a:pt x="609" y="109"/>
                  <a:pt x="609" y="109"/>
                  <a:pt x="609" y="109"/>
                </a:cubicBezTo>
                <a:cubicBezTo>
                  <a:pt x="609" y="109"/>
                  <a:pt x="609" y="110"/>
                  <a:pt x="608" y="110"/>
                </a:cubicBezTo>
                <a:cubicBezTo>
                  <a:pt x="608" y="110"/>
                  <a:pt x="608" y="110"/>
                  <a:pt x="608" y="111"/>
                </a:cubicBezTo>
                <a:cubicBezTo>
                  <a:pt x="592" y="126"/>
                  <a:pt x="592" y="126"/>
                  <a:pt x="592" y="126"/>
                </a:cubicBezTo>
                <a:cubicBezTo>
                  <a:pt x="591" y="127"/>
                  <a:pt x="591" y="129"/>
                  <a:pt x="592" y="130"/>
                </a:cubicBezTo>
                <a:cubicBezTo>
                  <a:pt x="593" y="131"/>
                  <a:pt x="594" y="131"/>
                  <a:pt x="595" y="131"/>
                </a:cubicBezTo>
                <a:cubicBezTo>
                  <a:pt x="595" y="131"/>
                  <a:pt x="596" y="131"/>
                  <a:pt x="597" y="130"/>
                </a:cubicBezTo>
                <a:cubicBezTo>
                  <a:pt x="612" y="115"/>
                  <a:pt x="612" y="115"/>
                  <a:pt x="612" y="115"/>
                </a:cubicBezTo>
                <a:cubicBezTo>
                  <a:pt x="612" y="115"/>
                  <a:pt x="612" y="115"/>
                  <a:pt x="613" y="114"/>
                </a:cubicBezTo>
                <a:cubicBezTo>
                  <a:pt x="613" y="114"/>
                  <a:pt x="613" y="114"/>
                  <a:pt x="613" y="114"/>
                </a:cubicBezTo>
                <a:cubicBezTo>
                  <a:pt x="622" y="105"/>
                  <a:pt x="622" y="105"/>
                  <a:pt x="622" y="105"/>
                </a:cubicBezTo>
                <a:cubicBezTo>
                  <a:pt x="622" y="105"/>
                  <a:pt x="622" y="105"/>
                  <a:pt x="622" y="105"/>
                </a:cubicBezTo>
                <a:cubicBezTo>
                  <a:pt x="627" y="101"/>
                  <a:pt x="627" y="101"/>
                  <a:pt x="627" y="101"/>
                </a:cubicBezTo>
                <a:cubicBezTo>
                  <a:pt x="719" y="8"/>
                  <a:pt x="719" y="8"/>
                  <a:pt x="719" y="8"/>
                </a:cubicBezTo>
                <a:cubicBezTo>
                  <a:pt x="720" y="7"/>
                  <a:pt x="720" y="5"/>
                  <a:pt x="719" y="4"/>
                </a:cubicBezTo>
                <a:close/>
                <a:moveTo>
                  <a:pt x="370" y="352"/>
                </a:moveTo>
                <a:cubicBezTo>
                  <a:pt x="369" y="351"/>
                  <a:pt x="367" y="351"/>
                  <a:pt x="366" y="352"/>
                </a:cubicBezTo>
                <a:cubicBezTo>
                  <a:pt x="364" y="354"/>
                  <a:pt x="364" y="354"/>
                  <a:pt x="364" y="354"/>
                </a:cubicBezTo>
                <a:cubicBezTo>
                  <a:pt x="363" y="355"/>
                  <a:pt x="363" y="357"/>
                  <a:pt x="364" y="358"/>
                </a:cubicBezTo>
                <a:cubicBezTo>
                  <a:pt x="365" y="359"/>
                  <a:pt x="366" y="359"/>
                  <a:pt x="366" y="359"/>
                </a:cubicBezTo>
                <a:cubicBezTo>
                  <a:pt x="367" y="359"/>
                  <a:pt x="368" y="359"/>
                  <a:pt x="369" y="358"/>
                </a:cubicBezTo>
                <a:cubicBezTo>
                  <a:pt x="370" y="357"/>
                  <a:pt x="370" y="357"/>
                  <a:pt x="370" y="357"/>
                </a:cubicBezTo>
                <a:cubicBezTo>
                  <a:pt x="372" y="356"/>
                  <a:pt x="372" y="354"/>
                  <a:pt x="370" y="352"/>
                </a:cubicBezTo>
                <a:close/>
                <a:moveTo>
                  <a:pt x="317" y="419"/>
                </a:moveTo>
                <a:cubicBezTo>
                  <a:pt x="316" y="418"/>
                  <a:pt x="314" y="418"/>
                  <a:pt x="313" y="419"/>
                </a:cubicBezTo>
                <a:cubicBezTo>
                  <a:pt x="293" y="439"/>
                  <a:pt x="293" y="439"/>
                  <a:pt x="293" y="439"/>
                </a:cubicBezTo>
                <a:cubicBezTo>
                  <a:pt x="292" y="441"/>
                  <a:pt x="292" y="443"/>
                  <a:pt x="293" y="444"/>
                </a:cubicBezTo>
                <a:cubicBezTo>
                  <a:pt x="294" y="444"/>
                  <a:pt x="294" y="445"/>
                  <a:pt x="295" y="445"/>
                </a:cubicBezTo>
                <a:cubicBezTo>
                  <a:pt x="296" y="445"/>
                  <a:pt x="297" y="444"/>
                  <a:pt x="297" y="444"/>
                </a:cubicBezTo>
                <a:cubicBezTo>
                  <a:pt x="317" y="424"/>
                  <a:pt x="317" y="424"/>
                  <a:pt x="317" y="424"/>
                </a:cubicBezTo>
                <a:cubicBezTo>
                  <a:pt x="319" y="423"/>
                  <a:pt x="319" y="421"/>
                  <a:pt x="317" y="419"/>
                </a:cubicBezTo>
                <a:close/>
                <a:moveTo>
                  <a:pt x="722" y="15"/>
                </a:moveTo>
                <a:cubicBezTo>
                  <a:pt x="721" y="13"/>
                  <a:pt x="719" y="13"/>
                  <a:pt x="718" y="15"/>
                </a:cubicBezTo>
                <a:cubicBezTo>
                  <a:pt x="641" y="92"/>
                  <a:pt x="641" y="92"/>
                  <a:pt x="641" y="92"/>
                </a:cubicBezTo>
                <a:cubicBezTo>
                  <a:pt x="639" y="93"/>
                  <a:pt x="639" y="95"/>
                  <a:pt x="641" y="96"/>
                </a:cubicBezTo>
                <a:cubicBezTo>
                  <a:pt x="641" y="97"/>
                  <a:pt x="642" y="97"/>
                  <a:pt x="643" y="97"/>
                </a:cubicBezTo>
                <a:cubicBezTo>
                  <a:pt x="644" y="97"/>
                  <a:pt x="644" y="97"/>
                  <a:pt x="645" y="96"/>
                </a:cubicBezTo>
                <a:cubicBezTo>
                  <a:pt x="722" y="19"/>
                  <a:pt x="722" y="19"/>
                  <a:pt x="722" y="19"/>
                </a:cubicBezTo>
                <a:cubicBezTo>
                  <a:pt x="723" y="18"/>
                  <a:pt x="723" y="16"/>
                  <a:pt x="722" y="15"/>
                </a:cubicBezTo>
                <a:close/>
                <a:moveTo>
                  <a:pt x="524" y="216"/>
                </a:moveTo>
                <a:cubicBezTo>
                  <a:pt x="524" y="216"/>
                  <a:pt x="525" y="216"/>
                  <a:pt x="526" y="215"/>
                </a:cubicBezTo>
                <a:cubicBezTo>
                  <a:pt x="534" y="208"/>
                  <a:pt x="534" y="208"/>
                  <a:pt x="534" y="208"/>
                </a:cubicBezTo>
                <a:cubicBezTo>
                  <a:pt x="535" y="206"/>
                  <a:pt x="535" y="204"/>
                  <a:pt x="534" y="203"/>
                </a:cubicBezTo>
                <a:cubicBezTo>
                  <a:pt x="532" y="202"/>
                  <a:pt x="530" y="202"/>
                  <a:pt x="529" y="203"/>
                </a:cubicBezTo>
                <a:cubicBezTo>
                  <a:pt x="522" y="211"/>
                  <a:pt x="522" y="211"/>
                  <a:pt x="522" y="211"/>
                </a:cubicBezTo>
                <a:cubicBezTo>
                  <a:pt x="520" y="212"/>
                  <a:pt x="520" y="214"/>
                  <a:pt x="522" y="215"/>
                </a:cubicBezTo>
                <a:cubicBezTo>
                  <a:pt x="522" y="216"/>
                  <a:pt x="523" y="216"/>
                  <a:pt x="524" y="216"/>
                </a:cubicBezTo>
                <a:close/>
                <a:moveTo>
                  <a:pt x="351" y="389"/>
                </a:moveTo>
                <a:cubicBezTo>
                  <a:pt x="352" y="389"/>
                  <a:pt x="353" y="388"/>
                  <a:pt x="353" y="388"/>
                </a:cubicBezTo>
                <a:cubicBezTo>
                  <a:pt x="359" y="382"/>
                  <a:pt x="359" y="382"/>
                  <a:pt x="359" y="382"/>
                </a:cubicBezTo>
                <a:cubicBezTo>
                  <a:pt x="360" y="381"/>
                  <a:pt x="360" y="379"/>
                  <a:pt x="359" y="377"/>
                </a:cubicBezTo>
                <a:cubicBezTo>
                  <a:pt x="358" y="376"/>
                  <a:pt x="356" y="376"/>
                  <a:pt x="355" y="377"/>
                </a:cubicBezTo>
                <a:cubicBezTo>
                  <a:pt x="349" y="383"/>
                  <a:pt x="349" y="383"/>
                  <a:pt x="349" y="383"/>
                </a:cubicBezTo>
                <a:cubicBezTo>
                  <a:pt x="348" y="385"/>
                  <a:pt x="348" y="387"/>
                  <a:pt x="349" y="388"/>
                </a:cubicBezTo>
                <a:cubicBezTo>
                  <a:pt x="350" y="388"/>
                  <a:pt x="350" y="389"/>
                  <a:pt x="351" y="389"/>
                </a:cubicBezTo>
                <a:close/>
                <a:moveTo>
                  <a:pt x="741" y="10"/>
                </a:moveTo>
                <a:cubicBezTo>
                  <a:pt x="740" y="9"/>
                  <a:pt x="738" y="9"/>
                  <a:pt x="736" y="10"/>
                </a:cubicBezTo>
                <a:cubicBezTo>
                  <a:pt x="667" y="79"/>
                  <a:pt x="667" y="79"/>
                  <a:pt x="667" y="79"/>
                </a:cubicBezTo>
                <a:cubicBezTo>
                  <a:pt x="666" y="81"/>
                  <a:pt x="666" y="83"/>
                  <a:pt x="667" y="84"/>
                </a:cubicBezTo>
                <a:cubicBezTo>
                  <a:pt x="668" y="84"/>
                  <a:pt x="668" y="85"/>
                  <a:pt x="669" y="85"/>
                </a:cubicBezTo>
                <a:cubicBezTo>
                  <a:pt x="670" y="85"/>
                  <a:pt x="671" y="84"/>
                  <a:pt x="671" y="84"/>
                </a:cubicBezTo>
                <a:cubicBezTo>
                  <a:pt x="741" y="14"/>
                  <a:pt x="741" y="14"/>
                  <a:pt x="741" y="14"/>
                </a:cubicBezTo>
                <a:cubicBezTo>
                  <a:pt x="742" y="13"/>
                  <a:pt x="742" y="11"/>
                  <a:pt x="741" y="10"/>
                </a:cubicBezTo>
                <a:close/>
                <a:moveTo>
                  <a:pt x="319" y="436"/>
                </a:moveTo>
                <a:cubicBezTo>
                  <a:pt x="320" y="435"/>
                  <a:pt x="320" y="433"/>
                  <a:pt x="319" y="432"/>
                </a:cubicBezTo>
                <a:cubicBezTo>
                  <a:pt x="318" y="431"/>
                  <a:pt x="316" y="431"/>
                  <a:pt x="314" y="432"/>
                </a:cubicBezTo>
                <a:cubicBezTo>
                  <a:pt x="299" y="447"/>
                  <a:pt x="299" y="447"/>
                  <a:pt x="299" y="447"/>
                </a:cubicBezTo>
                <a:cubicBezTo>
                  <a:pt x="298" y="448"/>
                  <a:pt x="298" y="450"/>
                  <a:pt x="299" y="452"/>
                </a:cubicBezTo>
                <a:cubicBezTo>
                  <a:pt x="300" y="452"/>
                  <a:pt x="301" y="452"/>
                  <a:pt x="301" y="452"/>
                </a:cubicBezTo>
                <a:cubicBezTo>
                  <a:pt x="302" y="452"/>
                  <a:pt x="303" y="452"/>
                  <a:pt x="304" y="452"/>
                </a:cubicBezTo>
                <a:lnTo>
                  <a:pt x="319" y="436"/>
                </a:lnTo>
                <a:close/>
                <a:moveTo>
                  <a:pt x="369" y="382"/>
                </a:moveTo>
                <a:cubicBezTo>
                  <a:pt x="368" y="380"/>
                  <a:pt x="366" y="380"/>
                  <a:pt x="365" y="382"/>
                </a:cubicBezTo>
                <a:cubicBezTo>
                  <a:pt x="357" y="389"/>
                  <a:pt x="357" y="389"/>
                  <a:pt x="357" y="389"/>
                </a:cubicBezTo>
                <a:cubicBezTo>
                  <a:pt x="356" y="390"/>
                  <a:pt x="356" y="392"/>
                  <a:pt x="357" y="393"/>
                </a:cubicBezTo>
                <a:cubicBezTo>
                  <a:pt x="358" y="394"/>
                  <a:pt x="359" y="394"/>
                  <a:pt x="360" y="394"/>
                </a:cubicBezTo>
                <a:cubicBezTo>
                  <a:pt x="360" y="394"/>
                  <a:pt x="361" y="394"/>
                  <a:pt x="362" y="393"/>
                </a:cubicBezTo>
                <a:cubicBezTo>
                  <a:pt x="369" y="386"/>
                  <a:pt x="369" y="386"/>
                  <a:pt x="369" y="386"/>
                </a:cubicBezTo>
                <a:cubicBezTo>
                  <a:pt x="370" y="385"/>
                  <a:pt x="370" y="383"/>
                  <a:pt x="369" y="382"/>
                </a:cubicBezTo>
                <a:close/>
                <a:moveTo>
                  <a:pt x="376" y="370"/>
                </a:moveTo>
                <a:cubicBezTo>
                  <a:pt x="375" y="371"/>
                  <a:pt x="375" y="371"/>
                  <a:pt x="375" y="371"/>
                </a:cubicBezTo>
                <a:cubicBezTo>
                  <a:pt x="374" y="373"/>
                  <a:pt x="374" y="375"/>
                  <a:pt x="375" y="376"/>
                </a:cubicBezTo>
                <a:cubicBezTo>
                  <a:pt x="375" y="376"/>
                  <a:pt x="376" y="377"/>
                  <a:pt x="377" y="377"/>
                </a:cubicBezTo>
                <a:cubicBezTo>
                  <a:pt x="378" y="377"/>
                  <a:pt x="379" y="376"/>
                  <a:pt x="379" y="376"/>
                </a:cubicBezTo>
                <a:cubicBezTo>
                  <a:pt x="380" y="375"/>
                  <a:pt x="380" y="375"/>
                  <a:pt x="380" y="375"/>
                </a:cubicBezTo>
                <a:cubicBezTo>
                  <a:pt x="381" y="374"/>
                  <a:pt x="381" y="372"/>
                  <a:pt x="380" y="370"/>
                </a:cubicBezTo>
                <a:cubicBezTo>
                  <a:pt x="379" y="369"/>
                  <a:pt x="377" y="369"/>
                  <a:pt x="376" y="370"/>
                </a:cubicBezTo>
                <a:close/>
                <a:moveTo>
                  <a:pt x="698" y="67"/>
                </a:moveTo>
                <a:cubicBezTo>
                  <a:pt x="697" y="65"/>
                  <a:pt x="695" y="65"/>
                  <a:pt x="694" y="67"/>
                </a:cubicBezTo>
                <a:cubicBezTo>
                  <a:pt x="685" y="76"/>
                  <a:pt x="685" y="76"/>
                  <a:pt x="685" y="76"/>
                </a:cubicBezTo>
                <a:cubicBezTo>
                  <a:pt x="683" y="77"/>
                  <a:pt x="683" y="79"/>
                  <a:pt x="685" y="80"/>
                </a:cubicBezTo>
                <a:cubicBezTo>
                  <a:pt x="685" y="81"/>
                  <a:pt x="686" y="81"/>
                  <a:pt x="687" y="81"/>
                </a:cubicBezTo>
                <a:cubicBezTo>
                  <a:pt x="688" y="81"/>
                  <a:pt x="688" y="81"/>
                  <a:pt x="689" y="80"/>
                </a:cubicBezTo>
                <a:cubicBezTo>
                  <a:pt x="698" y="71"/>
                  <a:pt x="698" y="71"/>
                  <a:pt x="698" y="71"/>
                </a:cubicBezTo>
                <a:cubicBezTo>
                  <a:pt x="699" y="70"/>
                  <a:pt x="699" y="68"/>
                  <a:pt x="698" y="67"/>
                </a:cubicBezTo>
                <a:close/>
                <a:moveTo>
                  <a:pt x="735" y="30"/>
                </a:moveTo>
                <a:cubicBezTo>
                  <a:pt x="734" y="28"/>
                  <a:pt x="732" y="28"/>
                  <a:pt x="731" y="30"/>
                </a:cubicBezTo>
                <a:cubicBezTo>
                  <a:pt x="720" y="40"/>
                  <a:pt x="720" y="40"/>
                  <a:pt x="720" y="40"/>
                </a:cubicBezTo>
                <a:cubicBezTo>
                  <a:pt x="720" y="40"/>
                  <a:pt x="720" y="40"/>
                  <a:pt x="720" y="40"/>
                </a:cubicBezTo>
                <a:cubicBezTo>
                  <a:pt x="699" y="62"/>
                  <a:pt x="699" y="62"/>
                  <a:pt x="699" y="62"/>
                </a:cubicBezTo>
                <a:cubicBezTo>
                  <a:pt x="697" y="63"/>
                  <a:pt x="697" y="65"/>
                  <a:pt x="699" y="66"/>
                </a:cubicBezTo>
                <a:cubicBezTo>
                  <a:pt x="699" y="67"/>
                  <a:pt x="700" y="67"/>
                  <a:pt x="701" y="67"/>
                </a:cubicBezTo>
                <a:cubicBezTo>
                  <a:pt x="702" y="67"/>
                  <a:pt x="702" y="67"/>
                  <a:pt x="703" y="66"/>
                </a:cubicBezTo>
                <a:cubicBezTo>
                  <a:pt x="712" y="57"/>
                  <a:pt x="712" y="57"/>
                  <a:pt x="712" y="57"/>
                </a:cubicBezTo>
                <a:cubicBezTo>
                  <a:pt x="712" y="57"/>
                  <a:pt x="712" y="57"/>
                  <a:pt x="712" y="57"/>
                </a:cubicBezTo>
                <a:cubicBezTo>
                  <a:pt x="714" y="55"/>
                  <a:pt x="714" y="55"/>
                  <a:pt x="714" y="55"/>
                </a:cubicBezTo>
                <a:cubicBezTo>
                  <a:pt x="717" y="52"/>
                  <a:pt x="717" y="52"/>
                  <a:pt x="717" y="52"/>
                </a:cubicBezTo>
                <a:cubicBezTo>
                  <a:pt x="717" y="52"/>
                  <a:pt x="717" y="52"/>
                  <a:pt x="717" y="52"/>
                </a:cubicBezTo>
                <a:cubicBezTo>
                  <a:pt x="735" y="34"/>
                  <a:pt x="735" y="34"/>
                  <a:pt x="735" y="34"/>
                </a:cubicBezTo>
                <a:cubicBezTo>
                  <a:pt x="736" y="33"/>
                  <a:pt x="736" y="31"/>
                  <a:pt x="735" y="30"/>
                </a:cubicBezTo>
                <a:close/>
                <a:moveTo>
                  <a:pt x="751" y="17"/>
                </a:moveTo>
                <a:cubicBezTo>
                  <a:pt x="751" y="17"/>
                  <a:pt x="752" y="17"/>
                  <a:pt x="753" y="16"/>
                </a:cubicBezTo>
                <a:cubicBezTo>
                  <a:pt x="755" y="14"/>
                  <a:pt x="755" y="14"/>
                  <a:pt x="755" y="14"/>
                </a:cubicBezTo>
                <a:cubicBezTo>
                  <a:pt x="757" y="12"/>
                  <a:pt x="757" y="10"/>
                  <a:pt x="755" y="9"/>
                </a:cubicBezTo>
                <a:cubicBezTo>
                  <a:pt x="754" y="8"/>
                  <a:pt x="752" y="8"/>
                  <a:pt x="751" y="9"/>
                </a:cubicBezTo>
                <a:cubicBezTo>
                  <a:pt x="748" y="12"/>
                  <a:pt x="748" y="12"/>
                  <a:pt x="748" y="12"/>
                </a:cubicBezTo>
                <a:cubicBezTo>
                  <a:pt x="747" y="13"/>
                  <a:pt x="747" y="15"/>
                  <a:pt x="748" y="16"/>
                </a:cubicBezTo>
                <a:cubicBezTo>
                  <a:pt x="749" y="17"/>
                  <a:pt x="750" y="17"/>
                  <a:pt x="751" y="17"/>
                </a:cubicBezTo>
                <a:close/>
                <a:moveTo>
                  <a:pt x="317" y="448"/>
                </a:moveTo>
                <a:cubicBezTo>
                  <a:pt x="316" y="447"/>
                  <a:pt x="314" y="447"/>
                  <a:pt x="312" y="448"/>
                </a:cubicBezTo>
                <a:cubicBezTo>
                  <a:pt x="305" y="455"/>
                  <a:pt x="305" y="455"/>
                  <a:pt x="305" y="455"/>
                </a:cubicBezTo>
                <a:cubicBezTo>
                  <a:pt x="305" y="455"/>
                  <a:pt x="305" y="455"/>
                  <a:pt x="305" y="455"/>
                </a:cubicBezTo>
                <a:cubicBezTo>
                  <a:pt x="305" y="455"/>
                  <a:pt x="305" y="456"/>
                  <a:pt x="305" y="456"/>
                </a:cubicBezTo>
                <a:cubicBezTo>
                  <a:pt x="303" y="458"/>
                  <a:pt x="303" y="458"/>
                  <a:pt x="303" y="458"/>
                </a:cubicBezTo>
                <a:cubicBezTo>
                  <a:pt x="302" y="459"/>
                  <a:pt x="302" y="461"/>
                  <a:pt x="303" y="462"/>
                </a:cubicBezTo>
                <a:cubicBezTo>
                  <a:pt x="303" y="463"/>
                  <a:pt x="304" y="463"/>
                  <a:pt x="305" y="463"/>
                </a:cubicBezTo>
                <a:cubicBezTo>
                  <a:pt x="306" y="463"/>
                  <a:pt x="306" y="463"/>
                  <a:pt x="307" y="462"/>
                </a:cubicBezTo>
                <a:cubicBezTo>
                  <a:pt x="309" y="460"/>
                  <a:pt x="309" y="460"/>
                  <a:pt x="309" y="460"/>
                </a:cubicBezTo>
                <a:cubicBezTo>
                  <a:pt x="309" y="460"/>
                  <a:pt x="309" y="460"/>
                  <a:pt x="309" y="460"/>
                </a:cubicBezTo>
                <a:cubicBezTo>
                  <a:pt x="309" y="460"/>
                  <a:pt x="310" y="459"/>
                  <a:pt x="310" y="459"/>
                </a:cubicBezTo>
                <a:cubicBezTo>
                  <a:pt x="317" y="452"/>
                  <a:pt x="317" y="452"/>
                  <a:pt x="317" y="452"/>
                </a:cubicBezTo>
                <a:cubicBezTo>
                  <a:pt x="318" y="451"/>
                  <a:pt x="318" y="449"/>
                  <a:pt x="317" y="448"/>
                </a:cubicBezTo>
                <a:close/>
                <a:moveTo>
                  <a:pt x="359" y="401"/>
                </a:moveTo>
                <a:cubicBezTo>
                  <a:pt x="357" y="403"/>
                  <a:pt x="357" y="403"/>
                  <a:pt x="357" y="403"/>
                </a:cubicBezTo>
                <a:cubicBezTo>
                  <a:pt x="356" y="404"/>
                  <a:pt x="356" y="406"/>
                  <a:pt x="357" y="407"/>
                </a:cubicBezTo>
                <a:cubicBezTo>
                  <a:pt x="358" y="408"/>
                  <a:pt x="359" y="408"/>
                  <a:pt x="360" y="408"/>
                </a:cubicBezTo>
                <a:cubicBezTo>
                  <a:pt x="360" y="408"/>
                  <a:pt x="361" y="408"/>
                  <a:pt x="362" y="407"/>
                </a:cubicBezTo>
                <a:cubicBezTo>
                  <a:pt x="364" y="405"/>
                  <a:pt x="364" y="405"/>
                  <a:pt x="364" y="405"/>
                </a:cubicBezTo>
                <a:cubicBezTo>
                  <a:pt x="365" y="404"/>
                  <a:pt x="365" y="402"/>
                  <a:pt x="364" y="401"/>
                </a:cubicBezTo>
                <a:cubicBezTo>
                  <a:pt x="362" y="400"/>
                  <a:pt x="360" y="400"/>
                  <a:pt x="359" y="401"/>
                </a:cubicBezTo>
                <a:close/>
                <a:moveTo>
                  <a:pt x="322" y="457"/>
                </a:moveTo>
                <a:cubicBezTo>
                  <a:pt x="321" y="456"/>
                  <a:pt x="319" y="456"/>
                  <a:pt x="317" y="457"/>
                </a:cubicBezTo>
                <a:cubicBezTo>
                  <a:pt x="311" y="463"/>
                  <a:pt x="311" y="463"/>
                  <a:pt x="311" y="463"/>
                </a:cubicBezTo>
                <a:cubicBezTo>
                  <a:pt x="310" y="465"/>
                  <a:pt x="310" y="467"/>
                  <a:pt x="311" y="468"/>
                </a:cubicBezTo>
                <a:cubicBezTo>
                  <a:pt x="312" y="468"/>
                  <a:pt x="312" y="469"/>
                  <a:pt x="313" y="469"/>
                </a:cubicBezTo>
                <a:cubicBezTo>
                  <a:pt x="314" y="469"/>
                  <a:pt x="315" y="468"/>
                  <a:pt x="315" y="468"/>
                </a:cubicBezTo>
                <a:cubicBezTo>
                  <a:pt x="322" y="461"/>
                  <a:pt x="322" y="461"/>
                  <a:pt x="322" y="461"/>
                </a:cubicBezTo>
                <a:cubicBezTo>
                  <a:pt x="323" y="460"/>
                  <a:pt x="323" y="458"/>
                  <a:pt x="322" y="457"/>
                </a:cubicBezTo>
                <a:close/>
                <a:moveTo>
                  <a:pt x="385" y="389"/>
                </a:moveTo>
                <a:cubicBezTo>
                  <a:pt x="381" y="394"/>
                  <a:pt x="381" y="394"/>
                  <a:pt x="381" y="394"/>
                </a:cubicBezTo>
                <a:cubicBezTo>
                  <a:pt x="379" y="395"/>
                  <a:pt x="379" y="397"/>
                  <a:pt x="380" y="398"/>
                </a:cubicBezTo>
                <a:cubicBezTo>
                  <a:pt x="379" y="397"/>
                  <a:pt x="377" y="397"/>
                  <a:pt x="376" y="398"/>
                </a:cubicBezTo>
                <a:cubicBezTo>
                  <a:pt x="373" y="401"/>
                  <a:pt x="373" y="401"/>
                  <a:pt x="373" y="401"/>
                </a:cubicBezTo>
                <a:cubicBezTo>
                  <a:pt x="372" y="402"/>
                  <a:pt x="372" y="404"/>
                  <a:pt x="373" y="405"/>
                </a:cubicBezTo>
                <a:cubicBezTo>
                  <a:pt x="374" y="406"/>
                  <a:pt x="375" y="406"/>
                  <a:pt x="376" y="406"/>
                </a:cubicBezTo>
                <a:cubicBezTo>
                  <a:pt x="376" y="406"/>
                  <a:pt x="377" y="406"/>
                  <a:pt x="378" y="405"/>
                </a:cubicBezTo>
                <a:cubicBezTo>
                  <a:pt x="381" y="402"/>
                  <a:pt x="381" y="402"/>
                  <a:pt x="381" y="402"/>
                </a:cubicBezTo>
                <a:cubicBezTo>
                  <a:pt x="382" y="401"/>
                  <a:pt x="382" y="400"/>
                  <a:pt x="381" y="398"/>
                </a:cubicBezTo>
                <a:cubicBezTo>
                  <a:pt x="381" y="399"/>
                  <a:pt x="382" y="399"/>
                  <a:pt x="383" y="399"/>
                </a:cubicBezTo>
                <a:cubicBezTo>
                  <a:pt x="384" y="399"/>
                  <a:pt x="384" y="399"/>
                  <a:pt x="385" y="398"/>
                </a:cubicBezTo>
                <a:cubicBezTo>
                  <a:pt x="390" y="394"/>
                  <a:pt x="390" y="394"/>
                  <a:pt x="390" y="394"/>
                </a:cubicBezTo>
                <a:cubicBezTo>
                  <a:pt x="391" y="392"/>
                  <a:pt x="391" y="390"/>
                  <a:pt x="390" y="389"/>
                </a:cubicBezTo>
                <a:cubicBezTo>
                  <a:pt x="388" y="388"/>
                  <a:pt x="386" y="388"/>
                  <a:pt x="385" y="389"/>
                </a:cubicBezTo>
                <a:close/>
                <a:moveTo>
                  <a:pt x="401" y="396"/>
                </a:moveTo>
                <a:cubicBezTo>
                  <a:pt x="402" y="395"/>
                  <a:pt x="402" y="393"/>
                  <a:pt x="401" y="392"/>
                </a:cubicBezTo>
                <a:cubicBezTo>
                  <a:pt x="400" y="391"/>
                  <a:pt x="398" y="391"/>
                  <a:pt x="397" y="392"/>
                </a:cubicBezTo>
                <a:cubicBezTo>
                  <a:pt x="385" y="403"/>
                  <a:pt x="385" y="403"/>
                  <a:pt x="385" y="403"/>
                </a:cubicBezTo>
                <a:cubicBezTo>
                  <a:pt x="384" y="404"/>
                  <a:pt x="384" y="406"/>
                  <a:pt x="385" y="407"/>
                </a:cubicBezTo>
                <a:cubicBezTo>
                  <a:pt x="386" y="408"/>
                  <a:pt x="387" y="408"/>
                  <a:pt x="387" y="408"/>
                </a:cubicBezTo>
                <a:cubicBezTo>
                  <a:pt x="388" y="408"/>
                  <a:pt x="389" y="408"/>
                  <a:pt x="390" y="407"/>
                </a:cubicBezTo>
                <a:lnTo>
                  <a:pt x="401" y="396"/>
                </a:lnTo>
                <a:close/>
                <a:moveTo>
                  <a:pt x="702" y="95"/>
                </a:moveTo>
                <a:cubicBezTo>
                  <a:pt x="704" y="93"/>
                  <a:pt x="704" y="91"/>
                  <a:pt x="702" y="90"/>
                </a:cubicBezTo>
                <a:cubicBezTo>
                  <a:pt x="701" y="89"/>
                  <a:pt x="699" y="89"/>
                  <a:pt x="698" y="90"/>
                </a:cubicBezTo>
                <a:cubicBezTo>
                  <a:pt x="693" y="95"/>
                  <a:pt x="693" y="95"/>
                  <a:pt x="693" y="95"/>
                </a:cubicBezTo>
                <a:cubicBezTo>
                  <a:pt x="692" y="96"/>
                  <a:pt x="692" y="98"/>
                  <a:pt x="693" y="99"/>
                </a:cubicBezTo>
                <a:cubicBezTo>
                  <a:pt x="694" y="100"/>
                  <a:pt x="695" y="100"/>
                  <a:pt x="696" y="100"/>
                </a:cubicBezTo>
                <a:cubicBezTo>
                  <a:pt x="696" y="100"/>
                  <a:pt x="697" y="100"/>
                  <a:pt x="698" y="99"/>
                </a:cubicBezTo>
                <a:lnTo>
                  <a:pt x="702" y="95"/>
                </a:lnTo>
                <a:close/>
                <a:moveTo>
                  <a:pt x="326" y="471"/>
                </a:moveTo>
                <a:cubicBezTo>
                  <a:pt x="332" y="465"/>
                  <a:pt x="332" y="465"/>
                  <a:pt x="332" y="465"/>
                </a:cubicBezTo>
                <a:cubicBezTo>
                  <a:pt x="333" y="464"/>
                  <a:pt x="333" y="462"/>
                  <a:pt x="332" y="461"/>
                </a:cubicBezTo>
                <a:cubicBezTo>
                  <a:pt x="331" y="460"/>
                  <a:pt x="329" y="460"/>
                  <a:pt x="327" y="461"/>
                </a:cubicBezTo>
                <a:cubicBezTo>
                  <a:pt x="321" y="467"/>
                  <a:pt x="321" y="467"/>
                  <a:pt x="321" y="467"/>
                </a:cubicBezTo>
                <a:cubicBezTo>
                  <a:pt x="320" y="468"/>
                  <a:pt x="320" y="470"/>
                  <a:pt x="321" y="471"/>
                </a:cubicBezTo>
                <a:cubicBezTo>
                  <a:pt x="322" y="472"/>
                  <a:pt x="323" y="472"/>
                  <a:pt x="323" y="472"/>
                </a:cubicBezTo>
                <a:cubicBezTo>
                  <a:pt x="324" y="472"/>
                  <a:pt x="325" y="472"/>
                  <a:pt x="326" y="471"/>
                </a:cubicBezTo>
                <a:close/>
                <a:moveTo>
                  <a:pt x="341" y="468"/>
                </a:moveTo>
                <a:cubicBezTo>
                  <a:pt x="342" y="468"/>
                  <a:pt x="343" y="468"/>
                  <a:pt x="344" y="467"/>
                </a:cubicBezTo>
                <a:cubicBezTo>
                  <a:pt x="348" y="464"/>
                  <a:pt x="348" y="464"/>
                  <a:pt x="348" y="464"/>
                </a:cubicBezTo>
                <a:cubicBezTo>
                  <a:pt x="349" y="462"/>
                  <a:pt x="349" y="460"/>
                  <a:pt x="348" y="459"/>
                </a:cubicBezTo>
                <a:cubicBezTo>
                  <a:pt x="346" y="458"/>
                  <a:pt x="344" y="458"/>
                  <a:pt x="343" y="459"/>
                </a:cubicBezTo>
                <a:cubicBezTo>
                  <a:pt x="339" y="463"/>
                  <a:pt x="339" y="463"/>
                  <a:pt x="339" y="463"/>
                </a:cubicBezTo>
                <a:cubicBezTo>
                  <a:pt x="338" y="464"/>
                  <a:pt x="338" y="466"/>
                  <a:pt x="339" y="467"/>
                </a:cubicBezTo>
                <a:cubicBezTo>
                  <a:pt x="340" y="468"/>
                  <a:pt x="341" y="468"/>
                  <a:pt x="341" y="468"/>
                </a:cubicBezTo>
                <a:close/>
                <a:moveTo>
                  <a:pt x="698" y="108"/>
                </a:moveTo>
                <a:cubicBezTo>
                  <a:pt x="699" y="109"/>
                  <a:pt x="700" y="109"/>
                  <a:pt x="701" y="109"/>
                </a:cubicBezTo>
                <a:cubicBezTo>
                  <a:pt x="701" y="109"/>
                  <a:pt x="702" y="109"/>
                  <a:pt x="703" y="108"/>
                </a:cubicBezTo>
                <a:cubicBezTo>
                  <a:pt x="716" y="96"/>
                  <a:pt x="716" y="96"/>
                  <a:pt x="716" y="96"/>
                </a:cubicBezTo>
                <a:cubicBezTo>
                  <a:pt x="717" y="94"/>
                  <a:pt x="717" y="92"/>
                  <a:pt x="716" y="91"/>
                </a:cubicBezTo>
                <a:cubicBezTo>
                  <a:pt x="714" y="90"/>
                  <a:pt x="712" y="90"/>
                  <a:pt x="711" y="91"/>
                </a:cubicBezTo>
                <a:cubicBezTo>
                  <a:pt x="698" y="104"/>
                  <a:pt x="698" y="104"/>
                  <a:pt x="698" y="104"/>
                </a:cubicBezTo>
                <a:cubicBezTo>
                  <a:pt x="697" y="105"/>
                  <a:pt x="697" y="107"/>
                  <a:pt x="698" y="108"/>
                </a:cubicBezTo>
                <a:close/>
                <a:moveTo>
                  <a:pt x="410" y="401"/>
                </a:moveTo>
                <a:cubicBezTo>
                  <a:pt x="411" y="400"/>
                  <a:pt x="411" y="398"/>
                  <a:pt x="410" y="397"/>
                </a:cubicBezTo>
                <a:cubicBezTo>
                  <a:pt x="409" y="396"/>
                  <a:pt x="407" y="396"/>
                  <a:pt x="406" y="397"/>
                </a:cubicBezTo>
                <a:cubicBezTo>
                  <a:pt x="402" y="401"/>
                  <a:pt x="402" y="401"/>
                  <a:pt x="402" y="401"/>
                </a:cubicBezTo>
                <a:cubicBezTo>
                  <a:pt x="400" y="402"/>
                  <a:pt x="400" y="404"/>
                  <a:pt x="402" y="405"/>
                </a:cubicBezTo>
                <a:cubicBezTo>
                  <a:pt x="402" y="406"/>
                  <a:pt x="403" y="406"/>
                  <a:pt x="404" y="406"/>
                </a:cubicBezTo>
                <a:cubicBezTo>
                  <a:pt x="405" y="406"/>
                  <a:pt x="405" y="406"/>
                  <a:pt x="406" y="405"/>
                </a:cubicBezTo>
                <a:lnTo>
                  <a:pt x="410" y="401"/>
                </a:lnTo>
                <a:close/>
                <a:moveTo>
                  <a:pt x="332" y="471"/>
                </a:moveTo>
                <a:cubicBezTo>
                  <a:pt x="329" y="474"/>
                  <a:pt x="329" y="474"/>
                  <a:pt x="329" y="474"/>
                </a:cubicBezTo>
                <a:cubicBezTo>
                  <a:pt x="327" y="475"/>
                  <a:pt x="327" y="477"/>
                  <a:pt x="329" y="478"/>
                </a:cubicBezTo>
                <a:cubicBezTo>
                  <a:pt x="329" y="479"/>
                  <a:pt x="330" y="479"/>
                  <a:pt x="331" y="479"/>
                </a:cubicBezTo>
                <a:cubicBezTo>
                  <a:pt x="332" y="479"/>
                  <a:pt x="332" y="479"/>
                  <a:pt x="333" y="478"/>
                </a:cubicBezTo>
                <a:cubicBezTo>
                  <a:pt x="336" y="475"/>
                  <a:pt x="336" y="475"/>
                  <a:pt x="336" y="475"/>
                </a:cubicBezTo>
                <a:cubicBezTo>
                  <a:pt x="337" y="474"/>
                  <a:pt x="337" y="472"/>
                  <a:pt x="336" y="471"/>
                </a:cubicBezTo>
                <a:cubicBezTo>
                  <a:pt x="335" y="469"/>
                  <a:pt x="333" y="469"/>
                  <a:pt x="332" y="471"/>
                </a:cubicBezTo>
                <a:close/>
                <a:moveTo>
                  <a:pt x="346" y="478"/>
                </a:moveTo>
                <a:cubicBezTo>
                  <a:pt x="347" y="478"/>
                  <a:pt x="348" y="477"/>
                  <a:pt x="348" y="477"/>
                </a:cubicBezTo>
                <a:cubicBezTo>
                  <a:pt x="359" y="466"/>
                  <a:pt x="359" y="466"/>
                  <a:pt x="359" y="466"/>
                </a:cubicBezTo>
                <a:cubicBezTo>
                  <a:pt x="361" y="464"/>
                  <a:pt x="361" y="464"/>
                  <a:pt x="361" y="464"/>
                </a:cubicBezTo>
                <a:cubicBezTo>
                  <a:pt x="363" y="462"/>
                  <a:pt x="363" y="462"/>
                  <a:pt x="363" y="462"/>
                </a:cubicBezTo>
                <a:cubicBezTo>
                  <a:pt x="363" y="462"/>
                  <a:pt x="363" y="462"/>
                  <a:pt x="363" y="462"/>
                </a:cubicBezTo>
                <a:cubicBezTo>
                  <a:pt x="367" y="458"/>
                  <a:pt x="367" y="458"/>
                  <a:pt x="367" y="458"/>
                </a:cubicBezTo>
                <a:cubicBezTo>
                  <a:pt x="374" y="451"/>
                  <a:pt x="374" y="451"/>
                  <a:pt x="374" y="451"/>
                </a:cubicBezTo>
                <a:cubicBezTo>
                  <a:pt x="375" y="451"/>
                  <a:pt x="375" y="450"/>
                  <a:pt x="375" y="449"/>
                </a:cubicBezTo>
                <a:cubicBezTo>
                  <a:pt x="375" y="448"/>
                  <a:pt x="375" y="447"/>
                  <a:pt x="374" y="447"/>
                </a:cubicBezTo>
                <a:cubicBezTo>
                  <a:pt x="373" y="445"/>
                  <a:pt x="371" y="445"/>
                  <a:pt x="370" y="447"/>
                </a:cubicBezTo>
                <a:cubicBezTo>
                  <a:pt x="352" y="464"/>
                  <a:pt x="352" y="464"/>
                  <a:pt x="352" y="464"/>
                </a:cubicBezTo>
                <a:cubicBezTo>
                  <a:pt x="352" y="464"/>
                  <a:pt x="352" y="464"/>
                  <a:pt x="352" y="464"/>
                </a:cubicBezTo>
                <a:cubicBezTo>
                  <a:pt x="351" y="465"/>
                  <a:pt x="351" y="465"/>
                  <a:pt x="351" y="465"/>
                </a:cubicBezTo>
                <a:cubicBezTo>
                  <a:pt x="351" y="465"/>
                  <a:pt x="351" y="465"/>
                  <a:pt x="351" y="465"/>
                </a:cubicBezTo>
                <a:cubicBezTo>
                  <a:pt x="344" y="472"/>
                  <a:pt x="344" y="472"/>
                  <a:pt x="344" y="472"/>
                </a:cubicBezTo>
                <a:cubicBezTo>
                  <a:pt x="343" y="474"/>
                  <a:pt x="343" y="475"/>
                  <a:pt x="344" y="477"/>
                </a:cubicBezTo>
                <a:cubicBezTo>
                  <a:pt x="345" y="477"/>
                  <a:pt x="345" y="478"/>
                  <a:pt x="346" y="478"/>
                </a:cubicBezTo>
                <a:close/>
                <a:moveTo>
                  <a:pt x="731" y="94"/>
                </a:moveTo>
                <a:cubicBezTo>
                  <a:pt x="731" y="94"/>
                  <a:pt x="731" y="94"/>
                  <a:pt x="732" y="93"/>
                </a:cubicBezTo>
                <a:cubicBezTo>
                  <a:pt x="733" y="92"/>
                  <a:pt x="733" y="92"/>
                  <a:pt x="733" y="92"/>
                </a:cubicBezTo>
                <a:cubicBezTo>
                  <a:pt x="734" y="91"/>
                  <a:pt x="734" y="89"/>
                  <a:pt x="733" y="88"/>
                </a:cubicBezTo>
                <a:cubicBezTo>
                  <a:pt x="732" y="87"/>
                  <a:pt x="730" y="87"/>
                  <a:pt x="728" y="88"/>
                </a:cubicBezTo>
                <a:cubicBezTo>
                  <a:pt x="727" y="89"/>
                  <a:pt x="727" y="89"/>
                  <a:pt x="727" y="89"/>
                </a:cubicBezTo>
                <a:cubicBezTo>
                  <a:pt x="727" y="89"/>
                  <a:pt x="727" y="89"/>
                  <a:pt x="727" y="90"/>
                </a:cubicBezTo>
                <a:cubicBezTo>
                  <a:pt x="727" y="90"/>
                  <a:pt x="727" y="90"/>
                  <a:pt x="726" y="90"/>
                </a:cubicBezTo>
                <a:cubicBezTo>
                  <a:pt x="711" y="106"/>
                  <a:pt x="711" y="106"/>
                  <a:pt x="711" y="106"/>
                </a:cubicBezTo>
                <a:cubicBezTo>
                  <a:pt x="710" y="107"/>
                  <a:pt x="710" y="109"/>
                  <a:pt x="711" y="110"/>
                </a:cubicBezTo>
                <a:cubicBezTo>
                  <a:pt x="711" y="110"/>
                  <a:pt x="712" y="111"/>
                  <a:pt x="713" y="111"/>
                </a:cubicBezTo>
                <a:cubicBezTo>
                  <a:pt x="714" y="111"/>
                  <a:pt x="715" y="110"/>
                  <a:pt x="715" y="110"/>
                </a:cubicBezTo>
                <a:cubicBezTo>
                  <a:pt x="731" y="94"/>
                  <a:pt x="731" y="94"/>
                  <a:pt x="731" y="94"/>
                </a:cubicBezTo>
                <a:cubicBezTo>
                  <a:pt x="731" y="94"/>
                  <a:pt x="731" y="94"/>
                  <a:pt x="731" y="94"/>
                </a:cubicBezTo>
                <a:close/>
                <a:moveTo>
                  <a:pt x="418" y="407"/>
                </a:moveTo>
                <a:cubicBezTo>
                  <a:pt x="422" y="403"/>
                  <a:pt x="422" y="403"/>
                  <a:pt x="422" y="403"/>
                </a:cubicBezTo>
                <a:cubicBezTo>
                  <a:pt x="423" y="402"/>
                  <a:pt x="423" y="400"/>
                  <a:pt x="422" y="399"/>
                </a:cubicBezTo>
                <a:cubicBezTo>
                  <a:pt x="421" y="397"/>
                  <a:pt x="419" y="397"/>
                  <a:pt x="418" y="399"/>
                </a:cubicBezTo>
                <a:cubicBezTo>
                  <a:pt x="414" y="402"/>
                  <a:pt x="414" y="402"/>
                  <a:pt x="414" y="402"/>
                </a:cubicBezTo>
                <a:cubicBezTo>
                  <a:pt x="413" y="403"/>
                  <a:pt x="413" y="405"/>
                  <a:pt x="414" y="407"/>
                </a:cubicBezTo>
                <a:cubicBezTo>
                  <a:pt x="415" y="407"/>
                  <a:pt x="415" y="407"/>
                  <a:pt x="416" y="407"/>
                </a:cubicBezTo>
                <a:cubicBezTo>
                  <a:pt x="417" y="407"/>
                  <a:pt x="418" y="407"/>
                  <a:pt x="418" y="407"/>
                </a:cubicBezTo>
                <a:close/>
                <a:moveTo>
                  <a:pt x="383" y="448"/>
                </a:moveTo>
                <a:cubicBezTo>
                  <a:pt x="347" y="483"/>
                  <a:pt x="347" y="483"/>
                  <a:pt x="347" y="483"/>
                </a:cubicBezTo>
                <a:cubicBezTo>
                  <a:pt x="346" y="484"/>
                  <a:pt x="346" y="486"/>
                  <a:pt x="347" y="488"/>
                </a:cubicBezTo>
                <a:cubicBezTo>
                  <a:pt x="348" y="488"/>
                  <a:pt x="348" y="488"/>
                  <a:pt x="349" y="488"/>
                </a:cubicBezTo>
                <a:cubicBezTo>
                  <a:pt x="350" y="488"/>
                  <a:pt x="351" y="488"/>
                  <a:pt x="351" y="488"/>
                </a:cubicBezTo>
                <a:cubicBezTo>
                  <a:pt x="387" y="452"/>
                  <a:pt x="387" y="452"/>
                  <a:pt x="387" y="452"/>
                </a:cubicBezTo>
                <a:cubicBezTo>
                  <a:pt x="388" y="451"/>
                  <a:pt x="388" y="449"/>
                  <a:pt x="387" y="448"/>
                </a:cubicBezTo>
                <a:cubicBezTo>
                  <a:pt x="386" y="447"/>
                  <a:pt x="384" y="447"/>
                  <a:pt x="383" y="448"/>
                </a:cubicBezTo>
                <a:close/>
                <a:moveTo>
                  <a:pt x="737" y="93"/>
                </a:moveTo>
                <a:cubicBezTo>
                  <a:pt x="726" y="104"/>
                  <a:pt x="726" y="104"/>
                  <a:pt x="726" y="104"/>
                </a:cubicBezTo>
                <a:cubicBezTo>
                  <a:pt x="725" y="105"/>
                  <a:pt x="725" y="107"/>
                  <a:pt x="726" y="109"/>
                </a:cubicBezTo>
                <a:cubicBezTo>
                  <a:pt x="727" y="109"/>
                  <a:pt x="727" y="110"/>
                  <a:pt x="728" y="110"/>
                </a:cubicBezTo>
                <a:cubicBezTo>
                  <a:pt x="729" y="110"/>
                  <a:pt x="730" y="109"/>
                  <a:pt x="730" y="109"/>
                </a:cubicBezTo>
                <a:cubicBezTo>
                  <a:pt x="741" y="98"/>
                  <a:pt x="741" y="98"/>
                  <a:pt x="741" y="98"/>
                </a:cubicBezTo>
                <a:cubicBezTo>
                  <a:pt x="743" y="96"/>
                  <a:pt x="743" y="94"/>
                  <a:pt x="741" y="93"/>
                </a:cubicBezTo>
                <a:cubicBezTo>
                  <a:pt x="740" y="92"/>
                  <a:pt x="738" y="92"/>
                  <a:pt x="737" y="93"/>
                </a:cubicBezTo>
                <a:close/>
                <a:moveTo>
                  <a:pt x="347" y="505"/>
                </a:moveTo>
                <a:cubicBezTo>
                  <a:pt x="347" y="505"/>
                  <a:pt x="348" y="505"/>
                  <a:pt x="349" y="504"/>
                </a:cubicBezTo>
                <a:cubicBezTo>
                  <a:pt x="403" y="450"/>
                  <a:pt x="403" y="450"/>
                  <a:pt x="403" y="450"/>
                </a:cubicBezTo>
                <a:cubicBezTo>
                  <a:pt x="404" y="449"/>
                  <a:pt x="404" y="447"/>
                  <a:pt x="403" y="446"/>
                </a:cubicBezTo>
                <a:cubicBezTo>
                  <a:pt x="402" y="445"/>
                  <a:pt x="400" y="445"/>
                  <a:pt x="399" y="446"/>
                </a:cubicBezTo>
                <a:cubicBezTo>
                  <a:pt x="344" y="500"/>
                  <a:pt x="344" y="500"/>
                  <a:pt x="344" y="500"/>
                </a:cubicBezTo>
                <a:cubicBezTo>
                  <a:pt x="343" y="501"/>
                  <a:pt x="343" y="503"/>
                  <a:pt x="344" y="504"/>
                </a:cubicBezTo>
                <a:cubicBezTo>
                  <a:pt x="345" y="505"/>
                  <a:pt x="346" y="505"/>
                  <a:pt x="347" y="505"/>
                </a:cubicBezTo>
                <a:close/>
                <a:moveTo>
                  <a:pt x="326" y="540"/>
                </a:moveTo>
                <a:cubicBezTo>
                  <a:pt x="327" y="540"/>
                  <a:pt x="327" y="540"/>
                  <a:pt x="328" y="539"/>
                </a:cubicBezTo>
                <a:cubicBezTo>
                  <a:pt x="411" y="456"/>
                  <a:pt x="411" y="456"/>
                  <a:pt x="411" y="456"/>
                </a:cubicBezTo>
                <a:cubicBezTo>
                  <a:pt x="413" y="454"/>
                  <a:pt x="413" y="452"/>
                  <a:pt x="411" y="451"/>
                </a:cubicBezTo>
                <a:cubicBezTo>
                  <a:pt x="410" y="450"/>
                  <a:pt x="408" y="450"/>
                  <a:pt x="407" y="451"/>
                </a:cubicBezTo>
                <a:cubicBezTo>
                  <a:pt x="324" y="535"/>
                  <a:pt x="324" y="535"/>
                  <a:pt x="324" y="535"/>
                </a:cubicBezTo>
                <a:cubicBezTo>
                  <a:pt x="322" y="536"/>
                  <a:pt x="322" y="538"/>
                  <a:pt x="324" y="539"/>
                </a:cubicBezTo>
                <a:cubicBezTo>
                  <a:pt x="324" y="540"/>
                  <a:pt x="325" y="540"/>
                  <a:pt x="326" y="540"/>
                </a:cubicBezTo>
                <a:close/>
                <a:moveTo>
                  <a:pt x="851" y="29"/>
                </a:moveTo>
                <a:cubicBezTo>
                  <a:pt x="852" y="29"/>
                  <a:pt x="852" y="29"/>
                  <a:pt x="853" y="28"/>
                </a:cubicBezTo>
                <a:cubicBezTo>
                  <a:pt x="855" y="26"/>
                  <a:pt x="855" y="26"/>
                  <a:pt x="855" y="26"/>
                </a:cubicBezTo>
                <a:cubicBezTo>
                  <a:pt x="855" y="26"/>
                  <a:pt x="855" y="25"/>
                  <a:pt x="856" y="25"/>
                </a:cubicBezTo>
                <a:cubicBezTo>
                  <a:pt x="856" y="25"/>
                  <a:pt x="856" y="25"/>
                  <a:pt x="856" y="25"/>
                </a:cubicBezTo>
                <a:cubicBezTo>
                  <a:pt x="859" y="22"/>
                  <a:pt x="859" y="22"/>
                  <a:pt x="859" y="22"/>
                </a:cubicBezTo>
                <a:cubicBezTo>
                  <a:pt x="860" y="21"/>
                  <a:pt x="860" y="19"/>
                  <a:pt x="859" y="18"/>
                </a:cubicBezTo>
                <a:cubicBezTo>
                  <a:pt x="857" y="17"/>
                  <a:pt x="855" y="17"/>
                  <a:pt x="854" y="18"/>
                </a:cubicBezTo>
                <a:cubicBezTo>
                  <a:pt x="852" y="20"/>
                  <a:pt x="852" y="20"/>
                  <a:pt x="852" y="20"/>
                </a:cubicBezTo>
                <a:cubicBezTo>
                  <a:pt x="852" y="20"/>
                  <a:pt x="852" y="21"/>
                  <a:pt x="851" y="21"/>
                </a:cubicBezTo>
                <a:cubicBezTo>
                  <a:pt x="851" y="21"/>
                  <a:pt x="851" y="21"/>
                  <a:pt x="851" y="22"/>
                </a:cubicBezTo>
                <a:cubicBezTo>
                  <a:pt x="849" y="24"/>
                  <a:pt x="849" y="24"/>
                  <a:pt x="849" y="24"/>
                </a:cubicBezTo>
                <a:cubicBezTo>
                  <a:pt x="847" y="25"/>
                  <a:pt x="847" y="27"/>
                  <a:pt x="849" y="28"/>
                </a:cubicBezTo>
                <a:cubicBezTo>
                  <a:pt x="849" y="29"/>
                  <a:pt x="850" y="29"/>
                  <a:pt x="851" y="29"/>
                </a:cubicBezTo>
                <a:close/>
                <a:moveTo>
                  <a:pt x="324" y="552"/>
                </a:moveTo>
                <a:cubicBezTo>
                  <a:pt x="325" y="553"/>
                  <a:pt x="326" y="553"/>
                  <a:pt x="327" y="553"/>
                </a:cubicBezTo>
                <a:cubicBezTo>
                  <a:pt x="327" y="553"/>
                  <a:pt x="328" y="553"/>
                  <a:pt x="329" y="552"/>
                </a:cubicBezTo>
                <a:cubicBezTo>
                  <a:pt x="423" y="458"/>
                  <a:pt x="423" y="458"/>
                  <a:pt x="423" y="458"/>
                </a:cubicBezTo>
                <a:cubicBezTo>
                  <a:pt x="425" y="456"/>
                  <a:pt x="425" y="454"/>
                  <a:pt x="423" y="453"/>
                </a:cubicBezTo>
                <a:cubicBezTo>
                  <a:pt x="422" y="452"/>
                  <a:pt x="420" y="452"/>
                  <a:pt x="419" y="453"/>
                </a:cubicBezTo>
                <a:cubicBezTo>
                  <a:pt x="324" y="548"/>
                  <a:pt x="324" y="548"/>
                  <a:pt x="324" y="548"/>
                </a:cubicBezTo>
                <a:cubicBezTo>
                  <a:pt x="323" y="549"/>
                  <a:pt x="323" y="551"/>
                  <a:pt x="324" y="552"/>
                </a:cubicBezTo>
                <a:close/>
                <a:moveTo>
                  <a:pt x="855" y="35"/>
                </a:moveTo>
                <a:cubicBezTo>
                  <a:pt x="856" y="36"/>
                  <a:pt x="857" y="36"/>
                  <a:pt x="858" y="36"/>
                </a:cubicBezTo>
                <a:cubicBezTo>
                  <a:pt x="858" y="36"/>
                  <a:pt x="859" y="36"/>
                  <a:pt x="860" y="35"/>
                </a:cubicBezTo>
                <a:cubicBezTo>
                  <a:pt x="870" y="25"/>
                  <a:pt x="870" y="25"/>
                  <a:pt x="870" y="25"/>
                </a:cubicBezTo>
                <a:cubicBezTo>
                  <a:pt x="871" y="24"/>
                  <a:pt x="871" y="24"/>
                  <a:pt x="871" y="23"/>
                </a:cubicBezTo>
                <a:cubicBezTo>
                  <a:pt x="871" y="23"/>
                  <a:pt x="872" y="23"/>
                  <a:pt x="872" y="23"/>
                </a:cubicBezTo>
                <a:cubicBezTo>
                  <a:pt x="875" y="20"/>
                  <a:pt x="875" y="20"/>
                  <a:pt x="875" y="20"/>
                </a:cubicBezTo>
                <a:cubicBezTo>
                  <a:pt x="876" y="19"/>
                  <a:pt x="876" y="17"/>
                  <a:pt x="875" y="16"/>
                </a:cubicBezTo>
                <a:cubicBezTo>
                  <a:pt x="874" y="15"/>
                  <a:pt x="872" y="15"/>
                  <a:pt x="870" y="16"/>
                </a:cubicBezTo>
                <a:cubicBezTo>
                  <a:pt x="868" y="18"/>
                  <a:pt x="868" y="18"/>
                  <a:pt x="868" y="18"/>
                </a:cubicBezTo>
                <a:cubicBezTo>
                  <a:pt x="867" y="19"/>
                  <a:pt x="867" y="19"/>
                  <a:pt x="867" y="20"/>
                </a:cubicBezTo>
                <a:cubicBezTo>
                  <a:pt x="867" y="20"/>
                  <a:pt x="866" y="20"/>
                  <a:pt x="866" y="20"/>
                </a:cubicBezTo>
                <a:cubicBezTo>
                  <a:pt x="855" y="31"/>
                  <a:pt x="855" y="31"/>
                  <a:pt x="855" y="31"/>
                </a:cubicBezTo>
                <a:cubicBezTo>
                  <a:pt x="854" y="32"/>
                  <a:pt x="854" y="34"/>
                  <a:pt x="855" y="35"/>
                </a:cubicBezTo>
                <a:close/>
                <a:moveTo>
                  <a:pt x="442" y="449"/>
                </a:moveTo>
                <a:cubicBezTo>
                  <a:pt x="441" y="448"/>
                  <a:pt x="439" y="448"/>
                  <a:pt x="437" y="449"/>
                </a:cubicBezTo>
                <a:cubicBezTo>
                  <a:pt x="324" y="562"/>
                  <a:pt x="324" y="562"/>
                  <a:pt x="324" y="562"/>
                </a:cubicBezTo>
                <a:cubicBezTo>
                  <a:pt x="323" y="564"/>
                  <a:pt x="323" y="565"/>
                  <a:pt x="324" y="567"/>
                </a:cubicBezTo>
                <a:cubicBezTo>
                  <a:pt x="324" y="567"/>
                  <a:pt x="325" y="568"/>
                  <a:pt x="326" y="568"/>
                </a:cubicBezTo>
                <a:cubicBezTo>
                  <a:pt x="327" y="568"/>
                  <a:pt x="328" y="567"/>
                  <a:pt x="328" y="567"/>
                </a:cubicBezTo>
                <a:cubicBezTo>
                  <a:pt x="442" y="453"/>
                  <a:pt x="442" y="453"/>
                  <a:pt x="442" y="453"/>
                </a:cubicBezTo>
                <a:cubicBezTo>
                  <a:pt x="443" y="452"/>
                  <a:pt x="443" y="450"/>
                  <a:pt x="442" y="449"/>
                </a:cubicBezTo>
                <a:close/>
                <a:moveTo>
                  <a:pt x="448" y="461"/>
                </a:moveTo>
                <a:cubicBezTo>
                  <a:pt x="450" y="459"/>
                  <a:pt x="450" y="457"/>
                  <a:pt x="448" y="456"/>
                </a:cubicBezTo>
                <a:cubicBezTo>
                  <a:pt x="447" y="455"/>
                  <a:pt x="445" y="455"/>
                  <a:pt x="444" y="456"/>
                </a:cubicBezTo>
                <a:cubicBezTo>
                  <a:pt x="333" y="567"/>
                  <a:pt x="333" y="567"/>
                  <a:pt x="333" y="567"/>
                </a:cubicBezTo>
                <a:cubicBezTo>
                  <a:pt x="332" y="569"/>
                  <a:pt x="332" y="570"/>
                  <a:pt x="333" y="572"/>
                </a:cubicBezTo>
                <a:cubicBezTo>
                  <a:pt x="333" y="572"/>
                  <a:pt x="334" y="573"/>
                  <a:pt x="335" y="573"/>
                </a:cubicBezTo>
                <a:cubicBezTo>
                  <a:pt x="336" y="573"/>
                  <a:pt x="337" y="572"/>
                  <a:pt x="337" y="572"/>
                </a:cubicBezTo>
                <a:lnTo>
                  <a:pt x="448" y="461"/>
                </a:lnTo>
                <a:close/>
                <a:moveTo>
                  <a:pt x="875" y="29"/>
                </a:moveTo>
                <a:cubicBezTo>
                  <a:pt x="876" y="30"/>
                  <a:pt x="877" y="30"/>
                  <a:pt x="877" y="30"/>
                </a:cubicBezTo>
                <a:cubicBezTo>
                  <a:pt x="878" y="30"/>
                  <a:pt x="879" y="30"/>
                  <a:pt x="880" y="29"/>
                </a:cubicBezTo>
                <a:cubicBezTo>
                  <a:pt x="883" y="26"/>
                  <a:pt x="883" y="26"/>
                  <a:pt x="883" y="26"/>
                </a:cubicBezTo>
                <a:cubicBezTo>
                  <a:pt x="883" y="26"/>
                  <a:pt x="883" y="26"/>
                  <a:pt x="883" y="25"/>
                </a:cubicBezTo>
                <a:cubicBezTo>
                  <a:pt x="884" y="25"/>
                  <a:pt x="884" y="25"/>
                  <a:pt x="884" y="25"/>
                </a:cubicBezTo>
                <a:cubicBezTo>
                  <a:pt x="889" y="20"/>
                  <a:pt x="889" y="20"/>
                  <a:pt x="889" y="20"/>
                </a:cubicBezTo>
                <a:cubicBezTo>
                  <a:pt x="890" y="19"/>
                  <a:pt x="890" y="17"/>
                  <a:pt x="889" y="16"/>
                </a:cubicBezTo>
                <a:cubicBezTo>
                  <a:pt x="887" y="15"/>
                  <a:pt x="886" y="15"/>
                  <a:pt x="884" y="16"/>
                </a:cubicBezTo>
                <a:cubicBezTo>
                  <a:pt x="880" y="20"/>
                  <a:pt x="880" y="20"/>
                  <a:pt x="880" y="20"/>
                </a:cubicBezTo>
                <a:cubicBezTo>
                  <a:pt x="880" y="21"/>
                  <a:pt x="879" y="21"/>
                  <a:pt x="879" y="21"/>
                </a:cubicBezTo>
                <a:cubicBezTo>
                  <a:pt x="879" y="21"/>
                  <a:pt x="879" y="22"/>
                  <a:pt x="878" y="22"/>
                </a:cubicBezTo>
                <a:cubicBezTo>
                  <a:pt x="875" y="25"/>
                  <a:pt x="875" y="25"/>
                  <a:pt x="875" y="25"/>
                </a:cubicBezTo>
                <a:cubicBezTo>
                  <a:pt x="874" y="26"/>
                  <a:pt x="874" y="28"/>
                  <a:pt x="875" y="29"/>
                </a:cubicBezTo>
                <a:close/>
                <a:moveTo>
                  <a:pt x="772" y="149"/>
                </a:moveTo>
                <a:cubicBezTo>
                  <a:pt x="773" y="149"/>
                  <a:pt x="774" y="149"/>
                  <a:pt x="775" y="148"/>
                </a:cubicBezTo>
                <a:cubicBezTo>
                  <a:pt x="784" y="139"/>
                  <a:pt x="784" y="139"/>
                  <a:pt x="784" y="139"/>
                </a:cubicBezTo>
                <a:cubicBezTo>
                  <a:pt x="785" y="138"/>
                  <a:pt x="785" y="136"/>
                  <a:pt x="784" y="135"/>
                </a:cubicBezTo>
                <a:cubicBezTo>
                  <a:pt x="782" y="134"/>
                  <a:pt x="780" y="134"/>
                  <a:pt x="779" y="135"/>
                </a:cubicBezTo>
                <a:cubicBezTo>
                  <a:pt x="770" y="144"/>
                  <a:pt x="770" y="144"/>
                  <a:pt x="770" y="144"/>
                </a:cubicBezTo>
                <a:cubicBezTo>
                  <a:pt x="769" y="145"/>
                  <a:pt x="769" y="147"/>
                  <a:pt x="770" y="148"/>
                </a:cubicBezTo>
                <a:cubicBezTo>
                  <a:pt x="771" y="149"/>
                  <a:pt x="772" y="149"/>
                  <a:pt x="772" y="149"/>
                </a:cubicBezTo>
                <a:close/>
                <a:moveTo>
                  <a:pt x="751" y="163"/>
                </a:moveTo>
                <a:cubicBezTo>
                  <a:pt x="750" y="165"/>
                  <a:pt x="750" y="167"/>
                  <a:pt x="751" y="168"/>
                </a:cubicBezTo>
                <a:cubicBezTo>
                  <a:pt x="751" y="168"/>
                  <a:pt x="752" y="169"/>
                  <a:pt x="753" y="169"/>
                </a:cubicBezTo>
                <a:cubicBezTo>
                  <a:pt x="754" y="169"/>
                  <a:pt x="755" y="168"/>
                  <a:pt x="755" y="168"/>
                </a:cubicBezTo>
                <a:cubicBezTo>
                  <a:pt x="760" y="162"/>
                  <a:pt x="760" y="162"/>
                  <a:pt x="760" y="162"/>
                </a:cubicBezTo>
                <a:cubicBezTo>
                  <a:pt x="762" y="161"/>
                  <a:pt x="762" y="161"/>
                  <a:pt x="762" y="161"/>
                </a:cubicBezTo>
                <a:cubicBezTo>
                  <a:pt x="763" y="160"/>
                  <a:pt x="763" y="158"/>
                  <a:pt x="762" y="157"/>
                </a:cubicBezTo>
                <a:cubicBezTo>
                  <a:pt x="761" y="156"/>
                  <a:pt x="759" y="156"/>
                  <a:pt x="757" y="157"/>
                </a:cubicBezTo>
                <a:cubicBezTo>
                  <a:pt x="756" y="158"/>
                  <a:pt x="756" y="158"/>
                  <a:pt x="756" y="158"/>
                </a:cubicBezTo>
                <a:lnTo>
                  <a:pt x="751" y="163"/>
                </a:lnTo>
                <a:close/>
                <a:moveTo>
                  <a:pt x="454" y="464"/>
                </a:moveTo>
                <a:cubicBezTo>
                  <a:pt x="453" y="463"/>
                  <a:pt x="451" y="463"/>
                  <a:pt x="450" y="464"/>
                </a:cubicBezTo>
                <a:cubicBezTo>
                  <a:pt x="337" y="577"/>
                  <a:pt x="337" y="577"/>
                  <a:pt x="337" y="577"/>
                </a:cubicBezTo>
                <a:cubicBezTo>
                  <a:pt x="336" y="578"/>
                  <a:pt x="336" y="580"/>
                  <a:pt x="337" y="581"/>
                </a:cubicBezTo>
                <a:cubicBezTo>
                  <a:pt x="338" y="582"/>
                  <a:pt x="339" y="582"/>
                  <a:pt x="340" y="582"/>
                </a:cubicBezTo>
                <a:cubicBezTo>
                  <a:pt x="340" y="582"/>
                  <a:pt x="341" y="582"/>
                  <a:pt x="342" y="581"/>
                </a:cubicBezTo>
                <a:cubicBezTo>
                  <a:pt x="454" y="468"/>
                  <a:pt x="454" y="468"/>
                  <a:pt x="454" y="468"/>
                </a:cubicBezTo>
                <a:cubicBezTo>
                  <a:pt x="456" y="467"/>
                  <a:pt x="456" y="465"/>
                  <a:pt x="454" y="464"/>
                </a:cubicBezTo>
                <a:close/>
                <a:moveTo>
                  <a:pt x="896" y="26"/>
                </a:moveTo>
                <a:cubicBezTo>
                  <a:pt x="897" y="26"/>
                  <a:pt x="898" y="25"/>
                  <a:pt x="898" y="25"/>
                </a:cubicBezTo>
                <a:cubicBezTo>
                  <a:pt x="903" y="20"/>
                  <a:pt x="903" y="20"/>
                  <a:pt x="903" y="20"/>
                </a:cubicBezTo>
                <a:cubicBezTo>
                  <a:pt x="904" y="19"/>
                  <a:pt x="904" y="17"/>
                  <a:pt x="903" y="16"/>
                </a:cubicBezTo>
                <a:cubicBezTo>
                  <a:pt x="902" y="14"/>
                  <a:pt x="900" y="14"/>
                  <a:pt x="899" y="16"/>
                </a:cubicBezTo>
                <a:cubicBezTo>
                  <a:pt x="894" y="20"/>
                  <a:pt x="894" y="20"/>
                  <a:pt x="894" y="20"/>
                </a:cubicBezTo>
                <a:cubicBezTo>
                  <a:pt x="893" y="21"/>
                  <a:pt x="893" y="23"/>
                  <a:pt x="894" y="25"/>
                </a:cubicBezTo>
                <a:cubicBezTo>
                  <a:pt x="895" y="25"/>
                  <a:pt x="895" y="26"/>
                  <a:pt x="896" y="26"/>
                </a:cubicBezTo>
                <a:close/>
                <a:moveTo>
                  <a:pt x="775" y="157"/>
                </a:moveTo>
                <a:cubicBezTo>
                  <a:pt x="774" y="156"/>
                  <a:pt x="772" y="156"/>
                  <a:pt x="771" y="157"/>
                </a:cubicBezTo>
                <a:cubicBezTo>
                  <a:pt x="749" y="179"/>
                  <a:pt x="749" y="179"/>
                  <a:pt x="749" y="179"/>
                </a:cubicBezTo>
                <a:cubicBezTo>
                  <a:pt x="748" y="180"/>
                  <a:pt x="748" y="182"/>
                  <a:pt x="749" y="184"/>
                </a:cubicBezTo>
                <a:cubicBezTo>
                  <a:pt x="750" y="184"/>
                  <a:pt x="750" y="184"/>
                  <a:pt x="751" y="184"/>
                </a:cubicBezTo>
                <a:cubicBezTo>
                  <a:pt x="752" y="184"/>
                  <a:pt x="753" y="184"/>
                  <a:pt x="753" y="184"/>
                </a:cubicBezTo>
                <a:cubicBezTo>
                  <a:pt x="775" y="162"/>
                  <a:pt x="775" y="162"/>
                  <a:pt x="775" y="162"/>
                </a:cubicBezTo>
                <a:cubicBezTo>
                  <a:pt x="777" y="160"/>
                  <a:pt x="777" y="158"/>
                  <a:pt x="775" y="157"/>
                </a:cubicBezTo>
                <a:close/>
                <a:moveTo>
                  <a:pt x="776" y="156"/>
                </a:moveTo>
                <a:cubicBezTo>
                  <a:pt x="777" y="157"/>
                  <a:pt x="778" y="157"/>
                  <a:pt x="778" y="157"/>
                </a:cubicBezTo>
                <a:cubicBezTo>
                  <a:pt x="779" y="157"/>
                  <a:pt x="780" y="157"/>
                  <a:pt x="780" y="156"/>
                </a:cubicBezTo>
                <a:cubicBezTo>
                  <a:pt x="794" y="143"/>
                  <a:pt x="794" y="143"/>
                  <a:pt x="794" y="143"/>
                </a:cubicBezTo>
                <a:cubicBezTo>
                  <a:pt x="795" y="142"/>
                  <a:pt x="795" y="140"/>
                  <a:pt x="794" y="139"/>
                </a:cubicBezTo>
                <a:cubicBezTo>
                  <a:pt x="793" y="137"/>
                  <a:pt x="791" y="137"/>
                  <a:pt x="790" y="139"/>
                </a:cubicBezTo>
                <a:cubicBezTo>
                  <a:pt x="776" y="152"/>
                  <a:pt x="776" y="152"/>
                  <a:pt x="776" y="152"/>
                </a:cubicBezTo>
                <a:cubicBezTo>
                  <a:pt x="775" y="153"/>
                  <a:pt x="775" y="155"/>
                  <a:pt x="776" y="156"/>
                </a:cubicBezTo>
                <a:close/>
                <a:moveTo>
                  <a:pt x="462" y="475"/>
                </a:moveTo>
                <a:cubicBezTo>
                  <a:pt x="463" y="474"/>
                  <a:pt x="463" y="472"/>
                  <a:pt x="462" y="471"/>
                </a:cubicBezTo>
                <a:cubicBezTo>
                  <a:pt x="461" y="470"/>
                  <a:pt x="459" y="470"/>
                  <a:pt x="457" y="471"/>
                </a:cubicBezTo>
                <a:cubicBezTo>
                  <a:pt x="343" y="585"/>
                  <a:pt x="343" y="585"/>
                  <a:pt x="343" y="585"/>
                </a:cubicBezTo>
                <a:cubicBezTo>
                  <a:pt x="342" y="586"/>
                  <a:pt x="342" y="588"/>
                  <a:pt x="343" y="589"/>
                </a:cubicBezTo>
                <a:cubicBezTo>
                  <a:pt x="344" y="590"/>
                  <a:pt x="345" y="590"/>
                  <a:pt x="345" y="590"/>
                </a:cubicBezTo>
                <a:cubicBezTo>
                  <a:pt x="346" y="590"/>
                  <a:pt x="347" y="590"/>
                  <a:pt x="347" y="589"/>
                </a:cubicBezTo>
                <a:lnTo>
                  <a:pt x="462" y="475"/>
                </a:lnTo>
                <a:close/>
                <a:moveTo>
                  <a:pt x="791" y="152"/>
                </a:moveTo>
                <a:cubicBezTo>
                  <a:pt x="782" y="160"/>
                  <a:pt x="782" y="160"/>
                  <a:pt x="782" y="160"/>
                </a:cubicBezTo>
                <a:cubicBezTo>
                  <a:pt x="781" y="161"/>
                  <a:pt x="781" y="163"/>
                  <a:pt x="782" y="164"/>
                </a:cubicBezTo>
                <a:cubicBezTo>
                  <a:pt x="783" y="165"/>
                  <a:pt x="784" y="165"/>
                  <a:pt x="784" y="165"/>
                </a:cubicBezTo>
                <a:cubicBezTo>
                  <a:pt x="785" y="165"/>
                  <a:pt x="786" y="165"/>
                  <a:pt x="787" y="164"/>
                </a:cubicBezTo>
                <a:cubicBezTo>
                  <a:pt x="795" y="156"/>
                  <a:pt x="795" y="156"/>
                  <a:pt x="795" y="156"/>
                </a:cubicBezTo>
                <a:cubicBezTo>
                  <a:pt x="796" y="155"/>
                  <a:pt x="796" y="153"/>
                  <a:pt x="795" y="152"/>
                </a:cubicBezTo>
                <a:cubicBezTo>
                  <a:pt x="794" y="150"/>
                  <a:pt x="792" y="150"/>
                  <a:pt x="791" y="152"/>
                </a:cubicBezTo>
                <a:close/>
                <a:moveTo>
                  <a:pt x="867" y="84"/>
                </a:moveTo>
                <a:cubicBezTo>
                  <a:pt x="872" y="80"/>
                  <a:pt x="872" y="80"/>
                  <a:pt x="872" y="80"/>
                </a:cubicBezTo>
                <a:cubicBezTo>
                  <a:pt x="872" y="80"/>
                  <a:pt x="872" y="80"/>
                  <a:pt x="872" y="80"/>
                </a:cubicBezTo>
                <a:cubicBezTo>
                  <a:pt x="874" y="78"/>
                  <a:pt x="874" y="78"/>
                  <a:pt x="874" y="78"/>
                </a:cubicBezTo>
                <a:cubicBezTo>
                  <a:pt x="875" y="77"/>
                  <a:pt x="875" y="74"/>
                  <a:pt x="874" y="73"/>
                </a:cubicBezTo>
                <a:cubicBezTo>
                  <a:pt x="872" y="72"/>
                  <a:pt x="871" y="72"/>
                  <a:pt x="870" y="73"/>
                </a:cubicBezTo>
                <a:cubicBezTo>
                  <a:pt x="869" y="74"/>
                  <a:pt x="869" y="74"/>
                  <a:pt x="869" y="74"/>
                </a:cubicBezTo>
                <a:cubicBezTo>
                  <a:pt x="869" y="74"/>
                  <a:pt x="869" y="74"/>
                  <a:pt x="869" y="74"/>
                </a:cubicBezTo>
                <a:cubicBezTo>
                  <a:pt x="863" y="79"/>
                  <a:pt x="863" y="79"/>
                  <a:pt x="863" y="79"/>
                </a:cubicBezTo>
                <a:cubicBezTo>
                  <a:pt x="862" y="81"/>
                  <a:pt x="862" y="82"/>
                  <a:pt x="863" y="84"/>
                </a:cubicBezTo>
                <a:cubicBezTo>
                  <a:pt x="864" y="84"/>
                  <a:pt x="864" y="85"/>
                  <a:pt x="865" y="85"/>
                </a:cubicBezTo>
                <a:cubicBezTo>
                  <a:pt x="866" y="85"/>
                  <a:pt x="867" y="85"/>
                  <a:pt x="867" y="84"/>
                </a:cubicBezTo>
                <a:close/>
                <a:moveTo>
                  <a:pt x="824" y="125"/>
                </a:moveTo>
                <a:cubicBezTo>
                  <a:pt x="825" y="125"/>
                  <a:pt x="826" y="125"/>
                  <a:pt x="827" y="124"/>
                </a:cubicBezTo>
                <a:cubicBezTo>
                  <a:pt x="838" y="113"/>
                  <a:pt x="838" y="113"/>
                  <a:pt x="838" y="113"/>
                </a:cubicBezTo>
                <a:cubicBezTo>
                  <a:pt x="840" y="111"/>
                  <a:pt x="840" y="109"/>
                  <a:pt x="838" y="108"/>
                </a:cubicBezTo>
                <a:cubicBezTo>
                  <a:pt x="837" y="107"/>
                  <a:pt x="835" y="107"/>
                  <a:pt x="834" y="108"/>
                </a:cubicBezTo>
                <a:cubicBezTo>
                  <a:pt x="822" y="120"/>
                  <a:pt x="822" y="120"/>
                  <a:pt x="822" y="120"/>
                </a:cubicBezTo>
                <a:cubicBezTo>
                  <a:pt x="821" y="121"/>
                  <a:pt x="821" y="123"/>
                  <a:pt x="822" y="124"/>
                </a:cubicBezTo>
                <a:cubicBezTo>
                  <a:pt x="823" y="125"/>
                  <a:pt x="824" y="125"/>
                  <a:pt x="824" y="125"/>
                </a:cubicBezTo>
                <a:close/>
                <a:moveTo>
                  <a:pt x="468" y="483"/>
                </a:moveTo>
                <a:cubicBezTo>
                  <a:pt x="470" y="481"/>
                  <a:pt x="470" y="479"/>
                  <a:pt x="468" y="478"/>
                </a:cubicBezTo>
                <a:cubicBezTo>
                  <a:pt x="467" y="477"/>
                  <a:pt x="465" y="477"/>
                  <a:pt x="464" y="478"/>
                </a:cubicBezTo>
                <a:cubicBezTo>
                  <a:pt x="347" y="595"/>
                  <a:pt x="347" y="595"/>
                  <a:pt x="347" y="595"/>
                </a:cubicBezTo>
                <a:cubicBezTo>
                  <a:pt x="346" y="596"/>
                  <a:pt x="346" y="598"/>
                  <a:pt x="347" y="599"/>
                </a:cubicBezTo>
                <a:cubicBezTo>
                  <a:pt x="348" y="600"/>
                  <a:pt x="348" y="600"/>
                  <a:pt x="349" y="600"/>
                </a:cubicBezTo>
                <a:cubicBezTo>
                  <a:pt x="350" y="600"/>
                  <a:pt x="351" y="600"/>
                  <a:pt x="351" y="599"/>
                </a:cubicBezTo>
                <a:lnTo>
                  <a:pt x="468" y="483"/>
                </a:lnTo>
                <a:close/>
                <a:moveTo>
                  <a:pt x="773" y="173"/>
                </a:moveTo>
                <a:cubicBezTo>
                  <a:pt x="772" y="172"/>
                  <a:pt x="770" y="172"/>
                  <a:pt x="769" y="173"/>
                </a:cubicBezTo>
                <a:cubicBezTo>
                  <a:pt x="767" y="175"/>
                  <a:pt x="767" y="175"/>
                  <a:pt x="767" y="175"/>
                </a:cubicBezTo>
                <a:cubicBezTo>
                  <a:pt x="765" y="177"/>
                  <a:pt x="765" y="179"/>
                  <a:pt x="767" y="180"/>
                </a:cubicBezTo>
                <a:cubicBezTo>
                  <a:pt x="767" y="180"/>
                  <a:pt x="768" y="181"/>
                  <a:pt x="769" y="181"/>
                </a:cubicBezTo>
                <a:cubicBezTo>
                  <a:pt x="770" y="181"/>
                  <a:pt x="770" y="180"/>
                  <a:pt x="771" y="180"/>
                </a:cubicBezTo>
                <a:cubicBezTo>
                  <a:pt x="773" y="178"/>
                  <a:pt x="773" y="178"/>
                  <a:pt x="773" y="178"/>
                </a:cubicBezTo>
                <a:cubicBezTo>
                  <a:pt x="774" y="177"/>
                  <a:pt x="774" y="175"/>
                  <a:pt x="773" y="173"/>
                </a:cubicBezTo>
                <a:close/>
                <a:moveTo>
                  <a:pt x="888" y="68"/>
                </a:moveTo>
                <a:cubicBezTo>
                  <a:pt x="887" y="69"/>
                  <a:pt x="887" y="69"/>
                  <a:pt x="887" y="69"/>
                </a:cubicBezTo>
                <a:cubicBezTo>
                  <a:pt x="887" y="69"/>
                  <a:pt x="887" y="69"/>
                  <a:pt x="887" y="70"/>
                </a:cubicBezTo>
                <a:cubicBezTo>
                  <a:pt x="825" y="131"/>
                  <a:pt x="825" y="131"/>
                  <a:pt x="825" y="131"/>
                </a:cubicBezTo>
                <a:cubicBezTo>
                  <a:pt x="824" y="132"/>
                  <a:pt x="824" y="134"/>
                  <a:pt x="825" y="135"/>
                </a:cubicBezTo>
                <a:cubicBezTo>
                  <a:pt x="826" y="136"/>
                  <a:pt x="827" y="136"/>
                  <a:pt x="828" y="136"/>
                </a:cubicBezTo>
                <a:cubicBezTo>
                  <a:pt x="828" y="136"/>
                  <a:pt x="829" y="136"/>
                  <a:pt x="830" y="135"/>
                </a:cubicBezTo>
                <a:cubicBezTo>
                  <a:pt x="891" y="74"/>
                  <a:pt x="891" y="74"/>
                  <a:pt x="891" y="74"/>
                </a:cubicBezTo>
                <a:cubicBezTo>
                  <a:pt x="891" y="74"/>
                  <a:pt x="891" y="73"/>
                  <a:pt x="891" y="73"/>
                </a:cubicBezTo>
                <a:cubicBezTo>
                  <a:pt x="892" y="73"/>
                  <a:pt x="892" y="73"/>
                  <a:pt x="892" y="73"/>
                </a:cubicBezTo>
                <a:cubicBezTo>
                  <a:pt x="893" y="72"/>
                  <a:pt x="893" y="72"/>
                  <a:pt x="893" y="72"/>
                </a:cubicBezTo>
                <a:cubicBezTo>
                  <a:pt x="894" y="71"/>
                  <a:pt x="894" y="69"/>
                  <a:pt x="893" y="68"/>
                </a:cubicBezTo>
                <a:cubicBezTo>
                  <a:pt x="891" y="67"/>
                  <a:pt x="889" y="67"/>
                  <a:pt x="888" y="68"/>
                </a:cubicBezTo>
                <a:close/>
                <a:moveTo>
                  <a:pt x="478" y="486"/>
                </a:moveTo>
                <a:cubicBezTo>
                  <a:pt x="480" y="485"/>
                  <a:pt x="480" y="483"/>
                  <a:pt x="478" y="482"/>
                </a:cubicBezTo>
                <a:cubicBezTo>
                  <a:pt x="477" y="481"/>
                  <a:pt x="475" y="481"/>
                  <a:pt x="474" y="482"/>
                </a:cubicBezTo>
                <a:cubicBezTo>
                  <a:pt x="352" y="604"/>
                  <a:pt x="352" y="604"/>
                  <a:pt x="352" y="604"/>
                </a:cubicBezTo>
                <a:cubicBezTo>
                  <a:pt x="351" y="605"/>
                  <a:pt x="351" y="607"/>
                  <a:pt x="352" y="608"/>
                </a:cubicBezTo>
                <a:cubicBezTo>
                  <a:pt x="353" y="609"/>
                  <a:pt x="354" y="609"/>
                  <a:pt x="354" y="609"/>
                </a:cubicBezTo>
                <a:cubicBezTo>
                  <a:pt x="355" y="609"/>
                  <a:pt x="356" y="609"/>
                  <a:pt x="357" y="608"/>
                </a:cubicBezTo>
                <a:lnTo>
                  <a:pt x="478" y="486"/>
                </a:lnTo>
                <a:close/>
                <a:moveTo>
                  <a:pt x="777" y="183"/>
                </a:moveTo>
                <a:cubicBezTo>
                  <a:pt x="778" y="184"/>
                  <a:pt x="779" y="184"/>
                  <a:pt x="779" y="184"/>
                </a:cubicBezTo>
                <a:cubicBezTo>
                  <a:pt x="780" y="184"/>
                  <a:pt x="781" y="184"/>
                  <a:pt x="782" y="183"/>
                </a:cubicBezTo>
                <a:cubicBezTo>
                  <a:pt x="801" y="164"/>
                  <a:pt x="801" y="164"/>
                  <a:pt x="801" y="164"/>
                </a:cubicBezTo>
                <a:cubicBezTo>
                  <a:pt x="802" y="163"/>
                  <a:pt x="802" y="161"/>
                  <a:pt x="801" y="160"/>
                </a:cubicBezTo>
                <a:cubicBezTo>
                  <a:pt x="800" y="158"/>
                  <a:pt x="798" y="158"/>
                  <a:pt x="797" y="160"/>
                </a:cubicBezTo>
                <a:cubicBezTo>
                  <a:pt x="777" y="179"/>
                  <a:pt x="777" y="179"/>
                  <a:pt x="777" y="179"/>
                </a:cubicBezTo>
                <a:cubicBezTo>
                  <a:pt x="776" y="180"/>
                  <a:pt x="776" y="182"/>
                  <a:pt x="777" y="183"/>
                </a:cubicBezTo>
                <a:close/>
                <a:moveTo>
                  <a:pt x="490" y="488"/>
                </a:moveTo>
                <a:cubicBezTo>
                  <a:pt x="492" y="487"/>
                  <a:pt x="492" y="485"/>
                  <a:pt x="490" y="484"/>
                </a:cubicBezTo>
                <a:cubicBezTo>
                  <a:pt x="489" y="483"/>
                  <a:pt x="487" y="483"/>
                  <a:pt x="486" y="484"/>
                </a:cubicBezTo>
                <a:cubicBezTo>
                  <a:pt x="357" y="613"/>
                  <a:pt x="357" y="613"/>
                  <a:pt x="357" y="613"/>
                </a:cubicBezTo>
                <a:cubicBezTo>
                  <a:pt x="356" y="615"/>
                  <a:pt x="356" y="617"/>
                  <a:pt x="357" y="618"/>
                </a:cubicBezTo>
                <a:cubicBezTo>
                  <a:pt x="357" y="618"/>
                  <a:pt x="358" y="619"/>
                  <a:pt x="359" y="619"/>
                </a:cubicBezTo>
                <a:cubicBezTo>
                  <a:pt x="360" y="619"/>
                  <a:pt x="360" y="618"/>
                  <a:pt x="361" y="618"/>
                </a:cubicBezTo>
                <a:lnTo>
                  <a:pt x="490" y="488"/>
                </a:lnTo>
                <a:close/>
                <a:moveTo>
                  <a:pt x="785" y="189"/>
                </a:moveTo>
                <a:cubicBezTo>
                  <a:pt x="786" y="190"/>
                  <a:pt x="787" y="190"/>
                  <a:pt x="788" y="190"/>
                </a:cubicBezTo>
                <a:cubicBezTo>
                  <a:pt x="788" y="190"/>
                  <a:pt x="789" y="190"/>
                  <a:pt x="790" y="189"/>
                </a:cubicBezTo>
                <a:cubicBezTo>
                  <a:pt x="807" y="171"/>
                  <a:pt x="807" y="171"/>
                  <a:pt x="807" y="171"/>
                </a:cubicBezTo>
                <a:cubicBezTo>
                  <a:pt x="809" y="170"/>
                  <a:pt x="809" y="168"/>
                  <a:pt x="807" y="167"/>
                </a:cubicBezTo>
                <a:cubicBezTo>
                  <a:pt x="806" y="166"/>
                  <a:pt x="804" y="166"/>
                  <a:pt x="803" y="167"/>
                </a:cubicBezTo>
                <a:cubicBezTo>
                  <a:pt x="785" y="185"/>
                  <a:pt x="785" y="185"/>
                  <a:pt x="785" y="185"/>
                </a:cubicBezTo>
                <a:cubicBezTo>
                  <a:pt x="784" y="186"/>
                  <a:pt x="784" y="188"/>
                  <a:pt x="785" y="189"/>
                </a:cubicBezTo>
                <a:close/>
                <a:moveTo>
                  <a:pt x="832" y="143"/>
                </a:moveTo>
                <a:cubicBezTo>
                  <a:pt x="832" y="143"/>
                  <a:pt x="833" y="144"/>
                  <a:pt x="834" y="144"/>
                </a:cubicBezTo>
                <a:cubicBezTo>
                  <a:pt x="835" y="144"/>
                  <a:pt x="836" y="143"/>
                  <a:pt x="836" y="143"/>
                </a:cubicBezTo>
                <a:cubicBezTo>
                  <a:pt x="911" y="68"/>
                  <a:pt x="911" y="68"/>
                  <a:pt x="911" y="68"/>
                </a:cubicBezTo>
                <a:cubicBezTo>
                  <a:pt x="912" y="66"/>
                  <a:pt x="912" y="65"/>
                  <a:pt x="911" y="63"/>
                </a:cubicBezTo>
                <a:cubicBezTo>
                  <a:pt x="910" y="62"/>
                  <a:pt x="908" y="62"/>
                  <a:pt x="907" y="63"/>
                </a:cubicBezTo>
                <a:cubicBezTo>
                  <a:pt x="832" y="138"/>
                  <a:pt x="832" y="138"/>
                  <a:pt x="832" y="138"/>
                </a:cubicBezTo>
                <a:cubicBezTo>
                  <a:pt x="831" y="139"/>
                  <a:pt x="831" y="141"/>
                  <a:pt x="832" y="143"/>
                </a:cubicBezTo>
                <a:close/>
                <a:moveTo>
                  <a:pt x="786" y="198"/>
                </a:moveTo>
                <a:cubicBezTo>
                  <a:pt x="780" y="204"/>
                  <a:pt x="780" y="204"/>
                  <a:pt x="780" y="204"/>
                </a:cubicBezTo>
                <a:cubicBezTo>
                  <a:pt x="779" y="205"/>
                  <a:pt x="779" y="207"/>
                  <a:pt x="780" y="208"/>
                </a:cubicBezTo>
                <a:cubicBezTo>
                  <a:pt x="781" y="209"/>
                  <a:pt x="782" y="209"/>
                  <a:pt x="782" y="209"/>
                </a:cubicBezTo>
                <a:cubicBezTo>
                  <a:pt x="783" y="209"/>
                  <a:pt x="784" y="209"/>
                  <a:pt x="785" y="208"/>
                </a:cubicBezTo>
                <a:cubicBezTo>
                  <a:pt x="791" y="202"/>
                  <a:pt x="791" y="202"/>
                  <a:pt x="791" y="202"/>
                </a:cubicBezTo>
                <a:cubicBezTo>
                  <a:pt x="792" y="201"/>
                  <a:pt x="792" y="200"/>
                  <a:pt x="791" y="199"/>
                </a:cubicBezTo>
                <a:cubicBezTo>
                  <a:pt x="792" y="199"/>
                  <a:pt x="792" y="199"/>
                  <a:pt x="793" y="199"/>
                </a:cubicBezTo>
                <a:cubicBezTo>
                  <a:pt x="793" y="199"/>
                  <a:pt x="794" y="199"/>
                  <a:pt x="795" y="198"/>
                </a:cubicBezTo>
                <a:cubicBezTo>
                  <a:pt x="797" y="195"/>
                  <a:pt x="797" y="195"/>
                  <a:pt x="797" y="195"/>
                </a:cubicBezTo>
                <a:cubicBezTo>
                  <a:pt x="799" y="194"/>
                  <a:pt x="799" y="192"/>
                  <a:pt x="797" y="191"/>
                </a:cubicBezTo>
                <a:cubicBezTo>
                  <a:pt x="796" y="190"/>
                  <a:pt x="794" y="190"/>
                  <a:pt x="793" y="191"/>
                </a:cubicBezTo>
                <a:cubicBezTo>
                  <a:pt x="790" y="194"/>
                  <a:pt x="790" y="194"/>
                  <a:pt x="790" y="194"/>
                </a:cubicBezTo>
                <a:cubicBezTo>
                  <a:pt x="789" y="195"/>
                  <a:pt x="789" y="196"/>
                  <a:pt x="790" y="197"/>
                </a:cubicBezTo>
                <a:cubicBezTo>
                  <a:pt x="789" y="197"/>
                  <a:pt x="787" y="197"/>
                  <a:pt x="786" y="198"/>
                </a:cubicBezTo>
                <a:close/>
                <a:moveTo>
                  <a:pt x="500" y="488"/>
                </a:moveTo>
                <a:cubicBezTo>
                  <a:pt x="499" y="487"/>
                  <a:pt x="497" y="487"/>
                  <a:pt x="496" y="488"/>
                </a:cubicBezTo>
                <a:cubicBezTo>
                  <a:pt x="362" y="622"/>
                  <a:pt x="362" y="622"/>
                  <a:pt x="362" y="622"/>
                </a:cubicBezTo>
                <a:cubicBezTo>
                  <a:pt x="361" y="624"/>
                  <a:pt x="361" y="626"/>
                  <a:pt x="362" y="627"/>
                </a:cubicBezTo>
                <a:cubicBezTo>
                  <a:pt x="362" y="627"/>
                  <a:pt x="363" y="628"/>
                  <a:pt x="364" y="628"/>
                </a:cubicBezTo>
                <a:cubicBezTo>
                  <a:pt x="365" y="628"/>
                  <a:pt x="365" y="627"/>
                  <a:pt x="366" y="627"/>
                </a:cubicBezTo>
                <a:cubicBezTo>
                  <a:pt x="500" y="493"/>
                  <a:pt x="500" y="493"/>
                  <a:pt x="500" y="493"/>
                </a:cubicBezTo>
                <a:cubicBezTo>
                  <a:pt x="501" y="492"/>
                  <a:pt x="501" y="490"/>
                  <a:pt x="500" y="488"/>
                </a:cubicBezTo>
                <a:close/>
                <a:moveTo>
                  <a:pt x="804" y="180"/>
                </a:moveTo>
                <a:cubicBezTo>
                  <a:pt x="801" y="183"/>
                  <a:pt x="801" y="183"/>
                  <a:pt x="801" y="183"/>
                </a:cubicBezTo>
                <a:cubicBezTo>
                  <a:pt x="800" y="185"/>
                  <a:pt x="800" y="186"/>
                  <a:pt x="801" y="188"/>
                </a:cubicBezTo>
                <a:cubicBezTo>
                  <a:pt x="801" y="188"/>
                  <a:pt x="802" y="189"/>
                  <a:pt x="803" y="189"/>
                </a:cubicBezTo>
                <a:cubicBezTo>
                  <a:pt x="804" y="189"/>
                  <a:pt x="805" y="188"/>
                  <a:pt x="805" y="188"/>
                </a:cubicBezTo>
                <a:cubicBezTo>
                  <a:pt x="809" y="184"/>
                  <a:pt x="809" y="184"/>
                  <a:pt x="809" y="184"/>
                </a:cubicBezTo>
                <a:cubicBezTo>
                  <a:pt x="810" y="183"/>
                  <a:pt x="810" y="181"/>
                  <a:pt x="809" y="180"/>
                </a:cubicBezTo>
                <a:cubicBezTo>
                  <a:pt x="807" y="179"/>
                  <a:pt x="806" y="179"/>
                  <a:pt x="804" y="180"/>
                </a:cubicBezTo>
                <a:close/>
                <a:moveTo>
                  <a:pt x="852" y="136"/>
                </a:moveTo>
                <a:cubicBezTo>
                  <a:pt x="853" y="137"/>
                  <a:pt x="854" y="137"/>
                  <a:pt x="855" y="137"/>
                </a:cubicBezTo>
                <a:cubicBezTo>
                  <a:pt x="855" y="137"/>
                  <a:pt x="856" y="137"/>
                  <a:pt x="857" y="136"/>
                </a:cubicBezTo>
                <a:cubicBezTo>
                  <a:pt x="923" y="69"/>
                  <a:pt x="923" y="69"/>
                  <a:pt x="923" y="69"/>
                </a:cubicBezTo>
                <a:cubicBezTo>
                  <a:pt x="925" y="68"/>
                  <a:pt x="925" y="66"/>
                  <a:pt x="923" y="65"/>
                </a:cubicBezTo>
                <a:cubicBezTo>
                  <a:pt x="922" y="64"/>
                  <a:pt x="920" y="64"/>
                  <a:pt x="919" y="65"/>
                </a:cubicBezTo>
                <a:cubicBezTo>
                  <a:pt x="852" y="132"/>
                  <a:pt x="852" y="132"/>
                  <a:pt x="852" y="132"/>
                </a:cubicBezTo>
                <a:cubicBezTo>
                  <a:pt x="851" y="133"/>
                  <a:pt x="851" y="135"/>
                  <a:pt x="852" y="136"/>
                </a:cubicBezTo>
                <a:close/>
                <a:moveTo>
                  <a:pt x="970" y="22"/>
                </a:moveTo>
                <a:cubicBezTo>
                  <a:pt x="971" y="22"/>
                  <a:pt x="971" y="21"/>
                  <a:pt x="972" y="21"/>
                </a:cubicBezTo>
                <a:cubicBezTo>
                  <a:pt x="975" y="18"/>
                  <a:pt x="975" y="18"/>
                  <a:pt x="975" y="18"/>
                </a:cubicBezTo>
                <a:cubicBezTo>
                  <a:pt x="976" y="17"/>
                  <a:pt x="976" y="15"/>
                  <a:pt x="975" y="14"/>
                </a:cubicBezTo>
                <a:cubicBezTo>
                  <a:pt x="974" y="12"/>
                  <a:pt x="972" y="12"/>
                  <a:pt x="970" y="14"/>
                </a:cubicBezTo>
                <a:cubicBezTo>
                  <a:pt x="968" y="16"/>
                  <a:pt x="968" y="16"/>
                  <a:pt x="968" y="16"/>
                </a:cubicBezTo>
                <a:cubicBezTo>
                  <a:pt x="966" y="18"/>
                  <a:pt x="966" y="20"/>
                  <a:pt x="968" y="21"/>
                </a:cubicBezTo>
                <a:cubicBezTo>
                  <a:pt x="968" y="21"/>
                  <a:pt x="969" y="22"/>
                  <a:pt x="970" y="22"/>
                </a:cubicBezTo>
                <a:close/>
                <a:moveTo>
                  <a:pt x="767" y="231"/>
                </a:moveTo>
                <a:cubicBezTo>
                  <a:pt x="752" y="246"/>
                  <a:pt x="752" y="246"/>
                  <a:pt x="752" y="246"/>
                </a:cubicBezTo>
                <a:cubicBezTo>
                  <a:pt x="751" y="247"/>
                  <a:pt x="751" y="249"/>
                  <a:pt x="752" y="250"/>
                </a:cubicBezTo>
                <a:cubicBezTo>
                  <a:pt x="753" y="251"/>
                  <a:pt x="753" y="251"/>
                  <a:pt x="754" y="251"/>
                </a:cubicBezTo>
                <a:cubicBezTo>
                  <a:pt x="755" y="251"/>
                  <a:pt x="756" y="251"/>
                  <a:pt x="756" y="250"/>
                </a:cubicBezTo>
                <a:cubicBezTo>
                  <a:pt x="771" y="236"/>
                  <a:pt x="771" y="236"/>
                  <a:pt x="771" y="236"/>
                </a:cubicBezTo>
                <a:cubicBezTo>
                  <a:pt x="772" y="234"/>
                  <a:pt x="772" y="232"/>
                  <a:pt x="771" y="231"/>
                </a:cubicBezTo>
                <a:cubicBezTo>
                  <a:pt x="770" y="230"/>
                  <a:pt x="768" y="230"/>
                  <a:pt x="767" y="231"/>
                </a:cubicBezTo>
                <a:close/>
                <a:moveTo>
                  <a:pt x="505" y="497"/>
                </a:moveTo>
                <a:cubicBezTo>
                  <a:pt x="504" y="496"/>
                  <a:pt x="502" y="496"/>
                  <a:pt x="501" y="497"/>
                </a:cubicBezTo>
                <a:cubicBezTo>
                  <a:pt x="369" y="629"/>
                  <a:pt x="369" y="629"/>
                  <a:pt x="369" y="629"/>
                </a:cubicBezTo>
                <a:cubicBezTo>
                  <a:pt x="368" y="630"/>
                  <a:pt x="368" y="632"/>
                  <a:pt x="369" y="633"/>
                </a:cubicBezTo>
                <a:cubicBezTo>
                  <a:pt x="370" y="634"/>
                  <a:pt x="371" y="634"/>
                  <a:pt x="371" y="634"/>
                </a:cubicBezTo>
                <a:cubicBezTo>
                  <a:pt x="372" y="634"/>
                  <a:pt x="373" y="634"/>
                  <a:pt x="374" y="633"/>
                </a:cubicBezTo>
                <a:cubicBezTo>
                  <a:pt x="505" y="501"/>
                  <a:pt x="505" y="501"/>
                  <a:pt x="505" y="501"/>
                </a:cubicBezTo>
                <a:cubicBezTo>
                  <a:pt x="507" y="500"/>
                  <a:pt x="507" y="498"/>
                  <a:pt x="505" y="497"/>
                </a:cubicBezTo>
                <a:close/>
                <a:moveTo>
                  <a:pt x="851" y="147"/>
                </a:moveTo>
                <a:cubicBezTo>
                  <a:pt x="841" y="157"/>
                  <a:pt x="841" y="157"/>
                  <a:pt x="841" y="157"/>
                </a:cubicBezTo>
                <a:cubicBezTo>
                  <a:pt x="840" y="158"/>
                  <a:pt x="840" y="160"/>
                  <a:pt x="841" y="161"/>
                </a:cubicBezTo>
                <a:cubicBezTo>
                  <a:pt x="842" y="162"/>
                  <a:pt x="843" y="162"/>
                  <a:pt x="843" y="162"/>
                </a:cubicBezTo>
                <a:cubicBezTo>
                  <a:pt x="844" y="162"/>
                  <a:pt x="845" y="162"/>
                  <a:pt x="846" y="161"/>
                </a:cubicBezTo>
                <a:cubicBezTo>
                  <a:pt x="855" y="152"/>
                  <a:pt x="855" y="152"/>
                  <a:pt x="855" y="152"/>
                </a:cubicBezTo>
                <a:cubicBezTo>
                  <a:pt x="856" y="151"/>
                  <a:pt x="856" y="149"/>
                  <a:pt x="855" y="147"/>
                </a:cubicBezTo>
                <a:cubicBezTo>
                  <a:pt x="854" y="146"/>
                  <a:pt x="852" y="146"/>
                  <a:pt x="851" y="147"/>
                </a:cubicBezTo>
                <a:close/>
                <a:moveTo>
                  <a:pt x="985" y="21"/>
                </a:moveTo>
                <a:cubicBezTo>
                  <a:pt x="986" y="21"/>
                  <a:pt x="987" y="20"/>
                  <a:pt x="987" y="20"/>
                </a:cubicBezTo>
                <a:cubicBezTo>
                  <a:pt x="988" y="18"/>
                  <a:pt x="988" y="18"/>
                  <a:pt x="988" y="18"/>
                </a:cubicBezTo>
                <a:cubicBezTo>
                  <a:pt x="990" y="17"/>
                  <a:pt x="990" y="15"/>
                  <a:pt x="988" y="14"/>
                </a:cubicBezTo>
                <a:cubicBezTo>
                  <a:pt x="987" y="13"/>
                  <a:pt x="985" y="13"/>
                  <a:pt x="984" y="14"/>
                </a:cubicBezTo>
                <a:cubicBezTo>
                  <a:pt x="983" y="15"/>
                  <a:pt x="983" y="15"/>
                  <a:pt x="983" y="15"/>
                </a:cubicBezTo>
                <a:cubicBezTo>
                  <a:pt x="982" y="16"/>
                  <a:pt x="982" y="18"/>
                  <a:pt x="983" y="20"/>
                </a:cubicBezTo>
                <a:cubicBezTo>
                  <a:pt x="983" y="20"/>
                  <a:pt x="984" y="21"/>
                  <a:pt x="985" y="21"/>
                </a:cubicBezTo>
                <a:close/>
                <a:moveTo>
                  <a:pt x="791" y="215"/>
                </a:moveTo>
                <a:cubicBezTo>
                  <a:pt x="791" y="215"/>
                  <a:pt x="792" y="215"/>
                  <a:pt x="793" y="214"/>
                </a:cubicBezTo>
                <a:cubicBezTo>
                  <a:pt x="824" y="183"/>
                  <a:pt x="824" y="183"/>
                  <a:pt x="824" y="183"/>
                </a:cubicBezTo>
                <a:cubicBezTo>
                  <a:pt x="830" y="177"/>
                  <a:pt x="830" y="177"/>
                  <a:pt x="830" y="177"/>
                </a:cubicBezTo>
                <a:cubicBezTo>
                  <a:pt x="836" y="170"/>
                  <a:pt x="836" y="170"/>
                  <a:pt x="836" y="170"/>
                </a:cubicBezTo>
                <a:cubicBezTo>
                  <a:pt x="838" y="169"/>
                  <a:pt x="838" y="167"/>
                  <a:pt x="836" y="166"/>
                </a:cubicBezTo>
                <a:cubicBezTo>
                  <a:pt x="835" y="165"/>
                  <a:pt x="833" y="165"/>
                  <a:pt x="832" y="166"/>
                </a:cubicBezTo>
                <a:cubicBezTo>
                  <a:pt x="826" y="172"/>
                  <a:pt x="826" y="172"/>
                  <a:pt x="826" y="172"/>
                </a:cubicBezTo>
                <a:cubicBezTo>
                  <a:pt x="788" y="210"/>
                  <a:pt x="788" y="210"/>
                  <a:pt x="788" y="210"/>
                </a:cubicBezTo>
                <a:cubicBezTo>
                  <a:pt x="787" y="211"/>
                  <a:pt x="787" y="213"/>
                  <a:pt x="788" y="214"/>
                </a:cubicBezTo>
                <a:cubicBezTo>
                  <a:pt x="789" y="215"/>
                  <a:pt x="790" y="215"/>
                  <a:pt x="791" y="215"/>
                </a:cubicBezTo>
                <a:close/>
                <a:moveTo>
                  <a:pt x="862" y="145"/>
                </a:moveTo>
                <a:cubicBezTo>
                  <a:pt x="885" y="122"/>
                  <a:pt x="885" y="122"/>
                  <a:pt x="885" y="122"/>
                </a:cubicBezTo>
                <a:cubicBezTo>
                  <a:pt x="886" y="121"/>
                  <a:pt x="886" y="119"/>
                  <a:pt x="885" y="118"/>
                </a:cubicBezTo>
                <a:cubicBezTo>
                  <a:pt x="884" y="116"/>
                  <a:pt x="882" y="116"/>
                  <a:pt x="881" y="118"/>
                </a:cubicBezTo>
                <a:cubicBezTo>
                  <a:pt x="858" y="140"/>
                  <a:pt x="858" y="140"/>
                  <a:pt x="858" y="140"/>
                </a:cubicBezTo>
                <a:cubicBezTo>
                  <a:pt x="857" y="141"/>
                  <a:pt x="857" y="143"/>
                  <a:pt x="858" y="145"/>
                </a:cubicBezTo>
                <a:cubicBezTo>
                  <a:pt x="858" y="145"/>
                  <a:pt x="859" y="146"/>
                  <a:pt x="860" y="146"/>
                </a:cubicBezTo>
                <a:cubicBezTo>
                  <a:pt x="861" y="146"/>
                  <a:pt x="862" y="145"/>
                  <a:pt x="862" y="145"/>
                </a:cubicBezTo>
                <a:close/>
                <a:moveTo>
                  <a:pt x="906" y="97"/>
                </a:moveTo>
                <a:cubicBezTo>
                  <a:pt x="906" y="97"/>
                  <a:pt x="907" y="98"/>
                  <a:pt x="908" y="98"/>
                </a:cubicBezTo>
                <a:cubicBezTo>
                  <a:pt x="909" y="98"/>
                  <a:pt x="910" y="97"/>
                  <a:pt x="910" y="97"/>
                </a:cubicBezTo>
                <a:cubicBezTo>
                  <a:pt x="933" y="74"/>
                  <a:pt x="933" y="74"/>
                  <a:pt x="933" y="74"/>
                </a:cubicBezTo>
                <a:cubicBezTo>
                  <a:pt x="934" y="73"/>
                  <a:pt x="934" y="71"/>
                  <a:pt x="933" y="70"/>
                </a:cubicBezTo>
                <a:cubicBezTo>
                  <a:pt x="932" y="68"/>
                  <a:pt x="930" y="68"/>
                  <a:pt x="928" y="70"/>
                </a:cubicBezTo>
                <a:cubicBezTo>
                  <a:pt x="906" y="92"/>
                  <a:pt x="906" y="92"/>
                  <a:pt x="906" y="92"/>
                </a:cubicBezTo>
                <a:cubicBezTo>
                  <a:pt x="905" y="93"/>
                  <a:pt x="905" y="95"/>
                  <a:pt x="906" y="97"/>
                </a:cubicBezTo>
                <a:close/>
                <a:moveTo>
                  <a:pt x="901" y="106"/>
                </a:moveTo>
                <a:cubicBezTo>
                  <a:pt x="901" y="105"/>
                  <a:pt x="901" y="105"/>
                  <a:pt x="901" y="105"/>
                </a:cubicBezTo>
                <a:cubicBezTo>
                  <a:pt x="903" y="104"/>
                  <a:pt x="903" y="102"/>
                  <a:pt x="901" y="101"/>
                </a:cubicBezTo>
                <a:cubicBezTo>
                  <a:pt x="900" y="100"/>
                  <a:pt x="898" y="100"/>
                  <a:pt x="897" y="101"/>
                </a:cubicBezTo>
                <a:cubicBezTo>
                  <a:pt x="896" y="102"/>
                  <a:pt x="896" y="102"/>
                  <a:pt x="896" y="102"/>
                </a:cubicBezTo>
                <a:cubicBezTo>
                  <a:pt x="895" y="103"/>
                  <a:pt x="895" y="105"/>
                  <a:pt x="896" y="106"/>
                </a:cubicBezTo>
                <a:cubicBezTo>
                  <a:pt x="897" y="107"/>
                  <a:pt x="898" y="107"/>
                  <a:pt x="898" y="107"/>
                </a:cubicBezTo>
                <a:cubicBezTo>
                  <a:pt x="899" y="107"/>
                  <a:pt x="900" y="107"/>
                  <a:pt x="901" y="106"/>
                </a:cubicBezTo>
                <a:close/>
                <a:moveTo>
                  <a:pt x="831" y="181"/>
                </a:moveTo>
                <a:cubicBezTo>
                  <a:pt x="831" y="181"/>
                  <a:pt x="831" y="181"/>
                  <a:pt x="831" y="181"/>
                </a:cubicBezTo>
                <a:cubicBezTo>
                  <a:pt x="794" y="218"/>
                  <a:pt x="794" y="218"/>
                  <a:pt x="794" y="218"/>
                </a:cubicBezTo>
                <a:cubicBezTo>
                  <a:pt x="792" y="220"/>
                  <a:pt x="792" y="222"/>
                  <a:pt x="794" y="223"/>
                </a:cubicBezTo>
                <a:cubicBezTo>
                  <a:pt x="794" y="223"/>
                  <a:pt x="795" y="224"/>
                  <a:pt x="796" y="224"/>
                </a:cubicBezTo>
                <a:cubicBezTo>
                  <a:pt x="797" y="224"/>
                  <a:pt x="797" y="223"/>
                  <a:pt x="798" y="223"/>
                </a:cubicBezTo>
                <a:cubicBezTo>
                  <a:pt x="835" y="186"/>
                  <a:pt x="835" y="186"/>
                  <a:pt x="835" y="186"/>
                </a:cubicBezTo>
                <a:cubicBezTo>
                  <a:pt x="835" y="186"/>
                  <a:pt x="835" y="186"/>
                  <a:pt x="835" y="186"/>
                </a:cubicBezTo>
                <a:cubicBezTo>
                  <a:pt x="835" y="186"/>
                  <a:pt x="835" y="186"/>
                  <a:pt x="835" y="186"/>
                </a:cubicBezTo>
                <a:cubicBezTo>
                  <a:pt x="856" y="165"/>
                  <a:pt x="856" y="165"/>
                  <a:pt x="856" y="165"/>
                </a:cubicBezTo>
                <a:cubicBezTo>
                  <a:pt x="857" y="164"/>
                  <a:pt x="857" y="162"/>
                  <a:pt x="856" y="161"/>
                </a:cubicBezTo>
                <a:cubicBezTo>
                  <a:pt x="854" y="160"/>
                  <a:pt x="853" y="160"/>
                  <a:pt x="851" y="161"/>
                </a:cubicBezTo>
                <a:cubicBezTo>
                  <a:pt x="831" y="181"/>
                  <a:pt x="831" y="181"/>
                  <a:pt x="831" y="181"/>
                </a:cubicBezTo>
                <a:close/>
                <a:moveTo>
                  <a:pt x="898" y="118"/>
                </a:moveTo>
                <a:cubicBezTo>
                  <a:pt x="899" y="119"/>
                  <a:pt x="900" y="119"/>
                  <a:pt x="900" y="119"/>
                </a:cubicBezTo>
                <a:cubicBezTo>
                  <a:pt x="901" y="119"/>
                  <a:pt x="902" y="119"/>
                  <a:pt x="903" y="118"/>
                </a:cubicBezTo>
                <a:cubicBezTo>
                  <a:pt x="945" y="75"/>
                  <a:pt x="945" y="75"/>
                  <a:pt x="945" y="75"/>
                </a:cubicBezTo>
                <a:cubicBezTo>
                  <a:pt x="946" y="74"/>
                  <a:pt x="946" y="72"/>
                  <a:pt x="945" y="71"/>
                </a:cubicBezTo>
                <a:cubicBezTo>
                  <a:pt x="944" y="70"/>
                  <a:pt x="942" y="70"/>
                  <a:pt x="941" y="71"/>
                </a:cubicBezTo>
                <a:cubicBezTo>
                  <a:pt x="898" y="114"/>
                  <a:pt x="898" y="114"/>
                  <a:pt x="898" y="114"/>
                </a:cubicBezTo>
                <a:cubicBezTo>
                  <a:pt x="897" y="115"/>
                  <a:pt x="897" y="117"/>
                  <a:pt x="898" y="118"/>
                </a:cubicBezTo>
                <a:close/>
                <a:moveTo>
                  <a:pt x="856" y="160"/>
                </a:moveTo>
                <a:cubicBezTo>
                  <a:pt x="857" y="161"/>
                  <a:pt x="858" y="161"/>
                  <a:pt x="859" y="161"/>
                </a:cubicBezTo>
                <a:cubicBezTo>
                  <a:pt x="859" y="161"/>
                  <a:pt x="860" y="161"/>
                  <a:pt x="861" y="160"/>
                </a:cubicBezTo>
                <a:cubicBezTo>
                  <a:pt x="865" y="155"/>
                  <a:pt x="865" y="155"/>
                  <a:pt x="865" y="155"/>
                </a:cubicBezTo>
                <a:cubicBezTo>
                  <a:pt x="866" y="155"/>
                  <a:pt x="866" y="155"/>
                  <a:pt x="866" y="155"/>
                </a:cubicBezTo>
                <a:cubicBezTo>
                  <a:pt x="866" y="155"/>
                  <a:pt x="866" y="155"/>
                  <a:pt x="866" y="155"/>
                </a:cubicBezTo>
                <a:cubicBezTo>
                  <a:pt x="891" y="130"/>
                  <a:pt x="891" y="130"/>
                  <a:pt x="891" y="130"/>
                </a:cubicBezTo>
                <a:cubicBezTo>
                  <a:pt x="892" y="129"/>
                  <a:pt x="892" y="127"/>
                  <a:pt x="891" y="125"/>
                </a:cubicBezTo>
                <a:cubicBezTo>
                  <a:pt x="890" y="124"/>
                  <a:pt x="888" y="124"/>
                  <a:pt x="887" y="125"/>
                </a:cubicBezTo>
                <a:cubicBezTo>
                  <a:pt x="862" y="150"/>
                  <a:pt x="862" y="150"/>
                  <a:pt x="862" y="150"/>
                </a:cubicBezTo>
                <a:cubicBezTo>
                  <a:pt x="862" y="150"/>
                  <a:pt x="862" y="151"/>
                  <a:pt x="862" y="151"/>
                </a:cubicBezTo>
                <a:cubicBezTo>
                  <a:pt x="861" y="151"/>
                  <a:pt x="861" y="151"/>
                  <a:pt x="861" y="151"/>
                </a:cubicBezTo>
                <a:cubicBezTo>
                  <a:pt x="856" y="156"/>
                  <a:pt x="856" y="156"/>
                  <a:pt x="856" y="156"/>
                </a:cubicBezTo>
                <a:cubicBezTo>
                  <a:pt x="855" y="157"/>
                  <a:pt x="855" y="159"/>
                  <a:pt x="856" y="160"/>
                </a:cubicBezTo>
                <a:close/>
                <a:moveTo>
                  <a:pt x="508" y="508"/>
                </a:moveTo>
                <a:cubicBezTo>
                  <a:pt x="507" y="507"/>
                  <a:pt x="505" y="507"/>
                  <a:pt x="504" y="508"/>
                </a:cubicBezTo>
                <a:cubicBezTo>
                  <a:pt x="378" y="634"/>
                  <a:pt x="378" y="634"/>
                  <a:pt x="378" y="634"/>
                </a:cubicBezTo>
                <a:cubicBezTo>
                  <a:pt x="377" y="635"/>
                  <a:pt x="377" y="637"/>
                  <a:pt x="378" y="638"/>
                </a:cubicBezTo>
                <a:cubicBezTo>
                  <a:pt x="379" y="639"/>
                  <a:pt x="380" y="639"/>
                  <a:pt x="380" y="639"/>
                </a:cubicBezTo>
                <a:cubicBezTo>
                  <a:pt x="381" y="639"/>
                  <a:pt x="382" y="639"/>
                  <a:pt x="383" y="638"/>
                </a:cubicBezTo>
                <a:cubicBezTo>
                  <a:pt x="508" y="513"/>
                  <a:pt x="508" y="513"/>
                  <a:pt x="508" y="513"/>
                </a:cubicBezTo>
                <a:cubicBezTo>
                  <a:pt x="509" y="512"/>
                  <a:pt x="509" y="510"/>
                  <a:pt x="508" y="508"/>
                </a:cubicBezTo>
                <a:close/>
                <a:moveTo>
                  <a:pt x="750" y="269"/>
                </a:moveTo>
                <a:cubicBezTo>
                  <a:pt x="751" y="269"/>
                  <a:pt x="752" y="269"/>
                  <a:pt x="752" y="269"/>
                </a:cubicBezTo>
                <a:cubicBezTo>
                  <a:pt x="784" y="237"/>
                  <a:pt x="784" y="237"/>
                  <a:pt x="784" y="237"/>
                </a:cubicBezTo>
                <a:cubicBezTo>
                  <a:pt x="785" y="236"/>
                  <a:pt x="785" y="234"/>
                  <a:pt x="784" y="233"/>
                </a:cubicBezTo>
                <a:cubicBezTo>
                  <a:pt x="783" y="231"/>
                  <a:pt x="781" y="231"/>
                  <a:pt x="779" y="233"/>
                </a:cubicBezTo>
                <a:cubicBezTo>
                  <a:pt x="748" y="264"/>
                  <a:pt x="748" y="264"/>
                  <a:pt x="748" y="264"/>
                </a:cubicBezTo>
                <a:cubicBezTo>
                  <a:pt x="747" y="265"/>
                  <a:pt x="747" y="267"/>
                  <a:pt x="748" y="269"/>
                </a:cubicBezTo>
                <a:cubicBezTo>
                  <a:pt x="748" y="269"/>
                  <a:pt x="749" y="269"/>
                  <a:pt x="750" y="269"/>
                </a:cubicBezTo>
                <a:close/>
                <a:moveTo>
                  <a:pt x="1001" y="18"/>
                </a:moveTo>
                <a:cubicBezTo>
                  <a:pt x="1002" y="18"/>
                  <a:pt x="1003" y="18"/>
                  <a:pt x="1003" y="17"/>
                </a:cubicBezTo>
                <a:cubicBezTo>
                  <a:pt x="1005" y="15"/>
                  <a:pt x="1005" y="15"/>
                  <a:pt x="1005" y="15"/>
                </a:cubicBezTo>
                <a:cubicBezTo>
                  <a:pt x="1007" y="14"/>
                  <a:pt x="1007" y="12"/>
                  <a:pt x="1005" y="11"/>
                </a:cubicBezTo>
                <a:cubicBezTo>
                  <a:pt x="1004" y="10"/>
                  <a:pt x="1002" y="10"/>
                  <a:pt x="1001" y="11"/>
                </a:cubicBezTo>
                <a:cubicBezTo>
                  <a:pt x="999" y="13"/>
                  <a:pt x="999" y="13"/>
                  <a:pt x="999" y="13"/>
                </a:cubicBezTo>
                <a:cubicBezTo>
                  <a:pt x="998" y="14"/>
                  <a:pt x="998" y="16"/>
                  <a:pt x="999" y="17"/>
                </a:cubicBezTo>
                <a:cubicBezTo>
                  <a:pt x="1000" y="18"/>
                  <a:pt x="1001" y="18"/>
                  <a:pt x="1001" y="18"/>
                </a:cubicBezTo>
                <a:close/>
                <a:moveTo>
                  <a:pt x="903" y="128"/>
                </a:moveTo>
                <a:cubicBezTo>
                  <a:pt x="903" y="128"/>
                  <a:pt x="904" y="129"/>
                  <a:pt x="905" y="129"/>
                </a:cubicBezTo>
                <a:cubicBezTo>
                  <a:pt x="906" y="129"/>
                  <a:pt x="906" y="128"/>
                  <a:pt x="907" y="128"/>
                </a:cubicBezTo>
                <a:cubicBezTo>
                  <a:pt x="957" y="78"/>
                  <a:pt x="957" y="78"/>
                  <a:pt x="957" y="78"/>
                </a:cubicBezTo>
                <a:cubicBezTo>
                  <a:pt x="958" y="76"/>
                  <a:pt x="958" y="74"/>
                  <a:pt x="957" y="73"/>
                </a:cubicBezTo>
                <a:cubicBezTo>
                  <a:pt x="956" y="72"/>
                  <a:pt x="954" y="72"/>
                  <a:pt x="953" y="73"/>
                </a:cubicBezTo>
                <a:cubicBezTo>
                  <a:pt x="903" y="123"/>
                  <a:pt x="903" y="123"/>
                  <a:pt x="903" y="123"/>
                </a:cubicBezTo>
                <a:cubicBezTo>
                  <a:pt x="901" y="125"/>
                  <a:pt x="901" y="127"/>
                  <a:pt x="903" y="128"/>
                </a:cubicBezTo>
                <a:close/>
                <a:moveTo>
                  <a:pt x="1011" y="22"/>
                </a:moveTo>
                <a:cubicBezTo>
                  <a:pt x="1012" y="22"/>
                  <a:pt x="1013" y="22"/>
                  <a:pt x="1014" y="21"/>
                </a:cubicBezTo>
                <a:cubicBezTo>
                  <a:pt x="1015" y="20"/>
                  <a:pt x="1015" y="20"/>
                  <a:pt x="1015" y="20"/>
                </a:cubicBezTo>
                <a:cubicBezTo>
                  <a:pt x="1016" y="19"/>
                  <a:pt x="1016" y="17"/>
                  <a:pt x="1015" y="16"/>
                </a:cubicBezTo>
                <a:cubicBezTo>
                  <a:pt x="1014" y="14"/>
                  <a:pt x="1012" y="14"/>
                  <a:pt x="1010" y="16"/>
                </a:cubicBezTo>
                <a:cubicBezTo>
                  <a:pt x="1009" y="17"/>
                  <a:pt x="1009" y="17"/>
                  <a:pt x="1009" y="17"/>
                </a:cubicBezTo>
                <a:cubicBezTo>
                  <a:pt x="1008" y="18"/>
                  <a:pt x="1008" y="20"/>
                  <a:pt x="1009" y="21"/>
                </a:cubicBezTo>
                <a:cubicBezTo>
                  <a:pt x="1010" y="22"/>
                  <a:pt x="1011" y="22"/>
                  <a:pt x="1011" y="22"/>
                </a:cubicBezTo>
                <a:close/>
                <a:moveTo>
                  <a:pt x="505" y="526"/>
                </a:moveTo>
                <a:cubicBezTo>
                  <a:pt x="504" y="524"/>
                  <a:pt x="502" y="524"/>
                  <a:pt x="500" y="526"/>
                </a:cubicBezTo>
                <a:cubicBezTo>
                  <a:pt x="388" y="639"/>
                  <a:pt x="388" y="639"/>
                  <a:pt x="388" y="639"/>
                </a:cubicBezTo>
                <a:cubicBezTo>
                  <a:pt x="386" y="640"/>
                  <a:pt x="386" y="642"/>
                  <a:pt x="388" y="643"/>
                </a:cubicBezTo>
                <a:cubicBezTo>
                  <a:pt x="388" y="644"/>
                  <a:pt x="389" y="644"/>
                  <a:pt x="390" y="644"/>
                </a:cubicBezTo>
                <a:cubicBezTo>
                  <a:pt x="390" y="644"/>
                  <a:pt x="391" y="644"/>
                  <a:pt x="392" y="643"/>
                </a:cubicBezTo>
                <a:cubicBezTo>
                  <a:pt x="505" y="530"/>
                  <a:pt x="505" y="530"/>
                  <a:pt x="505" y="530"/>
                </a:cubicBezTo>
                <a:cubicBezTo>
                  <a:pt x="506" y="529"/>
                  <a:pt x="506" y="527"/>
                  <a:pt x="505" y="526"/>
                </a:cubicBezTo>
                <a:close/>
                <a:moveTo>
                  <a:pt x="883" y="144"/>
                </a:moveTo>
                <a:cubicBezTo>
                  <a:pt x="883" y="144"/>
                  <a:pt x="882" y="144"/>
                  <a:pt x="881" y="145"/>
                </a:cubicBezTo>
                <a:cubicBezTo>
                  <a:pt x="876" y="150"/>
                  <a:pt x="876" y="150"/>
                  <a:pt x="876" y="150"/>
                </a:cubicBezTo>
                <a:cubicBezTo>
                  <a:pt x="875" y="151"/>
                  <a:pt x="875" y="153"/>
                  <a:pt x="876" y="155"/>
                </a:cubicBezTo>
                <a:cubicBezTo>
                  <a:pt x="876" y="155"/>
                  <a:pt x="877" y="156"/>
                  <a:pt x="878" y="156"/>
                </a:cubicBezTo>
                <a:cubicBezTo>
                  <a:pt x="879" y="156"/>
                  <a:pt x="880" y="155"/>
                  <a:pt x="880" y="155"/>
                </a:cubicBezTo>
                <a:cubicBezTo>
                  <a:pt x="886" y="149"/>
                  <a:pt x="886" y="149"/>
                  <a:pt x="886" y="149"/>
                </a:cubicBezTo>
                <a:cubicBezTo>
                  <a:pt x="886" y="149"/>
                  <a:pt x="887" y="148"/>
                  <a:pt x="887" y="147"/>
                </a:cubicBezTo>
                <a:cubicBezTo>
                  <a:pt x="887" y="146"/>
                  <a:pt x="886" y="145"/>
                  <a:pt x="886" y="145"/>
                </a:cubicBezTo>
                <a:cubicBezTo>
                  <a:pt x="885" y="144"/>
                  <a:pt x="884" y="144"/>
                  <a:pt x="883" y="144"/>
                </a:cubicBezTo>
                <a:close/>
                <a:moveTo>
                  <a:pt x="752" y="278"/>
                </a:moveTo>
                <a:cubicBezTo>
                  <a:pt x="753" y="279"/>
                  <a:pt x="753" y="279"/>
                  <a:pt x="754" y="279"/>
                </a:cubicBezTo>
                <a:cubicBezTo>
                  <a:pt x="755" y="279"/>
                  <a:pt x="756" y="279"/>
                  <a:pt x="756" y="278"/>
                </a:cubicBezTo>
                <a:cubicBezTo>
                  <a:pt x="869" y="166"/>
                  <a:pt x="869" y="166"/>
                  <a:pt x="869" y="166"/>
                </a:cubicBezTo>
                <a:cubicBezTo>
                  <a:pt x="870" y="164"/>
                  <a:pt x="870" y="163"/>
                  <a:pt x="869" y="161"/>
                </a:cubicBezTo>
                <a:cubicBezTo>
                  <a:pt x="868" y="160"/>
                  <a:pt x="866" y="160"/>
                  <a:pt x="865" y="161"/>
                </a:cubicBezTo>
                <a:cubicBezTo>
                  <a:pt x="752" y="274"/>
                  <a:pt x="752" y="274"/>
                  <a:pt x="752" y="274"/>
                </a:cubicBezTo>
                <a:cubicBezTo>
                  <a:pt x="751" y="275"/>
                  <a:pt x="751" y="277"/>
                  <a:pt x="752" y="278"/>
                </a:cubicBezTo>
                <a:close/>
                <a:moveTo>
                  <a:pt x="765" y="282"/>
                </a:moveTo>
                <a:cubicBezTo>
                  <a:pt x="766" y="282"/>
                  <a:pt x="767" y="282"/>
                  <a:pt x="767" y="281"/>
                </a:cubicBezTo>
                <a:cubicBezTo>
                  <a:pt x="882" y="166"/>
                  <a:pt x="882" y="166"/>
                  <a:pt x="882" y="166"/>
                </a:cubicBezTo>
                <a:cubicBezTo>
                  <a:pt x="884" y="165"/>
                  <a:pt x="884" y="163"/>
                  <a:pt x="882" y="162"/>
                </a:cubicBezTo>
                <a:cubicBezTo>
                  <a:pt x="881" y="161"/>
                  <a:pt x="879" y="161"/>
                  <a:pt x="878" y="162"/>
                </a:cubicBezTo>
                <a:cubicBezTo>
                  <a:pt x="763" y="277"/>
                  <a:pt x="763" y="277"/>
                  <a:pt x="763" y="277"/>
                </a:cubicBezTo>
                <a:cubicBezTo>
                  <a:pt x="762" y="278"/>
                  <a:pt x="762" y="280"/>
                  <a:pt x="763" y="281"/>
                </a:cubicBezTo>
                <a:cubicBezTo>
                  <a:pt x="764" y="282"/>
                  <a:pt x="764" y="282"/>
                  <a:pt x="765" y="282"/>
                </a:cubicBezTo>
                <a:close/>
                <a:moveTo>
                  <a:pt x="913" y="131"/>
                </a:moveTo>
                <a:cubicBezTo>
                  <a:pt x="914" y="132"/>
                  <a:pt x="915" y="132"/>
                  <a:pt x="915" y="132"/>
                </a:cubicBezTo>
                <a:cubicBezTo>
                  <a:pt x="916" y="132"/>
                  <a:pt x="917" y="132"/>
                  <a:pt x="918" y="131"/>
                </a:cubicBezTo>
                <a:cubicBezTo>
                  <a:pt x="968" y="81"/>
                  <a:pt x="968" y="81"/>
                  <a:pt x="968" y="81"/>
                </a:cubicBezTo>
                <a:cubicBezTo>
                  <a:pt x="969" y="80"/>
                  <a:pt x="969" y="78"/>
                  <a:pt x="968" y="77"/>
                </a:cubicBezTo>
                <a:cubicBezTo>
                  <a:pt x="967" y="75"/>
                  <a:pt x="965" y="75"/>
                  <a:pt x="963" y="77"/>
                </a:cubicBezTo>
                <a:cubicBezTo>
                  <a:pt x="913" y="127"/>
                  <a:pt x="913" y="127"/>
                  <a:pt x="913" y="127"/>
                </a:cubicBezTo>
                <a:cubicBezTo>
                  <a:pt x="912" y="128"/>
                  <a:pt x="912" y="130"/>
                  <a:pt x="913" y="131"/>
                </a:cubicBezTo>
                <a:close/>
                <a:moveTo>
                  <a:pt x="399" y="650"/>
                </a:moveTo>
                <a:cubicBezTo>
                  <a:pt x="521" y="527"/>
                  <a:pt x="521" y="527"/>
                  <a:pt x="521" y="527"/>
                </a:cubicBezTo>
                <a:cubicBezTo>
                  <a:pt x="523" y="526"/>
                  <a:pt x="523" y="524"/>
                  <a:pt x="521" y="523"/>
                </a:cubicBezTo>
                <a:cubicBezTo>
                  <a:pt x="520" y="522"/>
                  <a:pt x="518" y="522"/>
                  <a:pt x="517" y="523"/>
                </a:cubicBezTo>
                <a:cubicBezTo>
                  <a:pt x="395" y="646"/>
                  <a:pt x="395" y="646"/>
                  <a:pt x="395" y="646"/>
                </a:cubicBezTo>
                <a:cubicBezTo>
                  <a:pt x="393" y="647"/>
                  <a:pt x="393" y="649"/>
                  <a:pt x="395" y="650"/>
                </a:cubicBezTo>
                <a:cubicBezTo>
                  <a:pt x="395" y="650"/>
                  <a:pt x="396" y="651"/>
                  <a:pt x="397" y="651"/>
                </a:cubicBezTo>
                <a:cubicBezTo>
                  <a:pt x="397" y="651"/>
                  <a:pt x="398" y="650"/>
                  <a:pt x="399" y="650"/>
                </a:cubicBezTo>
                <a:close/>
                <a:moveTo>
                  <a:pt x="906" y="142"/>
                </a:moveTo>
                <a:cubicBezTo>
                  <a:pt x="906" y="142"/>
                  <a:pt x="907" y="141"/>
                  <a:pt x="908" y="141"/>
                </a:cubicBezTo>
                <a:cubicBezTo>
                  <a:pt x="909" y="139"/>
                  <a:pt x="909" y="139"/>
                  <a:pt x="909" y="139"/>
                </a:cubicBezTo>
                <a:cubicBezTo>
                  <a:pt x="909" y="139"/>
                  <a:pt x="910" y="139"/>
                  <a:pt x="910" y="139"/>
                </a:cubicBezTo>
                <a:cubicBezTo>
                  <a:pt x="910" y="139"/>
                  <a:pt x="910" y="138"/>
                  <a:pt x="911" y="138"/>
                </a:cubicBezTo>
                <a:cubicBezTo>
                  <a:pt x="913" y="136"/>
                  <a:pt x="913" y="136"/>
                  <a:pt x="913" y="136"/>
                </a:cubicBezTo>
                <a:cubicBezTo>
                  <a:pt x="914" y="135"/>
                  <a:pt x="914" y="133"/>
                  <a:pt x="913" y="131"/>
                </a:cubicBezTo>
                <a:cubicBezTo>
                  <a:pt x="912" y="130"/>
                  <a:pt x="910" y="130"/>
                  <a:pt x="909" y="131"/>
                </a:cubicBezTo>
                <a:cubicBezTo>
                  <a:pt x="906" y="134"/>
                  <a:pt x="906" y="134"/>
                  <a:pt x="906" y="134"/>
                </a:cubicBezTo>
                <a:cubicBezTo>
                  <a:pt x="906" y="134"/>
                  <a:pt x="906" y="134"/>
                  <a:pt x="906" y="135"/>
                </a:cubicBezTo>
                <a:cubicBezTo>
                  <a:pt x="905" y="135"/>
                  <a:pt x="905" y="135"/>
                  <a:pt x="905" y="135"/>
                </a:cubicBezTo>
                <a:cubicBezTo>
                  <a:pt x="903" y="137"/>
                  <a:pt x="903" y="137"/>
                  <a:pt x="903" y="137"/>
                </a:cubicBezTo>
                <a:cubicBezTo>
                  <a:pt x="902" y="138"/>
                  <a:pt x="902" y="140"/>
                  <a:pt x="903" y="141"/>
                </a:cubicBezTo>
                <a:cubicBezTo>
                  <a:pt x="904" y="141"/>
                  <a:pt x="905" y="142"/>
                  <a:pt x="906" y="142"/>
                </a:cubicBezTo>
                <a:close/>
                <a:moveTo>
                  <a:pt x="1028" y="19"/>
                </a:moveTo>
                <a:cubicBezTo>
                  <a:pt x="1029" y="19"/>
                  <a:pt x="1030" y="19"/>
                  <a:pt x="1030" y="18"/>
                </a:cubicBezTo>
                <a:cubicBezTo>
                  <a:pt x="1031" y="17"/>
                  <a:pt x="1031" y="17"/>
                  <a:pt x="1031" y="17"/>
                </a:cubicBezTo>
                <a:cubicBezTo>
                  <a:pt x="1033" y="16"/>
                  <a:pt x="1033" y="14"/>
                  <a:pt x="1031" y="13"/>
                </a:cubicBezTo>
                <a:cubicBezTo>
                  <a:pt x="1030" y="12"/>
                  <a:pt x="1028" y="12"/>
                  <a:pt x="1027" y="13"/>
                </a:cubicBezTo>
                <a:cubicBezTo>
                  <a:pt x="1026" y="14"/>
                  <a:pt x="1026" y="14"/>
                  <a:pt x="1026" y="14"/>
                </a:cubicBezTo>
                <a:cubicBezTo>
                  <a:pt x="1025" y="15"/>
                  <a:pt x="1025" y="17"/>
                  <a:pt x="1026" y="18"/>
                </a:cubicBezTo>
                <a:cubicBezTo>
                  <a:pt x="1027" y="19"/>
                  <a:pt x="1028" y="19"/>
                  <a:pt x="1028" y="19"/>
                </a:cubicBezTo>
                <a:close/>
                <a:moveTo>
                  <a:pt x="397" y="661"/>
                </a:moveTo>
                <a:cubicBezTo>
                  <a:pt x="398" y="662"/>
                  <a:pt x="399" y="662"/>
                  <a:pt x="399" y="662"/>
                </a:cubicBezTo>
                <a:cubicBezTo>
                  <a:pt x="400" y="662"/>
                  <a:pt x="401" y="662"/>
                  <a:pt x="402" y="661"/>
                </a:cubicBezTo>
                <a:cubicBezTo>
                  <a:pt x="531" y="531"/>
                  <a:pt x="531" y="531"/>
                  <a:pt x="531" y="531"/>
                </a:cubicBezTo>
                <a:cubicBezTo>
                  <a:pt x="533" y="530"/>
                  <a:pt x="533" y="528"/>
                  <a:pt x="531" y="527"/>
                </a:cubicBezTo>
                <a:cubicBezTo>
                  <a:pt x="530" y="526"/>
                  <a:pt x="528" y="526"/>
                  <a:pt x="527" y="527"/>
                </a:cubicBezTo>
                <a:cubicBezTo>
                  <a:pt x="397" y="657"/>
                  <a:pt x="397" y="657"/>
                  <a:pt x="397" y="657"/>
                </a:cubicBezTo>
                <a:cubicBezTo>
                  <a:pt x="396" y="658"/>
                  <a:pt x="396" y="660"/>
                  <a:pt x="397" y="661"/>
                </a:cubicBezTo>
                <a:close/>
                <a:moveTo>
                  <a:pt x="930" y="124"/>
                </a:moveTo>
                <a:cubicBezTo>
                  <a:pt x="929" y="125"/>
                  <a:pt x="929" y="127"/>
                  <a:pt x="930" y="128"/>
                </a:cubicBezTo>
                <a:cubicBezTo>
                  <a:pt x="931" y="129"/>
                  <a:pt x="932" y="129"/>
                  <a:pt x="933" y="129"/>
                </a:cubicBezTo>
                <a:cubicBezTo>
                  <a:pt x="933" y="129"/>
                  <a:pt x="934" y="129"/>
                  <a:pt x="935" y="128"/>
                </a:cubicBezTo>
                <a:cubicBezTo>
                  <a:pt x="978" y="84"/>
                  <a:pt x="978" y="84"/>
                  <a:pt x="978" y="84"/>
                </a:cubicBezTo>
                <a:cubicBezTo>
                  <a:pt x="979" y="83"/>
                  <a:pt x="979" y="81"/>
                  <a:pt x="978" y="80"/>
                </a:cubicBezTo>
                <a:cubicBezTo>
                  <a:pt x="977" y="79"/>
                  <a:pt x="975" y="79"/>
                  <a:pt x="974" y="80"/>
                </a:cubicBezTo>
                <a:lnTo>
                  <a:pt x="930" y="124"/>
                </a:lnTo>
                <a:close/>
                <a:moveTo>
                  <a:pt x="919" y="143"/>
                </a:moveTo>
                <a:cubicBezTo>
                  <a:pt x="920" y="143"/>
                  <a:pt x="920" y="142"/>
                  <a:pt x="921" y="142"/>
                </a:cubicBezTo>
                <a:cubicBezTo>
                  <a:pt x="930" y="133"/>
                  <a:pt x="930" y="133"/>
                  <a:pt x="930" y="133"/>
                </a:cubicBezTo>
                <a:cubicBezTo>
                  <a:pt x="931" y="132"/>
                  <a:pt x="931" y="130"/>
                  <a:pt x="930" y="129"/>
                </a:cubicBezTo>
                <a:cubicBezTo>
                  <a:pt x="929" y="127"/>
                  <a:pt x="927" y="127"/>
                  <a:pt x="925" y="129"/>
                </a:cubicBezTo>
                <a:cubicBezTo>
                  <a:pt x="917" y="137"/>
                  <a:pt x="917" y="137"/>
                  <a:pt x="917" y="137"/>
                </a:cubicBezTo>
                <a:cubicBezTo>
                  <a:pt x="915" y="139"/>
                  <a:pt x="915" y="141"/>
                  <a:pt x="917" y="142"/>
                </a:cubicBezTo>
                <a:cubicBezTo>
                  <a:pt x="917" y="142"/>
                  <a:pt x="918" y="143"/>
                  <a:pt x="919" y="143"/>
                </a:cubicBezTo>
                <a:close/>
                <a:moveTo>
                  <a:pt x="746" y="316"/>
                </a:moveTo>
                <a:cubicBezTo>
                  <a:pt x="747" y="316"/>
                  <a:pt x="747" y="315"/>
                  <a:pt x="748" y="315"/>
                </a:cubicBezTo>
                <a:cubicBezTo>
                  <a:pt x="761" y="302"/>
                  <a:pt x="761" y="302"/>
                  <a:pt x="761" y="302"/>
                </a:cubicBezTo>
                <a:cubicBezTo>
                  <a:pt x="774" y="289"/>
                  <a:pt x="774" y="289"/>
                  <a:pt x="774" y="289"/>
                </a:cubicBezTo>
                <a:cubicBezTo>
                  <a:pt x="775" y="287"/>
                  <a:pt x="775" y="285"/>
                  <a:pt x="774" y="284"/>
                </a:cubicBezTo>
                <a:cubicBezTo>
                  <a:pt x="773" y="283"/>
                  <a:pt x="771" y="283"/>
                  <a:pt x="770" y="284"/>
                </a:cubicBezTo>
                <a:cubicBezTo>
                  <a:pt x="757" y="297"/>
                  <a:pt x="757" y="297"/>
                  <a:pt x="757" y="297"/>
                </a:cubicBezTo>
                <a:cubicBezTo>
                  <a:pt x="744" y="310"/>
                  <a:pt x="744" y="310"/>
                  <a:pt x="744" y="310"/>
                </a:cubicBezTo>
                <a:cubicBezTo>
                  <a:pt x="742" y="312"/>
                  <a:pt x="742" y="314"/>
                  <a:pt x="744" y="315"/>
                </a:cubicBezTo>
                <a:cubicBezTo>
                  <a:pt x="744" y="315"/>
                  <a:pt x="745" y="316"/>
                  <a:pt x="746" y="316"/>
                </a:cubicBezTo>
                <a:close/>
                <a:moveTo>
                  <a:pt x="903" y="156"/>
                </a:moveTo>
                <a:cubicBezTo>
                  <a:pt x="903" y="156"/>
                  <a:pt x="904" y="157"/>
                  <a:pt x="905" y="157"/>
                </a:cubicBezTo>
                <a:cubicBezTo>
                  <a:pt x="906" y="157"/>
                  <a:pt x="907" y="156"/>
                  <a:pt x="907" y="156"/>
                </a:cubicBezTo>
                <a:cubicBezTo>
                  <a:pt x="916" y="147"/>
                  <a:pt x="916" y="147"/>
                  <a:pt x="916" y="147"/>
                </a:cubicBezTo>
                <a:cubicBezTo>
                  <a:pt x="917" y="146"/>
                  <a:pt x="917" y="144"/>
                  <a:pt x="916" y="143"/>
                </a:cubicBezTo>
                <a:cubicBezTo>
                  <a:pt x="914" y="142"/>
                  <a:pt x="912" y="142"/>
                  <a:pt x="911" y="143"/>
                </a:cubicBezTo>
                <a:cubicBezTo>
                  <a:pt x="903" y="151"/>
                  <a:pt x="903" y="151"/>
                  <a:pt x="903" y="151"/>
                </a:cubicBezTo>
                <a:cubicBezTo>
                  <a:pt x="902" y="152"/>
                  <a:pt x="902" y="154"/>
                  <a:pt x="903" y="156"/>
                </a:cubicBezTo>
                <a:close/>
                <a:moveTo>
                  <a:pt x="892" y="162"/>
                </a:moveTo>
                <a:cubicBezTo>
                  <a:pt x="821" y="233"/>
                  <a:pt x="821" y="233"/>
                  <a:pt x="821" y="233"/>
                </a:cubicBezTo>
                <a:cubicBezTo>
                  <a:pt x="820" y="234"/>
                  <a:pt x="820" y="236"/>
                  <a:pt x="821" y="237"/>
                </a:cubicBezTo>
                <a:cubicBezTo>
                  <a:pt x="822" y="238"/>
                  <a:pt x="823" y="238"/>
                  <a:pt x="824" y="238"/>
                </a:cubicBezTo>
                <a:cubicBezTo>
                  <a:pt x="824" y="238"/>
                  <a:pt x="825" y="238"/>
                  <a:pt x="826" y="237"/>
                </a:cubicBezTo>
                <a:cubicBezTo>
                  <a:pt x="896" y="166"/>
                  <a:pt x="896" y="166"/>
                  <a:pt x="896" y="166"/>
                </a:cubicBezTo>
                <a:cubicBezTo>
                  <a:pt x="898" y="165"/>
                  <a:pt x="898" y="163"/>
                  <a:pt x="896" y="162"/>
                </a:cubicBezTo>
                <a:cubicBezTo>
                  <a:pt x="895" y="161"/>
                  <a:pt x="893" y="161"/>
                  <a:pt x="892" y="162"/>
                </a:cubicBezTo>
                <a:close/>
                <a:moveTo>
                  <a:pt x="779" y="282"/>
                </a:moveTo>
                <a:cubicBezTo>
                  <a:pt x="780" y="282"/>
                  <a:pt x="781" y="282"/>
                  <a:pt x="781" y="281"/>
                </a:cubicBezTo>
                <a:cubicBezTo>
                  <a:pt x="821" y="242"/>
                  <a:pt x="821" y="242"/>
                  <a:pt x="821" y="242"/>
                </a:cubicBezTo>
                <a:cubicBezTo>
                  <a:pt x="822" y="241"/>
                  <a:pt x="822" y="239"/>
                  <a:pt x="821" y="238"/>
                </a:cubicBezTo>
                <a:cubicBezTo>
                  <a:pt x="820" y="236"/>
                  <a:pt x="818" y="236"/>
                  <a:pt x="816" y="238"/>
                </a:cubicBezTo>
                <a:cubicBezTo>
                  <a:pt x="802" y="252"/>
                  <a:pt x="802" y="252"/>
                  <a:pt x="802" y="252"/>
                </a:cubicBezTo>
                <a:cubicBezTo>
                  <a:pt x="777" y="277"/>
                  <a:pt x="777" y="277"/>
                  <a:pt x="777" y="277"/>
                </a:cubicBezTo>
                <a:cubicBezTo>
                  <a:pt x="776" y="278"/>
                  <a:pt x="776" y="280"/>
                  <a:pt x="777" y="281"/>
                </a:cubicBezTo>
                <a:cubicBezTo>
                  <a:pt x="778" y="282"/>
                  <a:pt x="778" y="282"/>
                  <a:pt x="779" y="282"/>
                </a:cubicBezTo>
                <a:close/>
                <a:moveTo>
                  <a:pt x="941" y="127"/>
                </a:moveTo>
                <a:cubicBezTo>
                  <a:pt x="941" y="127"/>
                  <a:pt x="941" y="127"/>
                  <a:pt x="941" y="127"/>
                </a:cubicBezTo>
                <a:cubicBezTo>
                  <a:pt x="833" y="235"/>
                  <a:pt x="833" y="235"/>
                  <a:pt x="833" y="235"/>
                </a:cubicBezTo>
                <a:cubicBezTo>
                  <a:pt x="832" y="236"/>
                  <a:pt x="832" y="238"/>
                  <a:pt x="833" y="240"/>
                </a:cubicBezTo>
                <a:cubicBezTo>
                  <a:pt x="833" y="240"/>
                  <a:pt x="834" y="241"/>
                  <a:pt x="835" y="241"/>
                </a:cubicBezTo>
                <a:cubicBezTo>
                  <a:pt x="836" y="241"/>
                  <a:pt x="836" y="240"/>
                  <a:pt x="837" y="240"/>
                </a:cubicBezTo>
                <a:cubicBezTo>
                  <a:pt x="945" y="132"/>
                  <a:pt x="945" y="132"/>
                  <a:pt x="945" y="132"/>
                </a:cubicBezTo>
                <a:cubicBezTo>
                  <a:pt x="945" y="131"/>
                  <a:pt x="945" y="131"/>
                  <a:pt x="946" y="131"/>
                </a:cubicBezTo>
                <a:cubicBezTo>
                  <a:pt x="946" y="131"/>
                  <a:pt x="946" y="131"/>
                  <a:pt x="946" y="131"/>
                </a:cubicBezTo>
                <a:cubicBezTo>
                  <a:pt x="986" y="91"/>
                  <a:pt x="986" y="91"/>
                  <a:pt x="986" y="91"/>
                </a:cubicBezTo>
                <a:cubicBezTo>
                  <a:pt x="987" y="90"/>
                  <a:pt x="987" y="88"/>
                  <a:pt x="986" y="86"/>
                </a:cubicBezTo>
                <a:cubicBezTo>
                  <a:pt x="985" y="85"/>
                  <a:pt x="983" y="85"/>
                  <a:pt x="982" y="86"/>
                </a:cubicBezTo>
                <a:cubicBezTo>
                  <a:pt x="942" y="126"/>
                  <a:pt x="942" y="126"/>
                  <a:pt x="942" y="126"/>
                </a:cubicBezTo>
                <a:cubicBezTo>
                  <a:pt x="941" y="127"/>
                  <a:pt x="941" y="127"/>
                  <a:pt x="941" y="127"/>
                </a:cubicBezTo>
                <a:close/>
                <a:moveTo>
                  <a:pt x="1015" y="57"/>
                </a:moveTo>
                <a:cubicBezTo>
                  <a:pt x="1016" y="58"/>
                  <a:pt x="1017" y="58"/>
                  <a:pt x="1017" y="58"/>
                </a:cubicBezTo>
                <a:cubicBezTo>
                  <a:pt x="1018" y="58"/>
                  <a:pt x="1019" y="58"/>
                  <a:pt x="1019" y="57"/>
                </a:cubicBezTo>
                <a:cubicBezTo>
                  <a:pt x="1022" y="55"/>
                  <a:pt x="1022" y="55"/>
                  <a:pt x="1022" y="55"/>
                </a:cubicBezTo>
                <a:cubicBezTo>
                  <a:pt x="1022" y="55"/>
                  <a:pt x="1022" y="55"/>
                  <a:pt x="1022" y="54"/>
                </a:cubicBezTo>
                <a:cubicBezTo>
                  <a:pt x="1023" y="54"/>
                  <a:pt x="1023" y="54"/>
                  <a:pt x="1023" y="54"/>
                </a:cubicBezTo>
                <a:cubicBezTo>
                  <a:pt x="1035" y="41"/>
                  <a:pt x="1035" y="41"/>
                  <a:pt x="1035" y="41"/>
                </a:cubicBezTo>
                <a:cubicBezTo>
                  <a:pt x="1037" y="40"/>
                  <a:pt x="1037" y="38"/>
                  <a:pt x="1035" y="37"/>
                </a:cubicBezTo>
                <a:cubicBezTo>
                  <a:pt x="1034" y="36"/>
                  <a:pt x="1032" y="36"/>
                  <a:pt x="1031" y="37"/>
                </a:cubicBezTo>
                <a:cubicBezTo>
                  <a:pt x="1019" y="49"/>
                  <a:pt x="1019" y="49"/>
                  <a:pt x="1019" y="49"/>
                </a:cubicBezTo>
                <a:cubicBezTo>
                  <a:pt x="1018" y="50"/>
                  <a:pt x="1018" y="50"/>
                  <a:pt x="1018" y="50"/>
                </a:cubicBezTo>
                <a:cubicBezTo>
                  <a:pt x="1018" y="50"/>
                  <a:pt x="1018" y="50"/>
                  <a:pt x="1017" y="51"/>
                </a:cubicBezTo>
                <a:cubicBezTo>
                  <a:pt x="1015" y="53"/>
                  <a:pt x="1015" y="53"/>
                  <a:pt x="1015" y="53"/>
                </a:cubicBezTo>
                <a:cubicBezTo>
                  <a:pt x="1014" y="54"/>
                  <a:pt x="1014" y="56"/>
                  <a:pt x="1015" y="57"/>
                </a:cubicBezTo>
                <a:close/>
                <a:moveTo>
                  <a:pt x="397" y="676"/>
                </a:moveTo>
                <a:cubicBezTo>
                  <a:pt x="397" y="676"/>
                  <a:pt x="398" y="677"/>
                  <a:pt x="399" y="677"/>
                </a:cubicBezTo>
                <a:cubicBezTo>
                  <a:pt x="400" y="677"/>
                  <a:pt x="400" y="676"/>
                  <a:pt x="401" y="676"/>
                </a:cubicBezTo>
                <a:cubicBezTo>
                  <a:pt x="541" y="536"/>
                  <a:pt x="541" y="536"/>
                  <a:pt x="541" y="536"/>
                </a:cubicBezTo>
                <a:cubicBezTo>
                  <a:pt x="542" y="535"/>
                  <a:pt x="542" y="533"/>
                  <a:pt x="541" y="532"/>
                </a:cubicBezTo>
                <a:cubicBezTo>
                  <a:pt x="540" y="530"/>
                  <a:pt x="538" y="530"/>
                  <a:pt x="536" y="532"/>
                </a:cubicBezTo>
                <a:cubicBezTo>
                  <a:pt x="397" y="671"/>
                  <a:pt x="397" y="671"/>
                  <a:pt x="397" y="671"/>
                </a:cubicBezTo>
                <a:cubicBezTo>
                  <a:pt x="395" y="673"/>
                  <a:pt x="395" y="675"/>
                  <a:pt x="397" y="676"/>
                </a:cubicBezTo>
                <a:close/>
                <a:moveTo>
                  <a:pt x="990" y="82"/>
                </a:moveTo>
                <a:cubicBezTo>
                  <a:pt x="991" y="83"/>
                  <a:pt x="991" y="83"/>
                  <a:pt x="992" y="83"/>
                </a:cubicBezTo>
                <a:cubicBezTo>
                  <a:pt x="993" y="83"/>
                  <a:pt x="994" y="83"/>
                  <a:pt x="994" y="82"/>
                </a:cubicBezTo>
                <a:cubicBezTo>
                  <a:pt x="997" y="80"/>
                  <a:pt x="997" y="80"/>
                  <a:pt x="997" y="80"/>
                </a:cubicBezTo>
                <a:cubicBezTo>
                  <a:pt x="998" y="79"/>
                  <a:pt x="998" y="77"/>
                  <a:pt x="997" y="76"/>
                </a:cubicBezTo>
                <a:cubicBezTo>
                  <a:pt x="996" y="74"/>
                  <a:pt x="994" y="74"/>
                  <a:pt x="992" y="76"/>
                </a:cubicBezTo>
                <a:cubicBezTo>
                  <a:pt x="990" y="78"/>
                  <a:pt x="990" y="78"/>
                  <a:pt x="990" y="78"/>
                </a:cubicBezTo>
                <a:cubicBezTo>
                  <a:pt x="989" y="79"/>
                  <a:pt x="989" y="81"/>
                  <a:pt x="990" y="82"/>
                </a:cubicBezTo>
                <a:close/>
                <a:moveTo>
                  <a:pt x="807" y="261"/>
                </a:moveTo>
                <a:cubicBezTo>
                  <a:pt x="806" y="262"/>
                  <a:pt x="806" y="262"/>
                  <a:pt x="806" y="262"/>
                </a:cubicBezTo>
                <a:cubicBezTo>
                  <a:pt x="805" y="263"/>
                  <a:pt x="805" y="265"/>
                  <a:pt x="806" y="267"/>
                </a:cubicBezTo>
                <a:cubicBezTo>
                  <a:pt x="806" y="267"/>
                  <a:pt x="807" y="267"/>
                  <a:pt x="808" y="267"/>
                </a:cubicBezTo>
                <a:cubicBezTo>
                  <a:pt x="809" y="267"/>
                  <a:pt x="810" y="267"/>
                  <a:pt x="810" y="267"/>
                </a:cubicBezTo>
                <a:cubicBezTo>
                  <a:pt x="812" y="265"/>
                  <a:pt x="812" y="265"/>
                  <a:pt x="812" y="265"/>
                </a:cubicBezTo>
                <a:cubicBezTo>
                  <a:pt x="813" y="264"/>
                  <a:pt x="813" y="262"/>
                  <a:pt x="812" y="261"/>
                </a:cubicBezTo>
                <a:cubicBezTo>
                  <a:pt x="811" y="259"/>
                  <a:pt x="809" y="259"/>
                  <a:pt x="807" y="261"/>
                </a:cubicBezTo>
                <a:close/>
                <a:moveTo>
                  <a:pt x="714" y="358"/>
                </a:moveTo>
                <a:cubicBezTo>
                  <a:pt x="715" y="359"/>
                  <a:pt x="716" y="359"/>
                  <a:pt x="716" y="359"/>
                </a:cubicBezTo>
                <a:cubicBezTo>
                  <a:pt x="717" y="359"/>
                  <a:pt x="718" y="359"/>
                  <a:pt x="719" y="358"/>
                </a:cubicBezTo>
                <a:cubicBezTo>
                  <a:pt x="787" y="290"/>
                  <a:pt x="787" y="290"/>
                  <a:pt x="787" y="290"/>
                </a:cubicBezTo>
                <a:cubicBezTo>
                  <a:pt x="788" y="289"/>
                  <a:pt x="788" y="287"/>
                  <a:pt x="787" y="286"/>
                </a:cubicBezTo>
                <a:cubicBezTo>
                  <a:pt x="785" y="284"/>
                  <a:pt x="784" y="284"/>
                  <a:pt x="782" y="286"/>
                </a:cubicBezTo>
                <a:cubicBezTo>
                  <a:pt x="714" y="354"/>
                  <a:pt x="714" y="354"/>
                  <a:pt x="714" y="354"/>
                </a:cubicBezTo>
                <a:cubicBezTo>
                  <a:pt x="713" y="355"/>
                  <a:pt x="713" y="357"/>
                  <a:pt x="714" y="358"/>
                </a:cubicBezTo>
                <a:close/>
                <a:moveTo>
                  <a:pt x="1041" y="49"/>
                </a:moveTo>
                <a:cubicBezTo>
                  <a:pt x="1041" y="49"/>
                  <a:pt x="1042" y="49"/>
                  <a:pt x="1043" y="48"/>
                </a:cubicBezTo>
                <a:cubicBezTo>
                  <a:pt x="1052" y="38"/>
                  <a:pt x="1052" y="38"/>
                  <a:pt x="1052" y="38"/>
                </a:cubicBezTo>
                <a:cubicBezTo>
                  <a:pt x="1053" y="37"/>
                  <a:pt x="1053" y="35"/>
                  <a:pt x="1052" y="34"/>
                </a:cubicBezTo>
                <a:cubicBezTo>
                  <a:pt x="1051" y="33"/>
                  <a:pt x="1049" y="33"/>
                  <a:pt x="1048" y="34"/>
                </a:cubicBezTo>
                <a:cubicBezTo>
                  <a:pt x="1038" y="44"/>
                  <a:pt x="1038" y="44"/>
                  <a:pt x="1038" y="44"/>
                </a:cubicBezTo>
                <a:cubicBezTo>
                  <a:pt x="1037" y="45"/>
                  <a:pt x="1037" y="47"/>
                  <a:pt x="1038" y="48"/>
                </a:cubicBezTo>
                <a:cubicBezTo>
                  <a:pt x="1039" y="49"/>
                  <a:pt x="1040" y="49"/>
                  <a:pt x="1041" y="49"/>
                </a:cubicBezTo>
                <a:close/>
                <a:moveTo>
                  <a:pt x="399" y="690"/>
                </a:moveTo>
                <a:cubicBezTo>
                  <a:pt x="400" y="690"/>
                  <a:pt x="401" y="690"/>
                  <a:pt x="401" y="689"/>
                </a:cubicBezTo>
                <a:cubicBezTo>
                  <a:pt x="548" y="543"/>
                  <a:pt x="548" y="543"/>
                  <a:pt x="548" y="543"/>
                </a:cubicBezTo>
                <a:cubicBezTo>
                  <a:pt x="549" y="542"/>
                  <a:pt x="549" y="540"/>
                  <a:pt x="548" y="538"/>
                </a:cubicBezTo>
                <a:cubicBezTo>
                  <a:pt x="547" y="537"/>
                  <a:pt x="545" y="537"/>
                  <a:pt x="544" y="538"/>
                </a:cubicBezTo>
                <a:cubicBezTo>
                  <a:pt x="397" y="685"/>
                  <a:pt x="397" y="685"/>
                  <a:pt x="397" y="685"/>
                </a:cubicBezTo>
                <a:cubicBezTo>
                  <a:pt x="396" y="686"/>
                  <a:pt x="396" y="688"/>
                  <a:pt x="397" y="689"/>
                </a:cubicBezTo>
                <a:cubicBezTo>
                  <a:pt x="398" y="690"/>
                  <a:pt x="398" y="690"/>
                  <a:pt x="399" y="690"/>
                </a:cubicBezTo>
                <a:close/>
                <a:moveTo>
                  <a:pt x="703" y="387"/>
                </a:moveTo>
                <a:cubicBezTo>
                  <a:pt x="704" y="387"/>
                  <a:pt x="704" y="386"/>
                  <a:pt x="705" y="386"/>
                </a:cubicBezTo>
                <a:cubicBezTo>
                  <a:pt x="804" y="287"/>
                  <a:pt x="804" y="287"/>
                  <a:pt x="804" y="287"/>
                </a:cubicBezTo>
                <a:cubicBezTo>
                  <a:pt x="804" y="286"/>
                  <a:pt x="804" y="286"/>
                  <a:pt x="805" y="286"/>
                </a:cubicBezTo>
                <a:cubicBezTo>
                  <a:pt x="805" y="286"/>
                  <a:pt x="805" y="286"/>
                  <a:pt x="805" y="286"/>
                </a:cubicBezTo>
                <a:cubicBezTo>
                  <a:pt x="808" y="283"/>
                  <a:pt x="808" y="283"/>
                  <a:pt x="808" y="283"/>
                </a:cubicBezTo>
                <a:cubicBezTo>
                  <a:pt x="809" y="281"/>
                  <a:pt x="809" y="279"/>
                  <a:pt x="808" y="278"/>
                </a:cubicBezTo>
                <a:cubicBezTo>
                  <a:pt x="807" y="277"/>
                  <a:pt x="805" y="277"/>
                  <a:pt x="804" y="278"/>
                </a:cubicBezTo>
                <a:cubicBezTo>
                  <a:pt x="801" y="281"/>
                  <a:pt x="801" y="281"/>
                  <a:pt x="801" y="281"/>
                </a:cubicBezTo>
                <a:cubicBezTo>
                  <a:pt x="801" y="281"/>
                  <a:pt x="800" y="282"/>
                  <a:pt x="800" y="282"/>
                </a:cubicBezTo>
                <a:cubicBezTo>
                  <a:pt x="800" y="282"/>
                  <a:pt x="800" y="282"/>
                  <a:pt x="800" y="282"/>
                </a:cubicBezTo>
                <a:cubicBezTo>
                  <a:pt x="701" y="381"/>
                  <a:pt x="701" y="381"/>
                  <a:pt x="701" y="381"/>
                </a:cubicBezTo>
                <a:cubicBezTo>
                  <a:pt x="699" y="382"/>
                  <a:pt x="699" y="384"/>
                  <a:pt x="701" y="386"/>
                </a:cubicBezTo>
                <a:cubicBezTo>
                  <a:pt x="701" y="386"/>
                  <a:pt x="702" y="387"/>
                  <a:pt x="703" y="387"/>
                </a:cubicBezTo>
                <a:close/>
                <a:moveTo>
                  <a:pt x="933" y="157"/>
                </a:moveTo>
                <a:cubicBezTo>
                  <a:pt x="933" y="157"/>
                  <a:pt x="933" y="157"/>
                  <a:pt x="933" y="157"/>
                </a:cubicBezTo>
                <a:cubicBezTo>
                  <a:pt x="999" y="91"/>
                  <a:pt x="999" y="91"/>
                  <a:pt x="999" y="91"/>
                </a:cubicBezTo>
                <a:cubicBezTo>
                  <a:pt x="1002" y="89"/>
                  <a:pt x="1002" y="89"/>
                  <a:pt x="1002" y="89"/>
                </a:cubicBezTo>
                <a:cubicBezTo>
                  <a:pt x="1002" y="89"/>
                  <a:pt x="1002" y="89"/>
                  <a:pt x="1002" y="89"/>
                </a:cubicBezTo>
                <a:cubicBezTo>
                  <a:pt x="1006" y="84"/>
                  <a:pt x="1006" y="84"/>
                  <a:pt x="1006" y="84"/>
                </a:cubicBezTo>
                <a:cubicBezTo>
                  <a:pt x="1007" y="84"/>
                  <a:pt x="1007" y="83"/>
                  <a:pt x="1007" y="82"/>
                </a:cubicBezTo>
                <a:cubicBezTo>
                  <a:pt x="1007" y="81"/>
                  <a:pt x="1007" y="81"/>
                  <a:pt x="1006" y="80"/>
                </a:cubicBezTo>
                <a:cubicBezTo>
                  <a:pt x="1006" y="80"/>
                  <a:pt x="1006" y="80"/>
                  <a:pt x="1005" y="79"/>
                </a:cubicBezTo>
                <a:cubicBezTo>
                  <a:pt x="1005" y="79"/>
                  <a:pt x="1005" y="79"/>
                  <a:pt x="1005" y="79"/>
                </a:cubicBezTo>
                <a:cubicBezTo>
                  <a:pt x="1005" y="79"/>
                  <a:pt x="1005" y="79"/>
                  <a:pt x="1005" y="79"/>
                </a:cubicBezTo>
                <a:cubicBezTo>
                  <a:pt x="1005" y="79"/>
                  <a:pt x="1005" y="79"/>
                  <a:pt x="1004" y="79"/>
                </a:cubicBezTo>
                <a:cubicBezTo>
                  <a:pt x="1004" y="79"/>
                  <a:pt x="1003" y="79"/>
                  <a:pt x="1002" y="80"/>
                </a:cubicBezTo>
                <a:cubicBezTo>
                  <a:pt x="1002" y="80"/>
                  <a:pt x="1002" y="80"/>
                  <a:pt x="1002" y="80"/>
                </a:cubicBezTo>
                <a:cubicBezTo>
                  <a:pt x="928" y="154"/>
                  <a:pt x="928" y="154"/>
                  <a:pt x="928" y="154"/>
                </a:cubicBezTo>
                <a:cubicBezTo>
                  <a:pt x="928" y="154"/>
                  <a:pt x="928" y="154"/>
                  <a:pt x="928" y="154"/>
                </a:cubicBezTo>
                <a:cubicBezTo>
                  <a:pt x="928" y="154"/>
                  <a:pt x="928" y="154"/>
                  <a:pt x="928" y="154"/>
                </a:cubicBezTo>
                <a:cubicBezTo>
                  <a:pt x="852" y="229"/>
                  <a:pt x="852" y="229"/>
                  <a:pt x="852" y="229"/>
                </a:cubicBezTo>
                <a:cubicBezTo>
                  <a:pt x="851" y="231"/>
                  <a:pt x="851" y="233"/>
                  <a:pt x="852" y="234"/>
                </a:cubicBezTo>
                <a:cubicBezTo>
                  <a:pt x="853" y="234"/>
                  <a:pt x="854" y="235"/>
                  <a:pt x="855" y="235"/>
                </a:cubicBezTo>
                <a:cubicBezTo>
                  <a:pt x="855" y="235"/>
                  <a:pt x="856" y="234"/>
                  <a:pt x="857" y="234"/>
                </a:cubicBezTo>
                <a:cubicBezTo>
                  <a:pt x="933" y="158"/>
                  <a:pt x="933" y="158"/>
                  <a:pt x="933" y="158"/>
                </a:cubicBezTo>
                <a:cubicBezTo>
                  <a:pt x="933" y="158"/>
                  <a:pt x="933" y="157"/>
                  <a:pt x="933" y="157"/>
                </a:cubicBezTo>
                <a:close/>
                <a:moveTo>
                  <a:pt x="1009" y="80"/>
                </a:moveTo>
                <a:cubicBezTo>
                  <a:pt x="1010" y="80"/>
                  <a:pt x="1011" y="80"/>
                  <a:pt x="1012" y="79"/>
                </a:cubicBezTo>
                <a:cubicBezTo>
                  <a:pt x="1015" y="76"/>
                  <a:pt x="1015" y="76"/>
                  <a:pt x="1015" y="76"/>
                </a:cubicBezTo>
                <a:cubicBezTo>
                  <a:pt x="1016" y="75"/>
                  <a:pt x="1016" y="73"/>
                  <a:pt x="1015" y="71"/>
                </a:cubicBezTo>
                <a:cubicBezTo>
                  <a:pt x="1014" y="70"/>
                  <a:pt x="1012" y="70"/>
                  <a:pt x="1011" y="71"/>
                </a:cubicBezTo>
                <a:cubicBezTo>
                  <a:pt x="1007" y="75"/>
                  <a:pt x="1007" y="75"/>
                  <a:pt x="1007" y="75"/>
                </a:cubicBezTo>
                <a:cubicBezTo>
                  <a:pt x="1006" y="76"/>
                  <a:pt x="1006" y="78"/>
                  <a:pt x="1007" y="79"/>
                </a:cubicBezTo>
                <a:cubicBezTo>
                  <a:pt x="1008" y="80"/>
                  <a:pt x="1009" y="80"/>
                  <a:pt x="1009" y="80"/>
                </a:cubicBezTo>
                <a:close/>
                <a:moveTo>
                  <a:pt x="1027" y="55"/>
                </a:moveTo>
                <a:cubicBezTo>
                  <a:pt x="1020" y="62"/>
                  <a:pt x="1020" y="62"/>
                  <a:pt x="1020" y="62"/>
                </a:cubicBezTo>
                <a:cubicBezTo>
                  <a:pt x="1018" y="63"/>
                  <a:pt x="1018" y="65"/>
                  <a:pt x="1020" y="67"/>
                </a:cubicBezTo>
                <a:cubicBezTo>
                  <a:pt x="1020" y="67"/>
                  <a:pt x="1021" y="68"/>
                  <a:pt x="1022" y="68"/>
                </a:cubicBezTo>
                <a:cubicBezTo>
                  <a:pt x="1023" y="68"/>
                  <a:pt x="1023" y="67"/>
                  <a:pt x="1024" y="67"/>
                </a:cubicBezTo>
                <a:cubicBezTo>
                  <a:pt x="1031" y="59"/>
                  <a:pt x="1031" y="59"/>
                  <a:pt x="1031" y="59"/>
                </a:cubicBezTo>
                <a:cubicBezTo>
                  <a:pt x="1032" y="58"/>
                  <a:pt x="1032" y="56"/>
                  <a:pt x="1031" y="55"/>
                </a:cubicBezTo>
                <a:cubicBezTo>
                  <a:pt x="1030" y="54"/>
                  <a:pt x="1028" y="54"/>
                  <a:pt x="1027" y="55"/>
                </a:cubicBezTo>
                <a:close/>
                <a:moveTo>
                  <a:pt x="860" y="243"/>
                </a:moveTo>
                <a:cubicBezTo>
                  <a:pt x="861" y="243"/>
                  <a:pt x="862" y="243"/>
                  <a:pt x="863" y="242"/>
                </a:cubicBezTo>
                <a:cubicBezTo>
                  <a:pt x="872" y="232"/>
                  <a:pt x="872" y="232"/>
                  <a:pt x="872" y="232"/>
                </a:cubicBezTo>
                <a:cubicBezTo>
                  <a:pt x="874" y="231"/>
                  <a:pt x="874" y="229"/>
                  <a:pt x="872" y="228"/>
                </a:cubicBezTo>
                <a:cubicBezTo>
                  <a:pt x="871" y="227"/>
                  <a:pt x="869" y="227"/>
                  <a:pt x="868" y="228"/>
                </a:cubicBezTo>
                <a:cubicBezTo>
                  <a:pt x="858" y="238"/>
                  <a:pt x="858" y="238"/>
                  <a:pt x="858" y="238"/>
                </a:cubicBezTo>
                <a:cubicBezTo>
                  <a:pt x="857" y="239"/>
                  <a:pt x="857" y="241"/>
                  <a:pt x="858" y="242"/>
                </a:cubicBezTo>
                <a:cubicBezTo>
                  <a:pt x="859" y="243"/>
                  <a:pt x="860" y="243"/>
                  <a:pt x="860" y="243"/>
                </a:cubicBezTo>
                <a:close/>
                <a:moveTo>
                  <a:pt x="1034" y="62"/>
                </a:moveTo>
                <a:cubicBezTo>
                  <a:pt x="1031" y="65"/>
                  <a:pt x="1031" y="65"/>
                  <a:pt x="1031" y="65"/>
                </a:cubicBezTo>
                <a:cubicBezTo>
                  <a:pt x="1030" y="66"/>
                  <a:pt x="1030" y="68"/>
                  <a:pt x="1031" y="69"/>
                </a:cubicBezTo>
                <a:cubicBezTo>
                  <a:pt x="1032" y="70"/>
                  <a:pt x="1033" y="70"/>
                  <a:pt x="1033" y="70"/>
                </a:cubicBezTo>
                <a:cubicBezTo>
                  <a:pt x="1034" y="70"/>
                  <a:pt x="1035" y="70"/>
                  <a:pt x="1036" y="69"/>
                </a:cubicBezTo>
                <a:cubicBezTo>
                  <a:pt x="1038" y="66"/>
                  <a:pt x="1038" y="66"/>
                  <a:pt x="1038" y="66"/>
                </a:cubicBezTo>
                <a:cubicBezTo>
                  <a:pt x="1039" y="65"/>
                  <a:pt x="1039" y="63"/>
                  <a:pt x="1038" y="62"/>
                </a:cubicBezTo>
                <a:cubicBezTo>
                  <a:pt x="1037" y="61"/>
                  <a:pt x="1035" y="61"/>
                  <a:pt x="1034" y="62"/>
                </a:cubicBezTo>
                <a:close/>
                <a:moveTo>
                  <a:pt x="705" y="399"/>
                </a:moveTo>
                <a:cubicBezTo>
                  <a:pt x="706" y="399"/>
                  <a:pt x="706" y="398"/>
                  <a:pt x="707" y="398"/>
                </a:cubicBezTo>
                <a:cubicBezTo>
                  <a:pt x="825" y="280"/>
                  <a:pt x="825" y="280"/>
                  <a:pt x="825" y="280"/>
                </a:cubicBezTo>
                <a:cubicBezTo>
                  <a:pt x="826" y="278"/>
                  <a:pt x="826" y="277"/>
                  <a:pt x="825" y="275"/>
                </a:cubicBezTo>
                <a:cubicBezTo>
                  <a:pt x="824" y="274"/>
                  <a:pt x="822" y="274"/>
                  <a:pt x="821" y="275"/>
                </a:cubicBezTo>
                <a:cubicBezTo>
                  <a:pt x="703" y="393"/>
                  <a:pt x="703" y="393"/>
                  <a:pt x="703" y="393"/>
                </a:cubicBezTo>
                <a:cubicBezTo>
                  <a:pt x="701" y="395"/>
                  <a:pt x="701" y="396"/>
                  <a:pt x="703" y="398"/>
                </a:cubicBezTo>
                <a:cubicBezTo>
                  <a:pt x="703" y="398"/>
                  <a:pt x="704" y="399"/>
                  <a:pt x="705" y="399"/>
                </a:cubicBezTo>
                <a:close/>
                <a:moveTo>
                  <a:pt x="853" y="251"/>
                </a:moveTo>
                <a:cubicBezTo>
                  <a:pt x="854" y="250"/>
                  <a:pt x="854" y="248"/>
                  <a:pt x="853" y="247"/>
                </a:cubicBezTo>
                <a:cubicBezTo>
                  <a:pt x="852" y="246"/>
                  <a:pt x="850" y="246"/>
                  <a:pt x="849" y="247"/>
                </a:cubicBezTo>
                <a:cubicBezTo>
                  <a:pt x="844" y="252"/>
                  <a:pt x="844" y="252"/>
                  <a:pt x="844" y="252"/>
                </a:cubicBezTo>
                <a:cubicBezTo>
                  <a:pt x="842" y="254"/>
                  <a:pt x="842" y="256"/>
                  <a:pt x="844" y="257"/>
                </a:cubicBezTo>
                <a:cubicBezTo>
                  <a:pt x="844" y="257"/>
                  <a:pt x="845" y="258"/>
                  <a:pt x="846" y="258"/>
                </a:cubicBezTo>
                <a:cubicBezTo>
                  <a:pt x="847" y="258"/>
                  <a:pt x="847" y="257"/>
                  <a:pt x="848" y="257"/>
                </a:cubicBezTo>
                <a:lnTo>
                  <a:pt x="853" y="251"/>
                </a:lnTo>
                <a:close/>
                <a:moveTo>
                  <a:pt x="400" y="703"/>
                </a:moveTo>
                <a:cubicBezTo>
                  <a:pt x="401" y="703"/>
                  <a:pt x="402" y="703"/>
                  <a:pt x="402" y="702"/>
                </a:cubicBezTo>
                <a:cubicBezTo>
                  <a:pt x="559" y="545"/>
                  <a:pt x="559" y="545"/>
                  <a:pt x="559" y="545"/>
                </a:cubicBezTo>
                <a:cubicBezTo>
                  <a:pt x="561" y="544"/>
                  <a:pt x="561" y="542"/>
                  <a:pt x="559" y="541"/>
                </a:cubicBezTo>
                <a:cubicBezTo>
                  <a:pt x="558" y="540"/>
                  <a:pt x="556" y="540"/>
                  <a:pt x="555" y="541"/>
                </a:cubicBezTo>
                <a:cubicBezTo>
                  <a:pt x="398" y="698"/>
                  <a:pt x="398" y="698"/>
                  <a:pt x="398" y="698"/>
                </a:cubicBezTo>
                <a:cubicBezTo>
                  <a:pt x="397" y="699"/>
                  <a:pt x="397" y="701"/>
                  <a:pt x="398" y="702"/>
                </a:cubicBezTo>
                <a:cubicBezTo>
                  <a:pt x="399" y="703"/>
                  <a:pt x="399" y="703"/>
                  <a:pt x="400" y="703"/>
                </a:cubicBezTo>
                <a:close/>
                <a:moveTo>
                  <a:pt x="873" y="223"/>
                </a:moveTo>
                <a:cubicBezTo>
                  <a:pt x="872" y="224"/>
                  <a:pt x="872" y="226"/>
                  <a:pt x="873" y="228"/>
                </a:cubicBezTo>
                <a:cubicBezTo>
                  <a:pt x="873" y="228"/>
                  <a:pt x="874" y="229"/>
                  <a:pt x="875" y="229"/>
                </a:cubicBezTo>
                <a:cubicBezTo>
                  <a:pt x="876" y="229"/>
                  <a:pt x="876" y="228"/>
                  <a:pt x="877" y="228"/>
                </a:cubicBezTo>
                <a:cubicBezTo>
                  <a:pt x="1023" y="82"/>
                  <a:pt x="1023" y="82"/>
                  <a:pt x="1023" y="82"/>
                </a:cubicBezTo>
                <a:cubicBezTo>
                  <a:pt x="1024" y="81"/>
                  <a:pt x="1024" y="79"/>
                  <a:pt x="1023" y="78"/>
                </a:cubicBezTo>
                <a:cubicBezTo>
                  <a:pt x="1021" y="77"/>
                  <a:pt x="1019" y="77"/>
                  <a:pt x="1018" y="78"/>
                </a:cubicBezTo>
                <a:lnTo>
                  <a:pt x="873" y="223"/>
                </a:lnTo>
                <a:close/>
                <a:moveTo>
                  <a:pt x="1062" y="42"/>
                </a:moveTo>
                <a:cubicBezTo>
                  <a:pt x="1063" y="42"/>
                  <a:pt x="1063" y="41"/>
                  <a:pt x="1064" y="41"/>
                </a:cubicBezTo>
                <a:cubicBezTo>
                  <a:pt x="1069" y="36"/>
                  <a:pt x="1069" y="36"/>
                  <a:pt x="1069" y="36"/>
                </a:cubicBezTo>
                <a:cubicBezTo>
                  <a:pt x="1070" y="35"/>
                  <a:pt x="1070" y="33"/>
                  <a:pt x="1069" y="32"/>
                </a:cubicBezTo>
                <a:cubicBezTo>
                  <a:pt x="1067" y="30"/>
                  <a:pt x="1066" y="30"/>
                  <a:pt x="1064" y="32"/>
                </a:cubicBezTo>
                <a:cubicBezTo>
                  <a:pt x="1060" y="36"/>
                  <a:pt x="1060" y="36"/>
                  <a:pt x="1060" y="36"/>
                </a:cubicBezTo>
                <a:cubicBezTo>
                  <a:pt x="1058" y="38"/>
                  <a:pt x="1058" y="39"/>
                  <a:pt x="1060" y="41"/>
                </a:cubicBezTo>
                <a:cubicBezTo>
                  <a:pt x="1060" y="41"/>
                  <a:pt x="1061" y="42"/>
                  <a:pt x="1062" y="42"/>
                </a:cubicBezTo>
                <a:close/>
                <a:moveTo>
                  <a:pt x="867" y="250"/>
                </a:moveTo>
                <a:cubicBezTo>
                  <a:pt x="868" y="250"/>
                  <a:pt x="869" y="250"/>
                  <a:pt x="870" y="249"/>
                </a:cubicBezTo>
                <a:cubicBezTo>
                  <a:pt x="878" y="240"/>
                  <a:pt x="878" y="240"/>
                  <a:pt x="878" y="240"/>
                </a:cubicBezTo>
                <a:cubicBezTo>
                  <a:pt x="880" y="239"/>
                  <a:pt x="880" y="237"/>
                  <a:pt x="878" y="236"/>
                </a:cubicBezTo>
                <a:cubicBezTo>
                  <a:pt x="877" y="235"/>
                  <a:pt x="875" y="235"/>
                  <a:pt x="874" y="236"/>
                </a:cubicBezTo>
                <a:cubicBezTo>
                  <a:pt x="865" y="245"/>
                  <a:pt x="865" y="245"/>
                  <a:pt x="865" y="245"/>
                </a:cubicBezTo>
                <a:cubicBezTo>
                  <a:pt x="864" y="246"/>
                  <a:pt x="864" y="248"/>
                  <a:pt x="865" y="249"/>
                </a:cubicBezTo>
                <a:cubicBezTo>
                  <a:pt x="866" y="250"/>
                  <a:pt x="867" y="250"/>
                  <a:pt x="867" y="250"/>
                </a:cubicBezTo>
                <a:close/>
                <a:moveTo>
                  <a:pt x="708" y="410"/>
                </a:moveTo>
                <a:cubicBezTo>
                  <a:pt x="709" y="410"/>
                  <a:pt x="709" y="409"/>
                  <a:pt x="710" y="409"/>
                </a:cubicBezTo>
                <a:cubicBezTo>
                  <a:pt x="840" y="279"/>
                  <a:pt x="840" y="279"/>
                  <a:pt x="840" y="279"/>
                </a:cubicBezTo>
                <a:cubicBezTo>
                  <a:pt x="841" y="278"/>
                  <a:pt x="841" y="276"/>
                  <a:pt x="840" y="275"/>
                </a:cubicBezTo>
                <a:cubicBezTo>
                  <a:pt x="839" y="273"/>
                  <a:pt x="837" y="273"/>
                  <a:pt x="835" y="275"/>
                </a:cubicBezTo>
                <a:cubicBezTo>
                  <a:pt x="706" y="404"/>
                  <a:pt x="706" y="404"/>
                  <a:pt x="706" y="404"/>
                </a:cubicBezTo>
                <a:cubicBezTo>
                  <a:pt x="704" y="406"/>
                  <a:pt x="704" y="407"/>
                  <a:pt x="706" y="409"/>
                </a:cubicBezTo>
                <a:cubicBezTo>
                  <a:pt x="706" y="409"/>
                  <a:pt x="707" y="410"/>
                  <a:pt x="708" y="410"/>
                </a:cubicBezTo>
                <a:close/>
                <a:moveTo>
                  <a:pt x="1037" y="82"/>
                </a:moveTo>
                <a:cubicBezTo>
                  <a:pt x="1038" y="81"/>
                  <a:pt x="1038" y="79"/>
                  <a:pt x="1037" y="78"/>
                </a:cubicBezTo>
                <a:cubicBezTo>
                  <a:pt x="1035" y="77"/>
                  <a:pt x="1033" y="77"/>
                  <a:pt x="1032" y="78"/>
                </a:cubicBezTo>
                <a:cubicBezTo>
                  <a:pt x="880" y="230"/>
                  <a:pt x="880" y="230"/>
                  <a:pt x="880" y="230"/>
                </a:cubicBezTo>
                <a:cubicBezTo>
                  <a:pt x="879" y="231"/>
                  <a:pt x="879" y="233"/>
                  <a:pt x="880" y="234"/>
                </a:cubicBezTo>
                <a:cubicBezTo>
                  <a:pt x="881" y="235"/>
                  <a:pt x="881" y="235"/>
                  <a:pt x="882" y="235"/>
                </a:cubicBezTo>
                <a:cubicBezTo>
                  <a:pt x="883" y="235"/>
                  <a:pt x="884" y="235"/>
                  <a:pt x="884" y="234"/>
                </a:cubicBezTo>
                <a:lnTo>
                  <a:pt x="1037" y="82"/>
                </a:lnTo>
                <a:close/>
                <a:moveTo>
                  <a:pt x="849" y="268"/>
                </a:moveTo>
                <a:cubicBezTo>
                  <a:pt x="850" y="268"/>
                  <a:pt x="851" y="268"/>
                  <a:pt x="852" y="267"/>
                </a:cubicBezTo>
                <a:cubicBezTo>
                  <a:pt x="856" y="262"/>
                  <a:pt x="856" y="262"/>
                  <a:pt x="856" y="262"/>
                </a:cubicBezTo>
                <a:cubicBezTo>
                  <a:pt x="858" y="261"/>
                  <a:pt x="858" y="259"/>
                  <a:pt x="856" y="258"/>
                </a:cubicBezTo>
                <a:cubicBezTo>
                  <a:pt x="855" y="257"/>
                  <a:pt x="853" y="257"/>
                  <a:pt x="852" y="258"/>
                </a:cubicBezTo>
                <a:cubicBezTo>
                  <a:pt x="847" y="263"/>
                  <a:pt x="847" y="263"/>
                  <a:pt x="847" y="263"/>
                </a:cubicBezTo>
                <a:cubicBezTo>
                  <a:pt x="846" y="264"/>
                  <a:pt x="846" y="266"/>
                  <a:pt x="847" y="267"/>
                </a:cubicBezTo>
                <a:cubicBezTo>
                  <a:pt x="848" y="268"/>
                  <a:pt x="849" y="268"/>
                  <a:pt x="849" y="268"/>
                </a:cubicBezTo>
                <a:close/>
                <a:moveTo>
                  <a:pt x="401" y="717"/>
                </a:moveTo>
                <a:cubicBezTo>
                  <a:pt x="401" y="717"/>
                  <a:pt x="402" y="716"/>
                  <a:pt x="403" y="716"/>
                </a:cubicBezTo>
                <a:cubicBezTo>
                  <a:pt x="572" y="546"/>
                  <a:pt x="572" y="546"/>
                  <a:pt x="572" y="546"/>
                </a:cubicBezTo>
                <a:cubicBezTo>
                  <a:pt x="574" y="545"/>
                  <a:pt x="574" y="543"/>
                  <a:pt x="572" y="542"/>
                </a:cubicBezTo>
                <a:cubicBezTo>
                  <a:pt x="571" y="541"/>
                  <a:pt x="569" y="541"/>
                  <a:pt x="568" y="542"/>
                </a:cubicBezTo>
                <a:cubicBezTo>
                  <a:pt x="399" y="711"/>
                  <a:pt x="399" y="711"/>
                  <a:pt x="399" y="711"/>
                </a:cubicBezTo>
                <a:cubicBezTo>
                  <a:pt x="397" y="713"/>
                  <a:pt x="397" y="715"/>
                  <a:pt x="399" y="716"/>
                </a:cubicBezTo>
                <a:cubicBezTo>
                  <a:pt x="399" y="716"/>
                  <a:pt x="400" y="717"/>
                  <a:pt x="401" y="717"/>
                </a:cubicBezTo>
                <a:close/>
                <a:moveTo>
                  <a:pt x="1053" y="75"/>
                </a:moveTo>
                <a:cubicBezTo>
                  <a:pt x="1054" y="76"/>
                  <a:pt x="1055" y="76"/>
                  <a:pt x="1056" y="76"/>
                </a:cubicBezTo>
                <a:cubicBezTo>
                  <a:pt x="1056" y="76"/>
                  <a:pt x="1057" y="76"/>
                  <a:pt x="1058" y="75"/>
                </a:cubicBezTo>
                <a:cubicBezTo>
                  <a:pt x="1059" y="74"/>
                  <a:pt x="1059" y="74"/>
                  <a:pt x="1059" y="74"/>
                </a:cubicBezTo>
                <a:cubicBezTo>
                  <a:pt x="1060" y="72"/>
                  <a:pt x="1060" y="71"/>
                  <a:pt x="1059" y="69"/>
                </a:cubicBezTo>
                <a:cubicBezTo>
                  <a:pt x="1058" y="68"/>
                  <a:pt x="1056" y="68"/>
                  <a:pt x="1055" y="69"/>
                </a:cubicBezTo>
                <a:cubicBezTo>
                  <a:pt x="1053" y="71"/>
                  <a:pt x="1053" y="71"/>
                  <a:pt x="1053" y="71"/>
                </a:cubicBezTo>
                <a:cubicBezTo>
                  <a:pt x="1052" y="72"/>
                  <a:pt x="1052" y="74"/>
                  <a:pt x="1053" y="75"/>
                </a:cubicBezTo>
                <a:close/>
                <a:moveTo>
                  <a:pt x="1052" y="76"/>
                </a:moveTo>
                <a:cubicBezTo>
                  <a:pt x="1051" y="75"/>
                  <a:pt x="1049" y="75"/>
                  <a:pt x="1048" y="76"/>
                </a:cubicBezTo>
                <a:cubicBezTo>
                  <a:pt x="890" y="234"/>
                  <a:pt x="890" y="234"/>
                  <a:pt x="890" y="234"/>
                </a:cubicBezTo>
                <a:cubicBezTo>
                  <a:pt x="889" y="235"/>
                  <a:pt x="889" y="237"/>
                  <a:pt x="890" y="238"/>
                </a:cubicBezTo>
                <a:cubicBezTo>
                  <a:pt x="891" y="239"/>
                  <a:pt x="891" y="239"/>
                  <a:pt x="892" y="239"/>
                </a:cubicBezTo>
                <a:cubicBezTo>
                  <a:pt x="893" y="239"/>
                  <a:pt x="894" y="239"/>
                  <a:pt x="894" y="238"/>
                </a:cubicBezTo>
                <a:cubicBezTo>
                  <a:pt x="1052" y="81"/>
                  <a:pt x="1052" y="81"/>
                  <a:pt x="1052" y="81"/>
                </a:cubicBezTo>
                <a:cubicBezTo>
                  <a:pt x="1053" y="79"/>
                  <a:pt x="1053" y="77"/>
                  <a:pt x="1052" y="76"/>
                </a:cubicBezTo>
                <a:close/>
                <a:moveTo>
                  <a:pt x="874" y="254"/>
                </a:moveTo>
                <a:cubicBezTo>
                  <a:pt x="875" y="254"/>
                  <a:pt x="876" y="255"/>
                  <a:pt x="877" y="255"/>
                </a:cubicBezTo>
                <a:cubicBezTo>
                  <a:pt x="877" y="255"/>
                  <a:pt x="878" y="254"/>
                  <a:pt x="879" y="254"/>
                </a:cubicBezTo>
                <a:cubicBezTo>
                  <a:pt x="887" y="246"/>
                  <a:pt x="887" y="246"/>
                  <a:pt x="887" y="246"/>
                </a:cubicBezTo>
                <a:cubicBezTo>
                  <a:pt x="888" y="245"/>
                  <a:pt x="888" y="243"/>
                  <a:pt x="887" y="242"/>
                </a:cubicBezTo>
                <a:cubicBezTo>
                  <a:pt x="886" y="240"/>
                  <a:pt x="884" y="240"/>
                  <a:pt x="882" y="242"/>
                </a:cubicBezTo>
                <a:cubicBezTo>
                  <a:pt x="874" y="249"/>
                  <a:pt x="874" y="249"/>
                  <a:pt x="874" y="249"/>
                </a:cubicBezTo>
                <a:cubicBezTo>
                  <a:pt x="873" y="251"/>
                  <a:pt x="873" y="253"/>
                  <a:pt x="874" y="254"/>
                </a:cubicBezTo>
                <a:close/>
                <a:moveTo>
                  <a:pt x="401" y="732"/>
                </a:moveTo>
                <a:cubicBezTo>
                  <a:pt x="580" y="552"/>
                  <a:pt x="580" y="552"/>
                  <a:pt x="580" y="552"/>
                </a:cubicBezTo>
                <a:cubicBezTo>
                  <a:pt x="582" y="551"/>
                  <a:pt x="582" y="549"/>
                  <a:pt x="580" y="548"/>
                </a:cubicBezTo>
                <a:cubicBezTo>
                  <a:pt x="579" y="547"/>
                  <a:pt x="577" y="547"/>
                  <a:pt x="576" y="548"/>
                </a:cubicBezTo>
                <a:cubicBezTo>
                  <a:pt x="396" y="727"/>
                  <a:pt x="396" y="727"/>
                  <a:pt x="396" y="727"/>
                </a:cubicBezTo>
                <a:cubicBezTo>
                  <a:pt x="395" y="729"/>
                  <a:pt x="395" y="731"/>
                  <a:pt x="396" y="732"/>
                </a:cubicBezTo>
                <a:cubicBezTo>
                  <a:pt x="397" y="732"/>
                  <a:pt x="398" y="733"/>
                  <a:pt x="399" y="733"/>
                </a:cubicBezTo>
                <a:cubicBezTo>
                  <a:pt x="399" y="733"/>
                  <a:pt x="400" y="732"/>
                  <a:pt x="401" y="732"/>
                </a:cubicBezTo>
                <a:close/>
                <a:moveTo>
                  <a:pt x="703" y="430"/>
                </a:moveTo>
                <a:cubicBezTo>
                  <a:pt x="856" y="276"/>
                  <a:pt x="856" y="276"/>
                  <a:pt x="856" y="276"/>
                </a:cubicBezTo>
                <a:cubicBezTo>
                  <a:pt x="858" y="275"/>
                  <a:pt x="858" y="273"/>
                  <a:pt x="856" y="272"/>
                </a:cubicBezTo>
                <a:cubicBezTo>
                  <a:pt x="855" y="271"/>
                  <a:pt x="853" y="271"/>
                  <a:pt x="852" y="272"/>
                </a:cubicBezTo>
                <a:cubicBezTo>
                  <a:pt x="698" y="426"/>
                  <a:pt x="698" y="426"/>
                  <a:pt x="698" y="426"/>
                </a:cubicBezTo>
                <a:cubicBezTo>
                  <a:pt x="697" y="427"/>
                  <a:pt x="697" y="429"/>
                  <a:pt x="698" y="430"/>
                </a:cubicBezTo>
                <a:cubicBezTo>
                  <a:pt x="699" y="431"/>
                  <a:pt x="700" y="431"/>
                  <a:pt x="700" y="431"/>
                </a:cubicBezTo>
                <a:cubicBezTo>
                  <a:pt x="701" y="431"/>
                  <a:pt x="702" y="431"/>
                  <a:pt x="703" y="430"/>
                </a:cubicBezTo>
                <a:close/>
                <a:moveTo>
                  <a:pt x="870" y="276"/>
                </a:moveTo>
                <a:cubicBezTo>
                  <a:pt x="871" y="276"/>
                  <a:pt x="871" y="275"/>
                  <a:pt x="872" y="275"/>
                </a:cubicBezTo>
                <a:cubicBezTo>
                  <a:pt x="875" y="271"/>
                  <a:pt x="875" y="271"/>
                  <a:pt x="875" y="271"/>
                </a:cubicBezTo>
                <a:cubicBezTo>
                  <a:pt x="877" y="270"/>
                  <a:pt x="877" y="268"/>
                  <a:pt x="875" y="267"/>
                </a:cubicBezTo>
                <a:cubicBezTo>
                  <a:pt x="874" y="266"/>
                  <a:pt x="872" y="266"/>
                  <a:pt x="871" y="267"/>
                </a:cubicBezTo>
                <a:cubicBezTo>
                  <a:pt x="868" y="270"/>
                  <a:pt x="868" y="270"/>
                  <a:pt x="868" y="270"/>
                </a:cubicBezTo>
                <a:cubicBezTo>
                  <a:pt x="866" y="271"/>
                  <a:pt x="866" y="273"/>
                  <a:pt x="868" y="275"/>
                </a:cubicBezTo>
                <a:cubicBezTo>
                  <a:pt x="868" y="275"/>
                  <a:pt x="869" y="276"/>
                  <a:pt x="870" y="276"/>
                </a:cubicBezTo>
                <a:close/>
                <a:moveTo>
                  <a:pt x="862" y="280"/>
                </a:moveTo>
                <a:cubicBezTo>
                  <a:pt x="861" y="279"/>
                  <a:pt x="859" y="279"/>
                  <a:pt x="858" y="280"/>
                </a:cubicBezTo>
                <a:cubicBezTo>
                  <a:pt x="700" y="438"/>
                  <a:pt x="700" y="438"/>
                  <a:pt x="700" y="438"/>
                </a:cubicBezTo>
                <a:cubicBezTo>
                  <a:pt x="699" y="439"/>
                  <a:pt x="699" y="441"/>
                  <a:pt x="700" y="442"/>
                </a:cubicBezTo>
                <a:cubicBezTo>
                  <a:pt x="701" y="443"/>
                  <a:pt x="702" y="443"/>
                  <a:pt x="702" y="443"/>
                </a:cubicBezTo>
                <a:cubicBezTo>
                  <a:pt x="703" y="443"/>
                  <a:pt x="704" y="443"/>
                  <a:pt x="704" y="442"/>
                </a:cubicBezTo>
                <a:cubicBezTo>
                  <a:pt x="862" y="285"/>
                  <a:pt x="862" y="285"/>
                  <a:pt x="862" y="285"/>
                </a:cubicBezTo>
                <a:cubicBezTo>
                  <a:pt x="863" y="283"/>
                  <a:pt x="863" y="281"/>
                  <a:pt x="862" y="280"/>
                </a:cubicBezTo>
                <a:close/>
                <a:moveTo>
                  <a:pt x="583" y="555"/>
                </a:moveTo>
                <a:cubicBezTo>
                  <a:pt x="399" y="738"/>
                  <a:pt x="399" y="738"/>
                  <a:pt x="399" y="738"/>
                </a:cubicBezTo>
                <a:cubicBezTo>
                  <a:pt x="398" y="740"/>
                  <a:pt x="398" y="742"/>
                  <a:pt x="399" y="743"/>
                </a:cubicBezTo>
                <a:cubicBezTo>
                  <a:pt x="400" y="743"/>
                  <a:pt x="401" y="744"/>
                  <a:pt x="402" y="744"/>
                </a:cubicBezTo>
                <a:cubicBezTo>
                  <a:pt x="402" y="744"/>
                  <a:pt x="403" y="743"/>
                  <a:pt x="404" y="743"/>
                </a:cubicBezTo>
                <a:cubicBezTo>
                  <a:pt x="587" y="559"/>
                  <a:pt x="587" y="559"/>
                  <a:pt x="587" y="559"/>
                </a:cubicBezTo>
                <a:cubicBezTo>
                  <a:pt x="589" y="558"/>
                  <a:pt x="589" y="556"/>
                  <a:pt x="587" y="555"/>
                </a:cubicBezTo>
                <a:cubicBezTo>
                  <a:pt x="586" y="554"/>
                  <a:pt x="584" y="554"/>
                  <a:pt x="583" y="555"/>
                </a:cubicBezTo>
                <a:close/>
                <a:moveTo>
                  <a:pt x="1084" y="61"/>
                </a:moveTo>
                <a:cubicBezTo>
                  <a:pt x="1085" y="61"/>
                  <a:pt x="1086" y="61"/>
                  <a:pt x="1087" y="60"/>
                </a:cubicBezTo>
                <a:cubicBezTo>
                  <a:pt x="1090" y="57"/>
                  <a:pt x="1090" y="57"/>
                  <a:pt x="1090" y="57"/>
                </a:cubicBezTo>
                <a:cubicBezTo>
                  <a:pt x="1091" y="56"/>
                  <a:pt x="1091" y="54"/>
                  <a:pt x="1090" y="53"/>
                </a:cubicBezTo>
                <a:cubicBezTo>
                  <a:pt x="1088" y="51"/>
                  <a:pt x="1087" y="51"/>
                  <a:pt x="1085" y="53"/>
                </a:cubicBezTo>
                <a:cubicBezTo>
                  <a:pt x="1082" y="56"/>
                  <a:pt x="1082" y="56"/>
                  <a:pt x="1082" y="56"/>
                </a:cubicBezTo>
                <a:cubicBezTo>
                  <a:pt x="1081" y="57"/>
                  <a:pt x="1081" y="59"/>
                  <a:pt x="1082" y="60"/>
                </a:cubicBezTo>
                <a:cubicBezTo>
                  <a:pt x="1083" y="61"/>
                  <a:pt x="1084" y="61"/>
                  <a:pt x="1084" y="61"/>
                </a:cubicBezTo>
                <a:close/>
                <a:moveTo>
                  <a:pt x="885" y="261"/>
                </a:moveTo>
                <a:cubicBezTo>
                  <a:pt x="885" y="261"/>
                  <a:pt x="886" y="260"/>
                  <a:pt x="887" y="260"/>
                </a:cubicBezTo>
                <a:cubicBezTo>
                  <a:pt x="895" y="252"/>
                  <a:pt x="895" y="252"/>
                  <a:pt x="895" y="252"/>
                </a:cubicBezTo>
                <a:cubicBezTo>
                  <a:pt x="896" y="251"/>
                  <a:pt x="896" y="249"/>
                  <a:pt x="895" y="248"/>
                </a:cubicBezTo>
                <a:cubicBezTo>
                  <a:pt x="893" y="247"/>
                  <a:pt x="891" y="247"/>
                  <a:pt x="890" y="248"/>
                </a:cubicBezTo>
                <a:cubicBezTo>
                  <a:pt x="883" y="255"/>
                  <a:pt x="883" y="255"/>
                  <a:pt x="883" y="255"/>
                </a:cubicBezTo>
                <a:cubicBezTo>
                  <a:pt x="881" y="257"/>
                  <a:pt x="881" y="259"/>
                  <a:pt x="883" y="260"/>
                </a:cubicBezTo>
                <a:cubicBezTo>
                  <a:pt x="883" y="260"/>
                  <a:pt x="884" y="261"/>
                  <a:pt x="885" y="261"/>
                </a:cubicBezTo>
                <a:close/>
                <a:moveTo>
                  <a:pt x="937" y="200"/>
                </a:moveTo>
                <a:cubicBezTo>
                  <a:pt x="898" y="240"/>
                  <a:pt x="898" y="240"/>
                  <a:pt x="898" y="240"/>
                </a:cubicBezTo>
                <a:cubicBezTo>
                  <a:pt x="897" y="241"/>
                  <a:pt x="897" y="243"/>
                  <a:pt x="898" y="244"/>
                </a:cubicBezTo>
                <a:cubicBezTo>
                  <a:pt x="898" y="245"/>
                  <a:pt x="899" y="245"/>
                  <a:pt x="900" y="245"/>
                </a:cubicBezTo>
                <a:cubicBezTo>
                  <a:pt x="901" y="245"/>
                  <a:pt x="902" y="245"/>
                  <a:pt x="902" y="244"/>
                </a:cubicBezTo>
                <a:cubicBezTo>
                  <a:pt x="942" y="205"/>
                  <a:pt x="942" y="205"/>
                  <a:pt x="942" y="205"/>
                </a:cubicBezTo>
                <a:cubicBezTo>
                  <a:pt x="1072" y="75"/>
                  <a:pt x="1072" y="75"/>
                  <a:pt x="1072" y="75"/>
                </a:cubicBezTo>
                <a:cubicBezTo>
                  <a:pt x="1073" y="74"/>
                  <a:pt x="1073" y="72"/>
                  <a:pt x="1072" y="70"/>
                </a:cubicBezTo>
                <a:cubicBezTo>
                  <a:pt x="1071" y="69"/>
                  <a:pt x="1069" y="69"/>
                  <a:pt x="1068" y="70"/>
                </a:cubicBezTo>
                <a:lnTo>
                  <a:pt x="937" y="200"/>
                </a:lnTo>
                <a:close/>
                <a:moveTo>
                  <a:pt x="860" y="300"/>
                </a:moveTo>
                <a:cubicBezTo>
                  <a:pt x="861" y="299"/>
                  <a:pt x="861" y="297"/>
                  <a:pt x="860" y="296"/>
                </a:cubicBezTo>
                <a:cubicBezTo>
                  <a:pt x="859" y="295"/>
                  <a:pt x="857" y="295"/>
                  <a:pt x="856" y="296"/>
                </a:cubicBezTo>
                <a:cubicBezTo>
                  <a:pt x="708" y="444"/>
                  <a:pt x="708" y="444"/>
                  <a:pt x="708" y="444"/>
                </a:cubicBezTo>
                <a:cubicBezTo>
                  <a:pt x="707" y="445"/>
                  <a:pt x="707" y="447"/>
                  <a:pt x="708" y="448"/>
                </a:cubicBezTo>
                <a:cubicBezTo>
                  <a:pt x="708" y="449"/>
                  <a:pt x="709" y="449"/>
                  <a:pt x="710" y="449"/>
                </a:cubicBezTo>
                <a:cubicBezTo>
                  <a:pt x="711" y="449"/>
                  <a:pt x="712" y="449"/>
                  <a:pt x="712" y="448"/>
                </a:cubicBezTo>
                <a:lnTo>
                  <a:pt x="860" y="300"/>
                </a:lnTo>
                <a:close/>
                <a:moveTo>
                  <a:pt x="904" y="253"/>
                </a:moveTo>
                <a:cubicBezTo>
                  <a:pt x="904" y="253"/>
                  <a:pt x="905" y="254"/>
                  <a:pt x="906" y="254"/>
                </a:cubicBezTo>
                <a:cubicBezTo>
                  <a:pt x="906" y="254"/>
                  <a:pt x="907" y="253"/>
                  <a:pt x="908" y="253"/>
                </a:cubicBezTo>
                <a:cubicBezTo>
                  <a:pt x="1083" y="77"/>
                  <a:pt x="1083" y="77"/>
                  <a:pt x="1083" y="77"/>
                </a:cubicBezTo>
                <a:cubicBezTo>
                  <a:pt x="1102" y="59"/>
                  <a:pt x="1102" y="59"/>
                  <a:pt x="1102" y="59"/>
                </a:cubicBezTo>
                <a:cubicBezTo>
                  <a:pt x="1103" y="58"/>
                  <a:pt x="1103" y="56"/>
                  <a:pt x="1102" y="54"/>
                </a:cubicBezTo>
                <a:cubicBezTo>
                  <a:pt x="1101" y="53"/>
                  <a:pt x="1099" y="53"/>
                  <a:pt x="1098" y="54"/>
                </a:cubicBezTo>
                <a:cubicBezTo>
                  <a:pt x="1079" y="73"/>
                  <a:pt x="1079" y="73"/>
                  <a:pt x="1079" y="73"/>
                </a:cubicBezTo>
                <a:cubicBezTo>
                  <a:pt x="904" y="248"/>
                  <a:pt x="904" y="248"/>
                  <a:pt x="904" y="248"/>
                </a:cubicBezTo>
                <a:cubicBezTo>
                  <a:pt x="902" y="250"/>
                  <a:pt x="902" y="252"/>
                  <a:pt x="904" y="253"/>
                </a:cubicBezTo>
                <a:close/>
                <a:moveTo>
                  <a:pt x="1137" y="22"/>
                </a:moveTo>
                <a:cubicBezTo>
                  <a:pt x="1138" y="22"/>
                  <a:pt x="1139" y="22"/>
                  <a:pt x="1139" y="21"/>
                </a:cubicBezTo>
                <a:cubicBezTo>
                  <a:pt x="1144" y="16"/>
                  <a:pt x="1144" y="16"/>
                  <a:pt x="1144" y="16"/>
                </a:cubicBezTo>
                <a:cubicBezTo>
                  <a:pt x="1146" y="15"/>
                  <a:pt x="1146" y="13"/>
                  <a:pt x="1144" y="12"/>
                </a:cubicBezTo>
                <a:cubicBezTo>
                  <a:pt x="1143" y="11"/>
                  <a:pt x="1141" y="11"/>
                  <a:pt x="1140" y="12"/>
                </a:cubicBezTo>
                <a:cubicBezTo>
                  <a:pt x="1135" y="17"/>
                  <a:pt x="1135" y="17"/>
                  <a:pt x="1135" y="17"/>
                </a:cubicBezTo>
                <a:cubicBezTo>
                  <a:pt x="1134" y="18"/>
                  <a:pt x="1134" y="20"/>
                  <a:pt x="1135" y="21"/>
                </a:cubicBezTo>
                <a:cubicBezTo>
                  <a:pt x="1136" y="22"/>
                  <a:pt x="1136" y="22"/>
                  <a:pt x="1137" y="22"/>
                </a:cubicBezTo>
                <a:close/>
                <a:moveTo>
                  <a:pt x="879" y="280"/>
                </a:moveTo>
                <a:cubicBezTo>
                  <a:pt x="880" y="280"/>
                  <a:pt x="881" y="280"/>
                  <a:pt x="881" y="279"/>
                </a:cubicBezTo>
                <a:cubicBezTo>
                  <a:pt x="888" y="272"/>
                  <a:pt x="888" y="272"/>
                  <a:pt x="888" y="272"/>
                </a:cubicBezTo>
                <a:cubicBezTo>
                  <a:pt x="888" y="272"/>
                  <a:pt x="888" y="272"/>
                  <a:pt x="889" y="272"/>
                </a:cubicBezTo>
                <a:cubicBezTo>
                  <a:pt x="889" y="272"/>
                  <a:pt x="889" y="272"/>
                  <a:pt x="889" y="272"/>
                </a:cubicBezTo>
                <a:cubicBezTo>
                  <a:pt x="900" y="260"/>
                  <a:pt x="900" y="260"/>
                  <a:pt x="900" y="260"/>
                </a:cubicBezTo>
                <a:cubicBezTo>
                  <a:pt x="900" y="260"/>
                  <a:pt x="900" y="260"/>
                  <a:pt x="900" y="260"/>
                </a:cubicBezTo>
                <a:cubicBezTo>
                  <a:pt x="903" y="258"/>
                  <a:pt x="903" y="258"/>
                  <a:pt x="903" y="258"/>
                </a:cubicBezTo>
                <a:cubicBezTo>
                  <a:pt x="904" y="257"/>
                  <a:pt x="904" y="255"/>
                  <a:pt x="903" y="253"/>
                </a:cubicBezTo>
                <a:cubicBezTo>
                  <a:pt x="902" y="252"/>
                  <a:pt x="900" y="252"/>
                  <a:pt x="899" y="253"/>
                </a:cubicBezTo>
                <a:cubicBezTo>
                  <a:pt x="897" y="256"/>
                  <a:pt x="897" y="256"/>
                  <a:pt x="897" y="256"/>
                </a:cubicBezTo>
                <a:cubicBezTo>
                  <a:pt x="897" y="256"/>
                  <a:pt x="897" y="256"/>
                  <a:pt x="897" y="256"/>
                </a:cubicBezTo>
                <a:cubicBezTo>
                  <a:pt x="885" y="267"/>
                  <a:pt x="885" y="267"/>
                  <a:pt x="885" y="267"/>
                </a:cubicBezTo>
                <a:cubicBezTo>
                  <a:pt x="885" y="267"/>
                  <a:pt x="885" y="268"/>
                  <a:pt x="885" y="268"/>
                </a:cubicBezTo>
                <a:cubicBezTo>
                  <a:pt x="884" y="268"/>
                  <a:pt x="884" y="268"/>
                  <a:pt x="884" y="268"/>
                </a:cubicBezTo>
                <a:cubicBezTo>
                  <a:pt x="877" y="275"/>
                  <a:pt x="877" y="275"/>
                  <a:pt x="877" y="275"/>
                </a:cubicBezTo>
                <a:cubicBezTo>
                  <a:pt x="876" y="276"/>
                  <a:pt x="876" y="278"/>
                  <a:pt x="877" y="279"/>
                </a:cubicBezTo>
                <a:cubicBezTo>
                  <a:pt x="877" y="280"/>
                  <a:pt x="878" y="280"/>
                  <a:pt x="879" y="280"/>
                </a:cubicBezTo>
                <a:close/>
                <a:moveTo>
                  <a:pt x="399" y="757"/>
                </a:moveTo>
                <a:cubicBezTo>
                  <a:pt x="400" y="758"/>
                  <a:pt x="400" y="758"/>
                  <a:pt x="401" y="758"/>
                </a:cubicBezTo>
                <a:cubicBezTo>
                  <a:pt x="402" y="758"/>
                  <a:pt x="403" y="758"/>
                  <a:pt x="403" y="757"/>
                </a:cubicBezTo>
                <a:cubicBezTo>
                  <a:pt x="598" y="563"/>
                  <a:pt x="598" y="563"/>
                  <a:pt x="598" y="563"/>
                </a:cubicBezTo>
                <a:cubicBezTo>
                  <a:pt x="599" y="561"/>
                  <a:pt x="599" y="559"/>
                  <a:pt x="598" y="558"/>
                </a:cubicBezTo>
                <a:cubicBezTo>
                  <a:pt x="597" y="557"/>
                  <a:pt x="595" y="557"/>
                  <a:pt x="594" y="558"/>
                </a:cubicBezTo>
                <a:cubicBezTo>
                  <a:pt x="399" y="753"/>
                  <a:pt x="399" y="753"/>
                  <a:pt x="399" y="753"/>
                </a:cubicBezTo>
                <a:cubicBezTo>
                  <a:pt x="398" y="754"/>
                  <a:pt x="398" y="756"/>
                  <a:pt x="399" y="757"/>
                </a:cubicBezTo>
                <a:close/>
                <a:moveTo>
                  <a:pt x="1146" y="24"/>
                </a:moveTo>
                <a:cubicBezTo>
                  <a:pt x="1147" y="25"/>
                  <a:pt x="1147" y="25"/>
                  <a:pt x="1148" y="25"/>
                </a:cubicBezTo>
                <a:cubicBezTo>
                  <a:pt x="1149" y="25"/>
                  <a:pt x="1150" y="25"/>
                  <a:pt x="1150" y="24"/>
                </a:cubicBezTo>
                <a:cubicBezTo>
                  <a:pt x="1154" y="20"/>
                  <a:pt x="1154" y="20"/>
                  <a:pt x="1154" y="20"/>
                </a:cubicBezTo>
                <a:cubicBezTo>
                  <a:pt x="1154" y="20"/>
                  <a:pt x="1154" y="20"/>
                  <a:pt x="1154" y="20"/>
                </a:cubicBezTo>
                <a:cubicBezTo>
                  <a:pt x="1155" y="20"/>
                  <a:pt x="1155" y="20"/>
                  <a:pt x="1155" y="20"/>
                </a:cubicBezTo>
                <a:cubicBezTo>
                  <a:pt x="1157" y="18"/>
                  <a:pt x="1157" y="18"/>
                  <a:pt x="1157" y="18"/>
                </a:cubicBezTo>
                <a:cubicBezTo>
                  <a:pt x="1158" y="17"/>
                  <a:pt x="1158" y="15"/>
                  <a:pt x="1157" y="13"/>
                </a:cubicBezTo>
                <a:cubicBezTo>
                  <a:pt x="1156" y="12"/>
                  <a:pt x="1154" y="12"/>
                  <a:pt x="1152" y="13"/>
                </a:cubicBezTo>
                <a:cubicBezTo>
                  <a:pt x="1150" y="15"/>
                  <a:pt x="1150" y="15"/>
                  <a:pt x="1150" y="15"/>
                </a:cubicBezTo>
                <a:cubicBezTo>
                  <a:pt x="1150" y="16"/>
                  <a:pt x="1150" y="16"/>
                  <a:pt x="1150" y="16"/>
                </a:cubicBezTo>
                <a:cubicBezTo>
                  <a:pt x="1150" y="16"/>
                  <a:pt x="1150" y="16"/>
                  <a:pt x="1150" y="16"/>
                </a:cubicBezTo>
                <a:cubicBezTo>
                  <a:pt x="1146" y="20"/>
                  <a:pt x="1146" y="20"/>
                  <a:pt x="1146" y="20"/>
                </a:cubicBezTo>
                <a:cubicBezTo>
                  <a:pt x="1145" y="21"/>
                  <a:pt x="1145" y="23"/>
                  <a:pt x="1146" y="24"/>
                </a:cubicBezTo>
                <a:close/>
                <a:moveTo>
                  <a:pt x="870" y="301"/>
                </a:moveTo>
                <a:cubicBezTo>
                  <a:pt x="868" y="299"/>
                  <a:pt x="866" y="299"/>
                  <a:pt x="865" y="301"/>
                </a:cubicBezTo>
                <a:cubicBezTo>
                  <a:pt x="713" y="453"/>
                  <a:pt x="713" y="453"/>
                  <a:pt x="713" y="453"/>
                </a:cubicBezTo>
                <a:cubicBezTo>
                  <a:pt x="712" y="454"/>
                  <a:pt x="712" y="456"/>
                  <a:pt x="713" y="457"/>
                </a:cubicBezTo>
                <a:cubicBezTo>
                  <a:pt x="714" y="458"/>
                  <a:pt x="714" y="458"/>
                  <a:pt x="715" y="458"/>
                </a:cubicBezTo>
                <a:cubicBezTo>
                  <a:pt x="716" y="458"/>
                  <a:pt x="717" y="458"/>
                  <a:pt x="717" y="457"/>
                </a:cubicBezTo>
                <a:cubicBezTo>
                  <a:pt x="870" y="305"/>
                  <a:pt x="870" y="305"/>
                  <a:pt x="870" y="305"/>
                </a:cubicBezTo>
                <a:cubicBezTo>
                  <a:pt x="871" y="304"/>
                  <a:pt x="871" y="302"/>
                  <a:pt x="870" y="301"/>
                </a:cubicBezTo>
                <a:close/>
                <a:moveTo>
                  <a:pt x="1091" y="73"/>
                </a:moveTo>
                <a:cubicBezTo>
                  <a:pt x="1091" y="73"/>
                  <a:pt x="1091" y="73"/>
                  <a:pt x="1091" y="73"/>
                </a:cubicBezTo>
                <a:cubicBezTo>
                  <a:pt x="906" y="259"/>
                  <a:pt x="906" y="259"/>
                  <a:pt x="906" y="259"/>
                </a:cubicBezTo>
                <a:cubicBezTo>
                  <a:pt x="905" y="260"/>
                  <a:pt x="905" y="262"/>
                  <a:pt x="906" y="264"/>
                </a:cubicBezTo>
                <a:cubicBezTo>
                  <a:pt x="907" y="264"/>
                  <a:pt x="908" y="265"/>
                  <a:pt x="909" y="265"/>
                </a:cubicBezTo>
                <a:cubicBezTo>
                  <a:pt x="909" y="265"/>
                  <a:pt x="910" y="264"/>
                  <a:pt x="911" y="264"/>
                </a:cubicBezTo>
                <a:cubicBezTo>
                  <a:pt x="1109" y="65"/>
                  <a:pt x="1109" y="65"/>
                  <a:pt x="1109" y="65"/>
                </a:cubicBezTo>
                <a:cubicBezTo>
                  <a:pt x="1114" y="60"/>
                  <a:pt x="1114" y="60"/>
                  <a:pt x="1114" y="60"/>
                </a:cubicBezTo>
                <a:cubicBezTo>
                  <a:pt x="1116" y="59"/>
                  <a:pt x="1116" y="57"/>
                  <a:pt x="1114" y="56"/>
                </a:cubicBezTo>
                <a:cubicBezTo>
                  <a:pt x="1113" y="55"/>
                  <a:pt x="1111" y="55"/>
                  <a:pt x="1110" y="56"/>
                </a:cubicBezTo>
                <a:cubicBezTo>
                  <a:pt x="1105" y="61"/>
                  <a:pt x="1105" y="61"/>
                  <a:pt x="1105" y="61"/>
                </a:cubicBezTo>
                <a:cubicBezTo>
                  <a:pt x="1103" y="63"/>
                  <a:pt x="1103" y="63"/>
                  <a:pt x="1103" y="63"/>
                </a:cubicBezTo>
                <a:cubicBezTo>
                  <a:pt x="1103" y="63"/>
                  <a:pt x="1102" y="63"/>
                  <a:pt x="1102" y="63"/>
                </a:cubicBezTo>
                <a:lnTo>
                  <a:pt x="1091" y="73"/>
                </a:lnTo>
                <a:close/>
                <a:moveTo>
                  <a:pt x="597" y="569"/>
                </a:moveTo>
                <a:cubicBezTo>
                  <a:pt x="399" y="767"/>
                  <a:pt x="399" y="767"/>
                  <a:pt x="399" y="767"/>
                </a:cubicBezTo>
                <a:cubicBezTo>
                  <a:pt x="398" y="768"/>
                  <a:pt x="398" y="770"/>
                  <a:pt x="399" y="771"/>
                </a:cubicBezTo>
                <a:cubicBezTo>
                  <a:pt x="399" y="772"/>
                  <a:pt x="400" y="772"/>
                  <a:pt x="401" y="772"/>
                </a:cubicBezTo>
                <a:cubicBezTo>
                  <a:pt x="402" y="772"/>
                  <a:pt x="403" y="772"/>
                  <a:pt x="403" y="771"/>
                </a:cubicBezTo>
                <a:cubicBezTo>
                  <a:pt x="601" y="573"/>
                  <a:pt x="601" y="573"/>
                  <a:pt x="601" y="573"/>
                </a:cubicBezTo>
                <a:cubicBezTo>
                  <a:pt x="603" y="572"/>
                  <a:pt x="603" y="570"/>
                  <a:pt x="601" y="569"/>
                </a:cubicBezTo>
                <a:cubicBezTo>
                  <a:pt x="600" y="568"/>
                  <a:pt x="598" y="568"/>
                  <a:pt x="597" y="569"/>
                </a:cubicBezTo>
                <a:close/>
                <a:moveTo>
                  <a:pt x="880" y="308"/>
                </a:moveTo>
                <a:cubicBezTo>
                  <a:pt x="881" y="307"/>
                  <a:pt x="881" y="305"/>
                  <a:pt x="880" y="304"/>
                </a:cubicBezTo>
                <a:cubicBezTo>
                  <a:pt x="879" y="303"/>
                  <a:pt x="877" y="303"/>
                  <a:pt x="876" y="304"/>
                </a:cubicBezTo>
                <a:cubicBezTo>
                  <a:pt x="720" y="460"/>
                  <a:pt x="720" y="460"/>
                  <a:pt x="720" y="460"/>
                </a:cubicBezTo>
                <a:cubicBezTo>
                  <a:pt x="719" y="461"/>
                  <a:pt x="719" y="463"/>
                  <a:pt x="720" y="464"/>
                </a:cubicBezTo>
                <a:cubicBezTo>
                  <a:pt x="720" y="465"/>
                  <a:pt x="721" y="465"/>
                  <a:pt x="722" y="465"/>
                </a:cubicBezTo>
                <a:cubicBezTo>
                  <a:pt x="723" y="465"/>
                  <a:pt x="724" y="465"/>
                  <a:pt x="724" y="464"/>
                </a:cubicBezTo>
                <a:lnTo>
                  <a:pt x="880" y="308"/>
                </a:lnTo>
                <a:close/>
                <a:moveTo>
                  <a:pt x="966" y="214"/>
                </a:moveTo>
                <a:cubicBezTo>
                  <a:pt x="965" y="215"/>
                  <a:pt x="965" y="217"/>
                  <a:pt x="966" y="218"/>
                </a:cubicBezTo>
                <a:cubicBezTo>
                  <a:pt x="967" y="219"/>
                  <a:pt x="968" y="219"/>
                  <a:pt x="968" y="219"/>
                </a:cubicBezTo>
                <a:cubicBezTo>
                  <a:pt x="969" y="219"/>
                  <a:pt x="970" y="219"/>
                  <a:pt x="971" y="218"/>
                </a:cubicBezTo>
                <a:cubicBezTo>
                  <a:pt x="1116" y="73"/>
                  <a:pt x="1116" y="73"/>
                  <a:pt x="1116" y="73"/>
                </a:cubicBezTo>
                <a:cubicBezTo>
                  <a:pt x="1116" y="72"/>
                  <a:pt x="1116" y="72"/>
                  <a:pt x="1116" y="72"/>
                </a:cubicBezTo>
                <a:cubicBezTo>
                  <a:pt x="1124" y="65"/>
                  <a:pt x="1124" y="65"/>
                  <a:pt x="1124" y="65"/>
                </a:cubicBezTo>
                <a:cubicBezTo>
                  <a:pt x="1128" y="60"/>
                  <a:pt x="1128" y="60"/>
                  <a:pt x="1128" y="60"/>
                </a:cubicBezTo>
                <a:cubicBezTo>
                  <a:pt x="1133" y="56"/>
                  <a:pt x="1133" y="56"/>
                  <a:pt x="1133" y="56"/>
                </a:cubicBezTo>
                <a:cubicBezTo>
                  <a:pt x="1136" y="53"/>
                  <a:pt x="1136" y="53"/>
                  <a:pt x="1136" y="53"/>
                </a:cubicBezTo>
                <a:cubicBezTo>
                  <a:pt x="1137" y="52"/>
                  <a:pt x="1137" y="50"/>
                  <a:pt x="1136" y="49"/>
                </a:cubicBezTo>
                <a:cubicBezTo>
                  <a:pt x="1134" y="47"/>
                  <a:pt x="1132" y="47"/>
                  <a:pt x="1131" y="49"/>
                </a:cubicBezTo>
                <a:cubicBezTo>
                  <a:pt x="1128" y="52"/>
                  <a:pt x="1128" y="52"/>
                  <a:pt x="1128" y="52"/>
                </a:cubicBezTo>
                <a:cubicBezTo>
                  <a:pt x="1118" y="62"/>
                  <a:pt x="1118" y="62"/>
                  <a:pt x="1118" y="62"/>
                </a:cubicBezTo>
                <a:cubicBezTo>
                  <a:pt x="1118" y="62"/>
                  <a:pt x="1118" y="62"/>
                  <a:pt x="1118" y="62"/>
                </a:cubicBezTo>
                <a:cubicBezTo>
                  <a:pt x="1112" y="68"/>
                  <a:pt x="1112" y="68"/>
                  <a:pt x="1112" y="68"/>
                </a:cubicBezTo>
                <a:lnTo>
                  <a:pt x="966" y="214"/>
                </a:lnTo>
                <a:close/>
                <a:moveTo>
                  <a:pt x="956" y="229"/>
                </a:moveTo>
                <a:cubicBezTo>
                  <a:pt x="954" y="227"/>
                  <a:pt x="952" y="227"/>
                  <a:pt x="951" y="229"/>
                </a:cubicBezTo>
                <a:cubicBezTo>
                  <a:pt x="923" y="257"/>
                  <a:pt x="923" y="257"/>
                  <a:pt x="923" y="257"/>
                </a:cubicBezTo>
                <a:cubicBezTo>
                  <a:pt x="914" y="265"/>
                  <a:pt x="914" y="265"/>
                  <a:pt x="914" y="265"/>
                </a:cubicBezTo>
                <a:cubicBezTo>
                  <a:pt x="913" y="267"/>
                  <a:pt x="913" y="269"/>
                  <a:pt x="914" y="270"/>
                </a:cubicBezTo>
                <a:cubicBezTo>
                  <a:pt x="915" y="270"/>
                  <a:pt x="916" y="271"/>
                  <a:pt x="917" y="271"/>
                </a:cubicBezTo>
                <a:cubicBezTo>
                  <a:pt x="917" y="271"/>
                  <a:pt x="918" y="270"/>
                  <a:pt x="919" y="270"/>
                </a:cubicBezTo>
                <a:cubicBezTo>
                  <a:pt x="927" y="261"/>
                  <a:pt x="927" y="261"/>
                  <a:pt x="927" y="261"/>
                </a:cubicBezTo>
                <a:cubicBezTo>
                  <a:pt x="956" y="233"/>
                  <a:pt x="956" y="233"/>
                  <a:pt x="956" y="233"/>
                </a:cubicBezTo>
                <a:cubicBezTo>
                  <a:pt x="957" y="232"/>
                  <a:pt x="957" y="230"/>
                  <a:pt x="956" y="229"/>
                </a:cubicBezTo>
                <a:close/>
                <a:moveTo>
                  <a:pt x="1158" y="27"/>
                </a:moveTo>
                <a:cubicBezTo>
                  <a:pt x="1158" y="27"/>
                  <a:pt x="1159" y="28"/>
                  <a:pt x="1160" y="28"/>
                </a:cubicBezTo>
                <a:cubicBezTo>
                  <a:pt x="1161" y="28"/>
                  <a:pt x="1161" y="27"/>
                  <a:pt x="1162" y="27"/>
                </a:cubicBezTo>
                <a:cubicBezTo>
                  <a:pt x="1167" y="21"/>
                  <a:pt x="1167" y="21"/>
                  <a:pt x="1167" y="21"/>
                </a:cubicBezTo>
                <a:cubicBezTo>
                  <a:pt x="1168" y="20"/>
                  <a:pt x="1168" y="18"/>
                  <a:pt x="1167" y="17"/>
                </a:cubicBezTo>
                <a:cubicBezTo>
                  <a:pt x="1166" y="16"/>
                  <a:pt x="1164" y="16"/>
                  <a:pt x="1163" y="17"/>
                </a:cubicBezTo>
                <a:cubicBezTo>
                  <a:pt x="1158" y="22"/>
                  <a:pt x="1158" y="22"/>
                  <a:pt x="1158" y="22"/>
                </a:cubicBezTo>
                <a:cubicBezTo>
                  <a:pt x="1156" y="23"/>
                  <a:pt x="1156" y="25"/>
                  <a:pt x="1158" y="27"/>
                </a:cubicBezTo>
                <a:close/>
                <a:moveTo>
                  <a:pt x="593" y="594"/>
                </a:moveTo>
                <a:cubicBezTo>
                  <a:pt x="592" y="594"/>
                  <a:pt x="593" y="594"/>
                  <a:pt x="592" y="593"/>
                </a:cubicBezTo>
                <a:cubicBezTo>
                  <a:pt x="592" y="593"/>
                  <a:pt x="592" y="593"/>
                  <a:pt x="592" y="593"/>
                </a:cubicBezTo>
                <a:cubicBezTo>
                  <a:pt x="592" y="593"/>
                  <a:pt x="592" y="593"/>
                  <a:pt x="592" y="593"/>
                </a:cubicBezTo>
                <a:cubicBezTo>
                  <a:pt x="592" y="593"/>
                  <a:pt x="592" y="593"/>
                  <a:pt x="592" y="592"/>
                </a:cubicBezTo>
                <a:cubicBezTo>
                  <a:pt x="592" y="592"/>
                  <a:pt x="592" y="592"/>
                  <a:pt x="592" y="592"/>
                </a:cubicBezTo>
                <a:cubicBezTo>
                  <a:pt x="592" y="592"/>
                  <a:pt x="592" y="592"/>
                  <a:pt x="592" y="592"/>
                </a:cubicBezTo>
                <a:cubicBezTo>
                  <a:pt x="592" y="592"/>
                  <a:pt x="592" y="592"/>
                  <a:pt x="592" y="592"/>
                </a:cubicBezTo>
                <a:cubicBezTo>
                  <a:pt x="591" y="592"/>
                  <a:pt x="591" y="592"/>
                  <a:pt x="591" y="592"/>
                </a:cubicBezTo>
                <a:cubicBezTo>
                  <a:pt x="591" y="592"/>
                  <a:pt x="591" y="592"/>
                  <a:pt x="591" y="592"/>
                </a:cubicBezTo>
                <a:cubicBezTo>
                  <a:pt x="591" y="592"/>
                  <a:pt x="591" y="592"/>
                  <a:pt x="591" y="592"/>
                </a:cubicBezTo>
                <a:cubicBezTo>
                  <a:pt x="591" y="592"/>
                  <a:pt x="591" y="592"/>
                  <a:pt x="591" y="592"/>
                </a:cubicBezTo>
                <a:cubicBezTo>
                  <a:pt x="590" y="592"/>
                  <a:pt x="590" y="592"/>
                  <a:pt x="590" y="592"/>
                </a:cubicBezTo>
                <a:cubicBezTo>
                  <a:pt x="590" y="592"/>
                  <a:pt x="590" y="592"/>
                  <a:pt x="590" y="592"/>
                </a:cubicBezTo>
                <a:cubicBezTo>
                  <a:pt x="590" y="592"/>
                  <a:pt x="589" y="592"/>
                  <a:pt x="589" y="592"/>
                </a:cubicBezTo>
                <a:cubicBezTo>
                  <a:pt x="589" y="592"/>
                  <a:pt x="589" y="592"/>
                  <a:pt x="589" y="592"/>
                </a:cubicBezTo>
                <a:cubicBezTo>
                  <a:pt x="589" y="592"/>
                  <a:pt x="589" y="592"/>
                  <a:pt x="589" y="592"/>
                </a:cubicBezTo>
                <a:cubicBezTo>
                  <a:pt x="589" y="592"/>
                  <a:pt x="589" y="592"/>
                  <a:pt x="588" y="592"/>
                </a:cubicBezTo>
                <a:cubicBezTo>
                  <a:pt x="588" y="592"/>
                  <a:pt x="588" y="592"/>
                  <a:pt x="588" y="592"/>
                </a:cubicBezTo>
                <a:cubicBezTo>
                  <a:pt x="588" y="592"/>
                  <a:pt x="588" y="592"/>
                  <a:pt x="588" y="592"/>
                </a:cubicBezTo>
                <a:cubicBezTo>
                  <a:pt x="588" y="592"/>
                  <a:pt x="588" y="592"/>
                  <a:pt x="587" y="592"/>
                </a:cubicBezTo>
                <a:cubicBezTo>
                  <a:pt x="401" y="779"/>
                  <a:pt x="401" y="779"/>
                  <a:pt x="401" y="779"/>
                </a:cubicBezTo>
                <a:cubicBezTo>
                  <a:pt x="400" y="780"/>
                  <a:pt x="400" y="782"/>
                  <a:pt x="401" y="784"/>
                </a:cubicBezTo>
                <a:cubicBezTo>
                  <a:pt x="401" y="784"/>
                  <a:pt x="402" y="784"/>
                  <a:pt x="403" y="784"/>
                </a:cubicBezTo>
                <a:cubicBezTo>
                  <a:pt x="404" y="784"/>
                  <a:pt x="404" y="784"/>
                  <a:pt x="405" y="784"/>
                </a:cubicBezTo>
                <a:cubicBezTo>
                  <a:pt x="591" y="598"/>
                  <a:pt x="591" y="598"/>
                  <a:pt x="591" y="598"/>
                </a:cubicBezTo>
                <a:cubicBezTo>
                  <a:pt x="591" y="598"/>
                  <a:pt x="591" y="598"/>
                  <a:pt x="591" y="598"/>
                </a:cubicBezTo>
                <a:cubicBezTo>
                  <a:pt x="592" y="597"/>
                  <a:pt x="592" y="597"/>
                  <a:pt x="592" y="597"/>
                </a:cubicBezTo>
                <a:cubicBezTo>
                  <a:pt x="592" y="597"/>
                  <a:pt x="592" y="597"/>
                  <a:pt x="592" y="597"/>
                </a:cubicBezTo>
                <a:cubicBezTo>
                  <a:pt x="592" y="597"/>
                  <a:pt x="592" y="597"/>
                  <a:pt x="592" y="597"/>
                </a:cubicBezTo>
                <a:cubicBezTo>
                  <a:pt x="592" y="597"/>
                  <a:pt x="592" y="597"/>
                  <a:pt x="592" y="597"/>
                </a:cubicBezTo>
                <a:cubicBezTo>
                  <a:pt x="592" y="597"/>
                  <a:pt x="592" y="597"/>
                  <a:pt x="592" y="597"/>
                </a:cubicBezTo>
                <a:cubicBezTo>
                  <a:pt x="592" y="597"/>
                  <a:pt x="592" y="596"/>
                  <a:pt x="592" y="596"/>
                </a:cubicBezTo>
                <a:cubicBezTo>
                  <a:pt x="592" y="596"/>
                  <a:pt x="592" y="596"/>
                  <a:pt x="592" y="596"/>
                </a:cubicBezTo>
                <a:cubicBezTo>
                  <a:pt x="592" y="596"/>
                  <a:pt x="592" y="596"/>
                  <a:pt x="592" y="596"/>
                </a:cubicBezTo>
                <a:cubicBezTo>
                  <a:pt x="593" y="596"/>
                  <a:pt x="592" y="596"/>
                  <a:pt x="593" y="595"/>
                </a:cubicBezTo>
                <a:cubicBezTo>
                  <a:pt x="593" y="595"/>
                  <a:pt x="593" y="595"/>
                  <a:pt x="593" y="595"/>
                </a:cubicBezTo>
                <a:cubicBezTo>
                  <a:pt x="593" y="595"/>
                  <a:pt x="593" y="595"/>
                  <a:pt x="593" y="595"/>
                </a:cubicBezTo>
                <a:cubicBezTo>
                  <a:pt x="593" y="595"/>
                  <a:pt x="593" y="594"/>
                  <a:pt x="593" y="594"/>
                </a:cubicBezTo>
                <a:cubicBezTo>
                  <a:pt x="593" y="594"/>
                  <a:pt x="593" y="594"/>
                  <a:pt x="593" y="594"/>
                </a:cubicBezTo>
                <a:close/>
                <a:moveTo>
                  <a:pt x="1115" y="79"/>
                </a:moveTo>
                <a:cubicBezTo>
                  <a:pt x="1106" y="87"/>
                  <a:pt x="1106" y="87"/>
                  <a:pt x="1106" y="87"/>
                </a:cubicBezTo>
                <a:cubicBezTo>
                  <a:pt x="1106" y="88"/>
                  <a:pt x="1106" y="88"/>
                  <a:pt x="1106" y="88"/>
                </a:cubicBezTo>
                <a:cubicBezTo>
                  <a:pt x="1106" y="88"/>
                  <a:pt x="1106" y="88"/>
                  <a:pt x="1105" y="88"/>
                </a:cubicBezTo>
                <a:cubicBezTo>
                  <a:pt x="973" y="220"/>
                  <a:pt x="973" y="220"/>
                  <a:pt x="973" y="220"/>
                </a:cubicBezTo>
                <a:cubicBezTo>
                  <a:pt x="972" y="222"/>
                  <a:pt x="972" y="224"/>
                  <a:pt x="973" y="225"/>
                </a:cubicBezTo>
                <a:cubicBezTo>
                  <a:pt x="974" y="225"/>
                  <a:pt x="975" y="226"/>
                  <a:pt x="976" y="226"/>
                </a:cubicBezTo>
                <a:cubicBezTo>
                  <a:pt x="976" y="226"/>
                  <a:pt x="977" y="225"/>
                  <a:pt x="978" y="225"/>
                </a:cubicBezTo>
                <a:cubicBezTo>
                  <a:pt x="1110" y="93"/>
                  <a:pt x="1110" y="93"/>
                  <a:pt x="1110" y="93"/>
                </a:cubicBezTo>
                <a:cubicBezTo>
                  <a:pt x="1110" y="93"/>
                  <a:pt x="1110" y="92"/>
                  <a:pt x="1110" y="92"/>
                </a:cubicBezTo>
                <a:cubicBezTo>
                  <a:pt x="1110" y="92"/>
                  <a:pt x="1111" y="92"/>
                  <a:pt x="1111" y="92"/>
                </a:cubicBezTo>
                <a:cubicBezTo>
                  <a:pt x="1119" y="83"/>
                  <a:pt x="1119" y="83"/>
                  <a:pt x="1119" y="83"/>
                </a:cubicBezTo>
                <a:cubicBezTo>
                  <a:pt x="1121" y="82"/>
                  <a:pt x="1121" y="80"/>
                  <a:pt x="1119" y="79"/>
                </a:cubicBezTo>
                <a:cubicBezTo>
                  <a:pt x="1118" y="78"/>
                  <a:pt x="1116" y="78"/>
                  <a:pt x="1115" y="79"/>
                </a:cubicBezTo>
                <a:close/>
                <a:moveTo>
                  <a:pt x="889" y="309"/>
                </a:moveTo>
                <a:cubicBezTo>
                  <a:pt x="888" y="308"/>
                  <a:pt x="886" y="308"/>
                  <a:pt x="885" y="309"/>
                </a:cubicBezTo>
                <a:cubicBezTo>
                  <a:pt x="724" y="470"/>
                  <a:pt x="724" y="470"/>
                  <a:pt x="724" y="470"/>
                </a:cubicBezTo>
                <a:cubicBezTo>
                  <a:pt x="723" y="471"/>
                  <a:pt x="723" y="473"/>
                  <a:pt x="724" y="474"/>
                </a:cubicBezTo>
                <a:cubicBezTo>
                  <a:pt x="725" y="475"/>
                  <a:pt x="726" y="475"/>
                  <a:pt x="726" y="475"/>
                </a:cubicBezTo>
                <a:cubicBezTo>
                  <a:pt x="727" y="475"/>
                  <a:pt x="728" y="475"/>
                  <a:pt x="729" y="474"/>
                </a:cubicBezTo>
                <a:cubicBezTo>
                  <a:pt x="889" y="313"/>
                  <a:pt x="889" y="313"/>
                  <a:pt x="889" y="313"/>
                </a:cubicBezTo>
                <a:cubicBezTo>
                  <a:pt x="891" y="312"/>
                  <a:pt x="891" y="310"/>
                  <a:pt x="889" y="309"/>
                </a:cubicBezTo>
                <a:close/>
                <a:moveTo>
                  <a:pt x="929" y="273"/>
                </a:moveTo>
                <a:cubicBezTo>
                  <a:pt x="929" y="273"/>
                  <a:pt x="929" y="273"/>
                  <a:pt x="929" y="273"/>
                </a:cubicBezTo>
                <a:cubicBezTo>
                  <a:pt x="933" y="270"/>
                  <a:pt x="933" y="270"/>
                  <a:pt x="933" y="270"/>
                </a:cubicBezTo>
                <a:cubicBezTo>
                  <a:pt x="933" y="270"/>
                  <a:pt x="933" y="270"/>
                  <a:pt x="933" y="270"/>
                </a:cubicBezTo>
                <a:cubicBezTo>
                  <a:pt x="933" y="270"/>
                  <a:pt x="933" y="270"/>
                  <a:pt x="933" y="270"/>
                </a:cubicBezTo>
                <a:cubicBezTo>
                  <a:pt x="935" y="268"/>
                  <a:pt x="935" y="268"/>
                  <a:pt x="935" y="268"/>
                </a:cubicBezTo>
                <a:cubicBezTo>
                  <a:pt x="936" y="266"/>
                  <a:pt x="936" y="264"/>
                  <a:pt x="935" y="263"/>
                </a:cubicBezTo>
                <a:cubicBezTo>
                  <a:pt x="934" y="262"/>
                  <a:pt x="932" y="262"/>
                  <a:pt x="931" y="263"/>
                </a:cubicBezTo>
                <a:cubicBezTo>
                  <a:pt x="929" y="265"/>
                  <a:pt x="929" y="265"/>
                  <a:pt x="929" y="265"/>
                </a:cubicBezTo>
                <a:cubicBezTo>
                  <a:pt x="929" y="265"/>
                  <a:pt x="928" y="265"/>
                  <a:pt x="928" y="265"/>
                </a:cubicBezTo>
                <a:cubicBezTo>
                  <a:pt x="928" y="266"/>
                  <a:pt x="928" y="266"/>
                  <a:pt x="928" y="266"/>
                </a:cubicBezTo>
                <a:cubicBezTo>
                  <a:pt x="925" y="269"/>
                  <a:pt x="925" y="269"/>
                  <a:pt x="925" y="269"/>
                </a:cubicBezTo>
                <a:cubicBezTo>
                  <a:pt x="925" y="269"/>
                  <a:pt x="925" y="269"/>
                  <a:pt x="925" y="269"/>
                </a:cubicBezTo>
                <a:cubicBezTo>
                  <a:pt x="925" y="269"/>
                  <a:pt x="925" y="269"/>
                  <a:pt x="925" y="269"/>
                </a:cubicBezTo>
                <a:cubicBezTo>
                  <a:pt x="918" y="276"/>
                  <a:pt x="918" y="276"/>
                  <a:pt x="918" y="276"/>
                </a:cubicBezTo>
                <a:cubicBezTo>
                  <a:pt x="917" y="277"/>
                  <a:pt x="917" y="279"/>
                  <a:pt x="918" y="280"/>
                </a:cubicBezTo>
                <a:cubicBezTo>
                  <a:pt x="919" y="281"/>
                  <a:pt x="919" y="281"/>
                  <a:pt x="920" y="281"/>
                </a:cubicBezTo>
                <a:cubicBezTo>
                  <a:pt x="921" y="281"/>
                  <a:pt x="922" y="281"/>
                  <a:pt x="922" y="280"/>
                </a:cubicBezTo>
                <a:cubicBezTo>
                  <a:pt x="929" y="274"/>
                  <a:pt x="929" y="274"/>
                  <a:pt x="929" y="274"/>
                </a:cubicBezTo>
                <a:cubicBezTo>
                  <a:pt x="929" y="274"/>
                  <a:pt x="929" y="274"/>
                  <a:pt x="929" y="273"/>
                </a:cubicBezTo>
                <a:close/>
                <a:moveTo>
                  <a:pt x="950" y="244"/>
                </a:moveTo>
                <a:cubicBezTo>
                  <a:pt x="942" y="252"/>
                  <a:pt x="942" y="252"/>
                  <a:pt x="942" y="252"/>
                </a:cubicBezTo>
                <a:cubicBezTo>
                  <a:pt x="941" y="253"/>
                  <a:pt x="941" y="255"/>
                  <a:pt x="942" y="256"/>
                </a:cubicBezTo>
                <a:cubicBezTo>
                  <a:pt x="943" y="257"/>
                  <a:pt x="943" y="257"/>
                  <a:pt x="944" y="257"/>
                </a:cubicBezTo>
                <a:cubicBezTo>
                  <a:pt x="945" y="257"/>
                  <a:pt x="946" y="257"/>
                  <a:pt x="946" y="256"/>
                </a:cubicBezTo>
                <a:cubicBezTo>
                  <a:pt x="954" y="248"/>
                  <a:pt x="954" y="248"/>
                  <a:pt x="954" y="248"/>
                </a:cubicBezTo>
                <a:cubicBezTo>
                  <a:pt x="955" y="247"/>
                  <a:pt x="955" y="245"/>
                  <a:pt x="954" y="244"/>
                </a:cubicBezTo>
                <a:cubicBezTo>
                  <a:pt x="953" y="243"/>
                  <a:pt x="951" y="243"/>
                  <a:pt x="950" y="244"/>
                </a:cubicBezTo>
                <a:close/>
                <a:moveTo>
                  <a:pt x="574" y="620"/>
                </a:moveTo>
                <a:cubicBezTo>
                  <a:pt x="401" y="792"/>
                  <a:pt x="401" y="792"/>
                  <a:pt x="401" y="792"/>
                </a:cubicBezTo>
                <a:cubicBezTo>
                  <a:pt x="400" y="794"/>
                  <a:pt x="400" y="796"/>
                  <a:pt x="401" y="797"/>
                </a:cubicBezTo>
                <a:cubicBezTo>
                  <a:pt x="402" y="797"/>
                  <a:pt x="403" y="798"/>
                  <a:pt x="404" y="798"/>
                </a:cubicBezTo>
                <a:cubicBezTo>
                  <a:pt x="404" y="798"/>
                  <a:pt x="405" y="797"/>
                  <a:pt x="406" y="797"/>
                </a:cubicBezTo>
                <a:cubicBezTo>
                  <a:pt x="578" y="625"/>
                  <a:pt x="578" y="625"/>
                  <a:pt x="578" y="625"/>
                </a:cubicBezTo>
                <a:cubicBezTo>
                  <a:pt x="579" y="623"/>
                  <a:pt x="579" y="622"/>
                  <a:pt x="578" y="620"/>
                </a:cubicBezTo>
                <a:cubicBezTo>
                  <a:pt x="577" y="619"/>
                  <a:pt x="575" y="619"/>
                  <a:pt x="574" y="620"/>
                </a:cubicBezTo>
                <a:close/>
                <a:moveTo>
                  <a:pt x="1150" y="52"/>
                </a:moveTo>
                <a:cubicBezTo>
                  <a:pt x="1152" y="50"/>
                  <a:pt x="1152" y="50"/>
                  <a:pt x="1152" y="50"/>
                </a:cubicBezTo>
                <a:cubicBezTo>
                  <a:pt x="1153" y="50"/>
                  <a:pt x="1153" y="50"/>
                  <a:pt x="1153" y="50"/>
                </a:cubicBezTo>
                <a:cubicBezTo>
                  <a:pt x="1155" y="48"/>
                  <a:pt x="1155" y="48"/>
                  <a:pt x="1155" y="48"/>
                </a:cubicBezTo>
                <a:cubicBezTo>
                  <a:pt x="1155" y="48"/>
                  <a:pt x="1155" y="48"/>
                  <a:pt x="1155" y="48"/>
                </a:cubicBezTo>
                <a:cubicBezTo>
                  <a:pt x="1160" y="42"/>
                  <a:pt x="1160" y="42"/>
                  <a:pt x="1160" y="42"/>
                </a:cubicBezTo>
                <a:cubicBezTo>
                  <a:pt x="1162" y="41"/>
                  <a:pt x="1162" y="39"/>
                  <a:pt x="1160" y="38"/>
                </a:cubicBezTo>
                <a:cubicBezTo>
                  <a:pt x="1159" y="37"/>
                  <a:pt x="1157" y="37"/>
                  <a:pt x="1156" y="38"/>
                </a:cubicBezTo>
                <a:cubicBezTo>
                  <a:pt x="1149" y="45"/>
                  <a:pt x="1149" y="45"/>
                  <a:pt x="1149" y="45"/>
                </a:cubicBezTo>
                <a:cubicBezTo>
                  <a:pt x="1121" y="73"/>
                  <a:pt x="1121" y="73"/>
                  <a:pt x="1121" y="73"/>
                </a:cubicBezTo>
                <a:cubicBezTo>
                  <a:pt x="1119" y="75"/>
                  <a:pt x="1119" y="76"/>
                  <a:pt x="1121" y="78"/>
                </a:cubicBezTo>
                <a:cubicBezTo>
                  <a:pt x="1121" y="78"/>
                  <a:pt x="1122" y="79"/>
                  <a:pt x="1123" y="79"/>
                </a:cubicBezTo>
                <a:cubicBezTo>
                  <a:pt x="1123" y="79"/>
                  <a:pt x="1124" y="78"/>
                  <a:pt x="1125" y="78"/>
                </a:cubicBezTo>
                <a:cubicBezTo>
                  <a:pt x="1142" y="60"/>
                  <a:pt x="1142" y="60"/>
                  <a:pt x="1142" y="60"/>
                </a:cubicBezTo>
                <a:cubicBezTo>
                  <a:pt x="1142" y="60"/>
                  <a:pt x="1142" y="60"/>
                  <a:pt x="1142" y="60"/>
                </a:cubicBezTo>
                <a:cubicBezTo>
                  <a:pt x="1150" y="52"/>
                  <a:pt x="1150" y="52"/>
                  <a:pt x="1150" y="52"/>
                </a:cubicBezTo>
                <a:close/>
                <a:moveTo>
                  <a:pt x="945" y="272"/>
                </a:moveTo>
                <a:cubicBezTo>
                  <a:pt x="950" y="266"/>
                  <a:pt x="950" y="266"/>
                  <a:pt x="950" y="266"/>
                </a:cubicBezTo>
                <a:cubicBezTo>
                  <a:pt x="961" y="256"/>
                  <a:pt x="961" y="256"/>
                  <a:pt x="961" y="256"/>
                </a:cubicBezTo>
                <a:cubicBezTo>
                  <a:pt x="961" y="256"/>
                  <a:pt x="961" y="255"/>
                  <a:pt x="961" y="255"/>
                </a:cubicBezTo>
                <a:cubicBezTo>
                  <a:pt x="961" y="255"/>
                  <a:pt x="962" y="255"/>
                  <a:pt x="962" y="255"/>
                </a:cubicBezTo>
                <a:cubicBezTo>
                  <a:pt x="965" y="252"/>
                  <a:pt x="965" y="252"/>
                  <a:pt x="965" y="252"/>
                </a:cubicBezTo>
                <a:cubicBezTo>
                  <a:pt x="966" y="251"/>
                  <a:pt x="966" y="249"/>
                  <a:pt x="965" y="247"/>
                </a:cubicBezTo>
                <a:cubicBezTo>
                  <a:pt x="964" y="246"/>
                  <a:pt x="962" y="246"/>
                  <a:pt x="960" y="247"/>
                </a:cubicBezTo>
                <a:cubicBezTo>
                  <a:pt x="958" y="250"/>
                  <a:pt x="958" y="250"/>
                  <a:pt x="958" y="250"/>
                </a:cubicBezTo>
                <a:cubicBezTo>
                  <a:pt x="957" y="250"/>
                  <a:pt x="957" y="251"/>
                  <a:pt x="957" y="251"/>
                </a:cubicBezTo>
                <a:cubicBezTo>
                  <a:pt x="957" y="251"/>
                  <a:pt x="957" y="251"/>
                  <a:pt x="956" y="251"/>
                </a:cubicBezTo>
                <a:cubicBezTo>
                  <a:pt x="946" y="262"/>
                  <a:pt x="946" y="262"/>
                  <a:pt x="946" y="262"/>
                </a:cubicBezTo>
                <a:cubicBezTo>
                  <a:pt x="940" y="267"/>
                  <a:pt x="940" y="267"/>
                  <a:pt x="940" y="267"/>
                </a:cubicBezTo>
                <a:cubicBezTo>
                  <a:pt x="939" y="269"/>
                  <a:pt x="939" y="271"/>
                  <a:pt x="940" y="272"/>
                </a:cubicBezTo>
                <a:cubicBezTo>
                  <a:pt x="941" y="272"/>
                  <a:pt x="942" y="273"/>
                  <a:pt x="943" y="273"/>
                </a:cubicBezTo>
                <a:cubicBezTo>
                  <a:pt x="943" y="273"/>
                  <a:pt x="944" y="272"/>
                  <a:pt x="945" y="272"/>
                </a:cubicBezTo>
                <a:close/>
                <a:moveTo>
                  <a:pt x="1184" y="31"/>
                </a:moveTo>
                <a:cubicBezTo>
                  <a:pt x="1185" y="31"/>
                  <a:pt x="1186" y="31"/>
                  <a:pt x="1186" y="30"/>
                </a:cubicBezTo>
                <a:cubicBezTo>
                  <a:pt x="1190" y="27"/>
                  <a:pt x="1190" y="27"/>
                  <a:pt x="1190" y="27"/>
                </a:cubicBezTo>
                <a:cubicBezTo>
                  <a:pt x="1191" y="25"/>
                  <a:pt x="1191" y="23"/>
                  <a:pt x="1190" y="22"/>
                </a:cubicBezTo>
                <a:cubicBezTo>
                  <a:pt x="1189" y="21"/>
                  <a:pt x="1187" y="21"/>
                  <a:pt x="1186" y="22"/>
                </a:cubicBezTo>
                <a:cubicBezTo>
                  <a:pt x="1182" y="26"/>
                  <a:pt x="1182" y="26"/>
                  <a:pt x="1182" y="26"/>
                </a:cubicBezTo>
                <a:cubicBezTo>
                  <a:pt x="1181" y="27"/>
                  <a:pt x="1181" y="29"/>
                  <a:pt x="1182" y="30"/>
                </a:cubicBezTo>
                <a:cubicBezTo>
                  <a:pt x="1182" y="31"/>
                  <a:pt x="1183" y="31"/>
                  <a:pt x="1184" y="31"/>
                </a:cubicBezTo>
                <a:close/>
                <a:moveTo>
                  <a:pt x="897" y="315"/>
                </a:moveTo>
                <a:cubicBezTo>
                  <a:pt x="896" y="314"/>
                  <a:pt x="894" y="314"/>
                  <a:pt x="893" y="315"/>
                </a:cubicBezTo>
                <a:cubicBezTo>
                  <a:pt x="731" y="477"/>
                  <a:pt x="731" y="477"/>
                  <a:pt x="731" y="477"/>
                </a:cubicBezTo>
                <a:cubicBezTo>
                  <a:pt x="729" y="478"/>
                  <a:pt x="729" y="480"/>
                  <a:pt x="731" y="482"/>
                </a:cubicBezTo>
                <a:cubicBezTo>
                  <a:pt x="731" y="482"/>
                  <a:pt x="732" y="483"/>
                  <a:pt x="733" y="483"/>
                </a:cubicBezTo>
                <a:cubicBezTo>
                  <a:pt x="734" y="483"/>
                  <a:pt x="734" y="482"/>
                  <a:pt x="735" y="482"/>
                </a:cubicBezTo>
                <a:cubicBezTo>
                  <a:pt x="897" y="319"/>
                  <a:pt x="897" y="319"/>
                  <a:pt x="897" y="319"/>
                </a:cubicBezTo>
                <a:cubicBezTo>
                  <a:pt x="899" y="318"/>
                  <a:pt x="899" y="316"/>
                  <a:pt x="897" y="315"/>
                </a:cubicBezTo>
                <a:close/>
                <a:moveTo>
                  <a:pt x="573" y="634"/>
                </a:moveTo>
                <a:cubicBezTo>
                  <a:pt x="406" y="802"/>
                  <a:pt x="406" y="802"/>
                  <a:pt x="406" y="802"/>
                </a:cubicBezTo>
                <a:cubicBezTo>
                  <a:pt x="406" y="802"/>
                  <a:pt x="406" y="802"/>
                  <a:pt x="406" y="802"/>
                </a:cubicBezTo>
                <a:cubicBezTo>
                  <a:pt x="403" y="804"/>
                  <a:pt x="403" y="804"/>
                  <a:pt x="403" y="804"/>
                </a:cubicBezTo>
                <a:cubicBezTo>
                  <a:pt x="402" y="806"/>
                  <a:pt x="402" y="808"/>
                  <a:pt x="403" y="809"/>
                </a:cubicBezTo>
                <a:cubicBezTo>
                  <a:pt x="404" y="809"/>
                  <a:pt x="405" y="810"/>
                  <a:pt x="406" y="810"/>
                </a:cubicBezTo>
                <a:cubicBezTo>
                  <a:pt x="406" y="810"/>
                  <a:pt x="407" y="809"/>
                  <a:pt x="407" y="809"/>
                </a:cubicBezTo>
                <a:cubicBezTo>
                  <a:pt x="409" y="806"/>
                  <a:pt x="409" y="806"/>
                  <a:pt x="409" y="806"/>
                </a:cubicBezTo>
                <a:cubicBezTo>
                  <a:pt x="409" y="806"/>
                  <a:pt x="409" y="806"/>
                  <a:pt x="409" y="806"/>
                </a:cubicBezTo>
                <a:cubicBezTo>
                  <a:pt x="577" y="639"/>
                  <a:pt x="577" y="639"/>
                  <a:pt x="577" y="639"/>
                </a:cubicBezTo>
                <a:cubicBezTo>
                  <a:pt x="578" y="638"/>
                  <a:pt x="579" y="636"/>
                  <a:pt x="577" y="635"/>
                </a:cubicBezTo>
                <a:cubicBezTo>
                  <a:pt x="576" y="633"/>
                  <a:pt x="574" y="633"/>
                  <a:pt x="573" y="634"/>
                </a:cubicBezTo>
                <a:close/>
                <a:moveTo>
                  <a:pt x="988" y="219"/>
                </a:moveTo>
                <a:cubicBezTo>
                  <a:pt x="987" y="221"/>
                  <a:pt x="987" y="221"/>
                  <a:pt x="987" y="221"/>
                </a:cubicBezTo>
                <a:cubicBezTo>
                  <a:pt x="985" y="223"/>
                  <a:pt x="985" y="224"/>
                  <a:pt x="987" y="226"/>
                </a:cubicBezTo>
                <a:cubicBezTo>
                  <a:pt x="987" y="226"/>
                  <a:pt x="988" y="227"/>
                  <a:pt x="989" y="227"/>
                </a:cubicBezTo>
                <a:cubicBezTo>
                  <a:pt x="989" y="227"/>
                  <a:pt x="990" y="226"/>
                  <a:pt x="991" y="226"/>
                </a:cubicBezTo>
                <a:cubicBezTo>
                  <a:pt x="993" y="224"/>
                  <a:pt x="993" y="224"/>
                  <a:pt x="993" y="224"/>
                </a:cubicBezTo>
                <a:cubicBezTo>
                  <a:pt x="994" y="223"/>
                  <a:pt x="994" y="221"/>
                  <a:pt x="993" y="219"/>
                </a:cubicBezTo>
                <a:cubicBezTo>
                  <a:pt x="992" y="218"/>
                  <a:pt x="990" y="218"/>
                  <a:pt x="988" y="219"/>
                </a:cubicBezTo>
                <a:close/>
                <a:moveTo>
                  <a:pt x="1125" y="82"/>
                </a:moveTo>
                <a:cubicBezTo>
                  <a:pt x="998" y="210"/>
                  <a:pt x="998" y="210"/>
                  <a:pt x="998" y="210"/>
                </a:cubicBezTo>
                <a:cubicBezTo>
                  <a:pt x="997" y="211"/>
                  <a:pt x="997" y="213"/>
                  <a:pt x="998" y="214"/>
                </a:cubicBezTo>
                <a:cubicBezTo>
                  <a:pt x="999" y="215"/>
                  <a:pt x="1000" y="215"/>
                  <a:pt x="1000" y="215"/>
                </a:cubicBezTo>
                <a:cubicBezTo>
                  <a:pt x="1001" y="215"/>
                  <a:pt x="1002" y="215"/>
                  <a:pt x="1002" y="214"/>
                </a:cubicBezTo>
                <a:cubicBezTo>
                  <a:pt x="1134" y="81"/>
                  <a:pt x="1134" y="81"/>
                  <a:pt x="1134" y="81"/>
                </a:cubicBezTo>
                <a:cubicBezTo>
                  <a:pt x="1134" y="81"/>
                  <a:pt x="1134" y="81"/>
                  <a:pt x="1134" y="81"/>
                </a:cubicBezTo>
                <a:cubicBezTo>
                  <a:pt x="1176" y="41"/>
                  <a:pt x="1176" y="41"/>
                  <a:pt x="1176" y="41"/>
                </a:cubicBezTo>
                <a:cubicBezTo>
                  <a:pt x="1177" y="39"/>
                  <a:pt x="1177" y="38"/>
                  <a:pt x="1176" y="36"/>
                </a:cubicBezTo>
                <a:cubicBezTo>
                  <a:pt x="1174" y="35"/>
                  <a:pt x="1172" y="35"/>
                  <a:pt x="1171" y="36"/>
                </a:cubicBezTo>
                <a:cubicBezTo>
                  <a:pt x="1125" y="82"/>
                  <a:pt x="1125" y="82"/>
                  <a:pt x="1125" y="82"/>
                </a:cubicBezTo>
                <a:close/>
                <a:moveTo>
                  <a:pt x="936" y="293"/>
                </a:moveTo>
                <a:cubicBezTo>
                  <a:pt x="937" y="293"/>
                  <a:pt x="938" y="293"/>
                  <a:pt x="939" y="292"/>
                </a:cubicBezTo>
                <a:cubicBezTo>
                  <a:pt x="941" y="290"/>
                  <a:pt x="941" y="290"/>
                  <a:pt x="941" y="290"/>
                </a:cubicBezTo>
                <a:cubicBezTo>
                  <a:pt x="942" y="288"/>
                  <a:pt x="942" y="286"/>
                  <a:pt x="941" y="285"/>
                </a:cubicBezTo>
                <a:cubicBezTo>
                  <a:pt x="940" y="284"/>
                  <a:pt x="938" y="284"/>
                  <a:pt x="937" y="285"/>
                </a:cubicBezTo>
                <a:cubicBezTo>
                  <a:pt x="934" y="288"/>
                  <a:pt x="934" y="288"/>
                  <a:pt x="934" y="288"/>
                </a:cubicBezTo>
                <a:cubicBezTo>
                  <a:pt x="933" y="289"/>
                  <a:pt x="933" y="291"/>
                  <a:pt x="934" y="292"/>
                </a:cubicBezTo>
                <a:cubicBezTo>
                  <a:pt x="935" y="293"/>
                  <a:pt x="936" y="293"/>
                  <a:pt x="936" y="293"/>
                </a:cubicBezTo>
                <a:close/>
                <a:moveTo>
                  <a:pt x="951" y="278"/>
                </a:moveTo>
                <a:cubicBezTo>
                  <a:pt x="952" y="278"/>
                  <a:pt x="953" y="278"/>
                  <a:pt x="954" y="277"/>
                </a:cubicBezTo>
                <a:cubicBezTo>
                  <a:pt x="984" y="246"/>
                  <a:pt x="984" y="246"/>
                  <a:pt x="984" y="246"/>
                </a:cubicBezTo>
                <a:cubicBezTo>
                  <a:pt x="985" y="245"/>
                  <a:pt x="985" y="243"/>
                  <a:pt x="984" y="242"/>
                </a:cubicBezTo>
                <a:cubicBezTo>
                  <a:pt x="983" y="241"/>
                  <a:pt x="981" y="241"/>
                  <a:pt x="980" y="242"/>
                </a:cubicBezTo>
                <a:cubicBezTo>
                  <a:pt x="949" y="273"/>
                  <a:pt x="949" y="273"/>
                  <a:pt x="949" y="273"/>
                </a:cubicBezTo>
                <a:cubicBezTo>
                  <a:pt x="948" y="274"/>
                  <a:pt x="948" y="276"/>
                  <a:pt x="949" y="277"/>
                </a:cubicBezTo>
                <a:cubicBezTo>
                  <a:pt x="950" y="278"/>
                  <a:pt x="951" y="278"/>
                  <a:pt x="951" y="278"/>
                </a:cubicBezTo>
                <a:close/>
                <a:moveTo>
                  <a:pt x="911" y="315"/>
                </a:moveTo>
                <a:cubicBezTo>
                  <a:pt x="912" y="316"/>
                  <a:pt x="912" y="316"/>
                  <a:pt x="913" y="316"/>
                </a:cubicBezTo>
                <a:cubicBezTo>
                  <a:pt x="914" y="316"/>
                  <a:pt x="915" y="316"/>
                  <a:pt x="915" y="315"/>
                </a:cubicBezTo>
                <a:cubicBezTo>
                  <a:pt x="924" y="306"/>
                  <a:pt x="924" y="306"/>
                  <a:pt x="924" y="306"/>
                </a:cubicBezTo>
                <a:cubicBezTo>
                  <a:pt x="926" y="305"/>
                  <a:pt x="926" y="303"/>
                  <a:pt x="924" y="302"/>
                </a:cubicBezTo>
                <a:cubicBezTo>
                  <a:pt x="923" y="301"/>
                  <a:pt x="921" y="301"/>
                  <a:pt x="920" y="302"/>
                </a:cubicBezTo>
                <a:cubicBezTo>
                  <a:pt x="911" y="311"/>
                  <a:pt x="911" y="311"/>
                  <a:pt x="911" y="311"/>
                </a:cubicBezTo>
                <a:cubicBezTo>
                  <a:pt x="910" y="312"/>
                  <a:pt x="910" y="314"/>
                  <a:pt x="911" y="315"/>
                </a:cubicBezTo>
                <a:close/>
                <a:moveTo>
                  <a:pt x="572" y="650"/>
                </a:moveTo>
                <a:cubicBezTo>
                  <a:pt x="545" y="677"/>
                  <a:pt x="545" y="677"/>
                  <a:pt x="545" y="677"/>
                </a:cubicBezTo>
                <a:cubicBezTo>
                  <a:pt x="543" y="678"/>
                  <a:pt x="543" y="680"/>
                  <a:pt x="545" y="681"/>
                </a:cubicBezTo>
                <a:cubicBezTo>
                  <a:pt x="545" y="682"/>
                  <a:pt x="546" y="682"/>
                  <a:pt x="547" y="682"/>
                </a:cubicBezTo>
                <a:cubicBezTo>
                  <a:pt x="548" y="682"/>
                  <a:pt x="548" y="682"/>
                  <a:pt x="549" y="681"/>
                </a:cubicBezTo>
                <a:cubicBezTo>
                  <a:pt x="577" y="654"/>
                  <a:pt x="577" y="654"/>
                  <a:pt x="577" y="654"/>
                </a:cubicBezTo>
                <a:cubicBezTo>
                  <a:pt x="578" y="653"/>
                  <a:pt x="578" y="651"/>
                  <a:pt x="577" y="650"/>
                </a:cubicBezTo>
                <a:cubicBezTo>
                  <a:pt x="575" y="648"/>
                  <a:pt x="574" y="648"/>
                  <a:pt x="572" y="650"/>
                </a:cubicBezTo>
                <a:close/>
                <a:moveTo>
                  <a:pt x="523" y="699"/>
                </a:moveTo>
                <a:cubicBezTo>
                  <a:pt x="412" y="810"/>
                  <a:pt x="412" y="810"/>
                  <a:pt x="412" y="810"/>
                </a:cubicBezTo>
                <a:cubicBezTo>
                  <a:pt x="410" y="811"/>
                  <a:pt x="410" y="813"/>
                  <a:pt x="412" y="814"/>
                </a:cubicBezTo>
                <a:cubicBezTo>
                  <a:pt x="412" y="815"/>
                  <a:pt x="413" y="815"/>
                  <a:pt x="414" y="815"/>
                </a:cubicBezTo>
                <a:cubicBezTo>
                  <a:pt x="415" y="815"/>
                  <a:pt x="415" y="815"/>
                  <a:pt x="416" y="814"/>
                </a:cubicBezTo>
                <a:cubicBezTo>
                  <a:pt x="527" y="703"/>
                  <a:pt x="527" y="703"/>
                  <a:pt x="527" y="703"/>
                </a:cubicBezTo>
                <a:cubicBezTo>
                  <a:pt x="529" y="702"/>
                  <a:pt x="529" y="700"/>
                  <a:pt x="527" y="699"/>
                </a:cubicBezTo>
                <a:cubicBezTo>
                  <a:pt x="526" y="697"/>
                  <a:pt x="524" y="697"/>
                  <a:pt x="523" y="699"/>
                </a:cubicBezTo>
                <a:close/>
                <a:moveTo>
                  <a:pt x="908" y="318"/>
                </a:moveTo>
                <a:cubicBezTo>
                  <a:pt x="907" y="317"/>
                  <a:pt x="905" y="317"/>
                  <a:pt x="903" y="318"/>
                </a:cubicBezTo>
                <a:cubicBezTo>
                  <a:pt x="739" y="483"/>
                  <a:pt x="739" y="483"/>
                  <a:pt x="739" y="483"/>
                </a:cubicBezTo>
                <a:cubicBezTo>
                  <a:pt x="738" y="484"/>
                  <a:pt x="738" y="486"/>
                  <a:pt x="739" y="487"/>
                </a:cubicBezTo>
                <a:cubicBezTo>
                  <a:pt x="740" y="488"/>
                  <a:pt x="740" y="488"/>
                  <a:pt x="741" y="488"/>
                </a:cubicBezTo>
                <a:cubicBezTo>
                  <a:pt x="742" y="488"/>
                  <a:pt x="743" y="488"/>
                  <a:pt x="743" y="487"/>
                </a:cubicBezTo>
                <a:cubicBezTo>
                  <a:pt x="908" y="323"/>
                  <a:pt x="908" y="323"/>
                  <a:pt x="908" y="323"/>
                </a:cubicBezTo>
                <a:cubicBezTo>
                  <a:pt x="909" y="321"/>
                  <a:pt x="909" y="320"/>
                  <a:pt x="908" y="318"/>
                </a:cubicBezTo>
                <a:close/>
                <a:moveTo>
                  <a:pt x="1140" y="82"/>
                </a:moveTo>
                <a:cubicBezTo>
                  <a:pt x="1140" y="82"/>
                  <a:pt x="1140" y="82"/>
                  <a:pt x="1140" y="82"/>
                </a:cubicBezTo>
                <a:cubicBezTo>
                  <a:pt x="1140" y="82"/>
                  <a:pt x="1139" y="82"/>
                  <a:pt x="1139" y="82"/>
                </a:cubicBezTo>
                <a:cubicBezTo>
                  <a:pt x="1139" y="83"/>
                  <a:pt x="1139" y="83"/>
                  <a:pt x="1139" y="83"/>
                </a:cubicBezTo>
                <a:cubicBezTo>
                  <a:pt x="1139" y="83"/>
                  <a:pt x="1139" y="83"/>
                  <a:pt x="1139" y="83"/>
                </a:cubicBezTo>
                <a:cubicBezTo>
                  <a:pt x="998" y="224"/>
                  <a:pt x="998" y="224"/>
                  <a:pt x="998" y="224"/>
                </a:cubicBezTo>
                <a:cubicBezTo>
                  <a:pt x="997" y="225"/>
                  <a:pt x="997" y="227"/>
                  <a:pt x="998" y="228"/>
                </a:cubicBezTo>
                <a:cubicBezTo>
                  <a:pt x="999" y="229"/>
                  <a:pt x="999" y="229"/>
                  <a:pt x="1000" y="229"/>
                </a:cubicBezTo>
                <a:cubicBezTo>
                  <a:pt x="1001" y="229"/>
                  <a:pt x="1002" y="229"/>
                  <a:pt x="1002" y="228"/>
                </a:cubicBezTo>
                <a:cubicBezTo>
                  <a:pt x="1143" y="87"/>
                  <a:pt x="1143" y="87"/>
                  <a:pt x="1143" y="87"/>
                </a:cubicBezTo>
                <a:cubicBezTo>
                  <a:pt x="1144" y="87"/>
                  <a:pt x="1144" y="87"/>
                  <a:pt x="1145" y="86"/>
                </a:cubicBezTo>
                <a:cubicBezTo>
                  <a:pt x="1198" y="33"/>
                  <a:pt x="1198" y="33"/>
                  <a:pt x="1198" y="33"/>
                </a:cubicBezTo>
                <a:cubicBezTo>
                  <a:pt x="1199" y="32"/>
                  <a:pt x="1199" y="30"/>
                  <a:pt x="1198" y="28"/>
                </a:cubicBezTo>
                <a:cubicBezTo>
                  <a:pt x="1196" y="27"/>
                  <a:pt x="1195" y="27"/>
                  <a:pt x="1193" y="28"/>
                </a:cubicBezTo>
                <a:cubicBezTo>
                  <a:pt x="1189" y="33"/>
                  <a:pt x="1189" y="33"/>
                  <a:pt x="1189" y="33"/>
                </a:cubicBezTo>
                <a:lnTo>
                  <a:pt x="1140" y="82"/>
                </a:lnTo>
                <a:close/>
                <a:moveTo>
                  <a:pt x="960" y="283"/>
                </a:moveTo>
                <a:cubicBezTo>
                  <a:pt x="961" y="283"/>
                  <a:pt x="961" y="283"/>
                  <a:pt x="962" y="282"/>
                </a:cubicBezTo>
                <a:cubicBezTo>
                  <a:pt x="997" y="248"/>
                  <a:pt x="997" y="248"/>
                  <a:pt x="997" y="248"/>
                </a:cubicBezTo>
                <a:cubicBezTo>
                  <a:pt x="998" y="247"/>
                  <a:pt x="998" y="245"/>
                  <a:pt x="997" y="243"/>
                </a:cubicBezTo>
                <a:cubicBezTo>
                  <a:pt x="996" y="242"/>
                  <a:pt x="994" y="242"/>
                  <a:pt x="992" y="243"/>
                </a:cubicBezTo>
                <a:cubicBezTo>
                  <a:pt x="958" y="278"/>
                  <a:pt x="958" y="278"/>
                  <a:pt x="958" y="278"/>
                </a:cubicBezTo>
                <a:cubicBezTo>
                  <a:pt x="956" y="279"/>
                  <a:pt x="956" y="281"/>
                  <a:pt x="958" y="282"/>
                </a:cubicBezTo>
                <a:cubicBezTo>
                  <a:pt x="958" y="283"/>
                  <a:pt x="959" y="283"/>
                  <a:pt x="960" y="283"/>
                </a:cubicBezTo>
                <a:close/>
                <a:moveTo>
                  <a:pt x="1007" y="234"/>
                </a:moveTo>
                <a:cubicBezTo>
                  <a:pt x="1007" y="234"/>
                  <a:pt x="1008" y="235"/>
                  <a:pt x="1009" y="235"/>
                </a:cubicBezTo>
                <a:cubicBezTo>
                  <a:pt x="1009" y="235"/>
                  <a:pt x="1010" y="234"/>
                  <a:pt x="1011" y="234"/>
                </a:cubicBezTo>
                <a:cubicBezTo>
                  <a:pt x="1209" y="36"/>
                  <a:pt x="1209" y="36"/>
                  <a:pt x="1209" y="36"/>
                </a:cubicBezTo>
                <a:cubicBezTo>
                  <a:pt x="1210" y="35"/>
                  <a:pt x="1210" y="33"/>
                  <a:pt x="1209" y="31"/>
                </a:cubicBezTo>
                <a:cubicBezTo>
                  <a:pt x="1208" y="30"/>
                  <a:pt x="1206" y="30"/>
                  <a:pt x="1204" y="31"/>
                </a:cubicBezTo>
                <a:cubicBezTo>
                  <a:pt x="1007" y="229"/>
                  <a:pt x="1007" y="229"/>
                  <a:pt x="1007" y="229"/>
                </a:cubicBezTo>
                <a:cubicBezTo>
                  <a:pt x="1005" y="230"/>
                  <a:pt x="1005" y="232"/>
                  <a:pt x="1007" y="234"/>
                </a:cubicBezTo>
                <a:close/>
                <a:moveTo>
                  <a:pt x="522" y="714"/>
                </a:moveTo>
                <a:cubicBezTo>
                  <a:pt x="486" y="749"/>
                  <a:pt x="486" y="749"/>
                  <a:pt x="486" y="749"/>
                </a:cubicBezTo>
                <a:cubicBezTo>
                  <a:pt x="486" y="749"/>
                  <a:pt x="486" y="749"/>
                  <a:pt x="486" y="749"/>
                </a:cubicBezTo>
                <a:cubicBezTo>
                  <a:pt x="413" y="823"/>
                  <a:pt x="413" y="823"/>
                  <a:pt x="413" y="823"/>
                </a:cubicBezTo>
                <a:cubicBezTo>
                  <a:pt x="413" y="823"/>
                  <a:pt x="413" y="823"/>
                  <a:pt x="413" y="823"/>
                </a:cubicBezTo>
                <a:cubicBezTo>
                  <a:pt x="411" y="825"/>
                  <a:pt x="411" y="825"/>
                  <a:pt x="411" y="825"/>
                </a:cubicBezTo>
                <a:cubicBezTo>
                  <a:pt x="411" y="825"/>
                  <a:pt x="411" y="825"/>
                  <a:pt x="411" y="825"/>
                </a:cubicBezTo>
                <a:cubicBezTo>
                  <a:pt x="410" y="826"/>
                  <a:pt x="410" y="826"/>
                  <a:pt x="410" y="826"/>
                </a:cubicBezTo>
                <a:cubicBezTo>
                  <a:pt x="410" y="826"/>
                  <a:pt x="410" y="826"/>
                  <a:pt x="410" y="826"/>
                </a:cubicBezTo>
                <a:cubicBezTo>
                  <a:pt x="410" y="827"/>
                  <a:pt x="410" y="827"/>
                  <a:pt x="410" y="828"/>
                </a:cubicBezTo>
                <a:cubicBezTo>
                  <a:pt x="410" y="829"/>
                  <a:pt x="411" y="829"/>
                  <a:pt x="411" y="829"/>
                </a:cubicBezTo>
                <a:cubicBezTo>
                  <a:pt x="411" y="829"/>
                  <a:pt x="412" y="830"/>
                  <a:pt x="412" y="830"/>
                </a:cubicBezTo>
                <a:cubicBezTo>
                  <a:pt x="412" y="830"/>
                  <a:pt x="412" y="830"/>
                  <a:pt x="412" y="830"/>
                </a:cubicBezTo>
                <a:cubicBezTo>
                  <a:pt x="412" y="830"/>
                  <a:pt x="413" y="830"/>
                  <a:pt x="413" y="830"/>
                </a:cubicBezTo>
                <a:cubicBezTo>
                  <a:pt x="414" y="830"/>
                  <a:pt x="415" y="830"/>
                  <a:pt x="415" y="829"/>
                </a:cubicBezTo>
                <a:cubicBezTo>
                  <a:pt x="416" y="828"/>
                  <a:pt x="416" y="828"/>
                  <a:pt x="416" y="828"/>
                </a:cubicBezTo>
                <a:cubicBezTo>
                  <a:pt x="488" y="755"/>
                  <a:pt x="488" y="755"/>
                  <a:pt x="488" y="755"/>
                </a:cubicBezTo>
                <a:cubicBezTo>
                  <a:pt x="488" y="755"/>
                  <a:pt x="488" y="755"/>
                  <a:pt x="488" y="755"/>
                </a:cubicBezTo>
                <a:cubicBezTo>
                  <a:pt x="526" y="718"/>
                  <a:pt x="526" y="718"/>
                  <a:pt x="526" y="718"/>
                </a:cubicBezTo>
                <a:cubicBezTo>
                  <a:pt x="528" y="716"/>
                  <a:pt x="528" y="715"/>
                  <a:pt x="526" y="713"/>
                </a:cubicBezTo>
                <a:cubicBezTo>
                  <a:pt x="525" y="712"/>
                  <a:pt x="523" y="712"/>
                  <a:pt x="522" y="714"/>
                </a:cubicBezTo>
                <a:close/>
                <a:moveTo>
                  <a:pt x="932" y="308"/>
                </a:moveTo>
                <a:cubicBezTo>
                  <a:pt x="931" y="307"/>
                  <a:pt x="929" y="307"/>
                  <a:pt x="928" y="308"/>
                </a:cubicBezTo>
                <a:cubicBezTo>
                  <a:pt x="746" y="490"/>
                  <a:pt x="746" y="490"/>
                  <a:pt x="746" y="490"/>
                </a:cubicBezTo>
                <a:cubicBezTo>
                  <a:pt x="745" y="491"/>
                  <a:pt x="745" y="493"/>
                  <a:pt x="746" y="494"/>
                </a:cubicBezTo>
                <a:cubicBezTo>
                  <a:pt x="746" y="495"/>
                  <a:pt x="747" y="495"/>
                  <a:pt x="748" y="495"/>
                </a:cubicBezTo>
                <a:cubicBezTo>
                  <a:pt x="749" y="495"/>
                  <a:pt x="750" y="495"/>
                  <a:pt x="750" y="494"/>
                </a:cubicBezTo>
                <a:cubicBezTo>
                  <a:pt x="932" y="312"/>
                  <a:pt x="932" y="312"/>
                  <a:pt x="932" y="312"/>
                </a:cubicBezTo>
                <a:cubicBezTo>
                  <a:pt x="933" y="311"/>
                  <a:pt x="933" y="309"/>
                  <a:pt x="932" y="308"/>
                </a:cubicBezTo>
                <a:close/>
                <a:moveTo>
                  <a:pt x="944" y="310"/>
                </a:moveTo>
                <a:cubicBezTo>
                  <a:pt x="943" y="309"/>
                  <a:pt x="941" y="309"/>
                  <a:pt x="940" y="310"/>
                </a:cubicBezTo>
                <a:cubicBezTo>
                  <a:pt x="762" y="488"/>
                  <a:pt x="762" y="488"/>
                  <a:pt x="762" y="488"/>
                </a:cubicBezTo>
                <a:cubicBezTo>
                  <a:pt x="761" y="489"/>
                  <a:pt x="761" y="491"/>
                  <a:pt x="762" y="492"/>
                </a:cubicBezTo>
                <a:cubicBezTo>
                  <a:pt x="763" y="493"/>
                  <a:pt x="763" y="493"/>
                  <a:pt x="764" y="493"/>
                </a:cubicBezTo>
                <a:cubicBezTo>
                  <a:pt x="765" y="493"/>
                  <a:pt x="766" y="493"/>
                  <a:pt x="766" y="492"/>
                </a:cubicBezTo>
                <a:cubicBezTo>
                  <a:pt x="944" y="315"/>
                  <a:pt x="944" y="315"/>
                  <a:pt x="944" y="315"/>
                </a:cubicBezTo>
                <a:cubicBezTo>
                  <a:pt x="945" y="313"/>
                  <a:pt x="945" y="311"/>
                  <a:pt x="944" y="310"/>
                </a:cubicBezTo>
                <a:close/>
                <a:moveTo>
                  <a:pt x="507" y="742"/>
                </a:moveTo>
                <a:cubicBezTo>
                  <a:pt x="495" y="754"/>
                  <a:pt x="495" y="754"/>
                  <a:pt x="495" y="754"/>
                </a:cubicBezTo>
                <a:cubicBezTo>
                  <a:pt x="494" y="756"/>
                  <a:pt x="494" y="758"/>
                  <a:pt x="495" y="759"/>
                </a:cubicBezTo>
                <a:cubicBezTo>
                  <a:pt x="496" y="759"/>
                  <a:pt x="497" y="760"/>
                  <a:pt x="498" y="760"/>
                </a:cubicBezTo>
                <a:cubicBezTo>
                  <a:pt x="498" y="760"/>
                  <a:pt x="499" y="759"/>
                  <a:pt x="500" y="759"/>
                </a:cubicBezTo>
                <a:cubicBezTo>
                  <a:pt x="512" y="747"/>
                  <a:pt x="512" y="747"/>
                  <a:pt x="512" y="747"/>
                </a:cubicBezTo>
                <a:cubicBezTo>
                  <a:pt x="513" y="745"/>
                  <a:pt x="513" y="743"/>
                  <a:pt x="512" y="742"/>
                </a:cubicBezTo>
                <a:cubicBezTo>
                  <a:pt x="511" y="741"/>
                  <a:pt x="509" y="741"/>
                  <a:pt x="507" y="742"/>
                </a:cubicBezTo>
                <a:close/>
                <a:moveTo>
                  <a:pt x="975" y="282"/>
                </a:moveTo>
                <a:cubicBezTo>
                  <a:pt x="976" y="282"/>
                  <a:pt x="976" y="282"/>
                  <a:pt x="977" y="282"/>
                </a:cubicBezTo>
                <a:cubicBezTo>
                  <a:pt x="1007" y="252"/>
                  <a:pt x="1007" y="252"/>
                  <a:pt x="1007" y="252"/>
                </a:cubicBezTo>
                <a:cubicBezTo>
                  <a:pt x="1008" y="250"/>
                  <a:pt x="1008" y="248"/>
                  <a:pt x="1007" y="247"/>
                </a:cubicBezTo>
                <a:cubicBezTo>
                  <a:pt x="1006" y="246"/>
                  <a:pt x="1004" y="246"/>
                  <a:pt x="1003" y="247"/>
                </a:cubicBezTo>
                <a:cubicBezTo>
                  <a:pt x="973" y="277"/>
                  <a:pt x="973" y="277"/>
                  <a:pt x="973" y="277"/>
                </a:cubicBezTo>
                <a:cubicBezTo>
                  <a:pt x="971" y="278"/>
                  <a:pt x="971" y="280"/>
                  <a:pt x="973" y="282"/>
                </a:cubicBezTo>
                <a:cubicBezTo>
                  <a:pt x="973" y="282"/>
                  <a:pt x="974" y="282"/>
                  <a:pt x="975" y="282"/>
                </a:cubicBezTo>
                <a:close/>
                <a:moveTo>
                  <a:pt x="1017" y="237"/>
                </a:moveTo>
                <a:cubicBezTo>
                  <a:pt x="1017" y="238"/>
                  <a:pt x="1018" y="238"/>
                  <a:pt x="1019" y="238"/>
                </a:cubicBezTo>
                <a:cubicBezTo>
                  <a:pt x="1020" y="238"/>
                  <a:pt x="1020" y="238"/>
                  <a:pt x="1021" y="237"/>
                </a:cubicBezTo>
                <a:cubicBezTo>
                  <a:pt x="1220" y="39"/>
                  <a:pt x="1220" y="39"/>
                  <a:pt x="1220" y="39"/>
                </a:cubicBezTo>
                <a:cubicBezTo>
                  <a:pt x="1221" y="38"/>
                  <a:pt x="1221" y="36"/>
                  <a:pt x="1220" y="35"/>
                </a:cubicBezTo>
                <a:cubicBezTo>
                  <a:pt x="1218" y="33"/>
                  <a:pt x="1216" y="33"/>
                  <a:pt x="1215" y="35"/>
                </a:cubicBezTo>
                <a:cubicBezTo>
                  <a:pt x="1017" y="233"/>
                  <a:pt x="1017" y="233"/>
                  <a:pt x="1017" y="233"/>
                </a:cubicBezTo>
                <a:cubicBezTo>
                  <a:pt x="1016" y="234"/>
                  <a:pt x="1016" y="236"/>
                  <a:pt x="1017" y="237"/>
                </a:cubicBezTo>
                <a:close/>
                <a:moveTo>
                  <a:pt x="486" y="764"/>
                </a:moveTo>
                <a:cubicBezTo>
                  <a:pt x="468" y="782"/>
                  <a:pt x="468" y="782"/>
                  <a:pt x="468" y="782"/>
                </a:cubicBezTo>
                <a:cubicBezTo>
                  <a:pt x="467" y="783"/>
                  <a:pt x="467" y="785"/>
                  <a:pt x="468" y="786"/>
                </a:cubicBezTo>
                <a:cubicBezTo>
                  <a:pt x="468" y="787"/>
                  <a:pt x="469" y="787"/>
                  <a:pt x="470" y="787"/>
                </a:cubicBezTo>
                <a:cubicBezTo>
                  <a:pt x="471" y="787"/>
                  <a:pt x="472" y="787"/>
                  <a:pt x="472" y="786"/>
                </a:cubicBezTo>
                <a:cubicBezTo>
                  <a:pt x="491" y="768"/>
                  <a:pt x="491" y="768"/>
                  <a:pt x="491" y="768"/>
                </a:cubicBezTo>
                <a:cubicBezTo>
                  <a:pt x="492" y="767"/>
                  <a:pt x="492" y="765"/>
                  <a:pt x="491" y="764"/>
                </a:cubicBezTo>
                <a:cubicBezTo>
                  <a:pt x="489" y="762"/>
                  <a:pt x="487" y="762"/>
                  <a:pt x="486" y="764"/>
                </a:cubicBezTo>
                <a:close/>
                <a:moveTo>
                  <a:pt x="420" y="838"/>
                </a:moveTo>
                <a:cubicBezTo>
                  <a:pt x="467" y="791"/>
                  <a:pt x="467" y="791"/>
                  <a:pt x="467" y="791"/>
                </a:cubicBezTo>
                <a:cubicBezTo>
                  <a:pt x="469" y="790"/>
                  <a:pt x="469" y="788"/>
                  <a:pt x="467" y="787"/>
                </a:cubicBezTo>
                <a:cubicBezTo>
                  <a:pt x="466" y="786"/>
                  <a:pt x="464" y="786"/>
                  <a:pt x="463" y="787"/>
                </a:cubicBezTo>
                <a:cubicBezTo>
                  <a:pt x="455" y="795"/>
                  <a:pt x="455" y="795"/>
                  <a:pt x="455" y="795"/>
                </a:cubicBezTo>
                <a:cubicBezTo>
                  <a:pt x="455" y="795"/>
                  <a:pt x="455" y="795"/>
                  <a:pt x="455" y="795"/>
                </a:cubicBezTo>
                <a:cubicBezTo>
                  <a:pt x="416" y="834"/>
                  <a:pt x="416" y="834"/>
                  <a:pt x="416" y="834"/>
                </a:cubicBezTo>
                <a:cubicBezTo>
                  <a:pt x="415" y="835"/>
                  <a:pt x="415" y="837"/>
                  <a:pt x="416" y="838"/>
                </a:cubicBezTo>
                <a:cubicBezTo>
                  <a:pt x="417" y="839"/>
                  <a:pt x="417" y="839"/>
                  <a:pt x="418" y="839"/>
                </a:cubicBezTo>
                <a:cubicBezTo>
                  <a:pt x="419" y="839"/>
                  <a:pt x="420" y="839"/>
                  <a:pt x="420" y="838"/>
                </a:cubicBezTo>
                <a:close/>
                <a:moveTo>
                  <a:pt x="423" y="850"/>
                </a:moveTo>
                <a:cubicBezTo>
                  <a:pt x="462" y="810"/>
                  <a:pt x="462" y="810"/>
                  <a:pt x="462" y="810"/>
                </a:cubicBezTo>
                <a:cubicBezTo>
                  <a:pt x="465" y="807"/>
                  <a:pt x="465" y="807"/>
                  <a:pt x="465" y="807"/>
                </a:cubicBezTo>
                <a:cubicBezTo>
                  <a:pt x="466" y="806"/>
                  <a:pt x="466" y="804"/>
                  <a:pt x="465" y="803"/>
                </a:cubicBezTo>
                <a:cubicBezTo>
                  <a:pt x="464" y="802"/>
                  <a:pt x="462" y="802"/>
                  <a:pt x="461" y="803"/>
                </a:cubicBezTo>
                <a:cubicBezTo>
                  <a:pt x="458" y="806"/>
                  <a:pt x="458" y="806"/>
                  <a:pt x="458" y="806"/>
                </a:cubicBezTo>
                <a:cubicBezTo>
                  <a:pt x="433" y="831"/>
                  <a:pt x="433" y="831"/>
                  <a:pt x="433" y="831"/>
                </a:cubicBezTo>
                <a:cubicBezTo>
                  <a:pt x="413" y="851"/>
                  <a:pt x="413" y="851"/>
                  <a:pt x="413" y="851"/>
                </a:cubicBezTo>
                <a:cubicBezTo>
                  <a:pt x="412" y="852"/>
                  <a:pt x="412" y="854"/>
                  <a:pt x="413" y="855"/>
                </a:cubicBezTo>
                <a:cubicBezTo>
                  <a:pt x="413" y="856"/>
                  <a:pt x="414" y="856"/>
                  <a:pt x="415" y="856"/>
                </a:cubicBezTo>
                <a:cubicBezTo>
                  <a:pt x="416" y="856"/>
                  <a:pt x="416" y="856"/>
                  <a:pt x="417" y="855"/>
                </a:cubicBezTo>
                <a:cubicBezTo>
                  <a:pt x="423" y="850"/>
                  <a:pt x="423" y="850"/>
                  <a:pt x="423" y="850"/>
                </a:cubicBezTo>
                <a:cubicBezTo>
                  <a:pt x="423" y="850"/>
                  <a:pt x="423" y="850"/>
                  <a:pt x="423" y="850"/>
                </a:cubicBezTo>
                <a:close/>
                <a:moveTo>
                  <a:pt x="983" y="281"/>
                </a:moveTo>
                <a:cubicBezTo>
                  <a:pt x="982" y="282"/>
                  <a:pt x="982" y="284"/>
                  <a:pt x="983" y="285"/>
                </a:cubicBezTo>
                <a:cubicBezTo>
                  <a:pt x="984" y="286"/>
                  <a:pt x="984" y="286"/>
                  <a:pt x="985" y="286"/>
                </a:cubicBezTo>
                <a:cubicBezTo>
                  <a:pt x="986" y="286"/>
                  <a:pt x="987" y="286"/>
                  <a:pt x="987" y="285"/>
                </a:cubicBezTo>
                <a:cubicBezTo>
                  <a:pt x="1235" y="38"/>
                  <a:pt x="1235" y="38"/>
                  <a:pt x="1235" y="38"/>
                </a:cubicBezTo>
                <a:cubicBezTo>
                  <a:pt x="1236" y="37"/>
                  <a:pt x="1236" y="35"/>
                  <a:pt x="1235" y="33"/>
                </a:cubicBezTo>
                <a:cubicBezTo>
                  <a:pt x="1234" y="32"/>
                  <a:pt x="1232" y="32"/>
                  <a:pt x="1230" y="33"/>
                </a:cubicBezTo>
                <a:cubicBezTo>
                  <a:pt x="1018" y="246"/>
                  <a:pt x="1018" y="246"/>
                  <a:pt x="1018" y="246"/>
                </a:cubicBezTo>
                <a:lnTo>
                  <a:pt x="983" y="281"/>
                </a:lnTo>
                <a:close/>
                <a:moveTo>
                  <a:pt x="955" y="313"/>
                </a:moveTo>
                <a:cubicBezTo>
                  <a:pt x="954" y="312"/>
                  <a:pt x="952" y="312"/>
                  <a:pt x="951" y="313"/>
                </a:cubicBezTo>
                <a:cubicBezTo>
                  <a:pt x="777" y="486"/>
                  <a:pt x="777" y="486"/>
                  <a:pt x="777" y="486"/>
                </a:cubicBezTo>
                <a:cubicBezTo>
                  <a:pt x="776" y="488"/>
                  <a:pt x="776" y="490"/>
                  <a:pt x="777" y="491"/>
                </a:cubicBezTo>
                <a:cubicBezTo>
                  <a:pt x="778" y="491"/>
                  <a:pt x="779" y="492"/>
                  <a:pt x="780" y="492"/>
                </a:cubicBezTo>
                <a:cubicBezTo>
                  <a:pt x="780" y="492"/>
                  <a:pt x="781" y="491"/>
                  <a:pt x="782" y="491"/>
                </a:cubicBezTo>
                <a:cubicBezTo>
                  <a:pt x="955" y="318"/>
                  <a:pt x="955" y="318"/>
                  <a:pt x="955" y="318"/>
                </a:cubicBezTo>
                <a:cubicBezTo>
                  <a:pt x="956" y="316"/>
                  <a:pt x="956" y="314"/>
                  <a:pt x="955" y="313"/>
                </a:cubicBezTo>
                <a:close/>
                <a:moveTo>
                  <a:pt x="1068" y="214"/>
                </a:moveTo>
                <a:cubicBezTo>
                  <a:pt x="1069" y="214"/>
                  <a:pt x="1070" y="215"/>
                  <a:pt x="1070" y="215"/>
                </a:cubicBezTo>
                <a:cubicBezTo>
                  <a:pt x="1071" y="215"/>
                  <a:pt x="1072" y="214"/>
                  <a:pt x="1073" y="214"/>
                </a:cubicBezTo>
                <a:cubicBezTo>
                  <a:pt x="1246" y="41"/>
                  <a:pt x="1246" y="41"/>
                  <a:pt x="1246" y="41"/>
                </a:cubicBezTo>
                <a:cubicBezTo>
                  <a:pt x="1247" y="39"/>
                  <a:pt x="1247" y="38"/>
                  <a:pt x="1246" y="36"/>
                </a:cubicBezTo>
                <a:cubicBezTo>
                  <a:pt x="1245" y="35"/>
                  <a:pt x="1243" y="35"/>
                  <a:pt x="1241" y="36"/>
                </a:cubicBezTo>
                <a:cubicBezTo>
                  <a:pt x="1068" y="209"/>
                  <a:pt x="1068" y="209"/>
                  <a:pt x="1068" y="209"/>
                </a:cubicBezTo>
                <a:cubicBezTo>
                  <a:pt x="1067" y="211"/>
                  <a:pt x="1067" y="213"/>
                  <a:pt x="1068" y="214"/>
                </a:cubicBezTo>
                <a:close/>
                <a:moveTo>
                  <a:pt x="998" y="287"/>
                </a:moveTo>
                <a:cubicBezTo>
                  <a:pt x="999" y="287"/>
                  <a:pt x="1000" y="287"/>
                  <a:pt x="1001" y="286"/>
                </a:cubicBezTo>
                <a:cubicBezTo>
                  <a:pt x="1054" y="232"/>
                  <a:pt x="1054" y="232"/>
                  <a:pt x="1054" y="232"/>
                </a:cubicBezTo>
                <a:cubicBezTo>
                  <a:pt x="1055" y="231"/>
                  <a:pt x="1055" y="229"/>
                  <a:pt x="1054" y="228"/>
                </a:cubicBezTo>
                <a:cubicBezTo>
                  <a:pt x="1053" y="227"/>
                  <a:pt x="1051" y="227"/>
                  <a:pt x="1050" y="228"/>
                </a:cubicBezTo>
                <a:cubicBezTo>
                  <a:pt x="996" y="282"/>
                  <a:pt x="996" y="282"/>
                  <a:pt x="996" y="282"/>
                </a:cubicBezTo>
                <a:cubicBezTo>
                  <a:pt x="995" y="283"/>
                  <a:pt x="995" y="285"/>
                  <a:pt x="996" y="286"/>
                </a:cubicBezTo>
                <a:cubicBezTo>
                  <a:pt x="997" y="287"/>
                  <a:pt x="998" y="287"/>
                  <a:pt x="998" y="287"/>
                </a:cubicBezTo>
                <a:close/>
                <a:moveTo>
                  <a:pt x="965" y="317"/>
                </a:moveTo>
                <a:cubicBezTo>
                  <a:pt x="964" y="316"/>
                  <a:pt x="962" y="316"/>
                  <a:pt x="961" y="317"/>
                </a:cubicBezTo>
                <a:cubicBezTo>
                  <a:pt x="792" y="486"/>
                  <a:pt x="792" y="486"/>
                  <a:pt x="792" y="486"/>
                </a:cubicBezTo>
                <a:cubicBezTo>
                  <a:pt x="790" y="487"/>
                  <a:pt x="790" y="489"/>
                  <a:pt x="792" y="491"/>
                </a:cubicBezTo>
                <a:cubicBezTo>
                  <a:pt x="792" y="491"/>
                  <a:pt x="793" y="491"/>
                  <a:pt x="794" y="491"/>
                </a:cubicBezTo>
                <a:cubicBezTo>
                  <a:pt x="795" y="491"/>
                  <a:pt x="795" y="491"/>
                  <a:pt x="796" y="491"/>
                </a:cubicBezTo>
                <a:cubicBezTo>
                  <a:pt x="965" y="321"/>
                  <a:pt x="965" y="321"/>
                  <a:pt x="965" y="321"/>
                </a:cubicBezTo>
                <a:cubicBezTo>
                  <a:pt x="967" y="320"/>
                  <a:pt x="967" y="318"/>
                  <a:pt x="965" y="317"/>
                </a:cubicBezTo>
                <a:close/>
                <a:moveTo>
                  <a:pt x="453" y="829"/>
                </a:moveTo>
                <a:cubicBezTo>
                  <a:pt x="451" y="828"/>
                  <a:pt x="449" y="828"/>
                  <a:pt x="448" y="829"/>
                </a:cubicBezTo>
                <a:cubicBezTo>
                  <a:pt x="422" y="856"/>
                  <a:pt x="422" y="856"/>
                  <a:pt x="422" y="856"/>
                </a:cubicBezTo>
                <a:cubicBezTo>
                  <a:pt x="421" y="857"/>
                  <a:pt x="421" y="859"/>
                  <a:pt x="422" y="860"/>
                </a:cubicBezTo>
                <a:cubicBezTo>
                  <a:pt x="423" y="861"/>
                  <a:pt x="424" y="861"/>
                  <a:pt x="424" y="861"/>
                </a:cubicBezTo>
                <a:cubicBezTo>
                  <a:pt x="425" y="861"/>
                  <a:pt x="426" y="861"/>
                  <a:pt x="427" y="860"/>
                </a:cubicBezTo>
                <a:cubicBezTo>
                  <a:pt x="453" y="834"/>
                  <a:pt x="453" y="834"/>
                  <a:pt x="453" y="834"/>
                </a:cubicBezTo>
                <a:cubicBezTo>
                  <a:pt x="454" y="833"/>
                  <a:pt x="454" y="831"/>
                  <a:pt x="453" y="829"/>
                </a:cubicBezTo>
                <a:close/>
                <a:moveTo>
                  <a:pt x="983" y="313"/>
                </a:moveTo>
                <a:cubicBezTo>
                  <a:pt x="982" y="312"/>
                  <a:pt x="980" y="312"/>
                  <a:pt x="979" y="313"/>
                </a:cubicBezTo>
                <a:cubicBezTo>
                  <a:pt x="812" y="479"/>
                  <a:pt x="812" y="479"/>
                  <a:pt x="812" y="479"/>
                </a:cubicBezTo>
                <a:cubicBezTo>
                  <a:pt x="811" y="480"/>
                  <a:pt x="811" y="482"/>
                  <a:pt x="812" y="484"/>
                </a:cubicBezTo>
                <a:cubicBezTo>
                  <a:pt x="813" y="484"/>
                  <a:pt x="814" y="485"/>
                  <a:pt x="815" y="485"/>
                </a:cubicBezTo>
                <a:cubicBezTo>
                  <a:pt x="815" y="485"/>
                  <a:pt x="816" y="484"/>
                  <a:pt x="817" y="484"/>
                </a:cubicBezTo>
                <a:cubicBezTo>
                  <a:pt x="983" y="318"/>
                  <a:pt x="983" y="318"/>
                  <a:pt x="983" y="318"/>
                </a:cubicBezTo>
                <a:cubicBezTo>
                  <a:pt x="984" y="316"/>
                  <a:pt x="984" y="314"/>
                  <a:pt x="983" y="313"/>
                </a:cubicBezTo>
                <a:close/>
                <a:moveTo>
                  <a:pt x="1242" y="50"/>
                </a:moveTo>
                <a:cubicBezTo>
                  <a:pt x="1242" y="50"/>
                  <a:pt x="1242" y="50"/>
                  <a:pt x="1242" y="50"/>
                </a:cubicBezTo>
                <a:cubicBezTo>
                  <a:pt x="1242" y="50"/>
                  <a:pt x="1242" y="50"/>
                  <a:pt x="1242" y="50"/>
                </a:cubicBezTo>
                <a:cubicBezTo>
                  <a:pt x="1076" y="215"/>
                  <a:pt x="1076" y="215"/>
                  <a:pt x="1076" y="215"/>
                </a:cubicBezTo>
                <a:cubicBezTo>
                  <a:pt x="1065" y="227"/>
                  <a:pt x="1065" y="227"/>
                  <a:pt x="1065" y="227"/>
                </a:cubicBezTo>
                <a:cubicBezTo>
                  <a:pt x="1064" y="228"/>
                  <a:pt x="1064" y="230"/>
                  <a:pt x="1065" y="231"/>
                </a:cubicBezTo>
                <a:cubicBezTo>
                  <a:pt x="1066" y="232"/>
                  <a:pt x="1067" y="232"/>
                  <a:pt x="1067" y="232"/>
                </a:cubicBezTo>
                <a:cubicBezTo>
                  <a:pt x="1068" y="232"/>
                  <a:pt x="1069" y="232"/>
                  <a:pt x="1070" y="231"/>
                </a:cubicBezTo>
                <a:cubicBezTo>
                  <a:pt x="1081" y="220"/>
                  <a:pt x="1081" y="220"/>
                  <a:pt x="1081" y="220"/>
                </a:cubicBezTo>
                <a:cubicBezTo>
                  <a:pt x="1246" y="55"/>
                  <a:pt x="1246" y="55"/>
                  <a:pt x="1246" y="55"/>
                </a:cubicBezTo>
                <a:cubicBezTo>
                  <a:pt x="1246" y="54"/>
                  <a:pt x="1246" y="54"/>
                  <a:pt x="1246" y="54"/>
                </a:cubicBezTo>
                <a:cubicBezTo>
                  <a:pt x="1246" y="54"/>
                  <a:pt x="1246" y="54"/>
                  <a:pt x="1246" y="54"/>
                </a:cubicBezTo>
                <a:cubicBezTo>
                  <a:pt x="1249" y="51"/>
                  <a:pt x="1249" y="51"/>
                  <a:pt x="1249" y="51"/>
                </a:cubicBezTo>
                <a:cubicBezTo>
                  <a:pt x="1250" y="50"/>
                  <a:pt x="1250" y="48"/>
                  <a:pt x="1249" y="47"/>
                </a:cubicBezTo>
                <a:cubicBezTo>
                  <a:pt x="1248" y="46"/>
                  <a:pt x="1246" y="46"/>
                  <a:pt x="1245" y="47"/>
                </a:cubicBezTo>
                <a:lnTo>
                  <a:pt x="1242" y="50"/>
                </a:lnTo>
                <a:close/>
                <a:moveTo>
                  <a:pt x="996" y="301"/>
                </a:moveTo>
                <a:cubicBezTo>
                  <a:pt x="996" y="301"/>
                  <a:pt x="997" y="301"/>
                  <a:pt x="998" y="301"/>
                </a:cubicBezTo>
                <a:cubicBezTo>
                  <a:pt x="998" y="301"/>
                  <a:pt x="999" y="301"/>
                  <a:pt x="1000" y="301"/>
                </a:cubicBezTo>
                <a:cubicBezTo>
                  <a:pt x="1059" y="242"/>
                  <a:pt x="1059" y="242"/>
                  <a:pt x="1059" y="242"/>
                </a:cubicBezTo>
                <a:cubicBezTo>
                  <a:pt x="1060" y="241"/>
                  <a:pt x="1060" y="239"/>
                  <a:pt x="1059" y="238"/>
                </a:cubicBezTo>
                <a:cubicBezTo>
                  <a:pt x="1057" y="236"/>
                  <a:pt x="1055" y="236"/>
                  <a:pt x="1054" y="238"/>
                </a:cubicBezTo>
                <a:cubicBezTo>
                  <a:pt x="996" y="296"/>
                  <a:pt x="996" y="296"/>
                  <a:pt x="996" y="296"/>
                </a:cubicBezTo>
                <a:cubicBezTo>
                  <a:pt x="994" y="297"/>
                  <a:pt x="994" y="299"/>
                  <a:pt x="996" y="301"/>
                </a:cubicBezTo>
                <a:close/>
                <a:moveTo>
                  <a:pt x="433" y="867"/>
                </a:moveTo>
                <a:cubicBezTo>
                  <a:pt x="461" y="840"/>
                  <a:pt x="461" y="840"/>
                  <a:pt x="461" y="840"/>
                </a:cubicBezTo>
                <a:cubicBezTo>
                  <a:pt x="462" y="839"/>
                  <a:pt x="462" y="837"/>
                  <a:pt x="461" y="835"/>
                </a:cubicBezTo>
                <a:cubicBezTo>
                  <a:pt x="459" y="834"/>
                  <a:pt x="457" y="834"/>
                  <a:pt x="456" y="835"/>
                </a:cubicBezTo>
                <a:cubicBezTo>
                  <a:pt x="429" y="863"/>
                  <a:pt x="429" y="863"/>
                  <a:pt x="429" y="863"/>
                </a:cubicBezTo>
                <a:cubicBezTo>
                  <a:pt x="428" y="864"/>
                  <a:pt x="428" y="866"/>
                  <a:pt x="429" y="867"/>
                </a:cubicBezTo>
                <a:cubicBezTo>
                  <a:pt x="429" y="868"/>
                  <a:pt x="430" y="868"/>
                  <a:pt x="431" y="868"/>
                </a:cubicBezTo>
                <a:cubicBezTo>
                  <a:pt x="432" y="868"/>
                  <a:pt x="432" y="868"/>
                  <a:pt x="433" y="867"/>
                </a:cubicBezTo>
                <a:close/>
                <a:moveTo>
                  <a:pt x="459" y="851"/>
                </a:moveTo>
                <a:cubicBezTo>
                  <a:pt x="458" y="850"/>
                  <a:pt x="456" y="850"/>
                  <a:pt x="455" y="851"/>
                </a:cubicBezTo>
                <a:cubicBezTo>
                  <a:pt x="434" y="872"/>
                  <a:pt x="434" y="872"/>
                  <a:pt x="434" y="872"/>
                </a:cubicBezTo>
                <a:cubicBezTo>
                  <a:pt x="430" y="875"/>
                  <a:pt x="430" y="875"/>
                  <a:pt x="430" y="875"/>
                </a:cubicBezTo>
                <a:cubicBezTo>
                  <a:pt x="429" y="877"/>
                  <a:pt x="429" y="879"/>
                  <a:pt x="430" y="880"/>
                </a:cubicBezTo>
                <a:cubicBezTo>
                  <a:pt x="431" y="880"/>
                  <a:pt x="432" y="881"/>
                  <a:pt x="433" y="881"/>
                </a:cubicBezTo>
                <a:cubicBezTo>
                  <a:pt x="433" y="881"/>
                  <a:pt x="434" y="880"/>
                  <a:pt x="435" y="880"/>
                </a:cubicBezTo>
                <a:cubicBezTo>
                  <a:pt x="459" y="856"/>
                  <a:pt x="459" y="856"/>
                  <a:pt x="459" y="856"/>
                </a:cubicBezTo>
                <a:cubicBezTo>
                  <a:pt x="460" y="854"/>
                  <a:pt x="460" y="852"/>
                  <a:pt x="459" y="851"/>
                </a:cubicBezTo>
                <a:close/>
                <a:moveTo>
                  <a:pt x="1072" y="238"/>
                </a:moveTo>
                <a:cubicBezTo>
                  <a:pt x="1073" y="239"/>
                  <a:pt x="1074" y="239"/>
                  <a:pt x="1074" y="239"/>
                </a:cubicBezTo>
                <a:cubicBezTo>
                  <a:pt x="1075" y="239"/>
                  <a:pt x="1076" y="239"/>
                  <a:pt x="1077" y="238"/>
                </a:cubicBezTo>
                <a:cubicBezTo>
                  <a:pt x="1261" y="53"/>
                  <a:pt x="1261" y="53"/>
                  <a:pt x="1261" y="53"/>
                </a:cubicBezTo>
                <a:cubicBezTo>
                  <a:pt x="1262" y="52"/>
                  <a:pt x="1262" y="50"/>
                  <a:pt x="1261" y="49"/>
                </a:cubicBezTo>
                <a:cubicBezTo>
                  <a:pt x="1260" y="48"/>
                  <a:pt x="1258" y="48"/>
                  <a:pt x="1257" y="49"/>
                </a:cubicBezTo>
                <a:cubicBezTo>
                  <a:pt x="1072" y="234"/>
                  <a:pt x="1072" y="234"/>
                  <a:pt x="1072" y="234"/>
                </a:cubicBezTo>
                <a:cubicBezTo>
                  <a:pt x="1071" y="235"/>
                  <a:pt x="1071" y="237"/>
                  <a:pt x="1072" y="238"/>
                </a:cubicBezTo>
                <a:close/>
                <a:moveTo>
                  <a:pt x="986" y="328"/>
                </a:moveTo>
                <a:cubicBezTo>
                  <a:pt x="986" y="328"/>
                  <a:pt x="986" y="328"/>
                  <a:pt x="987" y="328"/>
                </a:cubicBezTo>
                <a:cubicBezTo>
                  <a:pt x="987" y="328"/>
                  <a:pt x="987" y="328"/>
                  <a:pt x="987" y="327"/>
                </a:cubicBezTo>
                <a:cubicBezTo>
                  <a:pt x="1065" y="249"/>
                  <a:pt x="1065" y="249"/>
                  <a:pt x="1065" y="249"/>
                </a:cubicBezTo>
                <a:cubicBezTo>
                  <a:pt x="1066" y="248"/>
                  <a:pt x="1066" y="246"/>
                  <a:pt x="1065" y="245"/>
                </a:cubicBezTo>
                <a:cubicBezTo>
                  <a:pt x="1064" y="244"/>
                  <a:pt x="1062" y="244"/>
                  <a:pt x="1061" y="245"/>
                </a:cubicBezTo>
                <a:cubicBezTo>
                  <a:pt x="983" y="323"/>
                  <a:pt x="983" y="323"/>
                  <a:pt x="983" y="323"/>
                </a:cubicBezTo>
                <a:cubicBezTo>
                  <a:pt x="983" y="323"/>
                  <a:pt x="982" y="323"/>
                  <a:pt x="982" y="323"/>
                </a:cubicBezTo>
                <a:cubicBezTo>
                  <a:pt x="982" y="324"/>
                  <a:pt x="982" y="324"/>
                  <a:pt x="982" y="324"/>
                </a:cubicBezTo>
                <a:cubicBezTo>
                  <a:pt x="825" y="481"/>
                  <a:pt x="825" y="481"/>
                  <a:pt x="825" y="481"/>
                </a:cubicBezTo>
                <a:cubicBezTo>
                  <a:pt x="824" y="482"/>
                  <a:pt x="824" y="484"/>
                  <a:pt x="825" y="485"/>
                </a:cubicBezTo>
                <a:cubicBezTo>
                  <a:pt x="825" y="486"/>
                  <a:pt x="826" y="486"/>
                  <a:pt x="827" y="486"/>
                </a:cubicBezTo>
                <a:cubicBezTo>
                  <a:pt x="828" y="486"/>
                  <a:pt x="828" y="486"/>
                  <a:pt x="829" y="485"/>
                </a:cubicBezTo>
                <a:lnTo>
                  <a:pt x="986" y="328"/>
                </a:lnTo>
                <a:close/>
                <a:moveTo>
                  <a:pt x="1080" y="244"/>
                </a:moveTo>
                <a:cubicBezTo>
                  <a:pt x="1080" y="245"/>
                  <a:pt x="1081" y="245"/>
                  <a:pt x="1082" y="245"/>
                </a:cubicBezTo>
                <a:cubicBezTo>
                  <a:pt x="1083" y="245"/>
                  <a:pt x="1083" y="245"/>
                  <a:pt x="1084" y="244"/>
                </a:cubicBezTo>
                <a:cubicBezTo>
                  <a:pt x="1275" y="54"/>
                  <a:pt x="1275" y="54"/>
                  <a:pt x="1275" y="54"/>
                </a:cubicBezTo>
                <a:cubicBezTo>
                  <a:pt x="1276" y="52"/>
                  <a:pt x="1276" y="50"/>
                  <a:pt x="1275" y="49"/>
                </a:cubicBezTo>
                <a:cubicBezTo>
                  <a:pt x="1274" y="48"/>
                  <a:pt x="1272" y="48"/>
                  <a:pt x="1270" y="49"/>
                </a:cubicBezTo>
                <a:cubicBezTo>
                  <a:pt x="1080" y="240"/>
                  <a:pt x="1080" y="240"/>
                  <a:pt x="1080" y="240"/>
                </a:cubicBezTo>
                <a:cubicBezTo>
                  <a:pt x="1078" y="241"/>
                  <a:pt x="1078" y="243"/>
                  <a:pt x="1080" y="244"/>
                </a:cubicBezTo>
                <a:close/>
                <a:moveTo>
                  <a:pt x="991" y="337"/>
                </a:moveTo>
                <a:cubicBezTo>
                  <a:pt x="991" y="337"/>
                  <a:pt x="992" y="337"/>
                  <a:pt x="992" y="337"/>
                </a:cubicBezTo>
                <a:cubicBezTo>
                  <a:pt x="1072" y="256"/>
                  <a:pt x="1072" y="256"/>
                  <a:pt x="1072" y="256"/>
                </a:cubicBezTo>
                <a:cubicBezTo>
                  <a:pt x="1074" y="255"/>
                  <a:pt x="1074" y="253"/>
                  <a:pt x="1072" y="252"/>
                </a:cubicBezTo>
                <a:cubicBezTo>
                  <a:pt x="1071" y="250"/>
                  <a:pt x="1069" y="250"/>
                  <a:pt x="1068" y="252"/>
                </a:cubicBezTo>
                <a:cubicBezTo>
                  <a:pt x="987" y="332"/>
                  <a:pt x="987" y="332"/>
                  <a:pt x="987" y="332"/>
                </a:cubicBezTo>
                <a:cubicBezTo>
                  <a:pt x="987" y="333"/>
                  <a:pt x="987" y="333"/>
                  <a:pt x="987" y="333"/>
                </a:cubicBezTo>
                <a:cubicBezTo>
                  <a:pt x="986" y="333"/>
                  <a:pt x="986" y="334"/>
                  <a:pt x="986" y="334"/>
                </a:cubicBezTo>
                <a:cubicBezTo>
                  <a:pt x="830" y="490"/>
                  <a:pt x="830" y="490"/>
                  <a:pt x="830" y="490"/>
                </a:cubicBezTo>
                <a:cubicBezTo>
                  <a:pt x="829" y="491"/>
                  <a:pt x="829" y="493"/>
                  <a:pt x="830" y="494"/>
                </a:cubicBezTo>
                <a:cubicBezTo>
                  <a:pt x="830" y="495"/>
                  <a:pt x="831" y="495"/>
                  <a:pt x="832" y="495"/>
                </a:cubicBezTo>
                <a:cubicBezTo>
                  <a:pt x="833" y="495"/>
                  <a:pt x="833" y="495"/>
                  <a:pt x="834" y="494"/>
                </a:cubicBezTo>
                <a:cubicBezTo>
                  <a:pt x="990" y="338"/>
                  <a:pt x="990" y="338"/>
                  <a:pt x="990" y="338"/>
                </a:cubicBezTo>
                <a:cubicBezTo>
                  <a:pt x="990" y="338"/>
                  <a:pt x="991" y="338"/>
                  <a:pt x="991" y="337"/>
                </a:cubicBezTo>
                <a:close/>
                <a:moveTo>
                  <a:pt x="458" y="866"/>
                </a:moveTo>
                <a:cubicBezTo>
                  <a:pt x="457" y="865"/>
                  <a:pt x="454" y="865"/>
                  <a:pt x="453" y="866"/>
                </a:cubicBezTo>
                <a:cubicBezTo>
                  <a:pt x="440" y="878"/>
                  <a:pt x="440" y="878"/>
                  <a:pt x="440" y="878"/>
                </a:cubicBezTo>
                <a:cubicBezTo>
                  <a:pt x="440" y="878"/>
                  <a:pt x="440" y="878"/>
                  <a:pt x="440" y="878"/>
                </a:cubicBezTo>
                <a:cubicBezTo>
                  <a:pt x="438" y="882"/>
                  <a:pt x="438" y="882"/>
                  <a:pt x="438" y="882"/>
                </a:cubicBezTo>
                <a:cubicBezTo>
                  <a:pt x="436" y="883"/>
                  <a:pt x="437" y="885"/>
                  <a:pt x="438" y="886"/>
                </a:cubicBezTo>
                <a:cubicBezTo>
                  <a:pt x="438" y="887"/>
                  <a:pt x="439" y="887"/>
                  <a:pt x="440" y="887"/>
                </a:cubicBezTo>
                <a:cubicBezTo>
                  <a:pt x="441" y="887"/>
                  <a:pt x="442" y="887"/>
                  <a:pt x="442" y="886"/>
                </a:cubicBezTo>
                <a:cubicBezTo>
                  <a:pt x="458" y="870"/>
                  <a:pt x="458" y="870"/>
                  <a:pt x="458" y="870"/>
                </a:cubicBezTo>
                <a:cubicBezTo>
                  <a:pt x="459" y="869"/>
                  <a:pt x="459" y="867"/>
                  <a:pt x="458" y="866"/>
                </a:cubicBezTo>
                <a:close/>
                <a:moveTo>
                  <a:pt x="1120" y="218"/>
                </a:moveTo>
                <a:cubicBezTo>
                  <a:pt x="1120" y="219"/>
                  <a:pt x="1121" y="219"/>
                  <a:pt x="1122" y="219"/>
                </a:cubicBezTo>
                <a:cubicBezTo>
                  <a:pt x="1123" y="219"/>
                  <a:pt x="1123" y="219"/>
                  <a:pt x="1124" y="218"/>
                </a:cubicBezTo>
                <a:cubicBezTo>
                  <a:pt x="1287" y="56"/>
                  <a:pt x="1287" y="56"/>
                  <a:pt x="1287" y="56"/>
                </a:cubicBezTo>
                <a:cubicBezTo>
                  <a:pt x="1288" y="55"/>
                  <a:pt x="1288" y="53"/>
                  <a:pt x="1287" y="52"/>
                </a:cubicBezTo>
                <a:cubicBezTo>
                  <a:pt x="1285" y="50"/>
                  <a:pt x="1283" y="50"/>
                  <a:pt x="1282" y="52"/>
                </a:cubicBezTo>
                <a:cubicBezTo>
                  <a:pt x="1120" y="214"/>
                  <a:pt x="1120" y="214"/>
                  <a:pt x="1120" y="214"/>
                </a:cubicBezTo>
                <a:cubicBezTo>
                  <a:pt x="1119" y="215"/>
                  <a:pt x="1119" y="217"/>
                  <a:pt x="1120" y="218"/>
                </a:cubicBezTo>
                <a:close/>
                <a:moveTo>
                  <a:pt x="1094" y="249"/>
                </a:moveTo>
                <a:cubicBezTo>
                  <a:pt x="1111" y="231"/>
                  <a:pt x="1111" y="231"/>
                  <a:pt x="1111" y="231"/>
                </a:cubicBezTo>
                <a:cubicBezTo>
                  <a:pt x="1112" y="230"/>
                  <a:pt x="1112" y="228"/>
                  <a:pt x="1111" y="227"/>
                </a:cubicBezTo>
                <a:cubicBezTo>
                  <a:pt x="1110" y="226"/>
                  <a:pt x="1108" y="226"/>
                  <a:pt x="1107" y="227"/>
                </a:cubicBezTo>
                <a:cubicBezTo>
                  <a:pt x="1089" y="244"/>
                  <a:pt x="1089" y="244"/>
                  <a:pt x="1089" y="244"/>
                </a:cubicBezTo>
                <a:cubicBezTo>
                  <a:pt x="1088" y="246"/>
                  <a:pt x="1088" y="248"/>
                  <a:pt x="1089" y="249"/>
                </a:cubicBezTo>
                <a:cubicBezTo>
                  <a:pt x="1090" y="249"/>
                  <a:pt x="1091" y="250"/>
                  <a:pt x="1092" y="250"/>
                </a:cubicBezTo>
                <a:cubicBezTo>
                  <a:pt x="1092" y="250"/>
                  <a:pt x="1093" y="249"/>
                  <a:pt x="1094" y="249"/>
                </a:cubicBezTo>
                <a:close/>
                <a:moveTo>
                  <a:pt x="1070" y="272"/>
                </a:moveTo>
                <a:cubicBezTo>
                  <a:pt x="1072" y="271"/>
                  <a:pt x="1072" y="269"/>
                  <a:pt x="1070" y="268"/>
                </a:cubicBezTo>
                <a:cubicBezTo>
                  <a:pt x="1069" y="266"/>
                  <a:pt x="1067" y="266"/>
                  <a:pt x="1066" y="268"/>
                </a:cubicBezTo>
                <a:cubicBezTo>
                  <a:pt x="996" y="337"/>
                  <a:pt x="996" y="337"/>
                  <a:pt x="996" y="337"/>
                </a:cubicBezTo>
                <a:cubicBezTo>
                  <a:pt x="995" y="339"/>
                  <a:pt x="995" y="341"/>
                  <a:pt x="996" y="342"/>
                </a:cubicBezTo>
                <a:cubicBezTo>
                  <a:pt x="997" y="342"/>
                  <a:pt x="998" y="343"/>
                  <a:pt x="998" y="343"/>
                </a:cubicBezTo>
                <a:cubicBezTo>
                  <a:pt x="999" y="343"/>
                  <a:pt x="1000" y="342"/>
                  <a:pt x="1001" y="342"/>
                </a:cubicBezTo>
                <a:lnTo>
                  <a:pt x="1070" y="272"/>
                </a:lnTo>
                <a:close/>
                <a:moveTo>
                  <a:pt x="995" y="343"/>
                </a:moveTo>
                <a:cubicBezTo>
                  <a:pt x="994" y="341"/>
                  <a:pt x="992" y="341"/>
                  <a:pt x="991" y="343"/>
                </a:cubicBezTo>
                <a:cubicBezTo>
                  <a:pt x="843" y="491"/>
                  <a:pt x="843" y="491"/>
                  <a:pt x="843" y="491"/>
                </a:cubicBezTo>
                <a:cubicBezTo>
                  <a:pt x="842" y="492"/>
                  <a:pt x="842" y="494"/>
                  <a:pt x="843" y="495"/>
                </a:cubicBezTo>
                <a:cubicBezTo>
                  <a:pt x="844" y="496"/>
                  <a:pt x="844" y="496"/>
                  <a:pt x="845" y="496"/>
                </a:cubicBezTo>
                <a:cubicBezTo>
                  <a:pt x="846" y="496"/>
                  <a:pt x="847" y="496"/>
                  <a:pt x="847" y="495"/>
                </a:cubicBezTo>
                <a:cubicBezTo>
                  <a:pt x="995" y="347"/>
                  <a:pt x="995" y="347"/>
                  <a:pt x="995" y="347"/>
                </a:cubicBezTo>
                <a:cubicBezTo>
                  <a:pt x="997" y="346"/>
                  <a:pt x="997" y="344"/>
                  <a:pt x="995" y="343"/>
                </a:cubicBezTo>
                <a:close/>
                <a:moveTo>
                  <a:pt x="852" y="500"/>
                </a:moveTo>
                <a:cubicBezTo>
                  <a:pt x="853" y="501"/>
                  <a:pt x="853" y="501"/>
                  <a:pt x="854" y="501"/>
                </a:cubicBezTo>
                <a:cubicBezTo>
                  <a:pt x="855" y="501"/>
                  <a:pt x="856" y="501"/>
                  <a:pt x="856" y="500"/>
                </a:cubicBezTo>
                <a:cubicBezTo>
                  <a:pt x="1001" y="355"/>
                  <a:pt x="1001" y="355"/>
                  <a:pt x="1001" y="355"/>
                </a:cubicBezTo>
                <a:cubicBezTo>
                  <a:pt x="1002" y="354"/>
                  <a:pt x="1002" y="352"/>
                  <a:pt x="1001" y="351"/>
                </a:cubicBezTo>
                <a:cubicBezTo>
                  <a:pt x="1000" y="350"/>
                  <a:pt x="998" y="350"/>
                  <a:pt x="997" y="351"/>
                </a:cubicBezTo>
                <a:cubicBezTo>
                  <a:pt x="852" y="496"/>
                  <a:pt x="852" y="496"/>
                  <a:pt x="852" y="496"/>
                </a:cubicBezTo>
                <a:cubicBezTo>
                  <a:pt x="851" y="497"/>
                  <a:pt x="851" y="499"/>
                  <a:pt x="852" y="500"/>
                </a:cubicBezTo>
                <a:close/>
                <a:moveTo>
                  <a:pt x="472" y="880"/>
                </a:moveTo>
                <a:cubicBezTo>
                  <a:pt x="471" y="879"/>
                  <a:pt x="469" y="879"/>
                  <a:pt x="468" y="880"/>
                </a:cubicBezTo>
                <a:cubicBezTo>
                  <a:pt x="461" y="886"/>
                  <a:pt x="461" y="886"/>
                  <a:pt x="461" y="886"/>
                </a:cubicBezTo>
                <a:cubicBezTo>
                  <a:pt x="460" y="887"/>
                  <a:pt x="460" y="889"/>
                  <a:pt x="461" y="891"/>
                </a:cubicBezTo>
                <a:cubicBezTo>
                  <a:pt x="462" y="891"/>
                  <a:pt x="463" y="892"/>
                  <a:pt x="464" y="892"/>
                </a:cubicBezTo>
                <a:cubicBezTo>
                  <a:pt x="464" y="892"/>
                  <a:pt x="465" y="891"/>
                  <a:pt x="466" y="891"/>
                </a:cubicBezTo>
                <a:cubicBezTo>
                  <a:pt x="472" y="884"/>
                  <a:pt x="472" y="884"/>
                  <a:pt x="472" y="884"/>
                </a:cubicBezTo>
                <a:cubicBezTo>
                  <a:pt x="473" y="883"/>
                  <a:pt x="473" y="881"/>
                  <a:pt x="472" y="880"/>
                </a:cubicBezTo>
                <a:close/>
                <a:moveTo>
                  <a:pt x="1087" y="265"/>
                </a:moveTo>
                <a:cubicBezTo>
                  <a:pt x="1088" y="265"/>
                  <a:pt x="1089" y="266"/>
                  <a:pt x="1089" y="266"/>
                </a:cubicBezTo>
                <a:cubicBezTo>
                  <a:pt x="1090" y="266"/>
                  <a:pt x="1091" y="265"/>
                  <a:pt x="1092" y="265"/>
                </a:cubicBezTo>
                <a:cubicBezTo>
                  <a:pt x="1120" y="236"/>
                  <a:pt x="1120" y="236"/>
                  <a:pt x="1120" y="236"/>
                </a:cubicBezTo>
                <a:cubicBezTo>
                  <a:pt x="1121" y="235"/>
                  <a:pt x="1121" y="233"/>
                  <a:pt x="1120" y="232"/>
                </a:cubicBezTo>
                <a:cubicBezTo>
                  <a:pt x="1119" y="231"/>
                  <a:pt x="1117" y="231"/>
                  <a:pt x="1116" y="232"/>
                </a:cubicBezTo>
                <a:cubicBezTo>
                  <a:pt x="1087" y="260"/>
                  <a:pt x="1087" y="260"/>
                  <a:pt x="1087" y="260"/>
                </a:cubicBezTo>
                <a:cubicBezTo>
                  <a:pt x="1086" y="262"/>
                  <a:pt x="1086" y="264"/>
                  <a:pt x="1087" y="265"/>
                </a:cubicBezTo>
                <a:close/>
                <a:moveTo>
                  <a:pt x="1079" y="277"/>
                </a:moveTo>
                <a:cubicBezTo>
                  <a:pt x="1080" y="276"/>
                  <a:pt x="1080" y="274"/>
                  <a:pt x="1079" y="273"/>
                </a:cubicBezTo>
                <a:cubicBezTo>
                  <a:pt x="1078" y="272"/>
                  <a:pt x="1076" y="272"/>
                  <a:pt x="1075" y="273"/>
                </a:cubicBezTo>
                <a:cubicBezTo>
                  <a:pt x="1004" y="344"/>
                  <a:pt x="1004" y="344"/>
                  <a:pt x="1004" y="344"/>
                </a:cubicBezTo>
                <a:cubicBezTo>
                  <a:pt x="1003" y="345"/>
                  <a:pt x="1003" y="347"/>
                  <a:pt x="1004" y="348"/>
                </a:cubicBezTo>
                <a:cubicBezTo>
                  <a:pt x="1004" y="349"/>
                  <a:pt x="1005" y="349"/>
                  <a:pt x="1006" y="349"/>
                </a:cubicBezTo>
                <a:cubicBezTo>
                  <a:pt x="1007" y="349"/>
                  <a:pt x="1008" y="349"/>
                  <a:pt x="1008" y="348"/>
                </a:cubicBezTo>
                <a:lnTo>
                  <a:pt x="1079" y="277"/>
                </a:lnTo>
                <a:close/>
                <a:moveTo>
                  <a:pt x="1121" y="231"/>
                </a:moveTo>
                <a:cubicBezTo>
                  <a:pt x="1122" y="231"/>
                  <a:pt x="1123" y="232"/>
                  <a:pt x="1123" y="232"/>
                </a:cubicBezTo>
                <a:cubicBezTo>
                  <a:pt x="1124" y="232"/>
                  <a:pt x="1125" y="231"/>
                  <a:pt x="1125" y="231"/>
                </a:cubicBezTo>
                <a:cubicBezTo>
                  <a:pt x="1299" y="58"/>
                  <a:pt x="1299" y="58"/>
                  <a:pt x="1299" y="58"/>
                </a:cubicBezTo>
                <a:cubicBezTo>
                  <a:pt x="1300" y="56"/>
                  <a:pt x="1300" y="55"/>
                  <a:pt x="1299" y="53"/>
                </a:cubicBezTo>
                <a:cubicBezTo>
                  <a:pt x="1298" y="52"/>
                  <a:pt x="1296" y="52"/>
                  <a:pt x="1294" y="53"/>
                </a:cubicBezTo>
                <a:cubicBezTo>
                  <a:pt x="1121" y="227"/>
                  <a:pt x="1121" y="227"/>
                  <a:pt x="1121" y="227"/>
                </a:cubicBezTo>
                <a:cubicBezTo>
                  <a:pt x="1120" y="228"/>
                  <a:pt x="1120" y="230"/>
                  <a:pt x="1121" y="231"/>
                </a:cubicBezTo>
                <a:close/>
                <a:moveTo>
                  <a:pt x="856" y="513"/>
                </a:moveTo>
                <a:cubicBezTo>
                  <a:pt x="857" y="513"/>
                  <a:pt x="858" y="512"/>
                  <a:pt x="859" y="512"/>
                </a:cubicBezTo>
                <a:cubicBezTo>
                  <a:pt x="1006" y="365"/>
                  <a:pt x="1006" y="365"/>
                  <a:pt x="1006" y="365"/>
                </a:cubicBezTo>
                <a:cubicBezTo>
                  <a:pt x="1007" y="364"/>
                  <a:pt x="1007" y="362"/>
                  <a:pt x="1006" y="360"/>
                </a:cubicBezTo>
                <a:cubicBezTo>
                  <a:pt x="1004" y="359"/>
                  <a:pt x="1002" y="359"/>
                  <a:pt x="1001" y="360"/>
                </a:cubicBezTo>
                <a:cubicBezTo>
                  <a:pt x="854" y="507"/>
                  <a:pt x="854" y="507"/>
                  <a:pt x="854" y="507"/>
                </a:cubicBezTo>
                <a:cubicBezTo>
                  <a:pt x="853" y="509"/>
                  <a:pt x="853" y="511"/>
                  <a:pt x="854" y="512"/>
                </a:cubicBezTo>
                <a:cubicBezTo>
                  <a:pt x="855" y="512"/>
                  <a:pt x="856" y="513"/>
                  <a:pt x="856" y="513"/>
                </a:cubicBezTo>
                <a:close/>
                <a:moveTo>
                  <a:pt x="1012" y="357"/>
                </a:moveTo>
                <a:cubicBezTo>
                  <a:pt x="1013" y="357"/>
                  <a:pt x="1014" y="357"/>
                  <a:pt x="1014" y="356"/>
                </a:cubicBezTo>
                <a:cubicBezTo>
                  <a:pt x="1090" y="281"/>
                  <a:pt x="1090" y="281"/>
                  <a:pt x="1090" y="281"/>
                </a:cubicBezTo>
                <a:cubicBezTo>
                  <a:pt x="1091" y="279"/>
                  <a:pt x="1091" y="277"/>
                  <a:pt x="1090" y="276"/>
                </a:cubicBezTo>
                <a:cubicBezTo>
                  <a:pt x="1089" y="275"/>
                  <a:pt x="1087" y="275"/>
                  <a:pt x="1085" y="276"/>
                </a:cubicBezTo>
                <a:cubicBezTo>
                  <a:pt x="1010" y="352"/>
                  <a:pt x="1010" y="352"/>
                  <a:pt x="1010" y="352"/>
                </a:cubicBezTo>
                <a:cubicBezTo>
                  <a:pt x="1009" y="353"/>
                  <a:pt x="1009" y="355"/>
                  <a:pt x="1010" y="356"/>
                </a:cubicBezTo>
                <a:cubicBezTo>
                  <a:pt x="1010" y="357"/>
                  <a:pt x="1011" y="357"/>
                  <a:pt x="1012" y="357"/>
                </a:cubicBezTo>
                <a:close/>
                <a:moveTo>
                  <a:pt x="1093" y="273"/>
                </a:moveTo>
                <a:cubicBezTo>
                  <a:pt x="1094" y="273"/>
                  <a:pt x="1095" y="274"/>
                  <a:pt x="1095" y="274"/>
                </a:cubicBezTo>
                <a:cubicBezTo>
                  <a:pt x="1096" y="274"/>
                  <a:pt x="1097" y="273"/>
                  <a:pt x="1098" y="273"/>
                </a:cubicBezTo>
                <a:cubicBezTo>
                  <a:pt x="1315" y="55"/>
                  <a:pt x="1315" y="55"/>
                  <a:pt x="1315" y="55"/>
                </a:cubicBezTo>
                <a:cubicBezTo>
                  <a:pt x="1316" y="54"/>
                  <a:pt x="1316" y="52"/>
                  <a:pt x="1315" y="51"/>
                </a:cubicBezTo>
                <a:cubicBezTo>
                  <a:pt x="1314" y="50"/>
                  <a:pt x="1312" y="50"/>
                  <a:pt x="1311" y="51"/>
                </a:cubicBezTo>
                <a:cubicBezTo>
                  <a:pt x="1093" y="268"/>
                  <a:pt x="1093" y="268"/>
                  <a:pt x="1093" y="268"/>
                </a:cubicBezTo>
                <a:cubicBezTo>
                  <a:pt x="1092" y="270"/>
                  <a:pt x="1092" y="271"/>
                  <a:pt x="1093" y="273"/>
                </a:cubicBezTo>
                <a:close/>
                <a:moveTo>
                  <a:pt x="478" y="884"/>
                </a:moveTo>
                <a:cubicBezTo>
                  <a:pt x="476" y="886"/>
                  <a:pt x="476" y="886"/>
                  <a:pt x="476" y="886"/>
                </a:cubicBezTo>
                <a:cubicBezTo>
                  <a:pt x="475" y="887"/>
                  <a:pt x="473" y="889"/>
                  <a:pt x="472" y="890"/>
                </a:cubicBezTo>
                <a:cubicBezTo>
                  <a:pt x="471" y="890"/>
                  <a:pt x="471" y="890"/>
                  <a:pt x="471" y="890"/>
                </a:cubicBezTo>
                <a:cubicBezTo>
                  <a:pt x="471" y="890"/>
                  <a:pt x="471" y="891"/>
                  <a:pt x="471" y="891"/>
                </a:cubicBezTo>
                <a:cubicBezTo>
                  <a:pt x="471" y="891"/>
                  <a:pt x="471" y="891"/>
                  <a:pt x="471" y="891"/>
                </a:cubicBezTo>
                <a:cubicBezTo>
                  <a:pt x="471" y="891"/>
                  <a:pt x="471" y="891"/>
                  <a:pt x="471" y="891"/>
                </a:cubicBezTo>
                <a:cubicBezTo>
                  <a:pt x="471" y="892"/>
                  <a:pt x="470" y="892"/>
                  <a:pt x="470" y="892"/>
                </a:cubicBezTo>
                <a:cubicBezTo>
                  <a:pt x="470" y="893"/>
                  <a:pt x="471" y="893"/>
                  <a:pt x="471" y="893"/>
                </a:cubicBezTo>
                <a:cubicBezTo>
                  <a:pt x="471" y="893"/>
                  <a:pt x="471" y="894"/>
                  <a:pt x="471" y="894"/>
                </a:cubicBezTo>
                <a:cubicBezTo>
                  <a:pt x="471" y="894"/>
                  <a:pt x="471" y="894"/>
                  <a:pt x="471" y="895"/>
                </a:cubicBezTo>
                <a:cubicBezTo>
                  <a:pt x="471" y="895"/>
                  <a:pt x="471" y="895"/>
                  <a:pt x="471" y="895"/>
                </a:cubicBezTo>
                <a:cubicBezTo>
                  <a:pt x="472" y="895"/>
                  <a:pt x="472" y="894"/>
                  <a:pt x="472" y="894"/>
                </a:cubicBezTo>
                <a:cubicBezTo>
                  <a:pt x="472" y="895"/>
                  <a:pt x="472" y="894"/>
                  <a:pt x="472" y="894"/>
                </a:cubicBezTo>
                <a:cubicBezTo>
                  <a:pt x="472" y="894"/>
                  <a:pt x="472" y="894"/>
                  <a:pt x="472" y="894"/>
                </a:cubicBezTo>
                <a:cubicBezTo>
                  <a:pt x="473" y="894"/>
                  <a:pt x="473" y="895"/>
                  <a:pt x="473" y="895"/>
                </a:cubicBezTo>
                <a:cubicBezTo>
                  <a:pt x="474" y="895"/>
                  <a:pt x="474" y="895"/>
                  <a:pt x="474" y="895"/>
                </a:cubicBezTo>
                <a:cubicBezTo>
                  <a:pt x="474" y="895"/>
                  <a:pt x="474" y="895"/>
                  <a:pt x="474" y="895"/>
                </a:cubicBezTo>
                <a:cubicBezTo>
                  <a:pt x="474" y="895"/>
                  <a:pt x="474" y="895"/>
                  <a:pt x="474" y="895"/>
                </a:cubicBezTo>
                <a:cubicBezTo>
                  <a:pt x="474" y="895"/>
                  <a:pt x="474" y="895"/>
                  <a:pt x="475" y="895"/>
                </a:cubicBezTo>
                <a:cubicBezTo>
                  <a:pt x="475" y="895"/>
                  <a:pt x="475" y="895"/>
                  <a:pt x="475" y="895"/>
                </a:cubicBezTo>
                <a:cubicBezTo>
                  <a:pt x="475" y="895"/>
                  <a:pt x="476" y="895"/>
                  <a:pt x="476" y="895"/>
                </a:cubicBezTo>
                <a:cubicBezTo>
                  <a:pt x="476" y="894"/>
                  <a:pt x="476" y="894"/>
                  <a:pt x="476" y="894"/>
                </a:cubicBezTo>
                <a:cubicBezTo>
                  <a:pt x="476" y="894"/>
                  <a:pt x="476" y="894"/>
                  <a:pt x="476" y="894"/>
                </a:cubicBezTo>
                <a:cubicBezTo>
                  <a:pt x="477" y="893"/>
                  <a:pt x="478" y="892"/>
                  <a:pt x="479" y="891"/>
                </a:cubicBezTo>
                <a:cubicBezTo>
                  <a:pt x="479" y="891"/>
                  <a:pt x="480" y="891"/>
                  <a:pt x="480" y="891"/>
                </a:cubicBezTo>
                <a:cubicBezTo>
                  <a:pt x="482" y="888"/>
                  <a:pt x="482" y="888"/>
                  <a:pt x="482" y="888"/>
                </a:cubicBezTo>
                <a:cubicBezTo>
                  <a:pt x="484" y="887"/>
                  <a:pt x="484" y="885"/>
                  <a:pt x="482" y="884"/>
                </a:cubicBezTo>
                <a:cubicBezTo>
                  <a:pt x="481" y="882"/>
                  <a:pt x="479" y="882"/>
                  <a:pt x="478" y="884"/>
                </a:cubicBezTo>
                <a:close/>
                <a:moveTo>
                  <a:pt x="1010" y="375"/>
                </a:moveTo>
                <a:cubicBezTo>
                  <a:pt x="1011" y="373"/>
                  <a:pt x="1011" y="371"/>
                  <a:pt x="1010" y="370"/>
                </a:cubicBezTo>
                <a:cubicBezTo>
                  <a:pt x="1009" y="369"/>
                  <a:pt x="1007" y="369"/>
                  <a:pt x="1005" y="370"/>
                </a:cubicBezTo>
                <a:cubicBezTo>
                  <a:pt x="850" y="526"/>
                  <a:pt x="850" y="526"/>
                  <a:pt x="850" y="526"/>
                </a:cubicBezTo>
                <a:cubicBezTo>
                  <a:pt x="849" y="527"/>
                  <a:pt x="849" y="529"/>
                  <a:pt x="850" y="530"/>
                </a:cubicBezTo>
                <a:cubicBezTo>
                  <a:pt x="851" y="531"/>
                  <a:pt x="851" y="531"/>
                  <a:pt x="852" y="531"/>
                </a:cubicBezTo>
                <a:cubicBezTo>
                  <a:pt x="853" y="531"/>
                  <a:pt x="854" y="531"/>
                  <a:pt x="854" y="530"/>
                </a:cubicBezTo>
                <a:lnTo>
                  <a:pt x="1010" y="375"/>
                </a:lnTo>
                <a:close/>
                <a:moveTo>
                  <a:pt x="1340" y="43"/>
                </a:moveTo>
                <a:cubicBezTo>
                  <a:pt x="1340" y="43"/>
                  <a:pt x="1341" y="43"/>
                  <a:pt x="1342" y="43"/>
                </a:cubicBezTo>
                <a:cubicBezTo>
                  <a:pt x="1345" y="40"/>
                  <a:pt x="1345" y="40"/>
                  <a:pt x="1345" y="40"/>
                </a:cubicBezTo>
                <a:cubicBezTo>
                  <a:pt x="1346" y="39"/>
                  <a:pt x="1346" y="37"/>
                  <a:pt x="1345" y="35"/>
                </a:cubicBezTo>
                <a:cubicBezTo>
                  <a:pt x="1343" y="34"/>
                  <a:pt x="1341" y="34"/>
                  <a:pt x="1340" y="35"/>
                </a:cubicBezTo>
                <a:cubicBezTo>
                  <a:pt x="1337" y="38"/>
                  <a:pt x="1337" y="38"/>
                  <a:pt x="1337" y="38"/>
                </a:cubicBezTo>
                <a:cubicBezTo>
                  <a:pt x="1336" y="39"/>
                  <a:pt x="1336" y="41"/>
                  <a:pt x="1337" y="43"/>
                </a:cubicBezTo>
                <a:cubicBezTo>
                  <a:pt x="1338" y="43"/>
                  <a:pt x="1339" y="43"/>
                  <a:pt x="1340" y="43"/>
                </a:cubicBezTo>
                <a:close/>
                <a:moveTo>
                  <a:pt x="1015" y="365"/>
                </a:moveTo>
                <a:cubicBezTo>
                  <a:pt x="1015" y="366"/>
                  <a:pt x="1016" y="366"/>
                  <a:pt x="1017" y="366"/>
                </a:cubicBezTo>
                <a:cubicBezTo>
                  <a:pt x="1018" y="366"/>
                  <a:pt x="1018" y="366"/>
                  <a:pt x="1019" y="365"/>
                </a:cubicBezTo>
                <a:cubicBezTo>
                  <a:pt x="1326" y="58"/>
                  <a:pt x="1326" y="58"/>
                  <a:pt x="1326" y="58"/>
                </a:cubicBezTo>
                <a:cubicBezTo>
                  <a:pt x="1328" y="56"/>
                  <a:pt x="1328" y="56"/>
                  <a:pt x="1328" y="56"/>
                </a:cubicBezTo>
                <a:cubicBezTo>
                  <a:pt x="1329" y="56"/>
                  <a:pt x="1329" y="55"/>
                  <a:pt x="1329" y="54"/>
                </a:cubicBezTo>
                <a:cubicBezTo>
                  <a:pt x="1329" y="53"/>
                  <a:pt x="1329" y="52"/>
                  <a:pt x="1328" y="52"/>
                </a:cubicBezTo>
                <a:cubicBezTo>
                  <a:pt x="1327" y="51"/>
                  <a:pt x="1326" y="51"/>
                  <a:pt x="1325" y="51"/>
                </a:cubicBezTo>
                <a:cubicBezTo>
                  <a:pt x="1325" y="51"/>
                  <a:pt x="1324" y="51"/>
                  <a:pt x="1324" y="52"/>
                </a:cubicBezTo>
                <a:cubicBezTo>
                  <a:pt x="1322" y="54"/>
                  <a:pt x="1322" y="54"/>
                  <a:pt x="1322" y="54"/>
                </a:cubicBezTo>
                <a:cubicBezTo>
                  <a:pt x="1322" y="54"/>
                  <a:pt x="1322" y="54"/>
                  <a:pt x="1322" y="54"/>
                </a:cubicBezTo>
                <a:cubicBezTo>
                  <a:pt x="1015" y="361"/>
                  <a:pt x="1015" y="361"/>
                  <a:pt x="1015" y="361"/>
                </a:cubicBezTo>
                <a:cubicBezTo>
                  <a:pt x="1013" y="362"/>
                  <a:pt x="1013" y="364"/>
                  <a:pt x="1015" y="365"/>
                </a:cubicBezTo>
                <a:close/>
                <a:moveTo>
                  <a:pt x="1022" y="372"/>
                </a:moveTo>
                <a:cubicBezTo>
                  <a:pt x="1022" y="373"/>
                  <a:pt x="1023" y="373"/>
                  <a:pt x="1024" y="373"/>
                </a:cubicBezTo>
                <a:cubicBezTo>
                  <a:pt x="1025" y="373"/>
                  <a:pt x="1025" y="373"/>
                  <a:pt x="1026" y="372"/>
                </a:cubicBezTo>
                <a:cubicBezTo>
                  <a:pt x="1335" y="63"/>
                  <a:pt x="1335" y="63"/>
                  <a:pt x="1335" y="63"/>
                </a:cubicBezTo>
                <a:cubicBezTo>
                  <a:pt x="1337" y="62"/>
                  <a:pt x="1337" y="60"/>
                  <a:pt x="1335" y="59"/>
                </a:cubicBezTo>
                <a:cubicBezTo>
                  <a:pt x="1334" y="57"/>
                  <a:pt x="1332" y="57"/>
                  <a:pt x="1331" y="59"/>
                </a:cubicBezTo>
                <a:cubicBezTo>
                  <a:pt x="1022" y="368"/>
                  <a:pt x="1022" y="368"/>
                  <a:pt x="1022" y="368"/>
                </a:cubicBezTo>
                <a:cubicBezTo>
                  <a:pt x="1020" y="369"/>
                  <a:pt x="1020" y="371"/>
                  <a:pt x="1022" y="372"/>
                </a:cubicBezTo>
                <a:close/>
                <a:moveTo>
                  <a:pt x="1349" y="48"/>
                </a:moveTo>
                <a:cubicBezTo>
                  <a:pt x="1349" y="48"/>
                  <a:pt x="1350" y="48"/>
                  <a:pt x="1351" y="48"/>
                </a:cubicBezTo>
                <a:cubicBezTo>
                  <a:pt x="1357" y="41"/>
                  <a:pt x="1357" y="41"/>
                  <a:pt x="1357" y="41"/>
                </a:cubicBezTo>
                <a:cubicBezTo>
                  <a:pt x="1358" y="40"/>
                  <a:pt x="1358" y="38"/>
                  <a:pt x="1357" y="37"/>
                </a:cubicBezTo>
                <a:cubicBezTo>
                  <a:pt x="1356" y="35"/>
                  <a:pt x="1354" y="35"/>
                  <a:pt x="1353" y="37"/>
                </a:cubicBezTo>
                <a:cubicBezTo>
                  <a:pt x="1346" y="43"/>
                  <a:pt x="1346" y="43"/>
                  <a:pt x="1346" y="43"/>
                </a:cubicBezTo>
                <a:cubicBezTo>
                  <a:pt x="1345" y="44"/>
                  <a:pt x="1345" y="46"/>
                  <a:pt x="1346" y="48"/>
                </a:cubicBezTo>
                <a:cubicBezTo>
                  <a:pt x="1347" y="48"/>
                  <a:pt x="1348" y="48"/>
                  <a:pt x="1349" y="48"/>
                </a:cubicBezTo>
                <a:close/>
                <a:moveTo>
                  <a:pt x="1016" y="378"/>
                </a:moveTo>
                <a:cubicBezTo>
                  <a:pt x="1015" y="377"/>
                  <a:pt x="1013" y="377"/>
                  <a:pt x="1011" y="378"/>
                </a:cubicBezTo>
                <a:cubicBezTo>
                  <a:pt x="853" y="536"/>
                  <a:pt x="853" y="536"/>
                  <a:pt x="853" y="536"/>
                </a:cubicBezTo>
                <a:cubicBezTo>
                  <a:pt x="852" y="537"/>
                  <a:pt x="852" y="539"/>
                  <a:pt x="853" y="541"/>
                </a:cubicBezTo>
                <a:cubicBezTo>
                  <a:pt x="854" y="541"/>
                  <a:pt x="855" y="541"/>
                  <a:pt x="856" y="541"/>
                </a:cubicBezTo>
                <a:cubicBezTo>
                  <a:pt x="856" y="541"/>
                  <a:pt x="857" y="541"/>
                  <a:pt x="858" y="541"/>
                </a:cubicBezTo>
                <a:cubicBezTo>
                  <a:pt x="1016" y="383"/>
                  <a:pt x="1016" y="383"/>
                  <a:pt x="1016" y="383"/>
                </a:cubicBezTo>
                <a:cubicBezTo>
                  <a:pt x="1017" y="381"/>
                  <a:pt x="1017" y="379"/>
                  <a:pt x="1016" y="378"/>
                </a:cubicBezTo>
                <a:close/>
                <a:moveTo>
                  <a:pt x="1017" y="395"/>
                </a:moveTo>
                <a:cubicBezTo>
                  <a:pt x="1019" y="394"/>
                  <a:pt x="1019" y="392"/>
                  <a:pt x="1017" y="391"/>
                </a:cubicBezTo>
                <a:cubicBezTo>
                  <a:pt x="1016" y="389"/>
                  <a:pt x="1014" y="389"/>
                  <a:pt x="1013" y="391"/>
                </a:cubicBezTo>
                <a:cubicBezTo>
                  <a:pt x="859" y="544"/>
                  <a:pt x="859" y="544"/>
                  <a:pt x="859" y="544"/>
                </a:cubicBezTo>
                <a:cubicBezTo>
                  <a:pt x="858" y="546"/>
                  <a:pt x="858" y="547"/>
                  <a:pt x="859" y="549"/>
                </a:cubicBezTo>
                <a:cubicBezTo>
                  <a:pt x="860" y="549"/>
                  <a:pt x="861" y="550"/>
                  <a:pt x="861" y="550"/>
                </a:cubicBezTo>
                <a:cubicBezTo>
                  <a:pt x="862" y="550"/>
                  <a:pt x="863" y="549"/>
                  <a:pt x="864" y="549"/>
                </a:cubicBezTo>
                <a:lnTo>
                  <a:pt x="1017" y="395"/>
                </a:lnTo>
                <a:close/>
                <a:moveTo>
                  <a:pt x="1364" y="47"/>
                </a:moveTo>
                <a:cubicBezTo>
                  <a:pt x="1365" y="47"/>
                  <a:pt x="1365" y="47"/>
                  <a:pt x="1366" y="46"/>
                </a:cubicBezTo>
                <a:cubicBezTo>
                  <a:pt x="1369" y="43"/>
                  <a:pt x="1369" y="43"/>
                  <a:pt x="1369" y="43"/>
                </a:cubicBezTo>
                <a:cubicBezTo>
                  <a:pt x="1371" y="42"/>
                  <a:pt x="1371" y="40"/>
                  <a:pt x="1369" y="39"/>
                </a:cubicBezTo>
                <a:cubicBezTo>
                  <a:pt x="1368" y="37"/>
                  <a:pt x="1366" y="37"/>
                  <a:pt x="1365" y="39"/>
                </a:cubicBezTo>
                <a:cubicBezTo>
                  <a:pt x="1362" y="42"/>
                  <a:pt x="1362" y="42"/>
                  <a:pt x="1362" y="42"/>
                </a:cubicBezTo>
                <a:cubicBezTo>
                  <a:pt x="1360" y="43"/>
                  <a:pt x="1360" y="45"/>
                  <a:pt x="1362" y="46"/>
                </a:cubicBezTo>
                <a:cubicBezTo>
                  <a:pt x="1362" y="47"/>
                  <a:pt x="1363" y="47"/>
                  <a:pt x="1364" y="47"/>
                </a:cubicBezTo>
                <a:close/>
                <a:moveTo>
                  <a:pt x="1345" y="63"/>
                </a:moveTo>
                <a:cubicBezTo>
                  <a:pt x="1344" y="62"/>
                  <a:pt x="1342" y="62"/>
                  <a:pt x="1341" y="63"/>
                </a:cubicBezTo>
                <a:cubicBezTo>
                  <a:pt x="1081" y="322"/>
                  <a:pt x="1081" y="322"/>
                  <a:pt x="1081" y="322"/>
                </a:cubicBezTo>
                <a:cubicBezTo>
                  <a:pt x="1080" y="324"/>
                  <a:pt x="1080" y="326"/>
                  <a:pt x="1081" y="327"/>
                </a:cubicBezTo>
                <a:cubicBezTo>
                  <a:pt x="1082" y="327"/>
                  <a:pt x="1082" y="328"/>
                  <a:pt x="1083" y="328"/>
                </a:cubicBezTo>
                <a:cubicBezTo>
                  <a:pt x="1084" y="328"/>
                  <a:pt x="1085" y="327"/>
                  <a:pt x="1085" y="327"/>
                </a:cubicBezTo>
                <a:cubicBezTo>
                  <a:pt x="1345" y="67"/>
                  <a:pt x="1345" y="67"/>
                  <a:pt x="1345" y="67"/>
                </a:cubicBezTo>
                <a:cubicBezTo>
                  <a:pt x="1346" y="66"/>
                  <a:pt x="1346" y="64"/>
                  <a:pt x="1345" y="63"/>
                </a:cubicBezTo>
                <a:close/>
                <a:moveTo>
                  <a:pt x="1072" y="331"/>
                </a:moveTo>
                <a:cubicBezTo>
                  <a:pt x="1023" y="380"/>
                  <a:pt x="1023" y="380"/>
                  <a:pt x="1023" y="380"/>
                </a:cubicBezTo>
                <a:cubicBezTo>
                  <a:pt x="1022" y="382"/>
                  <a:pt x="1022" y="384"/>
                  <a:pt x="1023" y="385"/>
                </a:cubicBezTo>
                <a:cubicBezTo>
                  <a:pt x="1024" y="385"/>
                  <a:pt x="1025" y="386"/>
                  <a:pt x="1025" y="386"/>
                </a:cubicBezTo>
                <a:cubicBezTo>
                  <a:pt x="1026" y="386"/>
                  <a:pt x="1027" y="385"/>
                  <a:pt x="1028" y="385"/>
                </a:cubicBezTo>
                <a:cubicBezTo>
                  <a:pt x="1077" y="336"/>
                  <a:pt x="1077" y="336"/>
                  <a:pt x="1077" y="336"/>
                </a:cubicBezTo>
                <a:cubicBezTo>
                  <a:pt x="1078" y="334"/>
                  <a:pt x="1078" y="333"/>
                  <a:pt x="1077" y="331"/>
                </a:cubicBezTo>
                <a:cubicBezTo>
                  <a:pt x="1075" y="330"/>
                  <a:pt x="1073" y="330"/>
                  <a:pt x="1072" y="331"/>
                </a:cubicBezTo>
                <a:close/>
                <a:moveTo>
                  <a:pt x="1367" y="51"/>
                </a:moveTo>
                <a:cubicBezTo>
                  <a:pt x="1365" y="52"/>
                  <a:pt x="1365" y="54"/>
                  <a:pt x="1367" y="55"/>
                </a:cubicBezTo>
                <a:cubicBezTo>
                  <a:pt x="1367" y="56"/>
                  <a:pt x="1368" y="56"/>
                  <a:pt x="1369" y="56"/>
                </a:cubicBezTo>
                <a:cubicBezTo>
                  <a:pt x="1369" y="56"/>
                  <a:pt x="1370" y="56"/>
                  <a:pt x="1371" y="55"/>
                </a:cubicBezTo>
                <a:cubicBezTo>
                  <a:pt x="1374" y="52"/>
                  <a:pt x="1374" y="52"/>
                  <a:pt x="1374" y="52"/>
                </a:cubicBezTo>
                <a:cubicBezTo>
                  <a:pt x="1375" y="51"/>
                  <a:pt x="1375" y="49"/>
                  <a:pt x="1374" y="48"/>
                </a:cubicBezTo>
                <a:cubicBezTo>
                  <a:pt x="1373" y="47"/>
                  <a:pt x="1371" y="47"/>
                  <a:pt x="1370" y="48"/>
                </a:cubicBezTo>
                <a:lnTo>
                  <a:pt x="1367" y="51"/>
                </a:lnTo>
                <a:close/>
                <a:moveTo>
                  <a:pt x="1030" y="387"/>
                </a:moveTo>
                <a:cubicBezTo>
                  <a:pt x="1029" y="388"/>
                  <a:pt x="1029" y="390"/>
                  <a:pt x="1030" y="392"/>
                </a:cubicBezTo>
                <a:cubicBezTo>
                  <a:pt x="1031" y="392"/>
                  <a:pt x="1032" y="393"/>
                  <a:pt x="1033" y="393"/>
                </a:cubicBezTo>
                <a:cubicBezTo>
                  <a:pt x="1033" y="393"/>
                  <a:pt x="1034" y="392"/>
                  <a:pt x="1035" y="392"/>
                </a:cubicBezTo>
                <a:cubicBezTo>
                  <a:pt x="1083" y="344"/>
                  <a:pt x="1083" y="344"/>
                  <a:pt x="1083" y="344"/>
                </a:cubicBezTo>
                <a:cubicBezTo>
                  <a:pt x="1084" y="342"/>
                  <a:pt x="1084" y="341"/>
                  <a:pt x="1083" y="339"/>
                </a:cubicBezTo>
                <a:cubicBezTo>
                  <a:pt x="1081" y="338"/>
                  <a:pt x="1079" y="338"/>
                  <a:pt x="1078" y="339"/>
                </a:cubicBezTo>
                <a:lnTo>
                  <a:pt x="1030" y="387"/>
                </a:lnTo>
                <a:close/>
                <a:moveTo>
                  <a:pt x="1019" y="399"/>
                </a:moveTo>
                <a:cubicBezTo>
                  <a:pt x="865" y="553"/>
                  <a:pt x="865" y="553"/>
                  <a:pt x="865" y="553"/>
                </a:cubicBezTo>
                <a:cubicBezTo>
                  <a:pt x="863" y="554"/>
                  <a:pt x="863" y="556"/>
                  <a:pt x="865" y="557"/>
                </a:cubicBezTo>
                <a:cubicBezTo>
                  <a:pt x="865" y="558"/>
                  <a:pt x="866" y="558"/>
                  <a:pt x="867" y="558"/>
                </a:cubicBezTo>
                <a:cubicBezTo>
                  <a:pt x="867" y="558"/>
                  <a:pt x="868" y="558"/>
                  <a:pt x="869" y="557"/>
                </a:cubicBezTo>
                <a:cubicBezTo>
                  <a:pt x="1023" y="403"/>
                  <a:pt x="1023" y="403"/>
                  <a:pt x="1023" y="403"/>
                </a:cubicBezTo>
                <a:cubicBezTo>
                  <a:pt x="1024" y="402"/>
                  <a:pt x="1024" y="400"/>
                  <a:pt x="1023" y="399"/>
                </a:cubicBezTo>
                <a:cubicBezTo>
                  <a:pt x="1022" y="398"/>
                  <a:pt x="1020" y="398"/>
                  <a:pt x="1019" y="399"/>
                </a:cubicBezTo>
                <a:close/>
                <a:moveTo>
                  <a:pt x="1356" y="62"/>
                </a:moveTo>
                <a:cubicBezTo>
                  <a:pt x="1087" y="331"/>
                  <a:pt x="1087" y="331"/>
                  <a:pt x="1087" y="331"/>
                </a:cubicBezTo>
                <a:cubicBezTo>
                  <a:pt x="1085" y="332"/>
                  <a:pt x="1085" y="334"/>
                  <a:pt x="1087" y="335"/>
                </a:cubicBezTo>
                <a:cubicBezTo>
                  <a:pt x="1087" y="336"/>
                  <a:pt x="1088" y="336"/>
                  <a:pt x="1089" y="336"/>
                </a:cubicBezTo>
                <a:cubicBezTo>
                  <a:pt x="1090" y="336"/>
                  <a:pt x="1090" y="336"/>
                  <a:pt x="1091" y="335"/>
                </a:cubicBezTo>
                <a:cubicBezTo>
                  <a:pt x="1360" y="66"/>
                  <a:pt x="1360" y="66"/>
                  <a:pt x="1360" y="66"/>
                </a:cubicBezTo>
                <a:cubicBezTo>
                  <a:pt x="1361" y="65"/>
                  <a:pt x="1361" y="63"/>
                  <a:pt x="1360" y="62"/>
                </a:cubicBezTo>
                <a:cubicBezTo>
                  <a:pt x="1359" y="60"/>
                  <a:pt x="1357" y="60"/>
                  <a:pt x="1356" y="62"/>
                </a:cubicBezTo>
                <a:close/>
                <a:moveTo>
                  <a:pt x="1378" y="47"/>
                </a:moveTo>
                <a:cubicBezTo>
                  <a:pt x="1379" y="47"/>
                  <a:pt x="1379" y="47"/>
                  <a:pt x="1380" y="46"/>
                </a:cubicBezTo>
                <a:cubicBezTo>
                  <a:pt x="1382" y="44"/>
                  <a:pt x="1382" y="44"/>
                  <a:pt x="1382" y="44"/>
                </a:cubicBezTo>
                <a:cubicBezTo>
                  <a:pt x="1383" y="43"/>
                  <a:pt x="1383" y="41"/>
                  <a:pt x="1382" y="40"/>
                </a:cubicBezTo>
                <a:cubicBezTo>
                  <a:pt x="1381" y="39"/>
                  <a:pt x="1379" y="39"/>
                  <a:pt x="1377" y="40"/>
                </a:cubicBezTo>
                <a:cubicBezTo>
                  <a:pt x="1376" y="42"/>
                  <a:pt x="1376" y="42"/>
                  <a:pt x="1376" y="42"/>
                </a:cubicBezTo>
                <a:cubicBezTo>
                  <a:pt x="1374" y="43"/>
                  <a:pt x="1374" y="45"/>
                  <a:pt x="1376" y="46"/>
                </a:cubicBezTo>
                <a:cubicBezTo>
                  <a:pt x="1376" y="47"/>
                  <a:pt x="1377" y="47"/>
                  <a:pt x="1378" y="47"/>
                </a:cubicBezTo>
                <a:close/>
                <a:moveTo>
                  <a:pt x="1371" y="61"/>
                </a:moveTo>
                <a:cubicBezTo>
                  <a:pt x="1093" y="339"/>
                  <a:pt x="1093" y="339"/>
                  <a:pt x="1093" y="339"/>
                </a:cubicBezTo>
                <a:cubicBezTo>
                  <a:pt x="1092" y="340"/>
                  <a:pt x="1092" y="342"/>
                  <a:pt x="1093" y="343"/>
                </a:cubicBezTo>
                <a:cubicBezTo>
                  <a:pt x="1094" y="344"/>
                  <a:pt x="1094" y="344"/>
                  <a:pt x="1095" y="344"/>
                </a:cubicBezTo>
                <a:cubicBezTo>
                  <a:pt x="1096" y="344"/>
                  <a:pt x="1097" y="344"/>
                  <a:pt x="1097" y="343"/>
                </a:cubicBezTo>
                <a:cubicBezTo>
                  <a:pt x="1375" y="65"/>
                  <a:pt x="1375" y="65"/>
                  <a:pt x="1375" y="65"/>
                </a:cubicBezTo>
                <a:cubicBezTo>
                  <a:pt x="1385" y="55"/>
                  <a:pt x="1385" y="55"/>
                  <a:pt x="1385" y="55"/>
                </a:cubicBezTo>
                <a:cubicBezTo>
                  <a:pt x="1386" y="55"/>
                  <a:pt x="1386" y="54"/>
                  <a:pt x="1386" y="53"/>
                </a:cubicBezTo>
                <a:cubicBezTo>
                  <a:pt x="1386" y="52"/>
                  <a:pt x="1386" y="52"/>
                  <a:pt x="1385" y="51"/>
                </a:cubicBezTo>
                <a:cubicBezTo>
                  <a:pt x="1384" y="50"/>
                  <a:pt x="1384" y="50"/>
                  <a:pt x="1383" y="50"/>
                </a:cubicBezTo>
                <a:cubicBezTo>
                  <a:pt x="1382" y="50"/>
                  <a:pt x="1381" y="50"/>
                  <a:pt x="1381" y="51"/>
                </a:cubicBezTo>
                <a:lnTo>
                  <a:pt x="1371" y="61"/>
                </a:lnTo>
                <a:close/>
                <a:moveTo>
                  <a:pt x="1390" y="49"/>
                </a:moveTo>
                <a:cubicBezTo>
                  <a:pt x="1390" y="49"/>
                  <a:pt x="1391" y="49"/>
                  <a:pt x="1392" y="48"/>
                </a:cubicBezTo>
                <a:cubicBezTo>
                  <a:pt x="1394" y="46"/>
                  <a:pt x="1394" y="46"/>
                  <a:pt x="1394" y="46"/>
                </a:cubicBezTo>
                <a:cubicBezTo>
                  <a:pt x="1396" y="45"/>
                  <a:pt x="1396" y="43"/>
                  <a:pt x="1394" y="42"/>
                </a:cubicBezTo>
                <a:cubicBezTo>
                  <a:pt x="1393" y="40"/>
                  <a:pt x="1391" y="40"/>
                  <a:pt x="1390" y="42"/>
                </a:cubicBezTo>
                <a:cubicBezTo>
                  <a:pt x="1388" y="44"/>
                  <a:pt x="1388" y="44"/>
                  <a:pt x="1388" y="44"/>
                </a:cubicBezTo>
                <a:cubicBezTo>
                  <a:pt x="1386" y="45"/>
                  <a:pt x="1386" y="47"/>
                  <a:pt x="1388" y="48"/>
                </a:cubicBezTo>
                <a:cubicBezTo>
                  <a:pt x="1388" y="49"/>
                  <a:pt x="1389" y="49"/>
                  <a:pt x="1390" y="49"/>
                </a:cubicBezTo>
                <a:close/>
                <a:moveTo>
                  <a:pt x="1086" y="346"/>
                </a:moveTo>
                <a:cubicBezTo>
                  <a:pt x="1084" y="347"/>
                  <a:pt x="1084" y="347"/>
                  <a:pt x="1084" y="347"/>
                </a:cubicBezTo>
                <a:cubicBezTo>
                  <a:pt x="1084" y="347"/>
                  <a:pt x="1084" y="347"/>
                  <a:pt x="1084" y="348"/>
                </a:cubicBezTo>
                <a:cubicBezTo>
                  <a:pt x="1084" y="348"/>
                  <a:pt x="1084" y="348"/>
                  <a:pt x="1083" y="348"/>
                </a:cubicBezTo>
                <a:cubicBezTo>
                  <a:pt x="1036" y="396"/>
                  <a:pt x="1036" y="396"/>
                  <a:pt x="1036" y="396"/>
                </a:cubicBezTo>
                <a:cubicBezTo>
                  <a:pt x="1034" y="397"/>
                  <a:pt x="1034" y="399"/>
                  <a:pt x="1036" y="400"/>
                </a:cubicBezTo>
                <a:cubicBezTo>
                  <a:pt x="1036" y="401"/>
                  <a:pt x="1037" y="401"/>
                  <a:pt x="1038" y="401"/>
                </a:cubicBezTo>
                <a:cubicBezTo>
                  <a:pt x="1039" y="401"/>
                  <a:pt x="1039" y="401"/>
                  <a:pt x="1040" y="400"/>
                </a:cubicBezTo>
                <a:cubicBezTo>
                  <a:pt x="1088" y="352"/>
                  <a:pt x="1088" y="352"/>
                  <a:pt x="1088" y="352"/>
                </a:cubicBezTo>
                <a:cubicBezTo>
                  <a:pt x="1088" y="352"/>
                  <a:pt x="1088" y="352"/>
                  <a:pt x="1088" y="352"/>
                </a:cubicBezTo>
                <a:cubicBezTo>
                  <a:pt x="1088" y="352"/>
                  <a:pt x="1089" y="352"/>
                  <a:pt x="1089" y="351"/>
                </a:cubicBezTo>
                <a:cubicBezTo>
                  <a:pt x="1090" y="350"/>
                  <a:pt x="1090" y="350"/>
                  <a:pt x="1090" y="350"/>
                </a:cubicBezTo>
                <a:cubicBezTo>
                  <a:pt x="1091" y="349"/>
                  <a:pt x="1091" y="347"/>
                  <a:pt x="1090" y="346"/>
                </a:cubicBezTo>
                <a:cubicBezTo>
                  <a:pt x="1089" y="345"/>
                  <a:pt x="1087" y="345"/>
                  <a:pt x="1086" y="346"/>
                </a:cubicBezTo>
                <a:close/>
                <a:moveTo>
                  <a:pt x="1029" y="407"/>
                </a:moveTo>
                <a:cubicBezTo>
                  <a:pt x="1027" y="406"/>
                  <a:pt x="1025" y="406"/>
                  <a:pt x="1024" y="407"/>
                </a:cubicBezTo>
                <a:cubicBezTo>
                  <a:pt x="868" y="564"/>
                  <a:pt x="868" y="564"/>
                  <a:pt x="868" y="564"/>
                </a:cubicBezTo>
                <a:cubicBezTo>
                  <a:pt x="866" y="565"/>
                  <a:pt x="866" y="567"/>
                  <a:pt x="868" y="568"/>
                </a:cubicBezTo>
                <a:cubicBezTo>
                  <a:pt x="868" y="569"/>
                  <a:pt x="869" y="569"/>
                  <a:pt x="870" y="569"/>
                </a:cubicBezTo>
                <a:cubicBezTo>
                  <a:pt x="871" y="569"/>
                  <a:pt x="871" y="569"/>
                  <a:pt x="872" y="568"/>
                </a:cubicBezTo>
                <a:cubicBezTo>
                  <a:pt x="1029" y="412"/>
                  <a:pt x="1029" y="412"/>
                  <a:pt x="1029" y="412"/>
                </a:cubicBezTo>
                <a:cubicBezTo>
                  <a:pt x="1030" y="411"/>
                  <a:pt x="1030" y="409"/>
                  <a:pt x="1029" y="407"/>
                </a:cubicBezTo>
                <a:close/>
                <a:moveTo>
                  <a:pt x="1093" y="353"/>
                </a:moveTo>
                <a:cubicBezTo>
                  <a:pt x="1090" y="356"/>
                  <a:pt x="1090" y="356"/>
                  <a:pt x="1090" y="356"/>
                </a:cubicBezTo>
                <a:cubicBezTo>
                  <a:pt x="1089" y="356"/>
                  <a:pt x="1089" y="356"/>
                  <a:pt x="1089" y="357"/>
                </a:cubicBezTo>
                <a:cubicBezTo>
                  <a:pt x="1089" y="357"/>
                  <a:pt x="1089" y="357"/>
                  <a:pt x="1089" y="357"/>
                </a:cubicBezTo>
                <a:cubicBezTo>
                  <a:pt x="1041" y="404"/>
                  <a:pt x="1041" y="404"/>
                  <a:pt x="1041" y="404"/>
                </a:cubicBezTo>
                <a:cubicBezTo>
                  <a:pt x="1040" y="405"/>
                  <a:pt x="1040" y="407"/>
                  <a:pt x="1041" y="408"/>
                </a:cubicBezTo>
                <a:cubicBezTo>
                  <a:pt x="1042" y="409"/>
                  <a:pt x="1043" y="409"/>
                  <a:pt x="1044" y="409"/>
                </a:cubicBezTo>
                <a:cubicBezTo>
                  <a:pt x="1044" y="409"/>
                  <a:pt x="1045" y="409"/>
                  <a:pt x="1046" y="408"/>
                </a:cubicBezTo>
                <a:cubicBezTo>
                  <a:pt x="1093" y="361"/>
                  <a:pt x="1093" y="361"/>
                  <a:pt x="1093" y="361"/>
                </a:cubicBezTo>
                <a:cubicBezTo>
                  <a:pt x="1093" y="361"/>
                  <a:pt x="1093" y="361"/>
                  <a:pt x="1093" y="361"/>
                </a:cubicBezTo>
                <a:cubicBezTo>
                  <a:pt x="1094" y="361"/>
                  <a:pt x="1094" y="361"/>
                  <a:pt x="1094" y="360"/>
                </a:cubicBezTo>
                <a:cubicBezTo>
                  <a:pt x="1097" y="357"/>
                  <a:pt x="1097" y="357"/>
                  <a:pt x="1097" y="357"/>
                </a:cubicBezTo>
                <a:cubicBezTo>
                  <a:pt x="1098" y="356"/>
                  <a:pt x="1098" y="354"/>
                  <a:pt x="1097" y="353"/>
                </a:cubicBezTo>
                <a:cubicBezTo>
                  <a:pt x="1096" y="351"/>
                  <a:pt x="1094" y="351"/>
                  <a:pt x="1093" y="353"/>
                </a:cubicBezTo>
                <a:close/>
                <a:moveTo>
                  <a:pt x="1391" y="55"/>
                </a:moveTo>
                <a:cubicBezTo>
                  <a:pt x="1102" y="343"/>
                  <a:pt x="1102" y="343"/>
                  <a:pt x="1102" y="343"/>
                </a:cubicBezTo>
                <a:cubicBezTo>
                  <a:pt x="1101" y="344"/>
                  <a:pt x="1101" y="346"/>
                  <a:pt x="1102" y="348"/>
                </a:cubicBezTo>
                <a:cubicBezTo>
                  <a:pt x="1103" y="348"/>
                  <a:pt x="1104" y="349"/>
                  <a:pt x="1104" y="349"/>
                </a:cubicBezTo>
                <a:cubicBezTo>
                  <a:pt x="1105" y="349"/>
                  <a:pt x="1106" y="348"/>
                  <a:pt x="1107" y="348"/>
                </a:cubicBezTo>
                <a:cubicBezTo>
                  <a:pt x="1395" y="59"/>
                  <a:pt x="1395" y="59"/>
                  <a:pt x="1395" y="59"/>
                </a:cubicBezTo>
                <a:cubicBezTo>
                  <a:pt x="1396" y="58"/>
                  <a:pt x="1396" y="56"/>
                  <a:pt x="1395" y="55"/>
                </a:cubicBezTo>
                <a:cubicBezTo>
                  <a:pt x="1394" y="54"/>
                  <a:pt x="1392" y="54"/>
                  <a:pt x="1391" y="55"/>
                </a:cubicBezTo>
                <a:close/>
                <a:moveTo>
                  <a:pt x="874" y="579"/>
                </a:moveTo>
                <a:cubicBezTo>
                  <a:pt x="875" y="579"/>
                  <a:pt x="876" y="578"/>
                  <a:pt x="876" y="578"/>
                </a:cubicBezTo>
                <a:cubicBezTo>
                  <a:pt x="1032" y="423"/>
                  <a:pt x="1032" y="423"/>
                  <a:pt x="1032" y="423"/>
                </a:cubicBezTo>
                <a:cubicBezTo>
                  <a:pt x="1033" y="421"/>
                  <a:pt x="1033" y="419"/>
                  <a:pt x="1032" y="418"/>
                </a:cubicBezTo>
                <a:cubicBezTo>
                  <a:pt x="1030" y="417"/>
                  <a:pt x="1029" y="417"/>
                  <a:pt x="1027" y="418"/>
                </a:cubicBezTo>
                <a:cubicBezTo>
                  <a:pt x="872" y="573"/>
                  <a:pt x="872" y="573"/>
                  <a:pt x="872" y="573"/>
                </a:cubicBezTo>
                <a:cubicBezTo>
                  <a:pt x="871" y="575"/>
                  <a:pt x="871" y="577"/>
                  <a:pt x="872" y="578"/>
                </a:cubicBezTo>
                <a:cubicBezTo>
                  <a:pt x="873" y="578"/>
                  <a:pt x="874" y="579"/>
                  <a:pt x="874" y="579"/>
                </a:cubicBezTo>
                <a:close/>
                <a:moveTo>
                  <a:pt x="1052" y="416"/>
                </a:moveTo>
                <a:cubicBezTo>
                  <a:pt x="1102" y="367"/>
                  <a:pt x="1102" y="367"/>
                  <a:pt x="1102" y="367"/>
                </a:cubicBezTo>
                <a:cubicBezTo>
                  <a:pt x="1103" y="365"/>
                  <a:pt x="1103" y="364"/>
                  <a:pt x="1102" y="362"/>
                </a:cubicBezTo>
                <a:cubicBezTo>
                  <a:pt x="1100" y="361"/>
                  <a:pt x="1098" y="361"/>
                  <a:pt x="1097" y="362"/>
                </a:cubicBezTo>
                <a:cubicBezTo>
                  <a:pt x="1047" y="412"/>
                  <a:pt x="1047" y="412"/>
                  <a:pt x="1047" y="412"/>
                </a:cubicBezTo>
                <a:cubicBezTo>
                  <a:pt x="1046" y="413"/>
                  <a:pt x="1046" y="415"/>
                  <a:pt x="1047" y="416"/>
                </a:cubicBezTo>
                <a:cubicBezTo>
                  <a:pt x="1048" y="417"/>
                  <a:pt x="1049" y="417"/>
                  <a:pt x="1050" y="417"/>
                </a:cubicBezTo>
                <a:cubicBezTo>
                  <a:pt x="1050" y="417"/>
                  <a:pt x="1051" y="417"/>
                  <a:pt x="1052" y="416"/>
                </a:cubicBezTo>
                <a:close/>
                <a:moveTo>
                  <a:pt x="1118" y="342"/>
                </a:moveTo>
                <a:cubicBezTo>
                  <a:pt x="1118" y="342"/>
                  <a:pt x="1117" y="342"/>
                  <a:pt x="1117" y="342"/>
                </a:cubicBezTo>
                <a:cubicBezTo>
                  <a:pt x="1114" y="345"/>
                  <a:pt x="1114" y="345"/>
                  <a:pt x="1114" y="345"/>
                </a:cubicBezTo>
                <a:cubicBezTo>
                  <a:pt x="1113" y="346"/>
                  <a:pt x="1113" y="348"/>
                  <a:pt x="1114" y="350"/>
                </a:cubicBezTo>
                <a:cubicBezTo>
                  <a:pt x="1115" y="350"/>
                  <a:pt x="1116" y="350"/>
                  <a:pt x="1117" y="350"/>
                </a:cubicBezTo>
                <a:cubicBezTo>
                  <a:pt x="1117" y="350"/>
                  <a:pt x="1118" y="350"/>
                  <a:pt x="1119" y="350"/>
                </a:cubicBezTo>
                <a:cubicBezTo>
                  <a:pt x="1122" y="347"/>
                  <a:pt x="1122" y="347"/>
                  <a:pt x="1122" y="347"/>
                </a:cubicBezTo>
                <a:cubicBezTo>
                  <a:pt x="1122" y="346"/>
                  <a:pt x="1122" y="346"/>
                  <a:pt x="1122" y="346"/>
                </a:cubicBezTo>
                <a:cubicBezTo>
                  <a:pt x="1122" y="346"/>
                  <a:pt x="1123" y="346"/>
                  <a:pt x="1123" y="345"/>
                </a:cubicBezTo>
                <a:cubicBezTo>
                  <a:pt x="1407" y="61"/>
                  <a:pt x="1407" y="61"/>
                  <a:pt x="1407" y="61"/>
                </a:cubicBezTo>
                <a:cubicBezTo>
                  <a:pt x="1408" y="60"/>
                  <a:pt x="1408" y="58"/>
                  <a:pt x="1407" y="57"/>
                </a:cubicBezTo>
                <a:cubicBezTo>
                  <a:pt x="1406" y="55"/>
                  <a:pt x="1404" y="55"/>
                  <a:pt x="1403" y="57"/>
                </a:cubicBezTo>
                <a:cubicBezTo>
                  <a:pt x="1118" y="341"/>
                  <a:pt x="1118" y="341"/>
                  <a:pt x="1118" y="341"/>
                </a:cubicBezTo>
                <a:cubicBezTo>
                  <a:pt x="1118" y="341"/>
                  <a:pt x="1118" y="342"/>
                  <a:pt x="1118" y="342"/>
                </a:cubicBezTo>
                <a:close/>
                <a:moveTo>
                  <a:pt x="875" y="592"/>
                </a:moveTo>
                <a:cubicBezTo>
                  <a:pt x="876" y="592"/>
                  <a:pt x="877" y="591"/>
                  <a:pt x="877" y="591"/>
                </a:cubicBezTo>
                <a:cubicBezTo>
                  <a:pt x="1040" y="428"/>
                  <a:pt x="1040" y="428"/>
                  <a:pt x="1040" y="428"/>
                </a:cubicBezTo>
                <a:cubicBezTo>
                  <a:pt x="1041" y="427"/>
                  <a:pt x="1041" y="425"/>
                  <a:pt x="1040" y="424"/>
                </a:cubicBezTo>
                <a:cubicBezTo>
                  <a:pt x="1039" y="423"/>
                  <a:pt x="1037" y="423"/>
                  <a:pt x="1035" y="424"/>
                </a:cubicBezTo>
                <a:cubicBezTo>
                  <a:pt x="873" y="586"/>
                  <a:pt x="873" y="586"/>
                  <a:pt x="873" y="586"/>
                </a:cubicBezTo>
                <a:cubicBezTo>
                  <a:pt x="872" y="588"/>
                  <a:pt x="872" y="590"/>
                  <a:pt x="873" y="591"/>
                </a:cubicBezTo>
                <a:cubicBezTo>
                  <a:pt x="874" y="591"/>
                  <a:pt x="875" y="592"/>
                  <a:pt x="875" y="592"/>
                </a:cubicBezTo>
                <a:close/>
                <a:moveTo>
                  <a:pt x="1124" y="352"/>
                </a:moveTo>
                <a:cubicBezTo>
                  <a:pt x="1123" y="352"/>
                  <a:pt x="1121" y="352"/>
                  <a:pt x="1121" y="353"/>
                </a:cubicBezTo>
                <a:cubicBezTo>
                  <a:pt x="1048" y="425"/>
                  <a:pt x="1048" y="425"/>
                  <a:pt x="1048" y="425"/>
                </a:cubicBezTo>
                <a:cubicBezTo>
                  <a:pt x="1047" y="426"/>
                  <a:pt x="1047" y="428"/>
                  <a:pt x="1048" y="429"/>
                </a:cubicBezTo>
                <a:cubicBezTo>
                  <a:pt x="1049" y="430"/>
                  <a:pt x="1050" y="430"/>
                  <a:pt x="1051" y="430"/>
                </a:cubicBezTo>
                <a:cubicBezTo>
                  <a:pt x="1051" y="430"/>
                  <a:pt x="1052" y="430"/>
                  <a:pt x="1053" y="429"/>
                </a:cubicBezTo>
                <a:cubicBezTo>
                  <a:pt x="1125" y="357"/>
                  <a:pt x="1125" y="357"/>
                  <a:pt x="1125" y="357"/>
                </a:cubicBezTo>
                <a:cubicBezTo>
                  <a:pt x="1126" y="356"/>
                  <a:pt x="1126" y="355"/>
                  <a:pt x="1126" y="354"/>
                </a:cubicBezTo>
                <a:cubicBezTo>
                  <a:pt x="1126" y="354"/>
                  <a:pt x="1126" y="354"/>
                  <a:pt x="1127" y="354"/>
                </a:cubicBezTo>
                <a:cubicBezTo>
                  <a:pt x="1127" y="354"/>
                  <a:pt x="1128" y="354"/>
                  <a:pt x="1129" y="353"/>
                </a:cubicBezTo>
                <a:cubicBezTo>
                  <a:pt x="1421" y="62"/>
                  <a:pt x="1421" y="62"/>
                  <a:pt x="1421" y="62"/>
                </a:cubicBezTo>
                <a:cubicBezTo>
                  <a:pt x="1422" y="60"/>
                  <a:pt x="1422" y="58"/>
                  <a:pt x="1421" y="57"/>
                </a:cubicBezTo>
                <a:cubicBezTo>
                  <a:pt x="1419" y="56"/>
                  <a:pt x="1417" y="56"/>
                  <a:pt x="1416" y="57"/>
                </a:cubicBezTo>
                <a:cubicBezTo>
                  <a:pt x="1124" y="349"/>
                  <a:pt x="1124" y="349"/>
                  <a:pt x="1124" y="349"/>
                </a:cubicBezTo>
                <a:cubicBezTo>
                  <a:pt x="1124" y="350"/>
                  <a:pt x="1123" y="351"/>
                  <a:pt x="1124" y="352"/>
                </a:cubicBezTo>
                <a:close/>
                <a:moveTo>
                  <a:pt x="879" y="602"/>
                </a:moveTo>
                <a:cubicBezTo>
                  <a:pt x="880" y="602"/>
                  <a:pt x="881" y="602"/>
                  <a:pt x="881" y="601"/>
                </a:cubicBezTo>
                <a:cubicBezTo>
                  <a:pt x="1048" y="434"/>
                  <a:pt x="1048" y="434"/>
                  <a:pt x="1048" y="434"/>
                </a:cubicBezTo>
                <a:cubicBezTo>
                  <a:pt x="1049" y="433"/>
                  <a:pt x="1049" y="431"/>
                  <a:pt x="1048" y="430"/>
                </a:cubicBezTo>
                <a:cubicBezTo>
                  <a:pt x="1047" y="429"/>
                  <a:pt x="1045" y="429"/>
                  <a:pt x="1044" y="430"/>
                </a:cubicBezTo>
                <a:cubicBezTo>
                  <a:pt x="877" y="597"/>
                  <a:pt x="877" y="597"/>
                  <a:pt x="877" y="597"/>
                </a:cubicBezTo>
                <a:cubicBezTo>
                  <a:pt x="876" y="598"/>
                  <a:pt x="876" y="600"/>
                  <a:pt x="877" y="601"/>
                </a:cubicBezTo>
                <a:cubicBezTo>
                  <a:pt x="878" y="602"/>
                  <a:pt x="878" y="602"/>
                  <a:pt x="879" y="602"/>
                </a:cubicBezTo>
                <a:close/>
                <a:moveTo>
                  <a:pt x="869" y="626"/>
                </a:moveTo>
                <a:cubicBezTo>
                  <a:pt x="870" y="626"/>
                  <a:pt x="871" y="626"/>
                  <a:pt x="871" y="625"/>
                </a:cubicBezTo>
                <a:cubicBezTo>
                  <a:pt x="1054" y="442"/>
                  <a:pt x="1054" y="442"/>
                  <a:pt x="1054" y="442"/>
                </a:cubicBezTo>
                <a:cubicBezTo>
                  <a:pt x="1054" y="442"/>
                  <a:pt x="1054" y="442"/>
                  <a:pt x="1054" y="441"/>
                </a:cubicBezTo>
                <a:cubicBezTo>
                  <a:pt x="1055" y="441"/>
                  <a:pt x="1055" y="441"/>
                  <a:pt x="1055" y="441"/>
                </a:cubicBezTo>
                <a:cubicBezTo>
                  <a:pt x="1130" y="367"/>
                  <a:pt x="1130" y="367"/>
                  <a:pt x="1130" y="367"/>
                </a:cubicBezTo>
                <a:cubicBezTo>
                  <a:pt x="1131" y="365"/>
                  <a:pt x="1131" y="364"/>
                  <a:pt x="1130" y="362"/>
                </a:cubicBezTo>
                <a:cubicBezTo>
                  <a:pt x="1128" y="361"/>
                  <a:pt x="1126" y="361"/>
                  <a:pt x="1125" y="362"/>
                </a:cubicBezTo>
                <a:cubicBezTo>
                  <a:pt x="1051" y="437"/>
                  <a:pt x="1051" y="437"/>
                  <a:pt x="1051" y="437"/>
                </a:cubicBezTo>
                <a:cubicBezTo>
                  <a:pt x="1051" y="437"/>
                  <a:pt x="1051" y="437"/>
                  <a:pt x="1050" y="437"/>
                </a:cubicBezTo>
                <a:cubicBezTo>
                  <a:pt x="1050" y="438"/>
                  <a:pt x="1050" y="438"/>
                  <a:pt x="1050" y="438"/>
                </a:cubicBezTo>
                <a:cubicBezTo>
                  <a:pt x="867" y="621"/>
                  <a:pt x="867" y="621"/>
                  <a:pt x="867" y="621"/>
                </a:cubicBezTo>
                <a:cubicBezTo>
                  <a:pt x="866" y="622"/>
                  <a:pt x="866" y="624"/>
                  <a:pt x="867" y="625"/>
                </a:cubicBezTo>
                <a:cubicBezTo>
                  <a:pt x="868" y="626"/>
                  <a:pt x="868" y="626"/>
                  <a:pt x="869" y="626"/>
                </a:cubicBezTo>
                <a:close/>
                <a:moveTo>
                  <a:pt x="1134" y="357"/>
                </a:moveTo>
                <a:cubicBezTo>
                  <a:pt x="1135" y="358"/>
                  <a:pt x="1136" y="358"/>
                  <a:pt x="1137" y="358"/>
                </a:cubicBezTo>
                <a:cubicBezTo>
                  <a:pt x="1137" y="358"/>
                  <a:pt x="1138" y="358"/>
                  <a:pt x="1139" y="357"/>
                </a:cubicBezTo>
                <a:cubicBezTo>
                  <a:pt x="1430" y="66"/>
                  <a:pt x="1430" y="66"/>
                  <a:pt x="1430" y="66"/>
                </a:cubicBezTo>
                <a:cubicBezTo>
                  <a:pt x="1432" y="65"/>
                  <a:pt x="1432" y="63"/>
                  <a:pt x="1430" y="61"/>
                </a:cubicBezTo>
                <a:cubicBezTo>
                  <a:pt x="1429" y="60"/>
                  <a:pt x="1427" y="60"/>
                  <a:pt x="1426" y="61"/>
                </a:cubicBezTo>
                <a:cubicBezTo>
                  <a:pt x="1134" y="353"/>
                  <a:pt x="1134" y="353"/>
                  <a:pt x="1134" y="353"/>
                </a:cubicBezTo>
                <a:cubicBezTo>
                  <a:pt x="1133" y="354"/>
                  <a:pt x="1133" y="356"/>
                  <a:pt x="1134" y="357"/>
                </a:cubicBezTo>
                <a:close/>
                <a:moveTo>
                  <a:pt x="1441" y="64"/>
                </a:moveTo>
                <a:cubicBezTo>
                  <a:pt x="1440" y="63"/>
                  <a:pt x="1438" y="63"/>
                  <a:pt x="1437" y="64"/>
                </a:cubicBezTo>
                <a:cubicBezTo>
                  <a:pt x="1146" y="355"/>
                  <a:pt x="1146" y="355"/>
                  <a:pt x="1146" y="355"/>
                </a:cubicBezTo>
                <a:cubicBezTo>
                  <a:pt x="1145" y="356"/>
                  <a:pt x="1145" y="358"/>
                  <a:pt x="1146" y="359"/>
                </a:cubicBezTo>
                <a:cubicBezTo>
                  <a:pt x="1147" y="360"/>
                  <a:pt x="1148" y="360"/>
                  <a:pt x="1149" y="360"/>
                </a:cubicBezTo>
                <a:cubicBezTo>
                  <a:pt x="1149" y="360"/>
                  <a:pt x="1150" y="360"/>
                  <a:pt x="1151" y="359"/>
                </a:cubicBezTo>
                <a:cubicBezTo>
                  <a:pt x="1441" y="69"/>
                  <a:pt x="1441" y="69"/>
                  <a:pt x="1441" y="69"/>
                </a:cubicBezTo>
                <a:cubicBezTo>
                  <a:pt x="1443" y="68"/>
                  <a:pt x="1443" y="66"/>
                  <a:pt x="1441" y="64"/>
                </a:cubicBezTo>
                <a:close/>
                <a:moveTo>
                  <a:pt x="929" y="581"/>
                </a:moveTo>
                <a:cubicBezTo>
                  <a:pt x="929" y="581"/>
                  <a:pt x="929" y="581"/>
                  <a:pt x="929" y="581"/>
                </a:cubicBezTo>
                <a:cubicBezTo>
                  <a:pt x="1057" y="453"/>
                  <a:pt x="1057" y="453"/>
                  <a:pt x="1057" y="453"/>
                </a:cubicBezTo>
                <a:cubicBezTo>
                  <a:pt x="1058" y="452"/>
                  <a:pt x="1058" y="450"/>
                  <a:pt x="1057" y="449"/>
                </a:cubicBezTo>
                <a:cubicBezTo>
                  <a:pt x="1056" y="448"/>
                  <a:pt x="1054" y="448"/>
                  <a:pt x="1052" y="449"/>
                </a:cubicBezTo>
                <a:cubicBezTo>
                  <a:pt x="924" y="577"/>
                  <a:pt x="924" y="577"/>
                  <a:pt x="924" y="577"/>
                </a:cubicBezTo>
                <a:cubicBezTo>
                  <a:pt x="924" y="577"/>
                  <a:pt x="924" y="577"/>
                  <a:pt x="924" y="577"/>
                </a:cubicBezTo>
                <a:cubicBezTo>
                  <a:pt x="864" y="638"/>
                  <a:pt x="864" y="638"/>
                  <a:pt x="864" y="638"/>
                </a:cubicBezTo>
                <a:cubicBezTo>
                  <a:pt x="863" y="639"/>
                  <a:pt x="863" y="641"/>
                  <a:pt x="864" y="642"/>
                </a:cubicBezTo>
                <a:cubicBezTo>
                  <a:pt x="864" y="643"/>
                  <a:pt x="865" y="643"/>
                  <a:pt x="866" y="643"/>
                </a:cubicBezTo>
                <a:cubicBezTo>
                  <a:pt x="867" y="643"/>
                  <a:pt x="868" y="643"/>
                  <a:pt x="868" y="642"/>
                </a:cubicBezTo>
                <a:lnTo>
                  <a:pt x="929" y="581"/>
                </a:lnTo>
                <a:close/>
                <a:moveTo>
                  <a:pt x="1071" y="438"/>
                </a:moveTo>
                <a:cubicBezTo>
                  <a:pt x="1072" y="438"/>
                  <a:pt x="1073" y="437"/>
                  <a:pt x="1073" y="437"/>
                </a:cubicBezTo>
                <a:cubicBezTo>
                  <a:pt x="1140" y="370"/>
                  <a:pt x="1140" y="370"/>
                  <a:pt x="1140" y="370"/>
                </a:cubicBezTo>
                <a:cubicBezTo>
                  <a:pt x="1141" y="369"/>
                  <a:pt x="1141" y="367"/>
                  <a:pt x="1140" y="366"/>
                </a:cubicBezTo>
                <a:cubicBezTo>
                  <a:pt x="1139" y="365"/>
                  <a:pt x="1137" y="365"/>
                  <a:pt x="1135" y="366"/>
                </a:cubicBezTo>
                <a:cubicBezTo>
                  <a:pt x="1069" y="432"/>
                  <a:pt x="1069" y="432"/>
                  <a:pt x="1069" y="432"/>
                </a:cubicBezTo>
                <a:cubicBezTo>
                  <a:pt x="1068" y="434"/>
                  <a:pt x="1068" y="436"/>
                  <a:pt x="1069" y="437"/>
                </a:cubicBezTo>
                <a:cubicBezTo>
                  <a:pt x="1070" y="437"/>
                  <a:pt x="1070" y="438"/>
                  <a:pt x="1071" y="438"/>
                </a:cubicBezTo>
                <a:close/>
                <a:moveTo>
                  <a:pt x="1070" y="455"/>
                </a:moveTo>
                <a:cubicBezTo>
                  <a:pt x="1071" y="453"/>
                  <a:pt x="1071" y="451"/>
                  <a:pt x="1070" y="450"/>
                </a:cubicBezTo>
                <a:cubicBezTo>
                  <a:pt x="1068" y="449"/>
                  <a:pt x="1066" y="449"/>
                  <a:pt x="1065" y="450"/>
                </a:cubicBezTo>
                <a:cubicBezTo>
                  <a:pt x="868" y="647"/>
                  <a:pt x="868" y="647"/>
                  <a:pt x="868" y="647"/>
                </a:cubicBezTo>
                <a:cubicBezTo>
                  <a:pt x="867" y="649"/>
                  <a:pt x="867" y="651"/>
                  <a:pt x="868" y="652"/>
                </a:cubicBezTo>
                <a:cubicBezTo>
                  <a:pt x="869" y="652"/>
                  <a:pt x="870" y="653"/>
                  <a:pt x="870" y="653"/>
                </a:cubicBezTo>
                <a:cubicBezTo>
                  <a:pt x="871" y="653"/>
                  <a:pt x="872" y="652"/>
                  <a:pt x="872" y="652"/>
                </a:cubicBezTo>
                <a:lnTo>
                  <a:pt x="1070" y="455"/>
                </a:lnTo>
                <a:close/>
                <a:moveTo>
                  <a:pt x="1233" y="292"/>
                </a:moveTo>
                <a:cubicBezTo>
                  <a:pt x="1233" y="292"/>
                  <a:pt x="1233" y="292"/>
                  <a:pt x="1233" y="292"/>
                </a:cubicBezTo>
                <a:cubicBezTo>
                  <a:pt x="1457" y="68"/>
                  <a:pt x="1457" y="68"/>
                  <a:pt x="1457" y="68"/>
                </a:cubicBezTo>
                <a:cubicBezTo>
                  <a:pt x="1458" y="66"/>
                  <a:pt x="1458" y="64"/>
                  <a:pt x="1457" y="63"/>
                </a:cubicBezTo>
                <a:cubicBezTo>
                  <a:pt x="1455" y="62"/>
                  <a:pt x="1453" y="62"/>
                  <a:pt x="1452" y="63"/>
                </a:cubicBezTo>
                <a:cubicBezTo>
                  <a:pt x="1228" y="287"/>
                  <a:pt x="1228" y="287"/>
                  <a:pt x="1228" y="287"/>
                </a:cubicBezTo>
                <a:cubicBezTo>
                  <a:pt x="1228" y="287"/>
                  <a:pt x="1228" y="287"/>
                  <a:pt x="1228" y="287"/>
                </a:cubicBezTo>
                <a:cubicBezTo>
                  <a:pt x="1228" y="287"/>
                  <a:pt x="1228" y="287"/>
                  <a:pt x="1228" y="287"/>
                </a:cubicBezTo>
                <a:cubicBezTo>
                  <a:pt x="1161" y="354"/>
                  <a:pt x="1161" y="354"/>
                  <a:pt x="1161" y="354"/>
                </a:cubicBezTo>
                <a:cubicBezTo>
                  <a:pt x="1160" y="356"/>
                  <a:pt x="1160" y="358"/>
                  <a:pt x="1161" y="359"/>
                </a:cubicBezTo>
                <a:cubicBezTo>
                  <a:pt x="1162" y="359"/>
                  <a:pt x="1162" y="360"/>
                  <a:pt x="1163" y="360"/>
                </a:cubicBezTo>
                <a:cubicBezTo>
                  <a:pt x="1164" y="360"/>
                  <a:pt x="1165" y="359"/>
                  <a:pt x="1165" y="359"/>
                </a:cubicBezTo>
                <a:cubicBezTo>
                  <a:pt x="1233" y="292"/>
                  <a:pt x="1233" y="292"/>
                  <a:pt x="1233" y="292"/>
                </a:cubicBezTo>
                <a:cubicBezTo>
                  <a:pt x="1233" y="292"/>
                  <a:pt x="1233" y="292"/>
                  <a:pt x="1233" y="292"/>
                </a:cubicBezTo>
                <a:close/>
                <a:moveTo>
                  <a:pt x="1142" y="373"/>
                </a:moveTo>
                <a:cubicBezTo>
                  <a:pt x="1106" y="410"/>
                  <a:pt x="1106" y="410"/>
                  <a:pt x="1106" y="410"/>
                </a:cubicBezTo>
                <a:cubicBezTo>
                  <a:pt x="1104" y="413"/>
                  <a:pt x="1104" y="413"/>
                  <a:pt x="1104" y="413"/>
                </a:cubicBezTo>
                <a:cubicBezTo>
                  <a:pt x="1104" y="413"/>
                  <a:pt x="1104" y="413"/>
                  <a:pt x="1104" y="413"/>
                </a:cubicBezTo>
                <a:cubicBezTo>
                  <a:pt x="1094" y="422"/>
                  <a:pt x="1094" y="422"/>
                  <a:pt x="1094" y="422"/>
                </a:cubicBezTo>
                <a:cubicBezTo>
                  <a:pt x="1093" y="424"/>
                  <a:pt x="1092" y="425"/>
                  <a:pt x="1093" y="427"/>
                </a:cubicBezTo>
                <a:cubicBezTo>
                  <a:pt x="1094" y="427"/>
                  <a:pt x="1095" y="428"/>
                  <a:pt x="1095" y="428"/>
                </a:cubicBezTo>
                <a:cubicBezTo>
                  <a:pt x="1096" y="428"/>
                  <a:pt x="1097" y="427"/>
                  <a:pt x="1098" y="427"/>
                </a:cubicBezTo>
                <a:cubicBezTo>
                  <a:pt x="1107" y="417"/>
                  <a:pt x="1107" y="417"/>
                  <a:pt x="1107" y="417"/>
                </a:cubicBezTo>
                <a:cubicBezTo>
                  <a:pt x="1107" y="417"/>
                  <a:pt x="1107" y="417"/>
                  <a:pt x="1107" y="417"/>
                </a:cubicBezTo>
                <a:cubicBezTo>
                  <a:pt x="1110" y="415"/>
                  <a:pt x="1110" y="415"/>
                  <a:pt x="1110" y="415"/>
                </a:cubicBezTo>
                <a:cubicBezTo>
                  <a:pt x="1110" y="415"/>
                  <a:pt x="1110" y="415"/>
                  <a:pt x="1110" y="415"/>
                </a:cubicBezTo>
                <a:cubicBezTo>
                  <a:pt x="1147" y="378"/>
                  <a:pt x="1147" y="378"/>
                  <a:pt x="1147" y="378"/>
                </a:cubicBezTo>
                <a:cubicBezTo>
                  <a:pt x="1148" y="377"/>
                  <a:pt x="1148" y="375"/>
                  <a:pt x="1146" y="373"/>
                </a:cubicBezTo>
                <a:cubicBezTo>
                  <a:pt x="1145" y="372"/>
                  <a:pt x="1143" y="372"/>
                  <a:pt x="1142" y="373"/>
                </a:cubicBezTo>
                <a:close/>
                <a:moveTo>
                  <a:pt x="1087" y="451"/>
                </a:moveTo>
                <a:cubicBezTo>
                  <a:pt x="1088" y="450"/>
                  <a:pt x="1088" y="448"/>
                  <a:pt x="1087" y="447"/>
                </a:cubicBezTo>
                <a:cubicBezTo>
                  <a:pt x="1086" y="446"/>
                  <a:pt x="1084" y="446"/>
                  <a:pt x="1083" y="447"/>
                </a:cubicBezTo>
                <a:cubicBezTo>
                  <a:pt x="873" y="657"/>
                  <a:pt x="873" y="657"/>
                  <a:pt x="873" y="657"/>
                </a:cubicBezTo>
                <a:cubicBezTo>
                  <a:pt x="871" y="658"/>
                  <a:pt x="871" y="660"/>
                  <a:pt x="873" y="661"/>
                </a:cubicBezTo>
                <a:cubicBezTo>
                  <a:pt x="873" y="662"/>
                  <a:pt x="874" y="662"/>
                  <a:pt x="875" y="662"/>
                </a:cubicBezTo>
                <a:cubicBezTo>
                  <a:pt x="876" y="662"/>
                  <a:pt x="876" y="662"/>
                  <a:pt x="877" y="661"/>
                </a:cubicBezTo>
                <a:lnTo>
                  <a:pt x="1087" y="451"/>
                </a:lnTo>
                <a:close/>
                <a:moveTo>
                  <a:pt x="1469" y="65"/>
                </a:moveTo>
                <a:cubicBezTo>
                  <a:pt x="1468" y="63"/>
                  <a:pt x="1466" y="63"/>
                  <a:pt x="1465" y="65"/>
                </a:cubicBezTo>
                <a:cubicBezTo>
                  <a:pt x="1177" y="353"/>
                  <a:pt x="1177" y="353"/>
                  <a:pt x="1177" y="353"/>
                </a:cubicBezTo>
                <a:cubicBezTo>
                  <a:pt x="1176" y="354"/>
                  <a:pt x="1176" y="356"/>
                  <a:pt x="1177" y="357"/>
                </a:cubicBezTo>
                <a:cubicBezTo>
                  <a:pt x="1178" y="358"/>
                  <a:pt x="1178" y="358"/>
                  <a:pt x="1179" y="358"/>
                </a:cubicBezTo>
                <a:cubicBezTo>
                  <a:pt x="1180" y="358"/>
                  <a:pt x="1181" y="358"/>
                  <a:pt x="1181" y="357"/>
                </a:cubicBezTo>
                <a:cubicBezTo>
                  <a:pt x="1469" y="69"/>
                  <a:pt x="1469" y="69"/>
                  <a:pt x="1469" y="69"/>
                </a:cubicBezTo>
                <a:cubicBezTo>
                  <a:pt x="1470" y="68"/>
                  <a:pt x="1470" y="66"/>
                  <a:pt x="1469" y="65"/>
                </a:cubicBezTo>
                <a:close/>
                <a:moveTo>
                  <a:pt x="1480" y="68"/>
                </a:moveTo>
                <a:cubicBezTo>
                  <a:pt x="1479" y="67"/>
                  <a:pt x="1477" y="67"/>
                  <a:pt x="1475" y="68"/>
                </a:cubicBezTo>
                <a:cubicBezTo>
                  <a:pt x="1184" y="360"/>
                  <a:pt x="1184" y="360"/>
                  <a:pt x="1184" y="360"/>
                </a:cubicBezTo>
                <a:cubicBezTo>
                  <a:pt x="1183" y="361"/>
                  <a:pt x="1183" y="363"/>
                  <a:pt x="1184" y="364"/>
                </a:cubicBezTo>
                <a:cubicBezTo>
                  <a:pt x="1184" y="365"/>
                  <a:pt x="1185" y="365"/>
                  <a:pt x="1186" y="365"/>
                </a:cubicBezTo>
                <a:cubicBezTo>
                  <a:pt x="1187" y="365"/>
                  <a:pt x="1188" y="365"/>
                  <a:pt x="1188" y="364"/>
                </a:cubicBezTo>
                <a:cubicBezTo>
                  <a:pt x="1480" y="72"/>
                  <a:pt x="1480" y="72"/>
                  <a:pt x="1480" y="72"/>
                </a:cubicBezTo>
                <a:cubicBezTo>
                  <a:pt x="1481" y="71"/>
                  <a:pt x="1481" y="69"/>
                  <a:pt x="1480" y="68"/>
                </a:cubicBezTo>
                <a:close/>
                <a:moveTo>
                  <a:pt x="1096" y="448"/>
                </a:moveTo>
                <a:cubicBezTo>
                  <a:pt x="876" y="667"/>
                  <a:pt x="876" y="667"/>
                  <a:pt x="876" y="667"/>
                </a:cubicBezTo>
                <a:cubicBezTo>
                  <a:pt x="875" y="668"/>
                  <a:pt x="875" y="670"/>
                  <a:pt x="876" y="671"/>
                </a:cubicBezTo>
                <a:cubicBezTo>
                  <a:pt x="877" y="672"/>
                  <a:pt x="878" y="672"/>
                  <a:pt x="879" y="672"/>
                </a:cubicBezTo>
                <a:cubicBezTo>
                  <a:pt x="879" y="672"/>
                  <a:pt x="880" y="672"/>
                  <a:pt x="881" y="671"/>
                </a:cubicBezTo>
                <a:cubicBezTo>
                  <a:pt x="1100" y="452"/>
                  <a:pt x="1100" y="452"/>
                  <a:pt x="1100" y="452"/>
                </a:cubicBezTo>
                <a:cubicBezTo>
                  <a:pt x="1101" y="451"/>
                  <a:pt x="1101" y="449"/>
                  <a:pt x="1100" y="448"/>
                </a:cubicBezTo>
                <a:cubicBezTo>
                  <a:pt x="1099" y="446"/>
                  <a:pt x="1097" y="446"/>
                  <a:pt x="1096" y="448"/>
                </a:cubicBezTo>
                <a:close/>
                <a:moveTo>
                  <a:pt x="1490" y="76"/>
                </a:moveTo>
                <a:cubicBezTo>
                  <a:pt x="1491" y="75"/>
                  <a:pt x="1491" y="73"/>
                  <a:pt x="1490" y="72"/>
                </a:cubicBezTo>
                <a:cubicBezTo>
                  <a:pt x="1489" y="71"/>
                  <a:pt x="1487" y="71"/>
                  <a:pt x="1486" y="72"/>
                </a:cubicBezTo>
                <a:cubicBezTo>
                  <a:pt x="1191" y="367"/>
                  <a:pt x="1191" y="367"/>
                  <a:pt x="1191" y="367"/>
                </a:cubicBezTo>
                <a:cubicBezTo>
                  <a:pt x="1190" y="368"/>
                  <a:pt x="1190" y="370"/>
                  <a:pt x="1191" y="371"/>
                </a:cubicBezTo>
                <a:cubicBezTo>
                  <a:pt x="1191" y="372"/>
                  <a:pt x="1192" y="372"/>
                  <a:pt x="1193" y="372"/>
                </a:cubicBezTo>
                <a:cubicBezTo>
                  <a:pt x="1194" y="372"/>
                  <a:pt x="1195" y="372"/>
                  <a:pt x="1195" y="371"/>
                </a:cubicBezTo>
                <a:lnTo>
                  <a:pt x="1490" y="76"/>
                </a:lnTo>
                <a:close/>
                <a:moveTo>
                  <a:pt x="1090" y="467"/>
                </a:moveTo>
                <a:cubicBezTo>
                  <a:pt x="879" y="678"/>
                  <a:pt x="879" y="678"/>
                  <a:pt x="879" y="678"/>
                </a:cubicBezTo>
                <a:cubicBezTo>
                  <a:pt x="878" y="679"/>
                  <a:pt x="878" y="681"/>
                  <a:pt x="879" y="683"/>
                </a:cubicBezTo>
                <a:cubicBezTo>
                  <a:pt x="880" y="683"/>
                  <a:pt x="881" y="683"/>
                  <a:pt x="881" y="683"/>
                </a:cubicBezTo>
                <a:cubicBezTo>
                  <a:pt x="882" y="683"/>
                  <a:pt x="883" y="683"/>
                  <a:pt x="884" y="683"/>
                </a:cubicBezTo>
                <a:cubicBezTo>
                  <a:pt x="1094" y="472"/>
                  <a:pt x="1094" y="472"/>
                  <a:pt x="1094" y="472"/>
                </a:cubicBezTo>
                <a:cubicBezTo>
                  <a:pt x="1096" y="470"/>
                  <a:pt x="1096" y="469"/>
                  <a:pt x="1094" y="467"/>
                </a:cubicBezTo>
                <a:cubicBezTo>
                  <a:pt x="1093" y="466"/>
                  <a:pt x="1091" y="466"/>
                  <a:pt x="1090" y="467"/>
                </a:cubicBezTo>
                <a:close/>
                <a:moveTo>
                  <a:pt x="1504" y="76"/>
                </a:moveTo>
                <a:cubicBezTo>
                  <a:pt x="1506" y="75"/>
                  <a:pt x="1506" y="73"/>
                  <a:pt x="1504" y="71"/>
                </a:cubicBezTo>
                <a:cubicBezTo>
                  <a:pt x="1503" y="70"/>
                  <a:pt x="1501" y="70"/>
                  <a:pt x="1500" y="71"/>
                </a:cubicBezTo>
                <a:cubicBezTo>
                  <a:pt x="1201" y="370"/>
                  <a:pt x="1201" y="370"/>
                  <a:pt x="1201" y="370"/>
                </a:cubicBezTo>
                <a:cubicBezTo>
                  <a:pt x="1201" y="370"/>
                  <a:pt x="1201" y="370"/>
                  <a:pt x="1201" y="370"/>
                </a:cubicBezTo>
                <a:cubicBezTo>
                  <a:pt x="1196" y="376"/>
                  <a:pt x="1196" y="376"/>
                  <a:pt x="1196" y="376"/>
                </a:cubicBezTo>
                <a:cubicBezTo>
                  <a:pt x="1195" y="377"/>
                  <a:pt x="1195" y="379"/>
                  <a:pt x="1196" y="380"/>
                </a:cubicBezTo>
                <a:cubicBezTo>
                  <a:pt x="1196" y="381"/>
                  <a:pt x="1197" y="381"/>
                  <a:pt x="1198" y="381"/>
                </a:cubicBezTo>
                <a:cubicBezTo>
                  <a:pt x="1199" y="381"/>
                  <a:pt x="1200" y="381"/>
                  <a:pt x="1200" y="380"/>
                </a:cubicBezTo>
                <a:cubicBezTo>
                  <a:pt x="1212" y="368"/>
                  <a:pt x="1212" y="368"/>
                  <a:pt x="1212" y="368"/>
                </a:cubicBezTo>
                <a:lnTo>
                  <a:pt x="1504" y="76"/>
                </a:lnTo>
                <a:close/>
                <a:moveTo>
                  <a:pt x="885" y="695"/>
                </a:moveTo>
                <a:cubicBezTo>
                  <a:pt x="1055" y="525"/>
                  <a:pt x="1055" y="525"/>
                  <a:pt x="1055" y="525"/>
                </a:cubicBezTo>
                <a:cubicBezTo>
                  <a:pt x="1055" y="525"/>
                  <a:pt x="1055" y="525"/>
                  <a:pt x="1055" y="525"/>
                </a:cubicBezTo>
                <a:cubicBezTo>
                  <a:pt x="1055" y="525"/>
                  <a:pt x="1055" y="525"/>
                  <a:pt x="1055" y="525"/>
                </a:cubicBezTo>
                <a:cubicBezTo>
                  <a:pt x="1055" y="525"/>
                  <a:pt x="1056" y="525"/>
                  <a:pt x="1056" y="524"/>
                </a:cubicBezTo>
                <a:cubicBezTo>
                  <a:pt x="1056" y="524"/>
                  <a:pt x="1056" y="524"/>
                  <a:pt x="1056" y="524"/>
                </a:cubicBezTo>
                <a:cubicBezTo>
                  <a:pt x="1056" y="524"/>
                  <a:pt x="1056" y="524"/>
                  <a:pt x="1056" y="524"/>
                </a:cubicBezTo>
                <a:cubicBezTo>
                  <a:pt x="1057" y="523"/>
                  <a:pt x="1058" y="523"/>
                  <a:pt x="1058" y="522"/>
                </a:cubicBezTo>
                <a:cubicBezTo>
                  <a:pt x="1058" y="522"/>
                  <a:pt x="1059" y="522"/>
                  <a:pt x="1059" y="521"/>
                </a:cubicBezTo>
                <a:cubicBezTo>
                  <a:pt x="1059" y="521"/>
                  <a:pt x="1059" y="521"/>
                  <a:pt x="1059" y="521"/>
                </a:cubicBezTo>
                <a:cubicBezTo>
                  <a:pt x="1059" y="521"/>
                  <a:pt x="1059" y="521"/>
                  <a:pt x="1059" y="520"/>
                </a:cubicBezTo>
                <a:cubicBezTo>
                  <a:pt x="1059" y="520"/>
                  <a:pt x="1059" y="520"/>
                  <a:pt x="1059" y="520"/>
                </a:cubicBezTo>
                <a:cubicBezTo>
                  <a:pt x="1059" y="520"/>
                  <a:pt x="1059" y="519"/>
                  <a:pt x="1059" y="519"/>
                </a:cubicBezTo>
                <a:cubicBezTo>
                  <a:pt x="1059" y="519"/>
                  <a:pt x="1059" y="519"/>
                  <a:pt x="1059" y="519"/>
                </a:cubicBezTo>
                <a:cubicBezTo>
                  <a:pt x="1059" y="518"/>
                  <a:pt x="1059" y="518"/>
                  <a:pt x="1059" y="518"/>
                </a:cubicBezTo>
                <a:cubicBezTo>
                  <a:pt x="1060" y="518"/>
                  <a:pt x="1060" y="518"/>
                  <a:pt x="1060" y="518"/>
                </a:cubicBezTo>
                <a:cubicBezTo>
                  <a:pt x="1061" y="518"/>
                  <a:pt x="1062" y="518"/>
                  <a:pt x="1063" y="518"/>
                </a:cubicBezTo>
                <a:cubicBezTo>
                  <a:pt x="1083" y="497"/>
                  <a:pt x="1083" y="497"/>
                  <a:pt x="1083" y="497"/>
                </a:cubicBezTo>
                <a:cubicBezTo>
                  <a:pt x="1084" y="496"/>
                  <a:pt x="1084" y="494"/>
                  <a:pt x="1083" y="493"/>
                </a:cubicBezTo>
                <a:cubicBezTo>
                  <a:pt x="1082" y="492"/>
                  <a:pt x="1080" y="492"/>
                  <a:pt x="1079" y="493"/>
                </a:cubicBezTo>
                <a:cubicBezTo>
                  <a:pt x="1058" y="513"/>
                  <a:pt x="1058" y="513"/>
                  <a:pt x="1058" y="513"/>
                </a:cubicBezTo>
                <a:cubicBezTo>
                  <a:pt x="1057" y="514"/>
                  <a:pt x="1057" y="515"/>
                  <a:pt x="1058" y="516"/>
                </a:cubicBezTo>
                <a:cubicBezTo>
                  <a:pt x="1058" y="516"/>
                  <a:pt x="1057" y="516"/>
                  <a:pt x="1057" y="516"/>
                </a:cubicBezTo>
                <a:cubicBezTo>
                  <a:pt x="1057" y="516"/>
                  <a:pt x="1057" y="516"/>
                  <a:pt x="1057" y="516"/>
                </a:cubicBezTo>
                <a:cubicBezTo>
                  <a:pt x="1057" y="516"/>
                  <a:pt x="1056" y="516"/>
                  <a:pt x="1056" y="516"/>
                </a:cubicBezTo>
                <a:cubicBezTo>
                  <a:pt x="1056" y="516"/>
                  <a:pt x="1056" y="516"/>
                  <a:pt x="1056" y="516"/>
                </a:cubicBezTo>
                <a:cubicBezTo>
                  <a:pt x="1056" y="516"/>
                  <a:pt x="1055" y="516"/>
                  <a:pt x="1055" y="517"/>
                </a:cubicBezTo>
                <a:cubicBezTo>
                  <a:pt x="1055" y="517"/>
                  <a:pt x="1055" y="517"/>
                  <a:pt x="1055" y="517"/>
                </a:cubicBezTo>
                <a:cubicBezTo>
                  <a:pt x="1054" y="517"/>
                  <a:pt x="1054" y="517"/>
                  <a:pt x="1054" y="517"/>
                </a:cubicBezTo>
                <a:cubicBezTo>
                  <a:pt x="1052" y="520"/>
                  <a:pt x="1052" y="520"/>
                  <a:pt x="1052" y="520"/>
                </a:cubicBezTo>
                <a:cubicBezTo>
                  <a:pt x="1052" y="520"/>
                  <a:pt x="1052" y="520"/>
                  <a:pt x="1052" y="520"/>
                </a:cubicBezTo>
                <a:cubicBezTo>
                  <a:pt x="1051" y="520"/>
                  <a:pt x="1051" y="520"/>
                  <a:pt x="1051" y="521"/>
                </a:cubicBezTo>
                <a:cubicBezTo>
                  <a:pt x="1051" y="521"/>
                  <a:pt x="1051" y="521"/>
                  <a:pt x="1051" y="521"/>
                </a:cubicBezTo>
                <a:cubicBezTo>
                  <a:pt x="881" y="691"/>
                  <a:pt x="881" y="691"/>
                  <a:pt x="881" y="691"/>
                </a:cubicBezTo>
                <a:cubicBezTo>
                  <a:pt x="880" y="692"/>
                  <a:pt x="880" y="694"/>
                  <a:pt x="881" y="695"/>
                </a:cubicBezTo>
                <a:cubicBezTo>
                  <a:pt x="881" y="696"/>
                  <a:pt x="882" y="696"/>
                  <a:pt x="883" y="696"/>
                </a:cubicBezTo>
                <a:cubicBezTo>
                  <a:pt x="884" y="696"/>
                  <a:pt x="885" y="696"/>
                  <a:pt x="885" y="695"/>
                </a:cubicBezTo>
                <a:close/>
                <a:moveTo>
                  <a:pt x="1035" y="559"/>
                </a:moveTo>
                <a:cubicBezTo>
                  <a:pt x="1037" y="558"/>
                  <a:pt x="1037" y="556"/>
                  <a:pt x="1035" y="554"/>
                </a:cubicBezTo>
                <a:cubicBezTo>
                  <a:pt x="1034" y="553"/>
                  <a:pt x="1032" y="553"/>
                  <a:pt x="1031" y="554"/>
                </a:cubicBezTo>
                <a:cubicBezTo>
                  <a:pt x="883" y="702"/>
                  <a:pt x="883" y="702"/>
                  <a:pt x="883" y="702"/>
                </a:cubicBezTo>
                <a:cubicBezTo>
                  <a:pt x="882" y="704"/>
                  <a:pt x="882" y="706"/>
                  <a:pt x="883" y="707"/>
                </a:cubicBezTo>
                <a:cubicBezTo>
                  <a:pt x="884" y="707"/>
                  <a:pt x="884" y="708"/>
                  <a:pt x="885" y="708"/>
                </a:cubicBezTo>
                <a:cubicBezTo>
                  <a:pt x="886" y="708"/>
                  <a:pt x="887" y="707"/>
                  <a:pt x="887" y="707"/>
                </a:cubicBezTo>
                <a:lnTo>
                  <a:pt x="1035" y="559"/>
                </a:lnTo>
                <a:close/>
                <a:moveTo>
                  <a:pt x="1518" y="71"/>
                </a:moveTo>
                <a:cubicBezTo>
                  <a:pt x="1517" y="70"/>
                  <a:pt x="1515" y="70"/>
                  <a:pt x="1514" y="71"/>
                </a:cubicBezTo>
                <a:cubicBezTo>
                  <a:pt x="1203" y="382"/>
                  <a:pt x="1203" y="382"/>
                  <a:pt x="1203" y="382"/>
                </a:cubicBezTo>
                <a:cubicBezTo>
                  <a:pt x="1202" y="384"/>
                  <a:pt x="1202" y="385"/>
                  <a:pt x="1203" y="387"/>
                </a:cubicBezTo>
                <a:cubicBezTo>
                  <a:pt x="1204" y="387"/>
                  <a:pt x="1204" y="388"/>
                  <a:pt x="1205" y="388"/>
                </a:cubicBezTo>
                <a:cubicBezTo>
                  <a:pt x="1206" y="388"/>
                  <a:pt x="1207" y="387"/>
                  <a:pt x="1207" y="387"/>
                </a:cubicBezTo>
                <a:cubicBezTo>
                  <a:pt x="1518" y="76"/>
                  <a:pt x="1518" y="76"/>
                  <a:pt x="1518" y="76"/>
                </a:cubicBezTo>
                <a:cubicBezTo>
                  <a:pt x="1520" y="75"/>
                  <a:pt x="1520" y="73"/>
                  <a:pt x="1518" y="71"/>
                </a:cubicBezTo>
                <a:close/>
                <a:moveTo>
                  <a:pt x="1222" y="386"/>
                </a:moveTo>
                <a:cubicBezTo>
                  <a:pt x="1529" y="79"/>
                  <a:pt x="1529" y="79"/>
                  <a:pt x="1529" y="79"/>
                </a:cubicBezTo>
                <a:cubicBezTo>
                  <a:pt x="1533" y="75"/>
                  <a:pt x="1533" y="75"/>
                  <a:pt x="1533" y="75"/>
                </a:cubicBezTo>
                <a:cubicBezTo>
                  <a:pt x="1535" y="73"/>
                  <a:pt x="1535" y="71"/>
                  <a:pt x="1533" y="70"/>
                </a:cubicBezTo>
                <a:cubicBezTo>
                  <a:pt x="1532" y="69"/>
                  <a:pt x="1530" y="69"/>
                  <a:pt x="1529" y="70"/>
                </a:cubicBezTo>
                <a:cubicBezTo>
                  <a:pt x="1217" y="382"/>
                  <a:pt x="1217" y="382"/>
                  <a:pt x="1217" y="382"/>
                </a:cubicBezTo>
                <a:cubicBezTo>
                  <a:pt x="1216" y="383"/>
                  <a:pt x="1216" y="385"/>
                  <a:pt x="1217" y="386"/>
                </a:cubicBezTo>
                <a:cubicBezTo>
                  <a:pt x="1218" y="387"/>
                  <a:pt x="1219" y="387"/>
                  <a:pt x="1220" y="387"/>
                </a:cubicBezTo>
                <a:cubicBezTo>
                  <a:pt x="1220" y="387"/>
                  <a:pt x="1221" y="387"/>
                  <a:pt x="1222" y="386"/>
                </a:cubicBezTo>
                <a:close/>
                <a:moveTo>
                  <a:pt x="1031" y="577"/>
                </a:moveTo>
                <a:cubicBezTo>
                  <a:pt x="1032" y="576"/>
                  <a:pt x="1032" y="574"/>
                  <a:pt x="1031" y="573"/>
                </a:cubicBezTo>
                <a:cubicBezTo>
                  <a:pt x="1030" y="571"/>
                  <a:pt x="1028" y="571"/>
                  <a:pt x="1027" y="573"/>
                </a:cubicBezTo>
                <a:cubicBezTo>
                  <a:pt x="887" y="712"/>
                  <a:pt x="887" y="712"/>
                  <a:pt x="887" y="712"/>
                </a:cubicBezTo>
                <a:cubicBezTo>
                  <a:pt x="886" y="713"/>
                  <a:pt x="886" y="715"/>
                  <a:pt x="887" y="716"/>
                </a:cubicBezTo>
                <a:cubicBezTo>
                  <a:pt x="888" y="717"/>
                  <a:pt x="889" y="717"/>
                  <a:pt x="890" y="717"/>
                </a:cubicBezTo>
                <a:cubicBezTo>
                  <a:pt x="890" y="717"/>
                  <a:pt x="891" y="717"/>
                  <a:pt x="892" y="716"/>
                </a:cubicBezTo>
                <a:lnTo>
                  <a:pt x="1031" y="577"/>
                </a:lnTo>
                <a:close/>
                <a:moveTo>
                  <a:pt x="1478" y="144"/>
                </a:moveTo>
                <a:cubicBezTo>
                  <a:pt x="1479" y="143"/>
                  <a:pt x="1479" y="141"/>
                  <a:pt x="1478" y="140"/>
                </a:cubicBezTo>
                <a:cubicBezTo>
                  <a:pt x="1477" y="138"/>
                  <a:pt x="1475" y="138"/>
                  <a:pt x="1474" y="140"/>
                </a:cubicBezTo>
                <a:cubicBezTo>
                  <a:pt x="1218" y="395"/>
                  <a:pt x="1218" y="395"/>
                  <a:pt x="1218" y="395"/>
                </a:cubicBezTo>
                <a:cubicBezTo>
                  <a:pt x="1217" y="396"/>
                  <a:pt x="1217" y="398"/>
                  <a:pt x="1218" y="399"/>
                </a:cubicBezTo>
                <a:cubicBezTo>
                  <a:pt x="1219" y="400"/>
                  <a:pt x="1220" y="400"/>
                  <a:pt x="1221" y="400"/>
                </a:cubicBezTo>
                <a:cubicBezTo>
                  <a:pt x="1221" y="400"/>
                  <a:pt x="1222" y="400"/>
                  <a:pt x="1223" y="399"/>
                </a:cubicBezTo>
                <a:lnTo>
                  <a:pt x="1478" y="144"/>
                </a:lnTo>
                <a:close/>
                <a:moveTo>
                  <a:pt x="1481" y="137"/>
                </a:moveTo>
                <a:cubicBezTo>
                  <a:pt x="1482" y="137"/>
                  <a:pt x="1482" y="138"/>
                  <a:pt x="1483" y="138"/>
                </a:cubicBezTo>
                <a:cubicBezTo>
                  <a:pt x="1484" y="138"/>
                  <a:pt x="1485" y="137"/>
                  <a:pt x="1485" y="137"/>
                </a:cubicBezTo>
                <a:cubicBezTo>
                  <a:pt x="1547" y="75"/>
                  <a:pt x="1547" y="75"/>
                  <a:pt x="1547" y="75"/>
                </a:cubicBezTo>
                <a:cubicBezTo>
                  <a:pt x="1549" y="73"/>
                  <a:pt x="1549" y="71"/>
                  <a:pt x="1547" y="70"/>
                </a:cubicBezTo>
                <a:cubicBezTo>
                  <a:pt x="1546" y="69"/>
                  <a:pt x="1544" y="69"/>
                  <a:pt x="1543" y="70"/>
                </a:cubicBezTo>
                <a:cubicBezTo>
                  <a:pt x="1481" y="132"/>
                  <a:pt x="1481" y="132"/>
                  <a:pt x="1481" y="132"/>
                </a:cubicBezTo>
                <a:cubicBezTo>
                  <a:pt x="1480" y="133"/>
                  <a:pt x="1480" y="135"/>
                  <a:pt x="1481" y="137"/>
                </a:cubicBezTo>
                <a:close/>
                <a:moveTo>
                  <a:pt x="1033" y="589"/>
                </a:moveTo>
                <a:cubicBezTo>
                  <a:pt x="1034" y="588"/>
                  <a:pt x="1034" y="586"/>
                  <a:pt x="1033" y="585"/>
                </a:cubicBezTo>
                <a:cubicBezTo>
                  <a:pt x="1032" y="584"/>
                  <a:pt x="1030" y="584"/>
                  <a:pt x="1029" y="585"/>
                </a:cubicBezTo>
                <a:cubicBezTo>
                  <a:pt x="892" y="721"/>
                  <a:pt x="892" y="721"/>
                  <a:pt x="892" y="721"/>
                </a:cubicBezTo>
                <a:cubicBezTo>
                  <a:pt x="891" y="722"/>
                  <a:pt x="891" y="724"/>
                  <a:pt x="892" y="725"/>
                </a:cubicBezTo>
                <a:cubicBezTo>
                  <a:pt x="893" y="726"/>
                  <a:pt x="894" y="726"/>
                  <a:pt x="894" y="726"/>
                </a:cubicBezTo>
                <a:cubicBezTo>
                  <a:pt x="895" y="726"/>
                  <a:pt x="896" y="726"/>
                  <a:pt x="897" y="725"/>
                </a:cubicBezTo>
                <a:lnTo>
                  <a:pt x="1033" y="589"/>
                </a:lnTo>
                <a:close/>
                <a:moveTo>
                  <a:pt x="1495" y="137"/>
                </a:moveTo>
                <a:cubicBezTo>
                  <a:pt x="1495" y="138"/>
                  <a:pt x="1496" y="138"/>
                  <a:pt x="1497" y="138"/>
                </a:cubicBezTo>
                <a:cubicBezTo>
                  <a:pt x="1498" y="138"/>
                  <a:pt x="1498" y="138"/>
                  <a:pt x="1499" y="137"/>
                </a:cubicBezTo>
                <a:cubicBezTo>
                  <a:pt x="1559" y="77"/>
                  <a:pt x="1559" y="77"/>
                  <a:pt x="1559" y="77"/>
                </a:cubicBezTo>
                <a:cubicBezTo>
                  <a:pt x="1560" y="76"/>
                  <a:pt x="1560" y="74"/>
                  <a:pt x="1559" y="73"/>
                </a:cubicBezTo>
                <a:cubicBezTo>
                  <a:pt x="1558" y="72"/>
                  <a:pt x="1556" y="72"/>
                  <a:pt x="1554" y="73"/>
                </a:cubicBezTo>
                <a:cubicBezTo>
                  <a:pt x="1495" y="133"/>
                  <a:pt x="1495" y="133"/>
                  <a:pt x="1495" y="133"/>
                </a:cubicBezTo>
                <a:cubicBezTo>
                  <a:pt x="1493" y="134"/>
                  <a:pt x="1493" y="136"/>
                  <a:pt x="1495" y="137"/>
                </a:cubicBezTo>
                <a:close/>
                <a:moveTo>
                  <a:pt x="1472" y="164"/>
                </a:moveTo>
                <a:cubicBezTo>
                  <a:pt x="1473" y="163"/>
                  <a:pt x="1473" y="161"/>
                  <a:pt x="1472" y="160"/>
                </a:cubicBezTo>
                <a:cubicBezTo>
                  <a:pt x="1471" y="159"/>
                  <a:pt x="1469" y="159"/>
                  <a:pt x="1468" y="160"/>
                </a:cubicBezTo>
                <a:cubicBezTo>
                  <a:pt x="1222" y="405"/>
                  <a:pt x="1222" y="405"/>
                  <a:pt x="1222" y="405"/>
                </a:cubicBezTo>
                <a:cubicBezTo>
                  <a:pt x="1221" y="407"/>
                  <a:pt x="1221" y="409"/>
                  <a:pt x="1222" y="410"/>
                </a:cubicBezTo>
                <a:cubicBezTo>
                  <a:pt x="1222" y="410"/>
                  <a:pt x="1223" y="411"/>
                  <a:pt x="1224" y="411"/>
                </a:cubicBezTo>
                <a:cubicBezTo>
                  <a:pt x="1225" y="411"/>
                  <a:pt x="1226" y="410"/>
                  <a:pt x="1226" y="410"/>
                </a:cubicBezTo>
                <a:lnTo>
                  <a:pt x="1472" y="164"/>
                </a:lnTo>
                <a:close/>
                <a:moveTo>
                  <a:pt x="1034" y="593"/>
                </a:moveTo>
                <a:cubicBezTo>
                  <a:pt x="897" y="731"/>
                  <a:pt x="897" y="731"/>
                  <a:pt x="897" y="731"/>
                </a:cubicBezTo>
                <a:cubicBezTo>
                  <a:pt x="895" y="732"/>
                  <a:pt x="895" y="734"/>
                  <a:pt x="897" y="735"/>
                </a:cubicBezTo>
                <a:cubicBezTo>
                  <a:pt x="897" y="736"/>
                  <a:pt x="898" y="736"/>
                  <a:pt x="899" y="736"/>
                </a:cubicBezTo>
                <a:cubicBezTo>
                  <a:pt x="899" y="736"/>
                  <a:pt x="900" y="736"/>
                  <a:pt x="901" y="735"/>
                </a:cubicBezTo>
                <a:cubicBezTo>
                  <a:pt x="1039" y="597"/>
                  <a:pt x="1039" y="597"/>
                  <a:pt x="1039" y="597"/>
                </a:cubicBezTo>
                <a:cubicBezTo>
                  <a:pt x="1040" y="596"/>
                  <a:pt x="1040" y="594"/>
                  <a:pt x="1039" y="593"/>
                </a:cubicBezTo>
                <a:cubicBezTo>
                  <a:pt x="1037" y="592"/>
                  <a:pt x="1035" y="592"/>
                  <a:pt x="1034" y="593"/>
                </a:cubicBezTo>
                <a:close/>
                <a:moveTo>
                  <a:pt x="1510" y="136"/>
                </a:moveTo>
                <a:cubicBezTo>
                  <a:pt x="1510" y="137"/>
                  <a:pt x="1511" y="137"/>
                  <a:pt x="1512" y="137"/>
                </a:cubicBezTo>
                <a:cubicBezTo>
                  <a:pt x="1513" y="137"/>
                  <a:pt x="1513" y="137"/>
                  <a:pt x="1514" y="136"/>
                </a:cubicBezTo>
                <a:cubicBezTo>
                  <a:pt x="1572" y="79"/>
                  <a:pt x="1572" y="79"/>
                  <a:pt x="1572" y="79"/>
                </a:cubicBezTo>
                <a:cubicBezTo>
                  <a:pt x="1573" y="77"/>
                  <a:pt x="1573" y="75"/>
                  <a:pt x="1572" y="74"/>
                </a:cubicBezTo>
                <a:cubicBezTo>
                  <a:pt x="1570" y="73"/>
                  <a:pt x="1568" y="73"/>
                  <a:pt x="1567" y="74"/>
                </a:cubicBezTo>
                <a:cubicBezTo>
                  <a:pt x="1510" y="132"/>
                  <a:pt x="1510" y="132"/>
                  <a:pt x="1510" y="132"/>
                </a:cubicBezTo>
                <a:cubicBezTo>
                  <a:pt x="1508" y="133"/>
                  <a:pt x="1508" y="135"/>
                  <a:pt x="1510" y="136"/>
                </a:cubicBezTo>
                <a:close/>
                <a:moveTo>
                  <a:pt x="1483" y="167"/>
                </a:moveTo>
                <a:cubicBezTo>
                  <a:pt x="1484" y="166"/>
                  <a:pt x="1484" y="164"/>
                  <a:pt x="1483" y="163"/>
                </a:cubicBezTo>
                <a:cubicBezTo>
                  <a:pt x="1482" y="162"/>
                  <a:pt x="1480" y="162"/>
                  <a:pt x="1478" y="163"/>
                </a:cubicBezTo>
                <a:cubicBezTo>
                  <a:pt x="1225" y="416"/>
                  <a:pt x="1225" y="416"/>
                  <a:pt x="1225" y="416"/>
                </a:cubicBezTo>
                <a:cubicBezTo>
                  <a:pt x="1224" y="417"/>
                  <a:pt x="1224" y="419"/>
                  <a:pt x="1225" y="420"/>
                </a:cubicBezTo>
                <a:cubicBezTo>
                  <a:pt x="1226" y="421"/>
                  <a:pt x="1227" y="421"/>
                  <a:pt x="1228" y="421"/>
                </a:cubicBezTo>
                <a:cubicBezTo>
                  <a:pt x="1228" y="421"/>
                  <a:pt x="1229" y="421"/>
                  <a:pt x="1230" y="420"/>
                </a:cubicBezTo>
                <a:lnTo>
                  <a:pt x="1483" y="167"/>
                </a:lnTo>
                <a:close/>
                <a:moveTo>
                  <a:pt x="1034" y="607"/>
                </a:moveTo>
                <a:cubicBezTo>
                  <a:pt x="897" y="745"/>
                  <a:pt x="897" y="745"/>
                  <a:pt x="897" y="745"/>
                </a:cubicBezTo>
                <a:cubicBezTo>
                  <a:pt x="896" y="746"/>
                  <a:pt x="896" y="748"/>
                  <a:pt x="897" y="749"/>
                </a:cubicBezTo>
                <a:cubicBezTo>
                  <a:pt x="897" y="750"/>
                  <a:pt x="898" y="750"/>
                  <a:pt x="899" y="750"/>
                </a:cubicBezTo>
                <a:cubicBezTo>
                  <a:pt x="900" y="750"/>
                  <a:pt x="900" y="750"/>
                  <a:pt x="901" y="749"/>
                </a:cubicBezTo>
                <a:cubicBezTo>
                  <a:pt x="1039" y="611"/>
                  <a:pt x="1039" y="611"/>
                  <a:pt x="1039" y="611"/>
                </a:cubicBezTo>
                <a:cubicBezTo>
                  <a:pt x="1040" y="610"/>
                  <a:pt x="1040" y="608"/>
                  <a:pt x="1039" y="607"/>
                </a:cubicBezTo>
                <a:cubicBezTo>
                  <a:pt x="1037" y="606"/>
                  <a:pt x="1035" y="606"/>
                  <a:pt x="1034" y="607"/>
                </a:cubicBezTo>
                <a:close/>
                <a:moveTo>
                  <a:pt x="1530" y="130"/>
                </a:moveTo>
                <a:cubicBezTo>
                  <a:pt x="1529" y="128"/>
                  <a:pt x="1527" y="128"/>
                  <a:pt x="1526" y="130"/>
                </a:cubicBezTo>
                <a:cubicBezTo>
                  <a:pt x="1520" y="135"/>
                  <a:pt x="1520" y="135"/>
                  <a:pt x="1520" y="135"/>
                </a:cubicBezTo>
                <a:cubicBezTo>
                  <a:pt x="1519" y="137"/>
                  <a:pt x="1519" y="139"/>
                  <a:pt x="1520" y="140"/>
                </a:cubicBezTo>
                <a:cubicBezTo>
                  <a:pt x="1520" y="140"/>
                  <a:pt x="1521" y="141"/>
                  <a:pt x="1522" y="141"/>
                </a:cubicBezTo>
                <a:cubicBezTo>
                  <a:pt x="1523" y="141"/>
                  <a:pt x="1524" y="140"/>
                  <a:pt x="1524" y="140"/>
                </a:cubicBezTo>
                <a:cubicBezTo>
                  <a:pt x="1530" y="134"/>
                  <a:pt x="1530" y="134"/>
                  <a:pt x="1530" y="134"/>
                </a:cubicBezTo>
                <a:cubicBezTo>
                  <a:pt x="1531" y="133"/>
                  <a:pt x="1531" y="131"/>
                  <a:pt x="1530" y="130"/>
                </a:cubicBezTo>
                <a:close/>
                <a:moveTo>
                  <a:pt x="1001" y="659"/>
                </a:moveTo>
                <a:cubicBezTo>
                  <a:pt x="999" y="658"/>
                  <a:pt x="997" y="658"/>
                  <a:pt x="996" y="659"/>
                </a:cubicBezTo>
                <a:cubicBezTo>
                  <a:pt x="903" y="752"/>
                  <a:pt x="903" y="752"/>
                  <a:pt x="903" y="752"/>
                </a:cubicBezTo>
                <a:cubicBezTo>
                  <a:pt x="902" y="753"/>
                  <a:pt x="902" y="755"/>
                  <a:pt x="903" y="756"/>
                </a:cubicBezTo>
                <a:cubicBezTo>
                  <a:pt x="904" y="757"/>
                  <a:pt x="905" y="757"/>
                  <a:pt x="906" y="757"/>
                </a:cubicBezTo>
                <a:cubicBezTo>
                  <a:pt x="906" y="757"/>
                  <a:pt x="907" y="757"/>
                  <a:pt x="908" y="756"/>
                </a:cubicBezTo>
                <a:cubicBezTo>
                  <a:pt x="1001" y="663"/>
                  <a:pt x="1001" y="663"/>
                  <a:pt x="1001" y="663"/>
                </a:cubicBezTo>
                <a:cubicBezTo>
                  <a:pt x="1002" y="662"/>
                  <a:pt x="1002" y="660"/>
                  <a:pt x="1001" y="659"/>
                </a:cubicBezTo>
                <a:close/>
                <a:moveTo>
                  <a:pt x="1004" y="652"/>
                </a:moveTo>
                <a:cubicBezTo>
                  <a:pt x="1002" y="654"/>
                  <a:pt x="1002" y="654"/>
                  <a:pt x="1002" y="654"/>
                </a:cubicBezTo>
                <a:cubicBezTo>
                  <a:pt x="1000" y="655"/>
                  <a:pt x="1000" y="657"/>
                  <a:pt x="1002" y="658"/>
                </a:cubicBezTo>
                <a:cubicBezTo>
                  <a:pt x="1002" y="659"/>
                  <a:pt x="1003" y="659"/>
                  <a:pt x="1004" y="659"/>
                </a:cubicBezTo>
                <a:cubicBezTo>
                  <a:pt x="1005" y="659"/>
                  <a:pt x="1005" y="659"/>
                  <a:pt x="1006" y="658"/>
                </a:cubicBezTo>
                <a:cubicBezTo>
                  <a:pt x="1008" y="656"/>
                  <a:pt x="1008" y="656"/>
                  <a:pt x="1008" y="656"/>
                </a:cubicBezTo>
                <a:cubicBezTo>
                  <a:pt x="1009" y="655"/>
                  <a:pt x="1009" y="653"/>
                  <a:pt x="1008" y="652"/>
                </a:cubicBezTo>
                <a:cubicBezTo>
                  <a:pt x="1007" y="650"/>
                  <a:pt x="1005" y="650"/>
                  <a:pt x="1004" y="652"/>
                </a:cubicBezTo>
                <a:close/>
                <a:moveTo>
                  <a:pt x="1496" y="168"/>
                </a:moveTo>
                <a:cubicBezTo>
                  <a:pt x="1497" y="167"/>
                  <a:pt x="1497" y="165"/>
                  <a:pt x="1496" y="164"/>
                </a:cubicBezTo>
                <a:cubicBezTo>
                  <a:pt x="1495" y="163"/>
                  <a:pt x="1493" y="163"/>
                  <a:pt x="1492" y="164"/>
                </a:cubicBezTo>
                <a:cubicBezTo>
                  <a:pt x="1230" y="425"/>
                  <a:pt x="1230" y="425"/>
                  <a:pt x="1230" y="425"/>
                </a:cubicBezTo>
                <a:cubicBezTo>
                  <a:pt x="1229" y="426"/>
                  <a:pt x="1229" y="428"/>
                  <a:pt x="1230" y="429"/>
                </a:cubicBezTo>
                <a:cubicBezTo>
                  <a:pt x="1231" y="430"/>
                  <a:pt x="1232" y="430"/>
                  <a:pt x="1233" y="430"/>
                </a:cubicBezTo>
                <a:cubicBezTo>
                  <a:pt x="1233" y="430"/>
                  <a:pt x="1234" y="430"/>
                  <a:pt x="1235" y="429"/>
                </a:cubicBezTo>
                <a:lnTo>
                  <a:pt x="1496" y="168"/>
                </a:lnTo>
                <a:close/>
                <a:moveTo>
                  <a:pt x="1034" y="622"/>
                </a:moveTo>
                <a:cubicBezTo>
                  <a:pt x="1017" y="638"/>
                  <a:pt x="1017" y="638"/>
                  <a:pt x="1017" y="638"/>
                </a:cubicBezTo>
                <a:cubicBezTo>
                  <a:pt x="1016" y="639"/>
                  <a:pt x="1016" y="641"/>
                  <a:pt x="1017" y="642"/>
                </a:cubicBezTo>
                <a:cubicBezTo>
                  <a:pt x="1018" y="643"/>
                  <a:pt x="1019" y="643"/>
                  <a:pt x="1020" y="643"/>
                </a:cubicBezTo>
                <a:cubicBezTo>
                  <a:pt x="1020" y="643"/>
                  <a:pt x="1021" y="643"/>
                  <a:pt x="1022" y="642"/>
                </a:cubicBezTo>
                <a:cubicBezTo>
                  <a:pt x="1038" y="626"/>
                  <a:pt x="1038" y="626"/>
                  <a:pt x="1038" y="626"/>
                </a:cubicBezTo>
                <a:cubicBezTo>
                  <a:pt x="1039" y="625"/>
                  <a:pt x="1039" y="623"/>
                  <a:pt x="1038" y="622"/>
                </a:cubicBezTo>
                <a:cubicBezTo>
                  <a:pt x="1037" y="620"/>
                  <a:pt x="1035" y="620"/>
                  <a:pt x="1034" y="622"/>
                </a:cubicBezTo>
                <a:close/>
                <a:moveTo>
                  <a:pt x="1538" y="121"/>
                </a:moveTo>
                <a:cubicBezTo>
                  <a:pt x="1539" y="122"/>
                  <a:pt x="1540" y="122"/>
                  <a:pt x="1540" y="122"/>
                </a:cubicBezTo>
                <a:cubicBezTo>
                  <a:pt x="1541" y="122"/>
                  <a:pt x="1542" y="122"/>
                  <a:pt x="1543" y="121"/>
                </a:cubicBezTo>
                <a:cubicBezTo>
                  <a:pt x="1580" y="84"/>
                  <a:pt x="1580" y="84"/>
                  <a:pt x="1580" y="84"/>
                </a:cubicBezTo>
                <a:cubicBezTo>
                  <a:pt x="1581" y="83"/>
                  <a:pt x="1581" y="81"/>
                  <a:pt x="1580" y="80"/>
                </a:cubicBezTo>
                <a:cubicBezTo>
                  <a:pt x="1579" y="78"/>
                  <a:pt x="1577" y="78"/>
                  <a:pt x="1576" y="80"/>
                </a:cubicBezTo>
                <a:cubicBezTo>
                  <a:pt x="1538" y="117"/>
                  <a:pt x="1538" y="117"/>
                  <a:pt x="1538" y="117"/>
                </a:cubicBezTo>
                <a:cubicBezTo>
                  <a:pt x="1537" y="118"/>
                  <a:pt x="1537" y="120"/>
                  <a:pt x="1538" y="121"/>
                </a:cubicBezTo>
                <a:close/>
                <a:moveTo>
                  <a:pt x="999" y="670"/>
                </a:moveTo>
                <a:cubicBezTo>
                  <a:pt x="920" y="749"/>
                  <a:pt x="920" y="749"/>
                  <a:pt x="920" y="749"/>
                </a:cubicBezTo>
                <a:cubicBezTo>
                  <a:pt x="919" y="750"/>
                  <a:pt x="919" y="752"/>
                  <a:pt x="920" y="753"/>
                </a:cubicBezTo>
                <a:cubicBezTo>
                  <a:pt x="921" y="754"/>
                  <a:pt x="922" y="754"/>
                  <a:pt x="922" y="754"/>
                </a:cubicBezTo>
                <a:cubicBezTo>
                  <a:pt x="923" y="754"/>
                  <a:pt x="924" y="754"/>
                  <a:pt x="925" y="753"/>
                </a:cubicBezTo>
                <a:cubicBezTo>
                  <a:pt x="1004" y="674"/>
                  <a:pt x="1004" y="674"/>
                  <a:pt x="1004" y="674"/>
                </a:cubicBezTo>
                <a:cubicBezTo>
                  <a:pt x="1005" y="673"/>
                  <a:pt x="1005" y="671"/>
                  <a:pt x="1004" y="670"/>
                </a:cubicBezTo>
                <a:cubicBezTo>
                  <a:pt x="1003" y="669"/>
                  <a:pt x="1001" y="669"/>
                  <a:pt x="999" y="670"/>
                </a:cubicBezTo>
                <a:close/>
                <a:moveTo>
                  <a:pt x="1506" y="172"/>
                </a:moveTo>
                <a:cubicBezTo>
                  <a:pt x="1510" y="168"/>
                  <a:pt x="1510" y="168"/>
                  <a:pt x="1510" y="168"/>
                </a:cubicBezTo>
                <a:cubicBezTo>
                  <a:pt x="1512" y="166"/>
                  <a:pt x="1512" y="164"/>
                  <a:pt x="1510" y="163"/>
                </a:cubicBezTo>
                <a:cubicBezTo>
                  <a:pt x="1509" y="162"/>
                  <a:pt x="1507" y="162"/>
                  <a:pt x="1506" y="163"/>
                </a:cubicBezTo>
                <a:cubicBezTo>
                  <a:pt x="1499" y="170"/>
                  <a:pt x="1499" y="170"/>
                  <a:pt x="1499" y="170"/>
                </a:cubicBezTo>
                <a:cubicBezTo>
                  <a:pt x="1234" y="435"/>
                  <a:pt x="1234" y="435"/>
                  <a:pt x="1234" y="435"/>
                </a:cubicBezTo>
                <a:cubicBezTo>
                  <a:pt x="1233" y="436"/>
                  <a:pt x="1233" y="438"/>
                  <a:pt x="1234" y="440"/>
                </a:cubicBezTo>
                <a:cubicBezTo>
                  <a:pt x="1235" y="440"/>
                  <a:pt x="1235" y="440"/>
                  <a:pt x="1236" y="440"/>
                </a:cubicBezTo>
                <a:cubicBezTo>
                  <a:pt x="1237" y="440"/>
                  <a:pt x="1238" y="440"/>
                  <a:pt x="1238" y="440"/>
                </a:cubicBezTo>
                <a:lnTo>
                  <a:pt x="1506" y="172"/>
                </a:lnTo>
                <a:close/>
                <a:moveTo>
                  <a:pt x="1547" y="123"/>
                </a:moveTo>
                <a:cubicBezTo>
                  <a:pt x="1545" y="124"/>
                  <a:pt x="1545" y="126"/>
                  <a:pt x="1547" y="127"/>
                </a:cubicBezTo>
                <a:cubicBezTo>
                  <a:pt x="1547" y="128"/>
                  <a:pt x="1548" y="128"/>
                  <a:pt x="1549" y="128"/>
                </a:cubicBezTo>
                <a:cubicBezTo>
                  <a:pt x="1550" y="128"/>
                  <a:pt x="1550" y="128"/>
                  <a:pt x="1551" y="127"/>
                </a:cubicBezTo>
                <a:cubicBezTo>
                  <a:pt x="1557" y="121"/>
                  <a:pt x="1557" y="121"/>
                  <a:pt x="1557" y="121"/>
                </a:cubicBezTo>
                <a:cubicBezTo>
                  <a:pt x="1589" y="89"/>
                  <a:pt x="1589" y="89"/>
                  <a:pt x="1589" y="89"/>
                </a:cubicBezTo>
                <a:cubicBezTo>
                  <a:pt x="1590" y="88"/>
                  <a:pt x="1590" y="86"/>
                  <a:pt x="1589" y="85"/>
                </a:cubicBezTo>
                <a:cubicBezTo>
                  <a:pt x="1587" y="84"/>
                  <a:pt x="1585" y="84"/>
                  <a:pt x="1584" y="85"/>
                </a:cubicBezTo>
                <a:cubicBezTo>
                  <a:pt x="1550" y="119"/>
                  <a:pt x="1550" y="119"/>
                  <a:pt x="1550" y="119"/>
                </a:cubicBezTo>
                <a:lnTo>
                  <a:pt x="1547" y="123"/>
                </a:lnTo>
                <a:close/>
                <a:moveTo>
                  <a:pt x="1518" y="174"/>
                </a:moveTo>
                <a:cubicBezTo>
                  <a:pt x="1519" y="173"/>
                  <a:pt x="1519" y="171"/>
                  <a:pt x="1518" y="169"/>
                </a:cubicBezTo>
                <a:cubicBezTo>
                  <a:pt x="1517" y="168"/>
                  <a:pt x="1515" y="168"/>
                  <a:pt x="1514" y="169"/>
                </a:cubicBezTo>
                <a:cubicBezTo>
                  <a:pt x="1305" y="378"/>
                  <a:pt x="1305" y="378"/>
                  <a:pt x="1305" y="378"/>
                </a:cubicBezTo>
                <a:cubicBezTo>
                  <a:pt x="1304" y="380"/>
                  <a:pt x="1304" y="382"/>
                  <a:pt x="1305" y="383"/>
                </a:cubicBezTo>
                <a:cubicBezTo>
                  <a:pt x="1305" y="383"/>
                  <a:pt x="1306" y="384"/>
                  <a:pt x="1307" y="384"/>
                </a:cubicBezTo>
                <a:cubicBezTo>
                  <a:pt x="1308" y="384"/>
                  <a:pt x="1309" y="383"/>
                  <a:pt x="1309" y="383"/>
                </a:cubicBezTo>
                <a:cubicBezTo>
                  <a:pt x="1512" y="180"/>
                  <a:pt x="1512" y="180"/>
                  <a:pt x="1512" y="180"/>
                </a:cubicBezTo>
                <a:lnTo>
                  <a:pt x="1518" y="174"/>
                </a:lnTo>
                <a:close/>
                <a:moveTo>
                  <a:pt x="983" y="700"/>
                </a:moveTo>
                <a:cubicBezTo>
                  <a:pt x="934" y="749"/>
                  <a:pt x="934" y="749"/>
                  <a:pt x="934" y="749"/>
                </a:cubicBezTo>
                <a:cubicBezTo>
                  <a:pt x="933" y="751"/>
                  <a:pt x="933" y="753"/>
                  <a:pt x="934" y="754"/>
                </a:cubicBezTo>
                <a:cubicBezTo>
                  <a:pt x="934" y="754"/>
                  <a:pt x="935" y="755"/>
                  <a:pt x="936" y="755"/>
                </a:cubicBezTo>
                <a:cubicBezTo>
                  <a:pt x="937" y="755"/>
                  <a:pt x="938" y="754"/>
                  <a:pt x="938" y="754"/>
                </a:cubicBezTo>
                <a:cubicBezTo>
                  <a:pt x="988" y="704"/>
                  <a:pt x="988" y="704"/>
                  <a:pt x="988" y="704"/>
                </a:cubicBezTo>
                <a:cubicBezTo>
                  <a:pt x="989" y="703"/>
                  <a:pt x="989" y="701"/>
                  <a:pt x="988" y="700"/>
                </a:cubicBezTo>
                <a:cubicBezTo>
                  <a:pt x="987" y="699"/>
                  <a:pt x="985" y="699"/>
                  <a:pt x="983" y="700"/>
                </a:cubicBezTo>
                <a:close/>
                <a:moveTo>
                  <a:pt x="1299" y="384"/>
                </a:moveTo>
                <a:cubicBezTo>
                  <a:pt x="1239" y="444"/>
                  <a:pt x="1239" y="444"/>
                  <a:pt x="1239" y="444"/>
                </a:cubicBezTo>
                <a:cubicBezTo>
                  <a:pt x="1238" y="446"/>
                  <a:pt x="1238" y="448"/>
                  <a:pt x="1239" y="449"/>
                </a:cubicBezTo>
                <a:cubicBezTo>
                  <a:pt x="1240" y="449"/>
                  <a:pt x="1240" y="450"/>
                  <a:pt x="1241" y="450"/>
                </a:cubicBezTo>
                <a:cubicBezTo>
                  <a:pt x="1242" y="450"/>
                  <a:pt x="1243" y="449"/>
                  <a:pt x="1243" y="449"/>
                </a:cubicBezTo>
                <a:cubicBezTo>
                  <a:pt x="1303" y="389"/>
                  <a:pt x="1303" y="389"/>
                  <a:pt x="1303" y="389"/>
                </a:cubicBezTo>
                <a:cubicBezTo>
                  <a:pt x="1304" y="388"/>
                  <a:pt x="1304" y="386"/>
                  <a:pt x="1303" y="384"/>
                </a:cubicBezTo>
                <a:cubicBezTo>
                  <a:pt x="1302" y="383"/>
                  <a:pt x="1300" y="383"/>
                  <a:pt x="1299" y="384"/>
                </a:cubicBezTo>
                <a:close/>
                <a:moveTo>
                  <a:pt x="1561" y="126"/>
                </a:moveTo>
                <a:cubicBezTo>
                  <a:pt x="1562" y="127"/>
                  <a:pt x="1563" y="127"/>
                  <a:pt x="1563" y="127"/>
                </a:cubicBezTo>
                <a:cubicBezTo>
                  <a:pt x="1564" y="127"/>
                  <a:pt x="1565" y="127"/>
                  <a:pt x="1566" y="126"/>
                </a:cubicBezTo>
                <a:cubicBezTo>
                  <a:pt x="1597" y="95"/>
                  <a:pt x="1597" y="95"/>
                  <a:pt x="1597" y="95"/>
                </a:cubicBezTo>
                <a:cubicBezTo>
                  <a:pt x="1598" y="94"/>
                  <a:pt x="1598" y="92"/>
                  <a:pt x="1597" y="91"/>
                </a:cubicBezTo>
                <a:cubicBezTo>
                  <a:pt x="1596" y="89"/>
                  <a:pt x="1594" y="89"/>
                  <a:pt x="1593" y="91"/>
                </a:cubicBezTo>
                <a:cubicBezTo>
                  <a:pt x="1561" y="122"/>
                  <a:pt x="1561" y="122"/>
                  <a:pt x="1561" y="122"/>
                </a:cubicBezTo>
                <a:cubicBezTo>
                  <a:pt x="1560" y="123"/>
                  <a:pt x="1560" y="125"/>
                  <a:pt x="1561" y="126"/>
                </a:cubicBezTo>
                <a:close/>
                <a:moveTo>
                  <a:pt x="1051" y="651"/>
                </a:moveTo>
                <a:cubicBezTo>
                  <a:pt x="1051" y="651"/>
                  <a:pt x="1052" y="652"/>
                  <a:pt x="1053" y="652"/>
                </a:cubicBezTo>
                <a:cubicBezTo>
                  <a:pt x="1054" y="652"/>
                  <a:pt x="1055" y="651"/>
                  <a:pt x="1055" y="651"/>
                </a:cubicBezTo>
                <a:cubicBezTo>
                  <a:pt x="1092" y="614"/>
                  <a:pt x="1092" y="614"/>
                  <a:pt x="1092" y="614"/>
                </a:cubicBezTo>
                <a:cubicBezTo>
                  <a:pt x="1094" y="612"/>
                  <a:pt x="1094" y="610"/>
                  <a:pt x="1092" y="609"/>
                </a:cubicBezTo>
                <a:cubicBezTo>
                  <a:pt x="1091" y="608"/>
                  <a:pt x="1089" y="608"/>
                  <a:pt x="1088" y="609"/>
                </a:cubicBezTo>
                <a:cubicBezTo>
                  <a:pt x="1051" y="646"/>
                  <a:pt x="1051" y="646"/>
                  <a:pt x="1051" y="646"/>
                </a:cubicBezTo>
                <a:cubicBezTo>
                  <a:pt x="1050" y="648"/>
                  <a:pt x="1050" y="650"/>
                  <a:pt x="1051" y="651"/>
                </a:cubicBezTo>
                <a:close/>
                <a:moveTo>
                  <a:pt x="1554" y="148"/>
                </a:moveTo>
                <a:cubicBezTo>
                  <a:pt x="1555" y="148"/>
                  <a:pt x="1555" y="148"/>
                  <a:pt x="1556" y="148"/>
                </a:cubicBezTo>
                <a:cubicBezTo>
                  <a:pt x="1557" y="148"/>
                  <a:pt x="1558" y="148"/>
                  <a:pt x="1558" y="148"/>
                </a:cubicBezTo>
                <a:cubicBezTo>
                  <a:pt x="1605" y="101"/>
                  <a:pt x="1605" y="101"/>
                  <a:pt x="1605" y="101"/>
                </a:cubicBezTo>
                <a:cubicBezTo>
                  <a:pt x="1607" y="99"/>
                  <a:pt x="1607" y="97"/>
                  <a:pt x="1605" y="96"/>
                </a:cubicBezTo>
                <a:cubicBezTo>
                  <a:pt x="1604" y="95"/>
                  <a:pt x="1602" y="95"/>
                  <a:pt x="1601" y="96"/>
                </a:cubicBezTo>
                <a:cubicBezTo>
                  <a:pt x="1554" y="143"/>
                  <a:pt x="1554" y="143"/>
                  <a:pt x="1554" y="143"/>
                </a:cubicBezTo>
                <a:cubicBezTo>
                  <a:pt x="1553" y="144"/>
                  <a:pt x="1553" y="146"/>
                  <a:pt x="1554" y="148"/>
                </a:cubicBezTo>
                <a:close/>
                <a:moveTo>
                  <a:pt x="1269" y="437"/>
                </a:moveTo>
                <a:cubicBezTo>
                  <a:pt x="1270" y="436"/>
                  <a:pt x="1270" y="434"/>
                  <a:pt x="1269" y="433"/>
                </a:cubicBezTo>
                <a:cubicBezTo>
                  <a:pt x="1268" y="431"/>
                  <a:pt x="1266" y="431"/>
                  <a:pt x="1265" y="433"/>
                </a:cubicBezTo>
                <a:cubicBezTo>
                  <a:pt x="1243" y="454"/>
                  <a:pt x="1243" y="454"/>
                  <a:pt x="1243" y="454"/>
                </a:cubicBezTo>
                <a:cubicBezTo>
                  <a:pt x="1242" y="455"/>
                  <a:pt x="1242" y="457"/>
                  <a:pt x="1243" y="459"/>
                </a:cubicBezTo>
                <a:cubicBezTo>
                  <a:pt x="1244" y="459"/>
                  <a:pt x="1244" y="460"/>
                  <a:pt x="1245" y="460"/>
                </a:cubicBezTo>
                <a:cubicBezTo>
                  <a:pt x="1246" y="460"/>
                  <a:pt x="1247" y="459"/>
                  <a:pt x="1247" y="459"/>
                </a:cubicBezTo>
                <a:lnTo>
                  <a:pt x="1269" y="437"/>
                </a:lnTo>
                <a:close/>
                <a:moveTo>
                  <a:pt x="1329" y="377"/>
                </a:moveTo>
                <a:cubicBezTo>
                  <a:pt x="1517" y="189"/>
                  <a:pt x="1517" y="189"/>
                  <a:pt x="1517" y="189"/>
                </a:cubicBezTo>
                <a:cubicBezTo>
                  <a:pt x="1524" y="182"/>
                  <a:pt x="1524" y="182"/>
                  <a:pt x="1524" y="182"/>
                </a:cubicBezTo>
                <a:cubicBezTo>
                  <a:pt x="1526" y="180"/>
                  <a:pt x="1526" y="178"/>
                  <a:pt x="1524" y="177"/>
                </a:cubicBezTo>
                <a:cubicBezTo>
                  <a:pt x="1523" y="176"/>
                  <a:pt x="1521" y="176"/>
                  <a:pt x="1520" y="177"/>
                </a:cubicBezTo>
                <a:cubicBezTo>
                  <a:pt x="1511" y="186"/>
                  <a:pt x="1511" y="186"/>
                  <a:pt x="1511" y="186"/>
                </a:cubicBezTo>
                <a:cubicBezTo>
                  <a:pt x="1325" y="373"/>
                  <a:pt x="1325" y="373"/>
                  <a:pt x="1325" y="373"/>
                </a:cubicBezTo>
                <a:cubicBezTo>
                  <a:pt x="1323" y="374"/>
                  <a:pt x="1323" y="376"/>
                  <a:pt x="1325" y="377"/>
                </a:cubicBezTo>
                <a:cubicBezTo>
                  <a:pt x="1325" y="378"/>
                  <a:pt x="1326" y="378"/>
                  <a:pt x="1327" y="378"/>
                </a:cubicBezTo>
                <a:cubicBezTo>
                  <a:pt x="1328" y="378"/>
                  <a:pt x="1328" y="378"/>
                  <a:pt x="1329" y="377"/>
                </a:cubicBezTo>
                <a:close/>
                <a:moveTo>
                  <a:pt x="1449" y="267"/>
                </a:moveTo>
                <a:cubicBezTo>
                  <a:pt x="1447" y="266"/>
                  <a:pt x="1445" y="266"/>
                  <a:pt x="1444" y="267"/>
                </a:cubicBezTo>
                <a:cubicBezTo>
                  <a:pt x="1327" y="385"/>
                  <a:pt x="1327" y="385"/>
                  <a:pt x="1327" y="385"/>
                </a:cubicBezTo>
                <a:cubicBezTo>
                  <a:pt x="1325" y="386"/>
                  <a:pt x="1325" y="388"/>
                  <a:pt x="1327" y="389"/>
                </a:cubicBezTo>
                <a:cubicBezTo>
                  <a:pt x="1327" y="390"/>
                  <a:pt x="1328" y="390"/>
                  <a:pt x="1329" y="390"/>
                </a:cubicBezTo>
                <a:cubicBezTo>
                  <a:pt x="1330" y="390"/>
                  <a:pt x="1330" y="390"/>
                  <a:pt x="1331" y="389"/>
                </a:cubicBezTo>
                <a:cubicBezTo>
                  <a:pt x="1449" y="271"/>
                  <a:pt x="1449" y="271"/>
                  <a:pt x="1449" y="271"/>
                </a:cubicBezTo>
                <a:cubicBezTo>
                  <a:pt x="1450" y="270"/>
                  <a:pt x="1450" y="268"/>
                  <a:pt x="1449" y="267"/>
                </a:cubicBezTo>
                <a:close/>
                <a:moveTo>
                  <a:pt x="1268" y="448"/>
                </a:moveTo>
                <a:cubicBezTo>
                  <a:pt x="1267" y="446"/>
                  <a:pt x="1265" y="446"/>
                  <a:pt x="1264" y="448"/>
                </a:cubicBezTo>
                <a:cubicBezTo>
                  <a:pt x="1247" y="464"/>
                  <a:pt x="1247" y="464"/>
                  <a:pt x="1247" y="464"/>
                </a:cubicBezTo>
                <a:cubicBezTo>
                  <a:pt x="1246" y="466"/>
                  <a:pt x="1246" y="468"/>
                  <a:pt x="1247" y="469"/>
                </a:cubicBezTo>
                <a:cubicBezTo>
                  <a:pt x="1247" y="469"/>
                  <a:pt x="1248" y="470"/>
                  <a:pt x="1249" y="470"/>
                </a:cubicBezTo>
                <a:cubicBezTo>
                  <a:pt x="1250" y="470"/>
                  <a:pt x="1251" y="469"/>
                  <a:pt x="1251" y="469"/>
                </a:cubicBezTo>
                <a:cubicBezTo>
                  <a:pt x="1268" y="452"/>
                  <a:pt x="1268" y="452"/>
                  <a:pt x="1268" y="452"/>
                </a:cubicBezTo>
                <a:cubicBezTo>
                  <a:pt x="1269" y="451"/>
                  <a:pt x="1269" y="449"/>
                  <a:pt x="1268" y="448"/>
                </a:cubicBezTo>
                <a:close/>
                <a:moveTo>
                  <a:pt x="1587" y="129"/>
                </a:moveTo>
                <a:cubicBezTo>
                  <a:pt x="1588" y="129"/>
                  <a:pt x="1588" y="130"/>
                  <a:pt x="1589" y="130"/>
                </a:cubicBezTo>
                <a:cubicBezTo>
                  <a:pt x="1590" y="130"/>
                  <a:pt x="1591" y="129"/>
                  <a:pt x="1591" y="129"/>
                </a:cubicBezTo>
                <a:cubicBezTo>
                  <a:pt x="1614" y="106"/>
                  <a:pt x="1614" y="106"/>
                  <a:pt x="1614" y="106"/>
                </a:cubicBezTo>
                <a:cubicBezTo>
                  <a:pt x="1615" y="105"/>
                  <a:pt x="1615" y="103"/>
                  <a:pt x="1614" y="102"/>
                </a:cubicBezTo>
                <a:cubicBezTo>
                  <a:pt x="1612" y="101"/>
                  <a:pt x="1610" y="101"/>
                  <a:pt x="1609" y="102"/>
                </a:cubicBezTo>
                <a:cubicBezTo>
                  <a:pt x="1587" y="124"/>
                  <a:pt x="1587" y="124"/>
                  <a:pt x="1587" y="124"/>
                </a:cubicBezTo>
                <a:cubicBezTo>
                  <a:pt x="1586" y="126"/>
                  <a:pt x="1586" y="127"/>
                  <a:pt x="1587" y="129"/>
                </a:cubicBezTo>
                <a:close/>
                <a:moveTo>
                  <a:pt x="1090" y="621"/>
                </a:moveTo>
                <a:cubicBezTo>
                  <a:pt x="1050" y="662"/>
                  <a:pt x="1050" y="662"/>
                  <a:pt x="1050" y="662"/>
                </a:cubicBezTo>
                <a:cubicBezTo>
                  <a:pt x="1048" y="663"/>
                  <a:pt x="1048" y="665"/>
                  <a:pt x="1050" y="666"/>
                </a:cubicBezTo>
                <a:cubicBezTo>
                  <a:pt x="1050" y="667"/>
                  <a:pt x="1051" y="667"/>
                  <a:pt x="1052" y="667"/>
                </a:cubicBezTo>
                <a:cubicBezTo>
                  <a:pt x="1053" y="667"/>
                  <a:pt x="1053" y="667"/>
                  <a:pt x="1054" y="666"/>
                </a:cubicBezTo>
                <a:cubicBezTo>
                  <a:pt x="1094" y="626"/>
                  <a:pt x="1094" y="626"/>
                  <a:pt x="1094" y="626"/>
                </a:cubicBezTo>
                <a:cubicBezTo>
                  <a:pt x="1095" y="625"/>
                  <a:pt x="1095" y="623"/>
                  <a:pt x="1094" y="621"/>
                </a:cubicBezTo>
                <a:cubicBezTo>
                  <a:pt x="1093" y="620"/>
                  <a:pt x="1091" y="620"/>
                  <a:pt x="1090" y="621"/>
                </a:cubicBezTo>
                <a:close/>
                <a:moveTo>
                  <a:pt x="1573" y="138"/>
                </a:moveTo>
                <a:cubicBezTo>
                  <a:pt x="1558" y="153"/>
                  <a:pt x="1558" y="153"/>
                  <a:pt x="1558" y="153"/>
                </a:cubicBezTo>
                <a:cubicBezTo>
                  <a:pt x="1557" y="154"/>
                  <a:pt x="1557" y="156"/>
                  <a:pt x="1558" y="157"/>
                </a:cubicBezTo>
                <a:cubicBezTo>
                  <a:pt x="1559" y="158"/>
                  <a:pt x="1560" y="158"/>
                  <a:pt x="1560" y="158"/>
                </a:cubicBezTo>
                <a:cubicBezTo>
                  <a:pt x="1561" y="158"/>
                  <a:pt x="1562" y="158"/>
                  <a:pt x="1563" y="157"/>
                </a:cubicBezTo>
                <a:cubicBezTo>
                  <a:pt x="1578" y="142"/>
                  <a:pt x="1578" y="142"/>
                  <a:pt x="1578" y="142"/>
                </a:cubicBezTo>
                <a:cubicBezTo>
                  <a:pt x="1579" y="141"/>
                  <a:pt x="1579" y="139"/>
                  <a:pt x="1578" y="138"/>
                </a:cubicBezTo>
                <a:cubicBezTo>
                  <a:pt x="1577" y="137"/>
                  <a:pt x="1575" y="137"/>
                  <a:pt x="1573" y="138"/>
                </a:cubicBezTo>
                <a:close/>
                <a:moveTo>
                  <a:pt x="1460" y="251"/>
                </a:moveTo>
                <a:cubicBezTo>
                  <a:pt x="1459" y="253"/>
                  <a:pt x="1459" y="255"/>
                  <a:pt x="1460" y="256"/>
                </a:cubicBezTo>
                <a:cubicBezTo>
                  <a:pt x="1460" y="256"/>
                  <a:pt x="1461" y="257"/>
                  <a:pt x="1462" y="257"/>
                </a:cubicBezTo>
                <a:cubicBezTo>
                  <a:pt x="1463" y="257"/>
                  <a:pt x="1464" y="256"/>
                  <a:pt x="1464" y="256"/>
                </a:cubicBezTo>
                <a:cubicBezTo>
                  <a:pt x="1523" y="197"/>
                  <a:pt x="1523" y="197"/>
                  <a:pt x="1523" y="197"/>
                </a:cubicBezTo>
                <a:cubicBezTo>
                  <a:pt x="1532" y="188"/>
                  <a:pt x="1532" y="188"/>
                  <a:pt x="1532" y="188"/>
                </a:cubicBezTo>
                <a:cubicBezTo>
                  <a:pt x="1533" y="187"/>
                  <a:pt x="1533" y="185"/>
                  <a:pt x="1532" y="183"/>
                </a:cubicBezTo>
                <a:cubicBezTo>
                  <a:pt x="1531" y="182"/>
                  <a:pt x="1529" y="182"/>
                  <a:pt x="1528" y="183"/>
                </a:cubicBezTo>
                <a:cubicBezTo>
                  <a:pt x="1519" y="193"/>
                  <a:pt x="1519" y="193"/>
                  <a:pt x="1519" y="193"/>
                </a:cubicBezTo>
                <a:lnTo>
                  <a:pt x="1460" y="251"/>
                </a:lnTo>
                <a:close/>
                <a:moveTo>
                  <a:pt x="1338" y="394"/>
                </a:moveTo>
                <a:cubicBezTo>
                  <a:pt x="1339" y="394"/>
                  <a:pt x="1340" y="394"/>
                  <a:pt x="1341" y="393"/>
                </a:cubicBezTo>
                <a:cubicBezTo>
                  <a:pt x="1457" y="277"/>
                  <a:pt x="1457" y="277"/>
                  <a:pt x="1457" y="277"/>
                </a:cubicBezTo>
                <a:cubicBezTo>
                  <a:pt x="1458" y="276"/>
                  <a:pt x="1458" y="274"/>
                  <a:pt x="1457" y="273"/>
                </a:cubicBezTo>
                <a:cubicBezTo>
                  <a:pt x="1456" y="272"/>
                  <a:pt x="1454" y="272"/>
                  <a:pt x="1452" y="273"/>
                </a:cubicBezTo>
                <a:cubicBezTo>
                  <a:pt x="1336" y="389"/>
                  <a:pt x="1336" y="389"/>
                  <a:pt x="1336" y="389"/>
                </a:cubicBezTo>
                <a:cubicBezTo>
                  <a:pt x="1335" y="390"/>
                  <a:pt x="1335" y="392"/>
                  <a:pt x="1336" y="393"/>
                </a:cubicBezTo>
                <a:cubicBezTo>
                  <a:pt x="1337" y="394"/>
                  <a:pt x="1338" y="394"/>
                  <a:pt x="1338" y="394"/>
                </a:cubicBezTo>
                <a:close/>
                <a:moveTo>
                  <a:pt x="1535" y="190"/>
                </a:moveTo>
                <a:cubicBezTo>
                  <a:pt x="1529" y="197"/>
                  <a:pt x="1529" y="197"/>
                  <a:pt x="1529" y="197"/>
                </a:cubicBezTo>
                <a:cubicBezTo>
                  <a:pt x="1527" y="198"/>
                  <a:pt x="1527" y="200"/>
                  <a:pt x="1529" y="201"/>
                </a:cubicBezTo>
                <a:cubicBezTo>
                  <a:pt x="1529" y="202"/>
                  <a:pt x="1530" y="202"/>
                  <a:pt x="1531" y="202"/>
                </a:cubicBezTo>
                <a:cubicBezTo>
                  <a:pt x="1532" y="202"/>
                  <a:pt x="1532" y="202"/>
                  <a:pt x="1533" y="201"/>
                </a:cubicBezTo>
                <a:cubicBezTo>
                  <a:pt x="1539" y="195"/>
                  <a:pt x="1539" y="195"/>
                  <a:pt x="1539" y="195"/>
                </a:cubicBezTo>
                <a:cubicBezTo>
                  <a:pt x="1540" y="194"/>
                  <a:pt x="1540" y="192"/>
                  <a:pt x="1539" y="190"/>
                </a:cubicBezTo>
                <a:cubicBezTo>
                  <a:pt x="1538" y="189"/>
                  <a:pt x="1536" y="189"/>
                  <a:pt x="1535" y="190"/>
                </a:cubicBezTo>
                <a:close/>
                <a:moveTo>
                  <a:pt x="1525" y="209"/>
                </a:moveTo>
                <a:cubicBezTo>
                  <a:pt x="1526" y="208"/>
                  <a:pt x="1526" y="206"/>
                  <a:pt x="1525" y="204"/>
                </a:cubicBezTo>
                <a:cubicBezTo>
                  <a:pt x="1524" y="203"/>
                  <a:pt x="1522" y="203"/>
                  <a:pt x="1521" y="204"/>
                </a:cubicBezTo>
                <a:cubicBezTo>
                  <a:pt x="1470" y="256"/>
                  <a:pt x="1470" y="256"/>
                  <a:pt x="1470" y="256"/>
                </a:cubicBezTo>
                <a:cubicBezTo>
                  <a:pt x="1461" y="265"/>
                  <a:pt x="1461" y="265"/>
                  <a:pt x="1461" y="265"/>
                </a:cubicBezTo>
                <a:cubicBezTo>
                  <a:pt x="1459" y="266"/>
                  <a:pt x="1459" y="268"/>
                  <a:pt x="1461" y="269"/>
                </a:cubicBezTo>
                <a:cubicBezTo>
                  <a:pt x="1461" y="270"/>
                  <a:pt x="1462" y="270"/>
                  <a:pt x="1463" y="270"/>
                </a:cubicBezTo>
                <a:cubicBezTo>
                  <a:pt x="1463" y="270"/>
                  <a:pt x="1464" y="270"/>
                  <a:pt x="1465" y="269"/>
                </a:cubicBezTo>
                <a:cubicBezTo>
                  <a:pt x="1473" y="261"/>
                  <a:pt x="1473" y="261"/>
                  <a:pt x="1473" y="261"/>
                </a:cubicBezTo>
                <a:lnTo>
                  <a:pt x="1525" y="209"/>
                </a:lnTo>
                <a:close/>
                <a:moveTo>
                  <a:pt x="1612" y="117"/>
                </a:moveTo>
                <a:cubicBezTo>
                  <a:pt x="1613" y="118"/>
                  <a:pt x="1614" y="118"/>
                  <a:pt x="1614" y="118"/>
                </a:cubicBezTo>
                <a:cubicBezTo>
                  <a:pt x="1615" y="118"/>
                  <a:pt x="1616" y="118"/>
                  <a:pt x="1617" y="117"/>
                </a:cubicBezTo>
                <a:cubicBezTo>
                  <a:pt x="1622" y="112"/>
                  <a:pt x="1622" y="112"/>
                  <a:pt x="1622" y="112"/>
                </a:cubicBezTo>
                <a:cubicBezTo>
                  <a:pt x="1623" y="111"/>
                  <a:pt x="1623" y="109"/>
                  <a:pt x="1622" y="108"/>
                </a:cubicBezTo>
                <a:cubicBezTo>
                  <a:pt x="1620" y="107"/>
                  <a:pt x="1618" y="107"/>
                  <a:pt x="1617" y="108"/>
                </a:cubicBezTo>
                <a:cubicBezTo>
                  <a:pt x="1612" y="113"/>
                  <a:pt x="1612" y="113"/>
                  <a:pt x="1612" y="113"/>
                </a:cubicBezTo>
                <a:cubicBezTo>
                  <a:pt x="1611" y="114"/>
                  <a:pt x="1611" y="116"/>
                  <a:pt x="1612" y="117"/>
                </a:cubicBezTo>
                <a:close/>
                <a:moveTo>
                  <a:pt x="1082" y="643"/>
                </a:moveTo>
                <a:cubicBezTo>
                  <a:pt x="1047" y="679"/>
                  <a:pt x="1047" y="679"/>
                  <a:pt x="1047" y="679"/>
                </a:cubicBezTo>
                <a:cubicBezTo>
                  <a:pt x="1045" y="680"/>
                  <a:pt x="1045" y="682"/>
                  <a:pt x="1047" y="683"/>
                </a:cubicBezTo>
                <a:cubicBezTo>
                  <a:pt x="1047" y="684"/>
                  <a:pt x="1048" y="684"/>
                  <a:pt x="1049" y="684"/>
                </a:cubicBezTo>
                <a:cubicBezTo>
                  <a:pt x="1050" y="684"/>
                  <a:pt x="1050" y="684"/>
                  <a:pt x="1051" y="683"/>
                </a:cubicBezTo>
                <a:cubicBezTo>
                  <a:pt x="1087" y="647"/>
                  <a:pt x="1087" y="647"/>
                  <a:pt x="1087" y="647"/>
                </a:cubicBezTo>
                <a:cubicBezTo>
                  <a:pt x="1088" y="646"/>
                  <a:pt x="1088" y="644"/>
                  <a:pt x="1087" y="643"/>
                </a:cubicBezTo>
                <a:cubicBezTo>
                  <a:pt x="1085" y="642"/>
                  <a:pt x="1083" y="642"/>
                  <a:pt x="1082" y="643"/>
                </a:cubicBezTo>
                <a:close/>
                <a:moveTo>
                  <a:pt x="1583" y="142"/>
                </a:moveTo>
                <a:cubicBezTo>
                  <a:pt x="1565" y="160"/>
                  <a:pt x="1565" y="160"/>
                  <a:pt x="1565" y="160"/>
                </a:cubicBezTo>
                <a:cubicBezTo>
                  <a:pt x="1564" y="161"/>
                  <a:pt x="1564" y="163"/>
                  <a:pt x="1565" y="164"/>
                </a:cubicBezTo>
                <a:cubicBezTo>
                  <a:pt x="1566" y="165"/>
                  <a:pt x="1567" y="165"/>
                  <a:pt x="1567" y="165"/>
                </a:cubicBezTo>
                <a:cubicBezTo>
                  <a:pt x="1568" y="165"/>
                  <a:pt x="1569" y="165"/>
                  <a:pt x="1570" y="164"/>
                </a:cubicBezTo>
                <a:cubicBezTo>
                  <a:pt x="1588" y="146"/>
                  <a:pt x="1588" y="146"/>
                  <a:pt x="1588" y="146"/>
                </a:cubicBezTo>
                <a:cubicBezTo>
                  <a:pt x="1589" y="145"/>
                  <a:pt x="1589" y="143"/>
                  <a:pt x="1588" y="142"/>
                </a:cubicBezTo>
                <a:cubicBezTo>
                  <a:pt x="1586" y="141"/>
                  <a:pt x="1584" y="141"/>
                  <a:pt x="1583" y="142"/>
                </a:cubicBezTo>
                <a:close/>
                <a:moveTo>
                  <a:pt x="1265" y="460"/>
                </a:moveTo>
                <a:cubicBezTo>
                  <a:pt x="1264" y="461"/>
                  <a:pt x="1264" y="463"/>
                  <a:pt x="1265" y="464"/>
                </a:cubicBezTo>
                <a:cubicBezTo>
                  <a:pt x="1266" y="465"/>
                  <a:pt x="1267" y="465"/>
                  <a:pt x="1267" y="465"/>
                </a:cubicBezTo>
                <a:cubicBezTo>
                  <a:pt x="1268" y="465"/>
                  <a:pt x="1269" y="465"/>
                  <a:pt x="1270" y="464"/>
                </a:cubicBezTo>
                <a:cubicBezTo>
                  <a:pt x="1272" y="462"/>
                  <a:pt x="1272" y="462"/>
                  <a:pt x="1272" y="462"/>
                </a:cubicBezTo>
                <a:cubicBezTo>
                  <a:pt x="1273" y="461"/>
                  <a:pt x="1273" y="459"/>
                  <a:pt x="1272" y="457"/>
                </a:cubicBezTo>
                <a:cubicBezTo>
                  <a:pt x="1271" y="456"/>
                  <a:pt x="1269" y="456"/>
                  <a:pt x="1268" y="457"/>
                </a:cubicBezTo>
                <a:lnTo>
                  <a:pt x="1265" y="460"/>
                </a:lnTo>
                <a:close/>
                <a:moveTo>
                  <a:pt x="1604" y="130"/>
                </a:moveTo>
                <a:cubicBezTo>
                  <a:pt x="1605" y="129"/>
                  <a:pt x="1605" y="127"/>
                  <a:pt x="1604" y="125"/>
                </a:cubicBezTo>
                <a:cubicBezTo>
                  <a:pt x="1603" y="124"/>
                  <a:pt x="1601" y="124"/>
                  <a:pt x="1600" y="125"/>
                </a:cubicBezTo>
                <a:cubicBezTo>
                  <a:pt x="1597" y="128"/>
                  <a:pt x="1597" y="128"/>
                  <a:pt x="1597" y="128"/>
                </a:cubicBezTo>
                <a:cubicBezTo>
                  <a:pt x="1596" y="129"/>
                  <a:pt x="1596" y="131"/>
                  <a:pt x="1597" y="133"/>
                </a:cubicBezTo>
                <a:cubicBezTo>
                  <a:pt x="1598" y="133"/>
                  <a:pt x="1598" y="134"/>
                  <a:pt x="1599" y="134"/>
                </a:cubicBezTo>
                <a:cubicBezTo>
                  <a:pt x="1600" y="134"/>
                  <a:pt x="1601" y="133"/>
                  <a:pt x="1601" y="133"/>
                </a:cubicBezTo>
                <a:lnTo>
                  <a:pt x="1604" y="130"/>
                </a:lnTo>
                <a:close/>
                <a:moveTo>
                  <a:pt x="1521" y="218"/>
                </a:moveTo>
                <a:cubicBezTo>
                  <a:pt x="1504" y="236"/>
                  <a:pt x="1504" y="236"/>
                  <a:pt x="1504" y="236"/>
                </a:cubicBezTo>
                <a:cubicBezTo>
                  <a:pt x="1502" y="237"/>
                  <a:pt x="1502" y="239"/>
                  <a:pt x="1504" y="240"/>
                </a:cubicBezTo>
                <a:cubicBezTo>
                  <a:pt x="1504" y="241"/>
                  <a:pt x="1505" y="241"/>
                  <a:pt x="1506" y="241"/>
                </a:cubicBezTo>
                <a:cubicBezTo>
                  <a:pt x="1507" y="241"/>
                  <a:pt x="1507" y="241"/>
                  <a:pt x="1508" y="240"/>
                </a:cubicBezTo>
                <a:cubicBezTo>
                  <a:pt x="1526" y="222"/>
                  <a:pt x="1526" y="222"/>
                  <a:pt x="1526" y="222"/>
                </a:cubicBezTo>
                <a:cubicBezTo>
                  <a:pt x="1527" y="221"/>
                  <a:pt x="1527" y="219"/>
                  <a:pt x="1526" y="218"/>
                </a:cubicBezTo>
                <a:cubicBezTo>
                  <a:pt x="1524" y="217"/>
                  <a:pt x="1522" y="217"/>
                  <a:pt x="1521" y="218"/>
                </a:cubicBezTo>
                <a:close/>
                <a:moveTo>
                  <a:pt x="1591" y="148"/>
                </a:moveTo>
                <a:cubicBezTo>
                  <a:pt x="1573" y="166"/>
                  <a:pt x="1573" y="166"/>
                  <a:pt x="1573" y="166"/>
                </a:cubicBezTo>
                <a:cubicBezTo>
                  <a:pt x="1572" y="167"/>
                  <a:pt x="1572" y="169"/>
                  <a:pt x="1573" y="171"/>
                </a:cubicBezTo>
                <a:cubicBezTo>
                  <a:pt x="1574" y="171"/>
                  <a:pt x="1574" y="171"/>
                  <a:pt x="1575" y="171"/>
                </a:cubicBezTo>
                <a:cubicBezTo>
                  <a:pt x="1576" y="171"/>
                  <a:pt x="1577" y="171"/>
                  <a:pt x="1577" y="171"/>
                </a:cubicBezTo>
                <a:cubicBezTo>
                  <a:pt x="1595" y="153"/>
                  <a:pt x="1595" y="153"/>
                  <a:pt x="1595" y="153"/>
                </a:cubicBezTo>
                <a:cubicBezTo>
                  <a:pt x="1597" y="151"/>
                  <a:pt x="1597" y="149"/>
                  <a:pt x="1595" y="148"/>
                </a:cubicBezTo>
                <a:cubicBezTo>
                  <a:pt x="1594" y="147"/>
                  <a:pt x="1592" y="147"/>
                  <a:pt x="1591" y="148"/>
                </a:cubicBezTo>
                <a:close/>
                <a:moveTo>
                  <a:pt x="1277" y="467"/>
                </a:moveTo>
                <a:cubicBezTo>
                  <a:pt x="1276" y="466"/>
                  <a:pt x="1274" y="466"/>
                  <a:pt x="1272" y="467"/>
                </a:cubicBezTo>
                <a:cubicBezTo>
                  <a:pt x="1265" y="475"/>
                  <a:pt x="1265" y="475"/>
                  <a:pt x="1265" y="475"/>
                </a:cubicBezTo>
                <a:cubicBezTo>
                  <a:pt x="1263" y="476"/>
                  <a:pt x="1263" y="478"/>
                  <a:pt x="1265" y="479"/>
                </a:cubicBezTo>
                <a:cubicBezTo>
                  <a:pt x="1265" y="479"/>
                  <a:pt x="1266" y="480"/>
                  <a:pt x="1267" y="480"/>
                </a:cubicBezTo>
                <a:cubicBezTo>
                  <a:pt x="1268" y="480"/>
                  <a:pt x="1268" y="479"/>
                  <a:pt x="1269" y="479"/>
                </a:cubicBezTo>
                <a:cubicBezTo>
                  <a:pt x="1277" y="471"/>
                  <a:pt x="1277" y="471"/>
                  <a:pt x="1277" y="471"/>
                </a:cubicBezTo>
                <a:cubicBezTo>
                  <a:pt x="1278" y="470"/>
                  <a:pt x="1278" y="468"/>
                  <a:pt x="1277" y="467"/>
                </a:cubicBezTo>
                <a:close/>
                <a:moveTo>
                  <a:pt x="1471" y="273"/>
                </a:moveTo>
                <a:cubicBezTo>
                  <a:pt x="1470" y="271"/>
                  <a:pt x="1468" y="271"/>
                  <a:pt x="1467" y="273"/>
                </a:cubicBezTo>
                <a:cubicBezTo>
                  <a:pt x="1342" y="397"/>
                  <a:pt x="1342" y="397"/>
                  <a:pt x="1342" y="397"/>
                </a:cubicBezTo>
                <a:cubicBezTo>
                  <a:pt x="1341" y="399"/>
                  <a:pt x="1341" y="401"/>
                  <a:pt x="1342" y="402"/>
                </a:cubicBezTo>
                <a:cubicBezTo>
                  <a:pt x="1342" y="402"/>
                  <a:pt x="1343" y="403"/>
                  <a:pt x="1344" y="403"/>
                </a:cubicBezTo>
                <a:cubicBezTo>
                  <a:pt x="1345" y="403"/>
                  <a:pt x="1346" y="402"/>
                  <a:pt x="1346" y="402"/>
                </a:cubicBezTo>
                <a:cubicBezTo>
                  <a:pt x="1471" y="277"/>
                  <a:pt x="1471" y="277"/>
                  <a:pt x="1471" y="277"/>
                </a:cubicBezTo>
                <a:cubicBezTo>
                  <a:pt x="1472" y="276"/>
                  <a:pt x="1472" y="274"/>
                  <a:pt x="1471" y="273"/>
                </a:cubicBezTo>
                <a:close/>
                <a:moveTo>
                  <a:pt x="1543" y="197"/>
                </a:moveTo>
                <a:cubicBezTo>
                  <a:pt x="1542" y="198"/>
                  <a:pt x="1542" y="198"/>
                  <a:pt x="1542" y="198"/>
                </a:cubicBezTo>
                <a:cubicBezTo>
                  <a:pt x="1542" y="198"/>
                  <a:pt x="1542" y="198"/>
                  <a:pt x="1542" y="198"/>
                </a:cubicBezTo>
                <a:cubicBezTo>
                  <a:pt x="1535" y="205"/>
                  <a:pt x="1535" y="205"/>
                  <a:pt x="1535" y="205"/>
                </a:cubicBezTo>
                <a:cubicBezTo>
                  <a:pt x="1533" y="206"/>
                  <a:pt x="1533" y="208"/>
                  <a:pt x="1535" y="209"/>
                </a:cubicBezTo>
                <a:cubicBezTo>
                  <a:pt x="1535" y="210"/>
                  <a:pt x="1536" y="210"/>
                  <a:pt x="1537" y="210"/>
                </a:cubicBezTo>
                <a:cubicBezTo>
                  <a:pt x="1537" y="210"/>
                  <a:pt x="1538" y="210"/>
                  <a:pt x="1539" y="209"/>
                </a:cubicBezTo>
                <a:cubicBezTo>
                  <a:pt x="1545" y="203"/>
                  <a:pt x="1545" y="203"/>
                  <a:pt x="1545" y="203"/>
                </a:cubicBezTo>
                <a:cubicBezTo>
                  <a:pt x="1545" y="203"/>
                  <a:pt x="1545" y="203"/>
                  <a:pt x="1545" y="203"/>
                </a:cubicBezTo>
                <a:cubicBezTo>
                  <a:pt x="1547" y="201"/>
                  <a:pt x="1547" y="201"/>
                  <a:pt x="1547" y="201"/>
                </a:cubicBezTo>
                <a:cubicBezTo>
                  <a:pt x="1548" y="200"/>
                  <a:pt x="1548" y="198"/>
                  <a:pt x="1547" y="197"/>
                </a:cubicBezTo>
                <a:cubicBezTo>
                  <a:pt x="1546" y="196"/>
                  <a:pt x="1544" y="196"/>
                  <a:pt x="1543" y="197"/>
                </a:cubicBezTo>
                <a:close/>
                <a:moveTo>
                  <a:pt x="1075" y="665"/>
                </a:moveTo>
                <a:cubicBezTo>
                  <a:pt x="1050" y="690"/>
                  <a:pt x="1050" y="690"/>
                  <a:pt x="1050" y="690"/>
                </a:cubicBezTo>
                <a:cubicBezTo>
                  <a:pt x="1048" y="691"/>
                  <a:pt x="1048" y="693"/>
                  <a:pt x="1050" y="694"/>
                </a:cubicBezTo>
                <a:cubicBezTo>
                  <a:pt x="1050" y="695"/>
                  <a:pt x="1051" y="695"/>
                  <a:pt x="1052" y="695"/>
                </a:cubicBezTo>
                <a:cubicBezTo>
                  <a:pt x="1052" y="695"/>
                  <a:pt x="1053" y="695"/>
                  <a:pt x="1054" y="694"/>
                </a:cubicBezTo>
                <a:cubicBezTo>
                  <a:pt x="1079" y="669"/>
                  <a:pt x="1079" y="669"/>
                  <a:pt x="1079" y="669"/>
                </a:cubicBezTo>
                <a:cubicBezTo>
                  <a:pt x="1080" y="668"/>
                  <a:pt x="1080" y="666"/>
                  <a:pt x="1079" y="665"/>
                </a:cubicBezTo>
                <a:cubicBezTo>
                  <a:pt x="1078" y="663"/>
                  <a:pt x="1076" y="663"/>
                  <a:pt x="1075" y="665"/>
                </a:cubicBezTo>
                <a:close/>
                <a:moveTo>
                  <a:pt x="1496" y="243"/>
                </a:moveTo>
                <a:cubicBezTo>
                  <a:pt x="1480" y="259"/>
                  <a:pt x="1480" y="259"/>
                  <a:pt x="1480" y="259"/>
                </a:cubicBezTo>
                <a:cubicBezTo>
                  <a:pt x="1479" y="260"/>
                  <a:pt x="1479" y="262"/>
                  <a:pt x="1480" y="263"/>
                </a:cubicBezTo>
                <a:cubicBezTo>
                  <a:pt x="1481" y="264"/>
                  <a:pt x="1482" y="264"/>
                  <a:pt x="1482" y="264"/>
                </a:cubicBezTo>
                <a:cubicBezTo>
                  <a:pt x="1483" y="264"/>
                  <a:pt x="1484" y="264"/>
                  <a:pt x="1485" y="263"/>
                </a:cubicBezTo>
                <a:cubicBezTo>
                  <a:pt x="1500" y="248"/>
                  <a:pt x="1500" y="248"/>
                  <a:pt x="1500" y="248"/>
                </a:cubicBezTo>
                <a:cubicBezTo>
                  <a:pt x="1501" y="247"/>
                  <a:pt x="1501" y="245"/>
                  <a:pt x="1500" y="243"/>
                </a:cubicBezTo>
                <a:cubicBezTo>
                  <a:pt x="1499" y="242"/>
                  <a:pt x="1497" y="242"/>
                  <a:pt x="1496" y="243"/>
                </a:cubicBezTo>
                <a:close/>
                <a:moveTo>
                  <a:pt x="1599" y="159"/>
                </a:moveTo>
                <a:cubicBezTo>
                  <a:pt x="1598" y="157"/>
                  <a:pt x="1596" y="157"/>
                  <a:pt x="1595" y="159"/>
                </a:cubicBezTo>
                <a:cubicBezTo>
                  <a:pt x="1580" y="173"/>
                  <a:pt x="1580" y="173"/>
                  <a:pt x="1580" y="173"/>
                </a:cubicBezTo>
                <a:cubicBezTo>
                  <a:pt x="1579" y="174"/>
                  <a:pt x="1579" y="176"/>
                  <a:pt x="1580" y="177"/>
                </a:cubicBezTo>
                <a:cubicBezTo>
                  <a:pt x="1581" y="178"/>
                  <a:pt x="1582" y="178"/>
                  <a:pt x="1582" y="178"/>
                </a:cubicBezTo>
                <a:cubicBezTo>
                  <a:pt x="1583" y="178"/>
                  <a:pt x="1584" y="178"/>
                  <a:pt x="1585" y="177"/>
                </a:cubicBezTo>
                <a:cubicBezTo>
                  <a:pt x="1599" y="163"/>
                  <a:pt x="1599" y="163"/>
                  <a:pt x="1599" y="163"/>
                </a:cubicBezTo>
                <a:cubicBezTo>
                  <a:pt x="1600" y="162"/>
                  <a:pt x="1600" y="160"/>
                  <a:pt x="1599" y="159"/>
                </a:cubicBezTo>
                <a:close/>
                <a:moveTo>
                  <a:pt x="1544" y="209"/>
                </a:moveTo>
                <a:cubicBezTo>
                  <a:pt x="1539" y="214"/>
                  <a:pt x="1539" y="214"/>
                  <a:pt x="1539" y="214"/>
                </a:cubicBezTo>
                <a:cubicBezTo>
                  <a:pt x="1538" y="215"/>
                  <a:pt x="1538" y="217"/>
                  <a:pt x="1539" y="218"/>
                </a:cubicBezTo>
                <a:cubicBezTo>
                  <a:pt x="1540" y="219"/>
                  <a:pt x="1541" y="219"/>
                  <a:pt x="1541" y="219"/>
                </a:cubicBezTo>
                <a:cubicBezTo>
                  <a:pt x="1542" y="219"/>
                  <a:pt x="1543" y="219"/>
                  <a:pt x="1544" y="218"/>
                </a:cubicBezTo>
                <a:cubicBezTo>
                  <a:pt x="1548" y="214"/>
                  <a:pt x="1548" y="214"/>
                  <a:pt x="1548" y="214"/>
                </a:cubicBezTo>
                <a:cubicBezTo>
                  <a:pt x="1549" y="212"/>
                  <a:pt x="1549" y="210"/>
                  <a:pt x="1548" y="209"/>
                </a:cubicBezTo>
                <a:cubicBezTo>
                  <a:pt x="1547" y="208"/>
                  <a:pt x="1545" y="208"/>
                  <a:pt x="1544" y="209"/>
                </a:cubicBezTo>
                <a:close/>
                <a:moveTo>
                  <a:pt x="1068" y="685"/>
                </a:moveTo>
                <a:cubicBezTo>
                  <a:pt x="1064" y="690"/>
                  <a:pt x="1064" y="690"/>
                  <a:pt x="1064" y="690"/>
                </a:cubicBezTo>
                <a:cubicBezTo>
                  <a:pt x="1062" y="691"/>
                  <a:pt x="1062" y="693"/>
                  <a:pt x="1064" y="694"/>
                </a:cubicBezTo>
                <a:cubicBezTo>
                  <a:pt x="1064" y="695"/>
                  <a:pt x="1065" y="695"/>
                  <a:pt x="1066" y="695"/>
                </a:cubicBezTo>
                <a:cubicBezTo>
                  <a:pt x="1067" y="695"/>
                  <a:pt x="1067" y="695"/>
                  <a:pt x="1068" y="694"/>
                </a:cubicBezTo>
                <a:cubicBezTo>
                  <a:pt x="1072" y="690"/>
                  <a:pt x="1072" y="690"/>
                  <a:pt x="1072" y="690"/>
                </a:cubicBezTo>
                <a:cubicBezTo>
                  <a:pt x="1073" y="688"/>
                  <a:pt x="1073" y="687"/>
                  <a:pt x="1072" y="685"/>
                </a:cubicBezTo>
                <a:cubicBezTo>
                  <a:pt x="1071" y="684"/>
                  <a:pt x="1069" y="684"/>
                  <a:pt x="1068" y="685"/>
                </a:cubicBezTo>
                <a:close/>
                <a:moveTo>
                  <a:pt x="1277" y="476"/>
                </a:moveTo>
                <a:cubicBezTo>
                  <a:pt x="1271" y="483"/>
                  <a:pt x="1271" y="483"/>
                  <a:pt x="1271" y="483"/>
                </a:cubicBezTo>
                <a:cubicBezTo>
                  <a:pt x="1269" y="484"/>
                  <a:pt x="1269" y="486"/>
                  <a:pt x="1271" y="487"/>
                </a:cubicBezTo>
                <a:cubicBezTo>
                  <a:pt x="1271" y="487"/>
                  <a:pt x="1272" y="488"/>
                  <a:pt x="1273" y="488"/>
                </a:cubicBezTo>
                <a:cubicBezTo>
                  <a:pt x="1274" y="488"/>
                  <a:pt x="1274" y="487"/>
                  <a:pt x="1275" y="487"/>
                </a:cubicBezTo>
                <a:cubicBezTo>
                  <a:pt x="1281" y="481"/>
                  <a:pt x="1281" y="481"/>
                  <a:pt x="1281" y="481"/>
                </a:cubicBezTo>
                <a:cubicBezTo>
                  <a:pt x="1282" y="480"/>
                  <a:pt x="1282" y="478"/>
                  <a:pt x="1281" y="476"/>
                </a:cubicBezTo>
                <a:cubicBezTo>
                  <a:pt x="1280" y="475"/>
                  <a:pt x="1278" y="475"/>
                  <a:pt x="1277" y="476"/>
                </a:cubicBezTo>
                <a:close/>
                <a:moveTo>
                  <a:pt x="1485" y="276"/>
                </a:moveTo>
                <a:cubicBezTo>
                  <a:pt x="1485" y="276"/>
                  <a:pt x="1486" y="276"/>
                  <a:pt x="1487" y="275"/>
                </a:cubicBezTo>
                <a:cubicBezTo>
                  <a:pt x="1498" y="264"/>
                  <a:pt x="1498" y="264"/>
                  <a:pt x="1498" y="264"/>
                </a:cubicBezTo>
                <a:cubicBezTo>
                  <a:pt x="1499" y="263"/>
                  <a:pt x="1499" y="261"/>
                  <a:pt x="1498" y="260"/>
                </a:cubicBezTo>
                <a:cubicBezTo>
                  <a:pt x="1497" y="259"/>
                  <a:pt x="1495" y="259"/>
                  <a:pt x="1493" y="260"/>
                </a:cubicBezTo>
                <a:cubicBezTo>
                  <a:pt x="1482" y="271"/>
                  <a:pt x="1482" y="271"/>
                  <a:pt x="1482" y="271"/>
                </a:cubicBezTo>
                <a:cubicBezTo>
                  <a:pt x="1481" y="272"/>
                  <a:pt x="1481" y="274"/>
                  <a:pt x="1482" y="275"/>
                </a:cubicBezTo>
                <a:cubicBezTo>
                  <a:pt x="1483" y="276"/>
                  <a:pt x="1484" y="276"/>
                  <a:pt x="1485" y="276"/>
                </a:cubicBezTo>
                <a:close/>
                <a:moveTo>
                  <a:pt x="1463" y="291"/>
                </a:moveTo>
                <a:cubicBezTo>
                  <a:pt x="1346" y="407"/>
                  <a:pt x="1346" y="407"/>
                  <a:pt x="1346" y="407"/>
                </a:cubicBezTo>
                <a:cubicBezTo>
                  <a:pt x="1345" y="408"/>
                  <a:pt x="1345" y="410"/>
                  <a:pt x="1346" y="411"/>
                </a:cubicBezTo>
                <a:cubicBezTo>
                  <a:pt x="1347" y="412"/>
                  <a:pt x="1347" y="412"/>
                  <a:pt x="1348" y="412"/>
                </a:cubicBezTo>
                <a:cubicBezTo>
                  <a:pt x="1349" y="412"/>
                  <a:pt x="1350" y="412"/>
                  <a:pt x="1350" y="411"/>
                </a:cubicBezTo>
                <a:cubicBezTo>
                  <a:pt x="1467" y="295"/>
                  <a:pt x="1467" y="295"/>
                  <a:pt x="1467" y="295"/>
                </a:cubicBezTo>
                <a:cubicBezTo>
                  <a:pt x="1468" y="294"/>
                  <a:pt x="1468" y="292"/>
                  <a:pt x="1467" y="291"/>
                </a:cubicBezTo>
                <a:cubicBezTo>
                  <a:pt x="1466" y="289"/>
                  <a:pt x="1464" y="289"/>
                  <a:pt x="1463" y="291"/>
                </a:cubicBezTo>
                <a:close/>
                <a:moveTo>
                  <a:pt x="1593" y="183"/>
                </a:moveTo>
                <a:cubicBezTo>
                  <a:pt x="1597" y="178"/>
                  <a:pt x="1597" y="178"/>
                  <a:pt x="1597" y="178"/>
                </a:cubicBezTo>
                <a:cubicBezTo>
                  <a:pt x="1599" y="177"/>
                  <a:pt x="1599" y="175"/>
                  <a:pt x="1597" y="174"/>
                </a:cubicBezTo>
                <a:cubicBezTo>
                  <a:pt x="1596" y="173"/>
                  <a:pt x="1594" y="173"/>
                  <a:pt x="1593" y="174"/>
                </a:cubicBezTo>
                <a:cubicBezTo>
                  <a:pt x="1588" y="179"/>
                  <a:pt x="1588" y="179"/>
                  <a:pt x="1588" y="179"/>
                </a:cubicBezTo>
                <a:cubicBezTo>
                  <a:pt x="1587" y="180"/>
                  <a:pt x="1587" y="182"/>
                  <a:pt x="1588" y="183"/>
                </a:cubicBezTo>
                <a:cubicBezTo>
                  <a:pt x="1589" y="184"/>
                  <a:pt x="1590" y="184"/>
                  <a:pt x="1590" y="184"/>
                </a:cubicBezTo>
                <a:cubicBezTo>
                  <a:pt x="1591" y="184"/>
                  <a:pt x="1592" y="184"/>
                  <a:pt x="1593" y="183"/>
                </a:cubicBezTo>
                <a:close/>
                <a:moveTo>
                  <a:pt x="1546" y="221"/>
                </a:moveTo>
                <a:cubicBezTo>
                  <a:pt x="1544" y="223"/>
                  <a:pt x="1544" y="223"/>
                  <a:pt x="1544" y="223"/>
                </a:cubicBezTo>
                <a:cubicBezTo>
                  <a:pt x="1543" y="224"/>
                  <a:pt x="1543" y="226"/>
                  <a:pt x="1544" y="227"/>
                </a:cubicBezTo>
                <a:cubicBezTo>
                  <a:pt x="1545" y="228"/>
                  <a:pt x="1545" y="228"/>
                  <a:pt x="1546" y="228"/>
                </a:cubicBezTo>
                <a:cubicBezTo>
                  <a:pt x="1547" y="228"/>
                  <a:pt x="1548" y="228"/>
                  <a:pt x="1548" y="227"/>
                </a:cubicBezTo>
                <a:cubicBezTo>
                  <a:pt x="1551" y="225"/>
                  <a:pt x="1551" y="225"/>
                  <a:pt x="1551" y="225"/>
                </a:cubicBezTo>
                <a:cubicBezTo>
                  <a:pt x="1552" y="224"/>
                  <a:pt x="1552" y="222"/>
                  <a:pt x="1551" y="221"/>
                </a:cubicBezTo>
                <a:cubicBezTo>
                  <a:pt x="1550" y="219"/>
                  <a:pt x="1548" y="219"/>
                  <a:pt x="1546" y="221"/>
                </a:cubicBezTo>
                <a:close/>
                <a:moveTo>
                  <a:pt x="1474" y="297"/>
                </a:moveTo>
                <a:cubicBezTo>
                  <a:pt x="1473" y="296"/>
                  <a:pt x="1471" y="296"/>
                  <a:pt x="1470" y="297"/>
                </a:cubicBezTo>
                <a:cubicBezTo>
                  <a:pt x="1351" y="417"/>
                  <a:pt x="1351" y="417"/>
                  <a:pt x="1351" y="417"/>
                </a:cubicBezTo>
                <a:cubicBezTo>
                  <a:pt x="1349" y="418"/>
                  <a:pt x="1349" y="420"/>
                  <a:pt x="1351" y="421"/>
                </a:cubicBezTo>
                <a:cubicBezTo>
                  <a:pt x="1351" y="422"/>
                  <a:pt x="1352" y="422"/>
                  <a:pt x="1353" y="422"/>
                </a:cubicBezTo>
                <a:cubicBezTo>
                  <a:pt x="1353" y="422"/>
                  <a:pt x="1354" y="422"/>
                  <a:pt x="1355" y="421"/>
                </a:cubicBezTo>
                <a:cubicBezTo>
                  <a:pt x="1474" y="302"/>
                  <a:pt x="1474" y="302"/>
                  <a:pt x="1474" y="302"/>
                </a:cubicBezTo>
                <a:cubicBezTo>
                  <a:pt x="1476" y="300"/>
                  <a:pt x="1476" y="298"/>
                  <a:pt x="1474" y="297"/>
                </a:cubicBezTo>
                <a:close/>
                <a:moveTo>
                  <a:pt x="1494" y="273"/>
                </a:moveTo>
                <a:cubicBezTo>
                  <a:pt x="1493" y="274"/>
                  <a:pt x="1493" y="276"/>
                  <a:pt x="1494" y="277"/>
                </a:cubicBezTo>
                <a:cubicBezTo>
                  <a:pt x="1495" y="278"/>
                  <a:pt x="1496" y="278"/>
                  <a:pt x="1496" y="278"/>
                </a:cubicBezTo>
                <a:cubicBezTo>
                  <a:pt x="1497" y="278"/>
                  <a:pt x="1498" y="278"/>
                  <a:pt x="1498" y="277"/>
                </a:cubicBezTo>
                <a:cubicBezTo>
                  <a:pt x="1506" y="270"/>
                  <a:pt x="1506" y="270"/>
                  <a:pt x="1506" y="270"/>
                </a:cubicBezTo>
                <a:cubicBezTo>
                  <a:pt x="1507" y="269"/>
                  <a:pt x="1507" y="267"/>
                  <a:pt x="1506" y="266"/>
                </a:cubicBezTo>
                <a:cubicBezTo>
                  <a:pt x="1505" y="264"/>
                  <a:pt x="1503" y="264"/>
                  <a:pt x="1502" y="266"/>
                </a:cubicBezTo>
                <a:lnTo>
                  <a:pt x="1494" y="273"/>
                </a:lnTo>
                <a:close/>
                <a:moveTo>
                  <a:pt x="1366" y="420"/>
                </a:moveTo>
                <a:cubicBezTo>
                  <a:pt x="1366" y="420"/>
                  <a:pt x="1367" y="421"/>
                  <a:pt x="1368" y="421"/>
                </a:cubicBezTo>
                <a:cubicBezTo>
                  <a:pt x="1369" y="421"/>
                  <a:pt x="1370" y="420"/>
                  <a:pt x="1370" y="420"/>
                </a:cubicBezTo>
                <a:cubicBezTo>
                  <a:pt x="1480" y="310"/>
                  <a:pt x="1480" y="310"/>
                  <a:pt x="1480" y="310"/>
                </a:cubicBezTo>
                <a:cubicBezTo>
                  <a:pt x="1481" y="309"/>
                  <a:pt x="1481" y="307"/>
                  <a:pt x="1480" y="306"/>
                </a:cubicBezTo>
                <a:cubicBezTo>
                  <a:pt x="1479" y="304"/>
                  <a:pt x="1477" y="304"/>
                  <a:pt x="1476" y="306"/>
                </a:cubicBezTo>
                <a:cubicBezTo>
                  <a:pt x="1366" y="415"/>
                  <a:pt x="1366" y="415"/>
                  <a:pt x="1366" y="415"/>
                </a:cubicBezTo>
                <a:cubicBezTo>
                  <a:pt x="1365" y="417"/>
                  <a:pt x="1365" y="419"/>
                  <a:pt x="1366" y="420"/>
                </a:cubicBezTo>
                <a:close/>
                <a:moveTo>
                  <a:pt x="1555" y="226"/>
                </a:moveTo>
                <a:cubicBezTo>
                  <a:pt x="1550" y="231"/>
                  <a:pt x="1550" y="231"/>
                  <a:pt x="1550" y="231"/>
                </a:cubicBezTo>
                <a:cubicBezTo>
                  <a:pt x="1549" y="233"/>
                  <a:pt x="1549" y="235"/>
                  <a:pt x="1550" y="236"/>
                </a:cubicBezTo>
                <a:cubicBezTo>
                  <a:pt x="1550" y="236"/>
                  <a:pt x="1551" y="237"/>
                  <a:pt x="1552" y="237"/>
                </a:cubicBezTo>
                <a:cubicBezTo>
                  <a:pt x="1553" y="237"/>
                  <a:pt x="1554" y="236"/>
                  <a:pt x="1554" y="236"/>
                </a:cubicBezTo>
                <a:cubicBezTo>
                  <a:pt x="1559" y="231"/>
                  <a:pt x="1559" y="231"/>
                  <a:pt x="1559" y="231"/>
                </a:cubicBezTo>
                <a:cubicBezTo>
                  <a:pt x="1561" y="229"/>
                  <a:pt x="1561" y="227"/>
                  <a:pt x="1559" y="226"/>
                </a:cubicBezTo>
                <a:cubicBezTo>
                  <a:pt x="1558" y="225"/>
                  <a:pt x="1556" y="225"/>
                  <a:pt x="1555" y="226"/>
                </a:cubicBezTo>
                <a:close/>
                <a:moveTo>
                  <a:pt x="1344" y="441"/>
                </a:moveTo>
                <a:cubicBezTo>
                  <a:pt x="1343" y="440"/>
                  <a:pt x="1341" y="440"/>
                  <a:pt x="1340" y="441"/>
                </a:cubicBezTo>
                <a:cubicBezTo>
                  <a:pt x="1336" y="445"/>
                  <a:pt x="1336" y="445"/>
                  <a:pt x="1336" y="445"/>
                </a:cubicBezTo>
                <a:cubicBezTo>
                  <a:pt x="1335" y="446"/>
                  <a:pt x="1335" y="448"/>
                  <a:pt x="1336" y="449"/>
                </a:cubicBezTo>
                <a:cubicBezTo>
                  <a:pt x="1337" y="450"/>
                  <a:pt x="1338" y="450"/>
                  <a:pt x="1339" y="450"/>
                </a:cubicBezTo>
                <a:cubicBezTo>
                  <a:pt x="1339" y="450"/>
                  <a:pt x="1340" y="450"/>
                  <a:pt x="1341" y="449"/>
                </a:cubicBezTo>
                <a:cubicBezTo>
                  <a:pt x="1344" y="445"/>
                  <a:pt x="1344" y="445"/>
                  <a:pt x="1344" y="445"/>
                </a:cubicBezTo>
                <a:cubicBezTo>
                  <a:pt x="1346" y="444"/>
                  <a:pt x="1346" y="442"/>
                  <a:pt x="1344" y="441"/>
                </a:cubicBezTo>
                <a:close/>
                <a:moveTo>
                  <a:pt x="1594" y="196"/>
                </a:moveTo>
                <a:cubicBezTo>
                  <a:pt x="1598" y="192"/>
                  <a:pt x="1598" y="192"/>
                  <a:pt x="1598" y="192"/>
                </a:cubicBezTo>
                <a:cubicBezTo>
                  <a:pt x="1599" y="191"/>
                  <a:pt x="1599" y="189"/>
                  <a:pt x="1598" y="188"/>
                </a:cubicBezTo>
                <a:cubicBezTo>
                  <a:pt x="1596" y="187"/>
                  <a:pt x="1594" y="187"/>
                  <a:pt x="1593" y="188"/>
                </a:cubicBezTo>
                <a:cubicBezTo>
                  <a:pt x="1590" y="191"/>
                  <a:pt x="1590" y="191"/>
                  <a:pt x="1590" y="191"/>
                </a:cubicBezTo>
                <a:cubicBezTo>
                  <a:pt x="1589" y="193"/>
                  <a:pt x="1589" y="194"/>
                  <a:pt x="1590" y="196"/>
                </a:cubicBezTo>
                <a:cubicBezTo>
                  <a:pt x="1590" y="196"/>
                  <a:pt x="1591" y="197"/>
                  <a:pt x="1592" y="197"/>
                </a:cubicBezTo>
                <a:cubicBezTo>
                  <a:pt x="1593" y="197"/>
                  <a:pt x="1594" y="196"/>
                  <a:pt x="1594" y="196"/>
                </a:cubicBezTo>
                <a:close/>
                <a:moveTo>
                  <a:pt x="1508" y="273"/>
                </a:moveTo>
                <a:cubicBezTo>
                  <a:pt x="1497" y="284"/>
                  <a:pt x="1497" y="284"/>
                  <a:pt x="1497" y="284"/>
                </a:cubicBezTo>
                <a:cubicBezTo>
                  <a:pt x="1496" y="285"/>
                  <a:pt x="1496" y="287"/>
                  <a:pt x="1497" y="289"/>
                </a:cubicBezTo>
                <a:cubicBezTo>
                  <a:pt x="1497" y="289"/>
                  <a:pt x="1498" y="290"/>
                  <a:pt x="1499" y="290"/>
                </a:cubicBezTo>
                <a:cubicBezTo>
                  <a:pt x="1500" y="290"/>
                  <a:pt x="1501" y="289"/>
                  <a:pt x="1501" y="289"/>
                </a:cubicBezTo>
                <a:cubicBezTo>
                  <a:pt x="1513" y="277"/>
                  <a:pt x="1513" y="277"/>
                  <a:pt x="1513" y="277"/>
                </a:cubicBezTo>
                <a:cubicBezTo>
                  <a:pt x="1514" y="276"/>
                  <a:pt x="1514" y="274"/>
                  <a:pt x="1513" y="273"/>
                </a:cubicBezTo>
                <a:cubicBezTo>
                  <a:pt x="1512" y="272"/>
                  <a:pt x="1510" y="272"/>
                  <a:pt x="1508" y="273"/>
                </a:cubicBezTo>
                <a:close/>
                <a:moveTo>
                  <a:pt x="1566" y="229"/>
                </a:moveTo>
                <a:cubicBezTo>
                  <a:pt x="1554" y="241"/>
                  <a:pt x="1554" y="241"/>
                  <a:pt x="1554" y="241"/>
                </a:cubicBezTo>
                <a:cubicBezTo>
                  <a:pt x="1550" y="245"/>
                  <a:pt x="1550" y="245"/>
                  <a:pt x="1550" y="245"/>
                </a:cubicBezTo>
                <a:cubicBezTo>
                  <a:pt x="1549" y="247"/>
                  <a:pt x="1549" y="248"/>
                  <a:pt x="1550" y="250"/>
                </a:cubicBezTo>
                <a:cubicBezTo>
                  <a:pt x="1550" y="250"/>
                  <a:pt x="1551" y="251"/>
                  <a:pt x="1552" y="251"/>
                </a:cubicBezTo>
                <a:cubicBezTo>
                  <a:pt x="1553" y="251"/>
                  <a:pt x="1554" y="250"/>
                  <a:pt x="1554" y="250"/>
                </a:cubicBezTo>
                <a:cubicBezTo>
                  <a:pt x="1559" y="245"/>
                  <a:pt x="1559" y="245"/>
                  <a:pt x="1559" y="245"/>
                </a:cubicBezTo>
                <a:cubicBezTo>
                  <a:pt x="1570" y="234"/>
                  <a:pt x="1570" y="234"/>
                  <a:pt x="1570" y="234"/>
                </a:cubicBezTo>
                <a:cubicBezTo>
                  <a:pt x="1571" y="232"/>
                  <a:pt x="1571" y="230"/>
                  <a:pt x="1570" y="229"/>
                </a:cubicBezTo>
                <a:cubicBezTo>
                  <a:pt x="1569" y="228"/>
                  <a:pt x="1567" y="228"/>
                  <a:pt x="1566" y="229"/>
                </a:cubicBezTo>
                <a:close/>
                <a:moveTo>
                  <a:pt x="1371" y="432"/>
                </a:moveTo>
                <a:cubicBezTo>
                  <a:pt x="1372" y="432"/>
                  <a:pt x="1372" y="431"/>
                  <a:pt x="1373" y="431"/>
                </a:cubicBezTo>
                <a:cubicBezTo>
                  <a:pt x="1487" y="317"/>
                  <a:pt x="1487" y="317"/>
                  <a:pt x="1487" y="317"/>
                </a:cubicBezTo>
                <a:cubicBezTo>
                  <a:pt x="1488" y="315"/>
                  <a:pt x="1488" y="313"/>
                  <a:pt x="1487" y="312"/>
                </a:cubicBezTo>
                <a:cubicBezTo>
                  <a:pt x="1486" y="311"/>
                  <a:pt x="1484" y="311"/>
                  <a:pt x="1483" y="312"/>
                </a:cubicBezTo>
                <a:cubicBezTo>
                  <a:pt x="1369" y="426"/>
                  <a:pt x="1369" y="426"/>
                  <a:pt x="1369" y="426"/>
                </a:cubicBezTo>
                <a:cubicBezTo>
                  <a:pt x="1367" y="428"/>
                  <a:pt x="1367" y="430"/>
                  <a:pt x="1369" y="431"/>
                </a:cubicBezTo>
                <a:cubicBezTo>
                  <a:pt x="1369" y="431"/>
                  <a:pt x="1370" y="432"/>
                  <a:pt x="1371" y="432"/>
                </a:cubicBezTo>
                <a:close/>
                <a:moveTo>
                  <a:pt x="1514" y="281"/>
                </a:moveTo>
                <a:cubicBezTo>
                  <a:pt x="1499" y="296"/>
                  <a:pt x="1499" y="296"/>
                  <a:pt x="1499" y="296"/>
                </a:cubicBezTo>
                <a:cubicBezTo>
                  <a:pt x="1498" y="297"/>
                  <a:pt x="1498" y="299"/>
                  <a:pt x="1499" y="300"/>
                </a:cubicBezTo>
                <a:cubicBezTo>
                  <a:pt x="1500" y="301"/>
                  <a:pt x="1500" y="301"/>
                  <a:pt x="1501" y="301"/>
                </a:cubicBezTo>
                <a:cubicBezTo>
                  <a:pt x="1502" y="301"/>
                  <a:pt x="1503" y="301"/>
                  <a:pt x="1503" y="300"/>
                </a:cubicBezTo>
                <a:cubicBezTo>
                  <a:pt x="1519" y="285"/>
                  <a:pt x="1519" y="285"/>
                  <a:pt x="1519" y="285"/>
                </a:cubicBezTo>
                <a:cubicBezTo>
                  <a:pt x="1520" y="284"/>
                  <a:pt x="1520" y="282"/>
                  <a:pt x="1519" y="281"/>
                </a:cubicBezTo>
                <a:cubicBezTo>
                  <a:pt x="1518" y="280"/>
                  <a:pt x="1516" y="280"/>
                  <a:pt x="1514" y="281"/>
                </a:cubicBezTo>
                <a:close/>
                <a:moveTo>
                  <a:pt x="1576" y="242"/>
                </a:moveTo>
                <a:cubicBezTo>
                  <a:pt x="1577" y="241"/>
                  <a:pt x="1577" y="241"/>
                  <a:pt x="1577" y="241"/>
                </a:cubicBezTo>
                <a:cubicBezTo>
                  <a:pt x="1578" y="240"/>
                  <a:pt x="1578" y="238"/>
                  <a:pt x="1577" y="236"/>
                </a:cubicBezTo>
                <a:cubicBezTo>
                  <a:pt x="1576" y="235"/>
                  <a:pt x="1574" y="235"/>
                  <a:pt x="1573" y="236"/>
                </a:cubicBezTo>
                <a:cubicBezTo>
                  <a:pt x="1572" y="237"/>
                  <a:pt x="1572" y="237"/>
                  <a:pt x="1572" y="237"/>
                </a:cubicBezTo>
                <a:cubicBezTo>
                  <a:pt x="1571" y="238"/>
                  <a:pt x="1571" y="240"/>
                  <a:pt x="1572" y="242"/>
                </a:cubicBezTo>
                <a:cubicBezTo>
                  <a:pt x="1573" y="242"/>
                  <a:pt x="1573" y="242"/>
                  <a:pt x="1574" y="242"/>
                </a:cubicBezTo>
                <a:cubicBezTo>
                  <a:pt x="1575" y="242"/>
                  <a:pt x="1576" y="242"/>
                  <a:pt x="1576" y="242"/>
                </a:cubicBezTo>
                <a:close/>
                <a:moveTo>
                  <a:pt x="1374" y="443"/>
                </a:moveTo>
                <a:cubicBezTo>
                  <a:pt x="1374" y="443"/>
                  <a:pt x="1375" y="443"/>
                  <a:pt x="1376" y="442"/>
                </a:cubicBezTo>
                <a:cubicBezTo>
                  <a:pt x="1415" y="403"/>
                  <a:pt x="1415" y="403"/>
                  <a:pt x="1415" y="403"/>
                </a:cubicBezTo>
                <a:cubicBezTo>
                  <a:pt x="1416" y="402"/>
                  <a:pt x="1416" y="400"/>
                  <a:pt x="1415" y="399"/>
                </a:cubicBezTo>
                <a:cubicBezTo>
                  <a:pt x="1414" y="397"/>
                  <a:pt x="1412" y="397"/>
                  <a:pt x="1411" y="399"/>
                </a:cubicBezTo>
                <a:cubicBezTo>
                  <a:pt x="1371" y="438"/>
                  <a:pt x="1371" y="438"/>
                  <a:pt x="1371" y="438"/>
                </a:cubicBezTo>
                <a:cubicBezTo>
                  <a:pt x="1370" y="439"/>
                  <a:pt x="1370" y="441"/>
                  <a:pt x="1371" y="442"/>
                </a:cubicBezTo>
                <a:cubicBezTo>
                  <a:pt x="1372" y="443"/>
                  <a:pt x="1373" y="443"/>
                  <a:pt x="1374" y="443"/>
                </a:cubicBezTo>
                <a:close/>
                <a:moveTo>
                  <a:pt x="1491" y="322"/>
                </a:moveTo>
                <a:cubicBezTo>
                  <a:pt x="1490" y="321"/>
                  <a:pt x="1488" y="321"/>
                  <a:pt x="1487" y="322"/>
                </a:cubicBezTo>
                <a:cubicBezTo>
                  <a:pt x="1429" y="380"/>
                  <a:pt x="1429" y="380"/>
                  <a:pt x="1429" y="380"/>
                </a:cubicBezTo>
                <a:cubicBezTo>
                  <a:pt x="1428" y="381"/>
                  <a:pt x="1428" y="383"/>
                  <a:pt x="1429" y="384"/>
                </a:cubicBezTo>
                <a:cubicBezTo>
                  <a:pt x="1430" y="385"/>
                  <a:pt x="1430" y="385"/>
                  <a:pt x="1431" y="385"/>
                </a:cubicBezTo>
                <a:cubicBezTo>
                  <a:pt x="1432" y="385"/>
                  <a:pt x="1433" y="385"/>
                  <a:pt x="1433" y="384"/>
                </a:cubicBezTo>
                <a:cubicBezTo>
                  <a:pt x="1491" y="327"/>
                  <a:pt x="1491" y="327"/>
                  <a:pt x="1491" y="327"/>
                </a:cubicBezTo>
                <a:cubicBezTo>
                  <a:pt x="1492" y="326"/>
                  <a:pt x="1492" y="324"/>
                  <a:pt x="1491" y="322"/>
                </a:cubicBezTo>
                <a:close/>
                <a:moveTo>
                  <a:pt x="1569" y="249"/>
                </a:moveTo>
                <a:cubicBezTo>
                  <a:pt x="1572" y="246"/>
                  <a:pt x="1572" y="246"/>
                  <a:pt x="1572" y="246"/>
                </a:cubicBezTo>
                <a:cubicBezTo>
                  <a:pt x="1572" y="246"/>
                  <a:pt x="1572" y="246"/>
                  <a:pt x="1572" y="245"/>
                </a:cubicBezTo>
                <a:cubicBezTo>
                  <a:pt x="1573" y="245"/>
                  <a:pt x="1573" y="244"/>
                  <a:pt x="1573" y="244"/>
                </a:cubicBezTo>
                <a:cubicBezTo>
                  <a:pt x="1573" y="243"/>
                  <a:pt x="1572" y="242"/>
                  <a:pt x="1572" y="242"/>
                </a:cubicBezTo>
                <a:cubicBezTo>
                  <a:pt x="1571" y="241"/>
                  <a:pt x="1571" y="241"/>
                  <a:pt x="1571" y="241"/>
                </a:cubicBezTo>
                <a:cubicBezTo>
                  <a:pt x="1570" y="241"/>
                  <a:pt x="1568" y="241"/>
                  <a:pt x="1567" y="242"/>
                </a:cubicBezTo>
                <a:cubicBezTo>
                  <a:pt x="1555" y="254"/>
                  <a:pt x="1555" y="254"/>
                  <a:pt x="1555" y="254"/>
                </a:cubicBezTo>
                <a:cubicBezTo>
                  <a:pt x="1554" y="255"/>
                  <a:pt x="1554" y="257"/>
                  <a:pt x="1555" y="258"/>
                </a:cubicBezTo>
                <a:cubicBezTo>
                  <a:pt x="1556" y="259"/>
                  <a:pt x="1557" y="259"/>
                  <a:pt x="1557" y="259"/>
                </a:cubicBezTo>
                <a:cubicBezTo>
                  <a:pt x="1558" y="259"/>
                  <a:pt x="1559" y="259"/>
                  <a:pt x="1560" y="258"/>
                </a:cubicBezTo>
                <a:lnTo>
                  <a:pt x="1569" y="249"/>
                </a:lnTo>
                <a:close/>
                <a:moveTo>
                  <a:pt x="1438" y="390"/>
                </a:moveTo>
                <a:cubicBezTo>
                  <a:pt x="1436" y="389"/>
                  <a:pt x="1434" y="389"/>
                  <a:pt x="1433" y="390"/>
                </a:cubicBezTo>
                <a:cubicBezTo>
                  <a:pt x="1425" y="398"/>
                  <a:pt x="1425" y="398"/>
                  <a:pt x="1425" y="398"/>
                </a:cubicBezTo>
                <a:cubicBezTo>
                  <a:pt x="1424" y="399"/>
                  <a:pt x="1424" y="401"/>
                  <a:pt x="1425" y="402"/>
                </a:cubicBezTo>
                <a:cubicBezTo>
                  <a:pt x="1426" y="403"/>
                  <a:pt x="1427" y="403"/>
                  <a:pt x="1427" y="403"/>
                </a:cubicBezTo>
                <a:cubicBezTo>
                  <a:pt x="1428" y="403"/>
                  <a:pt x="1429" y="403"/>
                  <a:pt x="1429" y="402"/>
                </a:cubicBezTo>
                <a:cubicBezTo>
                  <a:pt x="1438" y="394"/>
                  <a:pt x="1438" y="394"/>
                  <a:pt x="1438" y="394"/>
                </a:cubicBezTo>
                <a:cubicBezTo>
                  <a:pt x="1439" y="393"/>
                  <a:pt x="1439" y="391"/>
                  <a:pt x="1438" y="390"/>
                </a:cubicBezTo>
                <a:close/>
                <a:moveTo>
                  <a:pt x="1488" y="340"/>
                </a:moveTo>
                <a:cubicBezTo>
                  <a:pt x="1486" y="339"/>
                  <a:pt x="1484" y="339"/>
                  <a:pt x="1483" y="340"/>
                </a:cubicBezTo>
                <a:cubicBezTo>
                  <a:pt x="1445" y="378"/>
                  <a:pt x="1445" y="378"/>
                  <a:pt x="1445" y="378"/>
                </a:cubicBezTo>
                <a:cubicBezTo>
                  <a:pt x="1443" y="380"/>
                  <a:pt x="1443" y="382"/>
                  <a:pt x="1445" y="383"/>
                </a:cubicBezTo>
                <a:cubicBezTo>
                  <a:pt x="1445" y="383"/>
                  <a:pt x="1446" y="384"/>
                  <a:pt x="1447" y="384"/>
                </a:cubicBezTo>
                <a:cubicBezTo>
                  <a:pt x="1448" y="384"/>
                  <a:pt x="1448" y="383"/>
                  <a:pt x="1449" y="383"/>
                </a:cubicBezTo>
                <a:cubicBezTo>
                  <a:pt x="1488" y="344"/>
                  <a:pt x="1488" y="344"/>
                  <a:pt x="1488" y="344"/>
                </a:cubicBezTo>
                <a:cubicBezTo>
                  <a:pt x="1489" y="343"/>
                  <a:pt x="1489" y="341"/>
                  <a:pt x="1488" y="340"/>
                </a:cubicBezTo>
                <a:close/>
                <a:moveTo>
                  <a:pt x="1561" y="269"/>
                </a:moveTo>
                <a:cubicBezTo>
                  <a:pt x="1562" y="269"/>
                  <a:pt x="1563" y="269"/>
                  <a:pt x="1563" y="269"/>
                </a:cubicBezTo>
                <a:cubicBezTo>
                  <a:pt x="1572" y="260"/>
                  <a:pt x="1572" y="260"/>
                  <a:pt x="1572" y="260"/>
                </a:cubicBezTo>
                <a:cubicBezTo>
                  <a:pt x="1573" y="259"/>
                  <a:pt x="1573" y="257"/>
                  <a:pt x="1572" y="256"/>
                </a:cubicBezTo>
                <a:cubicBezTo>
                  <a:pt x="1571" y="254"/>
                  <a:pt x="1569" y="254"/>
                  <a:pt x="1567" y="256"/>
                </a:cubicBezTo>
                <a:cubicBezTo>
                  <a:pt x="1559" y="264"/>
                  <a:pt x="1559" y="264"/>
                  <a:pt x="1559" y="264"/>
                </a:cubicBezTo>
                <a:cubicBezTo>
                  <a:pt x="1558" y="265"/>
                  <a:pt x="1558" y="267"/>
                  <a:pt x="1559" y="269"/>
                </a:cubicBezTo>
                <a:cubicBezTo>
                  <a:pt x="1559" y="269"/>
                  <a:pt x="1560" y="269"/>
                  <a:pt x="1561" y="269"/>
                </a:cubicBezTo>
                <a:close/>
                <a:moveTo>
                  <a:pt x="1390" y="442"/>
                </a:moveTo>
                <a:cubicBezTo>
                  <a:pt x="1421" y="411"/>
                  <a:pt x="1421" y="411"/>
                  <a:pt x="1421" y="411"/>
                </a:cubicBezTo>
                <a:cubicBezTo>
                  <a:pt x="1422" y="410"/>
                  <a:pt x="1422" y="408"/>
                  <a:pt x="1421" y="407"/>
                </a:cubicBezTo>
                <a:cubicBezTo>
                  <a:pt x="1419" y="406"/>
                  <a:pt x="1417" y="406"/>
                  <a:pt x="1416" y="407"/>
                </a:cubicBezTo>
                <a:cubicBezTo>
                  <a:pt x="1386" y="438"/>
                  <a:pt x="1386" y="438"/>
                  <a:pt x="1386" y="438"/>
                </a:cubicBezTo>
                <a:cubicBezTo>
                  <a:pt x="1384" y="439"/>
                  <a:pt x="1384" y="441"/>
                  <a:pt x="1386" y="442"/>
                </a:cubicBezTo>
                <a:cubicBezTo>
                  <a:pt x="1386" y="442"/>
                  <a:pt x="1387" y="443"/>
                  <a:pt x="1388" y="443"/>
                </a:cubicBezTo>
                <a:cubicBezTo>
                  <a:pt x="1389" y="443"/>
                  <a:pt x="1389" y="442"/>
                  <a:pt x="1390" y="442"/>
                </a:cubicBezTo>
                <a:close/>
                <a:moveTo>
                  <a:pt x="1381" y="442"/>
                </a:moveTo>
                <a:cubicBezTo>
                  <a:pt x="1372" y="451"/>
                  <a:pt x="1372" y="451"/>
                  <a:pt x="1372" y="451"/>
                </a:cubicBezTo>
                <a:cubicBezTo>
                  <a:pt x="1371" y="452"/>
                  <a:pt x="1371" y="454"/>
                  <a:pt x="1372" y="455"/>
                </a:cubicBezTo>
                <a:cubicBezTo>
                  <a:pt x="1373" y="456"/>
                  <a:pt x="1373" y="456"/>
                  <a:pt x="1374" y="456"/>
                </a:cubicBezTo>
                <a:cubicBezTo>
                  <a:pt x="1375" y="456"/>
                  <a:pt x="1376" y="456"/>
                  <a:pt x="1376" y="455"/>
                </a:cubicBezTo>
                <a:cubicBezTo>
                  <a:pt x="1385" y="447"/>
                  <a:pt x="1385" y="447"/>
                  <a:pt x="1385" y="447"/>
                </a:cubicBezTo>
                <a:cubicBezTo>
                  <a:pt x="1386" y="446"/>
                  <a:pt x="1386" y="444"/>
                  <a:pt x="1385" y="442"/>
                </a:cubicBezTo>
                <a:cubicBezTo>
                  <a:pt x="1384" y="441"/>
                  <a:pt x="1382" y="441"/>
                  <a:pt x="1381" y="442"/>
                </a:cubicBezTo>
                <a:close/>
                <a:moveTo>
                  <a:pt x="1537" y="287"/>
                </a:moveTo>
                <a:cubicBezTo>
                  <a:pt x="1529" y="296"/>
                  <a:pt x="1529" y="296"/>
                  <a:pt x="1529" y="296"/>
                </a:cubicBezTo>
                <a:cubicBezTo>
                  <a:pt x="1522" y="302"/>
                  <a:pt x="1522" y="302"/>
                  <a:pt x="1522" y="302"/>
                </a:cubicBezTo>
                <a:cubicBezTo>
                  <a:pt x="1521" y="303"/>
                  <a:pt x="1521" y="305"/>
                  <a:pt x="1522" y="306"/>
                </a:cubicBezTo>
                <a:cubicBezTo>
                  <a:pt x="1523" y="306"/>
                  <a:pt x="1523" y="306"/>
                  <a:pt x="1524" y="306"/>
                </a:cubicBezTo>
                <a:cubicBezTo>
                  <a:pt x="1525" y="306"/>
                  <a:pt x="1526" y="306"/>
                  <a:pt x="1526" y="306"/>
                </a:cubicBezTo>
                <a:cubicBezTo>
                  <a:pt x="1531" y="301"/>
                  <a:pt x="1531" y="301"/>
                  <a:pt x="1531" y="301"/>
                </a:cubicBezTo>
                <a:cubicBezTo>
                  <a:pt x="1531" y="300"/>
                  <a:pt x="1531" y="300"/>
                  <a:pt x="1531" y="300"/>
                </a:cubicBezTo>
                <a:cubicBezTo>
                  <a:pt x="1541" y="290"/>
                  <a:pt x="1541" y="290"/>
                  <a:pt x="1541" y="290"/>
                </a:cubicBezTo>
                <a:cubicBezTo>
                  <a:pt x="1543" y="289"/>
                  <a:pt x="1543" y="288"/>
                  <a:pt x="1541" y="286"/>
                </a:cubicBezTo>
                <a:cubicBezTo>
                  <a:pt x="1540" y="285"/>
                  <a:pt x="1538" y="285"/>
                  <a:pt x="1537" y="287"/>
                </a:cubicBezTo>
                <a:close/>
                <a:moveTo>
                  <a:pt x="1348" y="475"/>
                </a:moveTo>
                <a:cubicBezTo>
                  <a:pt x="1346" y="477"/>
                  <a:pt x="1346" y="477"/>
                  <a:pt x="1346" y="477"/>
                </a:cubicBezTo>
                <a:cubicBezTo>
                  <a:pt x="1345" y="478"/>
                  <a:pt x="1345" y="480"/>
                  <a:pt x="1346" y="481"/>
                </a:cubicBezTo>
                <a:cubicBezTo>
                  <a:pt x="1347" y="482"/>
                  <a:pt x="1348" y="482"/>
                  <a:pt x="1348" y="482"/>
                </a:cubicBezTo>
                <a:cubicBezTo>
                  <a:pt x="1349" y="482"/>
                  <a:pt x="1350" y="482"/>
                  <a:pt x="1350" y="481"/>
                </a:cubicBezTo>
                <a:cubicBezTo>
                  <a:pt x="1352" y="480"/>
                  <a:pt x="1352" y="480"/>
                  <a:pt x="1352" y="480"/>
                </a:cubicBezTo>
                <a:cubicBezTo>
                  <a:pt x="1353" y="478"/>
                  <a:pt x="1353" y="477"/>
                  <a:pt x="1352" y="475"/>
                </a:cubicBezTo>
                <a:cubicBezTo>
                  <a:pt x="1351" y="474"/>
                  <a:pt x="1349" y="474"/>
                  <a:pt x="1348" y="475"/>
                </a:cubicBezTo>
                <a:close/>
                <a:moveTo>
                  <a:pt x="1374" y="471"/>
                </a:moveTo>
                <a:cubicBezTo>
                  <a:pt x="1375" y="471"/>
                  <a:pt x="1375" y="470"/>
                  <a:pt x="1376" y="470"/>
                </a:cubicBezTo>
                <a:cubicBezTo>
                  <a:pt x="1383" y="463"/>
                  <a:pt x="1383" y="463"/>
                  <a:pt x="1383" y="463"/>
                </a:cubicBezTo>
                <a:cubicBezTo>
                  <a:pt x="1384" y="462"/>
                  <a:pt x="1384" y="460"/>
                  <a:pt x="1383" y="459"/>
                </a:cubicBezTo>
                <a:cubicBezTo>
                  <a:pt x="1381" y="458"/>
                  <a:pt x="1379" y="458"/>
                  <a:pt x="1378" y="459"/>
                </a:cubicBezTo>
                <a:cubicBezTo>
                  <a:pt x="1372" y="465"/>
                  <a:pt x="1372" y="465"/>
                  <a:pt x="1372" y="465"/>
                </a:cubicBezTo>
                <a:cubicBezTo>
                  <a:pt x="1370" y="467"/>
                  <a:pt x="1370" y="469"/>
                  <a:pt x="1372" y="470"/>
                </a:cubicBezTo>
                <a:cubicBezTo>
                  <a:pt x="1372" y="470"/>
                  <a:pt x="1373" y="471"/>
                  <a:pt x="1374" y="471"/>
                </a:cubicBezTo>
                <a:close/>
                <a:moveTo>
                  <a:pt x="1540" y="297"/>
                </a:moveTo>
                <a:cubicBezTo>
                  <a:pt x="1537" y="300"/>
                  <a:pt x="1537" y="300"/>
                  <a:pt x="1537" y="300"/>
                </a:cubicBezTo>
                <a:cubicBezTo>
                  <a:pt x="1537" y="301"/>
                  <a:pt x="1536" y="301"/>
                  <a:pt x="1536" y="301"/>
                </a:cubicBezTo>
                <a:cubicBezTo>
                  <a:pt x="1536" y="301"/>
                  <a:pt x="1536" y="301"/>
                  <a:pt x="1535" y="302"/>
                </a:cubicBezTo>
                <a:cubicBezTo>
                  <a:pt x="1530" y="307"/>
                  <a:pt x="1530" y="307"/>
                  <a:pt x="1530" y="307"/>
                </a:cubicBezTo>
                <a:cubicBezTo>
                  <a:pt x="1529" y="308"/>
                  <a:pt x="1529" y="310"/>
                  <a:pt x="1530" y="312"/>
                </a:cubicBezTo>
                <a:cubicBezTo>
                  <a:pt x="1530" y="312"/>
                  <a:pt x="1531" y="312"/>
                  <a:pt x="1532" y="312"/>
                </a:cubicBezTo>
                <a:cubicBezTo>
                  <a:pt x="1533" y="312"/>
                  <a:pt x="1534" y="312"/>
                  <a:pt x="1534" y="312"/>
                </a:cubicBezTo>
                <a:cubicBezTo>
                  <a:pt x="1540" y="306"/>
                  <a:pt x="1540" y="306"/>
                  <a:pt x="1540" y="306"/>
                </a:cubicBezTo>
                <a:cubicBezTo>
                  <a:pt x="1540" y="306"/>
                  <a:pt x="1540" y="305"/>
                  <a:pt x="1540" y="305"/>
                </a:cubicBezTo>
                <a:cubicBezTo>
                  <a:pt x="1541" y="305"/>
                  <a:pt x="1541" y="305"/>
                  <a:pt x="1541" y="305"/>
                </a:cubicBezTo>
                <a:cubicBezTo>
                  <a:pt x="1545" y="301"/>
                  <a:pt x="1545" y="301"/>
                  <a:pt x="1545" y="301"/>
                </a:cubicBezTo>
                <a:cubicBezTo>
                  <a:pt x="1546" y="300"/>
                  <a:pt x="1546" y="298"/>
                  <a:pt x="1545" y="297"/>
                </a:cubicBezTo>
                <a:cubicBezTo>
                  <a:pt x="1544" y="296"/>
                  <a:pt x="1542" y="296"/>
                  <a:pt x="1540" y="297"/>
                </a:cubicBezTo>
                <a:close/>
                <a:moveTo>
                  <a:pt x="1545" y="297"/>
                </a:moveTo>
                <a:cubicBezTo>
                  <a:pt x="1545" y="297"/>
                  <a:pt x="1546" y="297"/>
                  <a:pt x="1547" y="297"/>
                </a:cubicBezTo>
                <a:cubicBezTo>
                  <a:pt x="1548" y="297"/>
                  <a:pt x="1549" y="297"/>
                  <a:pt x="1549" y="297"/>
                </a:cubicBezTo>
                <a:cubicBezTo>
                  <a:pt x="1576" y="269"/>
                  <a:pt x="1576" y="269"/>
                  <a:pt x="1576" y="269"/>
                </a:cubicBezTo>
                <a:cubicBezTo>
                  <a:pt x="1578" y="268"/>
                  <a:pt x="1578" y="266"/>
                  <a:pt x="1576" y="265"/>
                </a:cubicBezTo>
                <a:cubicBezTo>
                  <a:pt x="1575" y="264"/>
                  <a:pt x="1573" y="264"/>
                  <a:pt x="1572" y="265"/>
                </a:cubicBezTo>
                <a:cubicBezTo>
                  <a:pt x="1545" y="292"/>
                  <a:pt x="1545" y="292"/>
                  <a:pt x="1545" y="292"/>
                </a:cubicBezTo>
                <a:cubicBezTo>
                  <a:pt x="1544" y="293"/>
                  <a:pt x="1544" y="295"/>
                  <a:pt x="1545" y="297"/>
                </a:cubicBezTo>
                <a:close/>
                <a:moveTo>
                  <a:pt x="1468" y="369"/>
                </a:moveTo>
                <a:cubicBezTo>
                  <a:pt x="1467" y="370"/>
                  <a:pt x="1467" y="370"/>
                  <a:pt x="1467" y="370"/>
                </a:cubicBezTo>
                <a:cubicBezTo>
                  <a:pt x="1465" y="372"/>
                  <a:pt x="1465" y="374"/>
                  <a:pt x="1467" y="375"/>
                </a:cubicBezTo>
                <a:cubicBezTo>
                  <a:pt x="1467" y="375"/>
                  <a:pt x="1468" y="376"/>
                  <a:pt x="1469" y="376"/>
                </a:cubicBezTo>
                <a:cubicBezTo>
                  <a:pt x="1470" y="376"/>
                  <a:pt x="1470" y="375"/>
                  <a:pt x="1471" y="375"/>
                </a:cubicBezTo>
                <a:cubicBezTo>
                  <a:pt x="1472" y="373"/>
                  <a:pt x="1472" y="373"/>
                  <a:pt x="1472" y="373"/>
                </a:cubicBezTo>
                <a:cubicBezTo>
                  <a:pt x="1474" y="372"/>
                  <a:pt x="1474" y="370"/>
                  <a:pt x="1472" y="369"/>
                </a:cubicBezTo>
                <a:cubicBezTo>
                  <a:pt x="1471" y="368"/>
                  <a:pt x="1469" y="368"/>
                  <a:pt x="1468" y="369"/>
                </a:cubicBezTo>
                <a:close/>
                <a:moveTo>
                  <a:pt x="1397" y="447"/>
                </a:moveTo>
                <a:cubicBezTo>
                  <a:pt x="1398" y="447"/>
                  <a:pt x="1399" y="447"/>
                  <a:pt x="1400" y="446"/>
                </a:cubicBezTo>
                <a:cubicBezTo>
                  <a:pt x="1426" y="420"/>
                  <a:pt x="1426" y="420"/>
                  <a:pt x="1426" y="420"/>
                </a:cubicBezTo>
                <a:cubicBezTo>
                  <a:pt x="1428" y="417"/>
                  <a:pt x="1428" y="417"/>
                  <a:pt x="1428" y="417"/>
                </a:cubicBezTo>
                <a:cubicBezTo>
                  <a:pt x="1430" y="416"/>
                  <a:pt x="1430" y="414"/>
                  <a:pt x="1428" y="413"/>
                </a:cubicBezTo>
                <a:cubicBezTo>
                  <a:pt x="1427" y="412"/>
                  <a:pt x="1425" y="412"/>
                  <a:pt x="1424" y="413"/>
                </a:cubicBezTo>
                <a:cubicBezTo>
                  <a:pt x="1422" y="415"/>
                  <a:pt x="1422" y="415"/>
                  <a:pt x="1422" y="415"/>
                </a:cubicBezTo>
                <a:cubicBezTo>
                  <a:pt x="1422" y="415"/>
                  <a:pt x="1421" y="416"/>
                  <a:pt x="1421" y="416"/>
                </a:cubicBezTo>
                <a:cubicBezTo>
                  <a:pt x="1395" y="442"/>
                  <a:pt x="1395" y="442"/>
                  <a:pt x="1395" y="442"/>
                </a:cubicBezTo>
                <a:cubicBezTo>
                  <a:pt x="1394" y="443"/>
                  <a:pt x="1394" y="445"/>
                  <a:pt x="1395" y="446"/>
                </a:cubicBezTo>
                <a:cubicBezTo>
                  <a:pt x="1396" y="447"/>
                  <a:pt x="1397" y="447"/>
                  <a:pt x="1397" y="447"/>
                </a:cubicBezTo>
                <a:close/>
                <a:moveTo>
                  <a:pt x="1431" y="420"/>
                </a:moveTo>
                <a:cubicBezTo>
                  <a:pt x="1402" y="449"/>
                  <a:pt x="1402" y="449"/>
                  <a:pt x="1402" y="449"/>
                </a:cubicBezTo>
                <a:cubicBezTo>
                  <a:pt x="1400" y="451"/>
                  <a:pt x="1400" y="453"/>
                  <a:pt x="1402" y="454"/>
                </a:cubicBezTo>
                <a:cubicBezTo>
                  <a:pt x="1402" y="454"/>
                  <a:pt x="1403" y="455"/>
                  <a:pt x="1404" y="455"/>
                </a:cubicBezTo>
                <a:cubicBezTo>
                  <a:pt x="1405" y="455"/>
                  <a:pt x="1405" y="454"/>
                  <a:pt x="1406" y="454"/>
                </a:cubicBezTo>
                <a:cubicBezTo>
                  <a:pt x="1435" y="424"/>
                  <a:pt x="1435" y="424"/>
                  <a:pt x="1435" y="424"/>
                </a:cubicBezTo>
                <a:cubicBezTo>
                  <a:pt x="1436" y="423"/>
                  <a:pt x="1436" y="421"/>
                  <a:pt x="1435" y="420"/>
                </a:cubicBezTo>
                <a:cubicBezTo>
                  <a:pt x="1434" y="419"/>
                  <a:pt x="1432" y="419"/>
                  <a:pt x="1431" y="420"/>
                </a:cubicBezTo>
                <a:close/>
                <a:moveTo>
                  <a:pt x="1578" y="277"/>
                </a:moveTo>
                <a:cubicBezTo>
                  <a:pt x="1577" y="276"/>
                  <a:pt x="1575" y="276"/>
                  <a:pt x="1574" y="277"/>
                </a:cubicBezTo>
                <a:cubicBezTo>
                  <a:pt x="1560" y="291"/>
                  <a:pt x="1560" y="291"/>
                  <a:pt x="1560" y="291"/>
                </a:cubicBezTo>
                <a:cubicBezTo>
                  <a:pt x="1553" y="298"/>
                  <a:pt x="1553" y="298"/>
                  <a:pt x="1553" y="298"/>
                </a:cubicBezTo>
                <a:cubicBezTo>
                  <a:pt x="1552" y="300"/>
                  <a:pt x="1552" y="301"/>
                  <a:pt x="1553" y="303"/>
                </a:cubicBezTo>
                <a:cubicBezTo>
                  <a:pt x="1553" y="303"/>
                  <a:pt x="1554" y="304"/>
                  <a:pt x="1555" y="304"/>
                </a:cubicBezTo>
                <a:cubicBezTo>
                  <a:pt x="1556" y="304"/>
                  <a:pt x="1556" y="303"/>
                  <a:pt x="1557" y="303"/>
                </a:cubicBezTo>
                <a:cubicBezTo>
                  <a:pt x="1570" y="290"/>
                  <a:pt x="1570" y="290"/>
                  <a:pt x="1570" y="290"/>
                </a:cubicBezTo>
                <a:cubicBezTo>
                  <a:pt x="1570" y="290"/>
                  <a:pt x="1570" y="290"/>
                  <a:pt x="1570" y="290"/>
                </a:cubicBezTo>
                <a:cubicBezTo>
                  <a:pt x="1578" y="282"/>
                  <a:pt x="1578" y="282"/>
                  <a:pt x="1578" y="282"/>
                </a:cubicBezTo>
                <a:cubicBezTo>
                  <a:pt x="1579" y="280"/>
                  <a:pt x="1579" y="279"/>
                  <a:pt x="1578" y="277"/>
                </a:cubicBezTo>
                <a:close/>
                <a:moveTo>
                  <a:pt x="1361" y="497"/>
                </a:moveTo>
                <a:cubicBezTo>
                  <a:pt x="1362" y="497"/>
                  <a:pt x="1363" y="497"/>
                  <a:pt x="1363" y="497"/>
                </a:cubicBezTo>
                <a:cubicBezTo>
                  <a:pt x="1368" y="492"/>
                  <a:pt x="1368" y="492"/>
                  <a:pt x="1368" y="492"/>
                </a:cubicBezTo>
                <a:cubicBezTo>
                  <a:pt x="1369" y="491"/>
                  <a:pt x="1369" y="489"/>
                  <a:pt x="1368" y="488"/>
                </a:cubicBezTo>
                <a:cubicBezTo>
                  <a:pt x="1367" y="486"/>
                  <a:pt x="1365" y="486"/>
                  <a:pt x="1364" y="488"/>
                </a:cubicBezTo>
                <a:cubicBezTo>
                  <a:pt x="1359" y="492"/>
                  <a:pt x="1359" y="492"/>
                  <a:pt x="1359" y="492"/>
                </a:cubicBezTo>
                <a:cubicBezTo>
                  <a:pt x="1358" y="493"/>
                  <a:pt x="1358" y="495"/>
                  <a:pt x="1359" y="497"/>
                </a:cubicBezTo>
                <a:cubicBezTo>
                  <a:pt x="1359" y="497"/>
                  <a:pt x="1360" y="497"/>
                  <a:pt x="1361" y="497"/>
                </a:cubicBezTo>
                <a:close/>
                <a:moveTo>
                  <a:pt x="1381" y="478"/>
                </a:moveTo>
                <a:cubicBezTo>
                  <a:pt x="1381" y="478"/>
                  <a:pt x="1382" y="478"/>
                  <a:pt x="1383" y="477"/>
                </a:cubicBezTo>
                <a:cubicBezTo>
                  <a:pt x="1388" y="472"/>
                  <a:pt x="1388" y="472"/>
                  <a:pt x="1388" y="472"/>
                </a:cubicBezTo>
                <a:cubicBezTo>
                  <a:pt x="1389" y="470"/>
                  <a:pt x="1389" y="468"/>
                  <a:pt x="1388" y="467"/>
                </a:cubicBezTo>
                <a:cubicBezTo>
                  <a:pt x="1387" y="466"/>
                  <a:pt x="1385" y="466"/>
                  <a:pt x="1384" y="467"/>
                </a:cubicBezTo>
                <a:cubicBezTo>
                  <a:pt x="1379" y="473"/>
                  <a:pt x="1379" y="473"/>
                  <a:pt x="1379" y="473"/>
                </a:cubicBezTo>
                <a:cubicBezTo>
                  <a:pt x="1377" y="474"/>
                  <a:pt x="1377" y="476"/>
                  <a:pt x="1379" y="477"/>
                </a:cubicBezTo>
                <a:cubicBezTo>
                  <a:pt x="1379" y="478"/>
                  <a:pt x="1380" y="478"/>
                  <a:pt x="1381" y="478"/>
                </a:cubicBezTo>
                <a:close/>
                <a:moveTo>
                  <a:pt x="1535" y="316"/>
                </a:moveTo>
                <a:cubicBezTo>
                  <a:pt x="1535" y="317"/>
                  <a:pt x="1535" y="317"/>
                  <a:pt x="1535" y="317"/>
                </a:cubicBezTo>
                <a:cubicBezTo>
                  <a:pt x="1533" y="318"/>
                  <a:pt x="1533" y="320"/>
                  <a:pt x="1535" y="321"/>
                </a:cubicBezTo>
                <a:cubicBezTo>
                  <a:pt x="1535" y="321"/>
                  <a:pt x="1536" y="322"/>
                  <a:pt x="1537" y="322"/>
                </a:cubicBezTo>
                <a:cubicBezTo>
                  <a:pt x="1538" y="322"/>
                  <a:pt x="1538" y="321"/>
                  <a:pt x="1539" y="321"/>
                </a:cubicBezTo>
                <a:cubicBezTo>
                  <a:pt x="1539" y="320"/>
                  <a:pt x="1539" y="320"/>
                  <a:pt x="1539" y="320"/>
                </a:cubicBezTo>
                <a:cubicBezTo>
                  <a:pt x="1541" y="319"/>
                  <a:pt x="1541" y="317"/>
                  <a:pt x="1539" y="316"/>
                </a:cubicBezTo>
                <a:cubicBezTo>
                  <a:pt x="1538" y="315"/>
                  <a:pt x="1536" y="315"/>
                  <a:pt x="1535" y="316"/>
                </a:cubicBezTo>
                <a:close/>
                <a:moveTo>
                  <a:pt x="1488" y="363"/>
                </a:moveTo>
                <a:cubicBezTo>
                  <a:pt x="1487" y="364"/>
                  <a:pt x="1487" y="366"/>
                  <a:pt x="1488" y="367"/>
                </a:cubicBezTo>
                <a:cubicBezTo>
                  <a:pt x="1489" y="368"/>
                  <a:pt x="1490" y="368"/>
                  <a:pt x="1490" y="368"/>
                </a:cubicBezTo>
                <a:cubicBezTo>
                  <a:pt x="1491" y="368"/>
                  <a:pt x="1492" y="368"/>
                  <a:pt x="1492" y="367"/>
                </a:cubicBezTo>
                <a:cubicBezTo>
                  <a:pt x="1499" y="361"/>
                  <a:pt x="1499" y="361"/>
                  <a:pt x="1499" y="361"/>
                </a:cubicBezTo>
                <a:cubicBezTo>
                  <a:pt x="1500" y="359"/>
                  <a:pt x="1500" y="357"/>
                  <a:pt x="1499" y="356"/>
                </a:cubicBezTo>
                <a:cubicBezTo>
                  <a:pt x="1498" y="355"/>
                  <a:pt x="1496" y="355"/>
                  <a:pt x="1495" y="356"/>
                </a:cubicBezTo>
                <a:lnTo>
                  <a:pt x="1488" y="363"/>
                </a:lnTo>
                <a:close/>
                <a:moveTo>
                  <a:pt x="1362" y="503"/>
                </a:moveTo>
                <a:cubicBezTo>
                  <a:pt x="1359" y="506"/>
                  <a:pt x="1359" y="506"/>
                  <a:pt x="1359" y="506"/>
                </a:cubicBezTo>
                <a:cubicBezTo>
                  <a:pt x="1358" y="507"/>
                  <a:pt x="1358" y="509"/>
                  <a:pt x="1359" y="510"/>
                </a:cubicBezTo>
                <a:cubicBezTo>
                  <a:pt x="1360" y="511"/>
                  <a:pt x="1361" y="511"/>
                  <a:pt x="1361" y="511"/>
                </a:cubicBezTo>
                <a:cubicBezTo>
                  <a:pt x="1362" y="511"/>
                  <a:pt x="1363" y="511"/>
                  <a:pt x="1364" y="510"/>
                </a:cubicBezTo>
                <a:cubicBezTo>
                  <a:pt x="1366" y="508"/>
                  <a:pt x="1366" y="508"/>
                  <a:pt x="1366" y="508"/>
                </a:cubicBezTo>
                <a:cubicBezTo>
                  <a:pt x="1367" y="507"/>
                  <a:pt x="1367" y="505"/>
                  <a:pt x="1366" y="503"/>
                </a:cubicBezTo>
                <a:cubicBezTo>
                  <a:pt x="1365" y="502"/>
                  <a:pt x="1363" y="502"/>
                  <a:pt x="1362" y="503"/>
                </a:cubicBezTo>
                <a:close/>
                <a:moveTo>
                  <a:pt x="1378" y="496"/>
                </a:moveTo>
                <a:cubicBezTo>
                  <a:pt x="1379" y="495"/>
                  <a:pt x="1379" y="493"/>
                  <a:pt x="1378" y="492"/>
                </a:cubicBezTo>
                <a:cubicBezTo>
                  <a:pt x="1376" y="491"/>
                  <a:pt x="1374" y="491"/>
                  <a:pt x="1373" y="492"/>
                </a:cubicBezTo>
                <a:cubicBezTo>
                  <a:pt x="1366" y="499"/>
                  <a:pt x="1366" y="499"/>
                  <a:pt x="1366" y="499"/>
                </a:cubicBezTo>
                <a:cubicBezTo>
                  <a:pt x="1365" y="500"/>
                  <a:pt x="1365" y="502"/>
                  <a:pt x="1366" y="503"/>
                </a:cubicBezTo>
                <a:cubicBezTo>
                  <a:pt x="1367" y="504"/>
                  <a:pt x="1368" y="504"/>
                  <a:pt x="1369" y="504"/>
                </a:cubicBezTo>
                <a:cubicBezTo>
                  <a:pt x="1369" y="504"/>
                  <a:pt x="1370" y="504"/>
                  <a:pt x="1371" y="503"/>
                </a:cubicBezTo>
                <a:lnTo>
                  <a:pt x="1378" y="496"/>
                </a:lnTo>
                <a:close/>
                <a:moveTo>
                  <a:pt x="1387" y="486"/>
                </a:moveTo>
                <a:cubicBezTo>
                  <a:pt x="1387" y="486"/>
                  <a:pt x="1388" y="486"/>
                  <a:pt x="1389" y="485"/>
                </a:cubicBezTo>
                <a:cubicBezTo>
                  <a:pt x="1393" y="480"/>
                  <a:pt x="1393" y="480"/>
                  <a:pt x="1393" y="480"/>
                </a:cubicBezTo>
                <a:cubicBezTo>
                  <a:pt x="1395" y="479"/>
                  <a:pt x="1395" y="477"/>
                  <a:pt x="1393" y="476"/>
                </a:cubicBezTo>
                <a:cubicBezTo>
                  <a:pt x="1392" y="475"/>
                  <a:pt x="1390" y="475"/>
                  <a:pt x="1389" y="476"/>
                </a:cubicBezTo>
                <a:cubicBezTo>
                  <a:pt x="1384" y="481"/>
                  <a:pt x="1384" y="481"/>
                  <a:pt x="1384" y="481"/>
                </a:cubicBezTo>
                <a:cubicBezTo>
                  <a:pt x="1383" y="482"/>
                  <a:pt x="1383" y="484"/>
                  <a:pt x="1384" y="485"/>
                </a:cubicBezTo>
                <a:cubicBezTo>
                  <a:pt x="1385" y="486"/>
                  <a:pt x="1386" y="486"/>
                  <a:pt x="1387" y="486"/>
                </a:cubicBezTo>
                <a:close/>
                <a:moveTo>
                  <a:pt x="1493" y="380"/>
                </a:moveTo>
                <a:cubicBezTo>
                  <a:pt x="1494" y="380"/>
                  <a:pt x="1494" y="379"/>
                  <a:pt x="1495" y="379"/>
                </a:cubicBezTo>
                <a:cubicBezTo>
                  <a:pt x="1499" y="375"/>
                  <a:pt x="1499" y="375"/>
                  <a:pt x="1499" y="375"/>
                </a:cubicBezTo>
                <a:cubicBezTo>
                  <a:pt x="1500" y="374"/>
                  <a:pt x="1500" y="372"/>
                  <a:pt x="1499" y="371"/>
                </a:cubicBezTo>
                <a:cubicBezTo>
                  <a:pt x="1497" y="370"/>
                  <a:pt x="1495" y="370"/>
                  <a:pt x="1494" y="371"/>
                </a:cubicBezTo>
                <a:cubicBezTo>
                  <a:pt x="1491" y="374"/>
                  <a:pt x="1491" y="374"/>
                  <a:pt x="1491" y="374"/>
                </a:cubicBezTo>
                <a:cubicBezTo>
                  <a:pt x="1489" y="376"/>
                  <a:pt x="1489" y="378"/>
                  <a:pt x="1491" y="379"/>
                </a:cubicBezTo>
                <a:cubicBezTo>
                  <a:pt x="1491" y="379"/>
                  <a:pt x="1492" y="380"/>
                  <a:pt x="1493" y="380"/>
                </a:cubicBezTo>
                <a:close/>
                <a:moveTo>
                  <a:pt x="1412" y="460"/>
                </a:moveTo>
                <a:cubicBezTo>
                  <a:pt x="1413" y="460"/>
                  <a:pt x="1414" y="460"/>
                  <a:pt x="1414" y="460"/>
                </a:cubicBezTo>
                <a:cubicBezTo>
                  <a:pt x="1440" y="434"/>
                  <a:pt x="1440" y="434"/>
                  <a:pt x="1440" y="434"/>
                </a:cubicBezTo>
                <a:cubicBezTo>
                  <a:pt x="1441" y="433"/>
                  <a:pt x="1441" y="431"/>
                  <a:pt x="1440" y="430"/>
                </a:cubicBezTo>
                <a:cubicBezTo>
                  <a:pt x="1439" y="428"/>
                  <a:pt x="1437" y="428"/>
                  <a:pt x="1435" y="430"/>
                </a:cubicBezTo>
                <a:cubicBezTo>
                  <a:pt x="1410" y="455"/>
                  <a:pt x="1410" y="455"/>
                  <a:pt x="1410" y="455"/>
                </a:cubicBezTo>
                <a:cubicBezTo>
                  <a:pt x="1409" y="456"/>
                  <a:pt x="1409" y="458"/>
                  <a:pt x="1410" y="460"/>
                </a:cubicBezTo>
                <a:cubicBezTo>
                  <a:pt x="1410" y="460"/>
                  <a:pt x="1411" y="460"/>
                  <a:pt x="1412" y="460"/>
                </a:cubicBezTo>
                <a:close/>
                <a:moveTo>
                  <a:pt x="1384" y="503"/>
                </a:moveTo>
                <a:cubicBezTo>
                  <a:pt x="1386" y="502"/>
                  <a:pt x="1386" y="500"/>
                  <a:pt x="1384" y="499"/>
                </a:cubicBezTo>
                <a:cubicBezTo>
                  <a:pt x="1383" y="498"/>
                  <a:pt x="1381" y="498"/>
                  <a:pt x="1380" y="499"/>
                </a:cubicBezTo>
                <a:cubicBezTo>
                  <a:pt x="1371" y="508"/>
                  <a:pt x="1371" y="508"/>
                  <a:pt x="1371" y="508"/>
                </a:cubicBezTo>
                <a:cubicBezTo>
                  <a:pt x="1370" y="509"/>
                  <a:pt x="1370" y="511"/>
                  <a:pt x="1371" y="512"/>
                </a:cubicBezTo>
                <a:cubicBezTo>
                  <a:pt x="1372" y="513"/>
                  <a:pt x="1373" y="513"/>
                  <a:pt x="1373" y="513"/>
                </a:cubicBezTo>
                <a:cubicBezTo>
                  <a:pt x="1374" y="513"/>
                  <a:pt x="1375" y="513"/>
                  <a:pt x="1375" y="512"/>
                </a:cubicBezTo>
                <a:lnTo>
                  <a:pt x="1384" y="503"/>
                </a:lnTo>
                <a:close/>
                <a:moveTo>
                  <a:pt x="1431" y="457"/>
                </a:moveTo>
                <a:cubicBezTo>
                  <a:pt x="1441" y="447"/>
                  <a:pt x="1441" y="447"/>
                  <a:pt x="1441" y="447"/>
                </a:cubicBezTo>
                <a:cubicBezTo>
                  <a:pt x="1442" y="446"/>
                  <a:pt x="1442" y="444"/>
                  <a:pt x="1441" y="443"/>
                </a:cubicBezTo>
                <a:cubicBezTo>
                  <a:pt x="1440" y="441"/>
                  <a:pt x="1438" y="441"/>
                  <a:pt x="1436" y="443"/>
                </a:cubicBezTo>
                <a:cubicBezTo>
                  <a:pt x="1427" y="452"/>
                  <a:pt x="1427" y="452"/>
                  <a:pt x="1427" y="452"/>
                </a:cubicBezTo>
                <a:cubicBezTo>
                  <a:pt x="1426" y="454"/>
                  <a:pt x="1426" y="455"/>
                  <a:pt x="1427" y="457"/>
                </a:cubicBezTo>
                <a:cubicBezTo>
                  <a:pt x="1427" y="457"/>
                  <a:pt x="1428" y="458"/>
                  <a:pt x="1429" y="458"/>
                </a:cubicBezTo>
                <a:cubicBezTo>
                  <a:pt x="1430" y="458"/>
                  <a:pt x="1430" y="457"/>
                  <a:pt x="1431" y="457"/>
                </a:cubicBezTo>
                <a:close/>
                <a:moveTo>
                  <a:pt x="1388" y="496"/>
                </a:moveTo>
                <a:cubicBezTo>
                  <a:pt x="1388" y="496"/>
                  <a:pt x="1389" y="497"/>
                  <a:pt x="1390" y="497"/>
                </a:cubicBezTo>
                <a:cubicBezTo>
                  <a:pt x="1391" y="497"/>
                  <a:pt x="1391" y="496"/>
                  <a:pt x="1392" y="496"/>
                </a:cubicBezTo>
                <a:cubicBezTo>
                  <a:pt x="1402" y="486"/>
                  <a:pt x="1402" y="486"/>
                  <a:pt x="1402" y="486"/>
                </a:cubicBezTo>
                <a:cubicBezTo>
                  <a:pt x="1403" y="485"/>
                  <a:pt x="1403" y="483"/>
                  <a:pt x="1402" y="481"/>
                </a:cubicBezTo>
                <a:cubicBezTo>
                  <a:pt x="1401" y="480"/>
                  <a:pt x="1399" y="480"/>
                  <a:pt x="1398" y="481"/>
                </a:cubicBezTo>
                <a:cubicBezTo>
                  <a:pt x="1388" y="491"/>
                  <a:pt x="1388" y="491"/>
                  <a:pt x="1388" y="491"/>
                </a:cubicBezTo>
                <a:cubicBezTo>
                  <a:pt x="1386" y="493"/>
                  <a:pt x="1386" y="495"/>
                  <a:pt x="1388" y="496"/>
                </a:cubicBezTo>
                <a:close/>
                <a:moveTo>
                  <a:pt x="1418" y="470"/>
                </a:moveTo>
                <a:cubicBezTo>
                  <a:pt x="1427" y="461"/>
                  <a:pt x="1427" y="461"/>
                  <a:pt x="1427" y="461"/>
                </a:cubicBezTo>
                <a:cubicBezTo>
                  <a:pt x="1428" y="460"/>
                  <a:pt x="1428" y="458"/>
                  <a:pt x="1427" y="457"/>
                </a:cubicBezTo>
                <a:cubicBezTo>
                  <a:pt x="1425" y="456"/>
                  <a:pt x="1424" y="456"/>
                  <a:pt x="1423" y="457"/>
                </a:cubicBezTo>
                <a:cubicBezTo>
                  <a:pt x="1418" y="462"/>
                  <a:pt x="1418" y="462"/>
                  <a:pt x="1418" y="462"/>
                </a:cubicBezTo>
                <a:cubicBezTo>
                  <a:pt x="1418" y="462"/>
                  <a:pt x="1418" y="462"/>
                  <a:pt x="1418" y="462"/>
                </a:cubicBezTo>
                <a:cubicBezTo>
                  <a:pt x="1414" y="465"/>
                  <a:pt x="1414" y="465"/>
                  <a:pt x="1414" y="465"/>
                </a:cubicBezTo>
                <a:cubicBezTo>
                  <a:pt x="1413" y="466"/>
                  <a:pt x="1413" y="468"/>
                  <a:pt x="1414" y="470"/>
                </a:cubicBezTo>
                <a:cubicBezTo>
                  <a:pt x="1415" y="470"/>
                  <a:pt x="1415" y="470"/>
                  <a:pt x="1416" y="470"/>
                </a:cubicBezTo>
                <a:cubicBezTo>
                  <a:pt x="1417" y="470"/>
                  <a:pt x="1418" y="470"/>
                  <a:pt x="1418" y="470"/>
                </a:cubicBezTo>
                <a:close/>
                <a:moveTo>
                  <a:pt x="1378" y="519"/>
                </a:moveTo>
                <a:cubicBezTo>
                  <a:pt x="1379" y="520"/>
                  <a:pt x="1380" y="520"/>
                  <a:pt x="1380" y="520"/>
                </a:cubicBezTo>
                <a:cubicBezTo>
                  <a:pt x="1381" y="520"/>
                  <a:pt x="1382" y="520"/>
                  <a:pt x="1382" y="519"/>
                </a:cubicBezTo>
                <a:cubicBezTo>
                  <a:pt x="1391" y="511"/>
                  <a:pt x="1391" y="511"/>
                  <a:pt x="1391" y="511"/>
                </a:cubicBezTo>
                <a:cubicBezTo>
                  <a:pt x="1392" y="509"/>
                  <a:pt x="1392" y="507"/>
                  <a:pt x="1391" y="506"/>
                </a:cubicBezTo>
                <a:cubicBezTo>
                  <a:pt x="1390" y="505"/>
                  <a:pt x="1388" y="505"/>
                  <a:pt x="1387" y="506"/>
                </a:cubicBezTo>
                <a:cubicBezTo>
                  <a:pt x="1378" y="515"/>
                  <a:pt x="1378" y="515"/>
                  <a:pt x="1378" y="515"/>
                </a:cubicBezTo>
                <a:cubicBezTo>
                  <a:pt x="1377" y="516"/>
                  <a:pt x="1377" y="518"/>
                  <a:pt x="1378" y="519"/>
                </a:cubicBezTo>
                <a:close/>
                <a:moveTo>
                  <a:pt x="1394" y="507"/>
                </a:moveTo>
                <a:cubicBezTo>
                  <a:pt x="1395" y="507"/>
                  <a:pt x="1395" y="506"/>
                  <a:pt x="1396" y="506"/>
                </a:cubicBezTo>
                <a:cubicBezTo>
                  <a:pt x="1408" y="493"/>
                  <a:pt x="1408" y="493"/>
                  <a:pt x="1408" y="493"/>
                </a:cubicBezTo>
                <a:cubicBezTo>
                  <a:pt x="1410" y="492"/>
                  <a:pt x="1410" y="490"/>
                  <a:pt x="1408" y="489"/>
                </a:cubicBezTo>
                <a:cubicBezTo>
                  <a:pt x="1407" y="488"/>
                  <a:pt x="1405" y="488"/>
                  <a:pt x="1404" y="489"/>
                </a:cubicBezTo>
                <a:cubicBezTo>
                  <a:pt x="1392" y="501"/>
                  <a:pt x="1392" y="501"/>
                  <a:pt x="1392" y="501"/>
                </a:cubicBezTo>
                <a:cubicBezTo>
                  <a:pt x="1390" y="503"/>
                  <a:pt x="1390" y="504"/>
                  <a:pt x="1392" y="506"/>
                </a:cubicBezTo>
                <a:cubicBezTo>
                  <a:pt x="1392" y="506"/>
                  <a:pt x="1393" y="507"/>
                  <a:pt x="1394" y="507"/>
                </a:cubicBezTo>
                <a:close/>
                <a:moveTo>
                  <a:pt x="1382" y="529"/>
                </a:moveTo>
                <a:cubicBezTo>
                  <a:pt x="1381" y="528"/>
                  <a:pt x="1379" y="528"/>
                  <a:pt x="1378" y="529"/>
                </a:cubicBezTo>
                <a:cubicBezTo>
                  <a:pt x="1376" y="531"/>
                  <a:pt x="1376" y="531"/>
                  <a:pt x="1376" y="531"/>
                </a:cubicBezTo>
                <a:cubicBezTo>
                  <a:pt x="1374" y="533"/>
                  <a:pt x="1374" y="534"/>
                  <a:pt x="1376" y="536"/>
                </a:cubicBezTo>
                <a:cubicBezTo>
                  <a:pt x="1376" y="536"/>
                  <a:pt x="1377" y="537"/>
                  <a:pt x="1378" y="537"/>
                </a:cubicBezTo>
                <a:cubicBezTo>
                  <a:pt x="1379" y="537"/>
                  <a:pt x="1379" y="536"/>
                  <a:pt x="1380" y="536"/>
                </a:cubicBezTo>
                <a:cubicBezTo>
                  <a:pt x="1382" y="534"/>
                  <a:pt x="1382" y="534"/>
                  <a:pt x="1382" y="534"/>
                </a:cubicBezTo>
                <a:cubicBezTo>
                  <a:pt x="1383" y="533"/>
                  <a:pt x="1383" y="531"/>
                  <a:pt x="1382" y="529"/>
                </a:cubicBezTo>
                <a:close/>
                <a:moveTo>
                  <a:pt x="1385" y="529"/>
                </a:moveTo>
                <a:cubicBezTo>
                  <a:pt x="1386" y="529"/>
                  <a:pt x="1387" y="529"/>
                  <a:pt x="1388" y="528"/>
                </a:cubicBezTo>
                <a:cubicBezTo>
                  <a:pt x="1410" y="506"/>
                  <a:pt x="1410" y="506"/>
                  <a:pt x="1410" y="506"/>
                </a:cubicBezTo>
                <a:cubicBezTo>
                  <a:pt x="1411" y="505"/>
                  <a:pt x="1411" y="503"/>
                  <a:pt x="1410" y="502"/>
                </a:cubicBezTo>
                <a:cubicBezTo>
                  <a:pt x="1408" y="501"/>
                  <a:pt x="1406" y="501"/>
                  <a:pt x="1405" y="502"/>
                </a:cubicBezTo>
                <a:cubicBezTo>
                  <a:pt x="1397" y="509"/>
                  <a:pt x="1397" y="509"/>
                  <a:pt x="1397" y="509"/>
                </a:cubicBezTo>
                <a:cubicBezTo>
                  <a:pt x="1397" y="509"/>
                  <a:pt x="1397" y="509"/>
                  <a:pt x="1397" y="509"/>
                </a:cubicBezTo>
                <a:cubicBezTo>
                  <a:pt x="1382" y="524"/>
                  <a:pt x="1382" y="524"/>
                  <a:pt x="1382" y="524"/>
                </a:cubicBezTo>
                <a:cubicBezTo>
                  <a:pt x="1381" y="525"/>
                  <a:pt x="1382" y="527"/>
                  <a:pt x="1383" y="528"/>
                </a:cubicBezTo>
                <a:cubicBezTo>
                  <a:pt x="1383" y="529"/>
                  <a:pt x="1385" y="529"/>
                  <a:pt x="1385" y="529"/>
                </a:cubicBezTo>
                <a:close/>
                <a:moveTo>
                  <a:pt x="1498" y="417"/>
                </a:moveTo>
                <a:cubicBezTo>
                  <a:pt x="1499" y="417"/>
                  <a:pt x="1499" y="416"/>
                  <a:pt x="1500" y="416"/>
                </a:cubicBezTo>
                <a:cubicBezTo>
                  <a:pt x="1510" y="406"/>
                  <a:pt x="1510" y="406"/>
                  <a:pt x="1510" y="406"/>
                </a:cubicBezTo>
                <a:cubicBezTo>
                  <a:pt x="1511" y="404"/>
                  <a:pt x="1511" y="403"/>
                  <a:pt x="1510" y="401"/>
                </a:cubicBezTo>
                <a:cubicBezTo>
                  <a:pt x="1509" y="400"/>
                  <a:pt x="1507" y="400"/>
                  <a:pt x="1506" y="401"/>
                </a:cubicBezTo>
                <a:cubicBezTo>
                  <a:pt x="1496" y="411"/>
                  <a:pt x="1496" y="411"/>
                  <a:pt x="1496" y="411"/>
                </a:cubicBezTo>
                <a:cubicBezTo>
                  <a:pt x="1494" y="413"/>
                  <a:pt x="1494" y="415"/>
                  <a:pt x="1496" y="416"/>
                </a:cubicBezTo>
                <a:cubicBezTo>
                  <a:pt x="1496" y="416"/>
                  <a:pt x="1497" y="417"/>
                  <a:pt x="1498" y="417"/>
                </a:cubicBezTo>
                <a:close/>
                <a:moveTo>
                  <a:pt x="1384" y="537"/>
                </a:moveTo>
                <a:cubicBezTo>
                  <a:pt x="1383" y="538"/>
                  <a:pt x="1383" y="538"/>
                  <a:pt x="1383" y="538"/>
                </a:cubicBezTo>
                <a:cubicBezTo>
                  <a:pt x="1381" y="539"/>
                  <a:pt x="1381" y="541"/>
                  <a:pt x="1383" y="543"/>
                </a:cubicBezTo>
                <a:cubicBezTo>
                  <a:pt x="1383" y="543"/>
                  <a:pt x="1384" y="544"/>
                  <a:pt x="1385" y="544"/>
                </a:cubicBezTo>
                <a:cubicBezTo>
                  <a:pt x="1386" y="544"/>
                  <a:pt x="1386" y="543"/>
                  <a:pt x="1387" y="543"/>
                </a:cubicBezTo>
                <a:cubicBezTo>
                  <a:pt x="1388" y="542"/>
                  <a:pt x="1388" y="542"/>
                  <a:pt x="1388" y="542"/>
                </a:cubicBezTo>
                <a:cubicBezTo>
                  <a:pt x="1389" y="541"/>
                  <a:pt x="1389" y="539"/>
                  <a:pt x="1388" y="537"/>
                </a:cubicBezTo>
                <a:cubicBezTo>
                  <a:pt x="1387" y="536"/>
                  <a:pt x="1385" y="536"/>
                  <a:pt x="1384" y="537"/>
                </a:cubicBezTo>
                <a:close/>
                <a:moveTo>
                  <a:pt x="1409" y="519"/>
                </a:moveTo>
                <a:cubicBezTo>
                  <a:pt x="1410" y="519"/>
                  <a:pt x="1411" y="519"/>
                  <a:pt x="1411" y="519"/>
                </a:cubicBezTo>
                <a:cubicBezTo>
                  <a:pt x="1414" y="515"/>
                  <a:pt x="1414" y="515"/>
                  <a:pt x="1414" y="515"/>
                </a:cubicBezTo>
                <a:cubicBezTo>
                  <a:pt x="1416" y="514"/>
                  <a:pt x="1416" y="512"/>
                  <a:pt x="1414" y="511"/>
                </a:cubicBezTo>
                <a:cubicBezTo>
                  <a:pt x="1413" y="510"/>
                  <a:pt x="1411" y="510"/>
                  <a:pt x="1410" y="511"/>
                </a:cubicBezTo>
                <a:cubicBezTo>
                  <a:pt x="1407" y="514"/>
                  <a:pt x="1407" y="514"/>
                  <a:pt x="1407" y="514"/>
                </a:cubicBezTo>
                <a:cubicBezTo>
                  <a:pt x="1406" y="515"/>
                  <a:pt x="1406" y="517"/>
                  <a:pt x="1407" y="519"/>
                </a:cubicBezTo>
                <a:cubicBezTo>
                  <a:pt x="1407" y="519"/>
                  <a:pt x="1408" y="519"/>
                  <a:pt x="1409" y="519"/>
                </a:cubicBezTo>
                <a:close/>
                <a:moveTo>
                  <a:pt x="1406" y="523"/>
                </a:moveTo>
                <a:cubicBezTo>
                  <a:pt x="1408" y="522"/>
                  <a:pt x="1408" y="520"/>
                  <a:pt x="1406" y="519"/>
                </a:cubicBezTo>
                <a:cubicBezTo>
                  <a:pt x="1405" y="518"/>
                  <a:pt x="1403" y="518"/>
                  <a:pt x="1402" y="519"/>
                </a:cubicBezTo>
                <a:cubicBezTo>
                  <a:pt x="1388" y="533"/>
                  <a:pt x="1388" y="533"/>
                  <a:pt x="1388" y="533"/>
                </a:cubicBezTo>
                <a:cubicBezTo>
                  <a:pt x="1387" y="534"/>
                  <a:pt x="1387" y="536"/>
                  <a:pt x="1388" y="537"/>
                </a:cubicBezTo>
                <a:cubicBezTo>
                  <a:pt x="1389" y="538"/>
                  <a:pt x="1389" y="538"/>
                  <a:pt x="1390" y="538"/>
                </a:cubicBezTo>
                <a:cubicBezTo>
                  <a:pt x="1391" y="538"/>
                  <a:pt x="1392" y="538"/>
                  <a:pt x="1392" y="537"/>
                </a:cubicBezTo>
                <a:lnTo>
                  <a:pt x="1406" y="523"/>
                </a:lnTo>
                <a:close/>
                <a:moveTo>
                  <a:pt x="1498" y="430"/>
                </a:moveTo>
                <a:cubicBezTo>
                  <a:pt x="1499" y="430"/>
                  <a:pt x="1500" y="430"/>
                  <a:pt x="1501" y="429"/>
                </a:cubicBezTo>
                <a:cubicBezTo>
                  <a:pt x="1513" y="417"/>
                  <a:pt x="1513" y="417"/>
                  <a:pt x="1513" y="417"/>
                </a:cubicBezTo>
                <a:cubicBezTo>
                  <a:pt x="1514" y="415"/>
                  <a:pt x="1514" y="413"/>
                  <a:pt x="1513" y="412"/>
                </a:cubicBezTo>
                <a:cubicBezTo>
                  <a:pt x="1512" y="411"/>
                  <a:pt x="1510" y="411"/>
                  <a:pt x="1509" y="412"/>
                </a:cubicBezTo>
                <a:cubicBezTo>
                  <a:pt x="1496" y="425"/>
                  <a:pt x="1496" y="425"/>
                  <a:pt x="1496" y="425"/>
                </a:cubicBezTo>
                <a:cubicBezTo>
                  <a:pt x="1495" y="426"/>
                  <a:pt x="1495" y="428"/>
                  <a:pt x="1496" y="429"/>
                </a:cubicBezTo>
                <a:cubicBezTo>
                  <a:pt x="1497" y="430"/>
                  <a:pt x="1498" y="430"/>
                  <a:pt x="1498" y="430"/>
                </a:cubicBezTo>
                <a:close/>
                <a:moveTo>
                  <a:pt x="1503" y="440"/>
                </a:moveTo>
                <a:cubicBezTo>
                  <a:pt x="1504" y="440"/>
                  <a:pt x="1504" y="439"/>
                  <a:pt x="1505" y="439"/>
                </a:cubicBezTo>
                <a:cubicBezTo>
                  <a:pt x="1506" y="438"/>
                  <a:pt x="1506" y="438"/>
                  <a:pt x="1506" y="438"/>
                </a:cubicBezTo>
                <a:cubicBezTo>
                  <a:pt x="1506" y="437"/>
                  <a:pt x="1507" y="437"/>
                  <a:pt x="1507" y="436"/>
                </a:cubicBezTo>
                <a:cubicBezTo>
                  <a:pt x="1507" y="436"/>
                  <a:pt x="1508" y="436"/>
                  <a:pt x="1508" y="436"/>
                </a:cubicBezTo>
                <a:cubicBezTo>
                  <a:pt x="1512" y="432"/>
                  <a:pt x="1512" y="432"/>
                  <a:pt x="1512" y="432"/>
                </a:cubicBezTo>
                <a:cubicBezTo>
                  <a:pt x="1513" y="430"/>
                  <a:pt x="1513" y="428"/>
                  <a:pt x="1512" y="427"/>
                </a:cubicBezTo>
                <a:cubicBezTo>
                  <a:pt x="1511" y="426"/>
                  <a:pt x="1509" y="426"/>
                  <a:pt x="1508" y="427"/>
                </a:cubicBezTo>
                <a:cubicBezTo>
                  <a:pt x="1504" y="431"/>
                  <a:pt x="1504" y="431"/>
                  <a:pt x="1504" y="431"/>
                </a:cubicBezTo>
                <a:cubicBezTo>
                  <a:pt x="1503" y="432"/>
                  <a:pt x="1503" y="432"/>
                  <a:pt x="1503" y="433"/>
                </a:cubicBezTo>
                <a:cubicBezTo>
                  <a:pt x="1502" y="433"/>
                  <a:pt x="1502" y="433"/>
                  <a:pt x="1502" y="433"/>
                </a:cubicBezTo>
                <a:cubicBezTo>
                  <a:pt x="1501" y="434"/>
                  <a:pt x="1501" y="434"/>
                  <a:pt x="1501" y="434"/>
                </a:cubicBezTo>
                <a:cubicBezTo>
                  <a:pt x="1499" y="436"/>
                  <a:pt x="1499" y="437"/>
                  <a:pt x="1501" y="439"/>
                </a:cubicBezTo>
                <a:cubicBezTo>
                  <a:pt x="1501" y="439"/>
                  <a:pt x="1502" y="440"/>
                  <a:pt x="1503" y="440"/>
                </a:cubicBezTo>
                <a:close/>
                <a:moveTo>
                  <a:pt x="1411" y="529"/>
                </a:moveTo>
                <a:cubicBezTo>
                  <a:pt x="1409" y="527"/>
                  <a:pt x="1408" y="527"/>
                  <a:pt x="1406" y="529"/>
                </a:cubicBezTo>
                <a:cubicBezTo>
                  <a:pt x="1393" y="542"/>
                  <a:pt x="1393" y="542"/>
                  <a:pt x="1393" y="542"/>
                </a:cubicBezTo>
                <a:cubicBezTo>
                  <a:pt x="1392" y="543"/>
                  <a:pt x="1392" y="545"/>
                  <a:pt x="1393" y="547"/>
                </a:cubicBezTo>
                <a:cubicBezTo>
                  <a:pt x="1393" y="547"/>
                  <a:pt x="1394" y="547"/>
                  <a:pt x="1395" y="547"/>
                </a:cubicBezTo>
                <a:cubicBezTo>
                  <a:pt x="1396" y="547"/>
                  <a:pt x="1397" y="547"/>
                  <a:pt x="1397" y="547"/>
                </a:cubicBezTo>
                <a:cubicBezTo>
                  <a:pt x="1411" y="533"/>
                  <a:pt x="1411" y="533"/>
                  <a:pt x="1411" y="533"/>
                </a:cubicBezTo>
                <a:cubicBezTo>
                  <a:pt x="1412" y="532"/>
                  <a:pt x="1412" y="530"/>
                  <a:pt x="1411" y="529"/>
                </a:cubicBezTo>
                <a:close/>
                <a:moveTo>
                  <a:pt x="1518" y="431"/>
                </a:moveTo>
                <a:cubicBezTo>
                  <a:pt x="1516" y="433"/>
                  <a:pt x="1516" y="433"/>
                  <a:pt x="1516" y="433"/>
                </a:cubicBezTo>
                <a:cubicBezTo>
                  <a:pt x="1514" y="435"/>
                  <a:pt x="1514" y="436"/>
                  <a:pt x="1516" y="438"/>
                </a:cubicBezTo>
                <a:cubicBezTo>
                  <a:pt x="1516" y="438"/>
                  <a:pt x="1517" y="439"/>
                  <a:pt x="1518" y="439"/>
                </a:cubicBezTo>
                <a:cubicBezTo>
                  <a:pt x="1519" y="439"/>
                  <a:pt x="1519" y="438"/>
                  <a:pt x="1520" y="438"/>
                </a:cubicBezTo>
                <a:cubicBezTo>
                  <a:pt x="1523" y="435"/>
                  <a:pt x="1523" y="435"/>
                  <a:pt x="1523" y="435"/>
                </a:cubicBezTo>
                <a:cubicBezTo>
                  <a:pt x="1524" y="434"/>
                  <a:pt x="1524" y="432"/>
                  <a:pt x="1523" y="431"/>
                </a:cubicBezTo>
                <a:cubicBezTo>
                  <a:pt x="1521" y="429"/>
                  <a:pt x="1519" y="429"/>
                  <a:pt x="1518" y="431"/>
                </a:cubicBezTo>
                <a:close/>
                <a:moveTo>
                  <a:pt x="1485" y="471"/>
                </a:moveTo>
                <a:cubicBezTo>
                  <a:pt x="1486" y="471"/>
                  <a:pt x="1487" y="471"/>
                  <a:pt x="1487" y="470"/>
                </a:cubicBezTo>
                <a:cubicBezTo>
                  <a:pt x="1501" y="456"/>
                  <a:pt x="1501" y="456"/>
                  <a:pt x="1501" y="456"/>
                </a:cubicBezTo>
                <a:cubicBezTo>
                  <a:pt x="1502" y="455"/>
                  <a:pt x="1502" y="453"/>
                  <a:pt x="1501" y="452"/>
                </a:cubicBezTo>
                <a:cubicBezTo>
                  <a:pt x="1500" y="451"/>
                  <a:pt x="1498" y="451"/>
                  <a:pt x="1497" y="452"/>
                </a:cubicBezTo>
                <a:cubicBezTo>
                  <a:pt x="1483" y="466"/>
                  <a:pt x="1483" y="466"/>
                  <a:pt x="1483" y="466"/>
                </a:cubicBezTo>
                <a:cubicBezTo>
                  <a:pt x="1482" y="467"/>
                  <a:pt x="1482" y="469"/>
                  <a:pt x="1483" y="470"/>
                </a:cubicBezTo>
                <a:cubicBezTo>
                  <a:pt x="1484" y="471"/>
                  <a:pt x="1484" y="471"/>
                  <a:pt x="1485" y="471"/>
                </a:cubicBezTo>
                <a:close/>
                <a:moveTo>
                  <a:pt x="1417" y="536"/>
                </a:moveTo>
                <a:cubicBezTo>
                  <a:pt x="1416" y="535"/>
                  <a:pt x="1414" y="535"/>
                  <a:pt x="1413" y="536"/>
                </a:cubicBezTo>
                <a:cubicBezTo>
                  <a:pt x="1398" y="551"/>
                  <a:pt x="1398" y="551"/>
                  <a:pt x="1398" y="551"/>
                </a:cubicBezTo>
                <a:cubicBezTo>
                  <a:pt x="1397" y="552"/>
                  <a:pt x="1397" y="554"/>
                  <a:pt x="1398" y="555"/>
                </a:cubicBezTo>
                <a:cubicBezTo>
                  <a:pt x="1399" y="556"/>
                  <a:pt x="1400" y="556"/>
                  <a:pt x="1401" y="556"/>
                </a:cubicBezTo>
                <a:cubicBezTo>
                  <a:pt x="1401" y="556"/>
                  <a:pt x="1402" y="556"/>
                  <a:pt x="1403" y="555"/>
                </a:cubicBezTo>
                <a:cubicBezTo>
                  <a:pt x="1417" y="541"/>
                  <a:pt x="1417" y="541"/>
                  <a:pt x="1417" y="541"/>
                </a:cubicBezTo>
                <a:cubicBezTo>
                  <a:pt x="1418" y="539"/>
                  <a:pt x="1418" y="537"/>
                  <a:pt x="1417" y="536"/>
                </a:cubicBezTo>
                <a:close/>
                <a:moveTo>
                  <a:pt x="1425" y="547"/>
                </a:moveTo>
                <a:cubicBezTo>
                  <a:pt x="1425" y="547"/>
                  <a:pt x="1425" y="547"/>
                  <a:pt x="1425" y="547"/>
                </a:cubicBezTo>
                <a:cubicBezTo>
                  <a:pt x="1428" y="544"/>
                  <a:pt x="1428" y="544"/>
                  <a:pt x="1428" y="544"/>
                </a:cubicBezTo>
                <a:cubicBezTo>
                  <a:pt x="1429" y="542"/>
                  <a:pt x="1429" y="540"/>
                  <a:pt x="1428" y="539"/>
                </a:cubicBezTo>
                <a:cubicBezTo>
                  <a:pt x="1427" y="538"/>
                  <a:pt x="1425" y="538"/>
                  <a:pt x="1424" y="539"/>
                </a:cubicBezTo>
                <a:cubicBezTo>
                  <a:pt x="1421" y="542"/>
                  <a:pt x="1421" y="542"/>
                  <a:pt x="1421" y="542"/>
                </a:cubicBezTo>
                <a:cubicBezTo>
                  <a:pt x="1420" y="542"/>
                  <a:pt x="1420" y="543"/>
                  <a:pt x="1420" y="543"/>
                </a:cubicBezTo>
                <a:cubicBezTo>
                  <a:pt x="1420" y="543"/>
                  <a:pt x="1420" y="543"/>
                  <a:pt x="1420" y="543"/>
                </a:cubicBezTo>
                <a:cubicBezTo>
                  <a:pt x="1406" y="557"/>
                  <a:pt x="1406" y="557"/>
                  <a:pt x="1406" y="557"/>
                </a:cubicBezTo>
                <a:cubicBezTo>
                  <a:pt x="1405" y="558"/>
                  <a:pt x="1405" y="560"/>
                  <a:pt x="1406" y="561"/>
                </a:cubicBezTo>
                <a:cubicBezTo>
                  <a:pt x="1407" y="562"/>
                  <a:pt x="1408" y="562"/>
                  <a:pt x="1408" y="562"/>
                </a:cubicBezTo>
                <a:cubicBezTo>
                  <a:pt x="1409" y="562"/>
                  <a:pt x="1410" y="562"/>
                  <a:pt x="1411" y="561"/>
                </a:cubicBezTo>
                <a:cubicBezTo>
                  <a:pt x="1424" y="547"/>
                  <a:pt x="1424" y="547"/>
                  <a:pt x="1424" y="547"/>
                </a:cubicBezTo>
                <a:cubicBezTo>
                  <a:pt x="1425" y="547"/>
                  <a:pt x="1425" y="547"/>
                  <a:pt x="1425" y="547"/>
                </a:cubicBezTo>
                <a:close/>
                <a:moveTo>
                  <a:pt x="1521" y="442"/>
                </a:moveTo>
                <a:cubicBezTo>
                  <a:pt x="1519" y="444"/>
                  <a:pt x="1519" y="444"/>
                  <a:pt x="1519" y="444"/>
                </a:cubicBezTo>
                <a:cubicBezTo>
                  <a:pt x="1519" y="444"/>
                  <a:pt x="1518" y="445"/>
                  <a:pt x="1518" y="446"/>
                </a:cubicBezTo>
                <a:cubicBezTo>
                  <a:pt x="1518" y="446"/>
                  <a:pt x="1517" y="446"/>
                  <a:pt x="1516" y="447"/>
                </a:cubicBezTo>
                <a:cubicBezTo>
                  <a:pt x="1510" y="453"/>
                  <a:pt x="1510" y="453"/>
                  <a:pt x="1510" y="453"/>
                </a:cubicBezTo>
                <a:cubicBezTo>
                  <a:pt x="1509" y="454"/>
                  <a:pt x="1509" y="456"/>
                  <a:pt x="1510" y="457"/>
                </a:cubicBezTo>
                <a:cubicBezTo>
                  <a:pt x="1511" y="458"/>
                  <a:pt x="1512" y="458"/>
                  <a:pt x="1513" y="458"/>
                </a:cubicBezTo>
                <a:cubicBezTo>
                  <a:pt x="1513" y="458"/>
                  <a:pt x="1514" y="458"/>
                  <a:pt x="1515" y="457"/>
                </a:cubicBezTo>
                <a:cubicBezTo>
                  <a:pt x="1521" y="451"/>
                  <a:pt x="1521" y="451"/>
                  <a:pt x="1521" y="451"/>
                </a:cubicBezTo>
                <a:cubicBezTo>
                  <a:pt x="1521" y="450"/>
                  <a:pt x="1522" y="450"/>
                  <a:pt x="1522" y="449"/>
                </a:cubicBezTo>
                <a:cubicBezTo>
                  <a:pt x="1522" y="449"/>
                  <a:pt x="1523" y="449"/>
                  <a:pt x="1523" y="448"/>
                </a:cubicBezTo>
                <a:cubicBezTo>
                  <a:pt x="1525" y="446"/>
                  <a:pt x="1525" y="446"/>
                  <a:pt x="1525" y="446"/>
                </a:cubicBezTo>
                <a:cubicBezTo>
                  <a:pt x="1527" y="445"/>
                  <a:pt x="1527" y="443"/>
                  <a:pt x="1525" y="442"/>
                </a:cubicBezTo>
                <a:cubicBezTo>
                  <a:pt x="1524" y="441"/>
                  <a:pt x="1522" y="441"/>
                  <a:pt x="1521" y="442"/>
                </a:cubicBezTo>
                <a:close/>
                <a:moveTo>
                  <a:pt x="1531" y="446"/>
                </a:moveTo>
                <a:cubicBezTo>
                  <a:pt x="1526" y="451"/>
                  <a:pt x="1526" y="451"/>
                  <a:pt x="1526" y="451"/>
                </a:cubicBezTo>
                <a:cubicBezTo>
                  <a:pt x="1525" y="452"/>
                  <a:pt x="1525" y="452"/>
                  <a:pt x="1525" y="453"/>
                </a:cubicBezTo>
                <a:cubicBezTo>
                  <a:pt x="1524" y="453"/>
                  <a:pt x="1524" y="453"/>
                  <a:pt x="1523" y="454"/>
                </a:cubicBezTo>
                <a:cubicBezTo>
                  <a:pt x="1515" y="462"/>
                  <a:pt x="1515" y="462"/>
                  <a:pt x="1515" y="462"/>
                </a:cubicBezTo>
                <a:cubicBezTo>
                  <a:pt x="1514" y="463"/>
                  <a:pt x="1514" y="465"/>
                  <a:pt x="1515" y="466"/>
                </a:cubicBezTo>
                <a:cubicBezTo>
                  <a:pt x="1516" y="467"/>
                  <a:pt x="1516" y="467"/>
                  <a:pt x="1517" y="467"/>
                </a:cubicBezTo>
                <a:cubicBezTo>
                  <a:pt x="1518" y="467"/>
                  <a:pt x="1519" y="467"/>
                  <a:pt x="1519" y="466"/>
                </a:cubicBezTo>
                <a:cubicBezTo>
                  <a:pt x="1527" y="458"/>
                  <a:pt x="1527" y="458"/>
                  <a:pt x="1527" y="458"/>
                </a:cubicBezTo>
                <a:cubicBezTo>
                  <a:pt x="1528" y="458"/>
                  <a:pt x="1528" y="457"/>
                  <a:pt x="1528" y="456"/>
                </a:cubicBezTo>
                <a:cubicBezTo>
                  <a:pt x="1529" y="456"/>
                  <a:pt x="1530" y="456"/>
                  <a:pt x="1530" y="455"/>
                </a:cubicBezTo>
                <a:cubicBezTo>
                  <a:pt x="1535" y="451"/>
                  <a:pt x="1535" y="451"/>
                  <a:pt x="1535" y="451"/>
                </a:cubicBezTo>
                <a:cubicBezTo>
                  <a:pt x="1536" y="450"/>
                  <a:pt x="1536" y="448"/>
                  <a:pt x="1535" y="446"/>
                </a:cubicBezTo>
                <a:cubicBezTo>
                  <a:pt x="1534" y="445"/>
                  <a:pt x="1532" y="445"/>
                  <a:pt x="1531" y="446"/>
                </a:cubicBezTo>
                <a:close/>
                <a:moveTo>
                  <a:pt x="1423" y="562"/>
                </a:moveTo>
                <a:cubicBezTo>
                  <a:pt x="1424" y="561"/>
                  <a:pt x="1424" y="559"/>
                  <a:pt x="1423" y="558"/>
                </a:cubicBezTo>
                <a:cubicBezTo>
                  <a:pt x="1422" y="557"/>
                  <a:pt x="1420" y="557"/>
                  <a:pt x="1419" y="558"/>
                </a:cubicBezTo>
                <a:cubicBezTo>
                  <a:pt x="1416" y="561"/>
                  <a:pt x="1416" y="561"/>
                  <a:pt x="1416" y="561"/>
                </a:cubicBezTo>
                <a:cubicBezTo>
                  <a:pt x="1415" y="562"/>
                  <a:pt x="1415" y="564"/>
                  <a:pt x="1416" y="565"/>
                </a:cubicBezTo>
                <a:cubicBezTo>
                  <a:pt x="1416" y="566"/>
                  <a:pt x="1417" y="566"/>
                  <a:pt x="1418" y="566"/>
                </a:cubicBezTo>
                <a:cubicBezTo>
                  <a:pt x="1419" y="566"/>
                  <a:pt x="1420" y="566"/>
                  <a:pt x="1420" y="565"/>
                </a:cubicBezTo>
                <a:lnTo>
                  <a:pt x="1423" y="562"/>
                </a:lnTo>
                <a:close/>
                <a:moveTo>
                  <a:pt x="1446" y="539"/>
                </a:moveTo>
                <a:cubicBezTo>
                  <a:pt x="1446" y="539"/>
                  <a:pt x="1447" y="538"/>
                  <a:pt x="1448" y="538"/>
                </a:cubicBezTo>
                <a:cubicBezTo>
                  <a:pt x="1497" y="489"/>
                  <a:pt x="1497" y="489"/>
                  <a:pt x="1497" y="489"/>
                </a:cubicBezTo>
                <a:cubicBezTo>
                  <a:pt x="1498" y="488"/>
                  <a:pt x="1498" y="486"/>
                  <a:pt x="1497" y="485"/>
                </a:cubicBezTo>
                <a:cubicBezTo>
                  <a:pt x="1495" y="483"/>
                  <a:pt x="1493" y="483"/>
                  <a:pt x="1492" y="485"/>
                </a:cubicBezTo>
                <a:cubicBezTo>
                  <a:pt x="1443" y="533"/>
                  <a:pt x="1443" y="533"/>
                  <a:pt x="1443" y="533"/>
                </a:cubicBezTo>
                <a:cubicBezTo>
                  <a:pt x="1442" y="535"/>
                  <a:pt x="1442" y="537"/>
                  <a:pt x="1443" y="538"/>
                </a:cubicBezTo>
                <a:cubicBezTo>
                  <a:pt x="1444" y="538"/>
                  <a:pt x="1445" y="539"/>
                  <a:pt x="1446" y="539"/>
                </a:cubicBezTo>
                <a:close/>
                <a:moveTo>
                  <a:pt x="1535" y="464"/>
                </a:moveTo>
                <a:cubicBezTo>
                  <a:pt x="1537" y="463"/>
                  <a:pt x="1537" y="463"/>
                  <a:pt x="1537" y="463"/>
                </a:cubicBezTo>
                <a:cubicBezTo>
                  <a:pt x="1538" y="462"/>
                  <a:pt x="1538" y="460"/>
                  <a:pt x="1537" y="459"/>
                </a:cubicBezTo>
                <a:cubicBezTo>
                  <a:pt x="1536" y="457"/>
                  <a:pt x="1534" y="457"/>
                  <a:pt x="1532" y="459"/>
                </a:cubicBezTo>
                <a:cubicBezTo>
                  <a:pt x="1531" y="460"/>
                  <a:pt x="1531" y="460"/>
                  <a:pt x="1531" y="460"/>
                </a:cubicBezTo>
                <a:cubicBezTo>
                  <a:pt x="1530" y="461"/>
                  <a:pt x="1530" y="463"/>
                  <a:pt x="1531" y="464"/>
                </a:cubicBezTo>
                <a:cubicBezTo>
                  <a:pt x="1531" y="465"/>
                  <a:pt x="1532" y="465"/>
                  <a:pt x="1533" y="465"/>
                </a:cubicBezTo>
                <a:cubicBezTo>
                  <a:pt x="1534" y="465"/>
                  <a:pt x="1535" y="465"/>
                  <a:pt x="1535" y="464"/>
                </a:cubicBezTo>
                <a:close/>
                <a:moveTo>
                  <a:pt x="1432" y="563"/>
                </a:moveTo>
                <a:cubicBezTo>
                  <a:pt x="1431" y="562"/>
                  <a:pt x="1429" y="562"/>
                  <a:pt x="1428" y="563"/>
                </a:cubicBezTo>
                <a:cubicBezTo>
                  <a:pt x="1420" y="571"/>
                  <a:pt x="1420" y="571"/>
                  <a:pt x="1420" y="571"/>
                </a:cubicBezTo>
                <a:cubicBezTo>
                  <a:pt x="1419" y="572"/>
                  <a:pt x="1419" y="574"/>
                  <a:pt x="1420" y="575"/>
                </a:cubicBezTo>
                <a:cubicBezTo>
                  <a:pt x="1421" y="576"/>
                  <a:pt x="1421" y="576"/>
                  <a:pt x="1422" y="576"/>
                </a:cubicBezTo>
                <a:cubicBezTo>
                  <a:pt x="1423" y="576"/>
                  <a:pt x="1424" y="576"/>
                  <a:pt x="1424" y="575"/>
                </a:cubicBezTo>
                <a:cubicBezTo>
                  <a:pt x="1432" y="568"/>
                  <a:pt x="1432" y="568"/>
                  <a:pt x="1432" y="568"/>
                </a:cubicBezTo>
                <a:cubicBezTo>
                  <a:pt x="1433" y="566"/>
                  <a:pt x="1433" y="564"/>
                  <a:pt x="1432" y="563"/>
                </a:cubicBezTo>
                <a:close/>
                <a:moveTo>
                  <a:pt x="1493" y="502"/>
                </a:moveTo>
                <a:cubicBezTo>
                  <a:pt x="1492" y="501"/>
                  <a:pt x="1490" y="501"/>
                  <a:pt x="1489" y="502"/>
                </a:cubicBezTo>
                <a:cubicBezTo>
                  <a:pt x="1447" y="544"/>
                  <a:pt x="1447" y="544"/>
                  <a:pt x="1447" y="544"/>
                </a:cubicBezTo>
                <a:cubicBezTo>
                  <a:pt x="1446" y="545"/>
                  <a:pt x="1446" y="547"/>
                  <a:pt x="1447" y="548"/>
                </a:cubicBezTo>
                <a:cubicBezTo>
                  <a:pt x="1448" y="549"/>
                  <a:pt x="1449" y="549"/>
                  <a:pt x="1450" y="549"/>
                </a:cubicBezTo>
                <a:cubicBezTo>
                  <a:pt x="1450" y="549"/>
                  <a:pt x="1451" y="549"/>
                  <a:pt x="1452" y="548"/>
                </a:cubicBezTo>
                <a:cubicBezTo>
                  <a:pt x="1493" y="507"/>
                  <a:pt x="1493" y="507"/>
                  <a:pt x="1493" y="507"/>
                </a:cubicBezTo>
                <a:cubicBezTo>
                  <a:pt x="1494" y="505"/>
                  <a:pt x="1494" y="503"/>
                  <a:pt x="1493" y="502"/>
                </a:cubicBezTo>
                <a:close/>
                <a:moveTo>
                  <a:pt x="1528" y="471"/>
                </a:moveTo>
                <a:cubicBezTo>
                  <a:pt x="1529" y="470"/>
                  <a:pt x="1529" y="468"/>
                  <a:pt x="1528" y="467"/>
                </a:cubicBezTo>
                <a:cubicBezTo>
                  <a:pt x="1527" y="466"/>
                  <a:pt x="1525" y="466"/>
                  <a:pt x="1524" y="467"/>
                </a:cubicBezTo>
                <a:cubicBezTo>
                  <a:pt x="1518" y="473"/>
                  <a:pt x="1518" y="473"/>
                  <a:pt x="1518" y="473"/>
                </a:cubicBezTo>
                <a:cubicBezTo>
                  <a:pt x="1518" y="473"/>
                  <a:pt x="1517" y="474"/>
                  <a:pt x="1517" y="474"/>
                </a:cubicBezTo>
                <a:cubicBezTo>
                  <a:pt x="1517" y="474"/>
                  <a:pt x="1516" y="475"/>
                  <a:pt x="1516" y="475"/>
                </a:cubicBezTo>
                <a:cubicBezTo>
                  <a:pt x="1513" y="477"/>
                  <a:pt x="1513" y="477"/>
                  <a:pt x="1513" y="477"/>
                </a:cubicBezTo>
                <a:cubicBezTo>
                  <a:pt x="1512" y="479"/>
                  <a:pt x="1512" y="481"/>
                  <a:pt x="1513" y="482"/>
                </a:cubicBezTo>
                <a:cubicBezTo>
                  <a:pt x="1514" y="482"/>
                  <a:pt x="1515" y="483"/>
                  <a:pt x="1516" y="483"/>
                </a:cubicBezTo>
                <a:cubicBezTo>
                  <a:pt x="1516" y="483"/>
                  <a:pt x="1517" y="482"/>
                  <a:pt x="1518" y="482"/>
                </a:cubicBezTo>
                <a:cubicBezTo>
                  <a:pt x="1520" y="480"/>
                  <a:pt x="1520" y="480"/>
                  <a:pt x="1520" y="480"/>
                </a:cubicBezTo>
                <a:cubicBezTo>
                  <a:pt x="1521" y="479"/>
                  <a:pt x="1521" y="478"/>
                  <a:pt x="1521" y="478"/>
                </a:cubicBezTo>
                <a:cubicBezTo>
                  <a:pt x="1521" y="478"/>
                  <a:pt x="1522" y="478"/>
                  <a:pt x="1522" y="477"/>
                </a:cubicBezTo>
                <a:lnTo>
                  <a:pt x="1528" y="471"/>
                </a:lnTo>
                <a:close/>
                <a:moveTo>
                  <a:pt x="1513" y="487"/>
                </a:moveTo>
                <a:cubicBezTo>
                  <a:pt x="1514" y="485"/>
                  <a:pt x="1514" y="483"/>
                  <a:pt x="1513" y="482"/>
                </a:cubicBezTo>
                <a:cubicBezTo>
                  <a:pt x="1512" y="481"/>
                  <a:pt x="1510" y="481"/>
                  <a:pt x="1509" y="482"/>
                </a:cubicBezTo>
                <a:cubicBezTo>
                  <a:pt x="1507" y="484"/>
                  <a:pt x="1507" y="484"/>
                  <a:pt x="1507" y="484"/>
                </a:cubicBezTo>
                <a:cubicBezTo>
                  <a:pt x="1506" y="485"/>
                  <a:pt x="1506" y="487"/>
                  <a:pt x="1507" y="488"/>
                </a:cubicBezTo>
                <a:cubicBezTo>
                  <a:pt x="1508" y="489"/>
                  <a:pt x="1508" y="489"/>
                  <a:pt x="1509" y="489"/>
                </a:cubicBezTo>
                <a:cubicBezTo>
                  <a:pt x="1510" y="489"/>
                  <a:pt x="1511" y="489"/>
                  <a:pt x="1511" y="488"/>
                </a:cubicBezTo>
                <a:lnTo>
                  <a:pt x="1513" y="487"/>
                </a:lnTo>
                <a:close/>
                <a:moveTo>
                  <a:pt x="1497" y="512"/>
                </a:moveTo>
                <a:cubicBezTo>
                  <a:pt x="1496" y="511"/>
                  <a:pt x="1494" y="511"/>
                  <a:pt x="1493" y="512"/>
                </a:cubicBezTo>
                <a:cubicBezTo>
                  <a:pt x="1459" y="545"/>
                  <a:pt x="1459" y="545"/>
                  <a:pt x="1459" y="545"/>
                </a:cubicBezTo>
                <a:cubicBezTo>
                  <a:pt x="1458" y="547"/>
                  <a:pt x="1458" y="549"/>
                  <a:pt x="1459" y="550"/>
                </a:cubicBezTo>
                <a:cubicBezTo>
                  <a:pt x="1460" y="550"/>
                  <a:pt x="1461" y="551"/>
                  <a:pt x="1462" y="551"/>
                </a:cubicBezTo>
                <a:cubicBezTo>
                  <a:pt x="1462" y="551"/>
                  <a:pt x="1463" y="550"/>
                  <a:pt x="1464" y="550"/>
                </a:cubicBezTo>
                <a:cubicBezTo>
                  <a:pt x="1497" y="516"/>
                  <a:pt x="1497" y="516"/>
                  <a:pt x="1497" y="516"/>
                </a:cubicBezTo>
                <a:cubicBezTo>
                  <a:pt x="1498" y="515"/>
                  <a:pt x="1498" y="513"/>
                  <a:pt x="1497" y="512"/>
                </a:cubicBezTo>
                <a:close/>
                <a:moveTo>
                  <a:pt x="1442" y="567"/>
                </a:moveTo>
                <a:cubicBezTo>
                  <a:pt x="1441" y="566"/>
                  <a:pt x="1439" y="566"/>
                  <a:pt x="1438" y="567"/>
                </a:cubicBezTo>
                <a:cubicBezTo>
                  <a:pt x="1430" y="575"/>
                  <a:pt x="1430" y="575"/>
                  <a:pt x="1430" y="575"/>
                </a:cubicBezTo>
                <a:cubicBezTo>
                  <a:pt x="1429" y="576"/>
                  <a:pt x="1429" y="578"/>
                  <a:pt x="1430" y="579"/>
                </a:cubicBezTo>
                <a:cubicBezTo>
                  <a:pt x="1430" y="580"/>
                  <a:pt x="1431" y="580"/>
                  <a:pt x="1432" y="580"/>
                </a:cubicBezTo>
                <a:cubicBezTo>
                  <a:pt x="1433" y="580"/>
                  <a:pt x="1434" y="580"/>
                  <a:pt x="1434" y="579"/>
                </a:cubicBezTo>
                <a:cubicBezTo>
                  <a:pt x="1442" y="571"/>
                  <a:pt x="1442" y="571"/>
                  <a:pt x="1442" y="571"/>
                </a:cubicBezTo>
                <a:cubicBezTo>
                  <a:pt x="1443" y="570"/>
                  <a:pt x="1443" y="568"/>
                  <a:pt x="1442" y="567"/>
                </a:cubicBezTo>
                <a:close/>
                <a:moveTo>
                  <a:pt x="1528" y="484"/>
                </a:moveTo>
                <a:cubicBezTo>
                  <a:pt x="1529" y="484"/>
                  <a:pt x="1530" y="484"/>
                  <a:pt x="1530" y="483"/>
                </a:cubicBezTo>
                <a:cubicBezTo>
                  <a:pt x="1541" y="472"/>
                  <a:pt x="1541" y="472"/>
                  <a:pt x="1541" y="472"/>
                </a:cubicBezTo>
                <a:cubicBezTo>
                  <a:pt x="1543" y="471"/>
                  <a:pt x="1543" y="469"/>
                  <a:pt x="1541" y="468"/>
                </a:cubicBezTo>
                <a:cubicBezTo>
                  <a:pt x="1540" y="467"/>
                  <a:pt x="1538" y="467"/>
                  <a:pt x="1537" y="468"/>
                </a:cubicBezTo>
                <a:cubicBezTo>
                  <a:pt x="1526" y="479"/>
                  <a:pt x="1526" y="479"/>
                  <a:pt x="1526" y="479"/>
                </a:cubicBezTo>
                <a:cubicBezTo>
                  <a:pt x="1525" y="480"/>
                  <a:pt x="1525" y="482"/>
                  <a:pt x="1526" y="483"/>
                </a:cubicBezTo>
                <a:cubicBezTo>
                  <a:pt x="1527" y="484"/>
                  <a:pt x="1527" y="484"/>
                  <a:pt x="1528" y="484"/>
                </a:cubicBezTo>
                <a:close/>
                <a:moveTo>
                  <a:pt x="1442" y="581"/>
                </a:moveTo>
                <a:cubicBezTo>
                  <a:pt x="1443" y="582"/>
                  <a:pt x="1444" y="582"/>
                  <a:pt x="1444" y="582"/>
                </a:cubicBezTo>
                <a:cubicBezTo>
                  <a:pt x="1445" y="582"/>
                  <a:pt x="1446" y="582"/>
                  <a:pt x="1447" y="581"/>
                </a:cubicBezTo>
                <a:cubicBezTo>
                  <a:pt x="1456" y="571"/>
                  <a:pt x="1456" y="571"/>
                  <a:pt x="1456" y="571"/>
                </a:cubicBezTo>
                <a:cubicBezTo>
                  <a:pt x="1458" y="570"/>
                  <a:pt x="1458" y="568"/>
                  <a:pt x="1456" y="567"/>
                </a:cubicBezTo>
                <a:cubicBezTo>
                  <a:pt x="1455" y="566"/>
                  <a:pt x="1453" y="566"/>
                  <a:pt x="1452" y="567"/>
                </a:cubicBezTo>
                <a:cubicBezTo>
                  <a:pt x="1442" y="577"/>
                  <a:pt x="1442" y="577"/>
                  <a:pt x="1442" y="577"/>
                </a:cubicBezTo>
                <a:cubicBezTo>
                  <a:pt x="1441" y="578"/>
                  <a:pt x="1441" y="580"/>
                  <a:pt x="1442" y="581"/>
                </a:cubicBezTo>
                <a:close/>
                <a:moveTo>
                  <a:pt x="1542" y="485"/>
                </a:moveTo>
                <a:cubicBezTo>
                  <a:pt x="1544" y="484"/>
                  <a:pt x="1544" y="484"/>
                  <a:pt x="1544" y="484"/>
                </a:cubicBezTo>
                <a:cubicBezTo>
                  <a:pt x="1545" y="483"/>
                  <a:pt x="1545" y="481"/>
                  <a:pt x="1544" y="479"/>
                </a:cubicBezTo>
                <a:cubicBezTo>
                  <a:pt x="1543" y="478"/>
                  <a:pt x="1541" y="478"/>
                  <a:pt x="1539" y="479"/>
                </a:cubicBezTo>
                <a:cubicBezTo>
                  <a:pt x="1538" y="481"/>
                  <a:pt x="1538" y="481"/>
                  <a:pt x="1538" y="481"/>
                </a:cubicBezTo>
                <a:cubicBezTo>
                  <a:pt x="1538" y="481"/>
                  <a:pt x="1537" y="482"/>
                  <a:pt x="1537" y="483"/>
                </a:cubicBezTo>
                <a:cubicBezTo>
                  <a:pt x="1537" y="483"/>
                  <a:pt x="1536" y="483"/>
                  <a:pt x="1535" y="484"/>
                </a:cubicBezTo>
                <a:cubicBezTo>
                  <a:pt x="1534" y="485"/>
                  <a:pt x="1534" y="485"/>
                  <a:pt x="1534" y="485"/>
                </a:cubicBezTo>
                <a:cubicBezTo>
                  <a:pt x="1533" y="486"/>
                  <a:pt x="1533" y="488"/>
                  <a:pt x="1534" y="489"/>
                </a:cubicBezTo>
                <a:cubicBezTo>
                  <a:pt x="1534" y="490"/>
                  <a:pt x="1535" y="490"/>
                  <a:pt x="1536" y="490"/>
                </a:cubicBezTo>
                <a:cubicBezTo>
                  <a:pt x="1537" y="490"/>
                  <a:pt x="1538" y="490"/>
                  <a:pt x="1538" y="489"/>
                </a:cubicBezTo>
                <a:cubicBezTo>
                  <a:pt x="1540" y="488"/>
                  <a:pt x="1540" y="488"/>
                  <a:pt x="1540" y="488"/>
                </a:cubicBezTo>
                <a:cubicBezTo>
                  <a:pt x="1540" y="487"/>
                  <a:pt x="1540" y="487"/>
                  <a:pt x="1541" y="486"/>
                </a:cubicBezTo>
                <a:cubicBezTo>
                  <a:pt x="1541" y="486"/>
                  <a:pt x="1542" y="486"/>
                  <a:pt x="1542" y="485"/>
                </a:cubicBezTo>
                <a:close/>
                <a:moveTo>
                  <a:pt x="1487" y="537"/>
                </a:moveTo>
                <a:cubicBezTo>
                  <a:pt x="1485" y="535"/>
                  <a:pt x="1483" y="535"/>
                  <a:pt x="1482" y="537"/>
                </a:cubicBezTo>
                <a:cubicBezTo>
                  <a:pt x="1470" y="549"/>
                  <a:pt x="1470" y="549"/>
                  <a:pt x="1470" y="549"/>
                </a:cubicBezTo>
                <a:cubicBezTo>
                  <a:pt x="1469" y="550"/>
                  <a:pt x="1469" y="552"/>
                  <a:pt x="1470" y="553"/>
                </a:cubicBezTo>
                <a:cubicBezTo>
                  <a:pt x="1471" y="554"/>
                  <a:pt x="1472" y="554"/>
                  <a:pt x="1472" y="554"/>
                </a:cubicBezTo>
                <a:cubicBezTo>
                  <a:pt x="1473" y="554"/>
                  <a:pt x="1474" y="554"/>
                  <a:pt x="1475" y="553"/>
                </a:cubicBezTo>
                <a:cubicBezTo>
                  <a:pt x="1487" y="541"/>
                  <a:pt x="1487" y="541"/>
                  <a:pt x="1487" y="541"/>
                </a:cubicBezTo>
                <a:cubicBezTo>
                  <a:pt x="1488" y="540"/>
                  <a:pt x="1488" y="538"/>
                  <a:pt x="1487" y="537"/>
                </a:cubicBezTo>
                <a:close/>
                <a:moveTo>
                  <a:pt x="1497" y="540"/>
                </a:moveTo>
                <a:cubicBezTo>
                  <a:pt x="1498" y="541"/>
                  <a:pt x="1499" y="541"/>
                  <a:pt x="1499" y="541"/>
                </a:cubicBezTo>
                <a:cubicBezTo>
                  <a:pt x="1500" y="541"/>
                  <a:pt x="1501" y="541"/>
                  <a:pt x="1502" y="540"/>
                </a:cubicBezTo>
                <a:cubicBezTo>
                  <a:pt x="1510" y="532"/>
                  <a:pt x="1510" y="532"/>
                  <a:pt x="1510" y="532"/>
                </a:cubicBezTo>
                <a:cubicBezTo>
                  <a:pt x="1511" y="531"/>
                  <a:pt x="1511" y="529"/>
                  <a:pt x="1510" y="528"/>
                </a:cubicBezTo>
                <a:cubicBezTo>
                  <a:pt x="1508" y="526"/>
                  <a:pt x="1507" y="526"/>
                  <a:pt x="1505" y="528"/>
                </a:cubicBezTo>
                <a:cubicBezTo>
                  <a:pt x="1497" y="536"/>
                  <a:pt x="1497" y="536"/>
                  <a:pt x="1497" y="536"/>
                </a:cubicBezTo>
                <a:cubicBezTo>
                  <a:pt x="1496" y="537"/>
                  <a:pt x="1496" y="539"/>
                  <a:pt x="1497" y="540"/>
                </a:cubicBezTo>
                <a:close/>
                <a:moveTo>
                  <a:pt x="1458" y="583"/>
                </a:moveTo>
                <a:cubicBezTo>
                  <a:pt x="1464" y="578"/>
                  <a:pt x="1464" y="578"/>
                  <a:pt x="1464" y="578"/>
                </a:cubicBezTo>
                <a:cubicBezTo>
                  <a:pt x="1469" y="572"/>
                  <a:pt x="1469" y="572"/>
                  <a:pt x="1469" y="572"/>
                </a:cubicBezTo>
                <a:cubicBezTo>
                  <a:pt x="1471" y="571"/>
                  <a:pt x="1471" y="569"/>
                  <a:pt x="1469" y="568"/>
                </a:cubicBezTo>
                <a:cubicBezTo>
                  <a:pt x="1468" y="567"/>
                  <a:pt x="1466" y="567"/>
                  <a:pt x="1465" y="568"/>
                </a:cubicBezTo>
                <a:cubicBezTo>
                  <a:pt x="1460" y="573"/>
                  <a:pt x="1460" y="573"/>
                  <a:pt x="1460" y="573"/>
                </a:cubicBezTo>
                <a:cubicBezTo>
                  <a:pt x="1454" y="579"/>
                  <a:pt x="1454" y="579"/>
                  <a:pt x="1454" y="579"/>
                </a:cubicBezTo>
                <a:cubicBezTo>
                  <a:pt x="1453" y="580"/>
                  <a:pt x="1453" y="582"/>
                  <a:pt x="1454" y="583"/>
                </a:cubicBezTo>
                <a:cubicBezTo>
                  <a:pt x="1454" y="584"/>
                  <a:pt x="1455" y="584"/>
                  <a:pt x="1456" y="584"/>
                </a:cubicBezTo>
                <a:cubicBezTo>
                  <a:pt x="1457" y="584"/>
                  <a:pt x="1458" y="584"/>
                  <a:pt x="1458" y="583"/>
                </a:cubicBezTo>
                <a:close/>
                <a:moveTo>
                  <a:pt x="1513" y="527"/>
                </a:moveTo>
                <a:cubicBezTo>
                  <a:pt x="1514" y="527"/>
                  <a:pt x="1515" y="527"/>
                  <a:pt x="1515" y="526"/>
                </a:cubicBezTo>
                <a:cubicBezTo>
                  <a:pt x="1521" y="520"/>
                  <a:pt x="1521" y="520"/>
                  <a:pt x="1521" y="520"/>
                </a:cubicBezTo>
                <a:cubicBezTo>
                  <a:pt x="1522" y="519"/>
                  <a:pt x="1522" y="517"/>
                  <a:pt x="1521" y="516"/>
                </a:cubicBezTo>
                <a:cubicBezTo>
                  <a:pt x="1520" y="515"/>
                  <a:pt x="1518" y="515"/>
                  <a:pt x="1517" y="516"/>
                </a:cubicBezTo>
                <a:cubicBezTo>
                  <a:pt x="1511" y="522"/>
                  <a:pt x="1511" y="522"/>
                  <a:pt x="1511" y="522"/>
                </a:cubicBezTo>
                <a:cubicBezTo>
                  <a:pt x="1510" y="523"/>
                  <a:pt x="1510" y="525"/>
                  <a:pt x="1511" y="526"/>
                </a:cubicBezTo>
                <a:cubicBezTo>
                  <a:pt x="1512" y="527"/>
                  <a:pt x="1512" y="527"/>
                  <a:pt x="1513" y="527"/>
                </a:cubicBezTo>
                <a:close/>
                <a:moveTo>
                  <a:pt x="1539" y="512"/>
                </a:moveTo>
                <a:cubicBezTo>
                  <a:pt x="1538" y="511"/>
                  <a:pt x="1536" y="511"/>
                  <a:pt x="1534" y="512"/>
                </a:cubicBezTo>
                <a:cubicBezTo>
                  <a:pt x="1526" y="521"/>
                  <a:pt x="1526" y="521"/>
                  <a:pt x="1526" y="521"/>
                </a:cubicBezTo>
                <a:cubicBezTo>
                  <a:pt x="1524" y="522"/>
                  <a:pt x="1524" y="524"/>
                  <a:pt x="1526" y="526"/>
                </a:cubicBezTo>
                <a:cubicBezTo>
                  <a:pt x="1526" y="526"/>
                  <a:pt x="1527" y="527"/>
                  <a:pt x="1528" y="527"/>
                </a:cubicBezTo>
                <a:cubicBezTo>
                  <a:pt x="1529" y="527"/>
                  <a:pt x="1529" y="526"/>
                  <a:pt x="1530" y="526"/>
                </a:cubicBezTo>
                <a:cubicBezTo>
                  <a:pt x="1539" y="517"/>
                  <a:pt x="1539" y="517"/>
                  <a:pt x="1539" y="517"/>
                </a:cubicBezTo>
                <a:cubicBezTo>
                  <a:pt x="1540" y="516"/>
                  <a:pt x="1540" y="514"/>
                  <a:pt x="1539" y="512"/>
                </a:cubicBezTo>
                <a:close/>
                <a:moveTo>
                  <a:pt x="1502" y="552"/>
                </a:moveTo>
                <a:cubicBezTo>
                  <a:pt x="1503" y="552"/>
                  <a:pt x="1504" y="552"/>
                  <a:pt x="1504" y="551"/>
                </a:cubicBezTo>
                <a:cubicBezTo>
                  <a:pt x="1510" y="546"/>
                  <a:pt x="1510" y="546"/>
                  <a:pt x="1510" y="546"/>
                </a:cubicBezTo>
                <a:cubicBezTo>
                  <a:pt x="1510" y="546"/>
                  <a:pt x="1510" y="545"/>
                  <a:pt x="1510" y="545"/>
                </a:cubicBezTo>
                <a:cubicBezTo>
                  <a:pt x="1510" y="545"/>
                  <a:pt x="1510" y="545"/>
                  <a:pt x="1511" y="545"/>
                </a:cubicBezTo>
                <a:cubicBezTo>
                  <a:pt x="1525" y="531"/>
                  <a:pt x="1525" y="531"/>
                  <a:pt x="1525" y="531"/>
                </a:cubicBezTo>
                <a:cubicBezTo>
                  <a:pt x="1526" y="530"/>
                  <a:pt x="1526" y="528"/>
                  <a:pt x="1525" y="527"/>
                </a:cubicBezTo>
                <a:cubicBezTo>
                  <a:pt x="1523" y="525"/>
                  <a:pt x="1521" y="525"/>
                  <a:pt x="1520" y="527"/>
                </a:cubicBezTo>
                <a:cubicBezTo>
                  <a:pt x="1506" y="541"/>
                  <a:pt x="1506" y="541"/>
                  <a:pt x="1506" y="541"/>
                </a:cubicBezTo>
                <a:cubicBezTo>
                  <a:pt x="1506" y="541"/>
                  <a:pt x="1506" y="541"/>
                  <a:pt x="1506" y="541"/>
                </a:cubicBezTo>
                <a:cubicBezTo>
                  <a:pt x="1506" y="541"/>
                  <a:pt x="1506" y="541"/>
                  <a:pt x="1506" y="541"/>
                </a:cubicBezTo>
                <a:cubicBezTo>
                  <a:pt x="1500" y="547"/>
                  <a:pt x="1500" y="547"/>
                  <a:pt x="1500" y="547"/>
                </a:cubicBezTo>
                <a:cubicBezTo>
                  <a:pt x="1499" y="548"/>
                  <a:pt x="1499" y="550"/>
                  <a:pt x="1500" y="551"/>
                </a:cubicBezTo>
                <a:cubicBezTo>
                  <a:pt x="1500" y="552"/>
                  <a:pt x="1501" y="552"/>
                  <a:pt x="1502" y="552"/>
                </a:cubicBezTo>
                <a:close/>
                <a:moveTo>
                  <a:pt x="1480" y="581"/>
                </a:moveTo>
                <a:cubicBezTo>
                  <a:pt x="1477" y="584"/>
                  <a:pt x="1477" y="584"/>
                  <a:pt x="1477" y="584"/>
                </a:cubicBezTo>
                <a:cubicBezTo>
                  <a:pt x="1476" y="585"/>
                  <a:pt x="1476" y="587"/>
                  <a:pt x="1477" y="588"/>
                </a:cubicBezTo>
                <a:cubicBezTo>
                  <a:pt x="1478" y="589"/>
                  <a:pt x="1479" y="589"/>
                  <a:pt x="1479" y="589"/>
                </a:cubicBezTo>
                <a:cubicBezTo>
                  <a:pt x="1480" y="589"/>
                  <a:pt x="1481" y="589"/>
                  <a:pt x="1481" y="588"/>
                </a:cubicBezTo>
                <a:cubicBezTo>
                  <a:pt x="1484" y="586"/>
                  <a:pt x="1484" y="586"/>
                  <a:pt x="1484" y="586"/>
                </a:cubicBezTo>
                <a:cubicBezTo>
                  <a:pt x="1485" y="584"/>
                  <a:pt x="1485" y="582"/>
                  <a:pt x="1484" y="581"/>
                </a:cubicBezTo>
                <a:cubicBezTo>
                  <a:pt x="1483" y="580"/>
                  <a:pt x="1481" y="580"/>
                  <a:pt x="1480" y="581"/>
                </a:cubicBezTo>
                <a:close/>
                <a:moveTo>
                  <a:pt x="1553" y="507"/>
                </a:moveTo>
                <a:cubicBezTo>
                  <a:pt x="1551" y="509"/>
                  <a:pt x="1551" y="509"/>
                  <a:pt x="1551" y="509"/>
                </a:cubicBezTo>
                <a:cubicBezTo>
                  <a:pt x="1551" y="510"/>
                  <a:pt x="1551" y="510"/>
                  <a:pt x="1551" y="510"/>
                </a:cubicBezTo>
                <a:cubicBezTo>
                  <a:pt x="1551" y="510"/>
                  <a:pt x="1551" y="510"/>
                  <a:pt x="1550" y="510"/>
                </a:cubicBezTo>
                <a:cubicBezTo>
                  <a:pt x="1546" y="515"/>
                  <a:pt x="1546" y="515"/>
                  <a:pt x="1546" y="515"/>
                </a:cubicBezTo>
                <a:cubicBezTo>
                  <a:pt x="1545" y="516"/>
                  <a:pt x="1545" y="518"/>
                  <a:pt x="1546" y="519"/>
                </a:cubicBezTo>
                <a:cubicBezTo>
                  <a:pt x="1547" y="520"/>
                  <a:pt x="1548" y="520"/>
                  <a:pt x="1548" y="520"/>
                </a:cubicBezTo>
                <a:cubicBezTo>
                  <a:pt x="1549" y="520"/>
                  <a:pt x="1550" y="520"/>
                  <a:pt x="1550" y="519"/>
                </a:cubicBezTo>
                <a:cubicBezTo>
                  <a:pt x="1555" y="515"/>
                  <a:pt x="1555" y="515"/>
                  <a:pt x="1555" y="515"/>
                </a:cubicBezTo>
                <a:cubicBezTo>
                  <a:pt x="1555" y="515"/>
                  <a:pt x="1555" y="514"/>
                  <a:pt x="1555" y="514"/>
                </a:cubicBezTo>
                <a:cubicBezTo>
                  <a:pt x="1555" y="514"/>
                  <a:pt x="1556" y="514"/>
                  <a:pt x="1556" y="514"/>
                </a:cubicBezTo>
                <a:cubicBezTo>
                  <a:pt x="1558" y="512"/>
                  <a:pt x="1558" y="512"/>
                  <a:pt x="1558" y="512"/>
                </a:cubicBezTo>
                <a:cubicBezTo>
                  <a:pt x="1559" y="511"/>
                  <a:pt x="1559" y="509"/>
                  <a:pt x="1558" y="507"/>
                </a:cubicBezTo>
                <a:cubicBezTo>
                  <a:pt x="1556" y="506"/>
                  <a:pt x="1555" y="506"/>
                  <a:pt x="1553" y="507"/>
                </a:cubicBezTo>
                <a:close/>
                <a:moveTo>
                  <a:pt x="1518" y="543"/>
                </a:moveTo>
                <a:cubicBezTo>
                  <a:pt x="1511" y="549"/>
                  <a:pt x="1511" y="549"/>
                  <a:pt x="1511" y="549"/>
                </a:cubicBezTo>
                <a:cubicBezTo>
                  <a:pt x="1510" y="551"/>
                  <a:pt x="1510" y="553"/>
                  <a:pt x="1511" y="554"/>
                </a:cubicBezTo>
                <a:cubicBezTo>
                  <a:pt x="1512" y="554"/>
                  <a:pt x="1513" y="555"/>
                  <a:pt x="1514" y="555"/>
                </a:cubicBezTo>
                <a:cubicBezTo>
                  <a:pt x="1514" y="555"/>
                  <a:pt x="1515" y="554"/>
                  <a:pt x="1516" y="554"/>
                </a:cubicBezTo>
                <a:cubicBezTo>
                  <a:pt x="1522" y="548"/>
                  <a:pt x="1522" y="548"/>
                  <a:pt x="1522" y="548"/>
                </a:cubicBezTo>
                <a:cubicBezTo>
                  <a:pt x="1523" y="546"/>
                  <a:pt x="1523" y="545"/>
                  <a:pt x="1522" y="543"/>
                </a:cubicBezTo>
                <a:cubicBezTo>
                  <a:pt x="1521" y="542"/>
                  <a:pt x="1519" y="542"/>
                  <a:pt x="1518" y="543"/>
                </a:cubicBezTo>
                <a:close/>
                <a:moveTo>
                  <a:pt x="1502" y="566"/>
                </a:moveTo>
                <a:cubicBezTo>
                  <a:pt x="1503" y="566"/>
                  <a:pt x="1504" y="566"/>
                  <a:pt x="1504" y="565"/>
                </a:cubicBezTo>
                <a:cubicBezTo>
                  <a:pt x="1509" y="560"/>
                  <a:pt x="1509" y="560"/>
                  <a:pt x="1509" y="560"/>
                </a:cubicBezTo>
                <a:cubicBezTo>
                  <a:pt x="1511" y="559"/>
                  <a:pt x="1511" y="557"/>
                  <a:pt x="1509" y="556"/>
                </a:cubicBezTo>
                <a:cubicBezTo>
                  <a:pt x="1508" y="555"/>
                  <a:pt x="1506" y="555"/>
                  <a:pt x="1505" y="556"/>
                </a:cubicBezTo>
                <a:cubicBezTo>
                  <a:pt x="1500" y="561"/>
                  <a:pt x="1500" y="561"/>
                  <a:pt x="1500" y="561"/>
                </a:cubicBezTo>
                <a:cubicBezTo>
                  <a:pt x="1499" y="562"/>
                  <a:pt x="1499" y="564"/>
                  <a:pt x="1500" y="565"/>
                </a:cubicBezTo>
                <a:cubicBezTo>
                  <a:pt x="1500" y="566"/>
                  <a:pt x="1501" y="566"/>
                  <a:pt x="1502" y="566"/>
                </a:cubicBezTo>
                <a:close/>
                <a:moveTo>
                  <a:pt x="1495" y="588"/>
                </a:moveTo>
                <a:cubicBezTo>
                  <a:pt x="1495" y="588"/>
                  <a:pt x="1496" y="587"/>
                  <a:pt x="1497" y="587"/>
                </a:cubicBezTo>
                <a:cubicBezTo>
                  <a:pt x="1499" y="584"/>
                  <a:pt x="1499" y="584"/>
                  <a:pt x="1499" y="584"/>
                </a:cubicBezTo>
                <a:cubicBezTo>
                  <a:pt x="1500" y="583"/>
                  <a:pt x="1500" y="581"/>
                  <a:pt x="1499" y="580"/>
                </a:cubicBezTo>
                <a:cubicBezTo>
                  <a:pt x="1498" y="579"/>
                  <a:pt x="1496" y="579"/>
                  <a:pt x="1495" y="580"/>
                </a:cubicBezTo>
                <a:cubicBezTo>
                  <a:pt x="1492" y="582"/>
                  <a:pt x="1492" y="582"/>
                  <a:pt x="1492" y="582"/>
                </a:cubicBezTo>
                <a:cubicBezTo>
                  <a:pt x="1491" y="584"/>
                  <a:pt x="1491" y="585"/>
                  <a:pt x="1492" y="587"/>
                </a:cubicBezTo>
                <a:cubicBezTo>
                  <a:pt x="1493" y="587"/>
                  <a:pt x="1494" y="588"/>
                  <a:pt x="1495" y="588"/>
                </a:cubicBezTo>
                <a:close/>
                <a:moveTo>
                  <a:pt x="1557" y="526"/>
                </a:moveTo>
                <a:cubicBezTo>
                  <a:pt x="1559" y="525"/>
                  <a:pt x="1559" y="525"/>
                  <a:pt x="1559" y="525"/>
                </a:cubicBezTo>
                <a:cubicBezTo>
                  <a:pt x="1560" y="523"/>
                  <a:pt x="1560" y="521"/>
                  <a:pt x="1559" y="520"/>
                </a:cubicBezTo>
                <a:cubicBezTo>
                  <a:pt x="1558" y="519"/>
                  <a:pt x="1556" y="519"/>
                  <a:pt x="1555" y="520"/>
                </a:cubicBezTo>
                <a:cubicBezTo>
                  <a:pt x="1553" y="522"/>
                  <a:pt x="1553" y="522"/>
                  <a:pt x="1553" y="522"/>
                </a:cubicBezTo>
                <a:cubicBezTo>
                  <a:pt x="1547" y="528"/>
                  <a:pt x="1547" y="528"/>
                  <a:pt x="1547" y="528"/>
                </a:cubicBezTo>
                <a:cubicBezTo>
                  <a:pt x="1546" y="529"/>
                  <a:pt x="1546" y="531"/>
                  <a:pt x="1547" y="532"/>
                </a:cubicBezTo>
                <a:cubicBezTo>
                  <a:pt x="1548" y="533"/>
                  <a:pt x="1548" y="533"/>
                  <a:pt x="1549" y="533"/>
                </a:cubicBezTo>
                <a:cubicBezTo>
                  <a:pt x="1550" y="533"/>
                  <a:pt x="1551" y="533"/>
                  <a:pt x="1551" y="532"/>
                </a:cubicBezTo>
                <a:lnTo>
                  <a:pt x="1557" y="526"/>
                </a:lnTo>
                <a:close/>
                <a:moveTo>
                  <a:pt x="1519" y="564"/>
                </a:moveTo>
                <a:cubicBezTo>
                  <a:pt x="1526" y="557"/>
                  <a:pt x="1526" y="557"/>
                  <a:pt x="1526" y="557"/>
                </a:cubicBezTo>
                <a:cubicBezTo>
                  <a:pt x="1527" y="556"/>
                  <a:pt x="1527" y="554"/>
                  <a:pt x="1526" y="553"/>
                </a:cubicBezTo>
                <a:cubicBezTo>
                  <a:pt x="1525" y="552"/>
                  <a:pt x="1523" y="552"/>
                  <a:pt x="1522" y="553"/>
                </a:cubicBezTo>
                <a:cubicBezTo>
                  <a:pt x="1515" y="560"/>
                  <a:pt x="1515" y="560"/>
                  <a:pt x="1515" y="560"/>
                </a:cubicBezTo>
                <a:cubicBezTo>
                  <a:pt x="1514" y="561"/>
                  <a:pt x="1514" y="563"/>
                  <a:pt x="1515" y="564"/>
                </a:cubicBezTo>
                <a:cubicBezTo>
                  <a:pt x="1516" y="565"/>
                  <a:pt x="1517" y="565"/>
                  <a:pt x="1517" y="565"/>
                </a:cubicBezTo>
                <a:cubicBezTo>
                  <a:pt x="1518" y="565"/>
                  <a:pt x="1519" y="565"/>
                  <a:pt x="1519" y="564"/>
                </a:cubicBezTo>
                <a:close/>
                <a:moveTo>
                  <a:pt x="1499" y="594"/>
                </a:moveTo>
                <a:cubicBezTo>
                  <a:pt x="1499" y="595"/>
                  <a:pt x="1500" y="595"/>
                  <a:pt x="1501" y="595"/>
                </a:cubicBezTo>
                <a:cubicBezTo>
                  <a:pt x="1502" y="595"/>
                  <a:pt x="1503" y="595"/>
                  <a:pt x="1503" y="594"/>
                </a:cubicBezTo>
                <a:cubicBezTo>
                  <a:pt x="1509" y="589"/>
                  <a:pt x="1509" y="589"/>
                  <a:pt x="1509" y="589"/>
                </a:cubicBezTo>
                <a:cubicBezTo>
                  <a:pt x="1513" y="584"/>
                  <a:pt x="1513" y="584"/>
                  <a:pt x="1513" y="584"/>
                </a:cubicBezTo>
                <a:cubicBezTo>
                  <a:pt x="1514" y="583"/>
                  <a:pt x="1514" y="581"/>
                  <a:pt x="1513" y="580"/>
                </a:cubicBezTo>
                <a:cubicBezTo>
                  <a:pt x="1512" y="579"/>
                  <a:pt x="1510" y="579"/>
                  <a:pt x="1509" y="580"/>
                </a:cubicBezTo>
                <a:cubicBezTo>
                  <a:pt x="1504" y="585"/>
                  <a:pt x="1504" y="585"/>
                  <a:pt x="1504" y="585"/>
                </a:cubicBezTo>
                <a:cubicBezTo>
                  <a:pt x="1499" y="590"/>
                  <a:pt x="1499" y="590"/>
                  <a:pt x="1499" y="590"/>
                </a:cubicBezTo>
                <a:cubicBezTo>
                  <a:pt x="1498" y="591"/>
                  <a:pt x="1498" y="593"/>
                  <a:pt x="1499" y="594"/>
                </a:cubicBezTo>
                <a:close/>
                <a:moveTo>
                  <a:pt x="1549" y="544"/>
                </a:moveTo>
                <a:cubicBezTo>
                  <a:pt x="1547" y="543"/>
                  <a:pt x="1546" y="543"/>
                  <a:pt x="1544" y="544"/>
                </a:cubicBezTo>
                <a:cubicBezTo>
                  <a:pt x="1541" y="548"/>
                  <a:pt x="1541" y="548"/>
                  <a:pt x="1541" y="548"/>
                </a:cubicBezTo>
                <a:cubicBezTo>
                  <a:pt x="1539" y="549"/>
                  <a:pt x="1539" y="551"/>
                  <a:pt x="1541" y="553"/>
                </a:cubicBezTo>
                <a:cubicBezTo>
                  <a:pt x="1541" y="553"/>
                  <a:pt x="1542" y="553"/>
                  <a:pt x="1543" y="553"/>
                </a:cubicBezTo>
                <a:cubicBezTo>
                  <a:pt x="1544" y="553"/>
                  <a:pt x="1544" y="553"/>
                  <a:pt x="1545" y="553"/>
                </a:cubicBezTo>
                <a:cubicBezTo>
                  <a:pt x="1549" y="549"/>
                  <a:pt x="1549" y="549"/>
                  <a:pt x="1549" y="549"/>
                </a:cubicBezTo>
                <a:cubicBezTo>
                  <a:pt x="1550" y="548"/>
                  <a:pt x="1550" y="546"/>
                  <a:pt x="1549" y="544"/>
                </a:cubicBezTo>
                <a:close/>
                <a:moveTo>
                  <a:pt x="1566" y="523"/>
                </a:moveTo>
                <a:cubicBezTo>
                  <a:pt x="1563" y="525"/>
                  <a:pt x="1563" y="525"/>
                  <a:pt x="1563" y="525"/>
                </a:cubicBezTo>
                <a:cubicBezTo>
                  <a:pt x="1562" y="527"/>
                  <a:pt x="1562" y="528"/>
                  <a:pt x="1563" y="530"/>
                </a:cubicBezTo>
                <a:cubicBezTo>
                  <a:pt x="1564" y="530"/>
                  <a:pt x="1565" y="531"/>
                  <a:pt x="1566" y="531"/>
                </a:cubicBezTo>
                <a:cubicBezTo>
                  <a:pt x="1566" y="531"/>
                  <a:pt x="1567" y="530"/>
                  <a:pt x="1568" y="530"/>
                </a:cubicBezTo>
                <a:cubicBezTo>
                  <a:pt x="1570" y="527"/>
                  <a:pt x="1570" y="527"/>
                  <a:pt x="1570" y="527"/>
                </a:cubicBezTo>
                <a:cubicBezTo>
                  <a:pt x="1572" y="526"/>
                  <a:pt x="1572" y="524"/>
                  <a:pt x="1570" y="523"/>
                </a:cubicBezTo>
                <a:cubicBezTo>
                  <a:pt x="1569" y="521"/>
                  <a:pt x="1567" y="521"/>
                  <a:pt x="1566" y="523"/>
                </a:cubicBezTo>
                <a:close/>
                <a:moveTo>
                  <a:pt x="1581" y="530"/>
                </a:moveTo>
                <a:cubicBezTo>
                  <a:pt x="1582" y="529"/>
                  <a:pt x="1582" y="527"/>
                  <a:pt x="1581" y="526"/>
                </a:cubicBezTo>
                <a:cubicBezTo>
                  <a:pt x="1580" y="525"/>
                  <a:pt x="1578" y="525"/>
                  <a:pt x="1577" y="526"/>
                </a:cubicBezTo>
                <a:cubicBezTo>
                  <a:pt x="1569" y="534"/>
                  <a:pt x="1569" y="534"/>
                  <a:pt x="1569" y="534"/>
                </a:cubicBezTo>
                <a:cubicBezTo>
                  <a:pt x="1568" y="535"/>
                  <a:pt x="1568" y="537"/>
                  <a:pt x="1569" y="538"/>
                </a:cubicBezTo>
                <a:cubicBezTo>
                  <a:pt x="1570" y="539"/>
                  <a:pt x="1570" y="539"/>
                  <a:pt x="1571" y="539"/>
                </a:cubicBezTo>
                <a:cubicBezTo>
                  <a:pt x="1572" y="539"/>
                  <a:pt x="1573" y="539"/>
                  <a:pt x="1573" y="538"/>
                </a:cubicBezTo>
                <a:lnTo>
                  <a:pt x="1581" y="530"/>
                </a:lnTo>
                <a:close/>
                <a:moveTo>
                  <a:pt x="1558" y="552"/>
                </a:moveTo>
                <a:cubicBezTo>
                  <a:pt x="1559" y="552"/>
                  <a:pt x="1559" y="552"/>
                  <a:pt x="1560" y="551"/>
                </a:cubicBezTo>
                <a:cubicBezTo>
                  <a:pt x="1565" y="547"/>
                  <a:pt x="1565" y="547"/>
                  <a:pt x="1565" y="547"/>
                </a:cubicBezTo>
                <a:cubicBezTo>
                  <a:pt x="1566" y="545"/>
                  <a:pt x="1566" y="543"/>
                  <a:pt x="1565" y="542"/>
                </a:cubicBezTo>
                <a:cubicBezTo>
                  <a:pt x="1564" y="541"/>
                  <a:pt x="1562" y="541"/>
                  <a:pt x="1560" y="542"/>
                </a:cubicBezTo>
                <a:cubicBezTo>
                  <a:pt x="1556" y="547"/>
                  <a:pt x="1556" y="547"/>
                  <a:pt x="1556" y="547"/>
                </a:cubicBezTo>
                <a:cubicBezTo>
                  <a:pt x="1555" y="548"/>
                  <a:pt x="1555" y="550"/>
                  <a:pt x="1556" y="551"/>
                </a:cubicBezTo>
                <a:cubicBezTo>
                  <a:pt x="1556" y="552"/>
                  <a:pt x="1557" y="552"/>
                  <a:pt x="1558" y="552"/>
                </a:cubicBezTo>
                <a:close/>
                <a:moveTo>
                  <a:pt x="1529" y="595"/>
                </a:moveTo>
                <a:cubicBezTo>
                  <a:pt x="1530" y="595"/>
                  <a:pt x="1531" y="595"/>
                  <a:pt x="1531" y="594"/>
                </a:cubicBezTo>
                <a:cubicBezTo>
                  <a:pt x="1533" y="592"/>
                  <a:pt x="1533" y="592"/>
                  <a:pt x="1533" y="592"/>
                </a:cubicBezTo>
                <a:cubicBezTo>
                  <a:pt x="1533" y="592"/>
                  <a:pt x="1533" y="592"/>
                  <a:pt x="1533" y="592"/>
                </a:cubicBezTo>
                <a:cubicBezTo>
                  <a:pt x="1533" y="592"/>
                  <a:pt x="1533" y="592"/>
                  <a:pt x="1533" y="592"/>
                </a:cubicBezTo>
                <a:cubicBezTo>
                  <a:pt x="1534" y="592"/>
                  <a:pt x="1534" y="592"/>
                  <a:pt x="1534" y="592"/>
                </a:cubicBezTo>
                <a:cubicBezTo>
                  <a:pt x="1534" y="592"/>
                  <a:pt x="1534" y="592"/>
                  <a:pt x="1534" y="592"/>
                </a:cubicBezTo>
                <a:cubicBezTo>
                  <a:pt x="1543" y="583"/>
                  <a:pt x="1543" y="583"/>
                  <a:pt x="1543" y="583"/>
                </a:cubicBezTo>
                <a:cubicBezTo>
                  <a:pt x="1544" y="582"/>
                  <a:pt x="1544" y="580"/>
                  <a:pt x="1543" y="579"/>
                </a:cubicBezTo>
                <a:cubicBezTo>
                  <a:pt x="1541" y="577"/>
                  <a:pt x="1539" y="577"/>
                  <a:pt x="1538" y="579"/>
                </a:cubicBezTo>
                <a:cubicBezTo>
                  <a:pt x="1530" y="587"/>
                  <a:pt x="1530" y="587"/>
                  <a:pt x="1530" y="587"/>
                </a:cubicBezTo>
                <a:cubicBezTo>
                  <a:pt x="1530" y="587"/>
                  <a:pt x="1529" y="587"/>
                  <a:pt x="1529" y="587"/>
                </a:cubicBezTo>
                <a:cubicBezTo>
                  <a:pt x="1529" y="587"/>
                  <a:pt x="1529" y="588"/>
                  <a:pt x="1529" y="588"/>
                </a:cubicBezTo>
                <a:cubicBezTo>
                  <a:pt x="1529" y="588"/>
                  <a:pt x="1529" y="588"/>
                  <a:pt x="1529" y="588"/>
                </a:cubicBezTo>
                <a:cubicBezTo>
                  <a:pt x="1527" y="590"/>
                  <a:pt x="1527" y="590"/>
                  <a:pt x="1527" y="590"/>
                </a:cubicBezTo>
                <a:cubicBezTo>
                  <a:pt x="1526" y="591"/>
                  <a:pt x="1526" y="593"/>
                  <a:pt x="1527" y="594"/>
                </a:cubicBezTo>
                <a:cubicBezTo>
                  <a:pt x="1527" y="595"/>
                  <a:pt x="1528" y="595"/>
                  <a:pt x="1529" y="595"/>
                </a:cubicBezTo>
                <a:close/>
                <a:moveTo>
                  <a:pt x="1576" y="548"/>
                </a:moveTo>
                <a:cubicBezTo>
                  <a:pt x="1577" y="548"/>
                  <a:pt x="1577" y="548"/>
                  <a:pt x="1578" y="547"/>
                </a:cubicBezTo>
                <a:cubicBezTo>
                  <a:pt x="1590" y="535"/>
                  <a:pt x="1590" y="535"/>
                  <a:pt x="1590" y="535"/>
                </a:cubicBezTo>
                <a:cubicBezTo>
                  <a:pt x="1592" y="534"/>
                  <a:pt x="1592" y="532"/>
                  <a:pt x="1590" y="531"/>
                </a:cubicBezTo>
                <a:cubicBezTo>
                  <a:pt x="1589" y="529"/>
                  <a:pt x="1587" y="529"/>
                  <a:pt x="1586" y="531"/>
                </a:cubicBezTo>
                <a:cubicBezTo>
                  <a:pt x="1576" y="541"/>
                  <a:pt x="1576" y="541"/>
                  <a:pt x="1576" y="541"/>
                </a:cubicBezTo>
                <a:cubicBezTo>
                  <a:pt x="1574" y="543"/>
                  <a:pt x="1574" y="543"/>
                  <a:pt x="1574" y="543"/>
                </a:cubicBezTo>
                <a:cubicBezTo>
                  <a:pt x="1572" y="544"/>
                  <a:pt x="1572" y="546"/>
                  <a:pt x="1574" y="547"/>
                </a:cubicBezTo>
                <a:cubicBezTo>
                  <a:pt x="1574" y="548"/>
                  <a:pt x="1575" y="548"/>
                  <a:pt x="1576" y="548"/>
                </a:cubicBezTo>
                <a:close/>
                <a:moveTo>
                  <a:pt x="1582" y="556"/>
                </a:moveTo>
                <a:cubicBezTo>
                  <a:pt x="1582" y="556"/>
                  <a:pt x="1583" y="556"/>
                  <a:pt x="1584" y="556"/>
                </a:cubicBezTo>
                <a:cubicBezTo>
                  <a:pt x="1593" y="546"/>
                  <a:pt x="1593" y="546"/>
                  <a:pt x="1593" y="546"/>
                </a:cubicBezTo>
                <a:cubicBezTo>
                  <a:pt x="1594" y="545"/>
                  <a:pt x="1594" y="543"/>
                  <a:pt x="1593" y="542"/>
                </a:cubicBezTo>
                <a:cubicBezTo>
                  <a:pt x="1592" y="541"/>
                  <a:pt x="1590" y="541"/>
                  <a:pt x="1589" y="542"/>
                </a:cubicBezTo>
                <a:cubicBezTo>
                  <a:pt x="1579" y="551"/>
                  <a:pt x="1579" y="551"/>
                  <a:pt x="1579" y="551"/>
                </a:cubicBezTo>
                <a:cubicBezTo>
                  <a:pt x="1578" y="552"/>
                  <a:pt x="1578" y="554"/>
                  <a:pt x="1579" y="556"/>
                </a:cubicBezTo>
                <a:cubicBezTo>
                  <a:pt x="1580" y="556"/>
                  <a:pt x="1581" y="556"/>
                  <a:pt x="1582" y="556"/>
                </a:cubicBezTo>
                <a:close/>
                <a:moveTo>
                  <a:pt x="1450" y="686"/>
                </a:moveTo>
                <a:cubicBezTo>
                  <a:pt x="1450" y="686"/>
                  <a:pt x="1451" y="686"/>
                  <a:pt x="1452" y="686"/>
                </a:cubicBezTo>
                <a:cubicBezTo>
                  <a:pt x="1452" y="686"/>
                  <a:pt x="1453" y="686"/>
                  <a:pt x="1454" y="686"/>
                </a:cubicBezTo>
                <a:cubicBezTo>
                  <a:pt x="1472" y="668"/>
                  <a:pt x="1472" y="668"/>
                  <a:pt x="1472" y="668"/>
                </a:cubicBezTo>
                <a:cubicBezTo>
                  <a:pt x="1473" y="667"/>
                  <a:pt x="1473" y="665"/>
                  <a:pt x="1472" y="664"/>
                </a:cubicBezTo>
                <a:cubicBezTo>
                  <a:pt x="1470" y="662"/>
                  <a:pt x="1468" y="662"/>
                  <a:pt x="1467" y="664"/>
                </a:cubicBezTo>
                <a:cubicBezTo>
                  <a:pt x="1450" y="681"/>
                  <a:pt x="1450" y="681"/>
                  <a:pt x="1450" y="681"/>
                </a:cubicBezTo>
                <a:cubicBezTo>
                  <a:pt x="1448" y="682"/>
                  <a:pt x="1448" y="684"/>
                  <a:pt x="1450" y="686"/>
                </a:cubicBezTo>
                <a:close/>
                <a:moveTo>
                  <a:pt x="1509" y="643"/>
                </a:moveTo>
                <a:cubicBezTo>
                  <a:pt x="1510" y="643"/>
                  <a:pt x="1511" y="642"/>
                  <a:pt x="1512" y="642"/>
                </a:cubicBezTo>
                <a:cubicBezTo>
                  <a:pt x="1515" y="638"/>
                  <a:pt x="1515" y="638"/>
                  <a:pt x="1515" y="638"/>
                </a:cubicBezTo>
                <a:cubicBezTo>
                  <a:pt x="1517" y="637"/>
                  <a:pt x="1517" y="635"/>
                  <a:pt x="1515" y="634"/>
                </a:cubicBezTo>
                <a:cubicBezTo>
                  <a:pt x="1514" y="632"/>
                  <a:pt x="1512" y="632"/>
                  <a:pt x="1511" y="634"/>
                </a:cubicBezTo>
                <a:cubicBezTo>
                  <a:pt x="1507" y="637"/>
                  <a:pt x="1507" y="637"/>
                  <a:pt x="1507" y="637"/>
                </a:cubicBezTo>
                <a:cubicBezTo>
                  <a:pt x="1506" y="639"/>
                  <a:pt x="1506" y="641"/>
                  <a:pt x="1507" y="642"/>
                </a:cubicBezTo>
                <a:cubicBezTo>
                  <a:pt x="1508" y="642"/>
                  <a:pt x="1509" y="643"/>
                  <a:pt x="1509" y="643"/>
                </a:cubicBezTo>
                <a:close/>
                <a:moveTo>
                  <a:pt x="1593" y="559"/>
                </a:moveTo>
                <a:cubicBezTo>
                  <a:pt x="1594" y="559"/>
                  <a:pt x="1595" y="558"/>
                  <a:pt x="1596" y="558"/>
                </a:cubicBezTo>
                <a:cubicBezTo>
                  <a:pt x="1614" y="539"/>
                  <a:pt x="1614" y="539"/>
                  <a:pt x="1614" y="539"/>
                </a:cubicBezTo>
                <a:cubicBezTo>
                  <a:pt x="1616" y="538"/>
                  <a:pt x="1616" y="536"/>
                  <a:pt x="1614" y="535"/>
                </a:cubicBezTo>
                <a:cubicBezTo>
                  <a:pt x="1613" y="533"/>
                  <a:pt x="1611" y="533"/>
                  <a:pt x="1610" y="535"/>
                </a:cubicBezTo>
                <a:cubicBezTo>
                  <a:pt x="1591" y="553"/>
                  <a:pt x="1591" y="553"/>
                  <a:pt x="1591" y="553"/>
                </a:cubicBezTo>
                <a:cubicBezTo>
                  <a:pt x="1590" y="555"/>
                  <a:pt x="1590" y="557"/>
                  <a:pt x="1591" y="558"/>
                </a:cubicBezTo>
                <a:cubicBezTo>
                  <a:pt x="1592" y="558"/>
                  <a:pt x="1593" y="559"/>
                  <a:pt x="1593" y="559"/>
                </a:cubicBezTo>
                <a:close/>
                <a:moveTo>
                  <a:pt x="1568" y="584"/>
                </a:moveTo>
                <a:cubicBezTo>
                  <a:pt x="1569" y="584"/>
                  <a:pt x="1570" y="583"/>
                  <a:pt x="1571" y="583"/>
                </a:cubicBezTo>
                <a:cubicBezTo>
                  <a:pt x="1572" y="582"/>
                  <a:pt x="1572" y="582"/>
                  <a:pt x="1572" y="582"/>
                </a:cubicBezTo>
                <a:cubicBezTo>
                  <a:pt x="1573" y="581"/>
                  <a:pt x="1573" y="579"/>
                  <a:pt x="1572" y="577"/>
                </a:cubicBezTo>
                <a:cubicBezTo>
                  <a:pt x="1570" y="576"/>
                  <a:pt x="1569" y="576"/>
                  <a:pt x="1567" y="577"/>
                </a:cubicBezTo>
                <a:cubicBezTo>
                  <a:pt x="1566" y="578"/>
                  <a:pt x="1566" y="578"/>
                  <a:pt x="1566" y="578"/>
                </a:cubicBezTo>
                <a:cubicBezTo>
                  <a:pt x="1565" y="580"/>
                  <a:pt x="1565" y="582"/>
                  <a:pt x="1566" y="583"/>
                </a:cubicBezTo>
                <a:cubicBezTo>
                  <a:pt x="1567" y="583"/>
                  <a:pt x="1568" y="584"/>
                  <a:pt x="1568" y="584"/>
                </a:cubicBezTo>
                <a:close/>
                <a:moveTo>
                  <a:pt x="1445" y="707"/>
                </a:moveTo>
                <a:cubicBezTo>
                  <a:pt x="1446" y="707"/>
                  <a:pt x="1446" y="707"/>
                  <a:pt x="1447" y="707"/>
                </a:cubicBezTo>
                <a:cubicBezTo>
                  <a:pt x="1451" y="702"/>
                  <a:pt x="1451" y="702"/>
                  <a:pt x="1451" y="702"/>
                </a:cubicBezTo>
                <a:cubicBezTo>
                  <a:pt x="1451" y="702"/>
                  <a:pt x="1452" y="702"/>
                  <a:pt x="1452" y="701"/>
                </a:cubicBezTo>
                <a:cubicBezTo>
                  <a:pt x="1452" y="701"/>
                  <a:pt x="1453" y="701"/>
                  <a:pt x="1453" y="700"/>
                </a:cubicBezTo>
                <a:cubicBezTo>
                  <a:pt x="1491" y="662"/>
                  <a:pt x="1491" y="662"/>
                  <a:pt x="1491" y="662"/>
                </a:cubicBezTo>
                <a:cubicBezTo>
                  <a:pt x="1492" y="661"/>
                  <a:pt x="1492" y="659"/>
                  <a:pt x="1491" y="658"/>
                </a:cubicBezTo>
                <a:cubicBezTo>
                  <a:pt x="1490" y="657"/>
                  <a:pt x="1488" y="657"/>
                  <a:pt x="1487" y="658"/>
                </a:cubicBezTo>
                <a:cubicBezTo>
                  <a:pt x="1449" y="696"/>
                  <a:pt x="1449" y="696"/>
                  <a:pt x="1449" y="696"/>
                </a:cubicBezTo>
                <a:cubicBezTo>
                  <a:pt x="1448" y="696"/>
                  <a:pt x="1448" y="697"/>
                  <a:pt x="1448" y="697"/>
                </a:cubicBezTo>
                <a:cubicBezTo>
                  <a:pt x="1447" y="697"/>
                  <a:pt x="1447" y="698"/>
                  <a:pt x="1447" y="698"/>
                </a:cubicBezTo>
                <a:cubicBezTo>
                  <a:pt x="1443" y="702"/>
                  <a:pt x="1443" y="702"/>
                  <a:pt x="1443" y="702"/>
                </a:cubicBezTo>
                <a:cubicBezTo>
                  <a:pt x="1441" y="703"/>
                  <a:pt x="1441" y="705"/>
                  <a:pt x="1443" y="707"/>
                </a:cubicBezTo>
                <a:cubicBezTo>
                  <a:pt x="1443" y="707"/>
                  <a:pt x="1444" y="707"/>
                  <a:pt x="1445" y="707"/>
                </a:cubicBezTo>
                <a:close/>
                <a:moveTo>
                  <a:pt x="1560" y="606"/>
                </a:moveTo>
                <a:cubicBezTo>
                  <a:pt x="1561" y="606"/>
                  <a:pt x="1562" y="606"/>
                  <a:pt x="1562" y="605"/>
                </a:cubicBezTo>
                <a:cubicBezTo>
                  <a:pt x="1565" y="603"/>
                  <a:pt x="1565" y="603"/>
                  <a:pt x="1565" y="603"/>
                </a:cubicBezTo>
                <a:cubicBezTo>
                  <a:pt x="1566" y="601"/>
                  <a:pt x="1566" y="599"/>
                  <a:pt x="1565" y="598"/>
                </a:cubicBezTo>
                <a:cubicBezTo>
                  <a:pt x="1564" y="597"/>
                  <a:pt x="1562" y="597"/>
                  <a:pt x="1560" y="598"/>
                </a:cubicBezTo>
                <a:cubicBezTo>
                  <a:pt x="1558" y="601"/>
                  <a:pt x="1558" y="601"/>
                  <a:pt x="1558" y="601"/>
                </a:cubicBezTo>
                <a:cubicBezTo>
                  <a:pt x="1557" y="602"/>
                  <a:pt x="1557" y="604"/>
                  <a:pt x="1558" y="605"/>
                </a:cubicBezTo>
                <a:cubicBezTo>
                  <a:pt x="1559" y="606"/>
                  <a:pt x="1560" y="606"/>
                  <a:pt x="1560" y="606"/>
                </a:cubicBezTo>
                <a:close/>
                <a:moveTo>
                  <a:pt x="1445" y="718"/>
                </a:moveTo>
                <a:cubicBezTo>
                  <a:pt x="1446" y="718"/>
                  <a:pt x="1447" y="719"/>
                  <a:pt x="1447" y="719"/>
                </a:cubicBezTo>
                <a:cubicBezTo>
                  <a:pt x="1448" y="719"/>
                  <a:pt x="1449" y="718"/>
                  <a:pt x="1450" y="718"/>
                </a:cubicBezTo>
                <a:cubicBezTo>
                  <a:pt x="1545" y="622"/>
                  <a:pt x="1545" y="622"/>
                  <a:pt x="1545" y="622"/>
                </a:cubicBezTo>
                <a:cubicBezTo>
                  <a:pt x="1546" y="621"/>
                  <a:pt x="1546" y="619"/>
                  <a:pt x="1545" y="618"/>
                </a:cubicBezTo>
                <a:cubicBezTo>
                  <a:pt x="1544" y="617"/>
                  <a:pt x="1542" y="617"/>
                  <a:pt x="1541" y="618"/>
                </a:cubicBezTo>
                <a:cubicBezTo>
                  <a:pt x="1445" y="713"/>
                  <a:pt x="1445" y="713"/>
                  <a:pt x="1445" y="713"/>
                </a:cubicBezTo>
                <a:cubicBezTo>
                  <a:pt x="1444" y="715"/>
                  <a:pt x="1444" y="717"/>
                  <a:pt x="1445" y="718"/>
                </a:cubicBezTo>
                <a:close/>
                <a:moveTo>
                  <a:pt x="1620" y="538"/>
                </a:moveTo>
                <a:cubicBezTo>
                  <a:pt x="1603" y="556"/>
                  <a:pt x="1603" y="556"/>
                  <a:pt x="1603" y="556"/>
                </a:cubicBezTo>
                <a:cubicBezTo>
                  <a:pt x="1601" y="557"/>
                  <a:pt x="1601" y="559"/>
                  <a:pt x="1603" y="560"/>
                </a:cubicBezTo>
                <a:cubicBezTo>
                  <a:pt x="1603" y="561"/>
                  <a:pt x="1604" y="561"/>
                  <a:pt x="1605" y="561"/>
                </a:cubicBezTo>
                <a:cubicBezTo>
                  <a:pt x="1606" y="561"/>
                  <a:pt x="1606" y="561"/>
                  <a:pt x="1607" y="560"/>
                </a:cubicBezTo>
                <a:cubicBezTo>
                  <a:pt x="1625" y="543"/>
                  <a:pt x="1625" y="543"/>
                  <a:pt x="1625" y="543"/>
                </a:cubicBezTo>
                <a:cubicBezTo>
                  <a:pt x="1626" y="542"/>
                  <a:pt x="1626" y="540"/>
                  <a:pt x="1625" y="538"/>
                </a:cubicBezTo>
                <a:cubicBezTo>
                  <a:pt x="1623" y="537"/>
                  <a:pt x="1622" y="537"/>
                  <a:pt x="1620" y="538"/>
                </a:cubicBezTo>
                <a:close/>
                <a:moveTo>
                  <a:pt x="1447" y="733"/>
                </a:moveTo>
                <a:cubicBezTo>
                  <a:pt x="1447" y="733"/>
                  <a:pt x="1448" y="733"/>
                  <a:pt x="1449" y="733"/>
                </a:cubicBezTo>
                <a:cubicBezTo>
                  <a:pt x="1553" y="628"/>
                  <a:pt x="1553" y="628"/>
                  <a:pt x="1553" y="628"/>
                </a:cubicBezTo>
                <a:cubicBezTo>
                  <a:pt x="1575" y="607"/>
                  <a:pt x="1575" y="607"/>
                  <a:pt x="1575" y="607"/>
                </a:cubicBezTo>
                <a:cubicBezTo>
                  <a:pt x="1578" y="604"/>
                  <a:pt x="1578" y="604"/>
                  <a:pt x="1578" y="604"/>
                </a:cubicBezTo>
                <a:cubicBezTo>
                  <a:pt x="1579" y="602"/>
                  <a:pt x="1579" y="601"/>
                  <a:pt x="1578" y="599"/>
                </a:cubicBezTo>
                <a:cubicBezTo>
                  <a:pt x="1577" y="598"/>
                  <a:pt x="1575" y="598"/>
                  <a:pt x="1573" y="599"/>
                </a:cubicBezTo>
                <a:cubicBezTo>
                  <a:pt x="1445" y="728"/>
                  <a:pt x="1445" y="728"/>
                  <a:pt x="1445" y="728"/>
                </a:cubicBezTo>
                <a:cubicBezTo>
                  <a:pt x="1443" y="729"/>
                  <a:pt x="1443" y="731"/>
                  <a:pt x="1445" y="733"/>
                </a:cubicBezTo>
                <a:cubicBezTo>
                  <a:pt x="1445" y="733"/>
                  <a:pt x="1446" y="733"/>
                  <a:pt x="1447" y="733"/>
                </a:cubicBezTo>
                <a:close/>
                <a:moveTo>
                  <a:pt x="1609" y="568"/>
                </a:moveTo>
                <a:cubicBezTo>
                  <a:pt x="1610" y="568"/>
                  <a:pt x="1611" y="569"/>
                  <a:pt x="1612" y="569"/>
                </a:cubicBezTo>
                <a:cubicBezTo>
                  <a:pt x="1612" y="569"/>
                  <a:pt x="1613" y="568"/>
                  <a:pt x="1614" y="568"/>
                </a:cubicBezTo>
                <a:cubicBezTo>
                  <a:pt x="1634" y="547"/>
                  <a:pt x="1634" y="547"/>
                  <a:pt x="1634" y="547"/>
                </a:cubicBezTo>
                <a:cubicBezTo>
                  <a:pt x="1635" y="546"/>
                  <a:pt x="1635" y="544"/>
                  <a:pt x="1634" y="543"/>
                </a:cubicBezTo>
                <a:cubicBezTo>
                  <a:pt x="1633" y="542"/>
                  <a:pt x="1631" y="542"/>
                  <a:pt x="1630" y="543"/>
                </a:cubicBezTo>
                <a:cubicBezTo>
                  <a:pt x="1609" y="563"/>
                  <a:pt x="1609" y="563"/>
                  <a:pt x="1609" y="563"/>
                </a:cubicBezTo>
                <a:cubicBezTo>
                  <a:pt x="1608" y="565"/>
                  <a:pt x="1608" y="567"/>
                  <a:pt x="1609" y="568"/>
                </a:cubicBezTo>
                <a:close/>
                <a:moveTo>
                  <a:pt x="1612" y="574"/>
                </a:moveTo>
                <a:cubicBezTo>
                  <a:pt x="1612" y="574"/>
                  <a:pt x="1612" y="574"/>
                  <a:pt x="1612" y="575"/>
                </a:cubicBezTo>
                <a:cubicBezTo>
                  <a:pt x="1608" y="579"/>
                  <a:pt x="1608" y="579"/>
                  <a:pt x="1608" y="579"/>
                </a:cubicBezTo>
                <a:cubicBezTo>
                  <a:pt x="1607" y="580"/>
                  <a:pt x="1607" y="582"/>
                  <a:pt x="1608" y="583"/>
                </a:cubicBezTo>
                <a:cubicBezTo>
                  <a:pt x="1609" y="584"/>
                  <a:pt x="1609" y="584"/>
                  <a:pt x="1610" y="584"/>
                </a:cubicBezTo>
                <a:cubicBezTo>
                  <a:pt x="1611" y="584"/>
                  <a:pt x="1612" y="584"/>
                  <a:pt x="1612" y="583"/>
                </a:cubicBezTo>
                <a:cubicBezTo>
                  <a:pt x="1616" y="579"/>
                  <a:pt x="1616" y="579"/>
                  <a:pt x="1616" y="579"/>
                </a:cubicBezTo>
                <a:cubicBezTo>
                  <a:pt x="1617" y="579"/>
                  <a:pt x="1617" y="579"/>
                  <a:pt x="1617" y="579"/>
                </a:cubicBezTo>
                <a:cubicBezTo>
                  <a:pt x="1617" y="579"/>
                  <a:pt x="1617" y="579"/>
                  <a:pt x="1617" y="579"/>
                </a:cubicBezTo>
                <a:cubicBezTo>
                  <a:pt x="1646" y="550"/>
                  <a:pt x="1646" y="550"/>
                  <a:pt x="1646" y="550"/>
                </a:cubicBezTo>
                <a:cubicBezTo>
                  <a:pt x="1647" y="548"/>
                  <a:pt x="1647" y="546"/>
                  <a:pt x="1646" y="545"/>
                </a:cubicBezTo>
                <a:cubicBezTo>
                  <a:pt x="1645" y="544"/>
                  <a:pt x="1643" y="544"/>
                  <a:pt x="1642" y="545"/>
                </a:cubicBezTo>
                <a:cubicBezTo>
                  <a:pt x="1613" y="574"/>
                  <a:pt x="1613" y="574"/>
                  <a:pt x="1613" y="574"/>
                </a:cubicBezTo>
                <a:cubicBezTo>
                  <a:pt x="1612" y="574"/>
                  <a:pt x="1612" y="574"/>
                  <a:pt x="1612" y="574"/>
                </a:cubicBezTo>
                <a:close/>
                <a:moveTo>
                  <a:pt x="1446" y="749"/>
                </a:moveTo>
                <a:cubicBezTo>
                  <a:pt x="1587" y="608"/>
                  <a:pt x="1587" y="608"/>
                  <a:pt x="1587" y="608"/>
                </a:cubicBezTo>
                <a:cubicBezTo>
                  <a:pt x="1589" y="607"/>
                  <a:pt x="1589" y="605"/>
                  <a:pt x="1587" y="604"/>
                </a:cubicBezTo>
                <a:cubicBezTo>
                  <a:pt x="1586" y="602"/>
                  <a:pt x="1584" y="602"/>
                  <a:pt x="1583" y="604"/>
                </a:cubicBezTo>
                <a:cubicBezTo>
                  <a:pt x="1442" y="745"/>
                  <a:pt x="1442" y="745"/>
                  <a:pt x="1442" y="745"/>
                </a:cubicBezTo>
                <a:cubicBezTo>
                  <a:pt x="1441" y="745"/>
                  <a:pt x="1441" y="746"/>
                  <a:pt x="1441" y="747"/>
                </a:cubicBezTo>
                <a:cubicBezTo>
                  <a:pt x="1440" y="747"/>
                  <a:pt x="1439" y="747"/>
                  <a:pt x="1439" y="748"/>
                </a:cubicBezTo>
                <a:cubicBezTo>
                  <a:pt x="1436" y="751"/>
                  <a:pt x="1436" y="751"/>
                  <a:pt x="1436" y="751"/>
                </a:cubicBezTo>
                <a:cubicBezTo>
                  <a:pt x="1434" y="752"/>
                  <a:pt x="1434" y="754"/>
                  <a:pt x="1436" y="755"/>
                </a:cubicBezTo>
                <a:cubicBezTo>
                  <a:pt x="1436" y="756"/>
                  <a:pt x="1437" y="756"/>
                  <a:pt x="1438" y="756"/>
                </a:cubicBezTo>
                <a:cubicBezTo>
                  <a:pt x="1439" y="756"/>
                  <a:pt x="1439" y="756"/>
                  <a:pt x="1440" y="755"/>
                </a:cubicBezTo>
                <a:cubicBezTo>
                  <a:pt x="1443" y="752"/>
                  <a:pt x="1443" y="752"/>
                  <a:pt x="1443" y="752"/>
                </a:cubicBezTo>
                <a:cubicBezTo>
                  <a:pt x="1444" y="752"/>
                  <a:pt x="1444" y="751"/>
                  <a:pt x="1444" y="750"/>
                </a:cubicBezTo>
                <a:cubicBezTo>
                  <a:pt x="1445" y="750"/>
                  <a:pt x="1446" y="750"/>
                  <a:pt x="1446" y="749"/>
                </a:cubicBezTo>
                <a:close/>
                <a:moveTo>
                  <a:pt x="1600" y="605"/>
                </a:moveTo>
                <a:cubicBezTo>
                  <a:pt x="1599" y="603"/>
                  <a:pt x="1597" y="603"/>
                  <a:pt x="1596" y="605"/>
                </a:cubicBezTo>
                <a:cubicBezTo>
                  <a:pt x="1445" y="756"/>
                  <a:pt x="1445" y="756"/>
                  <a:pt x="1445" y="756"/>
                </a:cubicBezTo>
                <a:cubicBezTo>
                  <a:pt x="1443" y="757"/>
                  <a:pt x="1443" y="759"/>
                  <a:pt x="1445" y="760"/>
                </a:cubicBezTo>
                <a:cubicBezTo>
                  <a:pt x="1445" y="761"/>
                  <a:pt x="1446" y="761"/>
                  <a:pt x="1447" y="761"/>
                </a:cubicBezTo>
                <a:cubicBezTo>
                  <a:pt x="1447" y="761"/>
                  <a:pt x="1448" y="761"/>
                  <a:pt x="1449" y="760"/>
                </a:cubicBezTo>
                <a:cubicBezTo>
                  <a:pt x="1600" y="609"/>
                  <a:pt x="1600" y="609"/>
                  <a:pt x="1600" y="609"/>
                </a:cubicBezTo>
                <a:cubicBezTo>
                  <a:pt x="1602" y="608"/>
                  <a:pt x="1602" y="606"/>
                  <a:pt x="1600" y="605"/>
                </a:cubicBezTo>
                <a:close/>
                <a:moveTo>
                  <a:pt x="1621" y="584"/>
                </a:moveTo>
                <a:cubicBezTo>
                  <a:pt x="1621" y="585"/>
                  <a:pt x="1622" y="585"/>
                  <a:pt x="1623" y="585"/>
                </a:cubicBezTo>
                <a:cubicBezTo>
                  <a:pt x="1624" y="585"/>
                  <a:pt x="1624" y="585"/>
                  <a:pt x="1625" y="584"/>
                </a:cubicBezTo>
                <a:cubicBezTo>
                  <a:pt x="1653" y="556"/>
                  <a:pt x="1653" y="556"/>
                  <a:pt x="1653" y="556"/>
                </a:cubicBezTo>
                <a:cubicBezTo>
                  <a:pt x="1654" y="555"/>
                  <a:pt x="1654" y="553"/>
                  <a:pt x="1653" y="552"/>
                </a:cubicBezTo>
                <a:cubicBezTo>
                  <a:pt x="1652" y="551"/>
                  <a:pt x="1650" y="551"/>
                  <a:pt x="1649" y="552"/>
                </a:cubicBezTo>
                <a:cubicBezTo>
                  <a:pt x="1621" y="580"/>
                  <a:pt x="1621" y="580"/>
                  <a:pt x="1621" y="580"/>
                </a:cubicBezTo>
                <a:cubicBezTo>
                  <a:pt x="1619" y="581"/>
                  <a:pt x="1619" y="583"/>
                  <a:pt x="1621" y="584"/>
                </a:cubicBezTo>
                <a:close/>
                <a:moveTo>
                  <a:pt x="1664" y="545"/>
                </a:moveTo>
                <a:cubicBezTo>
                  <a:pt x="1664" y="545"/>
                  <a:pt x="1665" y="544"/>
                  <a:pt x="1666" y="544"/>
                </a:cubicBezTo>
                <a:cubicBezTo>
                  <a:pt x="1669" y="540"/>
                  <a:pt x="1669" y="540"/>
                  <a:pt x="1669" y="540"/>
                </a:cubicBezTo>
                <a:cubicBezTo>
                  <a:pt x="1671" y="539"/>
                  <a:pt x="1671" y="537"/>
                  <a:pt x="1669" y="536"/>
                </a:cubicBezTo>
                <a:cubicBezTo>
                  <a:pt x="1668" y="534"/>
                  <a:pt x="1666" y="534"/>
                  <a:pt x="1665" y="536"/>
                </a:cubicBezTo>
                <a:cubicBezTo>
                  <a:pt x="1661" y="539"/>
                  <a:pt x="1661" y="539"/>
                  <a:pt x="1661" y="539"/>
                </a:cubicBezTo>
                <a:cubicBezTo>
                  <a:pt x="1660" y="540"/>
                  <a:pt x="1660" y="542"/>
                  <a:pt x="1661" y="544"/>
                </a:cubicBezTo>
                <a:cubicBezTo>
                  <a:pt x="1662" y="544"/>
                  <a:pt x="1663" y="545"/>
                  <a:pt x="1664" y="545"/>
                </a:cubicBezTo>
                <a:close/>
                <a:moveTo>
                  <a:pt x="1629" y="590"/>
                </a:moveTo>
                <a:cubicBezTo>
                  <a:pt x="1630" y="591"/>
                  <a:pt x="1630" y="591"/>
                  <a:pt x="1631" y="591"/>
                </a:cubicBezTo>
                <a:cubicBezTo>
                  <a:pt x="1632" y="591"/>
                  <a:pt x="1633" y="591"/>
                  <a:pt x="1633" y="590"/>
                </a:cubicBezTo>
                <a:cubicBezTo>
                  <a:pt x="1660" y="564"/>
                  <a:pt x="1660" y="564"/>
                  <a:pt x="1660" y="564"/>
                </a:cubicBezTo>
                <a:cubicBezTo>
                  <a:pt x="1661" y="562"/>
                  <a:pt x="1661" y="560"/>
                  <a:pt x="1660" y="559"/>
                </a:cubicBezTo>
                <a:cubicBezTo>
                  <a:pt x="1659" y="558"/>
                  <a:pt x="1657" y="558"/>
                  <a:pt x="1655" y="559"/>
                </a:cubicBezTo>
                <a:cubicBezTo>
                  <a:pt x="1629" y="586"/>
                  <a:pt x="1629" y="586"/>
                  <a:pt x="1629" y="586"/>
                </a:cubicBezTo>
                <a:cubicBezTo>
                  <a:pt x="1628" y="587"/>
                  <a:pt x="1628" y="589"/>
                  <a:pt x="1629" y="590"/>
                </a:cubicBezTo>
                <a:close/>
                <a:moveTo>
                  <a:pt x="1594" y="625"/>
                </a:moveTo>
                <a:cubicBezTo>
                  <a:pt x="1593" y="624"/>
                  <a:pt x="1591" y="624"/>
                  <a:pt x="1590" y="625"/>
                </a:cubicBezTo>
                <a:cubicBezTo>
                  <a:pt x="1465" y="750"/>
                  <a:pt x="1465" y="750"/>
                  <a:pt x="1465" y="750"/>
                </a:cubicBezTo>
                <a:cubicBezTo>
                  <a:pt x="1463" y="751"/>
                  <a:pt x="1463" y="753"/>
                  <a:pt x="1465" y="754"/>
                </a:cubicBezTo>
                <a:cubicBezTo>
                  <a:pt x="1465" y="755"/>
                  <a:pt x="1466" y="755"/>
                  <a:pt x="1467" y="755"/>
                </a:cubicBezTo>
                <a:cubicBezTo>
                  <a:pt x="1468" y="755"/>
                  <a:pt x="1468" y="755"/>
                  <a:pt x="1469" y="754"/>
                </a:cubicBezTo>
                <a:cubicBezTo>
                  <a:pt x="1594" y="629"/>
                  <a:pt x="1594" y="629"/>
                  <a:pt x="1594" y="629"/>
                </a:cubicBezTo>
                <a:cubicBezTo>
                  <a:pt x="1595" y="628"/>
                  <a:pt x="1595" y="626"/>
                  <a:pt x="1594" y="625"/>
                </a:cubicBezTo>
                <a:close/>
                <a:moveTo>
                  <a:pt x="1630" y="607"/>
                </a:moveTo>
                <a:cubicBezTo>
                  <a:pt x="1637" y="601"/>
                  <a:pt x="1637" y="601"/>
                  <a:pt x="1637" y="601"/>
                </a:cubicBezTo>
                <a:cubicBezTo>
                  <a:pt x="1638" y="600"/>
                  <a:pt x="1638" y="598"/>
                  <a:pt x="1637" y="596"/>
                </a:cubicBezTo>
                <a:cubicBezTo>
                  <a:pt x="1635" y="595"/>
                  <a:pt x="1633" y="595"/>
                  <a:pt x="1632" y="596"/>
                </a:cubicBezTo>
                <a:cubicBezTo>
                  <a:pt x="1626" y="603"/>
                  <a:pt x="1626" y="603"/>
                  <a:pt x="1626" y="603"/>
                </a:cubicBezTo>
                <a:cubicBezTo>
                  <a:pt x="1625" y="604"/>
                  <a:pt x="1625" y="606"/>
                  <a:pt x="1626" y="607"/>
                </a:cubicBezTo>
                <a:cubicBezTo>
                  <a:pt x="1626" y="608"/>
                  <a:pt x="1627" y="608"/>
                  <a:pt x="1628" y="608"/>
                </a:cubicBezTo>
                <a:cubicBezTo>
                  <a:pt x="1629" y="608"/>
                  <a:pt x="1630" y="608"/>
                  <a:pt x="1630" y="607"/>
                </a:cubicBezTo>
                <a:close/>
                <a:moveTo>
                  <a:pt x="1601" y="632"/>
                </a:moveTo>
                <a:cubicBezTo>
                  <a:pt x="1600" y="631"/>
                  <a:pt x="1598" y="631"/>
                  <a:pt x="1597" y="632"/>
                </a:cubicBezTo>
                <a:cubicBezTo>
                  <a:pt x="1479" y="749"/>
                  <a:pt x="1479" y="749"/>
                  <a:pt x="1479" y="749"/>
                </a:cubicBezTo>
                <a:cubicBezTo>
                  <a:pt x="1478" y="751"/>
                  <a:pt x="1478" y="752"/>
                  <a:pt x="1479" y="754"/>
                </a:cubicBezTo>
                <a:cubicBezTo>
                  <a:pt x="1480" y="754"/>
                  <a:pt x="1481" y="755"/>
                  <a:pt x="1481" y="755"/>
                </a:cubicBezTo>
                <a:cubicBezTo>
                  <a:pt x="1482" y="755"/>
                  <a:pt x="1483" y="754"/>
                  <a:pt x="1484" y="754"/>
                </a:cubicBezTo>
                <a:cubicBezTo>
                  <a:pt x="1601" y="636"/>
                  <a:pt x="1601" y="636"/>
                  <a:pt x="1601" y="636"/>
                </a:cubicBezTo>
                <a:cubicBezTo>
                  <a:pt x="1602" y="635"/>
                  <a:pt x="1602" y="633"/>
                  <a:pt x="1601" y="632"/>
                </a:cubicBezTo>
                <a:close/>
                <a:moveTo>
                  <a:pt x="1687" y="549"/>
                </a:moveTo>
                <a:cubicBezTo>
                  <a:pt x="1688" y="549"/>
                  <a:pt x="1689" y="548"/>
                  <a:pt x="1690" y="548"/>
                </a:cubicBezTo>
                <a:cubicBezTo>
                  <a:pt x="1691" y="546"/>
                  <a:pt x="1691" y="546"/>
                  <a:pt x="1691" y="546"/>
                </a:cubicBezTo>
                <a:cubicBezTo>
                  <a:pt x="1692" y="545"/>
                  <a:pt x="1692" y="543"/>
                  <a:pt x="1691" y="542"/>
                </a:cubicBezTo>
                <a:cubicBezTo>
                  <a:pt x="1690" y="541"/>
                  <a:pt x="1688" y="541"/>
                  <a:pt x="1687" y="542"/>
                </a:cubicBezTo>
                <a:cubicBezTo>
                  <a:pt x="1685" y="543"/>
                  <a:pt x="1685" y="543"/>
                  <a:pt x="1685" y="543"/>
                </a:cubicBezTo>
                <a:cubicBezTo>
                  <a:pt x="1684" y="545"/>
                  <a:pt x="1684" y="547"/>
                  <a:pt x="1685" y="548"/>
                </a:cubicBezTo>
                <a:cubicBezTo>
                  <a:pt x="1686" y="548"/>
                  <a:pt x="1687" y="549"/>
                  <a:pt x="1687" y="549"/>
                </a:cubicBezTo>
                <a:close/>
                <a:moveTo>
                  <a:pt x="1654" y="582"/>
                </a:moveTo>
                <a:cubicBezTo>
                  <a:pt x="1655" y="582"/>
                  <a:pt x="1655" y="582"/>
                  <a:pt x="1656" y="581"/>
                </a:cubicBezTo>
                <a:cubicBezTo>
                  <a:pt x="1668" y="570"/>
                  <a:pt x="1668" y="570"/>
                  <a:pt x="1668" y="570"/>
                </a:cubicBezTo>
                <a:cubicBezTo>
                  <a:pt x="1669" y="568"/>
                  <a:pt x="1669" y="566"/>
                  <a:pt x="1668" y="565"/>
                </a:cubicBezTo>
                <a:cubicBezTo>
                  <a:pt x="1666" y="564"/>
                  <a:pt x="1665" y="564"/>
                  <a:pt x="1663" y="565"/>
                </a:cubicBezTo>
                <a:cubicBezTo>
                  <a:pt x="1652" y="577"/>
                  <a:pt x="1652" y="577"/>
                  <a:pt x="1652" y="577"/>
                </a:cubicBezTo>
                <a:cubicBezTo>
                  <a:pt x="1650" y="578"/>
                  <a:pt x="1650" y="580"/>
                  <a:pt x="1652" y="581"/>
                </a:cubicBezTo>
                <a:cubicBezTo>
                  <a:pt x="1652" y="582"/>
                  <a:pt x="1653" y="582"/>
                  <a:pt x="1654" y="582"/>
                </a:cubicBezTo>
                <a:close/>
                <a:moveTo>
                  <a:pt x="1622" y="625"/>
                </a:moveTo>
                <a:cubicBezTo>
                  <a:pt x="1622" y="626"/>
                  <a:pt x="1623" y="626"/>
                  <a:pt x="1624" y="626"/>
                </a:cubicBezTo>
                <a:cubicBezTo>
                  <a:pt x="1625" y="626"/>
                  <a:pt x="1626" y="626"/>
                  <a:pt x="1626" y="625"/>
                </a:cubicBezTo>
                <a:cubicBezTo>
                  <a:pt x="1639" y="613"/>
                  <a:pt x="1639" y="613"/>
                  <a:pt x="1639" y="613"/>
                </a:cubicBezTo>
                <a:cubicBezTo>
                  <a:pt x="1640" y="611"/>
                  <a:pt x="1640" y="609"/>
                  <a:pt x="1639" y="608"/>
                </a:cubicBezTo>
                <a:cubicBezTo>
                  <a:pt x="1638" y="607"/>
                  <a:pt x="1636" y="607"/>
                  <a:pt x="1634" y="608"/>
                </a:cubicBezTo>
                <a:cubicBezTo>
                  <a:pt x="1622" y="621"/>
                  <a:pt x="1622" y="621"/>
                  <a:pt x="1622" y="621"/>
                </a:cubicBezTo>
                <a:cubicBezTo>
                  <a:pt x="1621" y="622"/>
                  <a:pt x="1621" y="624"/>
                  <a:pt x="1622" y="625"/>
                </a:cubicBezTo>
                <a:close/>
                <a:moveTo>
                  <a:pt x="1665" y="577"/>
                </a:moveTo>
                <a:cubicBezTo>
                  <a:pt x="1658" y="584"/>
                  <a:pt x="1658" y="584"/>
                  <a:pt x="1658" y="584"/>
                </a:cubicBezTo>
                <a:cubicBezTo>
                  <a:pt x="1657" y="585"/>
                  <a:pt x="1657" y="587"/>
                  <a:pt x="1658" y="589"/>
                </a:cubicBezTo>
                <a:cubicBezTo>
                  <a:pt x="1659" y="589"/>
                  <a:pt x="1660" y="589"/>
                  <a:pt x="1661" y="589"/>
                </a:cubicBezTo>
                <a:cubicBezTo>
                  <a:pt x="1661" y="589"/>
                  <a:pt x="1662" y="589"/>
                  <a:pt x="1663" y="589"/>
                </a:cubicBezTo>
                <a:cubicBezTo>
                  <a:pt x="1670" y="582"/>
                  <a:pt x="1670" y="582"/>
                  <a:pt x="1670" y="582"/>
                </a:cubicBezTo>
                <a:cubicBezTo>
                  <a:pt x="1671" y="581"/>
                  <a:pt x="1671" y="579"/>
                  <a:pt x="1670" y="577"/>
                </a:cubicBezTo>
                <a:cubicBezTo>
                  <a:pt x="1668" y="576"/>
                  <a:pt x="1666" y="576"/>
                  <a:pt x="1665" y="577"/>
                </a:cubicBezTo>
                <a:close/>
                <a:moveTo>
                  <a:pt x="1609" y="638"/>
                </a:moveTo>
                <a:cubicBezTo>
                  <a:pt x="1608" y="637"/>
                  <a:pt x="1606" y="637"/>
                  <a:pt x="1605" y="638"/>
                </a:cubicBezTo>
                <a:cubicBezTo>
                  <a:pt x="1504" y="738"/>
                  <a:pt x="1504" y="738"/>
                  <a:pt x="1504" y="738"/>
                </a:cubicBezTo>
                <a:cubicBezTo>
                  <a:pt x="1503" y="739"/>
                  <a:pt x="1503" y="741"/>
                  <a:pt x="1504" y="743"/>
                </a:cubicBezTo>
                <a:cubicBezTo>
                  <a:pt x="1505" y="743"/>
                  <a:pt x="1506" y="743"/>
                  <a:pt x="1507" y="743"/>
                </a:cubicBezTo>
                <a:cubicBezTo>
                  <a:pt x="1507" y="743"/>
                  <a:pt x="1508" y="743"/>
                  <a:pt x="1509" y="743"/>
                </a:cubicBezTo>
                <a:cubicBezTo>
                  <a:pt x="1609" y="642"/>
                  <a:pt x="1609" y="642"/>
                  <a:pt x="1609" y="642"/>
                </a:cubicBezTo>
                <a:cubicBezTo>
                  <a:pt x="1610" y="641"/>
                  <a:pt x="1610" y="639"/>
                  <a:pt x="1609" y="638"/>
                </a:cubicBezTo>
                <a:close/>
                <a:moveTo>
                  <a:pt x="1680" y="571"/>
                </a:moveTo>
                <a:cubicBezTo>
                  <a:pt x="1680" y="571"/>
                  <a:pt x="1681" y="570"/>
                  <a:pt x="1682" y="570"/>
                </a:cubicBezTo>
                <a:cubicBezTo>
                  <a:pt x="1688" y="563"/>
                  <a:pt x="1688" y="563"/>
                  <a:pt x="1688" y="563"/>
                </a:cubicBezTo>
                <a:cubicBezTo>
                  <a:pt x="1688" y="563"/>
                  <a:pt x="1688" y="563"/>
                  <a:pt x="1688" y="563"/>
                </a:cubicBezTo>
                <a:cubicBezTo>
                  <a:pt x="1689" y="562"/>
                  <a:pt x="1689" y="562"/>
                  <a:pt x="1689" y="562"/>
                </a:cubicBezTo>
                <a:cubicBezTo>
                  <a:pt x="1689" y="562"/>
                  <a:pt x="1689" y="562"/>
                  <a:pt x="1689" y="562"/>
                </a:cubicBezTo>
                <a:cubicBezTo>
                  <a:pt x="1691" y="561"/>
                  <a:pt x="1691" y="561"/>
                  <a:pt x="1691" y="561"/>
                </a:cubicBezTo>
                <a:cubicBezTo>
                  <a:pt x="1695" y="556"/>
                  <a:pt x="1695" y="556"/>
                  <a:pt x="1695" y="556"/>
                </a:cubicBezTo>
                <a:cubicBezTo>
                  <a:pt x="1696" y="555"/>
                  <a:pt x="1696" y="553"/>
                  <a:pt x="1695" y="552"/>
                </a:cubicBezTo>
                <a:cubicBezTo>
                  <a:pt x="1694" y="551"/>
                  <a:pt x="1692" y="551"/>
                  <a:pt x="1691" y="552"/>
                </a:cubicBezTo>
                <a:cubicBezTo>
                  <a:pt x="1677" y="565"/>
                  <a:pt x="1677" y="565"/>
                  <a:pt x="1677" y="565"/>
                </a:cubicBezTo>
                <a:cubicBezTo>
                  <a:pt x="1676" y="566"/>
                  <a:pt x="1676" y="568"/>
                  <a:pt x="1677" y="570"/>
                </a:cubicBezTo>
                <a:cubicBezTo>
                  <a:pt x="1678" y="570"/>
                  <a:pt x="1679" y="571"/>
                  <a:pt x="1680" y="571"/>
                </a:cubicBezTo>
                <a:close/>
                <a:moveTo>
                  <a:pt x="1643" y="618"/>
                </a:moveTo>
                <a:cubicBezTo>
                  <a:pt x="1642" y="617"/>
                  <a:pt x="1640" y="617"/>
                  <a:pt x="1639" y="618"/>
                </a:cubicBezTo>
                <a:cubicBezTo>
                  <a:pt x="1522" y="735"/>
                  <a:pt x="1522" y="735"/>
                  <a:pt x="1522" y="735"/>
                </a:cubicBezTo>
                <a:cubicBezTo>
                  <a:pt x="1521" y="736"/>
                  <a:pt x="1521" y="738"/>
                  <a:pt x="1522" y="739"/>
                </a:cubicBezTo>
                <a:cubicBezTo>
                  <a:pt x="1522" y="740"/>
                  <a:pt x="1523" y="740"/>
                  <a:pt x="1524" y="740"/>
                </a:cubicBezTo>
                <a:cubicBezTo>
                  <a:pt x="1525" y="740"/>
                  <a:pt x="1526" y="740"/>
                  <a:pt x="1526" y="739"/>
                </a:cubicBezTo>
                <a:cubicBezTo>
                  <a:pt x="1643" y="622"/>
                  <a:pt x="1643" y="622"/>
                  <a:pt x="1643" y="622"/>
                </a:cubicBezTo>
                <a:cubicBezTo>
                  <a:pt x="1644" y="621"/>
                  <a:pt x="1644" y="619"/>
                  <a:pt x="1643" y="618"/>
                </a:cubicBezTo>
                <a:close/>
                <a:moveTo>
                  <a:pt x="1666" y="595"/>
                </a:moveTo>
                <a:cubicBezTo>
                  <a:pt x="1666" y="596"/>
                  <a:pt x="1667" y="596"/>
                  <a:pt x="1668" y="596"/>
                </a:cubicBezTo>
                <a:cubicBezTo>
                  <a:pt x="1669" y="596"/>
                  <a:pt x="1669" y="596"/>
                  <a:pt x="1670" y="595"/>
                </a:cubicBezTo>
                <a:cubicBezTo>
                  <a:pt x="1676" y="589"/>
                  <a:pt x="1676" y="589"/>
                  <a:pt x="1676" y="589"/>
                </a:cubicBezTo>
                <a:cubicBezTo>
                  <a:pt x="1677" y="588"/>
                  <a:pt x="1677" y="586"/>
                  <a:pt x="1676" y="585"/>
                </a:cubicBezTo>
                <a:cubicBezTo>
                  <a:pt x="1675" y="584"/>
                  <a:pt x="1673" y="584"/>
                  <a:pt x="1672" y="585"/>
                </a:cubicBezTo>
                <a:cubicBezTo>
                  <a:pt x="1666" y="591"/>
                  <a:pt x="1666" y="591"/>
                  <a:pt x="1666" y="591"/>
                </a:cubicBezTo>
                <a:cubicBezTo>
                  <a:pt x="1665" y="592"/>
                  <a:pt x="1665" y="594"/>
                  <a:pt x="1666" y="595"/>
                </a:cubicBezTo>
                <a:close/>
                <a:moveTo>
                  <a:pt x="1647" y="628"/>
                </a:moveTo>
                <a:cubicBezTo>
                  <a:pt x="1646" y="627"/>
                  <a:pt x="1644" y="627"/>
                  <a:pt x="1643" y="628"/>
                </a:cubicBezTo>
                <a:cubicBezTo>
                  <a:pt x="1536" y="735"/>
                  <a:pt x="1536" y="735"/>
                  <a:pt x="1536" y="735"/>
                </a:cubicBezTo>
                <a:cubicBezTo>
                  <a:pt x="1534" y="736"/>
                  <a:pt x="1534" y="738"/>
                  <a:pt x="1536" y="739"/>
                </a:cubicBezTo>
                <a:cubicBezTo>
                  <a:pt x="1536" y="740"/>
                  <a:pt x="1537" y="740"/>
                  <a:pt x="1538" y="740"/>
                </a:cubicBezTo>
                <a:cubicBezTo>
                  <a:pt x="1538" y="740"/>
                  <a:pt x="1539" y="740"/>
                  <a:pt x="1540" y="739"/>
                </a:cubicBezTo>
                <a:cubicBezTo>
                  <a:pt x="1647" y="632"/>
                  <a:pt x="1647" y="632"/>
                  <a:pt x="1647" y="632"/>
                </a:cubicBezTo>
                <a:cubicBezTo>
                  <a:pt x="1648" y="631"/>
                  <a:pt x="1648" y="629"/>
                  <a:pt x="1647" y="628"/>
                </a:cubicBezTo>
                <a:close/>
                <a:moveTo>
                  <a:pt x="1682" y="589"/>
                </a:moveTo>
                <a:cubicBezTo>
                  <a:pt x="1681" y="589"/>
                  <a:pt x="1681" y="589"/>
                  <a:pt x="1681" y="589"/>
                </a:cubicBezTo>
                <a:cubicBezTo>
                  <a:pt x="1681" y="589"/>
                  <a:pt x="1681" y="589"/>
                  <a:pt x="1681" y="589"/>
                </a:cubicBezTo>
                <a:cubicBezTo>
                  <a:pt x="1676" y="595"/>
                  <a:pt x="1676" y="595"/>
                  <a:pt x="1676" y="595"/>
                </a:cubicBezTo>
                <a:cubicBezTo>
                  <a:pt x="1675" y="596"/>
                  <a:pt x="1675" y="598"/>
                  <a:pt x="1676" y="599"/>
                </a:cubicBezTo>
                <a:cubicBezTo>
                  <a:pt x="1676" y="600"/>
                  <a:pt x="1677" y="600"/>
                  <a:pt x="1678" y="600"/>
                </a:cubicBezTo>
                <a:cubicBezTo>
                  <a:pt x="1679" y="600"/>
                  <a:pt x="1679" y="600"/>
                  <a:pt x="1680" y="599"/>
                </a:cubicBezTo>
                <a:cubicBezTo>
                  <a:pt x="1686" y="594"/>
                  <a:pt x="1686" y="594"/>
                  <a:pt x="1686" y="594"/>
                </a:cubicBezTo>
                <a:cubicBezTo>
                  <a:pt x="1686" y="594"/>
                  <a:pt x="1686" y="594"/>
                  <a:pt x="1686" y="594"/>
                </a:cubicBezTo>
                <a:cubicBezTo>
                  <a:pt x="1686" y="593"/>
                  <a:pt x="1686" y="593"/>
                  <a:pt x="1686" y="593"/>
                </a:cubicBezTo>
                <a:cubicBezTo>
                  <a:pt x="1688" y="592"/>
                  <a:pt x="1688" y="590"/>
                  <a:pt x="1686" y="589"/>
                </a:cubicBezTo>
                <a:cubicBezTo>
                  <a:pt x="1685" y="587"/>
                  <a:pt x="1683" y="587"/>
                  <a:pt x="1682" y="589"/>
                </a:cubicBezTo>
                <a:close/>
                <a:moveTo>
                  <a:pt x="1708" y="570"/>
                </a:moveTo>
                <a:cubicBezTo>
                  <a:pt x="1709" y="570"/>
                  <a:pt x="1710" y="570"/>
                  <a:pt x="1710" y="569"/>
                </a:cubicBezTo>
                <a:cubicBezTo>
                  <a:pt x="1714" y="565"/>
                  <a:pt x="1714" y="565"/>
                  <a:pt x="1714" y="565"/>
                </a:cubicBezTo>
                <a:cubicBezTo>
                  <a:pt x="1715" y="564"/>
                  <a:pt x="1715" y="562"/>
                  <a:pt x="1714" y="561"/>
                </a:cubicBezTo>
                <a:cubicBezTo>
                  <a:pt x="1713" y="560"/>
                  <a:pt x="1711" y="560"/>
                  <a:pt x="1710" y="561"/>
                </a:cubicBezTo>
                <a:cubicBezTo>
                  <a:pt x="1706" y="565"/>
                  <a:pt x="1706" y="565"/>
                  <a:pt x="1706" y="565"/>
                </a:cubicBezTo>
                <a:cubicBezTo>
                  <a:pt x="1705" y="566"/>
                  <a:pt x="1705" y="568"/>
                  <a:pt x="1706" y="569"/>
                </a:cubicBezTo>
                <a:cubicBezTo>
                  <a:pt x="1706" y="570"/>
                  <a:pt x="1707" y="570"/>
                  <a:pt x="1708" y="570"/>
                </a:cubicBezTo>
                <a:close/>
                <a:moveTo>
                  <a:pt x="1690" y="602"/>
                </a:moveTo>
                <a:cubicBezTo>
                  <a:pt x="1690" y="602"/>
                  <a:pt x="1691" y="602"/>
                  <a:pt x="1692" y="602"/>
                </a:cubicBezTo>
                <a:cubicBezTo>
                  <a:pt x="1694" y="600"/>
                  <a:pt x="1694" y="600"/>
                  <a:pt x="1694" y="600"/>
                </a:cubicBezTo>
                <a:cubicBezTo>
                  <a:pt x="1695" y="598"/>
                  <a:pt x="1695" y="596"/>
                  <a:pt x="1694" y="595"/>
                </a:cubicBezTo>
                <a:cubicBezTo>
                  <a:pt x="1692" y="594"/>
                  <a:pt x="1691" y="594"/>
                  <a:pt x="1689" y="595"/>
                </a:cubicBezTo>
                <a:cubicBezTo>
                  <a:pt x="1687" y="597"/>
                  <a:pt x="1687" y="597"/>
                  <a:pt x="1687" y="597"/>
                </a:cubicBezTo>
                <a:cubicBezTo>
                  <a:pt x="1686" y="598"/>
                  <a:pt x="1686" y="600"/>
                  <a:pt x="1687" y="602"/>
                </a:cubicBezTo>
                <a:cubicBezTo>
                  <a:pt x="1688" y="602"/>
                  <a:pt x="1689" y="602"/>
                  <a:pt x="1690" y="602"/>
                </a:cubicBezTo>
                <a:close/>
                <a:moveTo>
                  <a:pt x="1551" y="743"/>
                </a:moveTo>
                <a:cubicBezTo>
                  <a:pt x="1648" y="645"/>
                  <a:pt x="1648" y="645"/>
                  <a:pt x="1648" y="645"/>
                </a:cubicBezTo>
                <a:cubicBezTo>
                  <a:pt x="1649" y="644"/>
                  <a:pt x="1649" y="642"/>
                  <a:pt x="1648" y="641"/>
                </a:cubicBezTo>
                <a:cubicBezTo>
                  <a:pt x="1647" y="639"/>
                  <a:pt x="1645" y="639"/>
                  <a:pt x="1644" y="641"/>
                </a:cubicBezTo>
                <a:cubicBezTo>
                  <a:pt x="1546" y="738"/>
                  <a:pt x="1546" y="738"/>
                  <a:pt x="1546" y="738"/>
                </a:cubicBezTo>
                <a:cubicBezTo>
                  <a:pt x="1545" y="740"/>
                  <a:pt x="1545" y="742"/>
                  <a:pt x="1546" y="743"/>
                </a:cubicBezTo>
                <a:cubicBezTo>
                  <a:pt x="1547" y="743"/>
                  <a:pt x="1548" y="744"/>
                  <a:pt x="1548" y="744"/>
                </a:cubicBezTo>
                <a:cubicBezTo>
                  <a:pt x="1549" y="744"/>
                  <a:pt x="1550" y="743"/>
                  <a:pt x="1551" y="743"/>
                </a:cubicBezTo>
                <a:close/>
                <a:moveTo>
                  <a:pt x="1722" y="584"/>
                </a:moveTo>
                <a:cubicBezTo>
                  <a:pt x="1723" y="584"/>
                  <a:pt x="1723" y="584"/>
                  <a:pt x="1724" y="583"/>
                </a:cubicBezTo>
                <a:cubicBezTo>
                  <a:pt x="1725" y="582"/>
                  <a:pt x="1725" y="582"/>
                  <a:pt x="1725" y="582"/>
                </a:cubicBezTo>
                <a:cubicBezTo>
                  <a:pt x="1726" y="581"/>
                  <a:pt x="1726" y="579"/>
                  <a:pt x="1725" y="578"/>
                </a:cubicBezTo>
                <a:cubicBezTo>
                  <a:pt x="1724" y="577"/>
                  <a:pt x="1722" y="577"/>
                  <a:pt x="1721" y="578"/>
                </a:cubicBezTo>
                <a:cubicBezTo>
                  <a:pt x="1720" y="579"/>
                  <a:pt x="1720" y="579"/>
                  <a:pt x="1720" y="579"/>
                </a:cubicBezTo>
                <a:cubicBezTo>
                  <a:pt x="1718" y="580"/>
                  <a:pt x="1718" y="582"/>
                  <a:pt x="1720" y="583"/>
                </a:cubicBezTo>
                <a:cubicBezTo>
                  <a:pt x="1720" y="584"/>
                  <a:pt x="1721" y="584"/>
                  <a:pt x="1722" y="584"/>
                </a:cubicBezTo>
                <a:close/>
                <a:moveTo>
                  <a:pt x="1647" y="652"/>
                </a:moveTo>
                <a:cubicBezTo>
                  <a:pt x="1549" y="750"/>
                  <a:pt x="1549" y="750"/>
                  <a:pt x="1549" y="750"/>
                </a:cubicBezTo>
                <a:cubicBezTo>
                  <a:pt x="1548" y="751"/>
                  <a:pt x="1548" y="753"/>
                  <a:pt x="1549" y="754"/>
                </a:cubicBezTo>
                <a:cubicBezTo>
                  <a:pt x="1550" y="755"/>
                  <a:pt x="1550" y="755"/>
                  <a:pt x="1551" y="755"/>
                </a:cubicBezTo>
                <a:cubicBezTo>
                  <a:pt x="1552" y="755"/>
                  <a:pt x="1553" y="755"/>
                  <a:pt x="1553" y="754"/>
                </a:cubicBezTo>
                <a:cubicBezTo>
                  <a:pt x="1651" y="656"/>
                  <a:pt x="1651" y="656"/>
                  <a:pt x="1651" y="656"/>
                </a:cubicBezTo>
                <a:cubicBezTo>
                  <a:pt x="1652" y="655"/>
                  <a:pt x="1652" y="653"/>
                  <a:pt x="1651" y="652"/>
                </a:cubicBezTo>
                <a:cubicBezTo>
                  <a:pt x="1650" y="651"/>
                  <a:pt x="1648" y="651"/>
                  <a:pt x="1647" y="652"/>
                </a:cubicBezTo>
                <a:close/>
                <a:moveTo>
                  <a:pt x="1551" y="762"/>
                </a:moveTo>
                <a:cubicBezTo>
                  <a:pt x="1549" y="764"/>
                  <a:pt x="1549" y="764"/>
                  <a:pt x="1549" y="764"/>
                </a:cubicBezTo>
                <a:cubicBezTo>
                  <a:pt x="1548" y="765"/>
                  <a:pt x="1548" y="767"/>
                  <a:pt x="1549" y="768"/>
                </a:cubicBezTo>
                <a:cubicBezTo>
                  <a:pt x="1549" y="769"/>
                  <a:pt x="1550" y="769"/>
                  <a:pt x="1551" y="769"/>
                </a:cubicBezTo>
                <a:cubicBezTo>
                  <a:pt x="1552" y="769"/>
                  <a:pt x="1553" y="769"/>
                  <a:pt x="1553" y="768"/>
                </a:cubicBezTo>
                <a:cubicBezTo>
                  <a:pt x="1555" y="766"/>
                  <a:pt x="1555" y="766"/>
                  <a:pt x="1555" y="766"/>
                </a:cubicBezTo>
                <a:cubicBezTo>
                  <a:pt x="1556" y="765"/>
                  <a:pt x="1556" y="763"/>
                  <a:pt x="1555" y="762"/>
                </a:cubicBezTo>
                <a:cubicBezTo>
                  <a:pt x="1554" y="760"/>
                  <a:pt x="1552" y="760"/>
                  <a:pt x="1551" y="762"/>
                </a:cubicBezTo>
                <a:close/>
                <a:moveTo>
                  <a:pt x="1734" y="586"/>
                </a:moveTo>
                <a:cubicBezTo>
                  <a:pt x="1735" y="586"/>
                  <a:pt x="1735" y="586"/>
                  <a:pt x="1736" y="585"/>
                </a:cubicBezTo>
                <a:cubicBezTo>
                  <a:pt x="1738" y="583"/>
                  <a:pt x="1738" y="583"/>
                  <a:pt x="1738" y="583"/>
                </a:cubicBezTo>
                <a:cubicBezTo>
                  <a:pt x="1739" y="582"/>
                  <a:pt x="1739" y="580"/>
                  <a:pt x="1738" y="579"/>
                </a:cubicBezTo>
                <a:cubicBezTo>
                  <a:pt x="1737" y="577"/>
                  <a:pt x="1735" y="577"/>
                  <a:pt x="1734" y="579"/>
                </a:cubicBezTo>
                <a:cubicBezTo>
                  <a:pt x="1732" y="581"/>
                  <a:pt x="1732" y="581"/>
                  <a:pt x="1732" y="581"/>
                </a:cubicBezTo>
                <a:cubicBezTo>
                  <a:pt x="1730" y="582"/>
                  <a:pt x="1730" y="584"/>
                  <a:pt x="1732" y="585"/>
                </a:cubicBezTo>
                <a:cubicBezTo>
                  <a:pt x="1732" y="586"/>
                  <a:pt x="1733" y="586"/>
                  <a:pt x="1734" y="586"/>
                </a:cubicBezTo>
                <a:close/>
                <a:moveTo>
                  <a:pt x="1568" y="752"/>
                </a:moveTo>
                <a:cubicBezTo>
                  <a:pt x="1569" y="752"/>
                  <a:pt x="1570" y="752"/>
                  <a:pt x="1570" y="751"/>
                </a:cubicBezTo>
                <a:cubicBezTo>
                  <a:pt x="1659" y="662"/>
                  <a:pt x="1659" y="662"/>
                  <a:pt x="1659" y="662"/>
                </a:cubicBezTo>
                <a:cubicBezTo>
                  <a:pt x="1660" y="661"/>
                  <a:pt x="1660" y="659"/>
                  <a:pt x="1659" y="658"/>
                </a:cubicBezTo>
                <a:cubicBezTo>
                  <a:pt x="1658" y="657"/>
                  <a:pt x="1656" y="657"/>
                  <a:pt x="1655" y="658"/>
                </a:cubicBezTo>
                <a:cubicBezTo>
                  <a:pt x="1566" y="747"/>
                  <a:pt x="1566" y="747"/>
                  <a:pt x="1566" y="747"/>
                </a:cubicBezTo>
                <a:cubicBezTo>
                  <a:pt x="1565" y="748"/>
                  <a:pt x="1565" y="750"/>
                  <a:pt x="1566" y="751"/>
                </a:cubicBezTo>
                <a:cubicBezTo>
                  <a:pt x="1567" y="752"/>
                  <a:pt x="1567" y="752"/>
                  <a:pt x="1568" y="752"/>
                </a:cubicBezTo>
                <a:close/>
                <a:moveTo>
                  <a:pt x="1566" y="768"/>
                </a:moveTo>
                <a:cubicBezTo>
                  <a:pt x="1567" y="768"/>
                  <a:pt x="1568" y="767"/>
                  <a:pt x="1568" y="767"/>
                </a:cubicBezTo>
                <a:cubicBezTo>
                  <a:pt x="1661" y="674"/>
                  <a:pt x="1661" y="674"/>
                  <a:pt x="1661" y="674"/>
                </a:cubicBezTo>
                <a:cubicBezTo>
                  <a:pt x="1662" y="673"/>
                  <a:pt x="1662" y="671"/>
                  <a:pt x="1661" y="670"/>
                </a:cubicBezTo>
                <a:cubicBezTo>
                  <a:pt x="1660" y="668"/>
                  <a:pt x="1658" y="668"/>
                  <a:pt x="1657" y="670"/>
                </a:cubicBezTo>
                <a:cubicBezTo>
                  <a:pt x="1564" y="762"/>
                  <a:pt x="1564" y="762"/>
                  <a:pt x="1564" y="762"/>
                </a:cubicBezTo>
                <a:cubicBezTo>
                  <a:pt x="1563" y="764"/>
                  <a:pt x="1563" y="766"/>
                  <a:pt x="1564" y="767"/>
                </a:cubicBezTo>
                <a:cubicBezTo>
                  <a:pt x="1565" y="767"/>
                  <a:pt x="1565" y="768"/>
                  <a:pt x="1566" y="768"/>
                </a:cubicBezTo>
                <a:close/>
                <a:moveTo>
                  <a:pt x="1738" y="588"/>
                </a:moveTo>
                <a:cubicBezTo>
                  <a:pt x="1736" y="591"/>
                  <a:pt x="1736" y="591"/>
                  <a:pt x="1736" y="591"/>
                </a:cubicBezTo>
                <a:cubicBezTo>
                  <a:pt x="1735" y="592"/>
                  <a:pt x="1735" y="594"/>
                  <a:pt x="1736" y="595"/>
                </a:cubicBezTo>
                <a:cubicBezTo>
                  <a:pt x="1736" y="596"/>
                  <a:pt x="1737" y="596"/>
                  <a:pt x="1738" y="596"/>
                </a:cubicBezTo>
                <a:cubicBezTo>
                  <a:pt x="1739" y="596"/>
                  <a:pt x="1739" y="596"/>
                  <a:pt x="1740" y="595"/>
                </a:cubicBezTo>
                <a:cubicBezTo>
                  <a:pt x="1743" y="592"/>
                  <a:pt x="1743" y="592"/>
                  <a:pt x="1743" y="592"/>
                </a:cubicBezTo>
                <a:cubicBezTo>
                  <a:pt x="1743" y="592"/>
                  <a:pt x="1743" y="592"/>
                  <a:pt x="1743" y="592"/>
                </a:cubicBezTo>
                <a:cubicBezTo>
                  <a:pt x="1743" y="592"/>
                  <a:pt x="1744" y="592"/>
                  <a:pt x="1744" y="591"/>
                </a:cubicBezTo>
                <a:cubicBezTo>
                  <a:pt x="1746" y="589"/>
                  <a:pt x="1746" y="589"/>
                  <a:pt x="1746" y="589"/>
                </a:cubicBezTo>
                <a:cubicBezTo>
                  <a:pt x="1747" y="588"/>
                  <a:pt x="1747" y="586"/>
                  <a:pt x="1746" y="585"/>
                </a:cubicBezTo>
                <a:cubicBezTo>
                  <a:pt x="1745" y="584"/>
                  <a:pt x="1743" y="584"/>
                  <a:pt x="1742" y="585"/>
                </a:cubicBezTo>
                <a:cubicBezTo>
                  <a:pt x="1739" y="587"/>
                  <a:pt x="1739" y="587"/>
                  <a:pt x="1739" y="587"/>
                </a:cubicBezTo>
                <a:cubicBezTo>
                  <a:pt x="1739" y="587"/>
                  <a:pt x="1739" y="587"/>
                  <a:pt x="1739" y="588"/>
                </a:cubicBezTo>
                <a:cubicBezTo>
                  <a:pt x="1739" y="588"/>
                  <a:pt x="1739" y="588"/>
                  <a:pt x="1738" y="588"/>
                </a:cubicBezTo>
                <a:close/>
                <a:moveTo>
                  <a:pt x="1667" y="677"/>
                </a:moveTo>
                <a:cubicBezTo>
                  <a:pt x="1666" y="676"/>
                  <a:pt x="1664" y="676"/>
                  <a:pt x="1663" y="677"/>
                </a:cubicBezTo>
                <a:cubicBezTo>
                  <a:pt x="1565" y="776"/>
                  <a:pt x="1565" y="776"/>
                  <a:pt x="1565" y="776"/>
                </a:cubicBezTo>
                <a:cubicBezTo>
                  <a:pt x="1563" y="777"/>
                  <a:pt x="1563" y="779"/>
                  <a:pt x="1565" y="780"/>
                </a:cubicBezTo>
                <a:cubicBezTo>
                  <a:pt x="1565" y="781"/>
                  <a:pt x="1566" y="781"/>
                  <a:pt x="1567" y="781"/>
                </a:cubicBezTo>
                <a:cubicBezTo>
                  <a:pt x="1567" y="781"/>
                  <a:pt x="1568" y="781"/>
                  <a:pt x="1569" y="780"/>
                </a:cubicBezTo>
                <a:cubicBezTo>
                  <a:pt x="1667" y="682"/>
                  <a:pt x="1667" y="682"/>
                  <a:pt x="1667" y="682"/>
                </a:cubicBezTo>
                <a:cubicBezTo>
                  <a:pt x="1669" y="681"/>
                  <a:pt x="1669" y="679"/>
                  <a:pt x="1667" y="677"/>
                </a:cubicBezTo>
                <a:close/>
                <a:moveTo>
                  <a:pt x="1737" y="612"/>
                </a:moveTo>
                <a:cubicBezTo>
                  <a:pt x="1738" y="611"/>
                  <a:pt x="1738" y="609"/>
                  <a:pt x="1737" y="608"/>
                </a:cubicBezTo>
                <a:cubicBezTo>
                  <a:pt x="1736" y="607"/>
                  <a:pt x="1734" y="607"/>
                  <a:pt x="1733" y="608"/>
                </a:cubicBezTo>
                <a:cubicBezTo>
                  <a:pt x="1732" y="609"/>
                  <a:pt x="1732" y="609"/>
                  <a:pt x="1732" y="609"/>
                </a:cubicBezTo>
                <a:cubicBezTo>
                  <a:pt x="1731" y="610"/>
                  <a:pt x="1731" y="612"/>
                  <a:pt x="1732" y="613"/>
                </a:cubicBezTo>
                <a:cubicBezTo>
                  <a:pt x="1732" y="614"/>
                  <a:pt x="1733" y="614"/>
                  <a:pt x="1734" y="614"/>
                </a:cubicBezTo>
                <a:cubicBezTo>
                  <a:pt x="1735" y="614"/>
                  <a:pt x="1736" y="614"/>
                  <a:pt x="1736" y="613"/>
                </a:cubicBezTo>
                <a:lnTo>
                  <a:pt x="1737" y="612"/>
                </a:lnTo>
                <a:close/>
                <a:moveTo>
                  <a:pt x="1743" y="597"/>
                </a:moveTo>
                <a:cubicBezTo>
                  <a:pt x="1742" y="598"/>
                  <a:pt x="1742" y="600"/>
                  <a:pt x="1743" y="602"/>
                </a:cubicBezTo>
                <a:cubicBezTo>
                  <a:pt x="1744" y="602"/>
                  <a:pt x="1745" y="602"/>
                  <a:pt x="1745" y="602"/>
                </a:cubicBezTo>
                <a:cubicBezTo>
                  <a:pt x="1746" y="602"/>
                  <a:pt x="1747" y="602"/>
                  <a:pt x="1748" y="602"/>
                </a:cubicBezTo>
                <a:cubicBezTo>
                  <a:pt x="1750" y="599"/>
                  <a:pt x="1750" y="599"/>
                  <a:pt x="1750" y="599"/>
                </a:cubicBezTo>
                <a:cubicBezTo>
                  <a:pt x="1751" y="598"/>
                  <a:pt x="1751" y="596"/>
                  <a:pt x="1750" y="595"/>
                </a:cubicBezTo>
                <a:cubicBezTo>
                  <a:pt x="1749" y="593"/>
                  <a:pt x="1747" y="593"/>
                  <a:pt x="1746" y="595"/>
                </a:cubicBezTo>
                <a:lnTo>
                  <a:pt x="1743" y="597"/>
                </a:lnTo>
                <a:close/>
                <a:moveTo>
                  <a:pt x="1668" y="687"/>
                </a:moveTo>
                <a:cubicBezTo>
                  <a:pt x="1574" y="780"/>
                  <a:pt x="1574" y="780"/>
                  <a:pt x="1574" y="780"/>
                </a:cubicBezTo>
                <a:cubicBezTo>
                  <a:pt x="1573" y="782"/>
                  <a:pt x="1573" y="784"/>
                  <a:pt x="1574" y="785"/>
                </a:cubicBezTo>
                <a:cubicBezTo>
                  <a:pt x="1575" y="785"/>
                  <a:pt x="1575" y="786"/>
                  <a:pt x="1576" y="786"/>
                </a:cubicBezTo>
                <a:cubicBezTo>
                  <a:pt x="1577" y="786"/>
                  <a:pt x="1578" y="785"/>
                  <a:pt x="1578" y="785"/>
                </a:cubicBezTo>
                <a:cubicBezTo>
                  <a:pt x="1672" y="691"/>
                  <a:pt x="1672" y="691"/>
                  <a:pt x="1672" y="691"/>
                </a:cubicBezTo>
                <a:cubicBezTo>
                  <a:pt x="1673" y="690"/>
                  <a:pt x="1673" y="688"/>
                  <a:pt x="1672" y="687"/>
                </a:cubicBezTo>
                <a:cubicBezTo>
                  <a:pt x="1671" y="686"/>
                  <a:pt x="1669" y="686"/>
                  <a:pt x="1668" y="687"/>
                </a:cubicBezTo>
                <a:close/>
                <a:moveTo>
                  <a:pt x="1674" y="699"/>
                </a:moveTo>
                <a:cubicBezTo>
                  <a:pt x="1673" y="697"/>
                  <a:pt x="1671" y="697"/>
                  <a:pt x="1670" y="699"/>
                </a:cubicBezTo>
                <a:cubicBezTo>
                  <a:pt x="1590" y="778"/>
                  <a:pt x="1590" y="778"/>
                  <a:pt x="1590" y="778"/>
                </a:cubicBezTo>
                <a:cubicBezTo>
                  <a:pt x="1589" y="779"/>
                  <a:pt x="1589" y="781"/>
                  <a:pt x="1590" y="782"/>
                </a:cubicBezTo>
                <a:cubicBezTo>
                  <a:pt x="1591" y="783"/>
                  <a:pt x="1592" y="783"/>
                  <a:pt x="1593" y="783"/>
                </a:cubicBezTo>
                <a:cubicBezTo>
                  <a:pt x="1593" y="783"/>
                  <a:pt x="1594" y="783"/>
                  <a:pt x="1595" y="782"/>
                </a:cubicBezTo>
                <a:cubicBezTo>
                  <a:pt x="1674" y="703"/>
                  <a:pt x="1674" y="703"/>
                  <a:pt x="1674" y="703"/>
                </a:cubicBezTo>
                <a:cubicBezTo>
                  <a:pt x="1675" y="702"/>
                  <a:pt x="1675" y="700"/>
                  <a:pt x="1674" y="699"/>
                </a:cubicBezTo>
                <a:close/>
                <a:moveTo>
                  <a:pt x="1584" y="798"/>
                </a:moveTo>
                <a:cubicBezTo>
                  <a:pt x="1572" y="810"/>
                  <a:pt x="1572" y="810"/>
                  <a:pt x="1572" y="810"/>
                </a:cubicBezTo>
                <a:cubicBezTo>
                  <a:pt x="1571" y="812"/>
                  <a:pt x="1571" y="814"/>
                  <a:pt x="1572" y="815"/>
                </a:cubicBezTo>
                <a:cubicBezTo>
                  <a:pt x="1573" y="815"/>
                  <a:pt x="1573" y="816"/>
                  <a:pt x="1574" y="816"/>
                </a:cubicBezTo>
                <a:cubicBezTo>
                  <a:pt x="1575" y="816"/>
                  <a:pt x="1576" y="815"/>
                  <a:pt x="1576" y="815"/>
                </a:cubicBezTo>
                <a:cubicBezTo>
                  <a:pt x="1589" y="803"/>
                  <a:pt x="1589" y="803"/>
                  <a:pt x="1589" y="803"/>
                </a:cubicBezTo>
                <a:cubicBezTo>
                  <a:pt x="1590" y="801"/>
                  <a:pt x="1590" y="799"/>
                  <a:pt x="1589" y="798"/>
                </a:cubicBezTo>
                <a:cubicBezTo>
                  <a:pt x="1587" y="797"/>
                  <a:pt x="1585" y="797"/>
                  <a:pt x="1584" y="798"/>
                </a:cubicBezTo>
                <a:close/>
                <a:moveTo>
                  <a:pt x="1668" y="715"/>
                </a:moveTo>
                <a:cubicBezTo>
                  <a:pt x="1606" y="776"/>
                  <a:pt x="1606" y="776"/>
                  <a:pt x="1606" y="776"/>
                </a:cubicBezTo>
                <a:cubicBezTo>
                  <a:pt x="1605" y="777"/>
                  <a:pt x="1605" y="779"/>
                  <a:pt x="1606" y="780"/>
                </a:cubicBezTo>
                <a:cubicBezTo>
                  <a:pt x="1607" y="781"/>
                  <a:pt x="1608" y="781"/>
                  <a:pt x="1609" y="781"/>
                </a:cubicBezTo>
                <a:cubicBezTo>
                  <a:pt x="1609" y="781"/>
                  <a:pt x="1610" y="781"/>
                  <a:pt x="1611" y="780"/>
                </a:cubicBezTo>
                <a:cubicBezTo>
                  <a:pt x="1672" y="719"/>
                  <a:pt x="1672" y="719"/>
                  <a:pt x="1672" y="719"/>
                </a:cubicBezTo>
                <a:cubicBezTo>
                  <a:pt x="1673" y="718"/>
                  <a:pt x="1673" y="716"/>
                  <a:pt x="1672" y="715"/>
                </a:cubicBezTo>
                <a:cubicBezTo>
                  <a:pt x="1671" y="714"/>
                  <a:pt x="1669" y="714"/>
                  <a:pt x="1668" y="715"/>
                </a:cubicBezTo>
                <a:close/>
                <a:moveTo>
                  <a:pt x="1746" y="655"/>
                </a:moveTo>
                <a:cubicBezTo>
                  <a:pt x="1745" y="654"/>
                  <a:pt x="1743" y="654"/>
                  <a:pt x="1742" y="655"/>
                </a:cubicBezTo>
                <a:cubicBezTo>
                  <a:pt x="1740" y="656"/>
                  <a:pt x="1740" y="656"/>
                  <a:pt x="1740" y="656"/>
                </a:cubicBezTo>
                <a:cubicBezTo>
                  <a:pt x="1739" y="657"/>
                  <a:pt x="1739" y="659"/>
                  <a:pt x="1740" y="660"/>
                </a:cubicBezTo>
                <a:cubicBezTo>
                  <a:pt x="1741" y="661"/>
                  <a:pt x="1742" y="661"/>
                  <a:pt x="1743" y="661"/>
                </a:cubicBezTo>
                <a:cubicBezTo>
                  <a:pt x="1743" y="661"/>
                  <a:pt x="1744" y="661"/>
                  <a:pt x="1745" y="660"/>
                </a:cubicBezTo>
                <a:cubicBezTo>
                  <a:pt x="1746" y="659"/>
                  <a:pt x="1746" y="659"/>
                  <a:pt x="1746" y="659"/>
                </a:cubicBezTo>
                <a:cubicBezTo>
                  <a:pt x="1747" y="658"/>
                  <a:pt x="1747" y="656"/>
                  <a:pt x="1746" y="655"/>
                </a:cubicBezTo>
                <a:close/>
                <a:moveTo>
                  <a:pt x="1769" y="635"/>
                </a:moveTo>
                <a:cubicBezTo>
                  <a:pt x="1770" y="635"/>
                  <a:pt x="1771" y="634"/>
                  <a:pt x="1771" y="634"/>
                </a:cubicBezTo>
                <a:cubicBezTo>
                  <a:pt x="1775" y="630"/>
                  <a:pt x="1775" y="630"/>
                  <a:pt x="1775" y="630"/>
                </a:cubicBezTo>
                <a:cubicBezTo>
                  <a:pt x="1777" y="629"/>
                  <a:pt x="1777" y="627"/>
                  <a:pt x="1775" y="625"/>
                </a:cubicBezTo>
                <a:cubicBezTo>
                  <a:pt x="1774" y="624"/>
                  <a:pt x="1772" y="624"/>
                  <a:pt x="1771" y="625"/>
                </a:cubicBezTo>
                <a:cubicBezTo>
                  <a:pt x="1767" y="629"/>
                  <a:pt x="1767" y="629"/>
                  <a:pt x="1767" y="629"/>
                </a:cubicBezTo>
                <a:cubicBezTo>
                  <a:pt x="1766" y="631"/>
                  <a:pt x="1766" y="633"/>
                  <a:pt x="1767" y="634"/>
                </a:cubicBezTo>
                <a:cubicBezTo>
                  <a:pt x="1768" y="634"/>
                  <a:pt x="1768" y="635"/>
                  <a:pt x="1769" y="635"/>
                </a:cubicBezTo>
                <a:close/>
                <a:moveTo>
                  <a:pt x="1745" y="665"/>
                </a:moveTo>
                <a:cubicBezTo>
                  <a:pt x="1744" y="666"/>
                  <a:pt x="1744" y="668"/>
                  <a:pt x="1745" y="670"/>
                </a:cubicBezTo>
                <a:cubicBezTo>
                  <a:pt x="1746" y="670"/>
                  <a:pt x="1747" y="671"/>
                  <a:pt x="1747" y="671"/>
                </a:cubicBezTo>
                <a:cubicBezTo>
                  <a:pt x="1748" y="671"/>
                  <a:pt x="1749" y="670"/>
                  <a:pt x="1750" y="670"/>
                </a:cubicBezTo>
                <a:cubicBezTo>
                  <a:pt x="1754" y="665"/>
                  <a:pt x="1754" y="665"/>
                  <a:pt x="1754" y="665"/>
                </a:cubicBezTo>
                <a:cubicBezTo>
                  <a:pt x="1755" y="664"/>
                  <a:pt x="1755" y="662"/>
                  <a:pt x="1754" y="661"/>
                </a:cubicBezTo>
                <a:cubicBezTo>
                  <a:pt x="1752" y="660"/>
                  <a:pt x="1750" y="660"/>
                  <a:pt x="1749" y="661"/>
                </a:cubicBezTo>
                <a:lnTo>
                  <a:pt x="1745" y="665"/>
                </a:lnTo>
                <a:close/>
                <a:moveTo>
                  <a:pt x="1751" y="677"/>
                </a:moveTo>
                <a:cubicBezTo>
                  <a:pt x="1752" y="678"/>
                  <a:pt x="1753" y="678"/>
                  <a:pt x="1754" y="678"/>
                </a:cubicBezTo>
                <a:cubicBezTo>
                  <a:pt x="1754" y="678"/>
                  <a:pt x="1755" y="678"/>
                  <a:pt x="1756" y="677"/>
                </a:cubicBezTo>
                <a:cubicBezTo>
                  <a:pt x="1760" y="673"/>
                  <a:pt x="1760" y="673"/>
                  <a:pt x="1760" y="673"/>
                </a:cubicBezTo>
                <a:cubicBezTo>
                  <a:pt x="1761" y="672"/>
                  <a:pt x="1761" y="670"/>
                  <a:pt x="1760" y="669"/>
                </a:cubicBezTo>
                <a:cubicBezTo>
                  <a:pt x="1759" y="667"/>
                  <a:pt x="1757" y="667"/>
                  <a:pt x="1756" y="669"/>
                </a:cubicBezTo>
                <a:cubicBezTo>
                  <a:pt x="1751" y="673"/>
                  <a:pt x="1751" y="673"/>
                  <a:pt x="1751" y="673"/>
                </a:cubicBezTo>
                <a:cubicBezTo>
                  <a:pt x="1750" y="674"/>
                  <a:pt x="1750" y="676"/>
                  <a:pt x="1751" y="677"/>
                </a:cubicBezTo>
                <a:close/>
                <a:moveTo>
                  <a:pt x="1692" y="817"/>
                </a:moveTo>
                <a:cubicBezTo>
                  <a:pt x="1674" y="834"/>
                  <a:pt x="1674" y="834"/>
                  <a:pt x="1674" y="834"/>
                </a:cubicBezTo>
                <a:cubicBezTo>
                  <a:pt x="1673" y="835"/>
                  <a:pt x="1673" y="837"/>
                  <a:pt x="1674" y="839"/>
                </a:cubicBezTo>
                <a:cubicBezTo>
                  <a:pt x="1675" y="839"/>
                  <a:pt x="1675" y="839"/>
                  <a:pt x="1676" y="839"/>
                </a:cubicBezTo>
                <a:cubicBezTo>
                  <a:pt x="1677" y="839"/>
                  <a:pt x="1678" y="839"/>
                  <a:pt x="1678" y="839"/>
                </a:cubicBezTo>
                <a:cubicBezTo>
                  <a:pt x="1696" y="821"/>
                  <a:pt x="1696" y="821"/>
                  <a:pt x="1696" y="821"/>
                </a:cubicBezTo>
                <a:cubicBezTo>
                  <a:pt x="1697" y="820"/>
                  <a:pt x="1697" y="818"/>
                  <a:pt x="1696" y="817"/>
                </a:cubicBezTo>
                <a:cubicBezTo>
                  <a:pt x="1695" y="815"/>
                  <a:pt x="1693" y="815"/>
                  <a:pt x="1692" y="817"/>
                </a:cubicBezTo>
                <a:close/>
                <a:moveTo>
                  <a:pt x="1756" y="766"/>
                </a:moveTo>
                <a:cubicBezTo>
                  <a:pt x="1756" y="766"/>
                  <a:pt x="1756" y="766"/>
                  <a:pt x="1756" y="766"/>
                </a:cubicBezTo>
                <a:cubicBezTo>
                  <a:pt x="1755" y="768"/>
                  <a:pt x="1755" y="768"/>
                  <a:pt x="1755" y="768"/>
                </a:cubicBezTo>
                <a:cubicBezTo>
                  <a:pt x="1753" y="769"/>
                  <a:pt x="1753" y="771"/>
                  <a:pt x="1755" y="772"/>
                </a:cubicBezTo>
                <a:cubicBezTo>
                  <a:pt x="1755" y="773"/>
                  <a:pt x="1756" y="773"/>
                  <a:pt x="1757" y="773"/>
                </a:cubicBezTo>
                <a:cubicBezTo>
                  <a:pt x="1758" y="773"/>
                  <a:pt x="1758" y="773"/>
                  <a:pt x="1759" y="772"/>
                </a:cubicBezTo>
                <a:cubicBezTo>
                  <a:pt x="1760" y="771"/>
                  <a:pt x="1760" y="771"/>
                  <a:pt x="1760" y="771"/>
                </a:cubicBezTo>
                <a:cubicBezTo>
                  <a:pt x="1760" y="771"/>
                  <a:pt x="1761" y="770"/>
                  <a:pt x="1761" y="770"/>
                </a:cubicBezTo>
                <a:cubicBezTo>
                  <a:pt x="1761" y="770"/>
                  <a:pt x="1761" y="770"/>
                  <a:pt x="1761" y="770"/>
                </a:cubicBezTo>
                <a:cubicBezTo>
                  <a:pt x="1766" y="765"/>
                  <a:pt x="1766" y="765"/>
                  <a:pt x="1766" y="765"/>
                </a:cubicBezTo>
                <a:cubicBezTo>
                  <a:pt x="1767" y="764"/>
                  <a:pt x="1767" y="762"/>
                  <a:pt x="1766" y="761"/>
                </a:cubicBezTo>
                <a:cubicBezTo>
                  <a:pt x="1765" y="760"/>
                  <a:pt x="1763" y="760"/>
                  <a:pt x="1762" y="761"/>
                </a:cubicBezTo>
                <a:cubicBezTo>
                  <a:pt x="1757" y="765"/>
                  <a:pt x="1757" y="765"/>
                  <a:pt x="1757" y="765"/>
                </a:cubicBezTo>
                <a:cubicBezTo>
                  <a:pt x="1757" y="766"/>
                  <a:pt x="1757" y="766"/>
                  <a:pt x="1756" y="766"/>
                </a:cubicBezTo>
                <a:close/>
                <a:moveTo>
                  <a:pt x="1728" y="794"/>
                </a:moveTo>
                <a:cubicBezTo>
                  <a:pt x="1703" y="820"/>
                  <a:pt x="1703" y="820"/>
                  <a:pt x="1703" y="820"/>
                </a:cubicBezTo>
                <a:cubicBezTo>
                  <a:pt x="1701" y="821"/>
                  <a:pt x="1701" y="823"/>
                  <a:pt x="1703" y="824"/>
                </a:cubicBezTo>
                <a:cubicBezTo>
                  <a:pt x="1703" y="825"/>
                  <a:pt x="1704" y="825"/>
                  <a:pt x="1705" y="825"/>
                </a:cubicBezTo>
                <a:cubicBezTo>
                  <a:pt x="1706" y="825"/>
                  <a:pt x="1706" y="825"/>
                  <a:pt x="1707" y="824"/>
                </a:cubicBezTo>
                <a:cubicBezTo>
                  <a:pt x="1732" y="799"/>
                  <a:pt x="1732" y="799"/>
                  <a:pt x="1732" y="799"/>
                </a:cubicBezTo>
                <a:cubicBezTo>
                  <a:pt x="1733" y="798"/>
                  <a:pt x="1733" y="796"/>
                  <a:pt x="1732" y="794"/>
                </a:cubicBezTo>
                <a:cubicBezTo>
                  <a:pt x="1731" y="793"/>
                  <a:pt x="1729" y="793"/>
                  <a:pt x="1728" y="794"/>
                </a:cubicBezTo>
                <a:close/>
                <a:moveTo>
                  <a:pt x="1769" y="771"/>
                </a:moveTo>
                <a:cubicBezTo>
                  <a:pt x="1768" y="770"/>
                  <a:pt x="1766" y="770"/>
                  <a:pt x="1765" y="771"/>
                </a:cubicBezTo>
                <a:cubicBezTo>
                  <a:pt x="1744" y="792"/>
                  <a:pt x="1744" y="792"/>
                  <a:pt x="1744" y="792"/>
                </a:cubicBezTo>
                <a:cubicBezTo>
                  <a:pt x="1743" y="794"/>
                  <a:pt x="1743" y="795"/>
                  <a:pt x="1744" y="797"/>
                </a:cubicBezTo>
                <a:cubicBezTo>
                  <a:pt x="1745" y="797"/>
                  <a:pt x="1745" y="798"/>
                  <a:pt x="1746" y="798"/>
                </a:cubicBezTo>
                <a:cubicBezTo>
                  <a:pt x="1747" y="798"/>
                  <a:pt x="1748" y="797"/>
                  <a:pt x="1748" y="797"/>
                </a:cubicBezTo>
                <a:cubicBezTo>
                  <a:pt x="1769" y="776"/>
                  <a:pt x="1769" y="776"/>
                  <a:pt x="1769" y="776"/>
                </a:cubicBezTo>
                <a:cubicBezTo>
                  <a:pt x="1771" y="774"/>
                  <a:pt x="1771" y="773"/>
                  <a:pt x="1769" y="771"/>
                </a:cubicBezTo>
                <a:close/>
                <a:moveTo>
                  <a:pt x="1739" y="797"/>
                </a:moveTo>
                <a:cubicBezTo>
                  <a:pt x="1737" y="799"/>
                  <a:pt x="1737" y="799"/>
                  <a:pt x="1737" y="799"/>
                </a:cubicBezTo>
                <a:cubicBezTo>
                  <a:pt x="1736" y="800"/>
                  <a:pt x="1736" y="802"/>
                  <a:pt x="1737" y="804"/>
                </a:cubicBezTo>
                <a:cubicBezTo>
                  <a:pt x="1738" y="804"/>
                  <a:pt x="1738" y="804"/>
                  <a:pt x="1739" y="804"/>
                </a:cubicBezTo>
                <a:cubicBezTo>
                  <a:pt x="1740" y="804"/>
                  <a:pt x="1741" y="804"/>
                  <a:pt x="1741" y="804"/>
                </a:cubicBezTo>
                <a:cubicBezTo>
                  <a:pt x="1743" y="802"/>
                  <a:pt x="1743" y="802"/>
                  <a:pt x="1743" y="802"/>
                </a:cubicBezTo>
                <a:cubicBezTo>
                  <a:pt x="1744" y="801"/>
                  <a:pt x="1744" y="799"/>
                  <a:pt x="1743" y="797"/>
                </a:cubicBezTo>
                <a:cubicBezTo>
                  <a:pt x="1742" y="796"/>
                  <a:pt x="1740" y="796"/>
                  <a:pt x="1739" y="797"/>
                </a:cubicBezTo>
                <a:close/>
                <a:moveTo>
                  <a:pt x="1778" y="776"/>
                </a:moveTo>
                <a:cubicBezTo>
                  <a:pt x="1777" y="775"/>
                  <a:pt x="1775" y="775"/>
                  <a:pt x="1774" y="776"/>
                </a:cubicBezTo>
                <a:cubicBezTo>
                  <a:pt x="1765" y="785"/>
                  <a:pt x="1765" y="785"/>
                  <a:pt x="1765" y="785"/>
                </a:cubicBezTo>
                <a:cubicBezTo>
                  <a:pt x="1764" y="787"/>
                  <a:pt x="1764" y="789"/>
                  <a:pt x="1765" y="790"/>
                </a:cubicBezTo>
                <a:cubicBezTo>
                  <a:pt x="1765" y="790"/>
                  <a:pt x="1766" y="791"/>
                  <a:pt x="1767" y="791"/>
                </a:cubicBezTo>
                <a:cubicBezTo>
                  <a:pt x="1768" y="791"/>
                  <a:pt x="1769" y="790"/>
                  <a:pt x="1769" y="790"/>
                </a:cubicBezTo>
                <a:cubicBezTo>
                  <a:pt x="1778" y="781"/>
                  <a:pt x="1778" y="781"/>
                  <a:pt x="1778" y="781"/>
                </a:cubicBezTo>
                <a:cubicBezTo>
                  <a:pt x="1779" y="779"/>
                  <a:pt x="1779" y="778"/>
                  <a:pt x="1778" y="776"/>
                </a:cubicBezTo>
                <a:close/>
                <a:moveTo>
                  <a:pt x="465" y="877"/>
                </a:moveTo>
                <a:cubicBezTo>
                  <a:pt x="466" y="876"/>
                  <a:pt x="466" y="874"/>
                  <a:pt x="465" y="873"/>
                </a:cubicBezTo>
                <a:cubicBezTo>
                  <a:pt x="464" y="872"/>
                  <a:pt x="462" y="872"/>
                  <a:pt x="461" y="873"/>
                </a:cubicBezTo>
                <a:cubicBezTo>
                  <a:pt x="456" y="878"/>
                  <a:pt x="456" y="878"/>
                  <a:pt x="456" y="878"/>
                </a:cubicBezTo>
                <a:cubicBezTo>
                  <a:pt x="456" y="879"/>
                  <a:pt x="456" y="879"/>
                  <a:pt x="456" y="879"/>
                </a:cubicBezTo>
                <a:cubicBezTo>
                  <a:pt x="456" y="879"/>
                  <a:pt x="456" y="879"/>
                  <a:pt x="456" y="879"/>
                </a:cubicBezTo>
                <a:cubicBezTo>
                  <a:pt x="454" y="880"/>
                  <a:pt x="454" y="880"/>
                  <a:pt x="454" y="880"/>
                </a:cubicBezTo>
                <a:cubicBezTo>
                  <a:pt x="454" y="879"/>
                  <a:pt x="454" y="879"/>
                  <a:pt x="454" y="879"/>
                </a:cubicBezTo>
                <a:cubicBezTo>
                  <a:pt x="450" y="884"/>
                  <a:pt x="450" y="884"/>
                  <a:pt x="450" y="884"/>
                </a:cubicBezTo>
                <a:cubicBezTo>
                  <a:pt x="448" y="885"/>
                  <a:pt x="448" y="887"/>
                  <a:pt x="450" y="889"/>
                </a:cubicBezTo>
                <a:cubicBezTo>
                  <a:pt x="450" y="889"/>
                  <a:pt x="451" y="889"/>
                  <a:pt x="452" y="889"/>
                </a:cubicBezTo>
                <a:cubicBezTo>
                  <a:pt x="453" y="889"/>
                  <a:pt x="453" y="889"/>
                  <a:pt x="454" y="889"/>
                </a:cubicBezTo>
                <a:cubicBezTo>
                  <a:pt x="460" y="883"/>
                  <a:pt x="460" y="883"/>
                  <a:pt x="460" y="883"/>
                </a:cubicBezTo>
                <a:cubicBezTo>
                  <a:pt x="460" y="882"/>
                  <a:pt x="460" y="882"/>
                  <a:pt x="461" y="882"/>
                </a:cubicBezTo>
                <a:lnTo>
                  <a:pt x="465" y="877"/>
                </a:lnTo>
                <a:close/>
                <a:moveTo>
                  <a:pt x="1004" y="685"/>
                </a:moveTo>
                <a:cubicBezTo>
                  <a:pt x="1004" y="685"/>
                  <a:pt x="1003" y="685"/>
                  <a:pt x="1003" y="685"/>
                </a:cubicBezTo>
                <a:cubicBezTo>
                  <a:pt x="1003" y="685"/>
                  <a:pt x="1003" y="685"/>
                  <a:pt x="1003" y="684"/>
                </a:cubicBezTo>
                <a:cubicBezTo>
                  <a:pt x="1003" y="684"/>
                  <a:pt x="1003" y="684"/>
                  <a:pt x="1003" y="684"/>
                </a:cubicBezTo>
                <a:cubicBezTo>
                  <a:pt x="1003" y="684"/>
                  <a:pt x="1003" y="684"/>
                  <a:pt x="1003" y="684"/>
                </a:cubicBezTo>
                <a:cubicBezTo>
                  <a:pt x="1003" y="684"/>
                  <a:pt x="1003" y="684"/>
                  <a:pt x="1002" y="684"/>
                </a:cubicBezTo>
                <a:cubicBezTo>
                  <a:pt x="1002" y="684"/>
                  <a:pt x="1002" y="684"/>
                  <a:pt x="1002" y="684"/>
                </a:cubicBezTo>
                <a:cubicBezTo>
                  <a:pt x="1002" y="684"/>
                  <a:pt x="1001" y="684"/>
                  <a:pt x="1001" y="684"/>
                </a:cubicBezTo>
                <a:cubicBezTo>
                  <a:pt x="1001" y="684"/>
                  <a:pt x="1001" y="684"/>
                  <a:pt x="1001" y="684"/>
                </a:cubicBezTo>
                <a:cubicBezTo>
                  <a:pt x="1000" y="684"/>
                  <a:pt x="1000" y="684"/>
                  <a:pt x="1000" y="684"/>
                </a:cubicBezTo>
                <a:cubicBezTo>
                  <a:pt x="1000" y="684"/>
                  <a:pt x="1000" y="684"/>
                  <a:pt x="1000" y="684"/>
                </a:cubicBezTo>
                <a:cubicBezTo>
                  <a:pt x="999" y="684"/>
                  <a:pt x="999" y="684"/>
                  <a:pt x="999" y="684"/>
                </a:cubicBezTo>
                <a:cubicBezTo>
                  <a:pt x="999" y="684"/>
                  <a:pt x="999" y="684"/>
                  <a:pt x="999" y="684"/>
                </a:cubicBezTo>
                <a:cubicBezTo>
                  <a:pt x="997" y="686"/>
                  <a:pt x="997" y="686"/>
                  <a:pt x="997" y="686"/>
                </a:cubicBezTo>
                <a:cubicBezTo>
                  <a:pt x="997" y="686"/>
                  <a:pt x="997" y="686"/>
                  <a:pt x="997" y="687"/>
                </a:cubicBezTo>
                <a:cubicBezTo>
                  <a:pt x="997" y="687"/>
                  <a:pt x="997" y="687"/>
                  <a:pt x="997" y="687"/>
                </a:cubicBezTo>
                <a:cubicBezTo>
                  <a:pt x="997" y="687"/>
                  <a:pt x="997" y="688"/>
                  <a:pt x="997" y="688"/>
                </a:cubicBezTo>
                <a:cubicBezTo>
                  <a:pt x="997" y="688"/>
                  <a:pt x="997" y="688"/>
                  <a:pt x="997" y="689"/>
                </a:cubicBezTo>
                <a:cubicBezTo>
                  <a:pt x="997" y="689"/>
                  <a:pt x="997" y="689"/>
                  <a:pt x="997" y="689"/>
                </a:cubicBezTo>
                <a:cubicBezTo>
                  <a:pt x="997" y="689"/>
                  <a:pt x="997" y="689"/>
                  <a:pt x="997" y="690"/>
                </a:cubicBezTo>
                <a:cubicBezTo>
                  <a:pt x="997" y="690"/>
                  <a:pt x="997" y="690"/>
                  <a:pt x="997" y="690"/>
                </a:cubicBezTo>
                <a:cubicBezTo>
                  <a:pt x="997" y="690"/>
                  <a:pt x="997" y="690"/>
                  <a:pt x="997" y="690"/>
                </a:cubicBezTo>
                <a:cubicBezTo>
                  <a:pt x="997" y="690"/>
                  <a:pt x="997" y="690"/>
                  <a:pt x="997" y="690"/>
                </a:cubicBezTo>
                <a:cubicBezTo>
                  <a:pt x="998" y="690"/>
                  <a:pt x="998" y="691"/>
                  <a:pt x="998" y="691"/>
                </a:cubicBezTo>
                <a:cubicBezTo>
                  <a:pt x="998" y="691"/>
                  <a:pt x="998" y="691"/>
                  <a:pt x="998" y="691"/>
                </a:cubicBezTo>
                <a:cubicBezTo>
                  <a:pt x="999" y="691"/>
                  <a:pt x="999" y="691"/>
                  <a:pt x="1000" y="691"/>
                </a:cubicBezTo>
                <a:cubicBezTo>
                  <a:pt x="1000" y="691"/>
                  <a:pt x="1000" y="691"/>
                  <a:pt x="1000" y="691"/>
                </a:cubicBezTo>
                <a:cubicBezTo>
                  <a:pt x="1000" y="691"/>
                  <a:pt x="1001" y="691"/>
                  <a:pt x="1001" y="691"/>
                </a:cubicBezTo>
                <a:cubicBezTo>
                  <a:pt x="1001" y="691"/>
                  <a:pt x="1001" y="691"/>
                  <a:pt x="1001" y="691"/>
                </a:cubicBezTo>
                <a:cubicBezTo>
                  <a:pt x="1001" y="690"/>
                  <a:pt x="1002" y="690"/>
                  <a:pt x="1002" y="690"/>
                </a:cubicBezTo>
                <a:cubicBezTo>
                  <a:pt x="1002" y="690"/>
                  <a:pt x="1002" y="690"/>
                  <a:pt x="1002" y="690"/>
                </a:cubicBezTo>
                <a:cubicBezTo>
                  <a:pt x="1003" y="690"/>
                  <a:pt x="1003" y="689"/>
                  <a:pt x="1004" y="688"/>
                </a:cubicBezTo>
                <a:cubicBezTo>
                  <a:pt x="1004" y="688"/>
                  <a:pt x="1004" y="688"/>
                  <a:pt x="1004" y="688"/>
                </a:cubicBezTo>
                <a:cubicBezTo>
                  <a:pt x="1004" y="688"/>
                  <a:pt x="1004" y="688"/>
                  <a:pt x="1004" y="688"/>
                </a:cubicBezTo>
                <a:cubicBezTo>
                  <a:pt x="1004" y="687"/>
                  <a:pt x="1004" y="687"/>
                  <a:pt x="1004" y="687"/>
                </a:cubicBezTo>
                <a:cubicBezTo>
                  <a:pt x="1004" y="687"/>
                  <a:pt x="1004" y="687"/>
                  <a:pt x="1004" y="686"/>
                </a:cubicBezTo>
                <a:cubicBezTo>
                  <a:pt x="1004" y="686"/>
                  <a:pt x="1004" y="686"/>
                  <a:pt x="1004" y="686"/>
                </a:cubicBezTo>
                <a:cubicBezTo>
                  <a:pt x="1004" y="686"/>
                  <a:pt x="1004" y="685"/>
                  <a:pt x="1004" y="685"/>
                </a:cubicBezTo>
                <a:close/>
                <a:moveTo>
                  <a:pt x="1471" y="579"/>
                </a:moveTo>
                <a:cubicBezTo>
                  <a:pt x="1469" y="578"/>
                  <a:pt x="1468" y="579"/>
                  <a:pt x="1467" y="580"/>
                </a:cubicBezTo>
                <a:cubicBezTo>
                  <a:pt x="1467" y="580"/>
                  <a:pt x="1467" y="580"/>
                  <a:pt x="1467" y="580"/>
                </a:cubicBezTo>
                <a:cubicBezTo>
                  <a:pt x="1466" y="581"/>
                  <a:pt x="1466" y="581"/>
                  <a:pt x="1466" y="581"/>
                </a:cubicBezTo>
                <a:cubicBezTo>
                  <a:pt x="1466" y="581"/>
                  <a:pt x="1466" y="581"/>
                  <a:pt x="1466" y="581"/>
                </a:cubicBezTo>
                <a:cubicBezTo>
                  <a:pt x="1466" y="581"/>
                  <a:pt x="1466" y="581"/>
                  <a:pt x="1466" y="581"/>
                </a:cubicBezTo>
                <a:cubicBezTo>
                  <a:pt x="1466" y="582"/>
                  <a:pt x="1466" y="582"/>
                  <a:pt x="1465" y="582"/>
                </a:cubicBezTo>
                <a:cubicBezTo>
                  <a:pt x="1465" y="582"/>
                  <a:pt x="1465" y="582"/>
                  <a:pt x="1465" y="583"/>
                </a:cubicBezTo>
                <a:cubicBezTo>
                  <a:pt x="1465" y="583"/>
                  <a:pt x="1465" y="583"/>
                  <a:pt x="1465" y="583"/>
                </a:cubicBezTo>
                <a:cubicBezTo>
                  <a:pt x="1465" y="583"/>
                  <a:pt x="1465" y="583"/>
                  <a:pt x="1465" y="584"/>
                </a:cubicBezTo>
                <a:cubicBezTo>
                  <a:pt x="1465" y="584"/>
                  <a:pt x="1464" y="584"/>
                  <a:pt x="1464" y="584"/>
                </a:cubicBezTo>
                <a:cubicBezTo>
                  <a:pt x="1464" y="584"/>
                  <a:pt x="1464" y="584"/>
                  <a:pt x="1464" y="584"/>
                </a:cubicBezTo>
                <a:cubicBezTo>
                  <a:pt x="1464" y="584"/>
                  <a:pt x="1465" y="585"/>
                  <a:pt x="1466" y="585"/>
                </a:cubicBezTo>
                <a:cubicBezTo>
                  <a:pt x="1466" y="585"/>
                  <a:pt x="1466" y="585"/>
                  <a:pt x="1466" y="585"/>
                </a:cubicBezTo>
                <a:cubicBezTo>
                  <a:pt x="1466" y="585"/>
                  <a:pt x="1466" y="585"/>
                  <a:pt x="1466" y="585"/>
                </a:cubicBezTo>
                <a:cubicBezTo>
                  <a:pt x="1466" y="585"/>
                  <a:pt x="1467" y="585"/>
                  <a:pt x="1467" y="586"/>
                </a:cubicBezTo>
                <a:cubicBezTo>
                  <a:pt x="1467" y="586"/>
                  <a:pt x="1467" y="586"/>
                  <a:pt x="1467" y="586"/>
                </a:cubicBezTo>
                <a:cubicBezTo>
                  <a:pt x="1468" y="586"/>
                  <a:pt x="1468" y="586"/>
                  <a:pt x="1468" y="586"/>
                </a:cubicBezTo>
                <a:cubicBezTo>
                  <a:pt x="1469" y="586"/>
                  <a:pt x="1469" y="586"/>
                  <a:pt x="1470" y="586"/>
                </a:cubicBezTo>
                <a:cubicBezTo>
                  <a:pt x="1470" y="586"/>
                  <a:pt x="1470" y="586"/>
                  <a:pt x="1470" y="586"/>
                </a:cubicBezTo>
                <a:cubicBezTo>
                  <a:pt x="1470" y="586"/>
                  <a:pt x="1471" y="585"/>
                  <a:pt x="1472" y="584"/>
                </a:cubicBezTo>
                <a:cubicBezTo>
                  <a:pt x="1472" y="584"/>
                  <a:pt x="1472" y="583"/>
                  <a:pt x="1472" y="583"/>
                </a:cubicBezTo>
                <a:cubicBezTo>
                  <a:pt x="1472" y="583"/>
                  <a:pt x="1472" y="583"/>
                  <a:pt x="1472" y="583"/>
                </a:cubicBezTo>
                <a:cubicBezTo>
                  <a:pt x="1472" y="583"/>
                  <a:pt x="1472" y="582"/>
                  <a:pt x="1472" y="582"/>
                </a:cubicBezTo>
                <a:cubicBezTo>
                  <a:pt x="1473" y="581"/>
                  <a:pt x="1472" y="579"/>
                  <a:pt x="1471" y="579"/>
                </a:cubicBezTo>
                <a:close/>
                <a:moveTo>
                  <a:pt x="1438" y="528"/>
                </a:moveTo>
                <a:cubicBezTo>
                  <a:pt x="1438" y="528"/>
                  <a:pt x="1438" y="529"/>
                  <a:pt x="1438" y="529"/>
                </a:cubicBezTo>
                <a:cubicBezTo>
                  <a:pt x="1438" y="529"/>
                  <a:pt x="1438" y="529"/>
                  <a:pt x="1438" y="529"/>
                </a:cubicBezTo>
                <a:cubicBezTo>
                  <a:pt x="1438" y="529"/>
                  <a:pt x="1438" y="529"/>
                  <a:pt x="1438" y="529"/>
                </a:cubicBezTo>
                <a:cubicBezTo>
                  <a:pt x="1438" y="529"/>
                  <a:pt x="1438" y="529"/>
                  <a:pt x="1439" y="529"/>
                </a:cubicBezTo>
                <a:cubicBezTo>
                  <a:pt x="1439" y="529"/>
                  <a:pt x="1439" y="529"/>
                  <a:pt x="1439" y="530"/>
                </a:cubicBezTo>
                <a:cubicBezTo>
                  <a:pt x="1439" y="530"/>
                  <a:pt x="1439" y="530"/>
                  <a:pt x="1439" y="530"/>
                </a:cubicBezTo>
                <a:cubicBezTo>
                  <a:pt x="1440" y="530"/>
                  <a:pt x="1440" y="530"/>
                  <a:pt x="1440" y="530"/>
                </a:cubicBezTo>
                <a:cubicBezTo>
                  <a:pt x="1440" y="530"/>
                  <a:pt x="1440" y="530"/>
                  <a:pt x="1440" y="530"/>
                </a:cubicBezTo>
                <a:cubicBezTo>
                  <a:pt x="1441" y="530"/>
                  <a:pt x="1441" y="530"/>
                  <a:pt x="1442" y="530"/>
                </a:cubicBezTo>
                <a:cubicBezTo>
                  <a:pt x="1442" y="530"/>
                  <a:pt x="1442" y="530"/>
                  <a:pt x="1442" y="530"/>
                </a:cubicBezTo>
                <a:cubicBezTo>
                  <a:pt x="1442" y="529"/>
                  <a:pt x="1442" y="529"/>
                  <a:pt x="1443" y="529"/>
                </a:cubicBezTo>
                <a:cubicBezTo>
                  <a:pt x="1443" y="529"/>
                  <a:pt x="1443" y="529"/>
                  <a:pt x="1444" y="528"/>
                </a:cubicBezTo>
                <a:cubicBezTo>
                  <a:pt x="1478" y="494"/>
                  <a:pt x="1478" y="494"/>
                  <a:pt x="1478" y="494"/>
                </a:cubicBezTo>
                <a:cubicBezTo>
                  <a:pt x="1478" y="494"/>
                  <a:pt x="1478" y="493"/>
                  <a:pt x="1478" y="493"/>
                </a:cubicBezTo>
                <a:cubicBezTo>
                  <a:pt x="1479" y="493"/>
                  <a:pt x="1479" y="493"/>
                  <a:pt x="1479" y="493"/>
                </a:cubicBezTo>
                <a:cubicBezTo>
                  <a:pt x="1490" y="481"/>
                  <a:pt x="1490" y="481"/>
                  <a:pt x="1490" y="481"/>
                </a:cubicBezTo>
                <a:cubicBezTo>
                  <a:pt x="1491" y="480"/>
                  <a:pt x="1491" y="478"/>
                  <a:pt x="1490" y="477"/>
                </a:cubicBezTo>
                <a:cubicBezTo>
                  <a:pt x="1489" y="476"/>
                  <a:pt x="1487" y="476"/>
                  <a:pt x="1486" y="477"/>
                </a:cubicBezTo>
                <a:cubicBezTo>
                  <a:pt x="1475" y="488"/>
                  <a:pt x="1475" y="488"/>
                  <a:pt x="1475" y="488"/>
                </a:cubicBezTo>
                <a:cubicBezTo>
                  <a:pt x="1474" y="488"/>
                  <a:pt x="1474" y="489"/>
                  <a:pt x="1474" y="489"/>
                </a:cubicBezTo>
                <a:cubicBezTo>
                  <a:pt x="1474" y="489"/>
                  <a:pt x="1474" y="489"/>
                  <a:pt x="1473" y="490"/>
                </a:cubicBezTo>
                <a:cubicBezTo>
                  <a:pt x="1439" y="524"/>
                  <a:pt x="1439" y="524"/>
                  <a:pt x="1439" y="524"/>
                </a:cubicBezTo>
                <a:cubicBezTo>
                  <a:pt x="1439" y="524"/>
                  <a:pt x="1439" y="524"/>
                  <a:pt x="1439" y="524"/>
                </a:cubicBezTo>
                <a:cubicBezTo>
                  <a:pt x="1439" y="524"/>
                  <a:pt x="1439" y="524"/>
                  <a:pt x="1439" y="524"/>
                </a:cubicBezTo>
                <a:cubicBezTo>
                  <a:pt x="1439" y="524"/>
                  <a:pt x="1439" y="524"/>
                  <a:pt x="1438" y="525"/>
                </a:cubicBezTo>
                <a:cubicBezTo>
                  <a:pt x="1438" y="525"/>
                  <a:pt x="1438" y="525"/>
                  <a:pt x="1438" y="525"/>
                </a:cubicBezTo>
                <a:cubicBezTo>
                  <a:pt x="1438" y="525"/>
                  <a:pt x="1438" y="525"/>
                  <a:pt x="1438" y="525"/>
                </a:cubicBezTo>
                <a:cubicBezTo>
                  <a:pt x="1438" y="525"/>
                  <a:pt x="1438" y="525"/>
                  <a:pt x="1438" y="525"/>
                </a:cubicBezTo>
                <a:cubicBezTo>
                  <a:pt x="1438" y="525"/>
                  <a:pt x="1438" y="525"/>
                  <a:pt x="1438" y="525"/>
                </a:cubicBezTo>
                <a:cubicBezTo>
                  <a:pt x="1438" y="525"/>
                  <a:pt x="1438" y="525"/>
                  <a:pt x="1438" y="525"/>
                </a:cubicBezTo>
                <a:cubicBezTo>
                  <a:pt x="1438" y="525"/>
                  <a:pt x="1438" y="525"/>
                  <a:pt x="1438" y="525"/>
                </a:cubicBezTo>
                <a:cubicBezTo>
                  <a:pt x="1438" y="526"/>
                  <a:pt x="1438" y="526"/>
                  <a:pt x="1438" y="526"/>
                </a:cubicBezTo>
                <a:cubicBezTo>
                  <a:pt x="1437" y="526"/>
                  <a:pt x="1437" y="526"/>
                  <a:pt x="1437" y="526"/>
                </a:cubicBezTo>
                <a:cubicBezTo>
                  <a:pt x="1437" y="527"/>
                  <a:pt x="1437" y="527"/>
                  <a:pt x="1437" y="527"/>
                </a:cubicBezTo>
                <a:cubicBezTo>
                  <a:pt x="1437" y="527"/>
                  <a:pt x="1437" y="527"/>
                  <a:pt x="1438" y="528"/>
                </a:cubicBezTo>
                <a:cubicBezTo>
                  <a:pt x="1438" y="528"/>
                  <a:pt x="1438" y="528"/>
                  <a:pt x="1438" y="528"/>
                </a:cubicBezTo>
                <a:close/>
              </a:path>
            </a:pathLst>
          </a:custGeom>
          <a:solidFill>
            <a:schemeClr val="bg1">
              <a:lumMod val="75000"/>
            </a:schemeClr>
          </a:solidFill>
          <a:ln>
            <a:noFill/>
          </a:ln>
        </p:spPr>
        <p:txBody>
          <a:bodyPr anchor="t" anchorCtr="0" bIns="65439" compatLnSpc="1" lIns="130877" numCol="1" rIns="130877" tIns="65439" vert="horz" wrap="square">
            <a:prstTxWarp prst="textNoShape">
              <a:avLst/>
            </a:prstTxWarp>
          </a:bodyPr>
          <a:lstStyle/>
          <a:p>
            <a:pPr algn="ctr" fontAlgn="base">
              <a:spcBef>
                <a:spcPct val="0"/>
              </a:spcBef>
              <a:spcAft>
                <a:spcPct val="0"/>
              </a:spcAft>
              <a:defRPr/>
            </a:pPr>
            <a:endParaRPr kern="0" lang="en-US" sz="2962">
              <a:solidFill>
                <a:srgbClr val="000000"/>
              </a:solidFill>
              <a:latin typeface="微软雅黑"/>
              <a:ea typeface="微软雅黑"/>
              <a:sym charset="0" typeface="Gill Sans"/>
            </a:endParaRPr>
          </a:p>
        </p:txBody>
      </p:sp>
      <p:grpSp>
        <p:nvGrpSpPr>
          <p:cNvPr id="122" name="Group 36"/>
          <p:cNvGrpSpPr/>
          <p:nvPr/>
        </p:nvGrpSpPr>
        <p:grpSpPr>
          <a:xfrm>
            <a:off x="5893323" y="2717519"/>
            <a:ext cx="269937" cy="266590"/>
            <a:chExt cx="336" cy="336"/>
          </a:xfrm>
        </p:grpSpPr>
        <p:sp>
          <p:nvSpPr>
            <p:cNvPr id="123" name="Oval 37"/>
            <p:cNvSpPr/>
            <p:nvPr/>
          </p:nvSpPr>
          <p:spPr bwMode="auto">
            <a:xfrm>
              <a:off x="145" y="145"/>
              <a:ext cx="49" cy="49"/>
            </a:xfrm>
            <a:prstGeom prst="ellipse">
              <a:avLst/>
            </a:prstGeom>
            <a:solidFill>
              <a:srgbClr val="B3B3B3"/>
            </a:solidFill>
            <a:ln cap="flat" w="25400">
              <a:solidFill>
                <a:schemeClr val="bg1">
                  <a:lumMod val="65000"/>
                </a:schemeClr>
              </a:solidFill>
              <a:prstDash val="solid"/>
              <a:miter lim="800000"/>
              <a:headEnd len="med" type="none" w="med"/>
              <a:tailEnd len="med" type="none" w="med"/>
            </a:ln>
          </p:spPr>
          <p:txBody>
            <a:bodyPr bIns="0" lIns="0" rIns="0" tIns="0"/>
            <a:lstStyle/>
            <a:p>
              <a:pPr algn="ctr" fontAlgn="base">
                <a:spcBef>
                  <a:spcPct val="0"/>
                </a:spcBef>
                <a:spcAft>
                  <a:spcPct val="0"/>
                </a:spcAft>
                <a:defRPr/>
              </a:pPr>
              <a:endParaRPr kern="0" lang="en-US" sz="2962">
                <a:solidFill>
                  <a:srgbClr val="000000"/>
                </a:solidFill>
                <a:latin typeface="微软雅黑"/>
                <a:ea typeface="微软雅黑"/>
                <a:sym charset="0" typeface="Gill Sans"/>
              </a:endParaRPr>
            </a:p>
          </p:txBody>
        </p:sp>
        <p:sp>
          <p:nvSpPr>
            <p:cNvPr id="124" name="Oval 38"/>
            <p:cNvSpPr/>
            <p:nvPr/>
          </p:nvSpPr>
          <p:spPr bwMode="auto">
            <a:xfrm>
              <a:off x="0" y="0"/>
              <a:ext cx="336" cy="336"/>
            </a:xfrm>
            <a:prstGeom prst="ellipse">
              <a:avLst/>
            </a:prstGeom>
            <a:noFill/>
            <a:ln cap="flat" w="25400">
              <a:solidFill>
                <a:schemeClr val="bg1">
                  <a:lumMod val="65000"/>
                </a:schemeClr>
              </a:solidFill>
              <a:prstDash val="solid"/>
              <a:miter lim="800000"/>
              <a:headEnd len="med" type="none" w="med"/>
              <a:tailEnd len="med" type="none" w="med"/>
            </a:ln>
            <a:extLst>
              <a:ext uri="{909E8E84-426E-40DD-AFC4-6F175D3DCCD1}">
                <a14:hiddenFill>
                  <a:solidFill>
                    <a:srgbClr val="FFFFFF"/>
                  </a:solidFill>
                </a14:hiddenFill>
              </a:ext>
            </a:extLst>
          </p:spPr>
          <p:txBody>
            <a:bodyPr bIns="0" lIns="0" rIns="0" tIns="0"/>
            <a:lstStyle/>
            <a:p>
              <a:pPr algn="ctr" fontAlgn="base">
                <a:spcBef>
                  <a:spcPct val="0"/>
                </a:spcBef>
                <a:spcAft>
                  <a:spcPct val="0"/>
                </a:spcAft>
                <a:defRPr/>
              </a:pPr>
              <a:endParaRPr kern="0" lang="en-US" sz="2962">
                <a:solidFill>
                  <a:srgbClr val="000000"/>
                </a:solidFill>
                <a:latin typeface="微软雅黑"/>
                <a:ea typeface="微软雅黑"/>
                <a:sym charset="0" typeface="Gill Sans"/>
              </a:endParaRPr>
            </a:p>
          </p:txBody>
        </p:sp>
      </p:grpSp>
      <p:grpSp>
        <p:nvGrpSpPr>
          <p:cNvPr id="125" name="Group 39"/>
          <p:cNvGrpSpPr/>
          <p:nvPr/>
        </p:nvGrpSpPr>
        <p:grpSpPr>
          <a:xfrm>
            <a:off x="4481354" y="3731447"/>
            <a:ext cx="269937" cy="266590"/>
            <a:chExt cx="336" cy="336"/>
          </a:xfrm>
        </p:grpSpPr>
        <p:sp>
          <p:nvSpPr>
            <p:cNvPr id="126" name="Oval 40"/>
            <p:cNvSpPr/>
            <p:nvPr/>
          </p:nvSpPr>
          <p:spPr bwMode="auto">
            <a:xfrm>
              <a:off x="145" y="145"/>
              <a:ext cx="49" cy="49"/>
            </a:xfrm>
            <a:prstGeom prst="ellipse">
              <a:avLst/>
            </a:prstGeom>
            <a:solidFill>
              <a:srgbClr val="B3B3B3"/>
            </a:solidFill>
            <a:ln cap="flat" w="25400">
              <a:solidFill>
                <a:schemeClr val="bg1">
                  <a:lumMod val="65000"/>
                </a:schemeClr>
              </a:solidFill>
              <a:prstDash val="solid"/>
              <a:miter lim="800000"/>
              <a:headEnd len="med" type="none" w="med"/>
              <a:tailEnd len="med" type="none" w="med"/>
            </a:ln>
          </p:spPr>
          <p:txBody>
            <a:bodyPr bIns="0" lIns="0" rIns="0" tIns="0"/>
            <a:lstStyle/>
            <a:p>
              <a:pPr algn="ctr" fontAlgn="base">
                <a:spcBef>
                  <a:spcPct val="0"/>
                </a:spcBef>
                <a:spcAft>
                  <a:spcPct val="0"/>
                </a:spcAft>
                <a:defRPr/>
              </a:pPr>
              <a:endParaRPr kern="0" lang="en-US" sz="2962">
                <a:solidFill>
                  <a:srgbClr val="000000"/>
                </a:solidFill>
                <a:latin typeface="微软雅黑"/>
                <a:ea typeface="微软雅黑"/>
                <a:sym charset="0" typeface="Gill Sans"/>
              </a:endParaRPr>
            </a:p>
          </p:txBody>
        </p:sp>
        <p:sp>
          <p:nvSpPr>
            <p:cNvPr id="127" name="Oval 41"/>
            <p:cNvSpPr/>
            <p:nvPr/>
          </p:nvSpPr>
          <p:spPr bwMode="auto">
            <a:xfrm>
              <a:off x="0" y="0"/>
              <a:ext cx="336" cy="336"/>
            </a:xfrm>
            <a:prstGeom prst="ellipse">
              <a:avLst/>
            </a:prstGeom>
            <a:noFill/>
            <a:ln cap="flat" w="25400">
              <a:solidFill>
                <a:schemeClr val="bg1">
                  <a:lumMod val="65000"/>
                </a:schemeClr>
              </a:solidFill>
              <a:prstDash val="solid"/>
              <a:miter lim="800000"/>
              <a:headEnd len="med" type="none" w="med"/>
              <a:tailEnd len="med" type="none" w="med"/>
            </a:ln>
            <a:extLst>
              <a:ext uri="{909E8E84-426E-40DD-AFC4-6F175D3DCCD1}">
                <a14:hiddenFill>
                  <a:solidFill>
                    <a:srgbClr val="FFFFFF"/>
                  </a:solidFill>
                </a14:hiddenFill>
              </a:ext>
            </a:extLst>
          </p:spPr>
          <p:txBody>
            <a:bodyPr bIns="0" lIns="0" rIns="0" tIns="0"/>
            <a:lstStyle/>
            <a:p>
              <a:pPr algn="ctr" fontAlgn="base">
                <a:spcBef>
                  <a:spcPct val="0"/>
                </a:spcBef>
                <a:spcAft>
                  <a:spcPct val="0"/>
                </a:spcAft>
                <a:defRPr/>
              </a:pPr>
              <a:endParaRPr kern="0" lang="en-US" sz="2962">
                <a:solidFill>
                  <a:srgbClr val="000000"/>
                </a:solidFill>
                <a:latin typeface="微软雅黑"/>
                <a:ea typeface="微软雅黑"/>
                <a:sym charset="0" typeface="Gill Sans"/>
              </a:endParaRPr>
            </a:p>
          </p:txBody>
        </p:sp>
      </p:grpSp>
      <p:grpSp>
        <p:nvGrpSpPr>
          <p:cNvPr id="128" name="Group 42"/>
          <p:cNvGrpSpPr/>
          <p:nvPr/>
        </p:nvGrpSpPr>
        <p:grpSpPr>
          <a:xfrm>
            <a:off x="6486624" y="3677232"/>
            <a:ext cx="269937" cy="266590"/>
            <a:chExt cx="336" cy="336"/>
          </a:xfrm>
        </p:grpSpPr>
        <p:sp>
          <p:nvSpPr>
            <p:cNvPr id="129" name="Oval 43"/>
            <p:cNvSpPr/>
            <p:nvPr/>
          </p:nvSpPr>
          <p:spPr bwMode="auto">
            <a:xfrm>
              <a:off x="145" y="145"/>
              <a:ext cx="49" cy="49"/>
            </a:xfrm>
            <a:prstGeom prst="ellipse">
              <a:avLst/>
            </a:prstGeom>
            <a:solidFill>
              <a:srgbClr val="B3B3B3"/>
            </a:solidFill>
            <a:ln cap="flat" w="25400">
              <a:solidFill>
                <a:schemeClr val="bg1">
                  <a:lumMod val="65000"/>
                </a:schemeClr>
              </a:solidFill>
              <a:prstDash val="solid"/>
              <a:miter lim="800000"/>
              <a:headEnd len="med" type="none" w="med"/>
              <a:tailEnd len="med" type="none" w="med"/>
            </a:ln>
          </p:spPr>
          <p:txBody>
            <a:bodyPr bIns="0" lIns="0" rIns="0" tIns="0"/>
            <a:lstStyle/>
            <a:p>
              <a:pPr algn="ctr" fontAlgn="base">
                <a:spcBef>
                  <a:spcPct val="0"/>
                </a:spcBef>
                <a:spcAft>
                  <a:spcPct val="0"/>
                </a:spcAft>
                <a:defRPr/>
              </a:pPr>
              <a:endParaRPr kern="0" lang="en-US" sz="2962">
                <a:solidFill>
                  <a:srgbClr val="000000"/>
                </a:solidFill>
                <a:latin typeface="微软雅黑"/>
                <a:ea typeface="微软雅黑"/>
                <a:sym charset="0" typeface="Gill Sans"/>
              </a:endParaRPr>
            </a:p>
          </p:txBody>
        </p:sp>
        <p:sp>
          <p:nvSpPr>
            <p:cNvPr id="130" name="Oval 44"/>
            <p:cNvSpPr/>
            <p:nvPr/>
          </p:nvSpPr>
          <p:spPr bwMode="auto">
            <a:xfrm>
              <a:off x="0" y="0"/>
              <a:ext cx="336" cy="336"/>
            </a:xfrm>
            <a:prstGeom prst="ellipse">
              <a:avLst/>
            </a:prstGeom>
            <a:noFill/>
            <a:ln cap="flat" w="25400">
              <a:solidFill>
                <a:schemeClr val="bg1">
                  <a:lumMod val="65000"/>
                </a:schemeClr>
              </a:solidFill>
              <a:prstDash val="solid"/>
              <a:miter lim="800000"/>
              <a:headEnd len="med" type="none" w="med"/>
              <a:tailEnd len="med" type="none" w="med"/>
            </a:ln>
            <a:extLst>
              <a:ext uri="{909E8E84-426E-40DD-AFC4-6F175D3DCCD1}">
                <a14:hiddenFill>
                  <a:solidFill>
                    <a:srgbClr val="FFFFFF"/>
                  </a:solidFill>
                </a14:hiddenFill>
              </a:ext>
            </a:extLst>
          </p:spPr>
          <p:txBody>
            <a:bodyPr bIns="0" lIns="0" rIns="0" tIns="0"/>
            <a:lstStyle/>
            <a:p>
              <a:pPr algn="ctr" fontAlgn="base">
                <a:spcBef>
                  <a:spcPct val="0"/>
                </a:spcBef>
                <a:spcAft>
                  <a:spcPct val="0"/>
                </a:spcAft>
                <a:defRPr/>
              </a:pPr>
              <a:endParaRPr kern="0" lang="en-US" sz="2962">
                <a:solidFill>
                  <a:srgbClr val="000000"/>
                </a:solidFill>
                <a:latin typeface="微软雅黑"/>
                <a:ea typeface="微软雅黑"/>
                <a:sym charset="0" typeface="Gill Sans"/>
              </a:endParaRPr>
            </a:p>
          </p:txBody>
        </p:sp>
      </p:grpSp>
      <p:cxnSp>
        <p:nvCxnSpPr>
          <p:cNvPr id="131" name="Straight Connector 136"/>
          <p:cNvCxnSpPr/>
          <p:nvPr/>
        </p:nvCxnSpPr>
        <p:spPr bwMode="auto">
          <a:xfrm flipH="1">
            <a:off x="4616282" y="2937749"/>
            <a:ext cx="1305122" cy="793700"/>
          </a:xfrm>
          <a:prstGeom prst="line">
            <a:avLst/>
          </a:prstGeom>
          <a:blipFill dpi="0" rotWithShape="0">
            <a:blip r:embed="rId3"/>
            <a:tile algn="tl" flip="none" sx="100000" sy="100000" tx="0" ty="0"/>
          </a:blipFill>
          <a:ln algn="ctr" cap="flat" cmpd="sng" w="19050">
            <a:solidFill>
              <a:schemeClr val="bg1">
                <a:lumMod val="65000"/>
              </a:schemeClr>
            </a:solidFill>
            <a:prstDash val="solid"/>
            <a:round/>
            <a:headEnd len="med" type="none" w="med"/>
            <a:tailEnd len="med" type="none" w="med"/>
          </a:ln>
          <a:effectLst/>
          <a:extLst>
            <a:ext uri="{AF507438-7753-43E0-B8FC-AC1667EBCBE1}">
              <a14:hiddenEffects>
                <a:effectLst>
                  <a:outerShdw algn="ctr" blurRad="63500" dir="2700000" dist="38099" rotWithShape="0">
                    <a:schemeClr val="bg2">
                      <a:alpha val="74998"/>
                    </a:schemeClr>
                  </a:outerShdw>
                </a:effectLst>
              </a14:hiddenEffects>
            </a:ext>
          </a:extLst>
        </p:spPr>
      </p:cxnSp>
      <p:cxnSp>
        <p:nvCxnSpPr>
          <p:cNvPr id="132" name="Straight Connector 2"/>
          <p:cNvCxnSpPr>
            <a:stCxn id="150" idx="4"/>
            <a:endCxn id="127" idx="1"/>
          </p:cNvCxnSpPr>
          <p:nvPr/>
        </p:nvCxnSpPr>
        <p:spPr bwMode="auto">
          <a:xfrm>
            <a:off x="3905026" y="2516949"/>
            <a:ext cx="615827" cy="1253539"/>
          </a:xfrm>
          <a:prstGeom prst="line">
            <a:avLst/>
          </a:prstGeom>
          <a:blipFill dpi="0" rotWithShape="0">
            <a:blip r:embed="rId3"/>
            <a:tile algn="tl" flip="none" sx="100000" sy="100000" tx="0" ty="0"/>
          </a:blipFill>
          <a:ln algn="ctr" cap="flat" cmpd="sng" w="19050">
            <a:solidFill>
              <a:schemeClr val="bg1">
                <a:lumMod val="65000"/>
              </a:schemeClr>
            </a:solidFill>
            <a:prstDash val="solid"/>
            <a:round/>
            <a:headEnd len="med" type="none" w="med"/>
            <a:tailEnd len="med" type="none" w="med"/>
          </a:ln>
          <a:effectLst/>
          <a:extLst>
            <a:ext uri="{AF507438-7753-43E0-B8FC-AC1667EBCBE1}">
              <a14:hiddenEffects>
                <a:effectLst>
                  <a:outerShdw algn="ctr" blurRad="63500" dir="2700000" dist="38099" rotWithShape="0">
                    <a:schemeClr val="bg2">
                      <a:alpha val="74998"/>
                    </a:schemeClr>
                  </a:outerShdw>
                </a:effectLst>
              </a14:hiddenEffects>
            </a:ext>
          </a:extLst>
        </p:spPr>
      </p:cxnSp>
      <p:cxnSp>
        <p:nvCxnSpPr>
          <p:cNvPr id="133" name="Straight Connector 114"/>
          <p:cNvCxnSpPr>
            <a:stCxn id="150" idx="5"/>
            <a:endCxn id="124" idx="2"/>
          </p:cNvCxnSpPr>
          <p:nvPr/>
        </p:nvCxnSpPr>
        <p:spPr bwMode="auto">
          <a:xfrm>
            <a:off x="4004998" y="2476050"/>
            <a:ext cx="1888282" cy="374766"/>
          </a:xfrm>
          <a:prstGeom prst="line">
            <a:avLst/>
          </a:prstGeom>
          <a:blipFill dpi="0" rotWithShape="0">
            <a:blip r:embed="rId3"/>
            <a:tile algn="tl" flip="none" sx="100000" sy="100000" tx="0" ty="0"/>
          </a:blipFill>
          <a:ln algn="ctr" cap="flat" cmpd="sng" w="19050">
            <a:solidFill>
              <a:schemeClr val="bg1">
                <a:lumMod val="65000"/>
              </a:schemeClr>
            </a:solidFill>
            <a:prstDash val="solid"/>
            <a:round/>
            <a:headEnd len="med" type="none" w="med"/>
            <a:tailEnd len="med" type="none" w="med"/>
          </a:ln>
          <a:effectLst/>
          <a:extLst>
            <a:ext uri="{AF507438-7753-43E0-B8FC-AC1667EBCBE1}">
              <a14:hiddenEffects>
                <a:effectLst>
                  <a:outerShdw algn="ctr" blurRad="63500" dir="2700000" dist="38099" rotWithShape="0">
                    <a:schemeClr val="bg2">
                      <a:alpha val="74998"/>
                    </a:schemeClr>
                  </a:outerShdw>
                </a:effectLst>
              </a14:hiddenEffects>
            </a:ext>
          </a:extLst>
        </p:spPr>
      </p:cxnSp>
      <p:cxnSp>
        <p:nvCxnSpPr>
          <p:cNvPr id="134" name="Straight Connector 119"/>
          <p:cNvCxnSpPr>
            <a:stCxn id="124" idx="5"/>
            <a:endCxn id="147" idx="1"/>
          </p:cNvCxnSpPr>
          <p:nvPr/>
        </p:nvCxnSpPr>
        <p:spPr bwMode="auto">
          <a:xfrm>
            <a:off x="6123685" y="2945069"/>
            <a:ext cx="2926513" cy="1199395"/>
          </a:xfrm>
          <a:prstGeom prst="line">
            <a:avLst/>
          </a:prstGeom>
          <a:blipFill dpi="0" rotWithShape="0">
            <a:blip r:embed="rId3"/>
            <a:tile algn="tl" flip="none" sx="100000" sy="100000" tx="0" ty="0"/>
          </a:blipFill>
          <a:ln algn="ctr" cap="flat" cmpd="sng" w="19050">
            <a:solidFill>
              <a:schemeClr val="bg1">
                <a:lumMod val="65000"/>
              </a:schemeClr>
            </a:solidFill>
            <a:prstDash val="solid"/>
            <a:round/>
            <a:headEnd len="med" type="none" w="med"/>
            <a:tailEnd len="med" type="none" w="med"/>
          </a:ln>
          <a:effectLst/>
          <a:extLst>
            <a:ext uri="{AF507438-7753-43E0-B8FC-AC1667EBCBE1}">
              <a14:hiddenEffects>
                <a:effectLst>
                  <a:outerShdw algn="ctr" blurRad="63500" dir="2700000" dist="38099" rotWithShape="0">
                    <a:schemeClr val="bg2">
                      <a:alpha val="74998"/>
                    </a:schemeClr>
                  </a:outerShdw>
                </a:effectLst>
              </a14:hiddenEffects>
            </a:ext>
          </a:extLst>
        </p:spPr>
      </p:cxnSp>
      <p:cxnSp>
        <p:nvCxnSpPr>
          <p:cNvPr id="135" name="Straight Connector 121"/>
          <p:cNvCxnSpPr/>
          <p:nvPr/>
        </p:nvCxnSpPr>
        <p:spPr bwMode="auto">
          <a:xfrm flipV="1">
            <a:off x="4746387" y="3798242"/>
            <a:ext cx="1737048" cy="49639"/>
          </a:xfrm>
          <a:prstGeom prst="line">
            <a:avLst/>
          </a:prstGeom>
          <a:blipFill dpi="0" rotWithShape="0">
            <a:blip r:embed="rId3"/>
            <a:tile algn="tl" flip="none" sx="100000" sy="100000" tx="0" ty="0"/>
          </a:blipFill>
          <a:ln algn="ctr" cap="flat" cmpd="sng" w="19050">
            <a:solidFill>
              <a:schemeClr val="bg1">
                <a:lumMod val="65000"/>
              </a:schemeClr>
            </a:solidFill>
            <a:prstDash val="solid"/>
            <a:round/>
            <a:headEnd len="med" type="none" w="med"/>
            <a:tailEnd len="med" type="none" w="med"/>
          </a:ln>
          <a:effectLst/>
          <a:extLst>
            <a:ext uri="{AF507438-7753-43E0-B8FC-AC1667EBCBE1}">
              <a14:hiddenEffects>
                <a:effectLst>
                  <a:outerShdw algn="ctr" blurRad="63500" dir="2700000" dist="38099" rotWithShape="0">
                    <a:schemeClr val="bg2">
                      <a:alpha val="74998"/>
                    </a:schemeClr>
                  </a:outerShdw>
                </a:effectLst>
              </a14:hiddenEffects>
            </a:ext>
          </a:extLst>
        </p:spPr>
      </p:cxnSp>
      <p:cxnSp>
        <p:nvCxnSpPr>
          <p:cNvPr id="136" name="Straight Connector 123"/>
          <p:cNvCxnSpPr/>
          <p:nvPr/>
        </p:nvCxnSpPr>
        <p:spPr bwMode="auto">
          <a:xfrm flipV="1">
            <a:off x="6632080" y="2291948"/>
            <a:ext cx="1065607" cy="1399933"/>
          </a:xfrm>
          <a:prstGeom prst="line">
            <a:avLst/>
          </a:prstGeom>
          <a:blipFill dpi="0" rotWithShape="0">
            <a:blip r:embed="rId3"/>
            <a:tile algn="tl" flip="none" sx="100000" sy="100000" tx="0" ty="0"/>
          </a:blipFill>
          <a:ln algn="ctr" cap="flat" cmpd="sng" w="19050">
            <a:solidFill>
              <a:schemeClr val="bg1">
                <a:lumMod val="65000"/>
              </a:schemeClr>
            </a:solidFill>
            <a:prstDash val="solid"/>
            <a:round/>
            <a:headEnd len="med" type="none" w="med"/>
            <a:tailEnd len="med" type="none" w="med"/>
          </a:ln>
          <a:effectLst/>
          <a:extLst>
            <a:ext uri="{AF507438-7753-43E0-B8FC-AC1667EBCBE1}">
              <a14:hiddenEffects>
                <a:effectLst>
                  <a:outerShdw algn="ctr" blurRad="63500" dir="2700000" dist="38099" rotWithShape="0">
                    <a:schemeClr val="bg2">
                      <a:alpha val="74998"/>
                    </a:schemeClr>
                  </a:outerShdw>
                </a:effectLst>
              </a14:hiddenEffects>
            </a:ext>
          </a:extLst>
        </p:spPr>
      </p:cxnSp>
      <p:cxnSp>
        <p:nvCxnSpPr>
          <p:cNvPr id="137" name="Straight Connector 126"/>
          <p:cNvCxnSpPr/>
          <p:nvPr/>
        </p:nvCxnSpPr>
        <p:spPr bwMode="auto">
          <a:xfrm>
            <a:off x="5423925" y="1745886"/>
            <a:ext cx="2310403" cy="592557"/>
          </a:xfrm>
          <a:prstGeom prst="line">
            <a:avLst/>
          </a:prstGeom>
          <a:blipFill dpi="0" rotWithShape="0">
            <a:blip r:embed="rId3"/>
            <a:tile algn="tl" flip="none" sx="100000" sy="100000" tx="0" ty="0"/>
          </a:blipFill>
          <a:ln algn="ctr" cap="flat" cmpd="sng" w="19050">
            <a:solidFill>
              <a:schemeClr val="bg1">
                <a:lumMod val="65000"/>
              </a:schemeClr>
            </a:solidFill>
            <a:prstDash val="solid"/>
            <a:round/>
            <a:headEnd len="med" type="none" w="med"/>
            <a:tailEnd len="med" type="none" w="med"/>
          </a:ln>
          <a:effectLst/>
          <a:extLst>
            <a:ext uri="{AF507438-7753-43E0-B8FC-AC1667EBCBE1}">
              <a14:hiddenEffects>
                <a:effectLst>
                  <a:outerShdw algn="ctr" blurRad="63500" dir="2700000" dist="38099" rotWithShape="0">
                    <a:schemeClr val="bg2">
                      <a:alpha val="74998"/>
                    </a:schemeClr>
                  </a:outerShdw>
                </a:effectLst>
              </a14:hiddenEffects>
            </a:ext>
          </a:extLst>
        </p:spPr>
      </p:cxnSp>
      <p:cxnSp>
        <p:nvCxnSpPr>
          <p:cNvPr id="138" name="Straight Connector 130"/>
          <p:cNvCxnSpPr/>
          <p:nvPr/>
        </p:nvCxnSpPr>
        <p:spPr bwMode="auto">
          <a:xfrm>
            <a:off x="5407124" y="1825564"/>
            <a:ext cx="538066" cy="913267"/>
          </a:xfrm>
          <a:prstGeom prst="line">
            <a:avLst/>
          </a:prstGeom>
          <a:blipFill dpi="0" rotWithShape="0">
            <a:blip r:embed="rId3"/>
            <a:tile algn="tl" flip="none" sx="100000" sy="100000" tx="0" ty="0"/>
          </a:blipFill>
          <a:ln algn="ctr" cap="flat" cmpd="sng" w="19050">
            <a:solidFill>
              <a:schemeClr val="bg1">
                <a:lumMod val="65000"/>
              </a:schemeClr>
            </a:solidFill>
            <a:prstDash val="solid"/>
            <a:round/>
            <a:headEnd len="med" type="none" w="med"/>
            <a:tailEnd len="med" type="none" w="med"/>
          </a:ln>
          <a:effectLst/>
          <a:extLst>
            <a:ext uri="{AF507438-7753-43E0-B8FC-AC1667EBCBE1}">
              <a14:hiddenEffects>
                <a:effectLst>
                  <a:outerShdw algn="ctr" blurRad="63500" dir="2700000" dist="38099" rotWithShape="0">
                    <a:schemeClr val="bg2">
                      <a:alpha val="74998"/>
                    </a:schemeClr>
                  </a:outerShdw>
                </a:effectLst>
              </a14:hiddenEffects>
            </a:ext>
          </a:extLst>
        </p:spPr>
      </p:cxnSp>
      <p:cxnSp>
        <p:nvCxnSpPr>
          <p:cNvPr id="139" name="Straight Connector 134"/>
          <p:cNvCxnSpPr>
            <a:stCxn id="157" idx="3"/>
            <a:endCxn id="150" idx="6"/>
          </p:cNvCxnSpPr>
          <p:nvPr/>
        </p:nvCxnSpPr>
        <p:spPr bwMode="auto">
          <a:xfrm flipH="1">
            <a:off x="4046415" y="1804252"/>
            <a:ext cx="1211142" cy="573055"/>
          </a:xfrm>
          <a:prstGeom prst="line">
            <a:avLst/>
          </a:prstGeom>
          <a:blipFill dpi="0" rotWithShape="0">
            <a:blip r:embed="rId3"/>
            <a:tile algn="tl" flip="none" sx="100000" sy="100000" tx="0" ty="0"/>
          </a:blipFill>
          <a:ln algn="ctr" cap="flat" cmpd="sng" w="19050">
            <a:solidFill>
              <a:schemeClr val="bg1">
                <a:lumMod val="65000"/>
              </a:schemeClr>
            </a:solidFill>
            <a:prstDash val="solid"/>
            <a:round/>
            <a:headEnd len="med" type="none" w="med"/>
            <a:tailEnd len="med" type="none" w="med"/>
          </a:ln>
          <a:effectLst/>
          <a:extLst>
            <a:ext uri="{AF507438-7753-43E0-B8FC-AC1667EBCBE1}">
              <a14:hiddenEffects>
                <a:effectLst>
                  <a:outerShdw algn="ctr" blurRad="63500" dir="2700000" dist="38099" rotWithShape="0">
                    <a:schemeClr val="bg2">
                      <a:alpha val="74998"/>
                    </a:schemeClr>
                  </a:outerShdw>
                </a:effectLst>
              </a14:hiddenEffects>
            </a:ext>
          </a:extLst>
        </p:spPr>
      </p:cxnSp>
      <p:cxnSp>
        <p:nvCxnSpPr>
          <p:cNvPr id="140" name="Straight Connector 138"/>
          <p:cNvCxnSpPr>
            <a:stCxn id="124" idx="6"/>
            <a:endCxn id="144" idx="3"/>
          </p:cNvCxnSpPr>
          <p:nvPr/>
        </p:nvCxnSpPr>
        <p:spPr bwMode="auto">
          <a:xfrm flipV="1">
            <a:off x="6163259" y="2357234"/>
            <a:ext cx="1449214" cy="493580"/>
          </a:xfrm>
          <a:prstGeom prst="line">
            <a:avLst/>
          </a:prstGeom>
          <a:blipFill dpi="0" rotWithShape="0">
            <a:blip r:embed="rId3"/>
            <a:tile algn="tl" flip="none" sx="100000" sy="100000" tx="0" ty="0"/>
          </a:blipFill>
          <a:ln algn="ctr" cap="flat" cmpd="sng" w="19050">
            <a:solidFill>
              <a:schemeClr val="bg1">
                <a:lumMod val="65000"/>
              </a:schemeClr>
            </a:solidFill>
            <a:prstDash val="solid"/>
            <a:round/>
            <a:headEnd len="med" type="none" w="med"/>
            <a:tailEnd len="med" type="none" w="med"/>
          </a:ln>
          <a:effectLst/>
          <a:extLst>
            <a:ext uri="{AF507438-7753-43E0-B8FC-AC1667EBCBE1}">
              <a14:hiddenEffects>
                <a:effectLst>
                  <a:outerShdw algn="ctr" blurRad="63500" dir="2700000" dist="38099" rotWithShape="0">
                    <a:schemeClr val="bg2">
                      <a:alpha val="74998"/>
                    </a:schemeClr>
                  </a:outerShdw>
                </a:effectLst>
              </a14:hiddenEffects>
            </a:ext>
          </a:extLst>
        </p:spPr>
      </p:cxnSp>
      <p:cxnSp>
        <p:nvCxnSpPr>
          <p:cNvPr id="141" name="Straight Connector 140"/>
          <p:cNvCxnSpPr/>
          <p:nvPr/>
        </p:nvCxnSpPr>
        <p:spPr bwMode="auto">
          <a:xfrm>
            <a:off x="6751862" y="3807675"/>
            <a:ext cx="2304770" cy="524652"/>
          </a:xfrm>
          <a:prstGeom prst="line">
            <a:avLst/>
          </a:prstGeom>
          <a:blipFill dpi="0" rotWithShape="0">
            <a:blip r:embed="rId3"/>
            <a:tile algn="tl" flip="none" sx="100000" sy="100000" tx="0" ty="0"/>
          </a:blipFill>
          <a:ln algn="ctr" cap="flat" cmpd="sng" w="19050">
            <a:solidFill>
              <a:schemeClr val="bg1">
                <a:lumMod val="65000"/>
              </a:schemeClr>
            </a:solidFill>
            <a:prstDash val="solid"/>
            <a:round/>
            <a:headEnd len="med" type="none" w="med"/>
            <a:tailEnd len="med" type="none" w="med"/>
          </a:ln>
          <a:effectLst/>
          <a:extLst>
            <a:ext uri="{AF507438-7753-43E0-B8FC-AC1667EBCBE1}">
              <a14:hiddenEffects>
                <a:effectLst>
                  <a:outerShdw algn="ctr" blurRad="63500" dir="2700000" dist="38099" rotWithShape="0">
                    <a:schemeClr val="bg2">
                      <a:alpha val="74998"/>
                    </a:schemeClr>
                  </a:outerShdw>
                </a:effectLst>
              </a14:hiddenEffects>
            </a:ext>
          </a:extLst>
        </p:spPr>
      </p:cxnSp>
      <p:cxnSp>
        <p:nvCxnSpPr>
          <p:cNvPr id="142" name="Straight Connector 168"/>
          <p:cNvCxnSpPr>
            <a:stCxn id="144" idx="5"/>
            <a:endCxn id="147" idx="0"/>
          </p:cNvCxnSpPr>
          <p:nvPr/>
        </p:nvCxnSpPr>
        <p:spPr bwMode="auto">
          <a:xfrm>
            <a:off x="7812437" y="2357235"/>
            <a:ext cx="1337786" cy="1746327"/>
          </a:xfrm>
          <a:prstGeom prst="line">
            <a:avLst/>
          </a:prstGeom>
          <a:blipFill dpi="0" rotWithShape="0">
            <a:blip r:embed="rId3"/>
            <a:tile algn="tl" flip="none" sx="100000" sy="100000" tx="0" ty="0"/>
          </a:blipFill>
          <a:ln algn="ctr" cap="flat" cmpd="sng" w="19050">
            <a:solidFill>
              <a:schemeClr val="bg1">
                <a:lumMod val="65000"/>
              </a:schemeClr>
            </a:solidFill>
            <a:prstDash val="solid"/>
            <a:round/>
            <a:headEnd len="med" type="none" w="med"/>
            <a:tailEnd len="med" type="none" w="med"/>
          </a:ln>
          <a:effectLst/>
          <a:extLst>
            <a:ext uri="{AF507438-7753-43E0-B8FC-AC1667EBCBE1}">
              <a14:hiddenEffects>
                <a:effectLst>
                  <a:outerShdw algn="ctr" blurRad="63500" dir="2700000" dist="38099" rotWithShape="0">
                    <a:schemeClr val="bg2">
                      <a:alpha val="74998"/>
                    </a:schemeClr>
                  </a:outerShdw>
                </a:effectLst>
              </a14:hiddenEffects>
            </a:ext>
          </a:extLst>
        </p:spPr>
      </p:cxnSp>
      <p:grpSp>
        <p:nvGrpSpPr>
          <p:cNvPr id="143" name="Group 9"/>
          <p:cNvGrpSpPr/>
          <p:nvPr/>
        </p:nvGrpSpPr>
        <p:grpSpPr>
          <a:xfrm>
            <a:off x="7571019" y="2118851"/>
            <a:ext cx="282791" cy="279284"/>
            <a:chOff x="5443677" y="1620005"/>
            <a:chExt cx="209550" cy="209550"/>
          </a:xfrm>
        </p:grpSpPr>
        <p:sp>
          <p:nvSpPr>
            <p:cNvPr id="144" name="Oval 16"/>
            <p:cNvSpPr/>
            <p:nvPr/>
          </p:nvSpPr>
          <p:spPr bwMode="auto">
            <a:xfrm>
              <a:off x="5443677" y="1620005"/>
              <a:ext cx="209550" cy="209550"/>
            </a:xfrm>
            <a:prstGeom prst="ellipse">
              <a:avLst/>
            </a:prstGeom>
            <a:solidFill>
              <a:schemeClr val="tx1"/>
            </a:solidFill>
            <a:ln>
              <a:noFill/>
            </a:ln>
            <a:extLst>
              <a:ext uri="{91240B29-F687-4F45-9708-019B960494DF}">
                <a14:hiddenLine cap="flat" w="50800">
                  <a:solidFill>
                    <a:srgbClr val="FFFFFF"/>
                  </a:solidFill>
                  <a:miter lim="800000"/>
                  <a:headEnd len="med" type="none" w="med"/>
                  <a:tailEnd len="med" type="none" w="med"/>
                </a14:hiddenLine>
              </a:ext>
            </a:extLst>
          </p:spPr>
          <p:txBody>
            <a:bodyPr bIns="0" lIns="0" rIns="0" tIns="0"/>
            <a:lstStyle/>
            <a:p>
              <a:pPr algn="ctr" fontAlgn="base">
                <a:spcBef>
                  <a:spcPct val="0"/>
                </a:spcBef>
                <a:spcAft>
                  <a:spcPct val="0"/>
                </a:spcAft>
                <a:defRPr/>
              </a:pPr>
              <a:endParaRPr kern="0" lang="en-US" sz="2962">
                <a:solidFill>
                  <a:srgbClr val="000000"/>
                </a:solidFill>
                <a:latin typeface="微软雅黑"/>
                <a:ea typeface="微软雅黑"/>
                <a:sym charset="0" typeface="Gill Sans"/>
              </a:endParaRPr>
            </a:p>
          </p:txBody>
        </p:sp>
        <p:sp>
          <p:nvSpPr>
            <p:cNvPr id="145" name="Freeform 6"/>
            <p:cNvSpPr>
              <a:spLocks noEditPoints="1"/>
            </p:cNvSpPr>
            <p:nvPr/>
          </p:nvSpPr>
          <p:spPr bwMode="auto">
            <a:xfrm>
              <a:off x="5471211" y="1661993"/>
              <a:ext cx="133925" cy="133925"/>
            </a:xfrm>
            <a:custGeom>
              <a:gdLst>
                <a:gd fmla="*/ 129 w 150" name="T0"/>
                <a:gd fmla="*/ 22 h 150" name="T1"/>
                <a:gd fmla="*/ 82 w 150" name="T2"/>
                <a:gd fmla="*/ 110 h 150" name="T3"/>
                <a:gd fmla="*/ 77 w 150" name="T4"/>
                <a:gd fmla="*/ 70 h 150" name="T5"/>
                <a:gd fmla="*/ 129 w 150" name="T6"/>
                <a:gd fmla="*/ 22 h 150" name="T7"/>
                <a:gd fmla="*/ 145 w 150" name="T8"/>
                <a:gd fmla="*/ 5 h 150" name="T9"/>
                <a:gd fmla="*/ 119 w 150" name="T10"/>
                <a:gd fmla="*/ 13 h 150" name="T11"/>
                <a:gd fmla="*/ 0 w 150" name="T12"/>
                <a:gd fmla="*/ 76 h 150" name="T13"/>
                <a:gd fmla="*/ 65 w 150" name="T14"/>
                <a:gd fmla="*/ 85 h 150" name="T15"/>
                <a:gd fmla="*/ 74 w 150" name="T16"/>
                <a:gd fmla="*/ 150 h 150" name="T17"/>
                <a:gd fmla="*/ 137 w 150" name="T18"/>
                <a:gd fmla="*/ 31 h 150" name="T19"/>
                <a:gd fmla="*/ 145 w 150" name="T20"/>
                <a:gd fmla="*/ 5 h 150"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150" w="150">
                  <a:moveTo>
                    <a:pt x="129" y="22"/>
                  </a:moveTo>
                  <a:cubicBezTo>
                    <a:pt x="82" y="110"/>
                    <a:pt x="82" y="110"/>
                    <a:pt x="82" y="110"/>
                  </a:cubicBezTo>
                  <a:cubicBezTo>
                    <a:pt x="77" y="70"/>
                    <a:pt x="77" y="70"/>
                    <a:pt x="77" y="70"/>
                  </a:cubicBezTo>
                  <a:cubicBezTo>
                    <a:pt x="129" y="22"/>
                    <a:pt x="129" y="22"/>
                    <a:pt x="129" y="22"/>
                  </a:cubicBezTo>
                  <a:close/>
                  <a:moveTo>
                    <a:pt x="145" y="5"/>
                  </a:moveTo>
                  <a:cubicBezTo>
                    <a:pt x="140" y="0"/>
                    <a:pt x="135" y="5"/>
                    <a:pt x="119" y="13"/>
                  </a:cubicBezTo>
                  <a:cubicBezTo>
                    <a:pt x="75" y="33"/>
                    <a:pt x="0" y="76"/>
                    <a:pt x="0" y="76"/>
                  </a:cubicBezTo>
                  <a:cubicBezTo>
                    <a:pt x="65" y="85"/>
                    <a:pt x="65" y="85"/>
                    <a:pt x="65" y="85"/>
                  </a:cubicBezTo>
                  <a:cubicBezTo>
                    <a:pt x="74" y="150"/>
                    <a:pt x="74" y="150"/>
                    <a:pt x="74" y="150"/>
                  </a:cubicBezTo>
                  <a:cubicBezTo>
                    <a:pt x="74" y="150"/>
                    <a:pt x="116" y="75"/>
                    <a:pt x="137" y="31"/>
                  </a:cubicBezTo>
                  <a:cubicBezTo>
                    <a:pt x="145" y="15"/>
                    <a:pt x="150" y="10"/>
                    <a:pt x="145" y="5"/>
                  </a:cubicBezTo>
                  <a:close/>
                </a:path>
              </a:pathLst>
            </a:custGeom>
            <a:solidFill>
              <a:schemeClr val="bg1"/>
            </a:solidFill>
            <a:ln>
              <a:noFill/>
            </a:ln>
          </p:spPr>
          <p:txBody>
            <a:bodyPr anchor="t" anchorCtr="0" bIns="48366" compatLnSpc="1" lIns="96731" numCol="1" rIns="96731" tIns="48366" vert="horz" wrap="square">
              <a:prstTxWarp prst="textNoShape">
                <a:avLst/>
              </a:prstTxWarp>
            </a:bodyPr>
            <a:lstStyle/>
            <a:p>
              <a:pPr algn="ctr" fontAlgn="base">
                <a:spcBef>
                  <a:spcPct val="0"/>
                </a:spcBef>
                <a:spcAft>
                  <a:spcPct val="0"/>
                </a:spcAft>
                <a:defRPr/>
              </a:pPr>
              <a:endParaRPr kern="0" lang="en-US" sz="2962">
                <a:solidFill>
                  <a:srgbClr val="000000"/>
                </a:solidFill>
                <a:latin typeface="微软雅黑"/>
                <a:ea typeface="微软雅黑"/>
                <a:sym charset="0" typeface="Gill Sans"/>
              </a:endParaRPr>
            </a:p>
          </p:txBody>
        </p:sp>
      </p:grpSp>
      <p:grpSp>
        <p:nvGrpSpPr>
          <p:cNvPr id="146" name="Group 10"/>
          <p:cNvGrpSpPr/>
          <p:nvPr/>
        </p:nvGrpSpPr>
        <p:grpSpPr>
          <a:xfrm>
            <a:off x="9008789" y="4103562"/>
            <a:ext cx="282791" cy="279284"/>
            <a:chOff x="6509073" y="3109154"/>
            <a:chExt cx="209550" cy="209550"/>
          </a:xfrm>
        </p:grpSpPr>
        <p:sp>
          <p:nvSpPr>
            <p:cNvPr id="147" name="Oval 25"/>
            <p:cNvSpPr/>
            <p:nvPr/>
          </p:nvSpPr>
          <p:spPr bwMode="auto">
            <a:xfrm>
              <a:off x="6509073" y="3109154"/>
              <a:ext cx="209550" cy="209550"/>
            </a:xfrm>
            <a:prstGeom prst="ellipse">
              <a:avLst/>
            </a:prstGeom>
            <a:solidFill>
              <a:schemeClr val="tx1"/>
            </a:solidFill>
            <a:ln>
              <a:noFill/>
            </a:ln>
            <a:extLst>
              <a:ext uri="{91240B29-F687-4F45-9708-019B960494DF}">
                <a14:hiddenLine cap="flat" w="50800">
                  <a:solidFill>
                    <a:srgbClr val="FFFFFF"/>
                  </a:solidFill>
                  <a:miter lim="800000"/>
                  <a:headEnd len="med" type="none" w="med"/>
                  <a:tailEnd len="med" type="none" w="med"/>
                </a14:hiddenLine>
              </a:ext>
            </a:extLst>
          </p:spPr>
          <p:txBody>
            <a:bodyPr bIns="0" lIns="0" rIns="0" tIns="0"/>
            <a:lstStyle/>
            <a:p>
              <a:pPr algn="ctr" fontAlgn="base">
                <a:spcBef>
                  <a:spcPct val="0"/>
                </a:spcBef>
                <a:spcAft>
                  <a:spcPct val="0"/>
                </a:spcAft>
                <a:defRPr/>
              </a:pPr>
              <a:endParaRPr kern="0" lang="en-US" sz="2962">
                <a:solidFill>
                  <a:srgbClr val="000000"/>
                </a:solidFill>
                <a:latin typeface="微软雅黑"/>
                <a:ea typeface="微软雅黑"/>
                <a:sym charset="0" typeface="Gill Sans"/>
              </a:endParaRPr>
            </a:p>
          </p:txBody>
        </p:sp>
        <p:sp>
          <p:nvSpPr>
            <p:cNvPr id="148" name="Freeform 9"/>
            <p:cNvSpPr>
              <a:spLocks noEditPoints="1"/>
            </p:cNvSpPr>
            <p:nvPr/>
          </p:nvSpPr>
          <p:spPr bwMode="auto">
            <a:xfrm>
              <a:off x="6541546" y="3155944"/>
              <a:ext cx="144605" cy="115970"/>
            </a:xfrm>
            <a:custGeom>
              <a:gdLst>
                <a:gd fmla="*/ 144 w 171" name="T0"/>
                <a:gd fmla="*/ 69 h 137" name="T1"/>
                <a:gd fmla="*/ 133 w 171" name="T2"/>
                <a:gd fmla="*/ 79 h 137" name="T3"/>
                <a:gd fmla="*/ 86 w 171" name="T4"/>
                <a:gd fmla="*/ 117 h 137" name="T5"/>
                <a:gd fmla="*/ 52 w 171" name="T6"/>
                <a:gd fmla="*/ 103 h 137" name="T7"/>
                <a:gd fmla="*/ 37 w 171" name="T8"/>
                <a:gd fmla="*/ 103 h 137" name="T9"/>
                <a:gd fmla="*/ 37 w 171" name="T10"/>
                <a:gd fmla="*/ 117 h 137" name="T11"/>
                <a:gd fmla="*/ 86 w 171" name="T12"/>
                <a:gd fmla="*/ 137 h 137" name="T13"/>
                <a:gd fmla="*/ 151 w 171" name="T14"/>
                <a:gd fmla="*/ 89 h 137" name="T15"/>
                <a:gd fmla="*/ 171 w 171" name="T16"/>
                <a:gd fmla="*/ 89 h 137" name="T17"/>
                <a:gd fmla="*/ 171 w 171" name="T18"/>
                <a:gd fmla="*/ 69 h 137" name="T19"/>
                <a:gd fmla="*/ 144 w 171" name="T20"/>
                <a:gd fmla="*/ 69 h 137" name="T21"/>
                <a:gd fmla="*/ 39 w 171" name="T22"/>
                <a:gd fmla="*/ 58 h 137" name="T23"/>
                <a:gd fmla="*/ 86 w 171" name="T24"/>
                <a:gd fmla="*/ 21 h 137" name="T25"/>
                <a:gd fmla="*/ 120 w 171" name="T26"/>
                <a:gd fmla="*/ 35 h 137" name="T27"/>
                <a:gd fmla="*/ 134 w 171" name="T28"/>
                <a:gd fmla="*/ 35 h 137" name="T29"/>
                <a:gd fmla="*/ 134 w 171" name="T30"/>
                <a:gd fmla="*/ 20 h 137" name="T31"/>
                <a:gd fmla="*/ 86 w 171" name="T32"/>
                <a:gd fmla="*/ 0 h 137" name="T33"/>
                <a:gd fmla="*/ 20 w 171" name="T34"/>
                <a:gd fmla="*/ 48 h 137" name="T35"/>
                <a:gd fmla="*/ 0 w 171" name="T36"/>
                <a:gd fmla="*/ 48 h 137" name="T37"/>
                <a:gd fmla="*/ 0 w 171" name="T38"/>
                <a:gd fmla="*/ 69 h 137" name="T39"/>
                <a:gd fmla="*/ 27 w 171" name="T40"/>
                <a:gd fmla="*/ 69 h 137" name="T41"/>
                <a:gd fmla="*/ 39 w 171" name="T42"/>
                <a:gd fmla="*/ 58 h 137" name="T43"/>
                <a:gd fmla="*/ 58 w 171" name="T44"/>
                <a:gd fmla="*/ 69 h 137" name="T45"/>
                <a:gd fmla="*/ 86 w 171" name="T46"/>
                <a:gd fmla="*/ 96 h 137" name="T47"/>
                <a:gd fmla="*/ 113 w 171" name="T48"/>
                <a:gd fmla="*/ 69 h 137" name="T49"/>
                <a:gd fmla="*/ 86 w 171" name="T50"/>
                <a:gd fmla="*/ 41 h 137" name="T51"/>
                <a:gd fmla="*/ 58 w 171" name="T52"/>
                <a:gd fmla="*/ 69 h 137" name="T5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b="b" l="0" r="r" t="0"/>
              <a:pathLst>
                <a:path h="137" w="171">
                  <a:moveTo>
                    <a:pt x="144" y="69"/>
                  </a:moveTo>
                  <a:cubicBezTo>
                    <a:pt x="135" y="69"/>
                    <a:pt x="133" y="76"/>
                    <a:pt x="133" y="79"/>
                  </a:cubicBezTo>
                  <a:cubicBezTo>
                    <a:pt x="128" y="101"/>
                    <a:pt x="109" y="117"/>
                    <a:pt x="86" y="117"/>
                  </a:cubicBezTo>
                  <a:cubicBezTo>
                    <a:pt x="72" y="117"/>
                    <a:pt x="60" y="111"/>
                    <a:pt x="52" y="103"/>
                  </a:cubicBezTo>
                  <a:cubicBezTo>
                    <a:pt x="48" y="99"/>
                    <a:pt x="41" y="99"/>
                    <a:pt x="37" y="103"/>
                  </a:cubicBezTo>
                  <a:cubicBezTo>
                    <a:pt x="33" y="107"/>
                    <a:pt x="33" y="113"/>
                    <a:pt x="37" y="117"/>
                  </a:cubicBezTo>
                  <a:cubicBezTo>
                    <a:pt x="50" y="130"/>
                    <a:pt x="67" y="137"/>
                    <a:pt x="86" y="137"/>
                  </a:cubicBezTo>
                  <a:cubicBezTo>
                    <a:pt x="116" y="137"/>
                    <a:pt x="142" y="117"/>
                    <a:pt x="151" y="89"/>
                  </a:cubicBezTo>
                  <a:cubicBezTo>
                    <a:pt x="171" y="89"/>
                    <a:pt x="171" y="89"/>
                    <a:pt x="171" y="89"/>
                  </a:cubicBezTo>
                  <a:cubicBezTo>
                    <a:pt x="171" y="69"/>
                    <a:pt x="171" y="69"/>
                    <a:pt x="171" y="69"/>
                  </a:cubicBezTo>
                  <a:cubicBezTo>
                    <a:pt x="144" y="69"/>
                    <a:pt x="144" y="69"/>
                    <a:pt x="144" y="69"/>
                  </a:cubicBezTo>
                  <a:close/>
                  <a:moveTo>
                    <a:pt x="39" y="58"/>
                  </a:moveTo>
                  <a:cubicBezTo>
                    <a:pt x="43" y="37"/>
                    <a:pt x="63" y="21"/>
                    <a:pt x="86" y="21"/>
                  </a:cubicBezTo>
                  <a:cubicBezTo>
                    <a:pt x="99" y="21"/>
                    <a:pt x="111" y="26"/>
                    <a:pt x="120" y="35"/>
                  </a:cubicBezTo>
                  <a:cubicBezTo>
                    <a:pt x="124" y="39"/>
                    <a:pt x="130" y="39"/>
                    <a:pt x="134" y="35"/>
                  </a:cubicBezTo>
                  <a:cubicBezTo>
                    <a:pt x="138" y="31"/>
                    <a:pt x="138" y="24"/>
                    <a:pt x="134" y="20"/>
                  </a:cubicBezTo>
                  <a:cubicBezTo>
                    <a:pt x="122" y="8"/>
                    <a:pt x="105" y="0"/>
                    <a:pt x="86" y="0"/>
                  </a:cubicBezTo>
                  <a:cubicBezTo>
                    <a:pt x="55" y="0"/>
                    <a:pt x="29" y="20"/>
                    <a:pt x="20" y="48"/>
                  </a:cubicBezTo>
                  <a:cubicBezTo>
                    <a:pt x="0" y="48"/>
                    <a:pt x="0" y="48"/>
                    <a:pt x="0" y="48"/>
                  </a:cubicBezTo>
                  <a:cubicBezTo>
                    <a:pt x="0" y="69"/>
                    <a:pt x="0" y="69"/>
                    <a:pt x="0" y="69"/>
                  </a:cubicBezTo>
                  <a:cubicBezTo>
                    <a:pt x="27" y="69"/>
                    <a:pt x="27" y="69"/>
                    <a:pt x="27" y="69"/>
                  </a:cubicBezTo>
                  <a:cubicBezTo>
                    <a:pt x="36" y="69"/>
                    <a:pt x="38" y="62"/>
                    <a:pt x="39" y="58"/>
                  </a:cubicBezTo>
                  <a:close/>
                  <a:moveTo>
                    <a:pt x="58" y="69"/>
                  </a:moveTo>
                  <a:cubicBezTo>
                    <a:pt x="58" y="84"/>
                    <a:pt x="71" y="96"/>
                    <a:pt x="86" y="96"/>
                  </a:cubicBezTo>
                  <a:cubicBezTo>
                    <a:pt x="101" y="96"/>
                    <a:pt x="113" y="84"/>
                    <a:pt x="113" y="69"/>
                  </a:cubicBezTo>
                  <a:cubicBezTo>
                    <a:pt x="113" y="54"/>
                    <a:pt x="101" y="41"/>
                    <a:pt x="86" y="41"/>
                  </a:cubicBezTo>
                  <a:cubicBezTo>
                    <a:pt x="71" y="41"/>
                    <a:pt x="58" y="54"/>
                    <a:pt x="58" y="69"/>
                  </a:cubicBezTo>
                  <a:close/>
                </a:path>
              </a:pathLst>
            </a:custGeom>
            <a:solidFill>
              <a:schemeClr val="bg1"/>
            </a:solidFill>
            <a:ln>
              <a:noFill/>
            </a:ln>
          </p:spPr>
          <p:txBody>
            <a:bodyPr anchor="t" anchorCtr="0" bIns="48366" compatLnSpc="1" lIns="96731" numCol="1" rIns="96731" tIns="48366" vert="horz" wrap="square">
              <a:prstTxWarp prst="textNoShape">
                <a:avLst/>
              </a:prstTxWarp>
            </a:bodyPr>
            <a:lstStyle/>
            <a:p>
              <a:pPr algn="ctr" fontAlgn="base">
                <a:spcBef>
                  <a:spcPct val="0"/>
                </a:spcBef>
                <a:spcAft>
                  <a:spcPct val="0"/>
                </a:spcAft>
                <a:defRPr/>
              </a:pPr>
              <a:endParaRPr kern="0" lang="en-US" sz="2962">
                <a:solidFill>
                  <a:srgbClr val="000000"/>
                </a:solidFill>
                <a:latin typeface="微软雅黑"/>
                <a:ea typeface="微软雅黑"/>
                <a:sym charset="0" typeface="Gill Sans"/>
              </a:endParaRPr>
            </a:p>
          </p:txBody>
        </p:sp>
      </p:grpSp>
      <p:grpSp>
        <p:nvGrpSpPr>
          <p:cNvPr id="149" name="Group 4"/>
          <p:cNvGrpSpPr/>
          <p:nvPr/>
        </p:nvGrpSpPr>
        <p:grpSpPr>
          <a:xfrm>
            <a:off x="3763623" y="2237664"/>
            <a:ext cx="282791" cy="279284"/>
            <a:chOff x="2622371" y="1709152"/>
            <a:chExt cx="209550" cy="209550"/>
          </a:xfrm>
        </p:grpSpPr>
        <p:sp>
          <p:nvSpPr>
            <p:cNvPr id="150" name="Oval 19"/>
            <p:cNvSpPr/>
            <p:nvPr/>
          </p:nvSpPr>
          <p:spPr bwMode="auto">
            <a:xfrm>
              <a:off x="2622371" y="1709152"/>
              <a:ext cx="209550" cy="209550"/>
            </a:xfrm>
            <a:prstGeom prst="ellipse">
              <a:avLst/>
            </a:prstGeom>
            <a:solidFill>
              <a:schemeClr val="tx1"/>
            </a:solidFill>
            <a:ln>
              <a:noFill/>
            </a:ln>
            <a:extLst>
              <a:ext uri="{91240B29-F687-4F45-9708-019B960494DF}">
                <a14:hiddenLine cap="flat" w="50800">
                  <a:solidFill>
                    <a:srgbClr val="FFFFFF"/>
                  </a:solidFill>
                  <a:miter lim="800000"/>
                  <a:headEnd len="med" type="none" w="med"/>
                  <a:tailEnd len="med" type="none" w="med"/>
                </a14:hiddenLine>
              </a:ext>
            </a:extLst>
          </p:spPr>
          <p:txBody>
            <a:bodyPr bIns="0" lIns="0" rIns="0" tIns="0"/>
            <a:lstStyle/>
            <a:p>
              <a:pPr algn="ctr" fontAlgn="base">
                <a:spcBef>
                  <a:spcPct val="0"/>
                </a:spcBef>
                <a:spcAft>
                  <a:spcPct val="0"/>
                </a:spcAft>
                <a:defRPr/>
              </a:pPr>
              <a:endParaRPr kern="0" lang="en-US" sz="2962">
                <a:solidFill>
                  <a:srgbClr val="000000"/>
                </a:solidFill>
                <a:latin typeface="微软雅黑"/>
                <a:ea typeface="微软雅黑"/>
                <a:sym charset="0" typeface="Gill Sans"/>
              </a:endParaRPr>
            </a:p>
          </p:txBody>
        </p:sp>
        <p:sp>
          <p:nvSpPr>
            <p:cNvPr id="151" name="Freeform 8"/>
            <p:cNvSpPr>
              <a:spLocks noEditPoints="1"/>
            </p:cNvSpPr>
            <p:nvPr/>
          </p:nvSpPr>
          <p:spPr bwMode="auto">
            <a:xfrm>
              <a:off x="2658543" y="1742563"/>
              <a:ext cx="119185" cy="121776"/>
            </a:xfrm>
            <a:custGeom>
              <a:gdLst>
                <a:gd fmla="*/ 104 w 156" name="T0"/>
                <a:gd fmla="*/ 53 h 159" name="T1"/>
                <a:gd fmla="*/ 104 w 156" name="T2"/>
                <a:gd fmla="*/ 34 h 159" name="T3"/>
                <a:gd fmla="*/ 123 w 156" name="T4"/>
                <a:gd fmla="*/ 34 h 159" name="T5"/>
                <a:gd fmla="*/ 123 w 156" name="T6"/>
                <a:gd fmla="*/ 53 h 159" name="T7"/>
                <a:gd fmla="*/ 104 w 156" name="T8"/>
                <a:gd fmla="*/ 53 h 159" name="T9"/>
                <a:gd fmla="*/ 96 w 156" name="T10"/>
                <a:gd fmla="*/ 104 h 159" name="T11"/>
                <a:gd fmla="*/ 150 w 156" name="T12"/>
                <a:gd fmla="*/ 10 h 159" name="T13"/>
                <a:gd fmla="*/ 149 w 156" name="T14"/>
                <a:gd fmla="*/ 8 h 159" name="T15"/>
                <a:gd fmla="*/ 146 w 156" name="T16"/>
                <a:gd fmla="*/ 7 h 159" name="T17"/>
                <a:gd fmla="*/ 55 w 156" name="T18"/>
                <a:gd fmla="*/ 62 h 159" name="T19"/>
                <a:gd fmla="*/ 4 w 156" name="T20"/>
                <a:gd fmla="*/ 105 h 159" name="T21"/>
                <a:gd fmla="*/ 11 w 156" name="T22"/>
                <a:gd fmla="*/ 113 h 159" name="T23"/>
                <a:gd fmla="*/ 30 w 156" name="T24"/>
                <a:gd fmla="*/ 106 h 159" name="T25"/>
                <a:gd fmla="*/ 52 w 156" name="T26"/>
                <a:gd fmla="*/ 129 h 159" name="T27"/>
                <a:gd fmla="*/ 45 w 156" name="T28"/>
                <a:gd fmla="*/ 148 h 159" name="T29"/>
                <a:gd fmla="*/ 53 w 156" name="T30"/>
                <a:gd fmla="*/ 156 h 159" name="T31"/>
                <a:gd fmla="*/ 96 w 156" name="T32"/>
                <a:gd fmla="*/ 104 h 159"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159" w="156">
                  <a:moveTo>
                    <a:pt x="104" y="53"/>
                  </a:moveTo>
                  <a:cubicBezTo>
                    <a:pt x="99" y="48"/>
                    <a:pt x="99" y="39"/>
                    <a:pt x="104" y="34"/>
                  </a:cubicBezTo>
                  <a:cubicBezTo>
                    <a:pt x="110" y="29"/>
                    <a:pt x="118" y="29"/>
                    <a:pt x="123" y="34"/>
                  </a:cubicBezTo>
                  <a:cubicBezTo>
                    <a:pt x="128" y="39"/>
                    <a:pt x="128" y="48"/>
                    <a:pt x="123" y="53"/>
                  </a:cubicBezTo>
                  <a:cubicBezTo>
                    <a:pt x="118" y="58"/>
                    <a:pt x="110" y="58"/>
                    <a:pt x="104" y="53"/>
                  </a:cubicBezTo>
                  <a:close/>
                  <a:moveTo>
                    <a:pt x="96" y="104"/>
                  </a:moveTo>
                  <a:cubicBezTo>
                    <a:pt x="96" y="104"/>
                    <a:pt x="156" y="60"/>
                    <a:pt x="150" y="10"/>
                  </a:cubicBezTo>
                  <a:cubicBezTo>
                    <a:pt x="149" y="9"/>
                    <a:pt x="149" y="8"/>
                    <a:pt x="149" y="8"/>
                  </a:cubicBezTo>
                  <a:cubicBezTo>
                    <a:pt x="148" y="7"/>
                    <a:pt x="147" y="7"/>
                    <a:pt x="146" y="7"/>
                  </a:cubicBezTo>
                  <a:cubicBezTo>
                    <a:pt x="98" y="0"/>
                    <a:pt x="55" y="62"/>
                    <a:pt x="55" y="62"/>
                  </a:cubicBezTo>
                  <a:cubicBezTo>
                    <a:pt x="18" y="57"/>
                    <a:pt x="20" y="65"/>
                    <a:pt x="4" y="105"/>
                  </a:cubicBezTo>
                  <a:cubicBezTo>
                    <a:pt x="0" y="113"/>
                    <a:pt x="6" y="116"/>
                    <a:pt x="11" y="113"/>
                  </a:cubicBezTo>
                  <a:cubicBezTo>
                    <a:pt x="17" y="111"/>
                    <a:pt x="30" y="106"/>
                    <a:pt x="30" y="106"/>
                  </a:cubicBezTo>
                  <a:cubicBezTo>
                    <a:pt x="52" y="129"/>
                    <a:pt x="52" y="129"/>
                    <a:pt x="52" y="129"/>
                  </a:cubicBezTo>
                  <a:cubicBezTo>
                    <a:pt x="52" y="129"/>
                    <a:pt x="47" y="142"/>
                    <a:pt x="45" y="148"/>
                  </a:cubicBezTo>
                  <a:cubicBezTo>
                    <a:pt x="43" y="154"/>
                    <a:pt x="46" y="159"/>
                    <a:pt x="53" y="156"/>
                  </a:cubicBezTo>
                  <a:cubicBezTo>
                    <a:pt x="93" y="139"/>
                    <a:pt x="100" y="141"/>
                    <a:pt x="96" y="104"/>
                  </a:cubicBezTo>
                  <a:close/>
                </a:path>
              </a:pathLst>
            </a:custGeom>
            <a:solidFill>
              <a:schemeClr val="bg1"/>
            </a:solidFill>
            <a:ln>
              <a:noFill/>
            </a:ln>
          </p:spPr>
          <p:txBody>
            <a:bodyPr anchor="t" anchorCtr="0" bIns="48366" compatLnSpc="1" lIns="96731" numCol="1" rIns="96731" tIns="48366" vert="horz" wrap="square">
              <a:prstTxWarp prst="textNoShape">
                <a:avLst/>
              </a:prstTxWarp>
            </a:bodyPr>
            <a:lstStyle/>
            <a:p>
              <a:pPr algn="ctr" fontAlgn="base">
                <a:spcBef>
                  <a:spcPct val="0"/>
                </a:spcBef>
                <a:spcAft>
                  <a:spcPct val="0"/>
                </a:spcAft>
                <a:defRPr/>
              </a:pPr>
              <a:endParaRPr kern="0" lang="en-US" sz="2962">
                <a:solidFill>
                  <a:srgbClr val="000000"/>
                </a:solidFill>
                <a:latin typeface="微软雅黑"/>
                <a:ea typeface="微软雅黑"/>
                <a:sym charset="0" typeface="Gill Sans"/>
              </a:endParaRPr>
            </a:p>
          </p:txBody>
        </p:sp>
      </p:grpSp>
      <p:sp>
        <p:nvSpPr>
          <p:cNvPr id="152" name="Rectangle 43"/>
          <p:cNvSpPr/>
          <p:nvPr/>
        </p:nvSpPr>
        <p:spPr bwMode="auto">
          <a:xfrm>
            <a:off x="2172687" y="5313442"/>
            <a:ext cx="1539164" cy="666187"/>
          </a:xfrm>
          <a:prstGeom prst="rect">
            <a:avLst/>
          </a:prstGeom>
          <a:noFill/>
          <a:ln>
            <a:noFill/>
          </a:ln>
          <a:extLst>
            <a:ext uri="{909E8E84-426E-40DD-AFC4-6F175D3DCCD1}">
              <a14:hiddenFill>
                <a:solidFill>
                  <a:srgbClr val="FFFFFF"/>
                </a:solidFill>
              </a14:hiddenFill>
            </a:ext>
            <a:ext uri="{91240B29-F687-4F45-9708-019B960494DF}">
              <a14:hiddenLine cap="flat" w="12700">
                <a:solidFill>
                  <a:schemeClr val="tx1"/>
                </a:solidFill>
                <a:miter lim="800000"/>
                <a:headEnd len="med" type="none" w="med"/>
                <a:tailEnd len="med" type="none" w="med"/>
              </a14:hiddenLine>
            </a:ext>
          </a:extLst>
        </p:spPr>
        <p:txBody>
          <a:bodyPr anchor="t" bIns="0" lIns="0" rIns="0" tIns="0"/>
          <a:lstStyle/>
          <a:p>
            <a:pPr fontAlgn="base">
              <a:lnSpc>
                <a:spcPct val="125000"/>
              </a:lnSpc>
              <a:spcBef>
                <a:spcPct val="0"/>
              </a:spcBef>
              <a:spcAft>
                <a:spcPct val="0"/>
              </a:spcAft>
            </a:pPr>
            <a:r>
              <a:rPr altLang="en-US" lang="zh-CN" sz="1164">
                <a:solidFill>
                  <a:srgbClr val="3F3F3F"/>
                </a:solidFill>
                <a:latin typeface="微软雅黑"/>
                <a:ea typeface="微软雅黑"/>
                <a:cs charset="0" typeface="Lato Regular"/>
                <a:sym charset="0" typeface="Lato Regular"/>
              </a:rPr>
              <a:t>此处添加详细文本描述，建议与标题相关并符合整体语言风格</a:t>
            </a:r>
          </a:p>
        </p:txBody>
      </p:sp>
      <p:sp>
        <p:nvSpPr>
          <p:cNvPr id="153" name="Rectangle 43"/>
          <p:cNvSpPr/>
          <p:nvPr/>
        </p:nvSpPr>
        <p:spPr bwMode="auto">
          <a:xfrm>
            <a:off x="4718911" y="5313442"/>
            <a:ext cx="1539164" cy="666187"/>
          </a:xfrm>
          <a:prstGeom prst="rect">
            <a:avLst/>
          </a:prstGeom>
          <a:noFill/>
          <a:ln>
            <a:noFill/>
          </a:ln>
          <a:extLst>
            <a:ext uri="{909E8E84-426E-40DD-AFC4-6F175D3DCCD1}">
              <a14:hiddenFill>
                <a:solidFill>
                  <a:srgbClr val="FFFFFF"/>
                </a:solidFill>
              </a14:hiddenFill>
            </a:ext>
            <a:ext uri="{91240B29-F687-4F45-9708-019B960494DF}">
              <a14:hiddenLine cap="flat" w="12700">
                <a:solidFill>
                  <a:schemeClr val="tx1"/>
                </a:solidFill>
                <a:miter lim="800000"/>
                <a:headEnd len="med" type="none" w="med"/>
                <a:tailEnd len="med" type="none" w="med"/>
              </a14:hiddenLine>
            </a:ext>
          </a:extLst>
        </p:spPr>
        <p:txBody>
          <a:bodyPr anchor="t" bIns="0" lIns="0" rIns="0" tIns="0"/>
          <a:lstStyle/>
          <a:p>
            <a:pPr fontAlgn="base">
              <a:lnSpc>
                <a:spcPct val="125000"/>
              </a:lnSpc>
              <a:spcBef>
                <a:spcPct val="0"/>
              </a:spcBef>
              <a:spcAft>
                <a:spcPct val="0"/>
              </a:spcAft>
            </a:pPr>
            <a:r>
              <a:rPr altLang="en-US" lang="zh-CN" sz="1164">
                <a:solidFill>
                  <a:srgbClr val="3F3F3F"/>
                </a:solidFill>
                <a:latin typeface="微软雅黑"/>
                <a:ea typeface="微软雅黑"/>
                <a:cs charset="0" typeface="Lato Regular"/>
                <a:sym charset="0" typeface="Lato Regular"/>
              </a:rPr>
              <a:t>此处添加详细文本描述，建议与标题相关并符合整体语言风格</a:t>
            </a:r>
          </a:p>
        </p:txBody>
      </p:sp>
      <p:sp>
        <p:nvSpPr>
          <p:cNvPr id="154" name="Rectangle 43"/>
          <p:cNvSpPr/>
          <p:nvPr/>
        </p:nvSpPr>
        <p:spPr bwMode="auto">
          <a:xfrm>
            <a:off x="7265134" y="5313442"/>
            <a:ext cx="1539164" cy="666187"/>
          </a:xfrm>
          <a:prstGeom prst="rect">
            <a:avLst/>
          </a:prstGeom>
          <a:noFill/>
          <a:ln>
            <a:noFill/>
          </a:ln>
          <a:extLst>
            <a:ext uri="{909E8E84-426E-40DD-AFC4-6F175D3DCCD1}">
              <a14:hiddenFill>
                <a:solidFill>
                  <a:srgbClr val="FFFFFF"/>
                </a:solidFill>
              </a14:hiddenFill>
            </a:ext>
            <a:ext uri="{91240B29-F687-4F45-9708-019B960494DF}">
              <a14:hiddenLine cap="flat" w="12700">
                <a:solidFill>
                  <a:schemeClr val="tx1"/>
                </a:solidFill>
                <a:miter lim="800000"/>
                <a:headEnd len="med" type="none" w="med"/>
                <a:tailEnd len="med" type="none" w="med"/>
              </a14:hiddenLine>
            </a:ext>
          </a:extLst>
        </p:spPr>
        <p:txBody>
          <a:bodyPr anchor="t" bIns="0" lIns="0" rIns="0" tIns="0"/>
          <a:lstStyle/>
          <a:p>
            <a:pPr fontAlgn="base">
              <a:lnSpc>
                <a:spcPct val="125000"/>
              </a:lnSpc>
              <a:spcBef>
                <a:spcPct val="0"/>
              </a:spcBef>
              <a:spcAft>
                <a:spcPct val="0"/>
              </a:spcAft>
            </a:pPr>
            <a:r>
              <a:rPr altLang="en-US" lang="zh-CN" sz="1164">
                <a:solidFill>
                  <a:srgbClr val="3F3F3F"/>
                </a:solidFill>
                <a:latin typeface="微软雅黑"/>
                <a:ea typeface="微软雅黑"/>
                <a:cs charset="0" typeface="Lato Regular"/>
                <a:sym charset="0" typeface="Lato Regular"/>
              </a:rPr>
              <a:t>此处添加详细文本描述，建议与标题相关并符合整体语言风格</a:t>
            </a:r>
          </a:p>
        </p:txBody>
      </p:sp>
      <p:sp>
        <p:nvSpPr>
          <p:cNvPr id="155" name="Rectangle 43"/>
          <p:cNvSpPr/>
          <p:nvPr/>
        </p:nvSpPr>
        <p:spPr bwMode="auto">
          <a:xfrm>
            <a:off x="9811357" y="5313442"/>
            <a:ext cx="1539164" cy="666187"/>
          </a:xfrm>
          <a:prstGeom prst="rect">
            <a:avLst/>
          </a:prstGeom>
          <a:noFill/>
          <a:ln>
            <a:noFill/>
          </a:ln>
          <a:extLst>
            <a:ext uri="{909E8E84-426E-40DD-AFC4-6F175D3DCCD1}">
              <a14:hiddenFill>
                <a:solidFill>
                  <a:srgbClr val="FFFFFF"/>
                </a:solidFill>
              </a14:hiddenFill>
            </a:ext>
            <a:ext uri="{91240B29-F687-4F45-9708-019B960494DF}">
              <a14:hiddenLine cap="flat" w="12700">
                <a:solidFill>
                  <a:schemeClr val="tx1"/>
                </a:solidFill>
                <a:miter lim="800000"/>
                <a:headEnd len="med" type="none" w="med"/>
                <a:tailEnd len="med" type="none" w="med"/>
              </a14:hiddenLine>
            </a:ext>
          </a:extLst>
        </p:spPr>
        <p:txBody>
          <a:bodyPr anchor="t" bIns="0" lIns="0" rIns="0" tIns="0"/>
          <a:lstStyle/>
          <a:p>
            <a:pPr fontAlgn="base">
              <a:lnSpc>
                <a:spcPct val="125000"/>
              </a:lnSpc>
              <a:spcBef>
                <a:spcPct val="0"/>
              </a:spcBef>
              <a:spcAft>
                <a:spcPct val="0"/>
              </a:spcAft>
            </a:pPr>
            <a:r>
              <a:rPr altLang="en-US" lang="zh-CN" sz="1164">
                <a:solidFill>
                  <a:srgbClr val="3F3F3F"/>
                </a:solidFill>
                <a:latin typeface="微软雅黑"/>
                <a:ea typeface="微软雅黑"/>
                <a:cs charset="0" typeface="Lato Regular"/>
                <a:sym charset="0" typeface="Lato Regular"/>
              </a:rPr>
              <a:t>此处添加详细文本描述，建议与标题相关并符合整体语言风格</a:t>
            </a:r>
          </a:p>
        </p:txBody>
      </p:sp>
      <p:grpSp>
        <p:nvGrpSpPr>
          <p:cNvPr id="156" name="Group 3"/>
          <p:cNvGrpSpPr/>
          <p:nvPr/>
        </p:nvGrpSpPr>
        <p:grpSpPr>
          <a:xfrm>
            <a:off x="5216147" y="1560138"/>
            <a:ext cx="282791" cy="285021"/>
            <a:chOff x="3698697" y="1200792"/>
            <a:chExt cx="209550" cy="213854"/>
          </a:xfrm>
        </p:grpSpPr>
        <p:sp>
          <p:nvSpPr>
            <p:cNvPr id="157" name="Oval 22"/>
            <p:cNvSpPr/>
            <p:nvPr/>
          </p:nvSpPr>
          <p:spPr bwMode="auto">
            <a:xfrm>
              <a:off x="3698697" y="1205096"/>
              <a:ext cx="209550" cy="209550"/>
            </a:xfrm>
            <a:prstGeom prst="ellipse">
              <a:avLst/>
            </a:prstGeom>
            <a:solidFill>
              <a:schemeClr val="tx1"/>
            </a:solidFill>
            <a:ln>
              <a:noFill/>
            </a:ln>
            <a:extLst>
              <a:ext uri="{91240B29-F687-4F45-9708-019B960494DF}">
                <a14:hiddenLine cap="flat" w="50800">
                  <a:solidFill>
                    <a:srgbClr val="FFFFFF"/>
                  </a:solidFill>
                  <a:miter lim="800000"/>
                  <a:headEnd len="med" type="none" w="med"/>
                  <a:tailEnd len="med" type="none" w="med"/>
                </a14:hiddenLine>
              </a:ext>
            </a:extLst>
          </p:spPr>
          <p:txBody>
            <a:bodyPr bIns="0" lIns="0" rIns="0" tIns="0"/>
            <a:lstStyle/>
            <a:p>
              <a:pPr algn="ctr" fontAlgn="base">
                <a:spcBef>
                  <a:spcPct val="0"/>
                </a:spcBef>
                <a:spcAft>
                  <a:spcPct val="0"/>
                </a:spcAft>
                <a:defRPr/>
              </a:pPr>
              <a:endParaRPr kern="0" lang="en-US" sz="2962">
                <a:solidFill>
                  <a:srgbClr val="000000"/>
                </a:solidFill>
                <a:latin typeface="微软雅黑"/>
                <a:ea typeface="微软雅黑"/>
                <a:sym charset="0" typeface="Gill Sans"/>
              </a:endParaRPr>
            </a:p>
          </p:txBody>
        </p:sp>
        <p:sp>
          <p:nvSpPr>
            <p:cNvPr id="158" name="Freeform 7"/>
            <p:cNvSpPr/>
            <p:nvPr/>
          </p:nvSpPr>
          <p:spPr bwMode="auto">
            <a:xfrm>
              <a:off x="3735369" y="1200792"/>
              <a:ext cx="150908" cy="179945"/>
            </a:xfrm>
            <a:custGeom>
              <a:gdLst>
                <a:gd fmla="*/ 150 w 156" name="T0"/>
                <a:gd fmla="*/ 66 h 186" name="T1"/>
                <a:gd fmla="*/ 16 w 156" name="T2"/>
                <a:gd fmla="*/ 55 h 186" name="T3"/>
                <a:gd fmla="*/ 0 w 156" name="T4"/>
                <a:gd fmla="*/ 61 h 186" name="T5"/>
                <a:gd fmla="*/ 32 w 156" name="T6"/>
                <a:gd fmla="*/ 185 h 186" name="T7"/>
                <a:gd fmla="*/ 49 w 156" name="T8"/>
                <a:gd fmla="*/ 185 h 186" name="T9"/>
                <a:gd fmla="*/ 34 w 156" name="T10"/>
                <a:gd fmla="*/ 124 h 186" name="T11"/>
                <a:gd fmla="*/ 154 w 156" name="T12"/>
                <a:gd fmla="*/ 70 h 186" name="T13"/>
                <a:gd fmla="*/ 150 w 156" name="T14"/>
                <a:gd fmla="*/ 66 h 186"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86" w="156">
                  <a:moveTo>
                    <a:pt x="150" y="66"/>
                  </a:moveTo>
                  <a:cubicBezTo>
                    <a:pt x="52" y="105"/>
                    <a:pt x="92" y="0"/>
                    <a:pt x="16" y="55"/>
                  </a:cubicBezTo>
                  <a:cubicBezTo>
                    <a:pt x="0" y="61"/>
                    <a:pt x="0" y="61"/>
                    <a:pt x="0" y="61"/>
                  </a:cubicBezTo>
                  <a:cubicBezTo>
                    <a:pt x="32" y="185"/>
                    <a:pt x="32" y="185"/>
                    <a:pt x="32" y="185"/>
                  </a:cubicBezTo>
                  <a:cubicBezTo>
                    <a:pt x="49" y="185"/>
                    <a:pt x="49" y="185"/>
                    <a:pt x="49" y="185"/>
                  </a:cubicBezTo>
                  <a:cubicBezTo>
                    <a:pt x="34" y="124"/>
                    <a:pt x="34" y="124"/>
                    <a:pt x="34" y="124"/>
                  </a:cubicBezTo>
                  <a:cubicBezTo>
                    <a:pt x="101" y="67"/>
                    <a:pt x="74" y="186"/>
                    <a:pt x="154" y="70"/>
                  </a:cubicBezTo>
                  <a:cubicBezTo>
                    <a:pt x="156" y="67"/>
                    <a:pt x="153" y="65"/>
                    <a:pt x="150" y="66"/>
                  </a:cubicBezTo>
                  <a:close/>
                </a:path>
              </a:pathLst>
            </a:custGeom>
            <a:solidFill>
              <a:schemeClr val="bg1"/>
            </a:solidFill>
            <a:ln>
              <a:noFill/>
            </a:ln>
          </p:spPr>
          <p:txBody>
            <a:bodyPr anchor="t" anchorCtr="0" bIns="48366" compatLnSpc="1" lIns="96731" numCol="1" rIns="96731" tIns="48366" vert="horz" wrap="square">
              <a:prstTxWarp prst="textNoShape">
                <a:avLst/>
              </a:prstTxWarp>
            </a:bodyPr>
            <a:lstStyle/>
            <a:p>
              <a:pPr algn="ctr" fontAlgn="base">
                <a:spcBef>
                  <a:spcPct val="0"/>
                </a:spcBef>
                <a:spcAft>
                  <a:spcPct val="0"/>
                </a:spcAft>
                <a:defRPr/>
              </a:pPr>
              <a:endParaRPr kern="0" lang="en-US" sz="2962">
                <a:solidFill>
                  <a:srgbClr val="000000"/>
                </a:solidFill>
                <a:latin typeface="微软雅黑"/>
                <a:ea typeface="微软雅黑"/>
                <a:sym charset="0" typeface="Gill Sans"/>
              </a:endParaRPr>
            </a:p>
          </p:txBody>
        </p:sp>
      </p:grpSp>
      <p:grpSp>
        <p:nvGrpSpPr>
          <p:cNvPr id="159" name="Group 17"/>
          <p:cNvGrpSpPr/>
          <p:nvPr/>
        </p:nvGrpSpPr>
        <p:grpSpPr>
          <a:xfrm>
            <a:off x="981565" y="1804251"/>
            <a:ext cx="2276782" cy="2248550"/>
            <a:chExt cx="3263" cy="3263"/>
          </a:xfrm>
          <a:noFill/>
        </p:grpSpPr>
        <p:grpSp>
          <p:nvGrpSpPr>
            <p:cNvPr id="160" name="Group 18"/>
            <p:cNvGrpSpPr/>
            <p:nvPr/>
          </p:nvGrpSpPr>
          <p:grpSpPr>
            <a:xfrm>
              <a:off x="0" y="0"/>
              <a:ext cx="3263" cy="3263"/>
              <a:chExt cx="3263" cy="3263"/>
            </a:xfrm>
            <a:grpFill/>
          </p:grpSpPr>
          <p:sp>
            <p:nvSpPr>
              <p:cNvPr id="163" name="Oval 20"/>
              <p:cNvSpPr/>
              <p:nvPr/>
            </p:nvSpPr>
            <p:spPr bwMode="auto">
              <a:xfrm>
                <a:off x="0" y="0"/>
                <a:ext cx="3263" cy="3263"/>
              </a:xfrm>
              <a:prstGeom prst="ellipse">
                <a:avLst/>
              </a:prstGeom>
              <a:grpFill/>
              <a:ln cap="rnd" w="28575">
                <a:noFill/>
                <a:prstDash val="sysDot"/>
                <a:miter lim="800000"/>
                <a:headEnd len="med" type="none" w="med"/>
                <a:tailEnd len="med" type="none" w="med"/>
              </a:ln>
              <a:extLst/>
            </p:spPr>
            <p:txBody>
              <a:bodyPr bIns="0" lIns="0" rIns="0" tIns="0"/>
              <a:lstStyle/>
              <a:p>
                <a:pPr algn="ctr" fontAlgn="base">
                  <a:spcBef>
                    <a:spcPct val="0"/>
                  </a:spcBef>
                  <a:spcAft>
                    <a:spcPct val="0"/>
                  </a:spcAft>
                  <a:defRPr/>
                </a:pPr>
                <a:endParaRPr kern="0" lang="en-US" sz="2962">
                  <a:solidFill>
                    <a:srgbClr val="000000"/>
                  </a:solidFill>
                  <a:latin typeface="微软雅黑"/>
                  <a:ea typeface="微软雅黑"/>
                  <a:sym charset="0" typeface="Gill Sans"/>
                </a:endParaRPr>
              </a:p>
            </p:txBody>
          </p:sp>
          <p:sp>
            <p:nvSpPr>
              <p:cNvPr id="164" name="Oval 19"/>
              <p:cNvSpPr/>
              <p:nvPr/>
            </p:nvSpPr>
            <p:spPr bwMode="auto">
              <a:xfrm>
                <a:off x="195" y="193"/>
                <a:ext cx="2882" cy="2881"/>
              </a:xfrm>
              <a:prstGeom prst="ellipse">
                <a:avLst/>
              </a:prstGeom>
              <a:grpFill/>
              <a:ln>
                <a:noFill/>
              </a:ln>
              <a:extLst>
                <a:ext uri="{91240B29-F687-4F45-9708-019B960494DF}">
                  <a14:hiddenLine cap="flat" w="25400">
                    <a:solidFill>
                      <a:schemeClr val="tx1">
                        <a:alpha val="84999"/>
                      </a:schemeClr>
                    </a:solidFill>
                    <a:miter lim="800000"/>
                    <a:headEnd len="med" type="none" w="med"/>
                    <a:tailEnd len="med" type="none" w="med"/>
                  </a14:hiddenLine>
                </a:ext>
              </a:extLst>
            </p:spPr>
            <p:txBody>
              <a:bodyPr bIns="0" lIns="0" rIns="0" tIns="0"/>
              <a:lstStyle/>
              <a:p>
                <a:pPr algn="ctr" fontAlgn="base">
                  <a:spcBef>
                    <a:spcPct val="0"/>
                  </a:spcBef>
                  <a:spcAft>
                    <a:spcPct val="0"/>
                  </a:spcAft>
                  <a:defRPr/>
                </a:pPr>
                <a:endParaRPr kern="0" lang="en-US" sz="2962">
                  <a:solidFill>
                    <a:srgbClr val="000000"/>
                  </a:solidFill>
                  <a:latin typeface="微软雅黑"/>
                  <a:ea typeface="微软雅黑"/>
                  <a:sym charset="0" typeface="Gill Sans"/>
                </a:endParaRPr>
              </a:p>
            </p:txBody>
          </p:sp>
        </p:grpSp>
        <p:sp>
          <p:nvSpPr>
            <p:cNvPr id="161" name="Rectangle 21"/>
            <p:cNvSpPr/>
            <p:nvPr/>
          </p:nvSpPr>
          <p:spPr bwMode="auto">
            <a:xfrm>
              <a:off x="732" y="449"/>
              <a:ext cx="1808" cy="968"/>
            </a:xfrm>
            <a:prstGeom prst="rect">
              <a:avLst/>
            </a:prstGeom>
            <a:grpFill/>
            <a:ln>
              <a:noFill/>
            </a:ln>
            <a:extLst>
              <a:ext uri="{91240B29-F687-4F45-9708-019B960494DF}">
                <a14:hiddenLine cap="flat" w="12700">
                  <a:solidFill>
                    <a:schemeClr val="tx1"/>
                  </a:solidFill>
                  <a:miter lim="800000"/>
                  <a:headEnd len="med" type="none" w="med"/>
                  <a:tailEnd len="med" type="none" w="med"/>
                </a14:hiddenLine>
              </a:ext>
            </a:extLst>
          </p:spPr>
          <p:txBody>
            <a:bodyPr anchor="t" bIns="0" lIns="0" rIns="0" tIns="0"/>
            <a:lstStyle/>
            <a:p>
              <a:pPr algn="ctr" fontAlgn="base">
                <a:spcBef>
                  <a:spcPct val="0"/>
                </a:spcBef>
                <a:spcAft>
                  <a:spcPct val="0"/>
                </a:spcAft>
                <a:defRPr/>
              </a:pPr>
              <a:r>
                <a:rPr altLang="en-US" kern="0" lang="zh-CN" sz="2327">
                  <a:solidFill>
                    <a:srgbClr val="3F3F3F"/>
                  </a:solidFill>
                  <a:latin typeface="微软雅黑"/>
                  <a:ea typeface="微软雅黑"/>
                  <a:cs charset="0" typeface="Bebas Neue"/>
                  <a:sym charset="0" typeface="Bebas Neue"/>
                </a:rPr>
                <a:t>单击此处</a:t>
              </a:r>
            </a:p>
            <a:p>
              <a:pPr algn="ctr" fontAlgn="base">
                <a:spcBef>
                  <a:spcPct val="0"/>
                </a:spcBef>
                <a:spcAft>
                  <a:spcPct val="0"/>
                </a:spcAft>
                <a:defRPr/>
              </a:pPr>
              <a:r>
                <a:rPr altLang="en-US" kern="0" lang="zh-CN" sz="2327">
                  <a:solidFill>
                    <a:srgbClr val="3F3F3F"/>
                  </a:solidFill>
                  <a:latin typeface="微软雅黑"/>
                  <a:ea typeface="微软雅黑"/>
                  <a:cs charset="0" typeface="Bebas Neue"/>
                  <a:sym charset="0" typeface="Bebas Neue"/>
                </a:rPr>
                <a:t>添加标题</a:t>
              </a:r>
            </a:p>
          </p:txBody>
        </p:sp>
        <p:sp>
          <p:nvSpPr>
            <p:cNvPr id="162" name="Rectangle 22"/>
            <p:cNvSpPr/>
            <p:nvPr/>
          </p:nvSpPr>
          <p:spPr bwMode="auto">
            <a:xfrm>
              <a:off x="584" y="1539"/>
              <a:ext cx="2096" cy="1135"/>
            </a:xfrm>
            <a:prstGeom prst="rect">
              <a:avLst/>
            </a:prstGeom>
            <a:grpFill/>
            <a:ln>
              <a:noFill/>
            </a:ln>
            <a:extLst>
              <a:ext uri="{91240B29-F687-4F45-9708-019B960494DF}">
                <a14:hiddenLine cap="flat" w="12700">
                  <a:solidFill>
                    <a:schemeClr val="tx1"/>
                  </a:solidFill>
                  <a:miter lim="800000"/>
                  <a:headEnd len="med" type="none" w="med"/>
                  <a:tailEnd len="med" type="none" w="med"/>
                </a14:hiddenLine>
              </a:ext>
            </a:extLst>
          </p:spPr>
          <p:txBody>
            <a:bodyPr anchor="t" bIns="0" lIns="0" rIns="0" tIns="0"/>
            <a:lstStyle/>
            <a:p>
              <a:pPr algn="ctr" fontAlgn="base">
                <a:lnSpc>
                  <a:spcPct val="114000"/>
                </a:lnSpc>
                <a:spcBef>
                  <a:spcPct val="0"/>
                </a:spcBef>
                <a:spcAft>
                  <a:spcPct val="0"/>
                </a:spcAft>
                <a:defRPr/>
              </a:pPr>
              <a:r>
                <a:rPr altLang="en-US" kern="0" lang="zh-CN" sz="1164">
                  <a:solidFill>
                    <a:srgbClr val="3F3F3F"/>
                  </a:solidFill>
                  <a:latin typeface="微软雅黑"/>
                  <a:ea typeface="微软雅黑"/>
                  <a:cs charset="0" typeface="Lato Light"/>
                  <a:sym charset="0" typeface="Lato Light"/>
                </a:rPr>
                <a:t>此处添加详细文本描述，建议与标题相关并符合整体语言风格</a:t>
              </a:r>
            </a:p>
          </p:txBody>
        </p:sp>
      </p:grpSp>
      <p:grpSp>
        <p:nvGrpSpPr>
          <p:cNvPr id="165" name="Group 17"/>
          <p:cNvGrpSpPr/>
          <p:nvPr/>
        </p:nvGrpSpPr>
        <p:grpSpPr>
          <a:xfrm>
            <a:off x="9141449" y="2323233"/>
            <a:ext cx="1263884" cy="1248211"/>
            <a:chExt cx="3263" cy="3263"/>
          </a:xfrm>
          <a:noFill/>
        </p:grpSpPr>
        <p:grpSp>
          <p:nvGrpSpPr>
            <p:cNvPr id="166" name="Group 18"/>
            <p:cNvGrpSpPr/>
            <p:nvPr/>
          </p:nvGrpSpPr>
          <p:grpSpPr>
            <a:xfrm>
              <a:off x="0" y="0"/>
              <a:ext cx="3263" cy="3263"/>
              <a:chExt cx="3263" cy="3263"/>
            </a:xfrm>
            <a:grpFill/>
          </p:grpSpPr>
          <p:sp>
            <p:nvSpPr>
              <p:cNvPr id="168" name="Oval 20"/>
              <p:cNvSpPr/>
              <p:nvPr/>
            </p:nvSpPr>
            <p:spPr bwMode="auto">
              <a:xfrm>
                <a:off x="0" y="0"/>
                <a:ext cx="3263" cy="3263"/>
              </a:xfrm>
              <a:prstGeom prst="ellipse">
                <a:avLst/>
              </a:prstGeom>
              <a:grpFill/>
              <a:ln cap="rnd" w="19050">
                <a:noFill/>
                <a:prstDash val="sysDot"/>
                <a:miter lim="800000"/>
                <a:headEnd len="med" type="none" w="med"/>
                <a:tailEnd len="med" type="none" w="med"/>
              </a:ln>
              <a:extLst/>
            </p:spPr>
            <p:txBody>
              <a:bodyPr bIns="0" lIns="0" rIns="0" tIns="0"/>
              <a:lstStyle/>
              <a:p>
                <a:pPr algn="ctr" fontAlgn="base">
                  <a:spcBef>
                    <a:spcPct val="0"/>
                  </a:spcBef>
                  <a:spcAft>
                    <a:spcPct val="0"/>
                  </a:spcAft>
                  <a:defRPr/>
                </a:pPr>
                <a:endParaRPr kern="0" lang="en-US" sz="1587">
                  <a:solidFill>
                    <a:srgbClr val="000000"/>
                  </a:solidFill>
                  <a:latin typeface="微软雅黑"/>
                  <a:ea typeface="微软雅黑"/>
                  <a:sym charset="0" typeface="Gill Sans"/>
                </a:endParaRPr>
              </a:p>
            </p:txBody>
          </p:sp>
          <p:sp>
            <p:nvSpPr>
              <p:cNvPr id="169" name="Oval 19"/>
              <p:cNvSpPr/>
              <p:nvPr/>
            </p:nvSpPr>
            <p:spPr bwMode="auto">
              <a:xfrm>
                <a:off x="195" y="193"/>
                <a:ext cx="2882" cy="2881"/>
              </a:xfrm>
              <a:prstGeom prst="ellipse">
                <a:avLst/>
              </a:prstGeom>
              <a:grpFill/>
              <a:ln cap="flat" w="25400">
                <a:noFill/>
                <a:miter lim="800000"/>
                <a:headEnd len="med" type="none" w="med"/>
                <a:tailEnd len="med" type="none" w="med"/>
              </a:ln>
              <a:extLst/>
            </p:spPr>
            <p:txBody>
              <a:bodyPr bIns="0" lIns="0" rIns="0" tIns="0"/>
              <a:lstStyle/>
              <a:p>
                <a:pPr algn="ctr" fontAlgn="base">
                  <a:spcBef>
                    <a:spcPct val="0"/>
                  </a:spcBef>
                  <a:spcAft>
                    <a:spcPct val="0"/>
                  </a:spcAft>
                  <a:defRPr/>
                </a:pPr>
                <a:endParaRPr kern="0" lang="en-US" sz="1587">
                  <a:solidFill>
                    <a:srgbClr val="000000"/>
                  </a:solidFill>
                  <a:latin typeface="微软雅黑"/>
                  <a:ea typeface="微软雅黑"/>
                  <a:sym charset="0" typeface="Gill Sans"/>
                </a:endParaRPr>
              </a:p>
            </p:txBody>
          </p:sp>
        </p:grpSp>
        <p:sp>
          <p:nvSpPr>
            <p:cNvPr id="167" name="Rectangle 21"/>
            <p:cNvSpPr/>
            <p:nvPr/>
          </p:nvSpPr>
          <p:spPr bwMode="auto">
            <a:xfrm>
              <a:off x="633" y="1370"/>
              <a:ext cx="2188" cy="1018"/>
            </a:xfrm>
            <a:prstGeom prst="rect">
              <a:avLst/>
            </a:prstGeom>
            <a:grpFill/>
            <a:ln cap="flat" w="12700">
              <a:noFill/>
              <a:miter lim="800000"/>
              <a:headEnd len="med" type="none" w="med"/>
              <a:tailEnd len="med" type="none" w="med"/>
            </a:ln>
            <a:extLst/>
          </p:spPr>
          <p:txBody>
            <a:bodyPr anchor="t" bIns="0" lIns="0" rIns="0" tIns="0"/>
            <a:lstStyle/>
            <a:p>
              <a:pPr algn="ctr" fontAlgn="base">
                <a:lnSpc>
                  <a:spcPct val="70000"/>
                </a:lnSpc>
                <a:spcBef>
                  <a:spcPct val="0"/>
                </a:spcBef>
                <a:spcAft>
                  <a:spcPct val="0"/>
                </a:spcAft>
                <a:defRPr/>
              </a:pPr>
              <a:r>
                <a:rPr b="1" kern="0" lang="en-US" sz="3000">
                  <a:solidFill>
                    <a:srgbClr val="3F3F3F"/>
                  </a:solidFill>
                  <a:latin charset="-122" panose="020b0503020204020204" pitchFamily="34" typeface="微软雅黑"/>
                  <a:ea charset="-122" pitchFamily="34" typeface="微软雅黑"/>
                  <a:cs charset="0" typeface="Bebas Neue"/>
                  <a:sym charset="0" typeface="Bebas Neue"/>
                </a:rPr>
                <a:t>13%</a:t>
              </a:r>
            </a:p>
          </p:txBody>
        </p:sp>
      </p:grpSp>
      <p:grpSp>
        <p:nvGrpSpPr>
          <p:cNvPr id="170" name="Group 11"/>
          <p:cNvGrpSpPr/>
          <p:nvPr/>
        </p:nvGrpSpPr>
        <p:grpSpPr>
          <a:xfrm>
            <a:off x="1499916" y="5330471"/>
            <a:ext cx="516459" cy="510055"/>
            <a:chOff x="944950" y="4029717"/>
            <a:chExt cx="382700" cy="382700"/>
          </a:xfrm>
        </p:grpSpPr>
        <p:sp>
          <p:nvSpPr>
            <p:cNvPr id="171" name="Oval 214"/>
            <p:cNvSpPr/>
            <p:nvPr/>
          </p:nvSpPr>
          <p:spPr bwMode="auto">
            <a:xfrm>
              <a:off x="944950" y="4029717"/>
              <a:ext cx="382700" cy="382700"/>
            </a:xfrm>
            <a:prstGeom prst="ellipse">
              <a:avLst/>
            </a:prstGeom>
            <a:noFill/>
            <a:ln algn="ctr" cap="flat" cmpd="sng" w="25400">
              <a:noFill/>
              <a:prstDash val="solid"/>
              <a:round/>
              <a:headEnd len="med" type="none" w="med"/>
              <a:tailEnd len="med" type="none" w="med"/>
            </a:ln>
            <a:effectLst/>
            <a:extLst/>
          </p:spPr>
          <p:txBody>
            <a:bodyPr anchor="t" anchorCtr="0" bIns="48366" compatLnSpc="1" lIns="96731" numCol="1" rIns="96731" rtlCol="0" tIns="48366" vert="horz" wrap="square">
              <a:prstTxWarp prst="textNoShape">
                <a:avLst/>
              </a:prstTxWarp>
            </a:bodyPr>
            <a:lstStyle/>
            <a:p>
              <a:pPr algn="ctr" defTabSz="1308771" fontAlgn="base">
                <a:spcBef>
                  <a:spcPct val="0"/>
                </a:spcBef>
                <a:spcAft>
                  <a:spcPct val="0"/>
                </a:spcAft>
                <a:defRPr/>
              </a:pPr>
              <a:endParaRPr kern="0" lang="en-US" sz="8040">
                <a:solidFill>
                  <a:srgbClr val="000000"/>
                </a:solidFill>
                <a:latin typeface="微软雅黑"/>
                <a:ea typeface="微软雅黑"/>
                <a:sym charset="0" typeface="Gill Sans"/>
              </a:endParaRPr>
            </a:p>
          </p:txBody>
        </p:sp>
        <p:sp>
          <p:nvSpPr>
            <p:cNvPr id="172" name="Freeform 8"/>
            <p:cNvSpPr>
              <a:spLocks noEditPoints="1"/>
            </p:cNvSpPr>
            <p:nvPr/>
          </p:nvSpPr>
          <p:spPr bwMode="auto">
            <a:xfrm>
              <a:off x="1014178" y="4107508"/>
              <a:ext cx="223229" cy="228082"/>
            </a:xfrm>
            <a:custGeom>
              <a:gdLst>
                <a:gd fmla="*/ 104 w 156" name="T0"/>
                <a:gd fmla="*/ 53 h 159" name="T1"/>
                <a:gd fmla="*/ 104 w 156" name="T2"/>
                <a:gd fmla="*/ 34 h 159" name="T3"/>
                <a:gd fmla="*/ 123 w 156" name="T4"/>
                <a:gd fmla="*/ 34 h 159" name="T5"/>
                <a:gd fmla="*/ 123 w 156" name="T6"/>
                <a:gd fmla="*/ 53 h 159" name="T7"/>
                <a:gd fmla="*/ 104 w 156" name="T8"/>
                <a:gd fmla="*/ 53 h 159" name="T9"/>
                <a:gd fmla="*/ 96 w 156" name="T10"/>
                <a:gd fmla="*/ 104 h 159" name="T11"/>
                <a:gd fmla="*/ 150 w 156" name="T12"/>
                <a:gd fmla="*/ 10 h 159" name="T13"/>
                <a:gd fmla="*/ 149 w 156" name="T14"/>
                <a:gd fmla="*/ 8 h 159" name="T15"/>
                <a:gd fmla="*/ 146 w 156" name="T16"/>
                <a:gd fmla="*/ 7 h 159" name="T17"/>
                <a:gd fmla="*/ 55 w 156" name="T18"/>
                <a:gd fmla="*/ 62 h 159" name="T19"/>
                <a:gd fmla="*/ 4 w 156" name="T20"/>
                <a:gd fmla="*/ 105 h 159" name="T21"/>
                <a:gd fmla="*/ 11 w 156" name="T22"/>
                <a:gd fmla="*/ 113 h 159" name="T23"/>
                <a:gd fmla="*/ 30 w 156" name="T24"/>
                <a:gd fmla="*/ 106 h 159" name="T25"/>
                <a:gd fmla="*/ 52 w 156" name="T26"/>
                <a:gd fmla="*/ 129 h 159" name="T27"/>
                <a:gd fmla="*/ 45 w 156" name="T28"/>
                <a:gd fmla="*/ 148 h 159" name="T29"/>
                <a:gd fmla="*/ 53 w 156" name="T30"/>
                <a:gd fmla="*/ 156 h 159" name="T31"/>
                <a:gd fmla="*/ 96 w 156" name="T32"/>
                <a:gd fmla="*/ 104 h 159"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159" w="156">
                  <a:moveTo>
                    <a:pt x="104" y="53"/>
                  </a:moveTo>
                  <a:cubicBezTo>
                    <a:pt x="99" y="48"/>
                    <a:pt x="99" y="39"/>
                    <a:pt x="104" y="34"/>
                  </a:cubicBezTo>
                  <a:cubicBezTo>
                    <a:pt x="110" y="29"/>
                    <a:pt x="118" y="29"/>
                    <a:pt x="123" y="34"/>
                  </a:cubicBezTo>
                  <a:cubicBezTo>
                    <a:pt x="128" y="39"/>
                    <a:pt x="128" y="48"/>
                    <a:pt x="123" y="53"/>
                  </a:cubicBezTo>
                  <a:cubicBezTo>
                    <a:pt x="118" y="58"/>
                    <a:pt x="110" y="58"/>
                    <a:pt x="104" y="53"/>
                  </a:cubicBezTo>
                  <a:close/>
                  <a:moveTo>
                    <a:pt x="96" y="104"/>
                  </a:moveTo>
                  <a:cubicBezTo>
                    <a:pt x="96" y="104"/>
                    <a:pt x="156" y="60"/>
                    <a:pt x="150" y="10"/>
                  </a:cubicBezTo>
                  <a:cubicBezTo>
                    <a:pt x="149" y="9"/>
                    <a:pt x="149" y="8"/>
                    <a:pt x="149" y="8"/>
                  </a:cubicBezTo>
                  <a:cubicBezTo>
                    <a:pt x="148" y="7"/>
                    <a:pt x="147" y="7"/>
                    <a:pt x="146" y="7"/>
                  </a:cubicBezTo>
                  <a:cubicBezTo>
                    <a:pt x="98" y="0"/>
                    <a:pt x="55" y="62"/>
                    <a:pt x="55" y="62"/>
                  </a:cubicBezTo>
                  <a:cubicBezTo>
                    <a:pt x="18" y="57"/>
                    <a:pt x="20" y="65"/>
                    <a:pt x="4" y="105"/>
                  </a:cubicBezTo>
                  <a:cubicBezTo>
                    <a:pt x="0" y="113"/>
                    <a:pt x="6" y="116"/>
                    <a:pt x="11" y="113"/>
                  </a:cubicBezTo>
                  <a:cubicBezTo>
                    <a:pt x="17" y="111"/>
                    <a:pt x="30" y="106"/>
                    <a:pt x="30" y="106"/>
                  </a:cubicBezTo>
                  <a:cubicBezTo>
                    <a:pt x="52" y="129"/>
                    <a:pt x="52" y="129"/>
                    <a:pt x="52" y="129"/>
                  </a:cubicBezTo>
                  <a:cubicBezTo>
                    <a:pt x="52" y="129"/>
                    <a:pt x="47" y="142"/>
                    <a:pt x="45" y="148"/>
                  </a:cubicBezTo>
                  <a:cubicBezTo>
                    <a:pt x="43" y="154"/>
                    <a:pt x="46" y="159"/>
                    <a:pt x="53" y="156"/>
                  </a:cubicBezTo>
                  <a:cubicBezTo>
                    <a:pt x="93" y="139"/>
                    <a:pt x="100" y="141"/>
                    <a:pt x="96" y="104"/>
                  </a:cubicBezTo>
                  <a:close/>
                </a:path>
              </a:pathLst>
            </a:custGeom>
            <a:solidFill>
              <a:schemeClr val="tx1"/>
            </a:solidFill>
            <a:ln>
              <a:noFill/>
            </a:ln>
          </p:spPr>
          <p:txBody>
            <a:bodyPr anchor="t" anchorCtr="0" bIns="48366" compatLnSpc="1" lIns="96731" numCol="1" rIns="96731" tIns="48366" vert="horz" wrap="square">
              <a:prstTxWarp prst="textNoShape">
                <a:avLst/>
              </a:prstTxWarp>
            </a:bodyPr>
            <a:lstStyle/>
            <a:p>
              <a:pPr algn="ctr" fontAlgn="base">
                <a:spcBef>
                  <a:spcPct val="0"/>
                </a:spcBef>
                <a:spcAft>
                  <a:spcPct val="0"/>
                </a:spcAft>
                <a:defRPr/>
              </a:pPr>
              <a:endParaRPr kern="0" lang="en-US" sz="2962">
                <a:solidFill>
                  <a:srgbClr val="000000"/>
                </a:solidFill>
                <a:latin typeface="微软雅黑"/>
                <a:ea typeface="微软雅黑"/>
                <a:sym charset="0" typeface="Gill Sans"/>
              </a:endParaRPr>
            </a:p>
          </p:txBody>
        </p:sp>
      </p:grpSp>
      <p:grpSp>
        <p:nvGrpSpPr>
          <p:cNvPr id="173" name="Group 12"/>
          <p:cNvGrpSpPr/>
          <p:nvPr/>
        </p:nvGrpSpPr>
        <p:grpSpPr>
          <a:xfrm>
            <a:off x="4063391" y="5330471"/>
            <a:ext cx="516459" cy="510055"/>
            <a:chOff x="2844502" y="4029717"/>
            <a:chExt cx="382700" cy="382700"/>
          </a:xfrm>
        </p:grpSpPr>
        <p:sp>
          <p:nvSpPr>
            <p:cNvPr id="174" name="Oval 211"/>
            <p:cNvSpPr/>
            <p:nvPr/>
          </p:nvSpPr>
          <p:spPr bwMode="auto">
            <a:xfrm>
              <a:off x="2844502" y="4029717"/>
              <a:ext cx="382700" cy="382700"/>
            </a:xfrm>
            <a:prstGeom prst="ellipse">
              <a:avLst/>
            </a:prstGeom>
            <a:noFill/>
            <a:ln algn="ctr" cap="flat" cmpd="sng" w="25400">
              <a:noFill/>
              <a:prstDash val="solid"/>
              <a:round/>
              <a:headEnd len="med" type="none" w="med"/>
              <a:tailEnd len="med" type="none" w="med"/>
            </a:ln>
            <a:effectLst/>
            <a:extLst/>
          </p:spPr>
          <p:txBody>
            <a:bodyPr anchor="t" anchorCtr="0" bIns="48366" compatLnSpc="1" lIns="96731" numCol="1" rIns="96731" rtlCol="0" tIns="48366" vert="horz" wrap="square">
              <a:prstTxWarp prst="textNoShape">
                <a:avLst/>
              </a:prstTxWarp>
            </a:bodyPr>
            <a:lstStyle/>
            <a:p>
              <a:pPr algn="ctr" defTabSz="1308771" fontAlgn="base">
                <a:spcBef>
                  <a:spcPct val="0"/>
                </a:spcBef>
                <a:spcAft>
                  <a:spcPct val="0"/>
                </a:spcAft>
                <a:defRPr/>
              </a:pPr>
              <a:endParaRPr kern="0" lang="en-US" sz="8040">
                <a:solidFill>
                  <a:srgbClr val="000000"/>
                </a:solidFill>
                <a:latin typeface="微软雅黑"/>
                <a:ea typeface="微软雅黑"/>
                <a:sym charset="0" typeface="Gill Sans"/>
              </a:endParaRPr>
            </a:p>
          </p:txBody>
        </p:sp>
        <p:sp>
          <p:nvSpPr>
            <p:cNvPr id="175" name="Freeform 7"/>
            <p:cNvSpPr/>
            <p:nvPr/>
          </p:nvSpPr>
          <p:spPr bwMode="auto">
            <a:xfrm>
              <a:off x="2927761" y="4069053"/>
              <a:ext cx="220945" cy="263458"/>
            </a:xfrm>
            <a:custGeom>
              <a:gdLst>
                <a:gd fmla="*/ 150 w 156" name="T0"/>
                <a:gd fmla="*/ 66 h 186" name="T1"/>
                <a:gd fmla="*/ 16 w 156" name="T2"/>
                <a:gd fmla="*/ 55 h 186" name="T3"/>
                <a:gd fmla="*/ 0 w 156" name="T4"/>
                <a:gd fmla="*/ 61 h 186" name="T5"/>
                <a:gd fmla="*/ 32 w 156" name="T6"/>
                <a:gd fmla="*/ 185 h 186" name="T7"/>
                <a:gd fmla="*/ 49 w 156" name="T8"/>
                <a:gd fmla="*/ 185 h 186" name="T9"/>
                <a:gd fmla="*/ 34 w 156" name="T10"/>
                <a:gd fmla="*/ 124 h 186" name="T11"/>
                <a:gd fmla="*/ 154 w 156" name="T12"/>
                <a:gd fmla="*/ 70 h 186" name="T13"/>
                <a:gd fmla="*/ 150 w 156" name="T14"/>
                <a:gd fmla="*/ 66 h 186"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86" w="156">
                  <a:moveTo>
                    <a:pt x="150" y="66"/>
                  </a:moveTo>
                  <a:cubicBezTo>
                    <a:pt x="52" y="105"/>
                    <a:pt x="92" y="0"/>
                    <a:pt x="16" y="55"/>
                  </a:cubicBezTo>
                  <a:cubicBezTo>
                    <a:pt x="0" y="61"/>
                    <a:pt x="0" y="61"/>
                    <a:pt x="0" y="61"/>
                  </a:cubicBezTo>
                  <a:cubicBezTo>
                    <a:pt x="32" y="185"/>
                    <a:pt x="32" y="185"/>
                    <a:pt x="32" y="185"/>
                  </a:cubicBezTo>
                  <a:cubicBezTo>
                    <a:pt x="49" y="185"/>
                    <a:pt x="49" y="185"/>
                    <a:pt x="49" y="185"/>
                  </a:cubicBezTo>
                  <a:cubicBezTo>
                    <a:pt x="34" y="124"/>
                    <a:pt x="34" y="124"/>
                    <a:pt x="34" y="124"/>
                  </a:cubicBezTo>
                  <a:cubicBezTo>
                    <a:pt x="101" y="67"/>
                    <a:pt x="74" y="186"/>
                    <a:pt x="154" y="70"/>
                  </a:cubicBezTo>
                  <a:cubicBezTo>
                    <a:pt x="156" y="67"/>
                    <a:pt x="153" y="65"/>
                    <a:pt x="150" y="66"/>
                  </a:cubicBezTo>
                  <a:close/>
                </a:path>
              </a:pathLst>
            </a:custGeom>
            <a:solidFill>
              <a:schemeClr val="tx1"/>
            </a:solidFill>
            <a:ln>
              <a:noFill/>
            </a:ln>
          </p:spPr>
          <p:txBody>
            <a:bodyPr anchor="t" anchorCtr="0" bIns="48366" compatLnSpc="1" lIns="96731" numCol="1" rIns="96731" tIns="48366" vert="horz" wrap="square">
              <a:prstTxWarp prst="textNoShape">
                <a:avLst/>
              </a:prstTxWarp>
            </a:bodyPr>
            <a:lstStyle/>
            <a:p>
              <a:pPr algn="ctr" fontAlgn="base">
                <a:spcBef>
                  <a:spcPct val="0"/>
                </a:spcBef>
                <a:spcAft>
                  <a:spcPct val="0"/>
                </a:spcAft>
                <a:defRPr/>
              </a:pPr>
              <a:endParaRPr kern="0" lang="en-US" sz="2962">
                <a:solidFill>
                  <a:srgbClr val="000000"/>
                </a:solidFill>
                <a:latin typeface="微软雅黑"/>
                <a:ea typeface="微软雅黑"/>
                <a:sym charset="0" typeface="Gill Sans"/>
              </a:endParaRPr>
            </a:p>
          </p:txBody>
        </p:sp>
      </p:grpSp>
      <p:grpSp>
        <p:nvGrpSpPr>
          <p:cNvPr id="176" name="Group 13"/>
          <p:cNvGrpSpPr/>
          <p:nvPr/>
        </p:nvGrpSpPr>
        <p:grpSpPr>
          <a:xfrm>
            <a:off x="6626864" y="5330471"/>
            <a:ext cx="516459" cy="510055"/>
            <a:chOff x="4744054" y="4029717"/>
            <a:chExt cx="382700" cy="382700"/>
          </a:xfrm>
        </p:grpSpPr>
        <p:sp>
          <p:nvSpPr>
            <p:cNvPr id="177" name="Oval 217"/>
            <p:cNvSpPr/>
            <p:nvPr/>
          </p:nvSpPr>
          <p:spPr bwMode="auto">
            <a:xfrm>
              <a:off x="4744054" y="4029717"/>
              <a:ext cx="382700" cy="382700"/>
            </a:xfrm>
            <a:prstGeom prst="ellipse">
              <a:avLst/>
            </a:prstGeom>
            <a:noFill/>
            <a:ln algn="ctr" cap="flat" cmpd="sng" w="25400">
              <a:noFill/>
              <a:prstDash val="solid"/>
              <a:round/>
              <a:headEnd len="med" type="none" w="med"/>
              <a:tailEnd len="med" type="none" w="med"/>
            </a:ln>
            <a:effectLst/>
            <a:extLst/>
          </p:spPr>
          <p:txBody>
            <a:bodyPr anchor="t" anchorCtr="0" bIns="48366" compatLnSpc="1" lIns="96731" numCol="1" rIns="96731" rtlCol="0" tIns="48366" vert="horz" wrap="square">
              <a:prstTxWarp prst="textNoShape">
                <a:avLst/>
              </a:prstTxWarp>
            </a:bodyPr>
            <a:lstStyle/>
            <a:p>
              <a:pPr algn="ctr" defTabSz="1308771" fontAlgn="base">
                <a:spcBef>
                  <a:spcPct val="0"/>
                </a:spcBef>
                <a:spcAft>
                  <a:spcPct val="0"/>
                </a:spcAft>
                <a:defRPr/>
              </a:pPr>
              <a:endParaRPr kern="0" lang="en-US" sz="8040">
                <a:solidFill>
                  <a:srgbClr val="000000"/>
                </a:solidFill>
                <a:latin typeface="微软雅黑"/>
                <a:ea typeface="微软雅黑"/>
                <a:sym charset="0" typeface="Gill Sans"/>
              </a:endParaRPr>
            </a:p>
          </p:txBody>
        </p:sp>
        <p:sp>
          <p:nvSpPr>
            <p:cNvPr id="178" name="Freeform 6"/>
            <p:cNvSpPr>
              <a:spLocks noEditPoints="1"/>
            </p:cNvSpPr>
            <p:nvPr/>
          </p:nvSpPr>
          <p:spPr bwMode="auto">
            <a:xfrm>
              <a:off x="4813750" y="4119643"/>
              <a:ext cx="204349" cy="204349"/>
            </a:xfrm>
            <a:custGeom>
              <a:gdLst>
                <a:gd fmla="*/ 129 w 150" name="T0"/>
                <a:gd fmla="*/ 22 h 150" name="T1"/>
                <a:gd fmla="*/ 82 w 150" name="T2"/>
                <a:gd fmla="*/ 110 h 150" name="T3"/>
                <a:gd fmla="*/ 77 w 150" name="T4"/>
                <a:gd fmla="*/ 70 h 150" name="T5"/>
                <a:gd fmla="*/ 129 w 150" name="T6"/>
                <a:gd fmla="*/ 22 h 150" name="T7"/>
                <a:gd fmla="*/ 145 w 150" name="T8"/>
                <a:gd fmla="*/ 5 h 150" name="T9"/>
                <a:gd fmla="*/ 119 w 150" name="T10"/>
                <a:gd fmla="*/ 13 h 150" name="T11"/>
                <a:gd fmla="*/ 0 w 150" name="T12"/>
                <a:gd fmla="*/ 76 h 150" name="T13"/>
                <a:gd fmla="*/ 65 w 150" name="T14"/>
                <a:gd fmla="*/ 85 h 150" name="T15"/>
                <a:gd fmla="*/ 74 w 150" name="T16"/>
                <a:gd fmla="*/ 150 h 150" name="T17"/>
                <a:gd fmla="*/ 137 w 150" name="T18"/>
                <a:gd fmla="*/ 31 h 150" name="T19"/>
                <a:gd fmla="*/ 145 w 150" name="T20"/>
                <a:gd fmla="*/ 5 h 150"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150" w="150">
                  <a:moveTo>
                    <a:pt x="129" y="22"/>
                  </a:moveTo>
                  <a:cubicBezTo>
                    <a:pt x="82" y="110"/>
                    <a:pt x="82" y="110"/>
                    <a:pt x="82" y="110"/>
                  </a:cubicBezTo>
                  <a:cubicBezTo>
                    <a:pt x="77" y="70"/>
                    <a:pt x="77" y="70"/>
                    <a:pt x="77" y="70"/>
                  </a:cubicBezTo>
                  <a:cubicBezTo>
                    <a:pt x="129" y="22"/>
                    <a:pt x="129" y="22"/>
                    <a:pt x="129" y="22"/>
                  </a:cubicBezTo>
                  <a:close/>
                  <a:moveTo>
                    <a:pt x="145" y="5"/>
                  </a:moveTo>
                  <a:cubicBezTo>
                    <a:pt x="140" y="0"/>
                    <a:pt x="135" y="5"/>
                    <a:pt x="119" y="13"/>
                  </a:cubicBezTo>
                  <a:cubicBezTo>
                    <a:pt x="75" y="33"/>
                    <a:pt x="0" y="76"/>
                    <a:pt x="0" y="76"/>
                  </a:cubicBezTo>
                  <a:cubicBezTo>
                    <a:pt x="65" y="85"/>
                    <a:pt x="65" y="85"/>
                    <a:pt x="65" y="85"/>
                  </a:cubicBezTo>
                  <a:cubicBezTo>
                    <a:pt x="74" y="150"/>
                    <a:pt x="74" y="150"/>
                    <a:pt x="74" y="150"/>
                  </a:cubicBezTo>
                  <a:cubicBezTo>
                    <a:pt x="74" y="150"/>
                    <a:pt x="116" y="75"/>
                    <a:pt x="137" y="31"/>
                  </a:cubicBezTo>
                  <a:cubicBezTo>
                    <a:pt x="145" y="15"/>
                    <a:pt x="150" y="10"/>
                    <a:pt x="145" y="5"/>
                  </a:cubicBezTo>
                  <a:close/>
                </a:path>
              </a:pathLst>
            </a:custGeom>
            <a:solidFill>
              <a:schemeClr val="tx1"/>
            </a:solidFill>
            <a:ln>
              <a:noFill/>
            </a:ln>
          </p:spPr>
          <p:txBody>
            <a:bodyPr anchor="t" anchorCtr="0" bIns="48366" compatLnSpc="1" lIns="96731" numCol="1" rIns="96731" tIns="48366" vert="horz" wrap="square">
              <a:prstTxWarp prst="textNoShape">
                <a:avLst/>
              </a:prstTxWarp>
            </a:bodyPr>
            <a:lstStyle/>
            <a:p>
              <a:pPr algn="ctr" fontAlgn="base">
                <a:spcBef>
                  <a:spcPct val="0"/>
                </a:spcBef>
                <a:spcAft>
                  <a:spcPct val="0"/>
                </a:spcAft>
                <a:defRPr/>
              </a:pPr>
              <a:endParaRPr kern="0" lang="en-US" sz="2962">
                <a:solidFill>
                  <a:srgbClr val="000000"/>
                </a:solidFill>
                <a:latin typeface="微软雅黑"/>
                <a:ea typeface="微软雅黑"/>
                <a:sym charset="0" typeface="Gill Sans"/>
              </a:endParaRPr>
            </a:p>
          </p:txBody>
        </p:sp>
      </p:grpSp>
      <p:grpSp>
        <p:nvGrpSpPr>
          <p:cNvPr id="179" name="Group 14"/>
          <p:cNvGrpSpPr/>
          <p:nvPr/>
        </p:nvGrpSpPr>
        <p:grpSpPr>
          <a:xfrm>
            <a:off x="9190339" y="5330471"/>
            <a:ext cx="516459" cy="510055"/>
            <a:chOff x="6643606" y="4029717"/>
            <a:chExt cx="382700" cy="382700"/>
          </a:xfrm>
        </p:grpSpPr>
        <p:sp>
          <p:nvSpPr>
            <p:cNvPr id="180" name="Oval 220"/>
            <p:cNvSpPr/>
            <p:nvPr/>
          </p:nvSpPr>
          <p:spPr bwMode="auto">
            <a:xfrm>
              <a:off x="6643606" y="4029717"/>
              <a:ext cx="382700" cy="382700"/>
            </a:xfrm>
            <a:prstGeom prst="ellipse">
              <a:avLst/>
            </a:prstGeom>
            <a:noFill/>
            <a:ln algn="ctr" cap="flat" cmpd="sng" w="25400">
              <a:noFill/>
              <a:prstDash val="solid"/>
              <a:round/>
              <a:headEnd len="med" type="none" w="med"/>
              <a:tailEnd len="med" type="none" w="med"/>
            </a:ln>
            <a:effectLst/>
            <a:extLst/>
          </p:spPr>
          <p:txBody>
            <a:bodyPr anchor="t" anchorCtr="0" bIns="48366" compatLnSpc="1" lIns="96731" numCol="1" rIns="96731" rtlCol="0" tIns="48366" vert="horz" wrap="square">
              <a:prstTxWarp prst="textNoShape">
                <a:avLst/>
              </a:prstTxWarp>
            </a:bodyPr>
            <a:lstStyle/>
            <a:p>
              <a:pPr algn="ctr" defTabSz="1308771" fontAlgn="base">
                <a:spcBef>
                  <a:spcPct val="0"/>
                </a:spcBef>
                <a:spcAft>
                  <a:spcPct val="0"/>
                </a:spcAft>
                <a:defRPr/>
              </a:pPr>
              <a:endParaRPr kern="0" lang="en-US" sz="8040">
                <a:solidFill>
                  <a:srgbClr val="000000"/>
                </a:solidFill>
                <a:latin typeface="微软雅黑"/>
                <a:ea typeface="微软雅黑"/>
                <a:sym charset="0" typeface="Gill Sans"/>
              </a:endParaRPr>
            </a:p>
          </p:txBody>
        </p:sp>
        <p:sp>
          <p:nvSpPr>
            <p:cNvPr id="181" name="Freeform 9"/>
            <p:cNvSpPr>
              <a:spLocks noEditPoints="1"/>
            </p:cNvSpPr>
            <p:nvPr/>
          </p:nvSpPr>
          <p:spPr bwMode="auto">
            <a:xfrm>
              <a:off x="6707521" y="4115328"/>
              <a:ext cx="250582" cy="200961"/>
            </a:xfrm>
            <a:custGeom>
              <a:gdLst>
                <a:gd fmla="*/ 144 w 171" name="T0"/>
                <a:gd fmla="*/ 69 h 137" name="T1"/>
                <a:gd fmla="*/ 133 w 171" name="T2"/>
                <a:gd fmla="*/ 79 h 137" name="T3"/>
                <a:gd fmla="*/ 86 w 171" name="T4"/>
                <a:gd fmla="*/ 117 h 137" name="T5"/>
                <a:gd fmla="*/ 52 w 171" name="T6"/>
                <a:gd fmla="*/ 103 h 137" name="T7"/>
                <a:gd fmla="*/ 37 w 171" name="T8"/>
                <a:gd fmla="*/ 103 h 137" name="T9"/>
                <a:gd fmla="*/ 37 w 171" name="T10"/>
                <a:gd fmla="*/ 117 h 137" name="T11"/>
                <a:gd fmla="*/ 86 w 171" name="T12"/>
                <a:gd fmla="*/ 137 h 137" name="T13"/>
                <a:gd fmla="*/ 151 w 171" name="T14"/>
                <a:gd fmla="*/ 89 h 137" name="T15"/>
                <a:gd fmla="*/ 171 w 171" name="T16"/>
                <a:gd fmla="*/ 89 h 137" name="T17"/>
                <a:gd fmla="*/ 171 w 171" name="T18"/>
                <a:gd fmla="*/ 69 h 137" name="T19"/>
                <a:gd fmla="*/ 144 w 171" name="T20"/>
                <a:gd fmla="*/ 69 h 137" name="T21"/>
                <a:gd fmla="*/ 39 w 171" name="T22"/>
                <a:gd fmla="*/ 58 h 137" name="T23"/>
                <a:gd fmla="*/ 86 w 171" name="T24"/>
                <a:gd fmla="*/ 21 h 137" name="T25"/>
                <a:gd fmla="*/ 120 w 171" name="T26"/>
                <a:gd fmla="*/ 35 h 137" name="T27"/>
                <a:gd fmla="*/ 134 w 171" name="T28"/>
                <a:gd fmla="*/ 35 h 137" name="T29"/>
                <a:gd fmla="*/ 134 w 171" name="T30"/>
                <a:gd fmla="*/ 20 h 137" name="T31"/>
                <a:gd fmla="*/ 86 w 171" name="T32"/>
                <a:gd fmla="*/ 0 h 137" name="T33"/>
                <a:gd fmla="*/ 20 w 171" name="T34"/>
                <a:gd fmla="*/ 48 h 137" name="T35"/>
                <a:gd fmla="*/ 0 w 171" name="T36"/>
                <a:gd fmla="*/ 48 h 137" name="T37"/>
                <a:gd fmla="*/ 0 w 171" name="T38"/>
                <a:gd fmla="*/ 69 h 137" name="T39"/>
                <a:gd fmla="*/ 27 w 171" name="T40"/>
                <a:gd fmla="*/ 69 h 137" name="T41"/>
                <a:gd fmla="*/ 39 w 171" name="T42"/>
                <a:gd fmla="*/ 58 h 137" name="T43"/>
                <a:gd fmla="*/ 58 w 171" name="T44"/>
                <a:gd fmla="*/ 69 h 137" name="T45"/>
                <a:gd fmla="*/ 86 w 171" name="T46"/>
                <a:gd fmla="*/ 96 h 137" name="T47"/>
                <a:gd fmla="*/ 113 w 171" name="T48"/>
                <a:gd fmla="*/ 69 h 137" name="T49"/>
                <a:gd fmla="*/ 86 w 171" name="T50"/>
                <a:gd fmla="*/ 41 h 137" name="T51"/>
                <a:gd fmla="*/ 58 w 171" name="T52"/>
                <a:gd fmla="*/ 69 h 137" name="T5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b="b" l="0" r="r" t="0"/>
              <a:pathLst>
                <a:path h="137" w="171">
                  <a:moveTo>
                    <a:pt x="144" y="69"/>
                  </a:moveTo>
                  <a:cubicBezTo>
                    <a:pt x="135" y="69"/>
                    <a:pt x="133" y="76"/>
                    <a:pt x="133" y="79"/>
                  </a:cubicBezTo>
                  <a:cubicBezTo>
                    <a:pt x="128" y="101"/>
                    <a:pt x="109" y="117"/>
                    <a:pt x="86" y="117"/>
                  </a:cubicBezTo>
                  <a:cubicBezTo>
                    <a:pt x="72" y="117"/>
                    <a:pt x="60" y="111"/>
                    <a:pt x="52" y="103"/>
                  </a:cubicBezTo>
                  <a:cubicBezTo>
                    <a:pt x="48" y="99"/>
                    <a:pt x="41" y="99"/>
                    <a:pt x="37" y="103"/>
                  </a:cubicBezTo>
                  <a:cubicBezTo>
                    <a:pt x="33" y="107"/>
                    <a:pt x="33" y="113"/>
                    <a:pt x="37" y="117"/>
                  </a:cubicBezTo>
                  <a:cubicBezTo>
                    <a:pt x="50" y="130"/>
                    <a:pt x="67" y="137"/>
                    <a:pt x="86" y="137"/>
                  </a:cubicBezTo>
                  <a:cubicBezTo>
                    <a:pt x="116" y="137"/>
                    <a:pt x="142" y="117"/>
                    <a:pt x="151" y="89"/>
                  </a:cubicBezTo>
                  <a:cubicBezTo>
                    <a:pt x="171" y="89"/>
                    <a:pt x="171" y="89"/>
                    <a:pt x="171" y="89"/>
                  </a:cubicBezTo>
                  <a:cubicBezTo>
                    <a:pt x="171" y="69"/>
                    <a:pt x="171" y="69"/>
                    <a:pt x="171" y="69"/>
                  </a:cubicBezTo>
                  <a:cubicBezTo>
                    <a:pt x="144" y="69"/>
                    <a:pt x="144" y="69"/>
                    <a:pt x="144" y="69"/>
                  </a:cubicBezTo>
                  <a:close/>
                  <a:moveTo>
                    <a:pt x="39" y="58"/>
                  </a:moveTo>
                  <a:cubicBezTo>
                    <a:pt x="43" y="37"/>
                    <a:pt x="63" y="21"/>
                    <a:pt x="86" y="21"/>
                  </a:cubicBezTo>
                  <a:cubicBezTo>
                    <a:pt x="99" y="21"/>
                    <a:pt x="111" y="26"/>
                    <a:pt x="120" y="35"/>
                  </a:cubicBezTo>
                  <a:cubicBezTo>
                    <a:pt x="124" y="39"/>
                    <a:pt x="130" y="39"/>
                    <a:pt x="134" y="35"/>
                  </a:cubicBezTo>
                  <a:cubicBezTo>
                    <a:pt x="138" y="31"/>
                    <a:pt x="138" y="24"/>
                    <a:pt x="134" y="20"/>
                  </a:cubicBezTo>
                  <a:cubicBezTo>
                    <a:pt x="122" y="8"/>
                    <a:pt x="105" y="0"/>
                    <a:pt x="86" y="0"/>
                  </a:cubicBezTo>
                  <a:cubicBezTo>
                    <a:pt x="55" y="0"/>
                    <a:pt x="29" y="20"/>
                    <a:pt x="20" y="48"/>
                  </a:cubicBezTo>
                  <a:cubicBezTo>
                    <a:pt x="0" y="48"/>
                    <a:pt x="0" y="48"/>
                    <a:pt x="0" y="48"/>
                  </a:cubicBezTo>
                  <a:cubicBezTo>
                    <a:pt x="0" y="69"/>
                    <a:pt x="0" y="69"/>
                    <a:pt x="0" y="69"/>
                  </a:cubicBezTo>
                  <a:cubicBezTo>
                    <a:pt x="27" y="69"/>
                    <a:pt x="27" y="69"/>
                    <a:pt x="27" y="69"/>
                  </a:cubicBezTo>
                  <a:cubicBezTo>
                    <a:pt x="36" y="69"/>
                    <a:pt x="38" y="62"/>
                    <a:pt x="39" y="58"/>
                  </a:cubicBezTo>
                  <a:close/>
                  <a:moveTo>
                    <a:pt x="58" y="69"/>
                  </a:moveTo>
                  <a:cubicBezTo>
                    <a:pt x="58" y="84"/>
                    <a:pt x="71" y="96"/>
                    <a:pt x="86" y="96"/>
                  </a:cubicBezTo>
                  <a:cubicBezTo>
                    <a:pt x="101" y="96"/>
                    <a:pt x="113" y="84"/>
                    <a:pt x="113" y="69"/>
                  </a:cubicBezTo>
                  <a:cubicBezTo>
                    <a:pt x="113" y="54"/>
                    <a:pt x="101" y="41"/>
                    <a:pt x="86" y="41"/>
                  </a:cubicBezTo>
                  <a:cubicBezTo>
                    <a:pt x="71" y="41"/>
                    <a:pt x="58" y="54"/>
                    <a:pt x="58" y="69"/>
                  </a:cubicBezTo>
                  <a:close/>
                </a:path>
              </a:pathLst>
            </a:custGeom>
            <a:solidFill>
              <a:schemeClr val="tx1"/>
            </a:solidFill>
            <a:ln>
              <a:noFill/>
            </a:ln>
          </p:spPr>
          <p:txBody>
            <a:bodyPr anchor="t" anchorCtr="0" bIns="48366" compatLnSpc="1" lIns="96731" numCol="1" rIns="96731" tIns="48366" vert="horz" wrap="square">
              <a:prstTxWarp prst="textNoShape">
                <a:avLst/>
              </a:prstTxWarp>
            </a:bodyPr>
            <a:lstStyle/>
            <a:p>
              <a:pPr algn="ctr" fontAlgn="base">
                <a:spcBef>
                  <a:spcPct val="0"/>
                </a:spcBef>
                <a:spcAft>
                  <a:spcPct val="0"/>
                </a:spcAft>
                <a:defRPr/>
              </a:pPr>
              <a:endParaRPr kern="0" lang="en-US" sz="2962">
                <a:solidFill>
                  <a:srgbClr val="000000"/>
                </a:solidFill>
                <a:latin typeface="微软雅黑"/>
                <a:ea typeface="微软雅黑"/>
                <a:sym charset="0" typeface="Gill Sans"/>
              </a:endParaRPr>
            </a:p>
          </p:txBody>
        </p:sp>
      </p:grpSp>
    </p:spTree>
    <p:extLst>
      <p:ext uri="{BB962C8B-B14F-4D97-AF65-F5344CB8AC3E}">
        <p14:creationId val="2074883640"/>
      </p:ext>
    </p:extLst>
  </p:cSld>
  <p:clrMapOvr>
    <a:masterClrMapping/>
  </p:clrMapOvr>
  <mc:AlternateContent>
    <mc:Choice Requires="p15">
      <p:transition p14:dur="1250" spd="slow">
        <p15:prstTrans prst="pageCurlDoubl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 presetSubtype="2">
                                  <p:stCondLst>
                                    <p:cond delay="0"/>
                                  </p:stCondLst>
                                  <p:childTnLst>
                                    <p:set>
                                      <p:cBhvr>
                                        <p:cTn dur="1" fill="hold" id="6">
                                          <p:stCondLst>
                                            <p:cond delay="0"/>
                                          </p:stCondLst>
                                        </p:cTn>
                                        <p:tgtEl>
                                          <p:spTgt spid="9"/>
                                        </p:tgtEl>
                                        <p:attrNameLst>
                                          <p:attrName>style.visibility</p:attrName>
                                        </p:attrNameLst>
                                      </p:cBhvr>
                                      <p:to>
                                        <p:strVal val="visible"/>
                                      </p:to>
                                    </p:set>
                                    <p:anim calcmode="lin" valueType="num">
                                      <p:cBhvr additive="base">
                                        <p:cTn dur="500" fill="hold" id="7"/>
                                        <p:tgtEl>
                                          <p:spTgt spid="9"/>
                                        </p:tgtEl>
                                        <p:attrNameLst>
                                          <p:attrName>ppt_x</p:attrName>
                                        </p:attrNameLst>
                                      </p:cBhvr>
                                      <p:tavLst>
                                        <p:tav tm="0">
                                          <p:val>
                                            <p:strVal val="1+#ppt_w/2"/>
                                          </p:val>
                                        </p:tav>
                                        <p:tav tm="100000">
                                          <p:val>
                                            <p:strVal val="#ppt_x"/>
                                          </p:val>
                                        </p:tav>
                                      </p:tavLst>
                                    </p:anim>
                                    <p:anim calcmode="lin" valueType="num">
                                      <p:cBhvr additive="base">
                                        <p:cTn dur="500" fill="hold" id="8"/>
                                        <p:tgtEl>
                                          <p:spTgt spid="9"/>
                                        </p:tgtEl>
                                        <p:attrNameLst>
                                          <p:attrName>ppt_y</p:attrName>
                                        </p:attrNameLst>
                                      </p:cBhvr>
                                      <p:tavLst>
                                        <p:tav tm="0">
                                          <p:val>
                                            <p:strVal val="#ppt_y"/>
                                          </p:val>
                                        </p:tav>
                                        <p:tav tm="100000">
                                          <p:val>
                                            <p:strVal val="#ppt_y"/>
                                          </p:val>
                                        </p:tav>
                                      </p:tavLst>
                                    </p:anim>
                                  </p:childTnLst>
                                </p:cTn>
                              </p:par>
                              <p:par>
                                <p:cTn fill="hold" id="9" nodeType="withEffect" presetClass="entr" presetID="22" presetSubtype="2">
                                  <p:stCondLst>
                                    <p:cond delay="100"/>
                                  </p:stCondLst>
                                  <p:childTnLst>
                                    <p:set>
                                      <p:cBhvr>
                                        <p:cTn dur="1" fill="hold" id="10">
                                          <p:stCondLst>
                                            <p:cond delay="0"/>
                                          </p:stCondLst>
                                        </p:cTn>
                                        <p:tgtEl>
                                          <p:spTgt spid="10"/>
                                        </p:tgtEl>
                                        <p:attrNameLst>
                                          <p:attrName>style.visibility</p:attrName>
                                        </p:attrNameLst>
                                      </p:cBhvr>
                                      <p:to>
                                        <p:strVal val="visible"/>
                                      </p:to>
                                    </p:set>
                                    <p:animEffect filter="wipe(right)" transition="in">
                                      <p:cBhvr>
                                        <p:cTn dur="500" id="11"/>
                                        <p:tgtEl>
                                          <p:spTgt spid="10"/>
                                        </p:tgtEl>
                                      </p:cBhvr>
                                    </p:animEffect>
                                  </p:childTnLst>
                                </p:cTn>
                              </p:par>
                            </p:childTnLst>
                          </p:cTn>
                        </p:par>
                        <p:par>
                          <p:cTn fill="hold" id="12" nodeType="afterGroup">
                            <p:stCondLst>
                              <p:cond delay="600"/>
                            </p:stCondLst>
                            <p:childTnLst>
                              <p:par>
                                <p:cTn fill="hold" grpId="0" id="13" nodeType="afterEffect" presetClass="entr" presetID="41" presetSubtype="0">
                                  <p:stCondLst>
                                    <p:cond delay="0"/>
                                  </p:stCondLst>
                                  <p:iterate type="lt">
                                    <p:tmPct val="10000"/>
                                  </p:iterate>
                                  <p:childTnLst>
                                    <p:set>
                                      <p:cBhvr>
                                        <p:cTn dur="1" fill="hold" id="14">
                                          <p:stCondLst>
                                            <p:cond delay="0"/>
                                          </p:stCondLst>
                                        </p:cTn>
                                        <p:tgtEl>
                                          <p:spTgt spid="8"/>
                                        </p:tgtEl>
                                        <p:attrNameLst>
                                          <p:attrName>style.visibility</p:attrName>
                                        </p:attrNameLst>
                                      </p:cBhvr>
                                      <p:to>
                                        <p:strVal val="visible"/>
                                      </p:to>
                                    </p:set>
                                    <p:anim calcmode="lin" valueType="num">
                                      <p:cBhvr>
                                        <p:cTn dur="400" fill="hold" id="15"/>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dur="400" fill="hold" id="16"/>
                                        <p:tgtEl>
                                          <p:spTgt spid="8"/>
                                        </p:tgtEl>
                                        <p:attrNameLst>
                                          <p:attrName>ppt_y</p:attrName>
                                        </p:attrNameLst>
                                      </p:cBhvr>
                                      <p:tavLst>
                                        <p:tav tm="0">
                                          <p:val>
                                            <p:strVal val="#ppt_y"/>
                                          </p:val>
                                        </p:tav>
                                        <p:tav tm="100000">
                                          <p:val>
                                            <p:strVal val="#ppt_y"/>
                                          </p:val>
                                        </p:tav>
                                      </p:tavLst>
                                    </p:anim>
                                    <p:anim calcmode="lin" valueType="num">
                                      <p:cBhvr>
                                        <p:cTn dur="400" fill="hold" id="17"/>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dur="400" fill="hold" id="18"/>
                                        <p:tgtEl>
                                          <p:spTgt spid="8"/>
                                        </p:tgtEl>
                                        <p:attrNameLst>
                                          <p:attrName>ppt_w</p:attrName>
                                        </p:attrNameLst>
                                      </p:cBhvr>
                                      <p:tavLst>
                                        <p:tav tm="0">
                                          <p:val>
                                            <p:strVal val="#ppt_w/10"/>
                                          </p:val>
                                        </p:tav>
                                        <p:tav tm="50000">
                                          <p:val>
                                            <p:strVal val="#ppt_w+.01"/>
                                          </p:val>
                                        </p:tav>
                                        <p:tav tm="100000">
                                          <p:val>
                                            <p:strVal val="#ppt_w"/>
                                          </p:val>
                                        </p:tav>
                                      </p:tavLst>
                                    </p:anim>
                                    <p:animEffect filter="fade" transition="in">
                                      <p:cBhvr>
                                        <p:cTn dur="400" id="19" tmFilter="0,0; .5, 1; 1, 1"/>
                                        <p:tgtEl>
                                          <p:spTgt spid="8"/>
                                        </p:tgtEl>
                                      </p:cBhvr>
                                    </p:animEffect>
                                  </p:childTnLst>
                                </p:cTn>
                              </p:par>
                            </p:childTnLst>
                          </p:cTn>
                        </p:par>
                        <p:par>
                          <p:cTn fill="hold" id="20" nodeType="afterGroup">
                            <p:stCondLst>
                              <p:cond delay="1000"/>
                            </p:stCondLst>
                            <p:childTnLst>
                              <p:par>
                                <p:cTn fill="hold" grpId="0" id="21" nodeType="afterEffect" presetClass="entr" presetID="47" presetSubtype="0">
                                  <p:stCondLst>
                                    <p:cond delay="0"/>
                                  </p:stCondLst>
                                  <p:childTnLst>
                                    <p:set>
                                      <p:cBhvr>
                                        <p:cTn dur="1" fill="hold" id="22">
                                          <p:stCondLst>
                                            <p:cond delay="0"/>
                                          </p:stCondLst>
                                        </p:cTn>
                                        <p:tgtEl>
                                          <p:spTgt spid="121"/>
                                        </p:tgtEl>
                                        <p:attrNameLst>
                                          <p:attrName>style.visibility</p:attrName>
                                        </p:attrNameLst>
                                      </p:cBhvr>
                                      <p:to>
                                        <p:strVal val="visible"/>
                                      </p:to>
                                    </p:set>
                                    <p:animEffect filter="fade" transition="in">
                                      <p:cBhvr>
                                        <p:cTn dur="300" id="23"/>
                                        <p:tgtEl>
                                          <p:spTgt spid="121"/>
                                        </p:tgtEl>
                                      </p:cBhvr>
                                    </p:animEffect>
                                    <p:anim calcmode="lin" valueType="num">
                                      <p:cBhvr>
                                        <p:cTn dur="300" fill="hold" id="24"/>
                                        <p:tgtEl>
                                          <p:spTgt spid="121"/>
                                        </p:tgtEl>
                                        <p:attrNameLst>
                                          <p:attrName>ppt_x</p:attrName>
                                        </p:attrNameLst>
                                      </p:cBhvr>
                                      <p:tavLst>
                                        <p:tav tm="0">
                                          <p:val>
                                            <p:strVal val="#ppt_x"/>
                                          </p:val>
                                        </p:tav>
                                        <p:tav tm="100000">
                                          <p:val>
                                            <p:strVal val="#ppt_x"/>
                                          </p:val>
                                        </p:tav>
                                      </p:tavLst>
                                    </p:anim>
                                    <p:anim calcmode="lin" valueType="num">
                                      <p:cBhvr>
                                        <p:cTn dur="300" fill="hold" id="25"/>
                                        <p:tgtEl>
                                          <p:spTgt spid="121"/>
                                        </p:tgtEl>
                                        <p:attrNameLst>
                                          <p:attrName>ppt_y</p:attrName>
                                        </p:attrNameLst>
                                      </p:cBhvr>
                                      <p:tavLst>
                                        <p:tav tm="0">
                                          <p:val>
                                            <p:strVal val="#ppt_y-.1"/>
                                          </p:val>
                                        </p:tav>
                                        <p:tav tm="100000">
                                          <p:val>
                                            <p:strVal val="#ppt_y"/>
                                          </p:val>
                                        </p:tav>
                                      </p:tavLst>
                                    </p:anim>
                                  </p:childTnLst>
                                </p:cTn>
                              </p:par>
                            </p:childTnLst>
                          </p:cTn>
                        </p:par>
                        <p:par>
                          <p:cTn fill="hold" id="26" nodeType="afterGroup">
                            <p:stCondLst>
                              <p:cond delay="1300"/>
                            </p:stCondLst>
                            <p:childTnLst>
                              <p:par>
                                <p:cTn fill="hold" id="27" nodeType="afterEffect" presetClass="entr" presetID="53" presetSubtype="0">
                                  <p:stCondLst>
                                    <p:cond delay="0"/>
                                  </p:stCondLst>
                                  <p:childTnLst>
                                    <p:set>
                                      <p:cBhvr>
                                        <p:cTn dur="1" fill="hold" id="28">
                                          <p:stCondLst>
                                            <p:cond delay="0"/>
                                          </p:stCondLst>
                                        </p:cTn>
                                        <p:tgtEl>
                                          <p:spTgt spid="146"/>
                                        </p:tgtEl>
                                        <p:attrNameLst>
                                          <p:attrName>style.visibility</p:attrName>
                                        </p:attrNameLst>
                                      </p:cBhvr>
                                      <p:to>
                                        <p:strVal val="visible"/>
                                      </p:to>
                                    </p:set>
                                    <p:anim calcmode="lin" valueType="num">
                                      <p:cBhvr>
                                        <p:cTn dur="500" fill="hold" id="29"/>
                                        <p:tgtEl>
                                          <p:spTgt spid="146"/>
                                        </p:tgtEl>
                                        <p:attrNameLst>
                                          <p:attrName>ppt_w</p:attrName>
                                        </p:attrNameLst>
                                      </p:cBhvr>
                                      <p:tavLst>
                                        <p:tav tm="0">
                                          <p:val>
                                            <p:fltVal val="0"/>
                                          </p:val>
                                        </p:tav>
                                        <p:tav tm="100000">
                                          <p:val>
                                            <p:strVal val="#ppt_w"/>
                                          </p:val>
                                        </p:tav>
                                      </p:tavLst>
                                    </p:anim>
                                    <p:anim calcmode="lin" valueType="num">
                                      <p:cBhvr>
                                        <p:cTn dur="500" fill="hold" id="30"/>
                                        <p:tgtEl>
                                          <p:spTgt spid="146"/>
                                        </p:tgtEl>
                                        <p:attrNameLst>
                                          <p:attrName>ppt_h</p:attrName>
                                        </p:attrNameLst>
                                      </p:cBhvr>
                                      <p:tavLst>
                                        <p:tav tm="0">
                                          <p:val>
                                            <p:fltVal val="0"/>
                                          </p:val>
                                        </p:tav>
                                        <p:tav tm="100000">
                                          <p:val>
                                            <p:strVal val="#ppt_h"/>
                                          </p:val>
                                        </p:tav>
                                      </p:tavLst>
                                    </p:anim>
                                    <p:animEffect filter="fade" transition="in">
                                      <p:cBhvr>
                                        <p:cTn dur="500" id="31"/>
                                        <p:tgtEl>
                                          <p:spTgt spid="146"/>
                                        </p:tgtEl>
                                      </p:cBhvr>
                                    </p:animEffect>
                                  </p:childTnLst>
                                </p:cTn>
                              </p:par>
                            </p:childTnLst>
                          </p:cTn>
                        </p:par>
                        <p:par>
                          <p:cTn fill="hold" id="32" nodeType="afterGroup">
                            <p:stCondLst>
                              <p:cond delay="1800"/>
                            </p:stCondLst>
                            <p:childTnLst>
                              <p:par>
                                <p:cTn fill="hold" id="33" nodeType="afterEffect" presetClass="entr" presetID="53" presetSubtype="0">
                                  <p:stCondLst>
                                    <p:cond delay="0"/>
                                  </p:stCondLst>
                                  <p:childTnLst>
                                    <p:set>
                                      <p:cBhvr>
                                        <p:cTn dur="1" fill="hold" id="34">
                                          <p:stCondLst>
                                            <p:cond delay="0"/>
                                          </p:stCondLst>
                                        </p:cTn>
                                        <p:tgtEl>
                                          <p:spTgt spid="143"/>
                                        </p:tgtEl>
                                        <p:attrNameLst>
                                          <p:attrName>style.visibility</p:attrName>
                                        </p:attrNameLst>
                                      </p:cBhvr>
                                      <p:to>
                                        <p:strVal val="visible"/>
                                      </p:to>
                                    </p:set>
                                    <p:anim calcmode="lin" valueType="num">
                                      <p:cBhvr>
                                        <p:cTn dur="500" fill="hold" id="35"/>
                                        <p:tgtEl>
                                          <p:spTgt spid="143"/>
                                        </p:tgtEl>
                                        <p:attrNameLst>
                                          <p:attrName>ppt_w</p:attrName>
                                        </p:attrNameLst>
                                      </p:cBhvr>
                                      <p:tavLst>
                                        <p:tav tm="0">
                                          <p:val>
                                            <p:fltVal val="0"/>
                                          </p:val>
                                        </p:tav>
                                        <p:tav tm="100000">
                                          <p:val>
                                            <p:strVal val="#ppt_w"/>
                                          </p:val>
                                        </p:tav>
                                      </p:tavLst>
                                    </p:anim>
                                    <p:anim calcmode="lin" valueType="num">
                                      <p:cBhvr>
                                        <p:cTn dur="500" fill="hold" id="36"/>
                                        <p:tgtEl>
                                          <p:spTgt spid="143"/>
                                        </p:tgtEl>
                                        <p:attrNameLst>
                                          <p:attrName>ppt_h</p:attrName>
                                        </p:attrNameLst>
                                      </p:cBhvr>
                                      <p:tavLst>
                                        <p:tav tm="0">
                                          <p:val>
                                            <p:fltVal val="0"/>
                                          </p:val>
                                        </p:tav>
                                        <p:tav tm="100000">
                                          <p:val>
                                            <p:strVal val="#ppt_h"/>
                                          </p:val>
                                        </p:tav>
                                      </p:tavLst>
                                    </p:anim>
                                    <p:animEffect filter="fade" transition="in">
                                      <p:cBhvr>
                                        <p:cTn dur="500" id="37"/>
                                        <p:tgtEl>
                                          <p:spTgt spid="143"/>
                                        </p:tgtEl>
                                      </p:cBhvr>
                                    </p:animEffect>
                                  </p:childTnLst>
                                </p:cTn>
                              </p:par>
                            </p:childTnLst>
                          </p:cTn>
                        </p:par>
                        <p:par>
                          <p:cTn fill="hold" id="38" nodeType="afterGroup">
                            <p:stCondLst>
                              <p:cond delay="2300"/>
                            </p:stCondLst>
                            <p:childTnLst>
                              <p:par>
                                <p:cTn fill="hold" id="39" nodeType="afterEffect" presetClass="entr" presetID="53" presetSubtype="0">
                                  <p:stCondLst>
                                    <p:cond delay="0"/>
                                  </p:stCondLst>
                                  <p:childTnLst>
                                    <p:set>
                                      <p:cBhvr>
                                        <p:cTn dur="1" fill="hold" id="40">
                                          <p:stCondLst>
                                            <p:cond delay="0"/>
                                          </p:stCondLst>
                                        </p:cTn>
                                        <p:tgtEl>
                                          <p:spTgt spid="156"/>
                                        </p:tgtEl>
                                        <p:attrNameLst>
                                          <p:attrName>style.visibility</p:attrName>
                                        </p:attrNameLst>
                                      </p:cBhvr>
                                      <p:to>
                                        <p:strVal val="visible"/>
                                      </p:to>
                                    </p:set>
                                    <p:anim calcmode="lin" valueType="num">
                                      <p:cBhvr>
                                        <p:cTn dur="500" fill="hold" id="41"/>
                                        <p:tgtEl>
                                          <p:spTgt spid="156"/>
                                        </p:tgtEl>
                                        <p:attrNameLst>
                                          <p:attrName>ppt_w</p:attrName>
                                        </p:attrNameLst>
                                      </p:cBhvr>
                                      <p:tavLst>
                                        <p:tav tm="0">
                                          <p:val>
                                            <p:fltVal val="0"/>
                                          </p:val>
                                        </p:tav>
                                        <p:tav tm="100000">
                                          <p:val>
                                            <p:strVal val="#ppt_w"/>
                                          </p:val>
                                        </p:tav>
                                      </p:tavLst>
                                    </p:anim>
                                    <p:anim calcmode="lin" valueType="num">
                                      <p:cBhvr>
                                        <p:cTn dur="500" fill="hold" id="42"/>
                                        <p:tgtEl>
                                          <p:spTgt spid="156"/>
                                        </p:tgtEl>
                                        <p:attrNameLst>
                                          <p:attrName>ppt_h</p:attrName>
                                        </p:attrNameLst>
                                      </p:cBhvr>
                                      <p:tavLst>
                                        <p:tav tm="0">
                                          <p:val>
                                            <p:fltVal val="0"/>
                                          </p:val>
                                        </p:tav>
                                        <p:tav tm="100000">
                                          <p:val>
                                            <p:strVal val="#ppt_h"/>
                                          </p:val>
                                        </p:tav>
                                      </p:tavLst>
                                    </p:anim>
                                    <p:animEffect filter="fade" transition="in">
                                      <p:cBhvr>
                                        <p:cTn dur="500" id="43"/>
                                        <p:tgtEl>
                                          <p:spTgt spid="156"/>
                                        </p:tgtEl>
                                      </p:cBhvr>
                                    </p:animEffect>
                                  </p:childTnLst>
                                </p:cTn>
                              </p:par>
                            </p:childTnLst>
                          </p:cTn>
                        </p:par>
                        <p:par>
                          <p:cTn fill="hold" id="44" nodeType="afterGroup">
                            <p:stCondLst>
                              <p:cond delay="2800"/>
                            </p:stCondLst>
                            <p:childTnLst>
                              <p:par>
                                <p:cTn fill="hold" id="45" nodeType="afterEffect" presetClass="entr" presetID="53" presetSubtype="0">
                                  <p:stCondLst>
                                    <p:cond delay="0"/>
                                  </p:stCondLst>
                                  <p:childTnLst>
                                    <p:set>
                                      <p:cBhvr>
                                        <p:cTn dur="1" fill="hold" id="46">
                                          <p:stCondLst>
                                            <p:cond delay="0"/>
                                          </p:stCondLst>
                                        </p:cTn>
                                        <p:tgtEl>
                                          <p:spTgt spid="149"/>
                                        </p:tgtEl>
                                        <p:attrNameLst>
                                          <p:attrName>style.visibility</p:attrName>
                                        </p:attrNameLst>
                                      </p:cBhvr>
                                      <p:to>
                                        <p:strVal val="visible"/>
                                      </p:to>
                                    </p:set>
                                    <p:anim calcmode="lin" valueType="num">
                                      <p:cBhvr>
                                        <p:cTn dur="500" fill="hold" id="47"/>
                                        <p:tgtEl>
                                          <p:spTgt spid="149"/>
                                        </p:tgtEl>
                                        <p:attrNameLst>
                                          <p:attrName>ppt_w</p:attrName>
                                        </p:attrNameLst>
                                      </p:cBhvr>
                                      <p:tavLst>
                                        <p:tav tm="0">
                                          <p:val>
                                            <p:fltVal val="0"/>
                                          </p:val>
                                        </p:tav>
                                        <p:tav tm="100000">
                                          <p:val>
                                            <p:strVal val="#ppt_w"/>
                                          </p:val>
                                        </p:tav>
                                      </p:tavLst>
                                    </p:anim>
                                    <p:anim calcmode="lin" valueType="num">
                                      <p:cBhvr>
                                        <p:cTn dur="500" fill="hold" id="48"/>
                                        <p:tgtEl>
                                          <p:spTgt spid="149"/>
                                        </p:tgtEl>
                                        <p:attrNameLst>
                                          <p:attrName>ppt_h</p:attrName>
                                        </p:attrNameLst>
                                      </p:cBhvr>
                                      <p:tavLst>
                                        <p:tav tm="0">
                                          <p:val>
                                            <p:fltVal val="0"/>
                                          </p:val>
                                        </p:tav>
                                        <p:tav tm="100000">
                                          <p:val>
                                            <p:strVal val="#ppt_h"/>
                                          </p:val>
                                        </p:tav>
                                      </p:tavLst>
                                    </p:anim>
                                    <p:animEffect filter="fade" transition="in">
                                      <p:cBhvr>
                                        <p:cTn dur="500" id="49"/>
                                        <p:tgtEl>
                                          <p:spTgt spid="149"/>
                                        </p:tgtEl>
                                      </p:cBhvr>
                                    </p:animEffect>
                                  </p:childTnLst>
                                </p:cTn>
                              </p:par>
                            </p:childTnLst>
                          </p:cTn>
                        </p:par>
                        <p:par>
                          <p:cTn fill="hold" id="50" nodeType="afterGroup">
                            <p:stCondLst>
                              <p:cond delay="3300"/>
                            </p:stCondLst>
                            <p:childTnLst>
                              <p:par>
                                <p:cTn fill="hold" id="51" nodeType="afterEffect" presetClass="entr" presetID="23" presetSubtype="36">
                                  <p:stCondLst>
                                    <p:cond delay="0"/>
                                  </p:stCondLst>
                                  <p:childTnLst>
                                    <p:set>
                                      <p:cBhvr>
                                        <p:cTn dur="1" fill="hold" id="52">
                                          <p:stCondLst>
                                            <p:cond delay="0"/>
                                          </p:stCondLst>
                                        </p:cTn>
                                        <p:tgtEl>
                                          <p:spTgt spid="122"/>
                                        </p:tgtEl>
                                        <p:attrNameLst>
                                          <p:attrName>style.visibility</p:attrName>
                                        </p:attrNameLst>
                                      </p:cBhvr>
                                      <p:to>
                                        <p:strVal val="visible"/>
                                      </p:to>
                                    </p:set>
                                    <p:anim calcmode="lin" valueType="num">
                                      <p:cBhvr>
                                        <p:cTn dur="500" fill="hold" id="53"/>
                                        <p:tgtEl>
                                          <p:spTgt spid="122"/>
                                        </p:tgtEl>
                                        <p:attrNameLst>
                                          <p:attrName>ppt_w</p:attrName>
                                        </p:attrNameLst>
                                      </p:cBhvr>
                                      <p:tavLst>
                                        <p:tav tm="0">
                                          <p:val>
                                            <p:strVal val="(6*min(max(#ppt_w*#ppt_h,.3),1)-7.4)/-.7*#ppt_w"/>
                                          </p:val>
                                        </p:tav>
                                        <p:tav tm="100000">
                                          <p:val>
                                            <p:strVal val="#ppt_w"/>
                                          </p:val>
                                        </p:tav>
                                      </p:tavLst>
                                    </p:anim>
                                    <p:anim calcmode="lin" valueType="num">
                                      <p:cBhvr>
                                        <p:cTn dur="500" fill="hold" id="54"/>
                                        <p:tgtEl>
                                          <p:spTgt spid="122"/>
                                        </p:tgtEl>
                                        <p:attrNameLst>
                                          <p:attrName>ppt_h</p:attrName>
                                        </p:attrNameLst>
                                      </p:cBhvr>
                                      <p:tavLst>
                                        <p:tav tm="0">
                                          <p:val>
                                            <p:strVal val="(6*min(max(#ppt_w*#ppt_h,.3),1)-7.4)/-.7*#ppt_h"/>
                                          </p:val>
                                        </p:tav>
                                        <p:tav tm="100000">
                                          <p:val>
                                            <p:strVal val="#ppt_h"/>
                                          </p:val>
                                        </p:tav>
                                      </p:tavLst>
                                    </p:anim>
                                    <p:anim calcmode="lin" valueType="num">
                                      <p:cBhvr>
                                        <p:cTn dur="500" fill="hold" id="55"/>
                                        <p:tgtEl>
                                          <p:spTgt spid="122"/>
                                        </p:tgtEl>
                                        <p:attrNameLst>
                                          <p:attrName>ppt_x</p:attrName>
                                        </p:attrNameLst>
                                      </p:cBhvr>
                                      <p:tavLst>
                                        <p:tav tm="0">
                                          <p:val>
                                            <p:fltVal val="0.5"/>
                                          </p:val>
                                        </p:tav>
                                        <p:tav tm="100000">
                                          <p:val>
                                            <p:strVal val="#ppt_x"/>
                                          </p:val>
                                        </p:tav>
                                      </p:tavLst>
                                    </p:anim>
                                    <p:anim calcmode="lin" valueType="num">
                                      <p:cBhvr>
                                        <p:cTn dur="500" fill="hold" id="56"/>
                                        <p:tgtEl>
                                          <p:spTgt spid="122"/>
                                        </p:tgtEl>
                                        <p:attrNameLst>
                                          <p:attrName>ppt_y</p:attrName>
                                        </p:attrNameLst>
                                      </p:cBhvr>
                                      <p:tavLst>
                                        <p:tav tm="0">
                                          <p:val>
                                            <p:strVal val="1+(6*min(max(#ppt_w*#ppt_h,.3),1)-7.4)/-.7*#ppt_h/2"/>
                                          </p:val>
                                        </p:tav>
                                        <p:tav tm="100000">
                                          <p:val>
                                            <p:strVal val="#ppt_y"/>
                                          </p:val>
                                        </p:tav>
                                      </p:tavLst>
                                    </p:anim>
                                  </p:childTnLst>
                                </p:cTn>
                              </p:par>
                            </p:childTnLst>
                          </p:cTn>
                        </p:par>
                        <p:par>
                          <p:cTn fill="hold" id="57" nodeType="afterGroup">
                            <p:stCondLst>
                              <p:cond delay="3800"/>
                            </p:stCondLst>
                            <p:childTnLst>
                              <p:par>
                                <p:cTn fill="hold" id="58" nodeType="afterEffect" presetClass="entr" presetID="23" presetSubtype="32">
                                  <p:stCondLst>
                                    <p:cond delay="0"/>
                                  </p:stCondLst>
                                  <p:childTnLst>
                                    <p:set>
                                      <p:cBhvr>
                                        <p:cTn dur="1" fill="hold" id="59">
                                          <p:stCondLst>
                                            <p:cond delay="0"/>
                                          </p:stCondLst>
                                        </p:cTn>
                                        <p:tgtEl>
                                          <p:spTgt spid="128"/>
                                        </p:tgtEl>
                                        <p:attrNameLst>
                                          <p:attrName>style.visibility</p:attrName>
                                        </p:attrNameLst>
                                      </p:cBhvr>
                                      <p:to>
                                        <p:strVal val="visible"/>
                                      </p:to>
                                    </p:set>
                                    <p:anim calcmode="lin" valueType="num">
                                      <p:cBhvr>
                                        <p:cTn dur="500" fill="hold" id="60"/>
                                        <p:tgtEl>
                                          <p:spTgt spid="128"/>
                                        </p:tgtEl>
                                        <p:attrNameLst>
                                          <p:attrName>ppt_w</p:attrName>
                                        </p:attrNameLst>
                                      </p:cBhvr>
                                      <p:tavLst>
                                        <p:tav tm="0">
                                          <p:val>
                                            <p:strVal val="4*#ppt_w"/>
                                          </p:val>
                                        </p:tav>
                                        <p:tav tm="100000">
                                          <p:val>
                                            <p:strVal val="#ppt_w"/>
                                          </p:val>
                                        </p:tav>
                                      </p:tavLst>
                                    </p:anim>
                                    <p:anim calcmode="lin" valueType="num">
                                      <p:cBhvr>
                                        <p:cTn dur="500" fill="hold" id="61"/>
                                        <p:tgtEl>
                                          <p:spTgt spid="128"/>
                                        </p:tgtEl>
                                        <p:attrNameLst>
                                          <p:attrName>ppt_h</p:attrName>
                                        </p:attrNameLst>
                                      </p:cBhvr>
                                      <p:tavLst>
                                        <p:tav tm="0">
                                          <p:val>
                                            <p:strVal val="4*#ppt_h"/>
                                          </p:val>
                                        </p:tav>
                                        <p:tav tm="100000">
                                          <p:val>
                                            <p:strVal val="#ppt_h"/>
                                          </p:val>
                                        </p:tav>
                                      </p:tavLst>
                                    </p:anim>
                                  </p:childTnLst>
                                </p:cTn>
                              </p:par>
                            </p:childTnLst>
                          </p:cTn>
                        </p:par>
                        <p:par>
                          <p:cTn fill="hold" id="62" nodeType="afterGroup">
                            <p:stCondLst>
                              <p:cond delay="4300"/>
                            </p:stCondLst>
                            <p:childTnLst>
                              <p:par>
                                <p:cTn fill="hold" id="63" nodeType="afterEffect" presetClass="entr" presetID="23" presetSubtype="32">
                                  <p:stCondLst>
                                    <p:cond delay="0"/>
                                  </p:stCondLst>
                                  <p:childTnLst>
                                    <p:set>
                                      <p:cBhvr>
                                        <p:cTn dur="1" fill="hold" id="64">
                                          <p:stCondLst>
                                            <p:cond delay="0"/>
                                          </p:stCondLst>
                                        </p:cTn>
                                        <p:tgtEl>
                                          <p:spTgt spid="125"/>
                                        </p:tgtEl>
                                        <p:attrNameLst>
                                          <p:attrName>style.visibility</p:attrName>
                                        </p:attrNameLst>
                                      </p:cBhvr>
                                      <p:to>
                                        <p:strVal val="visible"/>
                                      </p:to>
                                    </p:set>
                                    <p:anim calcmode="lin" valueType="num">
                                      <p:cBhvr>
                                        <p:cTn dur="500" fill="hold" id="65"/>
                                        <p:tgtEl>
                                          <p:spTgt spid="125"/>
                                        </p:tgtEl>
                                        <p:attrNameLst>
                                          <p:attrName>ppt_w</p:attrName>
                                        </p:attrNameLst>
                                      </p:cBhvr>
                                      <p:tavLst>
                                        <p:tav tm="0">
                                          <p:val>
                                            <p:strVal val="4*#ppt_w"/>
                                          </p:val>
                                        </p:tav>
                                        <p:tav tm="100000">
                                          <p:val>
                                            <p:strVal val="#ppt_w"/>
                                          </p:val>
                                        </p:tav>
                                      </p:tavLst>
                                    </p:anim>
                                    <p:anim calcmode="lin" valueType="num">
                                      <p:cBhvr>
                                        <p:cTn dur="500" fill="hold" id="66"/>
                                        <p:tgtEl>
                                          <p:spTgt spid="125"/>
                                        </p:tgtEl>
                                        <p:attrNameLst>
                                          <p:attrName>ppt_h</p:attrName>
                                        </p:attrNameLst>
                                      </p:cBhvr>
                                      <p:tavLst>
                                        <p:tav tm="0">
                                          <p:val>
                                            <p:strVal val="4*#ppt_h"/>
                                          </p:val>
                                        </p:tav>
                                        <p:tav tm="100000">
                                          <p:val>
                                            <p:strVal val="#ppt_h"/>
                                          </p:val>
                                        </p:tav>
                                      </p:tavLst>
                                    </p:anim>
                                  </p:childTnLst>
                                </p:cTn>
                              </p:par>
                            </p:childTnLst>
                          </p:cTn>
                        </p:par>
                        <p:par>
                          <p:cTn fill="hold" id="67" nodeType="afterGroup">
                            <p:stCondLst>
                              <p:cond delay="4800"/>
                            </p:stCondLst>
                            <p:childTnLst>
                              <p:par>
                                <p:cTn fill="hold" id="68" nodeType="afterEffect" presetClass="entr" presetID="22" presetSubtype="4">
                                  <p:stCondLst>
                                    <p:cond delay="0"/>
                                  </p:stCondLst>
                                  <p:childTnLst>
                                    <p:set>
                                      <p:cBhvr>
                                        <p:cTn dur="1" fill="hold" id="69">
                                          <p:stCondLst>
                                            <p:cond delay="0"/>
                                          </p:stCondLst>
                                        </p:cTn>
                                        <p:tgtEl>
                                          <p:spTgt spid="138"/>
                                        </p:tgtEl>
                                        <p:attrNameLst>
                                          <p:attrName>style.visibility</p:attrName>
                                        </p:attrNameLst>
                                      </p:cBhvr>
                                      <p:to>
                                        <p:strVal val="visible"/>
                                      </p:to>
                                    </p:set>
                                    <p:animEffect filter="wipe(down)" transition="in">
                                      <p:cBhvr>
                                        <p:cTn dur="300" id="70"/>
                                        <p:tgtEl>
                                          <p:spTgt spid="138"/>
                                        </p:tgtEl>
                                      </p:cBhvr>
                                    </p:animEffect>
                                  </p:childTnLst>
                                </p:cTn>
                              </p:par>
                            </p:childTnLst>
                          </p:cTn>
                        </p:par>
                        <p:par>
                          <p:cTn fill="hold" id="71" nodeType="afterGroup">
                            <p:stCondLst>
                              <p:cond delay="5100"/>
                            </p:stCondLst>
                            <p:childTnLst>
                              <p:par>
                                <p:cTn fill="hold" id="72" nodeType="afterEffect" presetClass="entr" presetID="22" presetSubtype="8">
                                  <p:stCondLst>
                                    <p:cond delay="0"/>
                                  </p:stCondLst>
                                  <p:childTnLst>
                                    <p:set>
                                      <p:cBhvr>
                                        <p:cTn dur="1" fill="hold" id="73">
                                          <p:stCondLst>
                                            <p:cond delay="0"/>
                                          </p:stCondLst>
                                        </p:cTn>
                                        <p:tgtEl>
                                          <p:spTgt spid="137"/>
                                        </p:tgtEl>
                                        <p:attrNameLst>
                                          <p:attrName>style.visibility</p:attrName>
                                        </p:attrNameLst>
                                      </p:cBhvr>
                                      <p:to>
                                        <p:strVal val="visible"/>
                                      </p:to>
                                    </p:set>
                                    <p:animEffect filter="wipe(left)" transition="in">
                                      <p:cBhvr>
                                        <p:cTn dur="300" id="74"/>
                                        <p:tgtEl>
                                          <p:spTgt spid="137"/>
                                        </p:tgtEl>
                                      </p:cBhvr>
                                    </p:animEffect>
                                  </p:childTnLst>
                                </p:cTn>
                              </p:par>
                            </p:childTnLst>
                          </p:cTn>
                        </p:par>
                        <p:par>
                          <p:cTn fill="hold" id="75" nodeType="afterGroup">
                            <p:stCondLst>
                              <p:cond delay="5400"/>
                            </p:stCondLst>
                            <p:childTnLst>
                              <p:par>
                                <p:cTn fill="hold" id="76" nodeType="afterEffect" presetClass="entr" presetID="22" presetSubtype="2">
                                  <p:stCondLst>
                                    <p:cond delay="0"/>
                                  </p:stCondLst>
                                  <p:childTnLst>
                                    <p:set>
                                      <p:cBhvr>
                                        <p:cTn dur="1" fill="hold" id="77">
                                          <p:stCondLst>
                                            <p:cond delay="0"/>
                                          </p:stCondLst>
                                        </p:cTn>
                                        <p:tgtEl>
                                          <p:spTgt spid="140"/>
                                        </p:tgtEl>
                                        <p:attrNameLst>
                                          <p:attrName>style.visibility</p:attrName>
                                        </p:attrNameLst>
                                      </p:cBhvr>
                                      <p:to>
                                        <p:strVal val="visible"/>
                                      </p:to>
                                    </p:set>
                                    <p:animEffect filter="wipe(right)" transition="in">
                                      <p:cBhvr>
                                        <p:cTn dur="300" id="78"/>
                                        <p:tgtEl>
                                          <p:spTgt spid="140"/>
                                        </p:tgtEl>
                                      </p:cBhvr>
                                    </p:animEffect>
                                  </p:childTnLst>
                                </p:cTn>
                              </p:par>
                            </p:childTnLst>
                          </p:cTn>
                        </p:par>
                        <p:par>
                          <p:cTn fill="hold" id="79" nodeType="afterGroup">
                            <p:stCondLst>
                              <p:cond delay="5700"/>
                            </p:stCondLst>
                            <p:childTnLst>
                              <p:par>
                                <p:cTn fill="hold" id="80" nodeType="afterEffect" presetClass="entr" presetID="22" presetSubtype="8">
                                  <p:stCondLst>
                                    <p:cond delay="0"/>
                                  </p:stCondLst>
                                  <p:childTnLst>
                                    <p:set>
                                      <p:cBhvr>
                                        <p:cTn dur="1" fill="hold" id="81">
                                          <p:stCondLst>
                                            <p:cond delay="0"/>
                                          </p:stCondLst>
                                        </p:cTn>
                                        <p:tgtEl>
                                          <p:spTgt spid="134"/>
                                        </p:tgtEl>
                                        <p:attrNameLst>
                                          <p:attrName>style.visibility</p:attrName>
                                        </p:attrNameLst>
                                      </p:cBhvr>
                                      <p:to>
                                        <p:strVal val="visible"/>
                                      </p:to>
                                    </p:set>
                                    <p:animEffect filter="wipe(left)" transition="in">
                                      <p:cBhvr>
                                        <p:cTn dur="300" id="82"/>
                                        <p:tgtEl>
                                          <p:spTgt spid="134"/>
                                        </p:tgtEl>
                                      </p:cBhvr>
                                    </p:animEffect>
                                  </p:childTnLst>
                                </p:cTn>
                              </p:par>
                            </p:childTnLst>
                          </p:cTn>
                        </p:par>
                        <p:par>
                          <p:cTn fill="hold" id="83" nodeType="afterGroup">
                            <p:stCondLst>
                              <p:cond delay="6000"/>
                            </p:stCondLst>
                            <p:childTnLst>
                              <p:par>
                                <p:cTn fill="hold" id="84" nodeType="afterEffect" presetClass="entr" presetID="22" presetSubtype="4">
                                  <p:stCondLst>
                                    <p:cond delay="0"/>
                                  </p:stCondLst>
                                  <p:childTnLst>
                                    <p:set>
                                      <p:cBhvr>
                                        <p:cTn dur="1" fill="hold" id="85">
                                          <p:stCondLst>
                                            <p:cond delay="0"/>
                                          </p:stCondLst>
                                        </p:cTn>
                                        <p:tgtEl>
                                          <p:spTgt spid="142"/>
                                        </p:tgtEl>
                                        <p:attrNameLst>
                                          <p:attrName>style.visibility</p:attrName>
                                        </p:attrNameLst>
                                      </p:cBhvr>
                                      <p:to>
                                        <p:strVal val="visible"/>
                                      </p:to>
                                    </p:set>
                                    <p:animEffect filter="wipe(down)" transition="in">
                                      <p:cBhvr>
                                        <p:cTn dur="300" id="86"/>
                                        <p:tgtEl>
                                          <p:spTgt spid="142"/>
                                        </p:tgtEl>
                                      </p:cBhvr>
                                    </p:animEffect>
                                  </p:childTnLst>
                                </p:cTn>
                              </p:par>
                            </p:childTnLst>
                          </p:cTn>
                        </p:par>
                        <p:par>
                          <p:cTn fill="hold" id="87" nodeType="afterGroup">
                            <p:stCondLst>
                              <p:cond delay="6300"/>
                            </p:stCondLst>
                            <p:childTnLst>
                              <p:par>
                                <p:cTn fill="hold" id="88" nodeType="afterEffect" presetClass="entr" presetID="22" presetSubtype="1">
                                  <p:stCondLst>
                                    <p:cond delay="0"/>
                                  </p:stCondLst>
                                  <p:childTnLst>
                                    <p:set>
                                      <p:cBhvr>
                                        <p:cTn dur="1" fill="hold" id="89">
                                          <p:stCondLst>
                                            <p:cond delay="0"/>
                                          </p:stCondLst>
                                        </p:cTn>
                                        <p:tgtEl>
                                          <p:spTgt spid="136"/>
                                        </p:tgtEl>
                                        <p:attrNameLst>
                                          <p:attrName>style.visibility</p:attrName>
                                        </p:attrNameLst>
                                      </p:cBhvr>
                                      <p:to>
                                        <p:strVal val="visible"/>
                                      </p:to>
                                    </p:set>
                                    <p:animEffect filter="wipe(up)" transition="in">
                                      <p:cBhvr>
                                        <p:cTn dur="300" id="90"/>
                                        <p:tgtEl>
                                          <p:spTgt spid="136"/>
                                        </p:tgtEl>
                                      </p:cBhvr>
                                    </p:animEffect>
                                  </p:childTnLst>
                                </p:cTn>
                              </p:par>
                            </p:childTnLst>
                          </p:cTn>
                        </p:par>
                        <p:par>
                          <p:cTn fill="hold" id="91" nodeType="afterGroup">
                            <p:stCondLst>
                              <p:cond delay="6600"/>
                            </p:stCondLst>
                            <p:childTnLst>
                              <p:par>
                                <p:cTn fill="hold" id="92" nodeType="afterEffect" presetClass="entr" presetID="22" presetSubtype="8">
                                  <p:stCondLst>
                                    <p:cond delay="0"/>
                                  </p:stCondLst>
                                  <p:childTnLst>
                                    <p:set>
                                      <p:cBhvr>
                                        <p:cTn dur="1" fill="hold" id="93">
                                          <p:stCondLst>
                                            <p:cond delay="0"/>
                                          </p:stCondLst>
                                        </p:cTn>
                                        <p:tgtEl>
                                          <p:spTgt spid="141"/>
                                        </p:tgtEl>
                                        <p:attrNameLst>
                                          <p:attrName>style.visibility</p:attrName>
                                        </p:attrNameLst>
                                      </p:cBhvr>
                                      <p:to>
                                        <p:strVal val="visible"/>
                                      </p:to>
                                    </p:set>
                                    <p:animEffect filter="wipe(left)" transition="in">
                                      <p:cBhvr>
                                        <p:cTn dur="300" id="94"/>
                                        <p:tgtEl>
                                          <p:spTgt spid="141"/>
                                        </p:tgtEl>
                                      </p:cBhvr>
                                    </p:animEffect>
                                  </p:childTnLst>
                                </p:cTn>
                              </p:par>
                            </p:childTnLst>
                          </p:cTn>
                        </p:par>
                        <p:par>
                          <p:cTn fill="hold" id="95" nodeType="afterGroup">
                            <p:stCondLst>
                              <p:cond delay="6900"/>
                            </p:stCondLst>
                            <p:childTnLst>
                              <p:par>
                                <p:cTn fill="hold" id="96" nodeType="afterEffect" presetClass="entr" presetID="22" presetSubtype="2">
                                  <p:stCondLst>
                                    <p:cond delay="0"/>
                                  </p:stCondLst>
                                  <p:childTnLst>
                                    <p:set>
                                      <p:cBhvr>
                                        <p:cTn dur="1" fill="hold" id="97">
                                          <p:stCondLst>
                                            <p:cond delay="0"/>
                                          </p:stCondLst>
                                        </p:cTn>
                                        <p:tgtEl>
                                          <p:spTgt spid="135"/>
                                        </p:tgtEl>
                                        <p:attrNameLst>
                                          <p:attrName>style.visibility</p:attrName>
                                        </p:attrNameLst>
                                      </p:cBhvr>
                                      <p:to>
                                        <p:strVal val="visible"/>
                                      </p:to>
                                    </p:set>
                                    <p:animEffect filter="wipe(right)" transition="in">
                                      <p:cBhvr>
                                        <p:cTn dur="300" id="98"/>
                                        <p:tgtEl>
                                          <p:spTgt spid="135"/>
                                        </p:tgtEl>
                                      </p:cBhvr>
                                    </p:animEffect>
                                  </p:childTnLst>
                                </p:cTn>
                              </p:par>
                            </p:childTnLst>
                          </p:cTn>
                        </p:par>
                        <p:par>
                          <p:cTn fill="hold" id="99" nodeType="afterGroup">
                            <p:stCondLst>
                              <p:cond delay="7200"/>
                            </p:stCondLst>
                            <p:childTnLst>
                              <p:par>
                                <p:cTn fill="hold" id="100" nodeType="afterEffect" presetClass="entr" presetID="22" presetSubtype="4">
                                  <p:stCondLst>
                                    <p:cond delay="0"/>
                                  </p:stCondLst>
                                  <p:childTnLst>
                                    <p:set>
                                      <p:cBhvr>
                                        <p:cTn dur="1" fill="hold" id="101">
                                          <p:stCondLst>
                                            <p:cond delay="0"/>
                                          </p:stCondLst>
                                        </p:cTn>
                                        <p:tgtEl>
                                          <p:spTgt spid="131"/>
                                        </p:tgtEl>
                                        <p:attrNameLst>
                                          <p:attrName>style.visibility</p:attrName>
                                        </p:attrNameLst>
                                      </p:cBhvr>
                                      <p:to>
                                        <p:strVal val="visible"/>
                                      </p:to>
                                    </p:set>
                                    <p:animEffect filter="wipe(down)" transition="in">
                                      <p:cBhvr>
                                        <p:cTn dur="300" id="102"/>
                                        <p:tgtEl>
                                          <p:spTgt spid="131"/>
                                        </p:tgtEl>
                                      </p:cBhvr>
                                    </p:animEffect>
                                  </p:childTnLst>
                                </p:cTn>
                              </p:par>
                            </p:childTnLst>
                          </p:cTn>
                        </p:par>
                        <p:par>
                          <p:cTn fill="hold" id="103" nodeType="afterGroup">
                            <p:stCondLst>
                              <p:cond delay="7500"/>
                            </p:stCondLst>
                            <p:childTnLst>
                              <p:par>
                                <p:cTn fill="hold" id="104" nodeType="afterEffect" presetClass="entr" presetID="22" presetSubtype="4">
                                  <p:stCondLst>
                                    <p:cond delay="0"/>
                                  </p:stCondLst>
                                  <p:childTnLst>
                                    <p:set>
                                      <p:cBhvr>
                                        <p:cTn dur="1" fill="hold" id="105">
                                          <p:stCondLst>
                                            <p:cond delay="0"/>
                                          </p:stCondLst>
                                        </p:cTn>
                                        <p:tgtEl>
                                          <p:spTgt spid="133"/>
                                        </p:tgtEl>
                                        <p:attrNameLst>
                                          <p:attrName>style.visibility</p:attrName>
                                        </p:attrNameLst>
                                      </p:cBhvr>
                                      <p:to>
                                        <p:strVal val="visible"/>
                                      </p:to>
                                    </p:set>
                                    <p:animEffect filter="wipe(down)" transition="in">
                                      <p:cBhvr>
                                        <p:cTn dur="300" id="106"/>
                                        <p:tgtEl>
                                          <p:spTgt spid="133"/>
                                        </p:tgtEl>
                                      </p:cBhvr>
                                    </p:animEffect>
                                  </p:childTnLst>
                                </p:cTn>
                              </p:par>
                            </p:childTnLst>
                          </p:cTn>
                        </p:par>
                        <p:par>
                          <p:cTn fill="hold" id="107" nodeType="afterGroup">
                            <p:stCondLst>
                              <p:cond delay="7800"/>
                            </p:stCondLst>
                            <p:childTnLst>
                              <p:par>
                                <p:cTn fill="hold" id="108" nodeType="afterEffect" presetClass="entr" presetID="22" presetSubtype="1">
                                  <p:stCondLst>
                                    <p:cond delay="0"/>
                                  </p:stCondLst>
                                  <p:childTnLst>
                                    <p:set>
                                      <p:cBhvr>
                                        <p:cTn dur="1" fill="hold" id="109">
                                          <p:stCondLst>
                                            <p:cond delay="0"/>
                                          </p:stCondLst>
                                        </p:cTn>
                                        <p:tgtEl>
                                          <p:spTgt spid="132"/>
                                        </p:tgtEl>
                                        <p:attrNameLst>
                                          <p:attrName>style.visibility</p:attrName>
                                        </p:attrNameLst>
                                      </p:cBhvr>
                                      <p:to>
                                        <p:strVal val="visible"/>
                                      </p:to>
                                    </p:set>
                                    <p:animEffect filter="wipe(up)" transition="in">
                                      <p:cBhvr>
                                        <p:cTn dur="300" id="110"/>
                                        <p:tgtEl>
                                          <p:spTgt spid="132"/>
                                        </p:tgtEl>
                                      </p:cBhvr>
                                    </p:animEffect>
                                  </p:childTnLst>
                                </p:cTn>
                              </p:par>
                            </p:childTnLst>
                          </p:cTn>
                        </p:par>
                        <p:par>
                          <p:cTn fill="hold" id="111" nodeType="afterGroup">
                            <p:stCondLst>
                              <p:cond delay="8100"/>
                            </p:stCondLst>
                            <p:childTnLst>
                              <p:par>
                                <p:cTn fill="hold" id="112" nodeType="afterEffect" presetClass="entr" presetID="22" presetSubtype="4">
                                  <p:stCondLst>
                                    <p:cond delay="0"/>
                                  </p:stCondLst>
                                  <p:childTnLst>
                                    <p:set>
                                      <p:cBhvr>
                                        <p:cTn dur="1" fill="hold" id="113">
                                          <p:stCondLst>
                                            <p:cond delay="0"/>
                                          </p:stCondLst>
                                        </p:cTn>
                                        <p:tgtEl>
                                          <p:spTgt spid="139"/>
                                        </p:tgtEl>
                                        <p:attrNameLst>
                                          <p:attrName>style.visibility</p:attrName>
                                        </p:attrNameLst>
                                      </p:cBhvr>
                                      <p:to>
                                        <p:strVal val="visible"/>
                                      </p:to>
                                    </p:set>
                                    <p:animEffect filter="wipe(down)" transition="in">
                                      <p:cBhvr>
                                        <p:cTn dur="300" id="114"/>
                                        <p:tgtEl>
                                          <p:spTgt spid="139"/>
                                        </p:tgtEl>
                                      </p:cBhvr>
                                    </p:animEffect>
                                  </p:childTnLst>
                                </p:cTn>
                              </p:par>
                            </p:childTnLst>
                          </p:cTn>
                        </p:par>
                        <p:par>
                          <p:cTn fill="hold" id="115" nodeType="afterGroup">
                            <p:stCondLst>
                              <p:cond delay="8400"/>
                            </p:stCondLst>
                            <p:childTnLst>
                              <p:par>
                                <p:cTn fill="hold" id="116" nodeType="afterEffect" presetClass="entr" presetID="53" presetSubtype="0">
                                  <p:stCondLst>
                                    <p:cond delay="0"/>
                                  </p:stCondLst>
                                  <p:childTnLst>
                                    <p:set>
                                      <p:cBhvr>
                                        <p:cTn dur="1" fill="hold" id="117">
                                          <p:stCondLst>
                                            <p:cond delay="0"/>
                                          </p:stCondLst>
                                        </p:cTn>
                                        <p:tgtEl>
                                          <p:spTgt spid="159"/>
                                        </p:tgtEl>
                                        <p:attrNameLst>
                                          <p:attrName>style.visibility</p:attrName>
                                        </p:attrNameLst>
                                      </p:cBhvr>
                                      <p:to>
                                        <p:strVal val="visible"/>
                                      </p:to>
                                    </p:set>
                                    <p:anim calcmode="lin" valueType="num">
                                      <p:cBhvr>
                                        <p:cTn dur="500" fill="hold" id="118"/>
                                        <p:tgtEl>
                                          <p:spTgt spid="159"/>
                                        </p:tgtEl>
                                        <p:attrNameLst>
                                          <p:attrName>ppt_w</p:attrName>
                                        </p:attrNameLst>
                                      </p:cBhvr>
                                      <p:tavLst>
                                        <p:tav tm="0">
                                          <p:val>
                                            <p:fltVal val="0"/>
                                          </p:val>
                                        </p:tav>
                                        <p:tav tm="100000">
                                          <p:val>
                                            <p:strVal val="#ppt_w"/>
                                          </p:val>
                                        </p:tav>
                                      </p:tavLst>
                                    </p:anim>
                                    <p:anim calcmode="lin" valueType="num">
                                      <p:cBhvr>
                                        <p:cTn dur="500" fill="hold" id="119"/>
                                        <p:tgtEl>
                                          <p:spTgt spid="159"/>
                                        </p:tgtEl>
                                        <p:attrNameLst>
                                          <p:attrName>ppt_h</p:attrName>
                                        </p:attrNameLst>
                                      </p:cBhvr>
                                      <p:tavLst>
                                        <p:tav tm="0">
                                          <p:val>
                                            <p:fltVal val="0"/>
                                          </p:val>
                                        </p:tav>
                                        <p:tav tm="100000">
                                          <p:val>
                                            <p:strVal val="#ppt_h"/>
                                          </p:val>
                                        </p:tav>
                                      </p:tavLst>
                                    </p:anim>
                                    <p:animEffect filter="fade" transition="in">
                                      <p:cBhvr>
                                        <p:cTn dur="500" id="120"/>
                                        <p:tgtEl>
                                          <p:spTgt spid="159"/>
                                        </p:tgtEl>
                                      </p:cBhvr>
                                    </p:animEffect>
                                  </p:childTnLst>
                                </p:cTn>
                              </p:par>
                              <p:par>
                                <p:cTn fill="hold" id="121" nodeType="withEffect" presetClass="entr" presetID="53" presetSubtype="0">
                                  <p:stCondLst>
                                    <p:cond delay="0"/>
                                  </p:stCondLst>
                                  <p:childTnLst>
                                    <p:set>
                                      <p:cBhvr>
                                        <p:cTn dur="1" fill="hold" id="122">
                                          <p:stCondLst>
                                            <p:cond delay="0"/>
                                          </p:stCondLst>
                                        </p:cTn>
                                        <p:tgtEl>
                                          <p:spTgt spid="118"/>
                                        </p:tgtEl>
                                        <p:attrNameLst>
                                          <p:attrName>style.visibility</p:attrName>
                                        </p:attrNameLst>
                                      </p:cBhvr>
                                      <p:to>
                                        <p:strVal val="visible"/>
                                      </p:to>
                                    </p:set>
                                    <p:anim calcmode="lin" valueType="num">
                                      <p:cBhvr>
                                        <p:cTn dur="500" fill="hold" id="123"/>
                                        <p:tgtEl>
                                          <p:spTgt spid="118"/>
                                        </p:tgtEl>
                                        <p:attrNameLst>
                                          <p:attrName>ppt_w</p:attrName>
                                        </p:attrNameLst>
                                      </p:cBhvr>
                                      <p:tavLst>
                                        <p:tav tm="0">
                                          <p:val>
                                            <p:fltVal val="0"/>
                                          </p:val>
                                        </p:tav>
                                        <p:tav tm="100000">
                                          <p:val>
                                            <p:strVal val="#ppt_w"/>
                                          </p:val>
                                        </p:tav>
                                      </p:tavLst>
                                    </p:anim>
                                    <p:anim calcmode="lin" valueType="num">
                                      <p:cBhvr>
                                        <p:cTn dur="500" fill="hold" id="124"/>
                                        <p:tgtEl>
                                          <p:spTgt spid="118"/>
                                        </p:tgtEl>
                                        <p:attrNameLst>
                                          <p:attrName>ppt_h</p:attrName>
                                        </p:attrNameLst>
                                      </p:cBhvr>
                                      <p:tavLst>
                                        <p:tav tm="0">
                                          <p:val>
                                            <p:fltVal val="0"/>
                                          </p:val>
                                        </p:tav>
                                        <p:tav tm="100000">
                                          <p:val>
                                            <p:strVal val="#ppt_h"/>
                                          </p:val>
                                        </p:tav>
                                      </p:tavLst>
                                    </p:anim>
                                    <p:animEffect filter="fade" transition="in">
                                      <p:cBhvr>
                                        <p:cTn dur="500" id="125"/>
                                        <p:tgtEl>
                                          <p:spTgt spid="118"/>
                                        </p:tgtEl>
                                      </p:cBhvr>
                                    </p:animEffect>
                                  </p:childTnLst>
                                </p:cTn>
                              </p:par>
                            </p:childTnLst>
                          </p:cTn>
                        </p:par>
                        <p:par>
                          <p:cTn fill="hold" id="126" nodeType="afterGroup">
                            <p:stCondLst>
                              <p:cond delay="8900"/>
                            </p:stCondLst>
                            <p:childTnLst>
                              <p:par>
                                <p:cTn fill="hold" id="127" nodeType="afterEffect" presetClass="entr" presetID="23" presetSubtype="288">
                                  <p:stCondLst>
                                    <p:cond delay="0"/>
                                  </p:stCondLst>
                                  <p:childTnLst>
                                    <p:set>
                                      <p:cBhvr>
                                        <p:cTn dur="1" fill="hold" id="128">
                                          <p:stCondLst>
                                            <p:cond delay="0"/>
                                          </p:stCondLst>
                                        </p:cTn>
                                        <p:tgtEl>
                                          <p:spTgt spid="165"/>
                                        </p:tgtEl>
                                        <p:attrNameLst>
                                          <p:attrName>style.visibility</p:attrName>
                                        </p:attrNameLst>
                                      </p:cBhvr>
                                      <p:to>
                                        <p:strVal val="visible"/>
                                      </p:to>
                                    </p:set>
                                    <p:anim calcmode="lin" valueType="num">
                                      <p:cBhvr>
                                        <p:cTn dur="500" fill="hold" id="129"/>
                                        <p:tgtEl>
                                          <p:spTgt spid="165"/>
                                        </p:tgtEl>
                                        <p:attrNameLst>
                                          <p:attrName>ppt_w</p:attrName>
                                        </p:attrNameLst>
                                      </p:cBhvr>
                                      <p:tavLst>
                                        <p:tav tm="0">
                                          <p:val>
                                            <p:strVal val="4/3*#ppt_w"/>
                                          </p:val>
                                        </p:tav>
                                        <p:tav tm="100000">
                                          <p:val>
                                            <p:strVal val="#ppt_w"/>
                                          </p:val>
                                        </p:tav>
                                      </p:tavLst>
                                    </p:anim>
                                    <p:anim calcmode="lin" valueType="num">
                                      <p:cBhvr>
                                        <p:cTn dur="500" fill="hold" id="130"/>
                                        <p:tgtEl>
                                          <p:spTgt spid="165"/>
                                        </p:tgtEl>
                                        <p:attrNameLst>
                                          <p:attrName>ppt_h</p:attrName>
                                        </p:attrNameLst>
                                      </p:cBhvr>
                                      <p:tavLst>
                                        <p:tav tm="0">
                                          <p:val>
                                            <p:strVal val="4/3*#ppt_h"/>
                                          </p:val>
                                        </p:tav>
                                        <p:tav tm="100000">
                                          <p:val>
                                            <p:strVal val="#ppt_h"/>
                                          </p:val>
                                        </p:tav>
                                      </p:tavLst>
                                    </p:anim>
                                  </p:childTnLst>
                                </p:cTn>
                              </p:par>
                              <p:par>
                                <p:cTn fill="hold" id="131" nodeType="withEffect" presetClass="entr" presetID="23" presetSubtype="288">
                                  <p:stCondLst>
                                    <p:cond delay="0"/>
                                  </p:stCondLst>
                                  <p:childTnLst>
                                    <p:set>
                                      <p:cBhvr>
                                        <p:cTn dur="1" fill="hold" id="132">
                                          <p:stCondLst>
                                            <p:cond delay="0"/>
                                          </p:stCondLst>
                                        </p:cTn>
                                        <p:tgtEl>
                                          <p:spTgt spid="115"/>
                                        </p:tgtEl>
                                        <p:attrNameLst>
                                          <p:attrName>style.visibility</p:attrName>
                                        </p:attrNameLst>
                                      </p:cBhvr>
                                      <p:to>
                                        <p:strVal val="visible"/>
                                      </p:to>
                                    </p:set>
                                    <p:anim calcmode="lin" valueType="num">
                                      <p:cBhvr>
                                        <p:cTn dur="500" fill="hold" id="133"/>
                                        <p:tgtEl>
                                          <p:spTgt spid="115"/>
                                        </p:tgtEl>
                                        <p:attrNameLst>
                                          <p:attrName>ppt_w</p:attrName>
                                        </p:attrNameLst>
                                      </p:cBhvr>
                                      <p:tavLst>
                                        <p:tav tm="0">
                                          <p:val>
                                            <p:strVal val="4/3*#ppt_w"/>
                                          </p:val>
                                        </p:tav>
                                        <p:tav tm="100000">
                                          <p:val>
                                            <p:strVal val="#ppt_w"/>
                                          </p:val>
                                        </p:tav>
                                      </p:tavLst>
                                    </p:anim>
                                    <p:anim calcmode="lin" valueType="num">
                                      <p:cBhvr>
                                        <p:cTn dur="500" fill="hold" id="134"/>
                                        <p:tgtEl>
                                          <p:spTgt spid="115"/>
                                        </p:tgtEl>
                                        <p:attrNameLst>
                                          <p:attrName>ppt_h</p:attrName>
                                        </p:attrNameLst>
                                      </p:cBhvr>
                                      <p:tavLst>
                                        <p:tav tm="0">
                                          <p:val>
                                            <p:strVal val="4/3*#ppt_h"/>
                                          </p:val>
                                        </p:tav>
                                        <p:tav tm="100000">
                                          <p:val>
                                            <p:strVal val="#ppt_h"/>
                                          </p:val>
                                        </p:tav>
                                      </p:tavLst>
                                    </p:anim>
                                  </p:childTnLst>
                                </p:cTn>
                              </p:par>
                            </p:childTnLst>
                          </p:cTn>
                        </p:par>
                        <p:par>
                          <p:cTn fill="hold" id="135" nodeType="afterGroup">
                            <p:stCondLst>
                              <p:cond delay="9400"/>
                            </p:stCondLst>
                            <p:childTnLst>
                              <p:par>
                                <p:cTn fill="hold" id="136" nodeType="afterEffect" presetClass="entr" presetID="53" presetSubtype="0">
                                  <p:stCondLst>
                                    <p:cond delay="0"/>
                                  </p:stCondLst>
                                  <p:childTnLst>
                                    <p:set>
                                      <p:cBhvr>
                                        <p:cTn dur="1" fill="hold" id="137">
                                          <p:stCondLst>
                                            <p:cond delay="0"/>
                                          </p:stCondLst>
                                        </p:cTn>
                                        <p:tgtEl>
                                          <p:spTgt spid="170"/>
                                        </p:tgtEl>
                                        <p:attrNameLst>
                                          <p:attrName>style.visibility</p:attrName>
                                        </p:attrNameLst>
                                      </p:cBhvr>
                                      <p:to>
                                        <p:strVal val="visible"/>
                                      </p:to>
                                    </p:set>
                                    <p:anim calcmode="lin" valueType="num">
                                      <p:cBhvr>
                                        <p:cTn dur="500" fill="hold" id="138"/>
                                        <p:tgtEl>
                                          <p:spTgt spid="170"/>
                                        </p:tgtEl>
                                        <p:attrNameLst>
                                          <p:attrName>ppt_w</p:attrName>
                                        </p:attrNameLst>
                                      </p:cBhvr>
                                      <p:tavLst>
                                        <p:tav tm="0">
                                          <p:val>
                                            <p:fltVal val="0"/>
                                          </p:val>
                                        </p:tav>
                                        <p:tav tm="100000">
                                          <p:val>
                                            <p:strVal val="#ppt_w"/>
                                          </p:val>
                                        </p:tav>
                                      </p:tavLst>
                                    </p:anim>
                                    <p:anim calcmode="lin" valueType="num">
                                      <p:cBhvr>
                                        <p:cTn dur="500" fill="hold" id="139"/>
                                        <p:tgtEl>
                                          <p:spTgt spid="170"/>
                                        </p:tgtEl>
                                        <p:attrNameLst>
                                          <p:attrName>ppt_h</p:attrName>
                                        </p:attrNameLst>
                                      </p:cBhvr>
                                      <p:tavLst>
                                        <p:tav tm="0">
                                          <p:val>
                                            <p:fltVal val="0"/>
                                          </p:val>
                                        </p:tav>
                                        <p:tav tm="100000">
                                          <p:val>
                                            <p:strVal val="#ppt_h"/>
                                          </p:val>
                                        </p:tav>
                                      </p:tavLst>
                                    </p:anim>
                                    <p:animEffect filter="fade" transition="in">
                                      <p:cBhvr>
                                        <p:cTn dur="500" id="140"/>
                                        <p:tgtEl>
                                          <p:spTgt spid="170"/>
                                        </p:tgtEl>
                                      </p:cBhvr>
                                    </p:animEffect>
                                  </p:childTnLst>
                                </p:cTn>
                              </p:par>
                              <p:par>
                                <p:cTn fill="hold" id="141" nodeType="withEffect" presetClass="entr" presetID="53" presetSubtype="0">
                                  <p:stCondLst>
                                    <p:cond delay="0"/>
                                  </p:stCondLst>
                                  <p:childTnLst>
                                    <p:set>
                                      <p:cBhvr>
                                        <p:cTn dur="1" fill="hold" id="142">
                                          <p:stCondLst>
                                            <p:cond delay="0"/>
                                          </p:stCondLst>
                                        </p:cTn>
                                        <p:tgtEl>
                                          <p:spTgt spid="112"/>
                                        </p:tgtEl>
                                        <p:attrNameLst>
                                          <p:attrName>style.visibility</p:attrName>
                                        </p:attrNameLst>
                                      </p:cBhvr>
                                      <p:to>
                                        <p:strVal val="visible"/>
                                      </p:to>
                                    </p:set>
                                    <p:anim calcmode="lin" valueType="num">
                                      <p:cBhvr>
                                        <p:cTn dur="500" fill="hold" id="143"/>
                                        <p:tgtEl>
                                          <p:spTgt spid="112"/>
                                        </p:tgtEl>
                                        <p:attrNameLst>
                                          <p:attrName>ppt_w</p:attrName>
                                        </p:attrNameLst>
                                      </p:cBhvr>
                                      <p:tavLst>
                                        <p:tav tm="0">
                                          <p:val>
                                            <p:fltVal val="0"/>
                                          </p:val>
                                        </p:tav>
                                        <p:tav tm="100000">
                                          <p:val>
                                            <p:strVal val="#ppt_w"/>
                                          </p:val>
                                        </p:tav>
                                      </p:tavLst>
                                    </p:anim>
                                    <p:anim calcmode="lin" valueType="num">
                                      <p:cBhvr>
                                        <p:cTn dur="500" fill="hold" id="144"/>
                                        <p:tgtEl>
                                          <p:spTgt spid="112"/>
                                        </p:tgtEl>
                                        <p:attrNameLst>
                                          <p:attrName>ppt_h</p:attrName>
                                        </p:attrNameLst>
                                      </p:cBhvr>
                                      <p:tavLst>
                                        <p:tav tm="0">
                                          <p:val>
                                            <p:fltVal val="0"/>
                                          </p:val>
                                        </p:tav>
                                        <p:tav tm="100000">
                                          <p:val>
                                            <p:strVal val="#ppt_h"/>
                                          </p:val>
                                        </p:tav>
                                      </p:tavLst>
                                    </p:anim>
                                    <p:animEffect filter="fade" transition="in">
                                      <p:cBhvr>
                                        <p:cTn dur="500" id="145"/>
                                        <p:tgtEl>
                                          <p:spTgt spid="112"/>
                                        </p:tgtEl>
                                      </p:cBhvr>
                                    </p:animEffect>
                                  </p:childTnLst>
                                </p:cTn>
                              </p:par>
                              <p:par>
                                <p:cTn fill="hold" grpId="0" id="146" nodeType="withEffect" presetClass="entr" presetID="22" presetSubtype="8">
                                  <p:stCondLst>
                                    <p:cond delay="0"/>
                                  </p:stCondLst>
                                  <p:childTnLst>
                                    <p:set>
                                      <p:cBhvr>
                                        <p:cTn dur="1" fill="hold" id="147">
                                          <p:stCondLst>
                                            <p:cond delay="0"/>
                                          </p:stCondLst>
                                        </p:cTn>
                                        <p:tgtEl>
                                          <p:spTgt spid="152"/>
                                        </p:tgtEl>
                                        <p:attrNameLst>
                                          <p:attrName>style.visibility</p:attrName>
                                        </p:attrNameLst>
                                      </p:cBhvr>
                                      <p:to>
                                        <p:strVal val="visible"/>
                                      </p:to>
                                    </p:set>
                                    <p:animEffect filter="wipe(left)" transition="in">
                                      <p:cBhvr>
                                        <p:cTn dur="500" id="148"/>
                                        <p:tgtEl>
                                          <p:spTgt spid="152"/>
                                        </p:tgtEl>
                                      </p:cBhvr>
                                    </p:animEffect>
                                  </p:childTnLst>
                                </p:cTn>
                              </p:par>
                            </p:childTnLst>
                          </p:cTn>
                        </p:par>
                        <p:par>
                          <p:cTn fill="hold" id="149" nodeType="afterGroup">
                            <p:stCondLst>
                              <p:cond delay="9900"/>
                            </p:stCondLst>
                            <p:childTnLst>
                              <p:par>
                                <p:cTn fill="hold" id="150" nodeType="afterEffect" presetClass="entr" presetID="53" presetSubtype="0">
                                  <p:stCondLst>
                                    <p:cond delay="0"/>
                                  </p:stCondLst>
                                  <p:childTnLst>
                                    <p:set>
                                      <p:cBhvr>
                                        <p:cTn dur="1" fill="hold" id="151">
                                          <p:stCondLst>
                                            <p:cond delay="0"/>
                                          </p:stCondLst>
                                        </p:cTn>
                                        <p:tgtEl>
                                          <p:spTgt spid="173"/>
                                        </p:tgtEl>
                                        <p:attrNameLst>
                                          <p:attrName>style.visibility</p:attrName>
                                        </p:attrNameLst>
                                      </p:cBhvr>
                                      <p:to>
                                        <p:strVal val="visible"/>
                                      </p:to>
                                    </p:set>
                                    <p:anim calcmode="lin" valueType="num">
                                      <p:cBhvr>
                                        <p:cTn dur="500" fill="hold" id="152"/>
                                        <p:tgtEl>
                                          <p:spTgt spid="173"/>
                                        </p:tgtEl>
                                        <p:attrNameLst>
                                          <p:attrName>ppt_w</p:attrName>
                                        </p:attrNameLst>
                                      </p:cBhvr>
                                      <p:tavLst>
                                        <p:tav tm="0">
                                          <p:val>
                                            <p:fltVal val="0"/>
                                          </p:val>
                                        </p:tav>
                                        <p:tav tm="100000">
                                          <p:val>
                                            <p:strVal val="#ppt_w"/>
                                          </p:val>
                                        </p:tav>
                                      </p:tavLst>
                                    </p:anim>
                                    <p:anim calcmode="lin" valueType="num">
                                      <p:cBhvr>
                                        <p:cTn dur="500" fill="hold" id="153"/>
                                        <p:tgtEl>
                                          <p:spTgt spid="173"/>
                                        </p:tgtEl>
                                        <p:attrNameLst>
                                          <p:attrName>ppt_h</p:attrName>
                                        </p:attrNameLst>
                                      </p:cBhvr>
                                      <p:tavLst>
                                        <p:tav tm="0">
                                          <p:val>
                                            <p:fltVal val="0"/>
                                          </p:val>
                                        </p:tav>
                                        <p:tav tm="100000">
                                          <p:val>
                                            <p:strVal val="#ppt_h"/>
                                          </p:val>
                                        </p:tav>
                                      </p:tavLst>
                                    </p:anim>
                                    <p:animEffect filter="fade" transition="in">
                                      <p:cBhvr>
                                        <p:cTn dur="500" id="154"/>
                                        <p:tgtEl>
                                          <p:spTgt spid="173"/>
                                        </p:tgtEl>
                                      </p:cBhvr>
                                    </p:animEffect>
                                  </p:childTnLst>
                                </p:cTn>
                              </p:par>
                              <p:par>
                                <p:cTn fill="hold" id="155" nodeType="withEffect" presetClass="entr" presetID="53" presetSubtype="0">
                                  <p:stCondLst>
                                    <p:cond delay="0"/>
                                  </p:stCondLst>
                                  <p:childTnLst>
                                    <p:set>
                                      <p:cBhvr>
                                        <p:cTn dur="1" fill="hold" id="156">
                                          <p:stCondLst>
                                            <p:cond delay="0"/>
                                          </p:stCondLst>
                                        </p:cTn>
                                        <p:tgtEl>
                                          <p:spTgt spid="54"/>
                                        </p:tgtEl>
                                        <p:attrNameLst>
                                          <p:attrName>style.visibility</p:attrName>
                                        </p:attrNameLst>
                                      </p:cBhvr>
                                      <p:to>
                                        <p:strVal val="visible"/>
                                      </p:to>
                                    </p:set>
                                    <p:anim calcmode="lin" valueType="num">
                                      <p:cBhvr>
                                        <p:cTn dur="500" fill="hold" id="157"/>
                                        <p:tgtEl>
                                          <p:spTgt spid="54"/>
                                        </p:tgtEl>
                                        <p:attrNameLst>
                                          <p:attrName>ppt_w</p:attrName>
                                        </p:attrNameLst>
                                      </p:cBhvr>
                                      <p:tavLst>
                                        <p:tav tm="0">
                                          <p:val>
                                            <p:fltVal val="0"/>
                                          </p:val>
                                        </p:tav>
                                        <p:tav tm="100000">
                                          <p:val>
                                            <p:strVal val="#ppt_w"/>
                                          </p:val>
                                        </p:tav>
                                      </p:tavLst>
                                    </p:anim>
                                    <p:anim calcmode="lin" valueType="num">
                                      <p:cBhvr>
                                        <p:cTn dur="500" fill="hold" id="158"/>
                                        <p:tgtEl>
                                          <p:spTgt spid="54"/>
                                        </p:tgtEl>
                                        <p:attrNameLst>
                                          <p:attrName>ppt_h</p:attrName>
                                        </p:attrNameLst>
                                      </p:cBhvr>
                                      <p:tavLst>
                                        <p:tav tm="0">
                                          <p:val>
                                            <p:fltVal val="0"/>
                                          </p:val>
                                        </p:tav>
                                        <p:tav tm="100000">
                                          <p:val>
                                            <p:strVal val="#ppt_h"/>
                                          </p:val>
                                        </p:tav>
                                      </p:tavLst>
                                    </p:anim>
                                    <p:animEffect filter="fade" transition="in">
                                      <p:cBhvr>
                                        <p:cTn dur="500" id="159"/>
                                        <p:tgtEl>
                                          <p:spTgt spid="54"/>
                                        </p:tgtEl>
                                      </p:cBhvr>
                                    </p:animEffect>
                                  </p:childTnLst>
                                </p:cTn>
                              </p:par>
                              <p:par>
                                <p:cTn fill="hold" grpId="0" id="160" nodeType="withEffect" presetClass="entr" presetID="22" presetSubtype="8">
                                  <p:stCondLst>
                                    <p:cond delay="0"/>
                                  </p:stCondLst>
                                  <p:childTnLst>
                                    <p:set>
                                      <p:cBhvr>
                                        <p:cTn dur="1" fill="hold" id="161">
                                          <p:stCondLst>
                                            <p:cond delay="0"/>
                                          </p:stCondLst>
                                        </p:cTn>
                                        <p:tgtEl>
                                          <p:spTgt spid="153"/>
                                        </p:tgtEl>
                                        <p:attrNameLst>
                                          <p:attrName>style.visibility</p:attrName>
                                        </p:attrNameLst>
                                      </p:cBhvr>
                                      <p:to>
                                        <p:strVal val="visible"/>
                                      </p:to>
                                    </p:set>
                                    <p:animEffect filter="wipe(left)" transition="in">
                                      <p:cBhvr>
                                        <p:cTn dur="500" id="162"/>
                                        <p:tgtEl>
                                          <p:spTgt spid="153"/>
                                        </p:tgtEl>
                                      </p:cBhvr>
                                    </p:animEffect>
                                  </p:childTnLst>
                                </p:cTn>
                              </p:par>
                            </p:childTnLst>
                          </p:cTn>
                        </p:par>
                        <p:par>
                          <p:cTn fill="hold" id="163" nodeType="afterGroup">
                            <p:stCondLst>
                              <p:cond delay="10400"/>
                            </p:stCondLst>
                            <p:childTnLst>
                              <p:par>
                                <p:cTn fill="hold" id="164" nodeType="afterEffect" presetClass="entr" presetID="53" presetSubtype="0">
                                  <p:stCondLst>
                                    <p:cond delay="0"/>
                                  </p:stCondLst>
                                  <p:childTnLst>
                                    <p:set>
                                      <p:cBhvr>
                                        <p:cTn dur="1" fill="hold" id="165">
                                          <p:stCondLst>
                                            <p:cond delay="0"/>
                                          </p:stCondLst>
                                        </p:cTn>
                                        <p:tgtEl>
                                          <p:spTgt spid="176"/>
                                        </p:tgtEl>
                                        <p:attrNameLst>
                                          <p:attrName>style.visibility</p:attrName>
                                        </p:attrNameLst>
                                      </p:cBhvr>
                                      <p:to>
                                        <p:strVal val="visible"/>
                                      </p:to>
                                    </p:set>
                                    <p:anim calcmode="lin" valueType="num">
                                      <p:cBhvr>
                                        <p:cTn dur="500" fill="hold" id="166"/>
                                        <p:tgtEl>
                                          <p:spTgt spid="176"/>
                                        </p:tgtEl>
                                        <p:attrNameLst>
                                          <p:attrName>ppt_w</p:attrName>
                                        </p:attrNameLst>
                                      </p:cBhvr>
                                      <p:tavLst>
                                        <p:tav tm="0">
                                          <p:val>
                                            <p:fltVal val="0"/>
                                          </p:val>
                                        </p:tav>
                                        <p:tav tm="100000">
                                          <p:val>
                                            <p:strVal val="#ppt_w"/>
                                          </p:val>
                                        </p:tav>
                                      </p:tavLst>
                                    </p:anim>
                                    <p:anim calcmode="lin" valueType="num">
                                      <p:cBhvr>
                                        <p:cTn dur="500" fill="hold" id="167"/>
                                        <p:tgtEl>
                                          <p:spTgt spid="176"/>
                                        </p:tgtEl>
                                        <p:attrNameLst>
                                          <p:attrName>ppt_h</p:attrName>
                                        </p:attrNameLst>
                                      </p:cBhvr>
                                      <p:tavLst>
                                        <p:tav tm="0">
                                          <p:val>
                                            <p:fltVal val="0"/>
                                          </p:val>
                                        </p:tav>
                                        <p:tav tm="100000">
                                          <p:val>
                                            <p:strVal val="#ppt_h"/>
                                          </p:val>
                                        </p:tav>
                                      </p:tavLst>
                                    </p:anim>
                                    <p:animEffect filter="fade" transition="in">
                                      <p:cBhvr>
                                        <p:cTn dur="500" id="168"/>
                                        <p:tgtEl>
                                          <p:spTgt spid="176"/>
                                        </p:tgtEl>
                                      </p:cBhvr>
                                    </p:animEffect>
                                  </p:childTnLst>
                                </p:cTn>
                              </p:par>
                              <p:par>
                                <p:cTn fill="hold" id="169" nodeType="withEffect" presetClass="entr" presetID="53" presetSubtype="0">
                                  <p:stCondLst>
                                    <p:cond delay="0"/>
                                  </p:stCondLst>
                                  <p:childTnLst>
                                    <p:set>
                                      <p:cBhvr>
                                        <p:cTn dur="1" fill="hold" id="170">
                                          <p:stCondLst>
                                            <p:cond delay="0"/>
                                          </p:stCondLst>
                                        </p:cTn>
                                        <p:tgtEl>
                                          <p:spTgt spid="106"/>
                                        </p:tgtEl>
                                        <p:attrNameLst>
                                          <p:attrName>style.visibility</p:attrName>
                                        </p:attrNameLst>
                                      </p:cBhvr>
                                      <p:to>
                                        <p:strVal val="visible"/>
                                      </p:to>
                                    </p:set>
                                    <p:anim calcmode="lin" valueType="num">
                                      <p:cBhvr>
                                        <p:cTn dur="500" fill="hold" id="171"/>
                                        <p:tgtEl>
                                          <p:spTgt spid="106"/>
                                        </p:tgtEl>
                                        <p:attrNameLst>
                                          <p:attrName>ppt_w</p:attrName>
                                        </p:attrNameLst>
                                      </p:cBhvr>
                                      <p:tavLst>
                                        <p:tav tm="0">
                                          <p:val>
                                            <p:fltVal val="0"/>
                                          </p:val>
                                        </p:tav>
                                        <p:tav tm="100000">
                                          <p:val>
                                            <p:strVal val="#ppt_w"/>
                                          </p:val>
                                        </p:tav>
                                      </p:tavLst>
                                    </p:anim>
                                    <p:anim calcmode="lin" valueType="num">
                                      <p:cBhvr>
                                        <p:cTn dur="500" fill="hold" id="172"/>
                                        <p:tgtEl>
                                          <p:spTgt spid="106"/>
                                        </p:tgtEl>
                                        <p:attrNameLst>
                                          <p:attrName>ppt_h</p:attrName>
                                        </p:attrNameLst>
                                      </p:cBhvr>
                                      <p:tavLst>
                                        <p:tav tm="0">
                                          <p:val>
                                            <p:fltVal val="0"/>
                                          </p:val>
                                        </p:tav>
                                        <p:tav tm="100000">
                                          <p:val>
                                            <p:strVal val="#ppt_h"/>
                                          </p:val>
                                        </p:tav>
                                      </p:tavLst>
                                    </p:anim>
                                    <p:animEffect filter="fade" transition="in">
                                      <p:cBhvr>
                                        <p:cTn dur="500" id="173"/>
                                        <p:tgtEl>
                                          <p:spTgt spid="106"/>
                                        </p:tgtEl>
                                      </p:cBhvr>
                                    </p:animEffect>
                                  </p:childTnLst>
                                </p:cTn>
                              </p:par>
                              <p:par>
                                <p:cTn fill="hold" grpId="0" id="174" nodeType="withEffect" presetClass="entr" presetID="22" presetSubtype="8">
                                  <p:stCondLst>
                                    <p:cond delay="0"/>
                                  </p:stCondLst>
                                  <p:childTnLst>
                                    <p:set>
                                      <p:cBhvr>
                                        <p:cTn dur="1" fill="hold" id="175">
                                          <p:stCondLst>
                                            <p:cond delay="0"/>
                                          </p:stCondLst>
                                        </p:cTn>
                                        <p:tgtEl>
                                          <p:spTgt spid="154"/>
                                        </p:tgtEl>
                                        <p:attrNameLst>
                                          <p:attrName>style.visibility</p:attrName>
                                        </p:attrNameLst>
                                      </p:cBhvr>
                                      <p:to>
                                        <p:strVal val="visible"/>
                                      </p:to>
                                    </p:set>
                                    <p:animEffect filter="wipe(left)" transition="in">
                                      <p:cBhvr>
                                        <p:cTn dur="500" id="176"/>
                                        <p:tgtEl>
                                          <p:spTgt spid="154"/>
                                        </p:tgtEl>
                                      </p:cBhvr>
                                    </p:animEffect>
                                  </p:childTnLst>
                                </p:cTn>
                              </p:par>
                            </p:childTnLst>
                          </p:cTn>
                        </p:par>
                        <p:par>
                          <p:cTn fill="hold" id="177" nodeType="afterGroup">
                            <p:stCondLst>
                              <p:cond delay="10900"/>
                            </p:stCondLst>
                            <p:childTnLst>
                              <p:par>
                                <p:cTn fill="hold" id="178" nodeType="afterEffect" presetClass="entr" presetID="53" presetSubtype="0">
                                  <p:stCondLst>
                                    <p:cond delay="0"/>
                                  </p:stCondLst>
                                  <p:childTnLst>
                                    <p:set>
                                      <p:cBhvr>
                                        <p:cTn dur="1" fill="hold" id="179">
                                          <p:stCondLst>
                                            <p:cond delay="0"/>
                                          </p:stCondLst>
                                        </p:cTn>
                                        <p:tgtEl>
                                          <p:spTgt spid="179"/>
                                        </p:tgtEl>
                                        <p:attrNameLst>
                                          <p:attrName>style.visibility</p:attrName>
                                        </p:attrNameLst>
                                      </p:cBhvr>
                                      <p:to>
                                        <p:strVal val="visible"/>
                                      </p:to>
                                    </p:set>
                                    <p:anim calcmode="lin" valueType="num">
                                      <p:cBhvr>
                                        <p:cTn dur="500" fill="hold" id="180"/>
                                        <p:tgtEl>
                                          <p:spTgt spid="179"/>
                                        </p:tgtEl>
                                        <p:attrNameLst>
                                          <p:attrName>ppt_w</p:attrName>
                                        </p:attrNameLst>
                                      </p:cBhvr>
                                      <p:tavLst>
                                        <p:tav tm="0">
                                          <p:val>
                                            <p:fltVal val="0"/>
                                          </p:val>
                                        </p:tav>
                                        <p:tav tm="100000">
                                          <p:val>
                                            <p:strVal val="#ppt_w"/>
                                          </p:val>
                                        </p:tav>
                                      </p:tavLst>
                                    </p:anim>
                                    <p:anim calcmode="lin" valueType="num">
                                      <p:cBhvr>
                                        <p:cTn dur="500" fill="hold" id="181"/>
                                        <p:tgtEl>
                                          <p:spTgt spid="179"/>
                                        </p:tgtEl>
                                        <p:attrNameLst>
                                          <p:attrName>ppt_h</p:attrName>
                                        </p:attrNameLst>
                                      </p:cBhvr>
                                      <p:tavLst>
                                        <p:tav tm="0">
                                          <p:val>
                                            <p:fltVal val="0"/>
                                          </p:val>
                                        </p:tav>
                                        <p:tav tm="100000">
                                          <p:val>
                                            <p:strVal val="#ppt_h"/>
                                          </p:val>
                                        </p:tav>
                                      </p:tavLst>
                                    </p:anim>
                                    <p:animEffect filter="fade" transition="in">
                                      <p:cBhvr>
                                        <p:cTn dur="500" id="182"/>
                                        <p:tgtEl>
                                          <p:spTgt spid="179"/>
                                        </p:tgtEl>
                                      </p:cBhvr>
                                    </p:animEffect>
                                  </p:childTnLst>
                                </p:cTn>
                              </p:par>
                              <p:par>
                                <p:cTn fill="hold" id="183" nodeType="withEffect" presetClass="entr" presetID="53" presetSubtype="0">
                                  <p:stCondLst>
                                    <p:cond delay="0"/>
                                  </p:stCondLst>
                                  <p:childTnLst>
                                    <p:set>
                                      <p:cBhvr>
                                        <p:cTn dur="1" fill="hold" id="184">
                                          <p:stCondLst>
                                            <p:cond delay="0"/>
                                          </p:stCondLst>
                                        </p:cTn>
                                        <p:tgtEl>
                                          <p:spTgt spid="109"/>
                                        </p:tgtEl>
                                        <p:attrNameLst>
                                          <p:attrName>style.visibility</p:attrName>
                                        </p:attrNameLst>
                                      </p:cBhvr>
                                      <p:to>
                                        <p:strVal val="visible"/>
                                      </p:to>
                                    </p:set>
                                    <p:anim calcmode="lin" valueType="num">
                                      <p:cBhvr>
                                        <p:cTn dur="500" fill="hold" id="185"/>
                                        <p:tgtEl>
                                          <p:spTgt spid="109"/>
                                        </p:tgtEl>
                                        <p:attrNameLst>
                                          <p:attrName>ppt_w</p:attrName>
                                        </p:attrNameLst>
                                      </p:cBhvr>
                                      <p:tavLst>
                                        <p:tav tm="0">
                                          <p:val>
                                            <p:fltVal val="0"/>
                                          </p:val>
                                        </p:tav>
                                        <p:tav tm="100000">
                                          <p:val>
                                            <p:strVal val="#ppt_w"/>
                                          </p:val>
                                        </p:tav>
                                      </p:tavLst>
                                    </p:anim>
                                    <p:anim calcmode="lin" valueType="num">
                                      <p:cBhvr>
                                        <p:cTn dur="500" fill="hold" id="186"/>
                                        <p:tgtEl>
                                          <p:spTgt spid="109"/>
                                        </p:tgtEl>
                                        <p:attrNameLst>
                                          <p:attrName>ppt_h</p:attrName>
                                        </p:attrNameLst>
                                      </p:cBhvr>
                                      <p:tavLst>
                                        <p:tav tm="0">
                                          <p:val>
                                            <p:fltVal val="0"/>
                                          </p:val>
                                        </p:tav>
                                        <p:tav tm="100000">
                                          <p:val>
                                            <p:strVal val="#ppt_h"/>
                                          </p:val>
                                        </p:tav>
                                      </p:tavLst>
                                    </p:anim>
                                    <p:animEffect filter="fade" transition="in">
                                      <p:cBhvr>
                                        <p:cTn dur="500" id="187"/>
                                        <p:tgtEl>
                                          <p:spTgt spid="109"/>
                                        </p:tgtEl>
                                      </p:cBhvr>
                                    </p:animEffect>
                                  </p:childTnLst>
                                </p:cTn>
                              </p:par>
                              <p:par>
                                <p:cTn fill="hold" grpId="0" id="188" nodeType="withEffect" presetClass="entr" presetID="22" presetSubtype="8">
                                  <p:stCondLst>
                                    <p:cond delay="0"/>
                                  </p:stCondLst>
                                  <p:childTnLst>
                                    <p:set>
                                      <p:cBhvr>
                                        <p:cTn dur="1" fill="hold" id="189">
                                          <p:stCondLst>
                                            <p:cond delay="0"/>
                                          </p:stCondLst>
                                        </p:cTn>
                                        <p:tgtEl>
                                          <p:spTgt spid="155"/>
                                        </p:tgtEl>
                                        <p:attrNameLst>
                                          <p:attrName>style.visibility</p:attrName>
                                        </p:attrNameLst>
                                      </p:cBhvr>
                                      <p:to>
                                        <p:strVal val="visible"/>
                                      </p:to>
                                    </p:set>
                                    <p:animEffect filter="wipe(left)" transition="in">
                                      <p:cBhvr>
                                        <p:cTn dur="500" id="190"/>
                                        <p:tgtEl>
                                          <p:spTgt spid="15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8"/>
      <p:bldP grpId="0" spid="9"/>
      <p:bldP grpId="0" spid="121"/>
      <p:bldP grpId="0" spid="152"/>
      <p:bldP grpId="0" spid="153"/>
      <p:bldP grpId="0" spid="154"/>
      <p:bldP grpId="0" spid="155"/>
    </p:bldLst>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8" name="TextBox 33"/>
          <p:cNvSpPr txBox="1"/>
          <p:nvPr/>
        </p:nvSpPr>
        <p:spPr>
          <a:xfrm>
            <a:off x="1184888" y="171551"/>
            <a:ext cx="2011680" cy="457200"/>
          </a:xfrm>
          <a:prstGeom prst="rect">
            <a:avLst/>
          </a:prstGeom>
          <a:noFill/>
        </p:spPr>
        <p:txBody>
          <a:bodyPr rtlCol="0" wrap="none">
            <a:spAutoFit/>
          </a:bodyPr>
          <a:lstStyle/>
          <a:p>
            <a:r>
              <a:rPr altLang="en-US" lang="zh-CN" sz="2400">
                <a:solidFill>
                  <a:srgbClr val="3F3F3F"/>
                </a:solidFill>
                <a:latin typeface="微软雅黑"/>
                <a:ea typeface="微软雅黑"/>
              </a:rPr>
              <a:t>国内市场分布</a:t>
            </a:r>
          </a:p>
        </p:txBody>
      </p:sp>
      <p:sp>
        <p:nvSpPr>
          <p:cNvPr id="9" name="Freeform 40"/>
          <p:cNvSpPr>
            <a:spLocks noEditPoints="1"/>
          </p:cNvSpPr>
          <p:nvPr/>
        </p:nvSpPr>
        <p:spPr bwMode="auto">
          <a:xfrm>
            <a:off x="553476" y="227694"/>
            <a:ext cx="264760" cy="392994"/>
          </a:xfrm>
          <a:custGeom>
            <a:gdLst>
              <a:gd fmla="*/ 173 w 579" name="T0"/>
              <a:gd fmla="*/ 818 h 857" name="T1"/>
              <a:gd fmla="*/ 551 w 579" name="T2"/>
              <a:gd fmla="*/ 818 h 857" name="T3"/>
              <a:gd fmla="*/ 571 w 579" name="T4"/>
              <a:gd fmla="*/ 838 h 857" name="T5"/>
              <a:gd fmla="*/ 551 w 579" name="T6"/>
              <a:gd fmla="*/ 857 h 857" name="T7"/>
              <a:gd fmla="*/ 173 w 579" name="T8"/>
              <a:gd fmla="*/ 857 h 857" name="T9"/>
              <a:gd fmla="*/ 153 w 579" name="T10"/>
              <a:gd fmla="*/ 838 h 857" name="T11"/>
              <a:gd fmla="*/ 173 w 579" name="T12"/>
              <a:gd fmla="*/ 818 h 857" name="T13"/>
              <a:gd fmla="*/ 181 w 579" name="T14"/>
              <a:gd fmla="*/ 632 h 857" name="T15"/>
              <a:gd fmla="*/ 389 w 579" name="T16"/>
              <a:gd fmla="*/ 290 h 857" name="T17"/>
              <a:gd fmla="*/ 462 w 579" name="T18"/>
              <a:gd fmla="*/ 334 h 857" name="T19"/>
              <a:gd fmla="*/ 255 w 579" name="T20"/>
              <a:gd fmla="*/ 676 h 857" name="T21"/>
              <a:gd fmla="*/ 181 w 579" name="T22"/>
              <a:gd fmla="*/ 632 h 857" name="T23"/>
              <a:gd fmla="*/ 35 w 579" name="T24"/>
              <a:gd fmla="*/ 543 h 857" name="T25"/>
              <a:gd fmla="*/ 243 w 579" name="T26"/>
              <a:gd fmla="*/ 201 h 857" name="T27"/>
              <a:gd fmla="*/ 316 w 579" name="T28"/>
              <a:gd fmla="*/ 245 h 857" name="T29"/>
              <a:gd fmla="*/ 108 w 579" name="T30"/>
              <a:gd fmla="*/ 587 h 857" name="T31"/>
              <a:gd fmla="*/ 35 w 579" name="T32"/>
              <a:gd fmla="*/ 543 h 857" name="T33"/>
              <a:gd fmla="*/ 2 w 579" name="T34"/>
              <a:gd fmla="*/ 820 h 857" name="T35"/>
              <a:gd fmla="*/ 22 w 579" name="T36"/>
              <a:gd fmla="*/ 650 h 857" name="T37"/>
              <a:gd fmla="*/ 165 w 579" name="T38"/>
              <a:gd fmla="*/ 736 h 857" name="T39"/>
              <a:gd fmla="*/ 24 w 579" name="T40"/>
              <a:gd fmla="*/ 833 h 857" name="T41"/>
              <a:gd fmla="*/ 2 w 579" name="T42"/>
              <a:gd fmla="*/ 820 h 857" name="T43"/>
              <a:gd fmla="*/ 299 w 579" name="T44"/>
              <a:gd fmla="*/ 106 h 857" name="T45"/>
              <a:gd fmla="*/ 269 w 579" name="T46"/>
              <a:gd fmla="*/ 156 h 857" name="T47"/>
              <a:gd fmla="*/ 488 w 579" name="T48"/>
              <a:gd fmla="*/ 289 h 857" name="T49"/>
              <a:gd fmla="*/ 519 w 579" name="T50"/>
              <a:gd fmla="*/ 239 h 857" name="T51"/>
              <a:gd fmla="*/ 299 w 579" name="T52"/>
              <a:gd fmla="*/ 106 h 857" name="T53"/>
              <a:gd fmla="*/ 346 w 579" name="T54"/>
              <a:gd fmla="*/ 30 h 857" name="T55"/>
              <a:gd fmla="*/ 412 w 579" name="T56"/>
              <a:gd fmla="*/ 14 h 857" name="T57"/>
              <a:gd fmla="*/ 549 w 579" name="T58"/>
              <a:gd fmla="*/ 97 h 857" name="T59"/>
              <a:gd fmla="*/ 566 w 579" name="T60"/>
              <a:gd fmla="*/ 163 h 857" name="T61"/>
              <a:gd fmla="*/ 547 w 579" name="T62"/>
              <a:gd fmla="*/ 194 h 857" name="T63"/>
              <a:gd fmla="*/ 327 w 579" name="T64"/>
              <a:gd fmla="*/ 61 h 857" name="T65"/>
              <a:gd fmla="*/ 346 w 579" name="T66"/>
              <a:gd fmla="*/ 30 h 857" name="T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b="b" l="0" r="r" t="0"/>
            <a:pathLst>
              <a:path h="857" w="579">
                <a:moveTo>
                  <a:pt x="173" y="818"/>
                </a:moveTo>
                <a:lnTo>
                  <a:pt x="551" y="818"/>
                </a:lnTo>
                <a:cubicBezTo>
                  <a:pt x="562" y="818"/>
                  <a:pt x="571" y="827"/>
                  <a:pt x="571" y="838"/>
                </a:cubicBezTo>
                <a:cubicBezTo>
                  <a:pt x="571" y="849"/>
                  <a:pt x="562" y="857"/>
                  <a:pt x="551" y="857"/>
                </a:cubicBezTo>
                <a:lnTo>
                  <a:pt x="173" y="857"/>
                </a:lnTo>
                <a:cubicBezTo>
                  <a:pt x="162" y="857"/>
                  <a:pt x="153" y="849"/>
                  <a:pt x="153" y="838"/>
                </a:cubicBezTo>
                <a:cubicBezTo>
                  <a:pt x="153" y="827"/>
                  <a:pt x="162" y="818"/>
                  <a:pt x="173" y="818"/>
                </a:cubicBezTo>
                <a:close/>
                <a:moveTo>
                  <a:pt x="181" y="632"/>
                </a:moveTo>
                <a:lnTo>
                  <a:pt x="389" y="290"/>
                </a:lnTo>
                <a:lnTo>
                  <a:pt x="462" y="334"/>
                </a:lnTo>
                <a:lnTo>
                  <a:pt x="255" y="676"/>
                </a:lnTo>
                <a:lnTo>
                  <a:pt x="181" y="632"/>
                </a:lnTo>
                <a:close/>
                <a:moveTo>
                  <a:pt x="35" y="543"/>
                </a:moveTo>
                <a:lnTo>
                  <a:pt x="243" y="201"/>
                </a:lnTo>
                <a:lnTo>
                  <a:pt x="316" y="245"/>
                </a:lnTo>
                <a:lnTo>
                  <a:pt x="108" y="587"/>
                </a:lnTo>
                <a:lnTo>
                  <a:pt x="35" y="543"/>
                </a:lnTo>
                <a:close/>
                <a:moveTo>
                  <a:pt x="2" y="820"/>
                </a:moveTo>
                <a:lnTo>
                  <a:pt x="22" y="650"/>
                </a:lnTo>
                <a:lnTo>
                  <a:pt x="165" y="736"/>
                </a:lnTo>
                <a:lnTo>
                  <a:pt x="24" y="833"/>
                </a:lnTo>
                <a:cubicBezTo>
                  <a:pt x="9" y="844"/>
                  <a:pt x="0" y="838"/>
                  <a:pt x="2" y="820"/>
                </a:cubicBezTo>
                <a:close/>
                <a:moveTo>
                  <a:pt x="299" y="106"/>
                </a:moveTo>
                <a:lnTo>
                  <a:pt x="269" y="156"/>
                </a:lnTo>
                <a:lnTo>
                  <a:pt x="488" y="289"/>
                </a:lnTo>
                <a:lnTo>
                  <a:pt x="519" y="239"/>
                </a:lnTo>
                <a:lnTo>
                  <a:pt x="299" y="106"/>
                </a:lnTo>
                <a:close/>
                <a:moveTo>
                  <a:pt x="346" y="30"/>
                </a:moveTo>
                <a:cubicBezTo>
                  <a:pt x="360" y="7"/>
                  <a:pt x="390" y="0"/>
                  <a:pt x="412" y="14"/>
                </a:cubicBezTo>
                <a:lnTo>
                  <a:pt x="549" y="97"/>
                </a:lnTo>
                <a:cubicBezTo>
                  <a:pt x="572" y="110"/>
                  <a:pt x="579" y="140"/>
                  <a:pt x="566" y="163"/>
                </a:cubicBezTo>
                <a:lnTo>
                  <a:pt x="547" y="194"/>
                </a:lnTo>
                <a:lnTo>
                  <a:pt x="327" y="61"/>
                </a:lnTo>
                <a:lnTo>
                  <a:pt x="346" y="30"/>
                </a:lnTo>
                <a:close/>
              </a:path>
            </a:pathLst>
          </a:custGeom>
          <a:solidFill>
            <a:srgbClr val="7F7F7F"/>
          </a:solidFill>
          <a:ln>
            <a:noFill/>
          </a:ln>
        </p:spPr>
        <p:txBody>
          <a:bodyPr anchor="t" anchorCtr="0" bIns="45720" compatLnSpc="1" lIns="91440" numCol="1" rIns="91440" tIns="45720" vert="horz" wrap="square">
            <a:prstTxWarp prst="textNoShape">
              <a:avLst/>
            </a:prstTxWarp>
          </a:bodyPr>
          <a:lstStyle/>
          <a:p>
            <a:endParaRPr altLang="en-US" lang="zh-CN"/>
          </a:p>
        </p:txBody>
      </p:sp>
      <p:cxnSp>
        <p:nvCxnSpPr>
          <p:cNvPr id="10" name="直接连接符 9"/>
          <p:cNvCxnSpPr/>
          <p:nvPr/>
        </p:nvCxnSpPr>
        <p:spPr bwMode="auto">
          <a:xfrm flipH="1">
            <a:off x="985302" y="616159"/>
            <a:ext cx="10746000" cy="0"/>
          </a:xfrm>
          <a:prstGeom prst="line">
            <a:avLst/>
          </a:prstGeom>
          <a:solidFill>
            <a:schemeClr val="accent1"/>
          </a:solidFill>
          <a:ln algn="ctr" cap="flat" cmpd="sng" w="9525">
            <a:solidFill>
              <a:srgbClr val="A6A6A6"/>
            </a:solidFill>
            <a:prstDash val="solid"/>
            <a:round/>
            <a:headEnd len="med" type="none" w="med"/>
            <a:tailEnd len="med" type="none" w="med"/>
          </a:ln>
          <a:effectLst/>
          <a:extLst>
            <a:ext uri="{AF507438-7753-43E0-B8FC-AC1667EBCBE1}">
              <a14:hiddenEffects>
                <a:effectLst>
                  <a:outerShdw algn="ctr" dir="2700000" dist="35921" rotWithShape="0">
                    <a:schemeClr val="bg2"/>
                  </a:outerShdw>
                </a:effectLst>
              </a14:hiddenEffects>
            </a:ext>
          </a:extLst>
        </p:spPr>
      </p:cxnSp>
      <p:pic>
        <p:nvPicPr>
          <p:cNvPr descr="E:\面包资料\南都全媒体介绍--各个时期版本\南方报业集团\未标题-6.png" id="5" name="Picture 2"/>
          <p:cNvPicPr>
            <a:picLocks noChangeArrowheads="1" noChangeAspect="1"/>
          </p:cNvPicPr>
          <p:nvPr/>
        </p:nvPicPr>
        <p:blipFill>
          <a:blip r:embed="rId3">
            <a:duotone>
              <a:prstClr val="black"/>
              <a:schemeClr val="bg1">
                <a:lumMod val="50000"/>
                <a:tint val="45000"/>
                <a:satMod val="400000"/>
              </a:schemeClr>
            </a:duotone>
            <a:extLst>
              <a:ext uri="{BEBA8EAE-BF5A-486C-A8C5-ECC9F3942E4B}">
                <a14:imgProps>
                  <a14:imgLayer xmlns:d3p1="http://schemas.openxmlformats.org/officeDocument/2006/relationships" d3p1:embed="">
                    <a14:imgEffect>
                      <a14:sharpenSoften amount="50000"/>
                    </a14:imgEffect>
                    <a14:imgEffect>
                      <a14:brightnessContrast bright="40000" contrast="-40000"/>
                    </a14:imgEffect>
                  </a14:imgLayer>
                </a14:imgProps>
              </a:ext>
              <a:ext uri="{28A0092B-C50C-407E-A947-70E740481C1C}">
                <a14:useLocalDpi val="0"/>
              </a:ext>
            </a:extLst>
          </a:blip>
          <a:stretch>
            <a:fillRect/>
          </a:stretch>
        </p:blipFill>
        <p:spPr bwMode="auto">
          <a:xfrm>
            <a:off x="764830" y="1403804"/>
            <a:ext cx="5663892" cy="4618278"/>
          </a:xfrm>
          <a:prstGeom prst="rect">
            <a:avLst/>
          </a:prstGeom>
          <a:noFill/>
          <a:extLst>
            <a:ext uri="{909E8E84-426E-40DD-AFC4-6F175D3DCCD1}">
              <a14:hiddenFill>
                <a:solidFill>
                  <a:srgbClr val="FFFFFF"/>
                </a:solidFill>
              </a14:hiddenFill>
            </a:ext>
          </a:extLst>
        </p:spPr>
      </p:pic>
      <p:sp>
        <p:nvSpPr>
          <p:cNvPr id="6" name="泪滴形 6"/>
          <p:cNvSpPr/>
          <p:nvPr/>
        </p:nvSpPr>
        <p:spPr>
          <a:xfrm rot="8100000">
            <a:off x="5241803" y="3884054"/>
            <a:ext cx="242914" cy="242946"/>
          </a:xfrm>
          <a:custGeom>
            <a:rect b="b" l="l" r="r" t="t"/>
            <a:pathLst>
              <a:path h="605376" w="605376">
                <a:moveTo>
                  <a:pt x="197693" y="407684"/>
                </a:moveTo>
                <a:cubicBezTo>
                  <a:pt x="234890" y="444881"/>
                  <a:pt x="295199" y="444881"/>
                  <a:pt x="332396" y="407684"/>
                </a:cubicBezTo>
                <a:cubicBezTo>
                  <a:pt x="369594" y="370487"/>
                  <a:pt x="369594" y="310178"/>
                  <a:pt x="332396" y="272980"/>
                </a:cubicBezTo>
                <a:cubicBezTo>
                  <a:pt x="295199" y="235783"/>
                  <a:pt x="234890" y="235783"/>
                  <a:pt x="197693" y="272980"/>
                </a:cubicBezTo>
                <a:cubicBezTo>
                  <a:pt x="160495" y="310178"/>
                  <a:pt x="160495" y="370487"/>
                  <a:pt x="197693" y="407684"/>
                </a:cubicBezTo>
                <a:close/>
                <a:moveTo>
                  <a:pt x="77630" y="527747"/>
                </a:moveTo>
                <a:cubicBezTo>
                  <a:pt x="29666" y="479783"/>
                  <a:pt x="0" y="413522"/>
                  <a:pt x="0" y="340332"/>
                </a:cubicBezTo>
                <a:lnTo>
                  <a:pt x="1" y="340332"/>
                </a:lnTo>
                <a:cubicBezTo>
                  <a:pt x="1" y="193952"/>
                  <a:pt x="118665" y="75288"/>
                  <a:pt x="265045" y="75288"/>
                </a:cubicBezTo>
                <a:cubicBezTo>
                  <a:pt x="378488" y="75288"/>
                  <a:pt x="491932" y="50192"/>
                  <a:pt x="605376" y="0"/>
                </a:cubicBezTo>
                <a:cubicBezTo>
                  <a:pt x="555184" y="113444"/>
                  <a:pt x="530088" y="226888"/>
                  <a:pt x="530088" y="340332"/>
                </a:cubicBezTo>
                <a:cubicBezTo>
                  <a:pt x="530088" y="486712"/>
                  <a:pt x="411424" y="605376"/>
                  <a:pt x="265044" y="605376"/>
                </a:cubicBezTo>
                <a:cubicBezTo>
                  <a:pt x="191854" y="605376"/>
                  <a:pt x="125593" y="575710"/>
                  <a:pt x="77630" y="527747"/>
                </a:cubicBezTo>
                <a:close/>
              </a:path>
            </a:pathLst>
          </a:custGeom>
          <a:solidFill>
            <a:schemeClr val="tx1"/>
          </a:solidFill>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60958" lIns="121917" rIns="121917" rtlCol="0" tIns="60958"/>
          <a:lstStyle/>
          <a:p>
            <a:pPr algn="ctr"/>
            <a:endParaRPr altLang="en-US" lang="zh-CN"/>
          </a:p>
        </p:txBody>
      </p:sp>
      <p:sp>
        <p:nvSpPr>
          <p:cNvPr id="7" name="泪滴形 6"/>
          <p:cNvSpPr/>
          <p:nvPr/>
        </p:nvSpPr>
        <p:spPr>
          <a:xfrm rot="8100000">
            <a:off x="5152196" y="4326147"/>
            <a:ext cx="242914" cy="242946"/>
          </a:xfrm>
          <a:custGeom>
            <a:rect b="b" l="l" r="r" t="t"/>
            <a:pathLst>
              <a:path h="605376" w="605376">
                <a:moveTo>
                  <a:pt x="197693" y="407684"/>
                </a:moveTo>
                <a:cubicBezTo>
                  <a:pt x="234890" y="444881"/>
                  <a:pt x="295199" y="444881"/>
                  <a:pt x="332396" y="407684"/>
                </a:cubicBezTo>
                <a:cubicBezTo>
                  <a:pt x="369594" y="370487"/>
                  <a:pt x="369594" y="310178"/>
                  <a:pt x="332396" y="272980"/>
                </a:cubicBezTo>
                <a:cubicBezTo>
                  <a:pt x="295199" y="235783"/>
                  <a:pt x="234890" y="235783"/>
                  <a:pt x="197693" y="272980"/>
                </a:cubicBezTo>
                <a:cubicBezTo>
                  <a:pt x="160495" y="310178"/>
                  <a:pt x="160495" y="370487"/>
                  <a:pt x="197693" y="407684"/>
                </a:cubicBezTo>
                <a:close/>
                <a:moveTo>
                  <a:pt x="77630" y="527747"/>
                </a:moveTo>
                <a:cubicBezTo>
                  <a:pt x="29666" y="479783"/>
                  <a:pt x="0" y="413522"/>
                  <a:pt x="0" y="340332"/>
                </a:cubicBezTo>
                <a:lnTo>
                  <a:pt x="1" y="340332"/>
                </a:lnTo>
                <a:cubicBezTo>
                  <a:pt x="1" y="193952"/>
                  <a:pt x="118665" y="75288"/>
                  <a:pt x="265045" y="75288"/>
                </a:cubicBezTo>
                <a:cubicBezTo>
                  <a:pt x="378488" y="75288"/>
                  <a:pt x="491932" y="50192"/>
                  <a:pt x="605376" y="0"/>
                </a:cubicBezTo>
                <a:cubicBezTo>
                  <a:pt x="555184" y="113444"/>
                  <a:pt x="530088" y="226888"/>
                  <a:pt x="530088" y="340332"/>
                </a:cubicBezTo>
                <a:cubicBezTo>
                  <a:pt x="530088" y="486712"/>
                  <a:pt x="411424" y="605376"/>
                  <a:pt x="265044" y="605376"/>
                </a:cubicBezTo>
                <a:cubicBezTo>
                  <a:pt x="191854" y="605376"/>
                  <a:pt x="125593" y="575710"/>
                  <a:pt x="77630" y="527747"/>
                </a:cubicBezTo>
                <a:close/>
              </a:path>
            </a:pathLst>
          </a:custGeom>
          <a:solidFill>
            <a:schemeClr val="tx1"/>
          </a:solidFill>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60958" lIns="121917" rIns="121917" rtlCol="0" tIns="60958"/>
          <a:lstStyle/>
          <a:p>
            <a:pPr algn="ctr"/>
            <a:endParaRPr altLang="en-US" lang="zh-CN"/>
          </a:p>
        </p:txBody>
      </p:sp>
      <p:sp>
        <p:nvSpPr>
          <p:cNvPr id="11" name="矩形 10"/>
          <p:cNvSpPr/>
          <p:nvPr/>
        </p:nvSpPr>
        <p:spPr>
          <a:xfrm>
            <a:off x="5475086" y="3818070"/>
            <a:ext cx="726434" cy="411476"/>
          </a:xfrm>
          <a:prstGeom prst="rect">
            <a:avLst/>
          </a:prstGeom>
        </p:spPr>
        <p:txBody>
          <a:bodyPr bIns="60958" lIns="121917" rIns="121917" tIns="60958" wrap="none">
            <a:spAutoFit/>
          </a:bodyPr>
          <a:lstStyle/>
          <a:p>
            <a:r>
              <a:rPr altLang="en-US" lang="zh-CN" sz="1900">
                <a:latin charset="-122" panose="020b0503020204020204" pitchFamily="34" typeface="微软雅黑"/>
                <a:ea charset="-122" pitchFamily="34" typeface="微软雅黑"/>
              </a:rPr>
              <a:t>江苏</a:t>
            </a:r>
          </a:p>
        </p:txBody>
      </p:sp>
      <p:sp>
        <p:nvSpPr>
          <p:cNvPr id="12" name="矩形 11"/>
          <p:cNvSpPr/>
          <p:nvPr/>
        </p:nvSpPr>
        <p:spPr>
          <a:xfrm>
            <a:off x="4455944" y="5270724"/>
            <a:ext cx="726434" cy="411476"/>
          </a:xfrm>
          <a:prstGeom prst="rect">
            <a:avLst/>
          </a:prstGeom>
        </p:spPr>
        <p:txBody>
          <a:bodyPr bIns="60958" lIns="121917" rIns="121917" tIns="60958" wrap="none">
            <a:spAutoFit/>
          </a:bodyPr>
          <a:lstStyle/>
          <a:p>
            <a:r>
              <a:rPr altLang="en-US" lang="zh-CN" sz="1900">
                <a:latin charset="-122" panose="020b0503020204020204" pitchFamily="34" typeface="微软雅黑"/>
                <a:ea charset="-122" pitchFamily="34" typeface="微软雅黑"/>
              </a:rPr>
              <a:t>广东</a:t>
            </a:r>
          </a:p>
        </p:txBody>
      </p:sp>
      <p:sp>
        <p:nvSpPr>
          <p:cNvPr id="13" name="泪滴形 6"/>
          <p:cNvSpPr/>
          <p:nvPr/>
        </p:nvSpPr>
        <p:spPr>
          <a:xfrm rot="8100000">
            <a:off x="4395569" y="5088418"/>
            <a:ext cx="242914" cy="242946"/>
          </a:xfrm>
          <a:custGeom>
            <a:rect b="b" l="l" r="r" t="t"/>
            <a:pathLst>
              <a:path h="605376" w="605376">
                <a:moveTo>
                  <a:pt x="197693" y="407684"/>
                </a:moveTo>
                <a:cubicBezTo>
                  <a:pt x="234890" y="444881"/>
                  <a:pt x="295199" y="444881"/>
                  <a:pt x="332396" y="407684"/>
                </a:cubicBezTo>
                <a:cubicBezTo>
                  <a:pt x="369594" y="370487"/>
                  <a:pt x="369594" y="310178"/>
                  <a:pt x="332396" y="272980"/>
                </a:cubicBezTo>
                <a:cubicBezTo>
                  <a:pt x="295199" y="235783"/>
                  <a:pt x="234890" y="235783"/>
                  <a:pt x="197693" y="272980"/>
                </a:cubicBezTo>
                <a:cubicBezTo>
                  <a:pt x="160495" y="310178"/>
                  <a:pt x="160495" y="370487"/>
                  <a:pt x="197693" y="407684"/>
                </a:cubicBezTo>
                <a:close/>
                <a:moveTo>
                  <a:pt x="77630" y="527747"/>
                </a:moveTo>
                <a:cubicBezTo>
                  <a:pt x="29666" y="479783"/>
                  <a:pt x="0" y="413522"/>
                  <a:pt x="0" y="340332"/>
                </a:cubicBezTo>
                <a:lnTo>
                  <a:pt x="1" y="340332"/>
                </a:lnTo>
                <a:cubicBezTo>
                  <a:pt x="1" y="193952"/>
                  <a:pt x="118665" y="75288"/>
                  <a:pt x="265045" y="75288"/>
                </a:cubicBezTo>
                <a:cubicBezTo>
                  <a:pt x="378488" y="75288"/>
                  <a:pt x="491932" y="50192"/>
                  <a:pt x="605376" y="0"/>
                </a:cubicBezTo>
                <a:cubicBezTo>
                  <a:pt x="555184" y="113444"/>
                  <a:pt x="530088" y="226888"/>
                  <a:pt x="530088" y="340332"/>
                </a:cubicBezTo>
                <a:cubicBezTo>
                  <a:pt x="530088" y="486712"/>
                  <a:pt x="411424" y="605376"/>
                  <a:pt x="265044" y="605376"/>
                </a:cubicBezTo>
                <a:cubicBezTo>
                  <a:pt x="191854" y="605376"/>
                  <a:pt x="125593" y="575710"/>
                  <a:pt x="77630" y="527747"/>
                </a:cubicBezTo>
                <a:close/>
              </a:path>
            </a:pathLst>
          </a:custGeom>
          <a:solidFill>
            <a:schemeClr val="tx1"/>
          </a:solidFill>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60958" lIns="121917" rIns="121917" rtlCol="0" tIns="60958"/>
          <a:lstStyle/>
          <a:p>
            <a:pPr algn="ctr"/>
            <a:endParaRPr altLang="en-US" lang="zh-CN"/>
          </a:p>
        </p:txBody>
      </p:sp>
      <p:sp>
        <p:nvSpPr>
          <p:cNvPr id="14" name="矩形 13"/>
          <p:cNvSpPr/>
          <p:nvPr/>
        </p:nvSpPr>
        <p:spPr>
          <a:xfrm>
            <a:off x="5341605" y="4275831"/>
            <a:ext cx="726434" cy="411476"/>
          </a:xfrm>
          <a:prstGeom prst="rect">
            <a:avLst/>
          </a:prstGeom>
        </p:spPr>
        <p:txBody>
          <a:bodyPr bIns="60958" lIns="121917" rIns="121917" tIns="60958" wrap="none">
            <a:spAutoFit/>
          </a:bodyPr>
          <a:lstStyle/>
          <a:p>
            <a:r>
              <a:rPr altLang="en-US" lang="zh-CN" sz="1900">
                <a:latin charset="-122" panose="020b0503020204020204" pitchFamily="34" typeface="微软雅黑"/>
                <a:ea charset="-122" pitchFamily="34" typeface="微软雅黑"/>
              </a:rPr>
              <a:t>浙江</a:t>
            </a:r>
          </a:p>
        </p:txBody>
      </p:sp>
      <p:sp>
        <p:nvSpPr>
          <p:cNvPr id="15" name="泪滴形 6"/>
          <p:cNvSpPr/>
          <p:nvPr/>
        </p:nvSpPr>
        <p:spPr>
          <a:xfrm rot="8100000">
            <a:off x="3303555" y="4915493"/>
            <a:ext cx="242914" cy="242946"/>
          </a:xfrm>
          <a:custGeom>
            <a:rect b="b" l="l" r="r" t="t"/>
            <a:pathLst>
              <a:path h="605376" w="605376">
                <a:moveTo>
                  <a:pt x="197693" y="407684"/>
                </a:moveTo>
                <a:cubicBezTo>
                  <a:pt x="234890" y="444881"/>
                  <a:pt x="295199" y="444881"/>
                  <a:pt x="332396" y="407684"/>
                </a:cubicBezTo>
                <a:cubicBezTo>
                  <a:pt x="369594" y="370487"/>
                  <a:pt x="369594" y="310178"/>
                  <a:pt x="332396" y="272980"/>
                </a:cubicBezTo>
                <a:cubicBezTo>
                  <a:pt x="295199" y="235783"/>
                  <a:pt x="234890" y="235783"/>
                  <a:pt x="197693" y="272980"/>
                </a:cubicBezTo>
                <a:cubicBezTo>
                  <a:pt x="160495" y="310178"/>
                  <a:pt x="160495" y="370487"/>
                  <a:pt x="197693" y="407684"/>
                </a:cubicBezTo>
                <a:close/>
                <a:moveTo>
                  <a:pt x="77630" y="527747"/>
                </a:moveTo>
                <a:cubicBezTo>
                  <a:pt x="29666" y="479783"/>
                  <a:pt x="0" y="413522"/>
                  <a:pt x="0" y="340332"/>
                </a:cubicBezTo>
                <a:lnTo>
                  <a:pt x="1" y="340332"/>
                </a:lnTo>
                <a:cubicBezTo>
                  <a:pt x="1" y="193952"/>
                  <a:pt x="118665" y="75288"/>
                  <a:pt x="265045" y="75288"/>
                </a:cubicBezTo>
                <a:cubicBezTo>
                  <a:pt x="378488" y="75288"/>
                  <a:pt x="491932" y="50192"/>
                  <a:pt x="605376" y="0"/>
                </a:cubicBezTo>
                <a:cubicBezTo>
                  <a:pt x="555184" y="113444"/>
                  <a:pt x="530088" y="226888"/>
                  <a:pt x="530088" y="340332"/>
                </a:cubicBezTo>
                <a:cubicBezTo>
                  <a:pt x="530088" y="486712"/>
                  <a:pt x="411424" y="605376"/>
                  <a:pt x="265044" y="605376"/>
                </a:cubicBezTo>
                <a:cubicBezTo>
                  <a:pt x="191854" y="605376"/>
                  <a:pt x="125593" y="575710"/>
                  <a:pt x="77630" y="527747"/>
                </a:cubicBezTo>
                <a:close/>
              </a:path>
            </a:pathLst>
          </a:custGeom>
          <a:solidFill>
            <a:schemeClr val="tx1"/>
          </a:solidFill>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60958" lIns="121917" rIns="121917" rtlCol="0" tIns="60958"/>
          <a:lstStyle/>
          <a:p>
            <a:pPr algn="ctr"/>
            <a:endParaRPr altLang="en-US" lang="zh-CN"/>
          </a:p>
        </p:txBody>
      </p:sp>
      <p:sp>
        <p:nvSpPr>
          <p:cNvPr id="16" name="矩形 15"/>
          <p:cNvSpPr/>
          <p:nvPr/>
        </p:nvSpPr>
        <p:spPr>
          <a:xfrm>
            <a:off x="3406474" y="5053740"/>
            <a:ext cx="726434" cy="411476"/>
          </a:xfrm>
          <a:prstGeom prst="rect">
            <a:avLst/>
          </a:prstGeom>
        </p:spPr>
        <p:txBody>
          <a:bodyPr bIns="60958" lIns="121917" rIns="121917" tIns="60958" wrap="none">
            <a:spAutoFit/>
          </a:bodyPr>
          <a:lstStyle/>
          <a:p>
            <a:r>
              <a:rPr altLang="en-US" lang="zh-CN" sz="1900">
                <a:latin charset="-122" panose="020b0503020204020204" pitchFamily="34" typeface="微软雅黑"/>
                <a:ea charset="-122" pitchFamily="34" typeface="微软雅黑"/>
              </a:rPr>
              <a:t>云南</a:t>
            </a:r>
          </a:p>
        </p:txBody>
      </p:sp>
      <p:sp>
        <p:nvSpPr>
          <p:cNvPr id="17" name="椭圆 16"/>
          <p:cNvSpPr/>
          <p:nvPr/>
        </p:nvSpPr>
        <p:spPr>
          <a:xfrm>
            <a:off x="5121755" y="5053739"/>
            <a:ext cx="101171" cy="101184"/>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60958" lIns="121917" rIns="121917" rtlCol="0" tIns="60958"/>
          <a:lstStyle/>
          <a:p>
            <a:pPr algn="ctr"/>
            <a:endParaRPr altLang="en-US" lang="zh-CN"/>
          </a:p>
        </p:txBody>
      </p:sp>
      <p:sp>
        <p:nvSpPr>
          <p:cNvPr id="18" name="椭圆 17"/>
          <p:cNvSpPr/>
          <p:nvPr/>
        </p:nvSpPr>
        <p:spPr>
          <a:xfrm>
            <a:off x="4130016" y="5313715"/>
            <a:ext cx="101171" cy="101184"/>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60958" lIns="121917" rIns="121917" rtlCol="0" tIns="60958"/>
          <a:lstStyle/>
          <a:p>
            <a:pPr algn="ctr"/>
            <a:endParaRPr altLang="en-US" lang="zh-CN"/>
          </a:p>
        </p:txBody>
      </p:sp>
      <p:sp>
        <p:nvSpPr>
          <p:cNvPr id="19" name="椭圆 18"/>
          <p:cNvSpPr/>
          <p:nvPr/>
        </p:nvSpPr>
        <p:spPr>
          <a:xfrm>
            <a:off x="4345260" y="4723410"/>
            <a:ext cx="101171" cy="101184"/>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60958" lIns="121917" rIns="121917" rtlCol="0" tIns="60958"/>
          <a:lstStyle/>
          <a:p>
            <a:pPr algn="ctr"/>
            <a:endParaRPr altLang="en-US" lang="zh-CN"/>
          </a:p>
        </p:txBody>
      </p:sp>
      <p:sp>
        <p:nvSpPr>
          <p:cNvPr id="20" name="椭圆 19"/>
          <p:cNvSpPr/>
          <p:nvPr/>
        </p:nvSpPr>
        <p:spPr>
          <a:xfrm>
            <a:off x="4918557" y="4127255"/>
            <a:ext cx="101171" cy="101184"/>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60958" lIns="121917" rIns="121917" rtlCol="0" tIns="60958"/>
          <a:lstStyle/>
          <a:p>
            <a:pPr algn="ctr"/>
            <a:endParaRPr altLang="en-US" lang="zh-CN"/>
          </a:p>
        </p:txBody>
      </p:sp>
      <p:sp>
        <p:nvSpPr>
          <p:cNvPr id="21" name="椭圆 20"/>
          <p:cNvSpPr/>
          <p:nvPr/>
        </p:nvSpPr>
        <p:spPr>
          <a:xfrm>
            <a:off x="5020584" y="3590108"/>
            <a:ext cx="101171" cy="101184"/>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60958" lIns="121917" rIns="121917" rtlCol="0" tIns="60958"/>
          <a:lstStyle/>
          <a:p>
            <a:pPr algn="ctr"/>
            <a:endParaRPr altLang="en-US" lang="zh-CN"/>
          </a:p>
        </p:txBody>
      </p:sp>
      <p:sp>
        <p:nvSpPr>
          <p:cNvPr id="22" name="泪滴形 6"/>
          <p:cNvSpPr/>
          <p:nvPr/>
        </p:nvSpPr>
        <p:spPr>
          <a:xfrm rot="8100000">
            <a:off x="5413329" y="2632967"/>
            <a:ext cx="242914" cy="242946"/>
          </a:xfrm>
          <a:custGeom>
            <a:rect b="b" l="l" r="r" t="t"/>
            <a:pathLst>
              <a:path h="605376" w="605376">
                <a:moveTo>
                  <a:pt x="197693" y="407684"/>
                </a:moveTo>
                <a:cubicBezTo>
                  <a:pt x="234890" y="444881"/>
                  <a:pt x="295199" y="444881"/>
                  <a:pt x="332396" y="407684"/>
                </a:cubicBezTo>
                <a:cubicBezTo>
                  <a:pt x="369594" y="370487"/>
                  <a:pt x="369594" y="310178"/>
                  <a:pt x="332396" y="272980"/>
                </a:cubicBezTo>
                <a:cubicBezTo>
                  <a:pt x="295199" y="235783"/>
                  <a:pt x="234890" y="235783"/>
                  <a:pt x="197693" y="272980"/>
                </a:cubicBezTo>
                <a:cubicBezTo>
                  <a:pt x="160495" y="310178"/>
                  <a:pt x="160495" y="370487"/>
                  <a:pt x="197693" y="407684"/>
                </a:cubicBezTo>
                <a:close/>
                <a:moveTo>
                  <a:pt x="77630" y="527747"/>
                </a:moveTo>
                <a:cubicBezTo>
                  <a:pt x="29666" y="479783"/>
                  <a:pt x="0" y="413522"/>
                  <a:pt x="0" y="340332"/>
                </a:cubicBezTo>
                <a:lnTo>
                  <a:pt x="1" y="340332"/>
                </a:lnTo>
                <a:cubicBezTo>
                  <a:pt x="1" y="193952"/>
                  <a:pt x="118665" y="75288"/>
                  <a:pt x="265045" y="75288"/>
                </a:cubicBezTo>
                <a:cubicBezTo>
                  <a:pt x="378488" y="75288"/>
                  <a:pt x="491932" y="50192"/>
                  <a:pt x="605376" y="0"/>
                </a:cubicBezTo>
                <a:cubicBezTo>
                  <a:pt x="555184" y="113444"/>
                  <a:pt x="530088" y="226888"/>
                  <a:pt x="530088" y="340332"/>
                </a:cubicBezTo>
                <a:cubicBezTo>
                  <a:pt x="530088" y="486712"/>
                  <a:pt x="411424" y="605376"/>
                  <a:pt x="265044" y="605376"/>
                </a:cubicBezTo>
                <a:cubicBezTo>
                  <a:pt x="191854" y="605376"/>
                  <a:pt x="125593" y="575710"/>
                  <a:pt x="77630" y="527747"/>
                </a:cubicBezTo>
                <a:close/>
              </a:path>
            </a:pathLst>
          </a:custGeom>
          <a:solidFill>
            <a:schemeClr val="tx1"/>
          </a:solidFill>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60958" lIns="121917" rIns="121917" rtlCol="0" tIns="60958"/>
          <a:lstStyle/>
          <a:p>
            <a:pPr algn="ctr"/>
            <a:endParaRPr altLang="en-US" lang="zh-CN"/>
          </a:p>
        </p:txBody>
      </p:sp>
      <p:sp>
        <p:nvSpPr>
          <p:cNvPr id="23" name="矩形 22"/>
          <p:cNvSpPr/>
          <p:nvPr/>
        </p:nvSpPr>
        <p:spPr>
          <a:xfrm>
            <a:off x="5627030" y="2582650"/>
            <a:ext cx="726434" cy="411476"/>
          </a:xfrm>
          <a:prstGeom prst="rect">
            <a:avLst/>
          </a:prstGeom>
        </p:spPr>
        <p:txBody>
          <a:bodyPr bIns="60958" lIns="121917" rIns="121917" tIns="60958" wrap="none">
            <a:spAutoFit/>
          </a:bodyPr>
          <a:lstStyle/>
          <a:p>
            <a:r>
              <a:rPr altLang="en-US" lang="zh-CN" sz="1900">
                <a:latin charset="-122" panose="020b0503020204020204" pitchFamily="34" typeface="微软雅黑"/>
                <a:ea charset="-122" pitchFamily="34" typeface="微软雅黑"/>
              </a:rPr>
              <a:t>辽宁</a:t>
            </a:r>
          </a:p>
        </p:txBody>
      </p:sp>
      <p:sp>
        <p:nvSpPr>
          <p:cNvPr id="24" name="TextBox 66"/>
          <p:cNvSpPr txBox="1"/>
          <p:nvPr/>
        </p:nvSpPr>
        <p:spPr>
          <a:xfrm>
            <a:off x="7812702" y="1865884"/>
            <a:ext cx="3516463" cy="1280136"/>
          </a:xfrm>
          <a:prstGeom prst="rect">
            <a:avLst/>
          </a:prstGeom>
          <a:noFill/>
        </p:spPr>
        <p:txBody>
          <a:bodyPr bIns="60948" lIns="121897" rIns="121897" rtlCol="0" tIns="60948" wrap="square">
            <a:spAutoFit/>
          </a:bodyPr>
          <a:lstStyle/>
          <a:p>
            <a:r>
              <a:rPr altLang="en-US" b="1" lang="zh-CN" smtClean="0" sz="1900">
                <a:latin charset="-122" panose="020b0503020204020204" pitchFamily="34" typeface="微软雅黑"/>
                <a:ea charset="-122" pitchFamily="34" typeface="微软雅黑"/>
              </a:rPr>
              <a:t>华东区</a:t>
            </a:r>
          </a:p>
          <a:p>
            <a:r>
              <a:rPr altLang="en-US" b="1" lang="zh-CN" smtClean="0" sz="1900">
                <a:latin charset="-122" panose="020b0503020204020204" pitchFamily="34" typeface="微软雅黑"/>
                <a:ea charset="-122" pitchFamily="34" typeface="微软雅黑"/>
              </a:rPr>
              <a:t>点击输入简要文字内容，文字内容需概括精炼，言简意赅的说明分项内容。</a:t>
            </a:r>
          </a:p>
        </p:txBody>
      </p:sp>
      <p:sp>
        <p:nvSpPr>
          <p:cNvPr id="25" name="TextBox 67"/>
          <p:cNvSpPr txBox="1"/>
          <p:nvPr/>
        </p:nvSpPr>
        <p:spPr>
          <a:xfrm>
            <a:off x="7815238" y="3325277"/>
            <a:ext cx="3513927" cy="1280136"/>
          </a:xfrm>
          <a:prstGeom prst="rect">
            <a:avLst/>
          </a:prstGeom>
          <a:noFill/>
        </p:spPr>
        <p:txBody>
          <a:bodyPr bIns="60948" lIns="121897" rIns="121897" rtlCol="0" tIns="60948" wrap="square">
            <a:spAutoFit/>
          </a:bodyPr>
          <a:lstStyle/>
          <a:p>
            <a:r>
              <a:rPr altLang="en-US" b="1" lang="zh-CN" smtClean="0" sz="1900">
                <a:solidFill>
                  <a:schemeClr val="tx2"/>
                </a:solidFill>
                <a:latin charset="-122" panose="020b0503020204020204" pitchFamily="34" typeface="微软雅黑"/>
                <a:ea charset="-122" pitchFamily="34" typeface="微软雅黑"/>
              </a:rPr>
              <a:t>华北区</a:t>
            </a:r>
          </a:p>
          <a:p>
            <a:r>
              <a:rPr altLang="en-US" b="1" lang="zh-CN" smtClean="0" sz="1900">
                <a:solidFill>
                  <a:schemeClr val="tx2"/>
                </a:solidFill>
                <a:latin charset="-122" panose="020b0503020204020204" pitchFamily="34" typeface="微软雅黑"/>
                <a:ea charset="-122" pitchFamily="34" typeface="微软雅黑"/>
              </a:rPr>
              <a:t>点击输入简要文字内容，文字内容需概括精炼，言简意赅的说明分项内容。</a:t>
            </a:r>
          </a:p>
        </p:txBody>
      </p:sp>
      <p:sp>
        <p:nvSpPr>
          <p:cNvPr id="26" name="TextBox 68"/>
          <p:cNvSpPr txBox="1"/>
          <p:nvPr/>
        </p:nvSpPr>
        <p:spPr>
          <a:xfrm>
            <a:off x="7815241" y="4737723"/>
            <a:ext cx="3513928" cy="1280136"/>
          </a:xfrm>
          <a:prstGeom prst="rect">
            <a:avLst/>
          </a:prstGeom>
          <a:noFill/>
        </p:spPr>
        <p:txBody>
          <a:bodyPr bIns="60948" lIns="121897" rIns="121897" rtlCol="0" tIns="60948" wrap="square">
            <a:spAutoFit/>
          </a:bodyPr>
          <a:lstStyle/>
          <a:p>
            <a:r>
              <a:rPr altLang="en-US" b="1" lang="zh-CN" smtClean="0" sz="1900">
                <a:latin charset="-122" panose="020b0503020204020204" pitchFamily="34" typeface="微软雅黑"/>
                <a:ea charset="-122" pitchFamily="34" typeface="微软雅黑"/>
              </a:rPr>
              <a:t>华南区</a:t>
            </a:r>
          </a:p>
          <a:p>
            <a:r>
              <a:rPr altLang="en-US" b="1" lang="zh-CN" smtClean="0" sz="1900">
                <a:latin charset="-122" panose="020b0503020204020204" pitchFamily="34" typeface="微软雅黑"/>
                <a:ea charset="-122" pitchFamily="34" typeface="微软雅黑"/>
              </a:rPr>
              <a:t>点击输入简要文字内容，文字内容需概括精炼，言简意赅的说明分项内容。</a:t>
            </a:r>
          </a:p>
        </p:txBody>
      </p:sp>
      <p:cxnSp>
        <p:nvCxnSpPr>
          <p:cNvPr id="27" name="直接连接符 26"/>
          <p:cNvCxnSpPr/>
          <p:nvPr/>
        </p:nvCxnSpPr>
        <p:spPr>
          <a:xfrm>
            <a:off x="6904169" y="3003787"/>
            <a:ext cx="4424997" cy="0"/>
          </a:xfrm>
          <a:prstGeom prst="line">
            <a:avLst/>
          </a:prstGeom>
          <a:noFill/>
          <a:ln algn="ctr" cap="flat" cmpd="sng" w="9525">
            <a:solidFill>
              <a:srgbClr val="7F7F7F"/>
            </a:solidFill>
            <a:prstDash val="dash"/>
          </a:ln>
          <a:effectLst/>
        </p:spPr>
      </p:cxnSp>
      <p:cxnSp>
        <p:nvCxnSpPr>
          <p:cNvPr id="28" name="直接连接符 27"/>
          <p:cNvCxnSpPr/>
          <p:nvPr/>
        </p:nvCxnSpPr>
        <p:spPr>
          <a:xfrm>
            <a:off x="6903355" y="4544438"/>
            <a:ext cx="4425812" cy="0"/>
          </a:xfrm>
          <a:prstGeom prst="line">
            <a:avLst/>
          </a:prstGeom>
          <a:noFill/>
          <a:ln algn="ctr" cap="flat" cmpd="sng" w="9525">
            <a:solidFill>
              <a:srgbClr val="7F7F7F"/>
            </a:solidFill>
            <a:prstDash val="dash"/>
          </a:ln>
          <a:effectLst/>
        </p:spPr>
      </p:cxnSp>
      <p:grpSp>
        <p:nvGrpSpPr>
          <p:cNvPr id="29" name="组合 28"/>
          <p:cNvGrpSpPr/>
          <p:nvPr/>
        </p:nvGrpSpPr>
        <p:grpSpPr>
          <a:xfrm>
            <a:off x="6848427" y="1916509"/>
            <a:ext cx="799160" cy="799819"/>
            <a:chOff x="6848427" y="1916509"/>
            <a:chExt cx="799160" cy="799819"/>
          </a:xfrm>
        </p:grpSpPr>
        <p:grpSp>
          <p:nvGrpSpPr>
            <p:cNvPr id="30" name="组合 29"/>
            <p:cNvGrpSpPr/>
            <p:nvPr/>
          </p:nvGrpSpPr>
          <p:grpSpPr>
            <a:xfrm>
              <a:off x="6848427" y="1916509"/>
              <a:ext cx="799160" cy="799819"/>
              <a:chOff x="4131160" y="713581"/>
              <a:chExt cx="881684" cy="881684"/>
            </a:xfrm>
          </p:grpSpPr>
          <p:sp>
            <p:nvSpPr>
              <p:cNvPr id="32" name="椭圆 31"/>
              <p:cNvSpPr/>
              <p:nvPr/>
            </p:nvSpPr>
            <p:spPr>
              <a:xfrm>
                <a:off x="4131160" y="713581"/>
                <a:ext cx="881684" cy="881684"/>
              </a:xfrm>
              <a:prstGeom prst="ellipse">
                <a:avLst/>
              </a:prstGeom>
              <a:gradFill flip="none" rotWithShape="1">
                <a:gsLst>
                  <a:gs pos="45000">
                    <a:schemeClr val="bg1"/>
                  </a:gs>
                  <a:gs pos="100000">
                    <a:schemeClr val="bg1">
                      <a:lumMod val="85000"/>
                    </a:schemeClr>
                  </a:gs>
                </a:gsLst>
                <a:lin ang="18000000" scaled="0"/>
              </a:gradFill>
              <a:ln w="6350">
                <a:gradFill>
                  <a:gsLst>
                    <a:gs pos="0">
                      <a:schemeClr val="bg1">
                        <a:lumMod val="85000"/>
                      </a:schemeClr>
                    </a:gs>
                    <a:gs pos="100000">
                      <a:schemeClr val="bg1"/>
                    </a:gs>
                  </a:gsLst>
                  <a:lin ang="17400000" scaled="0"/>
                </a:gradFill>
              </a:ln>
              <a:effectLst>
                <a:outerShdw algn="tr" blurRad="152400" dir="8100000" dist="38100"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900">
                  <a:solidFill>
                    <a:schemeClr val="tx1">
                      <a:lumMod val="65000"/>
                      <a:lumOff val="35000"/>
                    </a:schemeClr>
                  </a:solidFill>
                  <a:latin charset="-122" panose="020b0503020204020204" pitchFamily="34" typeface="微软雅黑"/>
                  <a:ea charset="-122" pitchFamily="34" typeface="微软雅黑"/>
                </a:endParaRPr>
              </a:p>
            </p:txBody>
          </p:sp>
          <p:sp>
            <p:nvSpPr>
              <p:cNvPr id="33" name="椭圆 32"/>
              <p:cNvSpPr/>
              <p:nvPr/>
            </p:nvSpPr>
            <p:spPr>
              <a:xfrm>
                <a:off x="4237176" y="819597"/>
                <a:ext cx="669652" cy="669652"/>
              </a:xfrm>
              <a:prstGeom prst="ellipse">
                <a:avLst/>
              </a:prstGeom>
              <a:solidFill>
                <a:schemeClr val="tx1"/>
              </a:solidFill>
              <a:ln>
                <a:noFill/>
              </a:ln>
              <a:effectLst>
                <a:innerShdw blurRad="63500" dir="18900000" dist="508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900">
                  <a:solidFill>
                    <a:schemeClr val="tx1">
                      <a:lumMod val="65000"/>
                      <a:lumOff val="35000"/>
                    </a:schemeClr>
                  </a:solidFill>
                  <a:latin charset="-122" panose="020b0503020204020204" pitchFamily="34" typeface="微软雅黑"/>
                  <a:ea charset="-122" pitchFamily="34" typeface="微软雅黑"/>
                </a:endParaRPr>
              </a:p>
            </p:txBody>
          </p:sp>
        </p:grpSp>
        <p:sp>
          <p:nvSpPr>
            <p:cNvPr id="31" name="TextBox 9"/>
            <p:cNvSpPr txBox="1">
              <a:spLocks noChangeArrowheads="1"/>
            </p:cNvSpPr>
            <p:nvPr/>
          </p:nvSpPr>
          <p:spPr bwMode="auto">
            <a:xfrm>
              <a:off x="7029730" y="2162565"/>
              <a:ext cx="447675" cy="3048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none">
              <a:spAutoFit/>
            </a:bodyPr>
            <a:lstStyle>
              <a:lvl1pPr>
                <a:defRPr>
                  <a:solidFill>
                    <a:schemeClr val="tx1"/>
                  </a:solidFill>
                  <a:latin charset="0" pitchFamily="34" typeface="Calibri"/>
                  <a:ea charset="-122" typeface="宋体"/>
                </a:defRPr>
              </a:lvl1pPr>
              <a:lvl2pPr indent="-285750" marL="742950">
                <a:defRPr>
                  <a:solidFill>
                    <a:schemeClr val="tx1"/>
                  </a:solidFill>
                  <a:latin charset="0" pitchFamily="34" typeface="Calibri"/>
                  <a:ea charset="-122" typeface="宋体"/>
                </a:defRPr>
              </a:lvl2pPr>
              <a:lvl3pPr indent="-228600" marL="1143000">
                <a:defRPr>
                  <a:solidFill>
                    <a:schemeClr val="tx1"/>
                  </a:solidFill>
                  <a:latin charset="0" pitchFamily="34" typeface="Calibri"/>
                  <a:ea charset="-122" typeface="宋体"/>
                </a:defRPr>
              </a:lvl3pPr>
              <a:lvl4pPr indent="-228600" marL="1600200">
                <a:defRPr>
                  <a:solidFill>
                    <a:schemeClr val="tx1"/>
                  </a:solidFill>
                  <a:latin charset="0" pitchFamily="34" typeface="Calibri"/>
                  <a:ea charset="-122" typeface="宋体"/>
                </a:defRPr>
              </a:lvl4pPr>
              <a:lvl5pPr indent="-228600" marL="2057400">
                <a:defRPr>
                  <a:solidFill>
                    <a:schemeClr val="tx1"/>
                  </a:solidFill>
                  <a:latin charset="0" pitchFamily="34" typeface="Calibri"/>
                  <a:ea charset="-122" typeface="宋体"/>
                </a:defRPr>
              </a:lvl5pPr>
              <a:lvl6pPr fontAlgn="base" indent="-228600" marL="2514600">
                <a:spcBef>
                  <a:spcPct val="0"/>
                </a:spcBef>
                <a:spcAft>
                  <a:spcPct val="0"/>
                </a:spcAft>
                <a:defRPr>
                  <a:solidFill>
                    <a:schemeClr val="tx1"/>
                  </a:solidFill>
                  <a:latin charset="0" pitchFamily="34" typeface="Calibri"/>
                  <a:ea charset="-122" typeface="宋体"/>
                </a:defRPr>
              </a:lvl6pPr>
              <a:lvl7pPr fontAlgn="base" indent="-228600" marL="2971800">
                <a:spcBef>
                  <a:spcPct val="0"/>
                </a:spcBef>
                <a:spcAft>
                  <a:spcPct val="0"/>
                </a:spcAft>
                <a:defRPr>
                  <a:solidFill>
                    <a:schemeClr val="tx1"/>
                  </a:solidFill>
                  <a:latin charset="0" pitchFamily="34" typeface="Calibri"/>
                  <a:ea charset="-122" typeface="宋体"/>
                </a:defRPr>
              </a:lvl7pPr>
              <a:lvl8pPr fontAlgn="base" indent="-228600" marL="3429000">
                <a:spcBef>
                  <a:spcPct val="0"/>
                </a:spcBef>
                <a:spcAft>
                  <a:spcPct val="0"/>
                </a:spcAft>
                <a:defRPr>
                  <a:solidFill>
                    <a:schemeClr val="tx1"/>
                  </a:solidFill>
                  <a:latin charset="0" pitchFamily="34" typeface="Calibri"/>
                  <a:ea charset="-122" typeface="宋体"/>
                </a:defRPr>
              </a:lvl8pPr>
              <a:lvl9pPr fontAlgn="base" indent="-228600" marL="3886200">
                <a:spcBef>
                  <a:spcPct val="0"/>
                </a:spcBef>
                <a:spcAft>
                  <a:spcPct val="0"/>
                </a:spcAft>
                <a:defRPr>
                  <a:solidFill>
                    <a:schemeClr val="tx1"/>
                  </a:solidFill>
                  <a:latin charset="0" pitchFamily="34" typeface="Calibri"/>
                  <a:ea charset="-122" typeface="宋体"/>
                </a:defRPr>
              </a:lvl9pPr>
            </a:lstStyle>
            <a:p>
              <a:r>
                <a:rPr altLang="zh-CN" lang="en-US" spc="-200" sz="2000">
                  <a:solidFill>
                    <a:srgbClr val="FFFFFF"/>
                  </a:solidFill>
                  <a:latin charset="-122" panose="020b0503020204020204" pitchFamily="34" typeface="微软雅黑"/>
                  <a:ea charset="-122" pitchFamily="34" typeface="微软雅黑"/>
                </a:rPr>
                <a:t>75%</a:t>
              </a:r>
            </a:p>
          </p:txBody>
        </p:sp>
      </p:grpSp>
      <p:grpSp>
        <p:nvGrpSpPr>
          <p:cNvPr id="34" name="组合 33"/>
          <p:cNvGrpSpPr/>
          <p:nvPr/>
        </p:nvGrpSpPr>
        <p:grpSpPr>
          <a:xfrm>
            <a:off x="6868998" y="3325279"/>
            <a:ext cx="799160" cy="799819"/>
            <a:chOff x="6868998" y="3325279"/>
            <a:chExt cx="799160" cy="799819"/>
          </a:xfrm>
        </p:grpSpPr>
        <p:grpSp>
          <p:nvGrpSpPr>
            <p:cNvPr id="35" name="组合 34"/>
            <p:cNvGrpSpPr/>
            <p:nvPr/>
          </p:nvGrpSpPr>
          <p:grpSpPr>
            <a:xfrm>
              <a:off x="6868998" y="3325279"/>
              <a:ext cx="799160" cy="799819"/>
              <a:chOff x="4131160" y="713581"/>
              <a:chExt cx="881684" cy="881684"/>
            </a:xfrm>
          </p:grpSpPr>
          <p:sp>
            <p:nvSpPr>
              <p:cNvPr id="37" name="椭圆 36"/>
              <p:cNvSpPr/>
              <p:nvPr/>
            </p:nvSpPr>
            <p:spPr>
              <a:xfrm>
                <a:off x="4131160" y="713581"/>
                <a:ext cx="881684" cy="881684"/>
              </a:xfrm>
              <a:prstGeom prst="ellipse">
                <a:avLst/>
              </a:prstGeom>
              <a:gradFill flip="none" rotWithShape="1">
                <a:gsLst>
                  <a:gs pos="45000">
                    <a:schemeClr val="bg1"/>
                  </a:gs>
                  <a:gs pos="100000">
                    <a:schemeClr val="bg1">
                      <a:lumMod val="85000"/>
                    </a:schemeClr>
                  </a:gs>
                </a:gsLst>
                <a:lin ang="18000000" scaled="0"/>
              </a:gradFill>
              <a:ln w="6350">
                <a:gradFill>
                  <a:gsLst>
                    <a:gs pos="0">
                      <a:schemeClr val="bg1">
                        <a:lumMod val="85000"/>
                      </a:schemeClr>
                    </a:gs>
                    <a:gs pos="100000">
                      <a:schemeClr val="bg1"/>
                    </a:gs>
                  </a:gsLst>
                  <a:lin ang="17400000" scaled="0"/>
                </a:gradFill>
              </a:ln>
              <a:effectLst>
                <a:outerShdw algn="tr" blurRad="152400" dir="8100000" dist="38100"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900">
                  <a:solidFill>
                    <a:schemeClr val="tx1">
                      <a:lumMod val="65000"/>
                      <a:lumOff val="35000"/>
                    </a:schemeClr>
                  </a:solidFill>
                  <a:latin charset="-122" panose="020b0503020204020204" pitchFamily="34" typeface="微软雅黑"/>
                  <a:ea charset="-122" pitchFamily="34" typeface="微软雅黑"/>
                </a:endParaRPr>
              </a:p>
            </p:txBody>
          </p:sp>
          <p:sp>
            <p:nvSpPr>
              <p:cNvPr id="38" name="椭圆 37"/>
              <p:cNvSpPr/>
              <p:nvPr/>
            </p:nvSpPr>
            <p:spPr>
              <a:xfrm>
                <a:off x="4237176" y="819597"/>
                <a:ext cx="669652" cy="669652"/>
              </a:xfrm>
              <a:prstGeom prst="ellipse">
                <a:avLst/>
              </a:prstGeom>
              <a:solidFill>
                <a:schemeClr val="tx2"/>
              </a:solidFill>
              <a:ln>
                <a:noFill/>
              </a:ln>
              <a:effectLst>
                <a:innerShdw blurRad="63500" dir="18900000" dist="508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900">
                  <a:solidFill>
                    <a:schemeClr val="tx1">
                      <a:lumMod val="65000"/>
                      <a:lumOff val="35000"/>
                    </a:schemeClr>
                  </a:solidFill>
                  <a:latin charset="-122" panose="020b0503020204020204" pitchFamily="34" typeface="微软雅黑"/>
                  <a:ea charset="-122" pitchFamily="34" typeface="微软雅黑"/>
                </a:endParaRPr>
              </a:p>
            </p:txBody>
          </p:sp>
        </p:grpSp>
        <p:sp>
          <p:nvSpPr>
            <p:cNvPr id="36" name="TextBox 9"/>
            <p:cNvSpPr txBox="1">
              <a:spLocks noChangeArrowheads="1"/>
            </p:cNvSpPr>
            <p:nvPr/>
          </p:nvSpPr>
          <p:spPr bwMode="auto">
            <a:xfrm>
              <a:off x="7029730" y="3571335"/>
              <a:ext cx="447675" cy="3048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none">
              <a:spAutoFit/>
            </a:bodyPr>
            <a:lstStyle>
              <a:lvl1pPr>
                <a:defRPr>
                  <a:solidFill>
                    <a:schemeClr val="tx1"/>
                  </a:solidFill>
                  <a:latin charset="0" pitchFamily="34" typeface="Calibri"/>
                  <a:ea charset="-122" typeface="宋体"/>
                </a:defRPr>
              </a:lvl1pPr>
              <a:lvl2pPr indent="-285750" marL="742950">
                <a:defRPr>
                  <a:solidFill>
                    <a:schemeClr val="tx1"/>
                  </a:solidFill>
                  <a:latin charset="0" pitchFamily="34" typeface="Calibri"/>
                  <a:ea charset="-122" typeface="宋体"/>
                </a:defRPr>
              </a:lvl2pPr>
              <a:lvl3pPr indent="-228600" marL="1143000">
                <a:defRPr>
                  <a:solidFill>
                    <a:schemeClr val="tx1"/>
                  </a:solidFill>
                  <a:latin charset="0" pitchFamily="34" typeface="Calibri"/>
                  <a:ea charset="-122" typeface="宋体"/>
                </a:defRPr>
              </a:lvl3pPr>
              <a:lvl4pPr indent="-228600" marL="1600200">
                <a:defRPr>
                  <a:solidFill>
                    <a:schemeClr val="tx1"/>
                  </a:solidFill>
                  <a:latin charset="0" pitchFamily="34" typeface="Calibri"/>
                  <a:ea charset="-122" typeface="宋体"/>
                </a:defRPr>
              </a:lvl4pPr>
              <a:lvl5pPr indent="-228600" marL="2057400">
                <a:defRPr>
                  <a:solidFill>
                    <a:schemeClr val="tx1"/>
                  </a:solidFill>
                  <a:latin charset="0" pitchFamily="34" typeface="Calibri"/>
                  <a:ea charset="-122" typeface="宋体"/>
                </a:defRPr>
              </a:lvl5pPr>
              <a:lvl6pPr fontAlgn="base" indent="-228600" marL="2514600">
                <a:spcBef>
                  <a:spcPct val="0"/>
                </a:spcBef>
                <a:spcAft>
                  <a:spcPct val="0"/>
                </a:spcAft>
                <a:defRPr>
                  <a:solidFill>
                    <a:schemeClr val="tx1"/>
                  </a:solidFill>
                  <a:latin charset="0" pitchFamily="34" typeface="Calibri"/>
                  <a:ea charset="-122" typeface="宋体"/>
                </a:defRPr>
              </a:lvl6pPr>
              <a:lvl7pPr fontAlgn="base" indent="-228600" marL="2971800">
                <a:spcBef>
                  <a:spcPct val="0"/>
                </a:spcBef>
                <a:spcAft>
                  <a:spcPct val="0"/>
                </a:spcAft>
                <a:defRPr>
                  <a:solidFill>
                    <a:schemeClr val="tx1"/>
                  </a:solidFill>
                  <a:latin charset="0" pitchFamily="34" typeface="Calibri"/>
                  <a:ea charset="-122" typeface="宋体"/>
                </a:defRPr>
              </a:lvl7pPr>
              <a:lvl8pPr fontAlgn="base" indent="-228600" marL="3429000">
                <a:spcBef>
                  <a:spcPct val="0"/>
                </a:spcBef>
                <a:spcAft>
                  <a:spcPct val="0"/>
                </a:spcAft>
                <a:defRPr>
                  <a:solidFill>
                    <a:schemeClr val="tx1"/>
                  </a:solidFill>
                  <a:latin charset="0" pitchFamily="34" typeface="Calibri"/>
                  <a:ea charset="-122" typeface="宋体"/>
                </a:defRPr>
              </a:lvl8pPr>
              <a:lvl9pPr fontAlgn="base" indent="-228600" marL="3886200">
                <a:spcBef>
                  <a:spcPct val="0"/>
                </a:spcBef>
                <a:spcAft>
                  <a:spcPct val="0"/>
                </a:spcAft>
                <a:defRPr>
                  <a:solidFill>
                    <a:schemeClr val="tx1"/>
                  </a:solidFill>
                  <a:latin charset="0" pitchFamily="34" typeface="Calibri"/>
                  <a:ea charset="-122" typeface="宋体"/>
                </a:defRPr>
              </a:lvl9pPr>
            </a:lstStyle>
            <a:p>
              <a:r>
                <a:rPr altLang="zh-CN" lang="en-US" spc="-200" sz="2000">
                  <a:solidFill>
                    <a:srgbClr val="FFFFFF"/>
                  </a:solidFill>
                  <a:latin charset="-122" panose="020b0503020204020204" pitchFamily="34" typeface="微软雅黑"/>
                  <a:ea charset="-122" pitchFamily="34" typeface="微软雅黑"/>
                </a:rPr>
                <a:t>45%</a:t>
              </a:r>
            </a:p>
          </p:txBody>
        </p:sp>
      </p:grpSp>
      <p:grpSp>
        <p:nvGrpSpPr>
          <p:cNvPr id="39" name="组合 38"/>
          <p:cNvGrpSpPr/>
          <p:nvPr/>
        </p:nvGrpSpPr>
        <p:grpSpPr>
          <a:xfrm>
            <a:off x="6892668" y="4709778"/>
            <a:ext cx="799160" cy="799819"/>
            <a:chOff x="6892668" y="4709778"/>
            <a:chExt cx="799160" cy="799819"/>
          </a:xfrm>
        </p:grpSpPr>
        <p:grpSp>
          <p:nvGrpSpPr>
            <p:cNvPr id="40" name="组合 39"/>
            <p:cNvGrpSpPr/>
            <p:nvPr/>
          </p:nvGrpSpPr>
          <p:grpSpPr>
            <a:xfrm>
              <a:off x="6892668" y="4709778"/>
              <a:ext cx="799160" cy="799819"/>
              <a:chOff x="4131160" y="713581"/>
              <a:chExt cx="881684" cy="881684"/>
            </a:xfrm>
          </p:grpSpPr>
          <p:sp>
            <p:nvSpPr>
              <p:cNvPr id="42" name="椭圆 41"/>
              <p:cNvSpPr/>
              <p:nvPr/>
            </p:nvSpPr>
            <p:spPr>
              <a:xfrm>
                <a:off x="4131160" y="713581"/>
                <a:ext cx="881684" cy="881684"/>
              </a:xfrm>
              <a:prstGeom prst="ellipse">
                <a:avLst/>
              </a:prstGeom>
              <a:gradFill flip="none" rotWithShape="1">
                <a:gsLst>
                  <a:gs pos="45000">
                    <a:schemeClr val="bg1"/>
                  </a:gs>
                  <a:gs pos="100000">
                    <a:schemeClr val="bg1">
                      <a:lumMod val="85000"/>
                    </a:schemeClr>
                  </a:gs>
                </a:gsLst>
                <a:lin ang="18000000" scaled="0"/>
              </a:gradFill>
              <a:ln w="6350">
                <a:gradFill>
                  <a:gsLst>
                    <a:gs pos="0">
                      <a:schemeClr val="bg1">
                        <a:lumMod val="85000"/>
                      </a:schemeClr>
                    </a:gs>
                    <a:gs pos="100000">
                      <a:schemeClr val="bg1"/>
                    </a:gs>
                  </a:gsLst>
                  <a:lin ang="17400000" scaled="0"/>
                </a:gradFill>
              </a:ln>
              <a:effectLst>
                <a:outerShdw algn="tr" blurRad="152400" dir="8100000" dist="38100"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900">
                  <a:solidFill>
                    <a:schemeClr val="tx1">
                      <a:lumMod val="65000"/>
                      <a:lumOff val="35000"/>
                    </a:schemeClr>
                  </a:solidFill>
                  <a:latin charset="-122" panose="020b0503020204020204" pitchFamily="34" typeface="微软雅黑"/>
                  <a:ea charset="-122" pitchFamily="34" typeface="微软雅黑"/>
                </a:endParaRPr>
              </a:p>
            </p:txBody>
          </p:sp>
          <p:sp>
            <p:nvSpPr>
              <p:cNvPr id="43" name="椭圆 42"/>
              <p:cNvSpPr/>
              <p:nvPr/>
            </p:nvSpPr>
            <p:spPr>
              <a:xfrm>
                <a:off x="4237176" y="819597"/>
                <a:ext cx="669652" cy="669652"/>
              </a:xfrm>
              <a:prstGeom prst="ellipse">
                <a:avLst/>
              </a:prstGeom>
              <a:solidFill>
                <a:schemeClr val="tx1"/>
              </a:solidFill>
              <a:ln>
                <a:noFill/>
              </a:ln>
              <a:effectLst>
                <a:innerShdw blurRad="63500" dir="18900000" dist="508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900">
                  <a:solidFill>
                    <a:schemeClr val="tx1">
                      <a:lumMod val="65000"/>
                      <a:lumOff val="35000"/>
                    </a:schemeClr>
                  </a:solidFill>
                  <a:latin charset="-122" panose="020b0503020204020204" pitchFamily="34" typeface="微软雅黑"/>
                  <a:ea charset="-122" pitchFamily="34" typeface="微软雅黑"/>
                </a:endParaRPr>
              </a:p>
            </p:txBody>
          </p:sp>
        </p:grpSp>
        <p:sp>
          <p:nvSpPr>
            <p:cNvPr id="41" name="TextBox 9"/>
            <p:cNvSpPr txBox="1">
              <a:spLocks noChangeArrowheads="1"/>
            </p:cNvSpPr>
            <p:nvPr/>
          </p:nvSpPr>
          <p:spPr bwMode="auto">
            <a:xfrm>
              <a:off x="7053400" y="4950478"/>
              <a:ext cx="447675" cy="3048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none">
              <a:spAutoFit/>
            </a:bodyPr>
            <a:lstStyle>
              <a:lvl1pPr>
                <a:defRPr>
                  <a:solidFill>
                    <a:schemeClr val="tx1"/>
                  </a:solidFill>
                  <a:latin charset="0" pitchFamily="34" typeface="Calibri"/>
                  <a:ea charset="-122" typeface="宋体"/>
                </a:defRPr>
              </a:lvl1pPr>
              <a:lvl2pPr indent="-285750" marL="742950">
                <a:defRPr>
                  <a:solidFill>
                    <a:schemeClr val="tx1"/>
                  </a:solidFill>
                  <a:latin charset="0" pitchFamily="34" typeface="Calibri"/>
                  <a:ea charset="-122" typeface="宋体"/>
                </a:defRPr>
              </a:lvl2pPr>
              <a:lvl3pPr indent="-228600" marL="1143000">
                <a:defRPr>
                  <a:solidFill>
                    <a:schemeClr val="tx1"/>
                  </a:solidFill>
                  <a:latin charset="0" pitchFamily="34" typeface="Calibri"/>
                  <a:ea charset="-122" typeface="宋体"/>
                </a:defRPr>
              </a:lvl3pPr>
              <a:lvl4pPr indent="-228600" marL="1600200">
                <a:defRPr>
                  <a:solidFill>
                    <a:schemeClr val="tx1"/>
                  </a:solidFill>
                  <a:latin charset="0" pitchFamily="34" typeface="Calibri"/>
                  <a:ea charset="-122" typeface="宋体"/>
                </a:defRPr>
              </a:lvl4pPr>
              <a:lvl5pPr indent="-228600" marL="2057400">
                <a:defRPr>
                  <a:solidFill>
                    <a:schemeClr val="tx1"/>
                  </a:solidFill>
                  <a:latin charset="0" pitchFamily="34" typeface="Calibri"/>
                  <a:ea charset="-122" typeface="宋体"/>
                </a:defRPr>
              </a:lvl5pPr>
              <a:lvl6pPr fontAlgn="base" indent="-228600" marL="2514600">
                <a:spcBef>
                  <a:spcPct val="0"/>
                </a:spcBef>
                <a:spcAft>
                  <a:spcPct val="0"/>
                </a:spcAft>
                <a:defRPr>
                  <a:solidFill>
                    <a:schemeClr val="tx1"/>
                  </a:solidFill>
                  <a:latin charset="0" pitchFamily="34" typeface="Calibri"/>
                  <a:ea charset="-122" typeface="宋体"/>
                </a:defRPr>
              </a:lvl6pPr>
              <a:lvl7pPr fontAlgn="base" indent="-228600" marL="2971800">
                <a:spcBef>
                  <a:spcPct val="0"/>
                </a:spcBef>
                <a:spcAft>
                  <a:spcPct val="0"/>
                </a:spcAft>
                <a:defRPr>
                  <a:solidFill>
                    <a:schemeClr val="tx1"/>
                  </a:solidFill>
                  <a:latin charset="0" pitchFamily="34" typeface="Calibri"/>
                  <a:ea charset="-122" typeface="宋体"/>
                </a:defRPr>
              </a:lvl7pPr>
              <a:lvl8pPr fontAlgn="base" indent="-228600" marL="3429000">
                <a:spcBef>
                  <a:spcPct val="0"/>
                </a:spcBef>
                <a:spcAft>
                  <a:spcPct val="0"/>
                </a:spcAft>
                <a:defRPr>
                  <a:solidFill>
                    <a:schemeClr val="tx1"/>
                  </a:solidFill>
                  <a:latin charset="0" pitchFamily="34" typeface="Calibri"/>
                  <a:ea charset="-122" typeface="宋体"/>
                </a:defRPr>
              </a:lvl8pPr>
              <a:lvl9pPr fontAlgn="base" indent="-228600" marL="3886200">
                <a:spcBef>
                  <a:spcPct val="0"/>
                </a:spcBef>
                <a:spcAft>
                  <a:spcPct val="0"/>
                </a:spcAft>
                <a:defRPr>
                  <a:solidFill>
                    <a:schemeClr val="tx1"/>
                  </a:solidFill>
                  <a:latin charset="0" pitchFamily="34" typeface="Calibri"/>
                  <a:ea charset="-122" typeface="宋体"/>
                </a:defRPr>
              </a:lvl9pPr>
            </a:lstStyle>
            <a:p>
              <a:r>
                <a:rPr altLang="zh-CN" lang="en-US" spc="-200" sz="2000">
                  <a:solidFill>
                    <a:srgbClr val="FFFFFF"/>
                  </a:solidFill>
                  <a:latin charset="-122" panose="020b0503020204020204" pitchFamily="34" typeface="微软雅黑"/>
                  <a:ea charset="-122" pitchFamily="34" typeface="微软雅黑"/>
                </a:rPr>
                <a:t>63%</a:t>
              </a:r>
            </a:p>
          </p:txBody>
        </p:sp>
      </p:grpSp>
    </p:spTree>
    <p:extLst>
      <p:ext uri="{BB962C8B-B14F-4D97-AF65-F5344CB8AC3E}">
        <p14:creationId val="2573620488"/>
      </p:ext>
    </p:extLst>
  </p:cSld>
  <p:clrMapOvr>
    <a:masterClrMapping/>
  </p:clrMapOvr>
  <mc:AlternateContent>
    <mc:Choice Requires="p15">
      <p:transition p14:dur="1250" spd="slow">
        <p15:prstTrans prst="pageCurlDoubl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 presetSubtype="2">
                                  <p:stCondLst>
                                    <p:cond delay="0"/>
                                  </p:stCondLst>
                                  <p:childTnLst>
                                    <p:set>
                                      <p:cBhvr>
                                        <p:cTn dur="1" fill="hold" id="6">
                                          <p:stCondLst>
                                            <p:cond delay="0"/>
                                          </p:stCondLst>
                                        </p:cTn>
                                        <p:tgtEl>
                                          <p:spTgt spid="9"/>
                                        </p:tgtEl>
                                        <p:attrNameLst>
                                          <p:attrName>style.visibility</p:attrName>
                                        </p:attrNameLst>
                                      </p:cBhvr>
                                      <p:to>
                                        <p:strVal val="visible"/>
                                      </p:to>
                                    </p:set>
                                    <p:anim calcmode="lin" valueType="num">
                                      <p:cBhvr additive="base">
                                        <p:cTn dur="500" fill="hold" id="7"/>
                                        <p:tgtEl>
                                          <p:spTgt spid="9"/>
                                        </p:tgtEl>
                                        <p:attrNameLst>
                                          <p:attrName>ppt_x</p:attrName>
                                        </p:attrNameLst>
                                      </p:cBhvr>
                                      <p:tavLst>
                                        <p:tav tm="0">
                                          <p:val>
                                            <p:strVal val="1+#ppt_w/2"/>
                                          </p:val>
                                        </p:tav>
                                        <p:tav tm="100000">
                                          <p:val>
                                            <p:strVal val="#ppt_x"/>
                                          </p:val>
                                        </p:tav>
                                      </p:tavLst>
                                    </p:anim>
                                    <p:anim calcmode="lin" valueType="num">
                                      <p:cBhvr additive="base">
                                        <p:cTn dur="500" fill="hold" id="8"/>
                                        <p:tgtEl>
                                          <p:spTgt spid="9"/>
                                        </p:tgtEl>
                                        <p:attrNameLst>
                                          <p:attrName>ppt_y</p:attrName>
                                        </p:attrNameLst>
                                      </p:cBhvr>
                                      <p:tavLst>
                                        <p:tav tm="0">
                                          <p:val>
                                            <p:strVal val="#ppt_y"/>
                                          </p:val>
                                        </p:tav>
                                        <p:tav tm="100000">
                                          <p:val>
                                            <p:strVal val="#ppt_y"/>
                                          </p:val>
                                        </p:tav>
                                      </p:tavLst>
                                    </p:anim>
                                  </p:childTnLst>
                                </p:cTn>
                              </p:par>
                              <p:par>
                                <p:cTn fill="hold" id="9" nodeType="withEffect" presetClass="entr" presetID="22" presetSubtype="2">
                                  <p:stCondLst>
                                    <p:cond delay="100"/>
                                  </p:stCondLst>
                                  <p:childTnLst>
                                    <p:set>
                                      <p:cBhvr>
                                        <p:cTn dur="1" fill="hold" id="10">
                                          <p:stCondLst>
                                            <p:cond delay="0"/>
                                          </p:stCondLst>
                                        </p:cTn>
                                        <p:tgtEl>
                                          <p:spTgt spid="10"/>
                                        </p:tgtEl>
                                        <p:attrNameLst>
                                          <p:attrName>style.visibility</p:attrName>
                                        </p:attrNameLst>
                                      </p:cBhvr>
                                      <p:to>
                                        <p:strVal val="visible"/>
                                      </p:to>
                                    </p:set>
                                    <p:animEffect filter="wipe(right)" transition="in">
                                      <p:cBhvr>
                                        <p:cTn dur="500" id="11"/>
                                        <p:tgtEl>
                                          <p:spTgt spid="10"/>
                                        </p:tgtEl>
                                      </p:cBhvr>
                                    </p:animEffect>
                                  </p:childTnLst>
                                </p:cTn>
                              </p:par>
                            </p:childTnLst>
                          </p:cTn>
                        </p:par>
                        <p:par>
                          <p:cTn fill="hold" id="12" nodeType="afterGroup">
                            <p:stCondLst>
                              <p:cond delay="600"/>
                            </p:stCondLst>
                            <p:childTnLst>
                              <p:par>
                                <p:cTn fill="hold" grpId="0" id="13" nodeType="afterEffect" presetClass="entr" presetID="41" presetSubtype="0">
                                  <p:stCondLst>
                                    <p:cond delay="0"/>
                                  </p:stCondLst>
                                  <p:iterate type="lt">
                                    <p:tmPct val="10000"/>
                                  </p:iterate>
                                  <p:childTnLst>
                                    <p:set>
                                      <p:cBhvr>
                                        <p:cTn dur="1" fill="hold" id="14">
                                          <p:stCondLst>
                                            <p:cond delay="0"/>
                                          </p:stCondLst>
                                        </p:cTn>
                                        <p:tgtEl>
                                          <p:spTgt spid="8"/>
                                        </p:tgtEl>
                                        <p:attrNameLst>
                                          <p:attrName>style.visibility</p:attrName>
                                        </p:attrNameLst>
                                      </p:cBhvr>
                                      <p:to>
                                        <p:strVal val="visible"/>
                                      </p:to>
                                    </p:set>
                                    <p:anim calcmode="lin" valueType="num">
                                      <p:cBhvr>
                                        <p:cTn dur="400" fill="hold" id="15"/>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dur="400" fill="hold" id="16"/>
                                        <p:tgtEl>
                                          <p:spTgt spid="8"/>
                                        </p:tgtEl>
                                        <p:attrNameLst>
                                          <p:attrName>ppt_y</p:attrName>
                                        </p:attrNameLst>
                                      </p:cBhvr>
                                      <p:tavLst>
                                        <p:tav tm="0">
                                          <p:val>
                                            <p:strVal val="#ppt_y"/>
                                          </p:val>
                                        </p:tav>
                                        <p:tav tm="100000">
                                          <p:val>
                                            <p:strVal val="#ppt_y"/>
                                          </p:val>
                                        </p:tav>
                                      </p:tavLst>
                                    </p:anim>
                                    <p:anim calcmode="lin" valueType="num">
                                      <p:cBhvr>
                                        <p:cTn dur="400" fill="hold" id="17"/>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dur="400" fill="hold" id="18"/>
                                        <p:tgtEl>
                                          <p:spTgt spid="8"/>
                                        </p:tgtEl>
                                        <p:attrNameLst>
                                          <p:attrName>ppt_w</p:attrName>
                                        </p:attrNameLst>
                                      </p:cBhvr>
                                      <p:tavLst>
                                        <p:tav tm="0">
                                          <p:val>
                                            <p:strVal val="#ppt_w/10"/>
                                          </p:val>
                                        </p:tav>
                                        <p:tav tm="50000">
                                          <p:val>
                                            <p:strVal val="#ppt_w+.01"/>
                                          </p:val>
                                        </p:tav>
                                        <p:tav tm="100000">
                                          <p:val>
                                            <p:strVal val="#ppt_w"/>
                                          </p:val>
                                        </p:tav>
                                      </p:tavLst>
                                    </p:anim>
                                    <p:animEffect filter="fade" transition="in">
                                      <p:cBhvr>
                                        <p:cTn dur="400" id="19" tmFilter="0,0; .5, 1; 1, 1"/>
                                        <p:tgtEl>
                                          <p:spTgt spid="8"/>
                                        </p:tgtEl>
                                      </p:cBhvr>
                                    </p:animEffect>
                                  </p:childTnLst>
                                </p:cTn>
                              </p:par>
                            </p:childTnLst>
                          </p:cTn>
                        </p:par>
                        <p:par>
                          <p:cTn fill="hold" id="20" nodeType="afterGroup">
                            <p:stCondLst>
                              <p:cond delay="1000"/>
                            </p:stCondLst>
                            <p:childTnLst>
                              <p:par>
                                <p:cTn fill="hold" id="21" nodeType="afterEffect" presetClass="entr" presetID="2" presetSubtype="8">
                                  <p:stCondLst>
                                    <p:cond delay="0"/>
                                  </p:stCondLst>
                                  <p:childTnLst>
                                    <p:set>
                                      <p:cBhvr>
                                        <p:cTn dur="1" fill="hold" id="22">
                                          <p:stCondLst>
                                            <p:cond delay="0"/>
                                          </p:stCondLst>
                                        </p:cTn>
                                        <p:tgtEl>
                                          <p:spTgt spid="5"/>
                                        </p:tgtEl>
                                        <p:attrNameLst>
                                          <p:attrName>style.visibility</p:attrName>
                                        </p:attrNameLst>
                                      </p:cBhvr>
                                      <p:to>
                                        <p:strVal val="visible"/>
                                      </p:to>
                                    </p:set>
                                    <p:anim calcmode="lin" valueType="num">
                                      <p:cBhvr additive="base">
                                        <p:cTn dur="500" fill="hold" id="23"/>
                                        <p:tgtEl>
                                          <p:spTgt spid="5"/>
                                        </p:tgtEl>
                                        <p:attrNameLst>
                                          <p:attrName>ppt_x</p:attrName>
                                        </p:attrNameLst>
                                      </p:cBhvr>
                                      <p:tavLst>
                                        <p:tav tm="0">
                                          <p:val>
                                            <p:strVal val="0-#ppt_w/2"/>
                                          </p:val>
                                        </p:tav>
                                        <p:tav tm="100000">
                                          <p:val>
                                            <p:strVal val="#ppt_x"/>
                                          </p:val>
                                        </p:tav>
                                      </p:tavLst>
                                    </p:anim>
                                    <p:anim calcmode="lin" valueType="num">
                                      <p:cBhvr additive="base">
                                        <p:cTn dur="500" fill="hold" id="24"/>
                                        <p:tgtEl>
                                          <p:spTgt spid="5"/>
                                        </p:tgtEl>
                                        <p:attrNameLst>
                                          <p:attrName>ppt_y</p:attrName>
                                        </p:attrNameLst>
                                      </p:cBhvr>
                                      <p:tavLst>
                                        <p:tav tm="0">
                                          <p:val>
                                            <p:strVal val="#ppt_y"/>
                                          </p:val>
                                        </p:tav>
                                        <p:tav tm="100000">
                                          <p:val>
                                            <p:strVal val="#ppt_y"/>
                                          </p:val>
                                        </p:tav>
                                      </p:tavLst>
                                    </p:anim>
                                  </p:childTnLst>
                                </p:cTn>
                              </p:par>
                            </p:childTnLst>
                          </p:cTn>
                        </p:par>
                        <p:par>
                          <p:cTn fill="hold" id="25" nodeType="afterGroup">
                            <p:stCondLst>
                              <p:cond delay="1500"/>
                            </p:stCondLst>
                            <p:childTnLst>
                              <p:par>
                                <p:cTn fill="hold" grpId="0" id="26" nodeType="afterEffect" presetClass="entr" presetID="23" presetSubtype="32">
                                  <p:stCondLst>
                                    <p:cond delay="0"/>
                                  </p:stCondLst>
                                  <p:childTnLst>
                                    <p:set>
                                      <p:cBhvr>
                                        <p:cTn dur="1" fill="hold" id="27">
                                          <p:stCondLst>
                                            <p:cond delay="0"/>
                                          </p:stCondLst>
                                        </p:cTn>
                                        <p:tgtEl>
                                          <p:spTgt spid="7"/>
                                        </p:tgtEl>
                                        <p:attrNameLst>
                                          <p:attrName>style.visibility</p:attrName>
                                        </p:attrNameLst>
                                      </p:cBhvr>
                                      <p:to>
                                        <p:strVal val="visible"/>
                                      </p:to>
                                    </p:set>
                                    <p:anim calcmode="lin" valueType="num">
                                      <p:cBhvr>
                                        <p:cTn dur="500" fill="hold" id="28"/>
                                        <p:tgtEl>
                                          <p:spTgt spid="7"/>
                                        </p:tgtEl>
                                        <p:attrNameLst>
                                          <p:attrName>ppt_w</p:attrName>
                                        </p:attrNameLst>
                                      </p:cBhvr>
                                      <p:tavLst>
                                        <p:tav tm="0">
                                          <p:val>
                                            <p:strVal val="4*#ppt_w"/>
                                          </p:val>
                                        </p:tav>
                                        <p:tav tm="100000">
                                          <p:val>
                                            <p:strVal val="#ppt_w"/>
                                          </p:val>
                                        </p:tav>
                                      </p:tavLst>
                                    </p:anim>
                                    <p:anim calcmode="lin" valueType="num">
                                      <p:cBhvr>
                                        <p:cTn dur="500" fill="hold" id="29"/>
                                        <p:tgtEl>
                                          <p:spTgt spid="7"/>
                                        </p:tgtEl>
                                        <p:attrNameLst>
                                          <p:attrName>ppt_h</p:attrName>
                                        </p:attrNameLst>
                                      </p:cBhvr>
                                      <p:tavLst>
                                        <p:tav tm="0">
                                          <p:val>
                                            <p:strVal val="4*#ppt_h"/>
                                          </p:val>
                                        </p:tav>
                                        <p:tav tm="100000">
                                          <p:val>
                                            <p:strVal val="#ppt_h"/>
                                          </p:val>
                                        </p:tav>
                                      </p:tavLst>
                                    </p:anim>
                                  </p:childTnLst>
                                </p:cTn>
                              </p:par>
                              <p:par>
                                <p:cTn fill="hold" grpId="0" id="30" nodeType="withEffect" presetClass="entr" presetID="23" presetSubtype="32">
                                  <p:stCondLst>
                                    <p:cond delay="200"/>
                                  </p:stCondLst>
                                  <p:childTnLst>
                                    <p:set>
                                      <p:cBhvr>
                                        <p:cTn dur="1" fill="hold" id="31">
                                          <p:stCondLst>
                                            <p:cond delay="0"/>
                                          </p:stCondLst>
                                        </p:cTn>
                                        <p:tgtEl>
                                          <p:spTgt spid="6"/>
                                        </p:tgtEl>
                                        <p:attrNameLst>
                                          <p:attrName>style.visibility</p:attrName>
                                        </p:attrNameLst>
                                      </p:cBhvr>
                                      <p:to>
                                        <p:strVal val="visible"/>
                                      </p:to>
                                    </p:set>
                                    <p:anim calcmode="lin" valueType="num">
                                      <p:cBhvr>
                                        <p:cTn dur="500" fill="hold" id="32"/>
                                        <p:tgtEl>
                                          <p:spTgt spid="6"/>
                                        </p:tgtEl>
                                        <p:attrNameLst>
                                          <p:attrName>ppt_w</p:attrName>
                                        </p:attrNameLst>
                                      </p:cBhvr>
                                      <p:tavLst>
                                        <p:tav tm="0">
                                          <p:val>
                                            <p:strVal val="4*#ppt_w"/>
                                          </p:val>
                                        </p:tav>
                                        <p:tav tm="100000">
                                          <p:val>
                                            <p:strVal val="#ppt_w"/>
                                          </p:val>
                                        </p:tav>
                                      </p:tavLst>
                                    </p:anim>
                                    <p:anim calcmode="lin" valueType="num">
                                      <p:cBhvr>
                                        <p:cTn dur="500" fill="hold" id="33"/>
                                        <p:tgtEl>
                                          <p:spTgt spid="6"/>
                                        </p:tgtEl>
                                        <p:attrNameLst>
                                          <p:attrName>ppt_h</p:attrName>
                                        </p:attrNameLst>
                                      </p:cBhvr>
                                      <p:tavLst>
                                        <p:tav tm="0">
                                          <p:val>
                                            <p:strVal val="4*#ppt_h"/>
                                          </p:val>
                                        </p:tav>
                                        <p:tav tm="100000">
                                          <p:val>
                                            <p:strVal val="#ppt_h"/>
                                          </p:val>
                                        </p:tav>
                                      </p:tavLst>
                                    </p:anim>
                                  </p:childTnLst>
                                </p:cTn>
                              </p:par>
                              <p:par>
                                <p:cTn fill="hold" grpId="0" id="34" nodeType="withEffect" presetClass="entr" presetID="23" presetSubtype="32">
                                  <p:stCondLst>
                                    <p:cond delay="100"/>
                                  </p:stCondLst>
                                  <p:childTnLst>
                                    <p:set>
                                      <p:cBhvr>
                                        <p:cTn dur="1" fill="hold" id="35">
                                          <p:stCondLst>
                                            <p:cond delay="0"/>
                                          </p:stCondLst>
                                        </p:cTn>
                                        <p:tgtEl>
                                          <p:spTgt spid="22"/>
                                        </p:tgtEl>
                                        <p:attrNameLst>
                                          <p:attrName>style.visibility</p:attrName>
                                        </p:attrNameLst>
                                      </p:cBhvr>
                                      <p:to>
                                        <p:strVal val="visible"/>
                                      </p:to>
                                    </p:set>
                                    <p:anim calcmode="lin" valueType="num">
                                      <p:cBhvr>
                                        <p:cTn dur="500" fill="hold" id="36"/>
                                        <p:tgtEl>
                                          <p:spTgt spid="22"/>
                                        </p:tgtEl>
                                        <p:attrNameLst>
                                          <p:attrName>ppt_w</p:attrName>
                                        </p:attrNameLst>
                                      </p:cBhvr>
                                      <p:tavLst>
                                        <p:tav tm="0">
                                          <p:val>
                                            <p:strVal val="4*#ppt_w"/>
                                          </p:val>
                                        </p:tav>
                                        <p:tav tm="100000">
                                          <p:val>
                                            <p:strVal val="#ppt_w"/>
                                          </p:val>
                                        </p:tav>
                                      </p:tavLst>
                                    </p:anim>
                                    <p:anim calcmode="lin" valueType="num">
                                      <p:cBhvr>
                                        <p:cTn dur="500" fill="hold" id="37"/>
                                        <p:tgtEl>
                                          <p:spTgt spid="22"/>
                                        </p:tgtEl>
                                        <p:attrNameLst>
                                          <p:attrName>ppt_h</p:attrName>
                                        </p:attrNameLst>
                                      </p:cBhvr>
                                      <p:tavLst>
                                        <p:tav tm="0">
                                          <p:val>
                                            <p:strVal val="4*#ppt_h"/>
                                          </p:val>
                                        </p:tav>
                                        <p:tav tm="100000">
                                          <p:val>
                                            <p:strVal val="#ppt_h"/>
                                          </p:val>
                                        </p:tav>
                                      </p:tavLst>
                                    </p:anim>
                                  </p:childTnLst>
                                </p:cTn>
                              </p:par>
                              <p:par>
                                <p:cTn fill="hold" grpId="0" id="38" nodeType="withEffect" presetClass="entr" presetID="23" presetSubtype="32">
                                  <p:stCondLst>
                                    <p:cond delay="300"/>
                                  </p:stCondLst>
                                  <p:childTnLst>
                                    <p:set>
                                      <p:cBhvr>
                                        <p:cTn dur="1" fill="hold" id="39">
                                          <p:stCondLst>
                                            <p:cond delay="0"/>
                                          </p:stCondLst>
                                        </p:cTn>
                                        <p:tgtEl>
                                          <p:spTgt spid="13"/>
                                        </p:tgtEl>
                                        <p:attrNameLst>
                                          <p:attrName>style.visibility</p:attrName>
                                        </p:attrNameLst>
                                      </p:cBhvr>
                                      <p:to>
                                        <p:strVal val="visible"/>
                                      </p:to>
                                    </p:set>
                                    <p:anim calcmode="lin" valueType="num">
                                      <p:cBhvr>
                                        <p:cTn dur="500" fill="hold" id="40"/>
                                        <p:tgtEl>
                                          <p:spTgt spid="13"/>
                                        </p:tgtEl>
                                        <p:attrNameLst>
                                          <p:attrName>ppt_w</p:attrName>
                                        </p:attrNameLst>
                                      </p:cBhvr>
                                      <p:tavLst>
                                        <p:tav tm="0">
                                          <p:val>
                                            <p:strVal val="4*#ppt_w"/>
                                          </p:val>
                                        </p:tav>
                                        <p:tav tm="100000">
                                          <p:val>
                                            <p:strVal val="#ppt_w"/>
                                          </p:val>
                                        </p:tav>
                                      </p:tavLst>
                                    </p:anim>
                                    <p:anim calcmode="lin" valueType="num">
                                      <p:cBhvr>
                                        <p:cTn dur="500" fill="hold" id="41"/>
                                        <p:tgtEl>
                                          <p:spTgt spid="13"/>
                                        </p:tgtEl>
                                        <p:attrNameLst>
                                          <p:attrName>ppt_h</p:attrName>
                                        </p:attrNameLst>
                                      </p:cBhvr>
                                      <p:tavLst>
                                        <p:tav tm="0">
                                          <p:val>
                                            <p:strVal val="4*#ppt_h"/>
                                          </p:val>
                                        </p:tav>
                                        <p:tav tm="100000">
                                          <p:val>
                                            <p:strVal val="#ppt_h"/>
                                          </p:val>
                                        </p:tav>
                                      </p:tavLst>
                                    </p:anim>
                                  </p:childTnLst>
                                </p:cTn>
                              </p:par>
                              <p:par>
                                <p:cTn fill="hold" grpId="0" id="42" nodeType="withEffect" presetClass="entr" presetID="23" presetSubtype="32">
                                  <p:stCondLst>
                                    <p:cond delay="100"/>
                                  </p:stCondLst>
                                  <p:childTnLst>
                                    <p:set>
                                      <p:cBhvr>
                                        <p:cTn dur="1" fill="hold" id="43">
                                          <p:stCondLst>
                                            <p:cond delay="0"/>
                                          </p:stCondLst>
                                        </p:cTn>
                                        <p:tgtEl>
                                          <p:spTgt spid="15"/>
                                        </p:tgtEl>
                                        <p:attrNameLst>
                                          <p:attrName>style.visibility</p:attrName>
                                        </p:attrNameLst>
                                      </p:cBhvr>
                                      <p:to>
                                        <p:strVal val="visible"/>
                                      </p:to>
                                    </p:set>
                                    <p:anim calcmode="lin" valueType="num">
                                      <p:cBhvr>
                                        <p:cTn dur="500" fill="hold" id="44"/>
                                        <p:tgtEl>
                                          <p:spTgt spid="15"/>
                                        </p:tgtEl>
                                        <p:attrNameLst>
                                          <p:attrName>ppt_w</p:attrName>
                                        </p:attrNameLst>
                                      </p:cBhvr>
                                      <p:tavLst>
                                        <p:tav tm="0">
                                          <p:val>
                                            <p:strVal val="4*#ppt_w"/>
                                          </p:val>
                                        </p:tav>
                                        <p:tav tm="100000">
                                          <p:val>
                                            <p:strVal val="#ppt_w"/>
                                          </p:val>
                                        </p:tav>
                                      </p:tavLst>
                                    </p:anim>
                                    <p:anim calcmode="lin" valueType="num">
                                      <p:cBhvr>
                                        <p:cTn dur="500" fill="hold" id="45"/>
                                        <p:tgtEl>
                                          <p:spTgt spid="15"/>
                                        </p:tgtEl>
                                        <p:attrNameLst>
                                          <p:attrName>ppt_h</p:attrName>
                                        </p:attrNameLst>
                                      </p:cBhvr>
                                      <p:tavLst>
                                        <p:tav tm="0">
                                          <p:val>
                                            <p:strVal val="4*#ppt_h"/>
                                          </p:val>
                                        </p:tav>
                                        <p:tav tm="100000">
                                          <p:val>
                                            <p:strVal val="#ppt_h"/>
                                          </p:val>
                                        </p:tav>
                                      </p:tavLst>
                                    </p:anim>
                                  </p:childTnLst>
                                </p:cTn>
                              </p:par>
                            </p:childTnLst>
                          </p:cTn>
                        </p:par>
                        <p:par>
                          <p:cTn fill="hold" id="46" nodeType="afterGroup">
                            <p:stCondLst>
                              <p:cond delay="2300"/>
                            </p:stCondLst>
                            <p:childTnLst>
                              <p:par>
                                <p:cTn fill="hold" grpId="0" id="47" nodeType="afterEffect" presetClass="entr" presetID="10" presetSubtype="0">
                                  <p:stCondLst>
                                    <p:cond delay="0"/>
                                  </p:stCondLst>
                                  <p:childTnLst>
                                    <p:set>
                                      <p:cBhvr>
                                        <p:cTn dur="1" fill="hold" id="48">
                                          <p:stCondLst>
                                            <p:cond delay="0"/>
                                          </p:stCondLst>
                                        </p:cTn>
                                        <p:tgtEl>
                                          <p:spTgt spid="23"/>
                                        </p:tgtEl>
                                        <p:attrNameLst>
                                          <p:attrName>style.visibility</p:attrName>
                                        </p:attrNameLst>
                                      </p:cBhvr>
                                      <p:to>
                                        <p:strVal val="visible"/>
                                      </p:to>
                                    </p:set>
                                    <p:animEffect filter="fade" transition="in">
                                      <p:cBhvr>
                                        <p:cTn dur="500" id="49"/>
                                        <p:tgtEl>
                                          <p:spTgt spid="23"/>
                                        </p:tgtEl>
                                      </p:cBhvr>
                                    </p:animEffect>
                                  </p:childTnLst>
                                </p:cTn>
                              </p:par>
                              <p:par>
                                <p:cTn fill="hold" grpId="0" id="50" nodeType="withEffect" presetClass="entr" presetID="10" presetSubtype="0">
                                  <p:stCondLst>
                                    <p:cond delay="0"/>
                                  </p:stCondLst>
                                  <p:childTnLst>
                                    <p:set>
                                      <p:cBhvr>
                                        <p:cTn dur="1" fill="hold" id="51">
                                          <p:stCondLst>
                                            <p:cond delay="0"/>
                                          </p:stCondLst>
                                        </p:cTn>
                                        <p:tgtEl>
                                          <p:spTgt spid="11"/>
                                        </p:tgtEl>
                                        <p:attrNameLst>
                                          <p:attrName>style.visibility</p:attrName>
                                        </p:attrNameLst>
                                      </p:cBhvr>
                                      <p:to>
                                        <p:strVal val="visible"/>
                                      </p:to>
                                    </p:set>
                                    <p:animEffect filter="fade" transition="in">
                                      <p:cBhvr>
                                        <p:cTn dur="500" id="52"/>
                                        <p:tgtEl>
                                          <p:spTgt spid="11"/>
                                        </p:tgtEl>
                                      </p:cBhvr>
                                    </p:animEffect>
                                  </p:childTnLst>
                                </p:cTn>
                              </p:par>
                              <p:par>
                                <p:cTn fill="hold" grpId="0" id="53" nodeType="withEffect" presetClass="entr" presetID="10" presetSubtype="0">
                                  <p:stCondLst>
                                    <p:cond delay="0"/>
                                  </p:stCondLst>
                                  <p:childTnLst>
                                    <p:set>
                                      <p:cBhvr>
                                        <p:cTn dur="1" fill="hold" id="54">
                                          <p:stCondLst>
                                            <p:cond delay="0"/>
                                          </p:stCondLst>
                                        </p:cTn>
                                        <p:tgtEl>
                                          <p:spTgt spid="14"/>
                                        </p:tgtEl>
                                        <p:attrNameLst>
                                          <p:attrName>style.visibility</p:attrName>
                                        </p:attrNameLst>
                                      </p:cBhvr>
                                      <p:to>
                                        <p:strVal val="visible"/>
                                      </p:to>
                                    </p:set>
                                    <p:animEffect filter="fade" transition="in">
                                      <p:cBhvr>
                                        <p:cTn dur="500" id="55"/>
                                        <p:tgtEl>
                                          <p:spTgt spid="14"/>
                                        </p:tgtEl>
                                      </p:cBhvr>
                                    </p:animEffect>
                                  </p:childTnLst>
                                </p:cTn>
                              </p:par>
                              <p:par>
                                <p:cTn fill="hold" grpId="0" id="56" nodeType="withEffect" presetClass="entr" presetID="10" presetSubtype="0">
                                  <p:stCondLst>
                                    <p:cond delay="0"/>
                                  </p:stCondLst>
                                  <p:childTnLst>
                                    <p:set>
                                      <p:cBhvr>
                                        <p:cTn dur="1" fill="hold" id="57">
                                          <p:stCondLst>
                                            <p:cond delay="0"/>
                                          </p:stCondLst>
                                        </p:cTn>
                                        <p:tgtEl>
                                          <p:spTgt spid="12"/>
                                        </p:tgtEl>
                                        <p:attrNameLst>
                                          <p:attrName>style.visibility</p:attrName>
                                        </p:attrNameLst>
                                      </p:cBhvr>
                                      <p:to>
                                        <p:strVal val="visible"/>
                                      </p:to>
                                    </p:set>
                                    <p:animEffect filter="fade" transition="in">
                                      <p:cBhvr>
                                        <p:cTn dur="500" id="58"/>
                                        <p:tgtEl>
                                          <p:spTgt spid="12"/>
                                        </p:tgtEl>
                                      </p:cBhvr>
                                    </p:animEffect>
                                  </p:childTnLst>
                                </p:cTn>
                              </p:par>
                              <p:par>
                                <p:cTn fill="hold" grpId="0" id="59" nodeType="withEffect" presetClass="entr" presetID="10" presetSubtype="0">
                                  <p:stCondLst>
                                    <p:cond delay="0"/>
                                  </p:stCondLst>
                                  <p:childTnLst>
                                    <p:set>
                                      <p:cBhvr>
                                        <p:cTn dur="1" fill="hold" id="60">
                                          <p:stCondLst>
                                            <p:cond delay="0"/>
                                          </p:stCondLst>
                                        </p:cTn>
                                        <p:tgtEl>
                                          <p:spTgt spid="16"/>
                                        </p:tgtEl>
                                        <p:attrNameLst>
                                          <p:attrName>style.visibility</p:attrName>
                                        </p:attrNameLst>
                                      </p:cBhvr>
                                      <p:to>
                                        <p:strVal val="visible"/>
                                      </p:to>
                                    </p:set>
                                    <p:animEffect filter="fade" transition="in">
                                      <p:cBhvr>
                                        <p:cTn dur="500" id="61"/>
                                        <p:tgtEl>
                                          <p:spTgt spid="16"/>
                                        </p:tgtEl>
                                      </p:cBhvr>
                                    </p:animEffect>
                                  </p:childTnLst>
                                </p:cTn>
                              </p:par>
                            </p:childTnLst>
                          </p:cTn>
                        </p:par>
                        <p:par>
                          <p:cTn fill="hold" id="62" nodeType="afterGroup">
                            <p:stCondLst>
                              <p:cond delay="2800"/>
                            </p:stCondLst>
                            <p:childTnLst>
                              <p:par>
                                <p:cTn fill="hold" grpId="0" id="63" nodeType="afterEffect" presetClass="entr" presetID="23" presetSubtype="16">
                                  <p:stCondLst>
                                    <p:cond delay="0"/>
                                  </p:stCondLst>
                                  <p:childTnLst>
                                    <p:set>
                                      <p:cBhvr>
                                        <p:cTn dur="1" fill="hold" id="64">
                                          <p:stCondLst>
                                            <p:cond delay="0"/>
                                          </p:stCondLst>
                                        </p:cTn>
                                        <p:tgtEl>
                                          <p:spTgt spid="17"/>
                                        </p:tgtEl>
                                        <p:attrNameLst>
                                          <p:attrName>style.visibility</p:attrName>
                                        </p:attrNameLst>
                                      </p:cBhvr>
                                      <p:to>
                                        <p:strVal val="visible"/>
                                      </p:to>
                                    </p:set>
                                    <p:anim calcmode="lin" valueType="num">
                                      <p:cBhvr>
                                        <p:cTn dur="500" fill="hold" id="65"/>
                                        <p:tgtEl>
                                          <p:spTgt spid="17"/>
                                        </p:tgtEl>
                                        <p:attrNameLst>
                                          <p:attrName>ppt_w</p:attrName>
                                        </p:attrNameLst>
                                      </p:cBhvr>
                                      <p:tavLst>
                                        <p:tav tm="0">
                                          <p:val>
                                            <p:fltVal val="0"/>
                                          </p:val>
                                        </p:tav>
                                        <p:tav tm="100000">
                                          <p:val>
                                            <p:strVal val="#ppt_w"/>
                                          </p:val>
                                        </p:tav>
                                      </p:tavLst>
                                    </p:anim>
                                    <p:anim calcmode="lin" valueType="num">
                                      <p:cBhvr>
                                        <p:cTn dur="500" fill="hold" id="66"/>
                                        <p:tgtEl>
                                          <p:spTgt spid="17"/>
                                        </p:tgtEl>
                                        <p:attrNameLst>
                                          <p:attrName>ppt_h</p:attrName>
                                        </p:attrNameLst>
                                      </p:cBhvr>
                                      <p:tavLst>
                                        <p:tav tm="0">
                                          <p:val>
                                            <p:fltVal val="0"/>
                                          </p:val>
                                        </p:tav>
                                        <p:tav tm="100000">
                                          <p:val>
                                            <p:strVal val="#ppt_h"/>
                                          </p:val>
                                        </p:tav>
                                      </p:tavLst>
                                    </p:anim>
                                  </p:childTnLst>
                                </p:cTn>
                              </p:par>
                              <p:par>
                                <p:cTn fill="hold" grpId="0" id="67" nodeType="withEffect" presetClass="entr" presetID="23" presetSubtype="16">
                                  <p:stCondLst>
                                    <p:cond delay="100"/>
                                  </p:stCondLst>
                                  <p:childTnLst>
                                    <p:set>
                                      <p:cBhvr>
                                        <p:cTn dur="1" fill="hold" id="68">
                                          <p:stCondLst>
                                            <p:cond delay="0"/>
                                          </p:stCondLst>
                                        </p:cTn>
                                        <p:tgtEl>
                                          <p:spTgt spid="18"/>
                                        </p:tgtEl>
                                        <p:attrNameLst>
                                          <p:attrName>style.visibility</p:attrName>
                                        </p:attrNameLst>
                                      </p:cBhvr>
                                      <p:to>
                                        <p:strVal val="visible"/>
                                      </p:to>
                                    </p:set>
                                    <p:anim calcmode="lin" valueType="num">
                                      <p:cBhvr>
                                        <p:cTn dur="500" fill="hold" id="69"/>
                                        <p:tgtEl>
                                          <p:spTgt spid="18"/>
                                        </p:tgtEl>
                                        <p:attrNameLst>
                                          <p:attrName>ppt_w</p:attrName>
                                        </p:attrNameLst>
                                      </p:cBhvr>
                                      <p:tavLst>
                                        <p:tav tm="0">
                                          <p:val>
                                            <p:fltVal val="0"/>
                                          </p:val>
                                        </p:tav>
                                        <p:tav tm="100000">
                                          <p:val>
                                            <p:strVal val="#ppt_w"/>
                                          </p:val>
                                        </p:tav>
                                      </p:tavLst>
                                    </p:anim>
                                    <p:anim calcmode="lin" valueType="num">
                                      <p:cBhvr>
                                        <p:cTn dur="500" fill="hold" id="70"/>
                                        <p:tgtEl>
                                          <p:spTgt spid="18"/>
                                        </p:tgtEl>
                                        <p:attrNameLst>
                                          <p:attrName>ppt_h</p:attrName>
                                        </p:attrNameLst>
                                      </p:cBhvr>
                                      <p:tavLst>
                                        <p:tav tm="0">
                                          <p:val>
                                            <p:fltVal val="0"/>
                                          </p:val>
                                        </p:tav>
                                        <p:tav tm="100000">
                                          <p:val>
                                            <p:strVal val="#ppt_h"/>
                                          </p:val>
                                        </p:tav>
                                      </p:tavLst>
                                    </p:anim>
                                  </p:childTnLst>
                                </p:cTn>
                              </p:par>
                              <p:par>
                                <p:cTn fill="hold" grpId="0" id="71" nodeType="withEffect" presetClass="entr" presetID="23" presetSubtype="16">
                                  <p:stCondLst>
                                    <p:cond delay="200"/>
                                  </p:stCondLst>
                                  <p:childTnLst>
                                    <p:set>
                                      <p:cBhvr>
                                        <p:cTn dur="1" fill="hold" id="72">
                                          <p:stCondLst>
                                            <p:cond delay="0"/>
                                          </p:stCondLst>
                                        </p:cTn>
                                        <p:tgtEl>
                                          <p:spTgt spid="19"/>
                                        </p:tgtEl>
                                        <p:attrNameLst>
                                          <p:attrName>style.visibility</p:attrName>
                                        </p:attrNameLst>
                                      </p:cBhvr>
                                      <p:to>
                                        <p:strVal val="visible"/>
                                      </p:to>
                                    </p:set>
                                    <p:anim calcmode="lin" valueType="num">
                                      <p:cBhvr>
                                        <p:cTn dur="500" fill="hold" id="73"/>
                                        <p:tgtEl>
                                          <p:spTgt spid="19"/>
                                        </p:tgtEl>
                                        <p:attrNameLst>
                                          <p:attrName>ppt_w</p:attrName>
                                        </p:attrNameLst>
                                      </p:cBhvr>
                                      <p:tavLst>
                                        <p:tav tm="0">
                                          <p:val>
                                            <p:fltVal val="0"/>
                                          </p:val>
                                        </p:tav>
                                        <p:tav tm="100000">
                                          <p:val>
                                            <p:strVal val="#ppt_w"/>
                                          </p:val>
                                        </p:tav>
                                      </p:tavLst>
                                    </p:anim>
                                    <p:anim calcmode="lin" valueType="num">
                                      <p:cBhvr>
                                        <p:cTn dur="500" fill="hold" id="74"/>
                                        <p:tgtEl>
                                          <p:spTgt spid="19"/>
                                        </p:tgtEl>
                                        <p:attrNameLst>
                                          <p:attrName>ppt_h</p:attrName>
                                        </p:attrNameLst>
                                      </p:cBhvr>
                                      <p:tavLst>
                                        <p:tav tm="0">
                                          <p:val>
                                            <p:fltVal val="0"/>
                                          </p:val>
                                        </p:tav>
                                        <p:tav tm="100000">
                                          <p:val>
                                            <p:strVal val="#ppt_h"/>
                                          </p:val>
                                        </p:tav>
                                      </p:tavLst>
                                    </p:anim>
                                  </p:childTnLst>
                                </p:cTn>
                              </p:par>
                              <p:par>
                                <p:cTn fill="hold" grpId="0" id="75" nodeType="withEffect" presetClass="entr" presetID="23" presetSubtype="16">
                                  <p:stCondLst>
                                    <p:cond delay="100"/>
                                  </p:stCondLst>
                                  <p:childTnLst>
                                    <p:set>
                                      <p:cBhvr>
                                        <p:cTn dur="1" fill="hold" id="76">
                                          <p:stCondLst>
                                            <p:cond delay="0"/>
                                          </p:stCondLst>
                                        </p:cTn>
                                        <p:tgtEl>
                                          <p:spTgt spid="20"/>
                                        </p:tgtEl>
                                        <p:attrNameLst>
                                          <p:attrName>style.visibility</p:attrName>
                                        </p:attrNameLst>
                                      </p:cBhvr>
                                      <p:to>
                                        <p:strVal val="visible"/>
                                      </p:to>
                                    </p:set>
                                    <p:anim calcmode="lin" valueType="num">
                                      <p:cBhvr>
                                        <p:cTn dur="500" fill="hold" id="77"/>
                                        <p:tgtEl>
                                          <p:spTgt spid="20"/>
                                        </p:tgtEl>
                                        <p:attrNameLst>
                                          <p:attrName>ppt_w</p:attrName>
                                        </p:attrNameLst>
                                      </p:cBhvr>
                                      <p:tavLst>
                                        <p:tav tm="0">
                                          <p:val>
                                            <p:fltVal val="0"/>
                                          </p:val>
                                        </p:tav>
                                        <p:tav tm="100000">
                                          <p:val>
                                            <p:strVal val="#ppt_w"/>
                                          </p:val>
                                        </p:tav>
                                      </p:tavLst>
                                    </p:anim>
                                    <p:anim calcmode="lin" valueType="num">
                                      <p:cBhvr>
                                        <p:cTn dur="500" fill="hold" id="78"/>
                                        <p:tgtEl>
                                          <p:spTgt spid="20"/>
                                        </p:tgtEl>
                                        <p:attrNameLst>
                                          <p:attrName>ppt_h</p:attrName>
                                        </p:attrNameLst>
                                      </p:cBhvr>
                                      <p:tavLst>
                                        <p:tav tm="0">
                                          <p:val>
                                            <p:fltVal val="0"/>
                                          </p:val>
                                        </p:tav>
                                        <p:tav tm="100000">
                                          <p:val>
                                            <p:strVal val="#ppt_h"/>
                                          </p:val>
                                        </p:tav>
                                      </p:tavLst>
                                    </p:anim>
                                  </p:childTnLst>
                                </p:cTn>
                              </p:par>
                              <p:par>
                                <p:cTn fill="hold" grpId="0" id="79" nodeType="withEffect" presetClass="entr" presetID="23" presetSubtype="16">
                                  <p:stCondLst>
                                    <p:cond delay="300"/>
                                  </p:stCondLst>
                                  <p:childTnLst>
                                    <p:set>
                                      <p:cBhvr>
                                        <p:cTn dur="1" fill="hold" id="80">
                                          <p:stCondLst>
                                            <p:cond delay="0"/>
                                          </p:stCondLst>
                                        </p:cTn>
                                        <p:tgtEl>
                                          <p:spTgt spid="21"/>
                                        </p:tgtEl>
                                        <p:attrNameLst>
                                          <p:attrName>style.visibility</p:attrName>
                                        </p:attrNameLst>
                                      </p:cBhvr>
                                      <p:to>
                                        <p:strVal val="visible"/>
                                      </p:to>
                                    </p:set>
                                    <p:anim calcmode="lin" valueType="num">
                                      <p:cBhvr>
                                        <p:cTn dur="500" fill="hold" id="81"/>
                                        <p:tgtEl>
                                          <p:spTgt spid="21"/>
                                        </p:tgtEl>
                                        <p:attrNameLst>
                                          <p:attrName>ppt_w</p:attrName>
                                        </p:attrNameLst>
                                      </p:cBhvr>
                                      <p:tavLst>
                                        <p:tav tm="0">
                                          <p:val>
                                            <p:fltVal val="0"/>
                                          </p:val>
                                        </p:tav>
                                        <p:tav tm="100000">
                                          <p:val>
                                            <p:strVal val="#ppt_w"/>
                                          </p:val>
                                        </p:tav>
                                      </p:tavLst>
                                    </p:anim>
                                    <p:anim calcmode="lin" valueType="num">
                                      <p:cBhvr>
                                        <p:cTn dur="500" fill="hold" id="82"/>
                                        <p:tgtEl>
                                          <p:spTgt spid="21"/>
                                        </p:tgtEl>
                                        <p:attrNameLst>
                                          <p:attrName>ppt_h</p:attrName>
                                        </p:attrNameLst>
                                      </p:cBhvr>
                                      <p:tavLst>
                                        <p:tav tm="0">
                                          <p:val>
                                            <p:fltVal val="0"/>
                                          </p:val>
                                        </p:tav>
                                        <p:tav tm="100000">
                                          <p:val>
                                            <p:strVal val="#ppt_h"/>
                                          </p:val>
                                        </p:tav>
                                      </p:tavLst>
                                    </p:anim>
                                  </p:childTnLst>
                                </p:cTn>
                              </p:par>
                              <p:par>
                                <p:cTn fill="hold" grpId="0" id="83" nodeType="withEffect" presetClass="entr" presetID="10" presetSubtype="0">
                                  <p:stCondLst>
                                    <p:cond delay="500"/>
                                  </p:stCondLst>
                                  <p:childTnLst>
                                    <p:set>
                                      <p:cBhvr>
                                        <p:cTn dur="1" fill="hold" id="84">
                                          <p:stCondLst>
                                            <p:cond delay="0"/>
                                          </p:stCondLst>
                                        </p:cTn>
                                        <p:tgtEl>
                                          <p:spTgt spid="24"/>
                                        </p:tgtEl>
                                        <p:attrNameLst>
                                          <p:attrName>style.visibility</p:attrName>
                                        </p:attrNameLst>
                                      </p:cBhvr>
                                      <p:to>
                                        <p:strVal val="visible"/>
                                      </p:to>
                                    </p:set>
                                    <p:animEffect filter="fade" transition="in">
                                      <p:cBhvr>
                                        <p:cTn dur="500" id="85"/>
                                        <p:tgtEl>
                                          <p:spTgt spid="24"/>
                                        </p:tgtEl>
                                      </p:cBhvr>
                                    </p:animEffect>
                                  </p:childTnLst>
                                </p:cTn>
                              </p:par>
                              <p:par>
                                <p:cTn fill="hold" id="86" nodeType="withEffect" presetClass="entr" presetID="22" presetSubtype="8">
                                  <p:stCondLst>
                                    <p:cond delay="500"/>
                                  </p:stCondLst>
                                  <p:childTnLst>
                                    <p:set>
                                      <p:cBhvr>
                                        <p:cTn dur="1" fill="hold" id="87">
                                          <p:stCondLst>
                                            <p:cond delay="0"/>
                                          </p:stCondLst>
                                        </p:cTn>
                                        <p:tgtEl>
                                          <p:spTgt spid="27"/>
                                        </p:tgtEl>
                                        <p:attrNameLst>
                                          <p:attrName>style.visibility</p:attrName>
                                        </p:attrNameLst>
                                      </p:cBhvr>
                                      <p:to>
                                        <p:strVal val="visible"/>
                                      </p:to>
                                    </p:set>
                                    <p:animEffect filter="wipe(left)" transition="in">
                                      <p:cBhvr>
                                        <p:cTn dur="500" id="88"/>
                                        <p:tgtEl>
                                          <p:spTgt spid="27"/>
                                        </p:tgtEl>
                                      </p:cBhvr>
                                    </p:animEffect>
                                  </p:childTnLst>
                                </p:cTn>
                              </p:par>
                              <p:par>
                                <p:cTn fill="hold" id="89" nodeType="withEffect" presetClass="entr" presetID="10" presetSubtype="0">
                                  <p:stCondLst>
                                    <p:cond delay="500"/>
                                  </p:stCondLst>
                                  <p:childTnLst>
                                    <p:set>
                                      <p:cBhvr>
                                        <p:cTn dur="1" fill="hold" id="90">
                                          <p:stCondLst>
                                            <p:cond delay="0"/>
                                          </p:stCondLst>
                                        </p:cTn>
                                        <p:tgtEl>
                                          <p:spTgt spid="29"/>
                                        </p:tgtEl>
                                        <p:attrNameLst>
                                          <p:attrName>style.visibility</p:attrName>
                                        </p:attrNameLst>
                                      </p:cBhvr>
                                      <p:to>
                                        <p:strVal val="visible"/>
                                      </p:to>
                                    </p:set>
                                    <p:animEffect filter="fade" transition="in">
                                      <p:cBhvr>
                                        <p:cTn dur="500" id="91"/>
                                        <p:tgtEl>
                                          <p:spTgt spid="29"/>
                                        </p:tgtEl>
                                      </p:cBhvr>
                                    </p:animEffect>
                                  </p:childTnLst>
                                </p:cTn>
                              </p:par>
                              <p:par>
                                <p:cTn fill="hold" grpId="0" id="92" nodeType="withEffect" presetClass="entr" presetID="10" presetSubtype="0">
                                  <p:stCondLst>
                                    <p:cond delay="1000"/>
                                  </p:stCondLst>
                                  <p:childTnLst>
                                    <p:set>
                                      <p:cBhvr>
                                        <p:cTn dur="1" fill="hold" id="93">
                                          <p:stCondLst>
                                            <p:cond delay="0"/>
                                          </p:stCondLst>
                                        </p:cTn>
                                        <p:tgtEl>
                                          <p:spTgt spid="25"/>
                                        </p:tgtEl>
                                        <p:attrNameLst>
                                          <p:attrName>style.visibility</p:attrName>
                                        </p:attrNameLst>
                                      </p:cBhvr>
                                      <p:to>
                                        <p:strVal val="visible"/>
                                      </p:to>
                                    </p:set>
                                    <p:animEffect filter="fade" transition="in">
                                      <p:cBhvr>
                                        <p:cTn dur="500" id="94"/>
                                        <p:tgtEl>
                                          <p:spTgt spid="25"/>
                                        </p:tgtEl>
                                      </p:cBhvr>
                                    </p:animEffect>
                                  </p:childTnLst>
                                </p:cTn>
                              </p:par>
                              <p:par>
                                <p:cTn fill="hold" id="95" nodeType="withEffect" presetClass="entr" presetID="22" presetSubtype="8">
                                  <p:stCondLst>
                                    <p:cond delay="1000"/>
                                  </p:stCondLst>
                                  <p:childTnLst>
                                    <p:set>
                                      <p:cBhvr>
                                        <p:cTn dur="1" fill="hold" id="96">
                                          <p:stCondLst>
                                            <p:cond delay="0"/>
                                          </p:stCondLst>
                                        </p:cTn>
                                        <p:tgtEl>
                                          <p:spTgt spid="28"/>
                                        </p:tgtEl>
                                        <p:attrNameLst>
                                          <p:attrName>style.visibility</p:attrName>
                                        </p:attrNameLst>
                                      </p:cBhvr>
                                      <p:to>
                                        <p:strVal val="visible"/>
                                      </p:to>
                                    </p:set>
                                    <p:animEffect filter="wipe(left)" transition="in">
                                      <p:cBhvr>
                                        <p:cTn dur="500" id="97"/>
                                        <p:tgtEl>
                                          <p:spTgt spid="28"/>
                                        </p:tgtEl>
                                      </p:cBhvr>
                                    </p:animEffect>
                                  </p:childTnLst>
                                </p:cTn>
                              </p:par>
                              <p:par>
                                <p:cTn fill="hold" id="98" nodeType="withEffect" presetClass="entr" presetID="10" presetSubtype="0">
                                  <p:stCondLst>
                                    <p:cond delay="1000"/>
                                  </p:stCondLst>
                                  <p:childTnLst>
                                    <p:set>
                                      <p:cBhvr>
                                        <p:cTn dur="1" fill="hold" id="99">
                                          <p:stCondLst>
                                            <p:cond delay="0"/>
                                          </p:stCondLst>
                                        </p:cTn>
                                        <p:tgtEl>
                                          <p:spTgt spid="34"/>
                                        </p:tgtEl>
                                        <p:attrNameLst>
                                          <p:attrName>style.visibility</p:attrName>
                                        </p:attrNameLst>
                                      </p:cBhvr>
                                      <p:to>
                                        <p:strVal val="visible"/>
                                      </p:to>
                                    </p:set>
                                    <p:animEffect filter="fade" transition="in">
                                      <p:cBhvr>
                                        <p:cTn dur="500" id="100"/>
                                        <p:tgtEl>
                                          <p:spTgt spid="34"/>
                                        </p:tgtEl>
                                      </p:cBhvr>
                                    </p:animEffect>
                                  </p:childTnLst>
                                </p:cTn>
                              </p:par>
                              <p:par>
                                <p:cTn fill="hold" grpId="0" id="101" nodeType="withEffect" presetClass="entr" presetID="10" presetSubtype="0">
                                  <p:stCondLst>
                                    <p:cond delay="1500"/>
                                  </p:stCondLst>
                                  <p:childTnLst>
                                    <p:set>
                                      <p:cBhvr>
                                        <p:cTn dur="1" fill="hold" id="102">
                                          <p:stCondLst>
                                            <p:cond delay="0"/>
                                          </p:stCondLst>
                                        </p:cTn>
                                        <p:tgtEl>
                                          <p:spTgt spid="26"/>
                                        </p:tgtEl>
                                        <p:attrNameLst>
                                          <p:attrName>style.visibility</p:attrName>
                                        </p:attrNameLst>
                                      </p:cBhvr>
                                      <p:to>
                                        <p:strVal val="visible"/>
                                      </p:to>
                                    </p:set>
                                    <p:animEffect filter="fade" transition="in">
                                      <p:cBhvr>
                                        <p:cTn dur="500" id="103"/>
                                        <p:tgtEl>
                                          <p:spTgt spid="26"/>
                                        </p:tgtEl>
                                      </p:cBhvr>
                                    </p:animEffect>
                                  </p:childTnLst>
                                </p:cTn>
                              </p:par>
                              <p:par>
                                <p:cTn fill="hold" id="104" nodeType="withEffect" presetClass="entr" presetID="10" presetSubtype="0">
                                  <p:stCondLst>
                                    <p:cond delay="1500"/>
                                  </p:stCondLst>
                                  <p:childTnLst>
                                    <p:set>
                                      <p:cBhvr>
                                        <p:cTn dur="1" fill="hold" id="105">
                                          <p:stCondLst>
                                            <p:cond delay="0"/>
                                          </p:stCondLst>
                                        </p:cTn>
                                        <p:tgtEl>
                                          <p:spTgt spid="39"/>
                                        </p:tgtEl>
                                        <p:attrNameLst>
                                          <p:attrName>style.visibility</p:attrName>
                                        </p:attrNameLst>
                                      </p:cBhvr>
                                      <p:to>
                                        <p:strVal val="visible"/>
                                      </p:to>
                                    </p:set>
                                    <p:animEffect filter="fade" transition="in">
                                      <p:cBhvr>
                                        <p:cTn dur="500" id="106"/>
                                        <p:tgtEl>
                                          <p:spTgt spid="3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8"/>
      <p:bldP grpId="0" spid="9"/>
      <p:bldP grpId="0" spid="6"/>
      <p:bldP grpId="0" spid="7"/>
      <p:bldP grpId="0" spid="11"/>
      <p:bldP grpId="0" spid="12"/>
      <p:bldP grpId="0" spid="13"/>
      <p:bldP grpId="0" spid="14"/>
      <p:bldP grpId="0" spid="15"/>
      <p:bldP grpId="0" spid="16"/>
      <p:bldP grpId="0" spid="17"/>
      <p:bldP grpId="0" spid="18"/>
      <p:bldP grpId="0" spid="19"/>
      <p:bldP grpId="0" spid="20"/>
      <p:bldP grpId="0" spid="21"/>
      <p:bldP grpId="0" spid="22"/>
      <p:bldP grpId="0" spid="23"/>
      <p:bldP grpId="0" spid="24"/>
      <p:bldP grpId="0" spid="25"/>
      <p:bldP grpId="0" spid="26"/>
    </p:bldLst>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8" name="TextBox 33"/>
          <p:cNvSpPr txBox="1"/>
          <p:nvPr/>
        </p:nvSpPr>
        <p:spPr>
          <a:xfrm>
            <a:off x="1184888" y="171551"/>
            <a:ext cx="1402080" cy="457200"/>
          </a:xfrm>
          <a:prstGeom prst="rect">
            <a:avLst/>
          </a:prstGeom>
          <a:noFill/>
        </p:spPr>
        <p:txBody>
          <a:bodyPr rtlCol="0" wrap="none">
            <a:spAutoFit/>
          </a:bodyPr>
          <a:lstStyle/>
          <a:p>
            <a:r>
              <a:rPr altLang="en-US" lang="zh-CN" sz="2400">
                <a:solidFill>
                  <a:srgbClr val="3F3F3F"/>
                </a:solidFill>
                <a:latin typeface="微软雅黑"/>
                <a:ea typeface="微软雅黑"/>
              </a:rPr>
              <a:t>组织架构</a:t>
            </a:r>
          </a:p>
        </p:txBody>
      </p:sp>
      <p:sp>
        <p:nvSpPr>
          <p:cNvPr id="9" name="Freeform 40"/>
          <p:cNvSpPr>
            <a:spLocks noEditPoints="1"/>
          </p:cNvSpPr>
          <p:nvPr/>
        </p:nvSpPr>
        <p:spPr bwMode="auto">
          <a:xfrm>
            <a:off x="553476" y="227694"/>
            <a:ext cx="264760" cy="392994"/>
          </a:xfrm>
          <a:custGeom>
            <a:gdLst>
              <a:gd fmla="*/ 173 w 579" name="T0"/>
              <a:gd fmla="*/ 818 h 857" name="T1"/>
              <a:gd fmla="*/ 551 w 579" name="T2"/>
              <a:gd fmla="*/ 818 h 857" name="T3"/>
              <a:gd fmla="*/ 571 w 579" name="T4"/>
              <a:gd fmla="*/ 838 h 857" name="T5"/>
              <a:gd fmla="*/ 551 w 579" name="T6"/>
              <a:gd fmla="*/ 857 h 857" name="T7"/>
              <a:gd fmla="*/ 173 w 579" name="T8"/>
              <a:gd fmla="*/ 857 h 857" name="T9"/>
              <a:gd fmla="*/ 153 w 579" name="T10"/>
              <a:gd fmla="*/ 838 h 857" name="T11"/>
              <a:gd fmla="*/ 173 w 579" name="T12"/>
              <a:gd fmla="*/ 818 h 857" name="T13"/>
              <a:gd fmla="*/ 181 w 579" name="T14"/>
              <a:gd fmla="*/ 632 h 857" name="T15"/>
              <a:gd fmla="*/ 389 w 579" name="T16"/>
              <a:gd fmla="*/ 290 h 857" name="T17"/>
              <a:gd fmla="*/ 462 w 579" name="T18"/>
              <a:gd fmla="*/ 334 h 857" name="T19"/>
              <a:gd fmla="*/ 255 w 579" name="T20"/>
              <a:gd fmla="*/ 676 h 857" name="T21"/>
              <a:gd fmla="*/ 181 w 579" name="T22"/>
              <a:gd fmla="*/ 632 h 857" name="T23"/>
              <a:gd fmla="*/ 35 w 579" name="T24"/>
              <a:gd fmla="*/ 543 h 857" name="T25"/>
              <a:gd fmla="*/ 243 w 579" name="T26"/>
              <a:gd fmla="*/ 201 h 857" name="T27"/>
              <a:gd fmla="*/ 316 w 579" name="T28"/>
              <a:gd fmla="*/ 245 h 857" name="T29"/>
              <a:gd fmla="*/ 108 w 579" name="T30"/>
              <a:gd fmla="*/ 587 h 857" name="T31"/>
              <a:gd fmla="*/ 35 w 579" name="T32"/>
              <a:gd fmla="*/ 543 h 857" name="T33"/>
              <a:gd fmla="*/ 2 w 579" name="T34"/>
              <a:gd fmla="*/ 820 h 857" name="T35"/>
              <a:gd fmla="*/ 22 w 579" name="T36"/>
              <a:gd fmla="*/ 650 h 857" name="T37"/>
              <a:gd fmla="*/ 165 w 579" name="T38"/>
              <a:gd fmla="*/ 736 h 857" name="T39"/>
              <a:gd fmla="*/ 24 w 579" name="T40"/>
              <a:gd fmla="*/ 833 h 857" name="T41"/>
              <a:gd fmla="*/ 2 w 579" name="T42"/>
              <a:gd fmla="*/ 820 h 857" name="T43"/>
              <a:gd fmla="*/ 299 w 579" name="T44"/>
              <a:gd fmla="*/ 106 h 857" name="T45"/>
              <a:gd fmla="*/ 269 w 579" name="T46"/>
              <a:gd fmla="*/ 156 h 857" name="T47"/>
              <a:gd fmla="*/ 488 w 579" name="T48"/>
              <a:gd fmla="*/ 289 h 857" name="T49"/>
              <a:gd fmla="*/ 519 w 579" name="T50"/>
              <a:gd fmla="*/ 239 h 857" name="T51"/>
              <a:gd fmla="*/ 299 w 579" name="T52"/>
              <a:gd fmla="*/ 106 h 857" name="T53"/>
              <a:gd fmla="*/ 346 w 579" name="T54"/>
              <a:gd fmla="*/ 30 h 857" name="T55"/>
              <a:gd fmla="*/ 412 w 579" name="T56"/>
              <a:gd fmla="*/ 14 h 857" name="T57"/>
              <a:gd fmla="*/ 549 w 579" name="T58"/>
              <a:gd fmla="*/ 97 h 857" name="T59"/>
              <a:gd fmla="*/ 566 w 579" name="T60"/>
              <a:gd fmla="*/ 163 h 857" name="T61"/>
              <a:gd fmla="*/ 547 w 579" name="T62"/>
              <a:gd fmla="*/ 194 h 857" name="T63"/>
              <a:gd fmla="*/ 327 w 579" name="T64"/>
              <a:gd fmla="*/ 61 h 857" name="T65"/>
              <a:gd fmla="*/ 346 w 579" name="T66"/>
              <a:gd fmla="*/ 30 h 857" name="T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b="b" l="0" r="r" t="0"/>
            <a:pathLst>
              <a:path h="857" w="579">
                <a:moveTo>
                  <a:pt x="173" y="818"/>
                </a:moveTo>
                <a:lnTo>
                  <a:pt x="551" y="818"/>
                </a:lnTo>
                <a:cubicBezTo>
                  <a:pt x="562" y="818"/>
                  <a:pt x="571" y="827"/>
                  <a:pt x="571" y="838"/>
                </a:cubicBezTo>
                <a:cubicBezTo>
                  <a:pt x="571" y="849"/>
                  <a:pt x="562" y="857"/>
                  <a:pt x="551" y="857"/>
                </a:cubicBezTo>
                <a:lnTo>
                  <a:pt x="173" y="857"/>
                </a:lnTo>
                <a:cubicBezTo>
                  <a:pt x="162" y="857"/>
                  <a:pt x="153" y="849"/>
                  <a:pt x="153" y="838"/>
                </a:cubicBezTo>
                <a:cubicBezTo>
                  <a:pt x="153" y="827"/>
                  <a:pt x="162" y="818"/>
                  <a:pt x="173" y="818"/>
                </a:cubicBezTo>
                <a:close/>
                <a:moveTo>
                  <a:pt x="181" y="632"/>
                </a:moveTo>
                <a:lnTo>
                  <a:pt x="389" y="290"/>
                </a:lnTo>
                <a:lnTo>
                  <a:pt x="462" y="334"/>
                </a:lnTo>
                <a:lnTo>
                  <a:pt x="255" y="676"/>
                </a:lnTo>
                <a:lnTo>
                  <a:pt x="181" y="632"/>
                </a:lnTo>
                <a:close/>
                <a:moveTo>
                  <a:pt x="35" y="543"/>
                </a:moveTo>
                <a:lnTo>
                  <a:pt x="243" y="201"/>
                </a:lnTo>
                <a:lnTo>
                  <a:pt x="316" y="245"/>
                </a:lnTo>
                <a:lnTo>
                  <a:pt x="108" y="587"/>
                </a:lnTo>
                <a:lnTo>
                  <a:pt x="35" y="543"/>
                </a:lnTo>
                <a:close/>
                <a:moveTo>
                  <a:pt x="2" y="820"/>
                </a:moveTo>
                <a:lnTo>
                  <a:pt x="22" y="650"/>
                </a:lnTo>
                <a:lnTo>
                  <a:pt x="165" y="736"/>
                </a:lnTo>
                <a:lnTo>
                  <a:pt x="24" y="833"/>
                </a:lnTo>
                <a:cubicBezTo>
                  <a:pt x="9" y="844"/>
                  <a:pt x="0" y="838"/>
                  <a:pt x="2" y="820"/>
                </a:cubicBezTo>
                <a:close/>
                <a:moveTo>
                  <a:pt x="299" y="106"/>
                </a:moveTo>
                <a:lnTo>
                  <a:pt x="269" y="156"/>
                </a:lnTo>
                <a:lnTo>
                  <a:pt x="488" y="289"/>
                </a:lnTo>
                <a:lnTo>
                  <a:pt x="519" y="239"/>
                </a:lnTo>
                <a:lnTo>
                  <a:pt x="299" y="106"/>
                </a:lnTo>
                <a:close/>
                <a:moveTo>
                  <a:pt x="346" y="30"/>
                </a:moveTo>
                <a:cubicBezTo>
                  <a:pt x="360" y="7"/>
                  <a:pt x="390" y="0"/>
                  <a:pt x="412" y="14"/>
                </a:cubicBezTo>
                <a:lnTo>
                  <a:pt x="549" y="97"/>
                </a:lnTo>
                <a:cubicBezTo>
                  <a:pt x="572" y="110"/>
                  <a:pt x="579" y="140"/>
                  <a:pt x="566" y="163"/>
                </a:cubicBezTo>
                <a:lnTo>
                  <a:pt x="547" y="194"/>
                </a:lnTo>
                <a:lnTo>
                  <a:pt x="327" y="61"/>
                </a:lnTo>
                <a:lnTo>
                  <a:pt x="346" y="30"/>
                </a:lnTo>
                <a:close/>
              </a:path>
            </a:pathLst>
          </a:custGeom>
          <a:solidFill>
            <a:srgbClr val="7F7F7F"/>
          </a:solidFill>
          <a:ln>
            <a:noFill/>
          </a:ln>
        </p:spPr>
        <p:txBody>
          <a:bodyPr anchor="t" anchorCtr="0" bIns="45720" compatLnSpc="1" lIns="91440" numCol="1" rIns="91440" tIns="45720" vert="horz" wrap="square">
            <a:prstTxWarp prst="textNoShape">
              <a:avLst/>
            </a:prstTxWarp>
          </a:bodyPr>
          <a:lstStyle/>
          <a:p>
            <a:endParaRPr altLang="en-US" lang="zh-CN"/>
          </a:p>
        </p:txBody>
      </p:sp>
      <p:cxnSp>
        <p:nvCxnSpPr>
          <p:cNvPr id="10" name="直接连接符 9"/>
          <p:cNvCxnSpPr/>
          <p:nvPr/>
        </p:nvCxnSpPr>
        <p:spPr bwMode="auto">
          <a:xfrm flipH="1">
            <a:off x="985302" y="616159"/>
            <a:ext cx="10746000" cy="0"/>
          </a:xfrm>
          <a:prstGeom prst="line">
            <a:avLst/>
          </a:prstGeom>
          <a:solidFill>
            <a:schemeClr val="accent1"/>
          </a:solidFill>
          <a:ln algn="ctr" cap="flat" cmpd="sng" w="9525">
            <a:solidFill>
              <a:srgbClr val="A6A6A6"/>
            </a:solidFill>
            <a:prstDash val="solid"/>
            <a:round/>
            <a:headEnd len="med" type="none" w="med"/>
            <a:tailEnd len="med" type="none" w="med"/>
          </a:ln>
          <a:effectLst/>
          <a:extLst>
            <a:ext uri="{AF507438-7753-43E0-B8FC-AC1667EBCBE1}">
              <a14:hiddenEffects>
                <a:effectLst>
                  <a:outerShdw algn="ctr" dir="2700000" dist="35921" rotWithShape="0">
                    <a:schemeClr val="bg2"/>
                  </a:outerShdw>
                </a:effectLst>
              </a14:hiddenEffects>
            </a:ext>
          </a:extLst>
        </p:spPr>
      </p:cxnSp>
      <p:cxnSp>
        <p:nvCxnSpPr>
          <p:cNvPr id="148" name="直接连接符 147"/>
          <p:cNvCxnSpPr/>
          <p:nvPr/>
        </p:nvCxnSpPr>
        <p:spPr>
          <a:xfrm>
            <a:off x="2340019" y="2141255"/>
            <a:ext cx="7195055" cy="0"/>
          </a:xfrm>
          <a:prstGeom prst="line">
            <a:avLst/>
          </a:prstGeom>
          <a:noFill/>
          <a:ln algn="ctr" cap="flat" cmpd="sng" w="12700">
            <a:solidFill>
              <a:sysClr lastClr="000000" val="windowText"/>
            </a:solidFill>
            <a:prstDash val="dash"/>
          </a:ln>
          <a:effectLst/>
        </p:spPr>
      </p:cxnSp>
      <p:cxnSp>
        <p:nvCxnSpPr>
          <p:cNvPr id="149" name="直接连接符 148"/>
          <p:cNvCxnSpPr/>
          <p:nvPr/>
        </p:nvCxnSpPr>
        <p:spPr>
          <a:xfrm>
            <a:off x="817947" y="2813331"/>
            <a:ext cx="3361475" cy="0"/>
          </a:xfrm>
          <a:prstGeom prst="line">
            <a:avLst/>
          </a:prstGeom>
          <a:noFill/>
          <a:ln algn="ctr" cap="flat" cmpd="sng" w="12700">
            <a:solidFill>
              <a:sysClr lastClr="000000" val="windowText"/>
            </a:solidFill>
            <a:prstDash val="dash"/>
          </a:ln>
          <a:effectLst/>
        </p:spPr>
      </p:cxnSp>
      <p:cxnSp>
        <p:nvCxnSpPr>
          <p:cNvPr id="150" name="直接连接符 149"/>
          <p:cNvCxnSpPr/>
          <p:nvPr/>
        </p:nvCxnSpPr>
        <p:spPr>
          <a:xfrm>
            <a:off x="5587909" y="2839074"/>
            <a:ext cx="1456633" cy="0"/>
          </a:xfrm>
          <a:prstGeom prst="line">
            <a:avLst/>
          </a:prstGeom>
          <a:noFill/>
          <a:ln algn="ctr" cap="flat" cmpd="sng" w="12700">
            <a:solidFill>
              <a:sysClr lastClr="000000" val="windowText"/>
            </a:solidFill>
            <a:prstDash val="dash"/>
          </a:ln>
          <a:effectLst/>
        </p:spPr>
      </p:cxnSp>
      <p:cxnSp>
        <p:nvCxnSpPr>
          <p:cNvPr id="151" name="直接连接符 150"/>
          <p:cNvCxnSpPr/>
          <p:nvPr/>
        </p:nvCxnSpPr>
        <p:spPr>
          <a:xfrm>
            <a:off x="7987868" y="2844727"/>
            <a:ext cx="3264859" cy="0"/>
          </a:xfrm>
          <a:prstGeom prst="line">
            <a:avLst/>
          </a:prstGeom>
          <a:noFill/>
          <a:ln algn="ctr" cap="flat" cmpd="sng" w="12700">
            <a:solidFill>
              <a:sysClr lastClr="000000" val="windowText"/>
            </a:solidFill>
            <a:prstDash val="dash"/>
          </a:ln>
          <a:effectLst/>
        </p:spPr>
      </p:cxnSp>
      <p:cxnSp>
        <p:nvCxnSpPr>
          <p:cNvPr id="152" name="直接连接符 151"/>
          <p:cNvCxnSpPr/>
          <p:nvPr/>
        </p:nvCxnSpPr>
        <p:spPr>
          <a:xfrm>
            <a:off x="5995270" y="1379812"/>
            <a:ext cx="13516" cy="1459263"/>
          </a:xfrm>
          <a:prstGeom prst="line">
            <a:avLst/>
          </a:prstGeom>
          <a:noFill/>
          <a:ln algn="ctr" cap="flat" cmpd="sng" w="12700">
            <a:solidFill>
              <a:sysClr lastClr="000000" val="windowText"/>
            </a:solidFill>
            <a:prstDash val="dash"/>
          </a:ln>
          <a:effectLst/>
        </p:spPr>
      </p:cxnSp>
      <p:cxnSp>
        <p:nvCxnSpPr>
          <p:cNvPr id="153" name="直接连接符 152"/>
          <p:cNvCxnSpPr/>
          <p:nvPr/>
        </p:nvCxnSpPr>
        <p:spPr>
          <a:xfrm>
            <a:off x="9544037" y="2141255"/>
            <a:ext cx="6759" cy="697819"/>
          </a:xfrm>
          <a:prstGeom prst="line">
            <a:avLst/>
          </a:prstGeom>
          <a:noFill/>
          <a:ln algn="ctr" cap="flat" cmpd="sng" w="12700">
            <a:solidFill>
              <a:sysClr lastClr="000000" val="windowText"/>
            </a:solidFill>
            <a:prstDash val="dash"/>
          </a:ln>
          <a:effectLst/>
        </p:spPr>
      </p:cxnSp>
      <p:cxnSp>
        <p:nvCxnSpPr>
          <p:cNvPr id="154" name="直接连接符 153"/>
          <p:cNvCxnSpPr/>
          <p:nvPr/>
        </p:nvCxnSpPr>
        <p:spPr>
          <a:xfrm flipH="1">
            <a:off x="2349996" y="2141255"/>
            <a:ext cx="0" cy="670931"/>
          </a:xfrm>
          <a:prstGeom prst="line">
            <a:avLst/>
          </a:prstGeom>
          <a:noFill/>
          <a:ln algn="ctr" cap="flat" cmpd="sng" w="12700">
            <a:solidFill>
              <a:sysClr lastClr="000000" val="windowText"/>
            </a:solidFill>
            <a:prstDash val="dash"/>
          </a:ln>
          <a:effectLst/>
        </p:spPr>
      </p:cxnSp>
      <p:cxnSp>
        <p:nvCxnSpPr>
          <p:cNvPr id="155" name="直接连接符 154"/>
          <p:cNvCxnSpPr/>
          <p:nvPr/>
        </p:nvCxnSpPr>
        <p:spPr>
          <a:xfrm>
            <a:off x="817947" y="2813331"/>
            <a:ext cx="2679" cy="1723727"/>
          </a:xfrm>
          <a:prstGeom prst="line">
            <a:avLst/>
          </a:prstGeom>
          <a:noFill/>
          <a:ln algn="ctr" cap="flat" cmpd="sng" w="12700">
            <a:solidFill>
              <a:sysClr lastClr="000000" val="windowText"/>
            </a:solidFill>
            <a:prstDash val="dash"/>
          </a:ln>
          <a:effectLst/>
        </p:spPr>
      </p:cxnSp>
      <p:cxnSp>
        <p:nvCxnSpPr>
          <p:cNvPr id="156" name="直接连接符 155"/>
          <p:cNvCxnSpPr/>
          <p:nvPr/>
        </p:nvCxnSpPr>
        <p:spPr>
          <a:xfrm>
            <a:off x="1773302" y="2813330"/>
            <a:ext cx="22700" cy="1728192"/>
          </a:xfrm>
          <a:prstGeom prst="line">
            <a:avLst/>
          </a:prstGeom>
          <a:noFill/>
          <a:ln algn="ctr" cap="flat" cmpd="sng" w="12700">
            <a:solidFill>
              <a:sysClr lastClr="000000" val="windowText"/>
            </a:solidFill>
            <a:prstDash val="dash"/>
          </a:ln>
          <a:effectLst/>
        </p:spPr>
      </p:cxnSp>
      <p:cxnSp>
        <p:nvCxnSpPr>
          <p:cNvPr id="157" name="直接连接符 156"/>
          <p:cNvCxnSpPr/>
          <p:nvPr/>
        </p:nvCxnSpPr>
        <p:spPr>
          <a:xfrm>
            <a:off x="2985677" y="2813331"/>
            <a:ext cx="3092" cy="1723727"/>
          </a:xfrm>
          <a:prstGeom prst="line">
            <a:avLst/>
          </a:prstGeom>
          <a:noFill/>
          <a:ln algn="ctr" cap="flat" cmpd="sng" w="12700">
            <a:solidFill>
              <a:sysClr lastClr="000000" val="windowText"/>
            </a:solidFill>
            <a:prstDash val="dash"/>
          </a:ln>
          <a:effectLst/>
        </p:spPr>
      </p:cxnSp>
      <p:cxnSp>
        <p:nvCxnSpPr>
          <p:cNvPr id="158" name="直接连接符 157"/>
          <p:cNvCxnSpPr/>
          <p:nvPr/>
        </p:nvCxnSpPr>
        <p:spPr>
          <a:xfrm>
            <a:off x="4179422" y="2813331"/>
            <a:ext cx="3881" cy="1723727"/>
          </a:xfrm>
          <a:prstGeom prst="line">
            <a:avLst/>
          </a:prstGeom>
          <a:noFill/>
          <a:ln algn="ctr" cap="flat" cmpd="sng" w="12700">
            <a:solidFill>
              <a:sysClr lastClr="000000" val="windowText"/>
            </a:solidFill>
            <a:prstDash val="dash"/>
          </a:ln>
          <a:effectLst/>
        </p:spPr>
      </p:cxnSp>
      <p:cxnSp>
        <p:nvCxnSpPr>
          <p:cNvPr id="159" name="直接连接符 158"/>
          <p:cNvCxnSpPr/>
          <p:nvPr/>
        </p:nvCxnSpPr>
        <p:spPr>
          <a:xfrm>
            <a:off x="5588655" y="2839075"/>
            <a:ext cx="22740" cy="1697983"/>
          </a:xfrm>
          <a:prstGeom prst="line">
            <a:avLst/>
          </a:prstGeom>
          <a:noFill/>
          <a:ln algn="ctr" cap="flat" cmpd="sng" w="12700">
            <a:solidFill>
              <a:sysClr lastClr="000000" val="windowText"/>
            </a:solidFill>
            <a:prstDash val="dash"/>
          </a:ln>
          <a:effectLst/>
        </p:spPr>
      </p:cxnSp>
      <p:cxnSp>
        <p:nvCxnSpPr>
          <p:cNvPr id="160" name="直接连接符 159"/>
          <p:cNvCxnSpPr/>
          <p:nvPr/>
        </p:nvCxnSpPr>
        <p:spPr>
          <a:xfrm>
            <a:off x="7032179" y="2841554"/>
            <a:ext cx="12363" cy="1704009"/>
          </a:xfrm>
          <a:prstGeom prst="line">
            <a:avLst/>
          </a:prstGeom>
          <a:noFill/>
          <a:ln algn="ctr" cap="flat" cmpd="sng" w="12700">
            <a:solidFill>
              <a:sysClr lastClr="000000" val="windowText"/>
            </a:solidFill>
            <a:prstDash val="dash"/>
          </a:ln>
          <a:effectLst/>
        </p:spPr>
      </p:cxnSp>
      <p:cxnSp>
        <p:nvCxnSpPr>
          <p:cNvPr id="161" name="直接连接符 160"/>
          <p:cNvCxnSpPr/>
          <p:nvPr/>
        </p:nvCxnSpPr>
        <p:spPr>
          <a:xfrm flipH="1">
            <a:off x="7987868" y="2839075"/>
            <a:ext cx="0" cy="1697983"/>
          </a:xfrm>
          <a:prstGeom prst="line">
            <a:avLst/>
          </a:prstGeom>
          <a:noFill/>
          <a:ln algn="ctr" cap="flat" cmpd="sng" w="12700">
            <a:solidFill>
              <a:sysClr lastClr="000000" val="windowText"/>
            </a:solidFill>
            <a:prstDash val="dash"/>
          </a:ln>
          <a:effectLst/>
        </p:spPr>
      </p:cxnSp>
      <p:cxnSp>
        <p:nvCxnSpPr>
          <p:cNvPr id="162" name="直接连接符 161"/>
          <p:cNvCxnSpPr/>
          <p:nvPr/>
        </p:nvCxnSpPr>
        <p:spPr>
          <a:xfrm flipH="1">
            <a:off x="8925645" y="2844728"/>
            <a:ext cx="0" cy="1712996"/>
          </a:xfrm>
          <a:prstGeom prst="line">
            <a:avLst/>
          </a:prstGeom>
          <a:noFill/>
          <a:ln algn="ctr" cap="flat" cmpd="sng" w="12700">
            <a:solidFill>
              <a:sysClr lastClr="000000" val="windowText"/>
            </a:solidFill>
            <a:prstDash val="dash"/>
          </a:ln>
          <a:effectLst/>
        </p:spPr>
      </p:cxnSp>
      <p:cxnSp>
        <p:nvCxnSpPr>
          <p:cNvPr id="163" name="直接连接符 162"/>
          <p:cNvCxnSpPr/>
          <p:nvPr/>
        </p:nvCxnSpPr>
        <p:spPr>
          <a:xfrm flipH="1">
            <a:off x="10113389" y="2841749"/>
            <a:ext cx="1" cy="1695308"/>
          </a:xfrm>
          <a:prstGeom prst="line">
            <a:avLst/>
          </a:prstGeom>
          <a:noFill/>
          <a:ln algn="ctr" cap="flat" cmpd="sng" w="12700">
            <a:solidFill>
              <a:sysClr lastClr="000000" val="windowText"/>
            </a:solidFill>
            <a:prstDash val="dash"/>
          </a:ln>
          <a:effectLst/>
        </p:spPr>
      </p:cxnSp>
      <p:cxnSp>
        <p:nvCxnSpPr>
          <p:cNvPr id="164" name="直接连接符 163"/>
          <p:cNvCxnSpPr/>
          <p:nvPr/>
        </p:nvCxnSpPr>
        <p:spPr>
          <a:xfrm>
            <a:off x="11256313" y="2844727"/>
            <a:ext cx="6241" cy="1709000"/>
          </a:xfrm>
          <a:prstGeom prst="line">
            <a:avLst/>
          </a:prstGeom>
          <a:noFill/>
          <a:ln algn="ctr" cap="flat" cmpd="sng" w="12700">
            <a:solidFill>
              <a:sysClr lastClr="000000" val="windowText"/>
            </a:solidFill>
            <a:prstDash val="dash"/>
          </a:ln>
          <a:effectLst/>
        </p:spPr>
      </p:cxnSp>
      <p:grpSp>
        <p:nvGrpSpPr>
          <p:cNvPr id="165" name="组合 164"/>
          <p:cNvGrpSpPr/>
          <p:nvPr/>
        </p:nvGrpSpPr>
        <p:grpSpPr>
          <a:xfrm>
            <a:off x="8868744" y="2194763"/>
            <a:ext cx="1310019" cy="417748"/>
            <a:chOff x="814328" y="3219334"/>
            <a:chExt cx="1356392" cy="432536"/>
          </a:xfrm>
        </p:grpSpPr>
        <p:grpSp>
          <p:nvGrpSpPr>
            <p:cNvPr id="166" name="组合 165"/>
            <p:cNvGrpSpPr/>
            <p:nvPr/>
          </p:nvGrpSpPr>
          <p:grpSpPr>
            <a:xfrm>
              <a:off x="814328" y="3219334"/>
              <a:ext cx="1356392" cy="432536"/>
              <a:chOff x="4304043" y="1286668"/>
              <a:chExt cx="3837944" cy="2757793"/>
            </a:xfrm>
            <a:effectLst>
              <a:outerShdw algn="tr" blurRad="381000" dir="8100000" dist="254000" rotWithShape="0">
                <a:prstClr val="black">
                  <a:alpha val="40000"/>
                </a:prstClr>
              </a:outerShdw>
            </a:effectLst>
          </p:grpSpPr>
          <p:sp>
            <p:nvSpPr>
              <p:cNvPr id="168" name="圆角矩形 167"/>
              <p:cNvSpPr/>
              <p:nvPr/>
            </p:nvSpPr>
            <p:spPr>
              <a:xfrm>
                <a:off x="4304043" y="1286668"/>
                <a:ext cx="3837944" cy="2757793"/>
              </a:xfrm>
              <a:prstGeom prst="roundRect">
                <a:avLst/>
              </a:prstGeom>
              <a:gradFill>
                <a:gsLst>
                  <a:gs pos="62000">
                    <a:sysClr lastClr="FFFFFF" val="window">
                      <a:lumMod val="95000"/>
                    </a:sysClr>
                  </a:gs>
                  <a:gs pos="0">
                    <a:sysClr lastClr="FFFFFF" val="window"/>
                  </a:gs>
                  <a:gs pos="100000">
                    <a:sysClr lastClr="FFFFFF" val="window">
                      <a:lumMod val="85000"/>
                    </a:sysClr>
                  </a:gs>
                  <a:gs pos="0">
                    <a:sysClr lastClr="FFFFFF" val="window"/>
                  </a:gs>
                </a:gsLst>
                <a:lin ang="8100000" scaled="0"/>
              </a:gradFill>
              <a:ln algn="ctr" cap="flat" cmpd="sng" w="25400">
                <a:noFill/>
                <a:prstDash val="solid"/>
              </a:ln>
              <a:effectLst/>
            </p:spPr>
            <p:txBody>
              <a:bodyPr anchor="ctr" rtlCol="0"/>
              <a:lstStyle/>
              <a:p>
                <a:pPr algn="ctr" defTabSz="914400" eaLnBrk="1" fontAlgn="base"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mtClean="0" spc="0" strike="noStrike" sz="2400" u="none">
                  <a:ln>
                    <a:noFill/>
                  </a:ln>
                  <a:solidFill>
                    <a:prstClr val="black">
                      <a:lumMod val="75000"/>
                      <a:lumOff val="25000"/>
                    </a:prstClr>
                  </a:solidFill>
                  <a:effectLst/>
                  <a:uLnTx/>
                  <a:uFillTx/>
                  <a:latin typeface="Calibri"/>
                  <a:ea charset="-122" panose="02010600030101010101" pitchFamily="2" typeface="宋体"/>
                  <a:cs typeface="+mn-cs"/>
                </a:endParaRPr>
              </a:p>
            </p:txBody>
          </p:sp>
          <p:sp>
            <p:nvSpPr>
              <p:cNvPr id="169" name="圆角矩形 168"/>
              <p:cNvSpPr/>
              <p:nvPr/>
            </p:nvSpPr>
            <p:spPr>
              <a:xfrm>
                <a:off x="4351927" y="1373342"/>
                <a:ext cx="3742173" cy="2584452"/>
              </a:xfrm>
              <a:prstGeom prst="roundRect">
                <a:avLst/>
              </a:prstGeom>
              <a:gradFill>
                <a:gsLst>
                  <a:gs pos="42000">
                    <a:srgbClr val="F0F0F0"/>
                  </a:gs>
                  <a:gs pos="0">
                    <a:sysClr lastClr="FFFFFF" val="window"/>
                  </a:gs>
                  <a:gs pos="100000">
                    <a:sysClr lastClr="FFFFFF" val="window">
                      <a:lumMod val="85000"/>
                    </a:sysClr>
                  </a:gs>
                  <a:gs pos="0">
                    <a:sysClr lastClr="FFFFFF" val="window"/>
                  </a:gs>
                </a:gsLst>
                <a:lin ang="18900000" scaled="0"/>
              </a:gradFill>
              <a:ln algn="ctr" cap="flat" cmpd="sng" w="25400">
                <a:noFill/>
                <a:prstDash val="solid"/>
              </a:ln>
              <a:effectLst/>
            </p:spPr>
            <p:txBody>
              <a:bodyPr anchor="ctr" rtlCol="0"/>
              <a:lstStyle/>
              <a:p>
                <a:pPr algn="ctr" defTabSz="914400" eaLnBrk="1" fontAlgn="base"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mtClean="0" spc="0" strike="noStrike" sz="2400" u="none">
                  <a:ln>
                    <a:noFill/>
                  </a:ln>
                  <a:solidFill>
                    <a:prstClr val="black">
                      <a:lumMod val="75000"/>
                      <a:lumOff val="25000"/>
                    </a:prstClr>
                  </a:solidFill>
                  <a:effectLst/>
                  <a:uLnTx/>
                  <a:uFillTx/>
                  <a:latin typeface="Calibri"/>
                  <a:ea charset="-122" panose="02010600030101010101" pitchFamily="2" typeface="宋体"/>
                  <a:cs typeface="+mn-cs"/>
                </a:endParaRPr>
              </a:p>
            </p:txBody>
          </p:sp>
        </p:grpSp>
        <p:sp>
          <p:nvSpPr>
            <p:cNvPr id="167" name="TextBox 104"/>
            <p:cNvSpPr txBox="1"/>
            <p:nvPr/>
          </p:nvSpPr>
          <p:spPr>
            <a:xfrm>
              <a:off x="1110326" y="3331792"/>
              <a:ext cx="787838" cy="231485"/>
            </a:xfrm>
            <a:prstGeom prst="rect">
              <a:avLst/>
            </a:prstGeom>
            <a:noFill/>
          </p:spPr>
          <p:txBody>
            <a:bodyPr bIns="0" lIns="0" rIns="0" rtlCol="0" tIns="0" wrap="square">
              <a:spAutoFit/>
            </a:bodyPr>
            <a:lstStyle>
              <a:defPPr>
                <a:defRPr lang="zh-CN"/>
              </a:defPPr>
              <a:lvl1pPr algn="ctr">
                <a:defRPr b="1" sz="1400">
                  <a:solidFill>
                    <a:schemeClr val="bg1"/>
                  </a:solidFill>
                  <a:latin charset="-122" panose="020b0503020204020204" pitchFamily="34" typeface="微软雅黑"/>
                  <a:ea charset="-122" pitchFamily="34" typeface="微软雅黑"/>
                </a:defRPr>
              </a:lvl1pPr>
            </a:lstStyle>
            <a:p>
              <a:pPr algn="ctr" defTabSz="914400" eaLnBrk="1" fontAlgn="base" hangingPunct="1" indent="0" latinLnBrk="0" lvl="0" marL="0" marR="0">
                <a:lnSpc>
                  <a:spcPct val="100000"/>
                </a:lnSpc>
                <a:spcBef>
                  <a:spcPct val="0"/>
                </a:spcBef>
                <a:spcAft>
                  <a:spcPct val="0"/>
                </a:spcAft>
                <a:buClrTx/>
                <a:buSzTx/>
                <a:buFontTx/>
                <a:buNone/>
                <a:defRPr/>
              </a:pPr>
              <a:r>
                <a:rPr altLang="en-US" b="1" baseline="0" cap="none" i="0" kern="0" kumimoji="0" lang="zh-CN" noProof="0" normalizeH="0" spc="0" strike="noStrike" sz="1467" u="none">
                  <a:ln>
                    <a:noFill/>
                  </a:ln>
                  <a:solidFill>
                    <a:srgbClr val="3F3F3F"/>
                  </a:solidFill>
                  <a:effectLst/>
                  <a:uLnTx/>
                  <a:uFillTx/>
                  <a:latin charset="-122" panose="020b0503020204020204" pitchFamily="34" typeface="微软雅黑"/>
                  <a:ea charset="-122" pitchFamily="34" typeface="微软雅黑"/>
                  <a:cs charset="-122" pitchFamily="2" typeface="宋体"/>
                </a:rPr>
                <a:t>经营副总</a:t>
              </a:r>
            </a:p>
          </p:txBody>
        </p:sp>
      </p:grpSp>
      <p:grpSp>
        <p:nvGrpSpPr>
          <p:cNvPr id="170" name="组合 169"/>
          <p:cNvGrpSpPr/>
          <p:nvPr/>
        </p:nvGrpSpPr>
        <p:grpSpPr>
          <a:xfrm>
            <a:off x="1728052" y="2224115"/>
            <a:ext cx="1310019" cy="417748"/>
            <a:chOff x="814328" y="3219334"/>
            <a:chExt cx="1356392" cy="432536"/>
          </a:xfrm>
        </p:grpSpPr>
        <p:grpSp>
          <p:nvGrpSpPr>
            <p:cNvPr id="171" name="组合 170"/>
            <p:cNvGrpSpPr/>
            <p:nvPr/>
          </p:nvGrpSpPr>
          <p:grpSpPr>
            <a:xfrm>
              <a:off x="814328" y="3219334"/>
              <a:ext cx="1356392" cy="432536"/>
              <a:chOff x="4304043" y="1286668"/>
              <a:chExt cx="3837944" cy="2757793"/>
            </a:xfrm>
            <a:effectLst>
              <a:outerShdw algn="tr" blurRad="381000" dir="8100000" dist="254000" rotWithShape="0">
                <a:prstClr val="black">
                  <a:alpha val="40000"/>
                </a:prstClr>
              </a:outerShdw>
            </a:effectLst>
          </p:grpSpPr>
          <p:sp>
            <p:nvSpPr>
              <p:cNvPr id="173" name="圆角矩形 172"/>
              <p:cNvSpPr/>
              <p:nvPr/>
            </p:nvSpPr>
            <p:spPr>
              <a:xfrm>
                <a:off x="4304043" y="1286668"/>
                <a:ext cx="3837944" cy="2757793"/>
              </a:xfrm>
              <a:prstGeom prst="roundRect">
                <a:avLst/>
              </a:prstGeom>
              <a:gradFill>
                <a:gsLst>
                  <a:gs pos="62000">
                    <a:sysClr lastClr="FFFFFF" val="window">
                      <a:lumMod val="95000"/>
                    </a:sysClr>
                  </a:gs>
                  <a:gs pos="0">
                    <a:sysClr lastClr="FFFFFF" val="window"/>
                  </a:gs>
                  <a:gs pos="100000">
                    <a:sysClr lastClr="FFFFFF" val="window">
                      <a:lumMod val="85000"/>
                    </a:sysClr>
                  </a:gs>
                  <a:gs pos="0">
                    <a:sysClr lastClr="FFFFFF" val="window"/>
                  </a:gs>
                </a:gsLst>
                <a:lin ang="8100000" scaled="0"/>
              </a:gradFill>
              <a:ln algn="ctr" cap="flat" cmpd="sng" w="25400">
                <a:noFill/>
                <a:prstDash val="solid"/>
              </a:ln>
              <a:effectLst/>
            </p:spPr>
            <p:txBody>
              <a:bodyPr anchor="ctr" rtlCol="0"/>
              <a:lstStyle/>
              <a:p>
                <a:pPr algn="ctr" defTabSz="914400" eaLnBrk="1" fontAlgn="base"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mtClean="0" spc="0" strike="noStrike" sz="2400" u="none">
                  <a:ln>
                    <a:noFill/>
                  </a:ln>
                  <a:solidFill>
                    <a:prstClr val="black">
                      <a:lumMod val="75000"/>
                      <a:lumOff val="25000"/>
                    </a:prstClr>
                  </a:solidFill>
                  <a:effectLst/>
                  <a:uLnTx/>
                  <a:uFillTx/>
                  <a:latin typeface="Calibri"/>
                  <a:ea charset="-122" panose="02010600030101010101" pitchFamily="2" typeface="宋体"/>
                  <a:cs typeface="+mn-cs"/>
                </a:endParaRPr>
              </a:p>
            </p:txBody>
          </p:sp>
          <p:sp>
            <p:nvSpPr>
              <p:cNvPr id="174" name="圆角矩形 173"/>
              <p:cNvSpPr/>
              <p:nvPr/>
            </p:nvSpPr>
            <p:spPr>
              <a:xfrm>
                <a:off x="4351927" y="1373342"/>
                <a:ext cx="3742173" cy="2584452"/>
              </a:xfrm>
              <a:prstGeom prst="roundRect">
                <a:avLst/>
              </a:prstGeom>
              <a:gradFill>
                <a:gsLst>
                  <a:gs pos="42000">
                    <a:srgbClr val="F0F0F0"/>
                  </a:gs>
                  <a:gs pos="0">
                    <a:sysClr lastClr="FFFFFF" val="window"/>
                  </a:gs>
                  <a:gs pos="100000">
                    <a:sysClr lastClr="FFFFFF" val="window">
                      <a:lumMod val="85000"/>
                    </a:sysClr>
                  </a:gs>
                  <a:gs pos="0">
                    <a:sysClr lastClr="FFFFFF" val="window"/>
                  </a:gs>
                </a:gsLst>
                <a:lin ang="18900000" scaled="0"/>
              </a:gradFill>
              <a:ln algn="ctr" cap="flat" cmpd="sng" w="25400">
                <a:noFill/>
                <a:prstDash val="solid"/>
              </a:ln>
              <a:effectLst/>
            </p:spPr>
            <p:txBody>
              <a:bodyPr anchor="ctr" rtlCol="0"/>
              <a:lstStyle/>
              <a:p>
                <a:pPr algn="ctr" defTabSz="914400" eaLnBrk="1" fontAlgn="base"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mtClean="0" spc="0" strike="noStrike" sz="2400" u="none">
                  <a:ln>
                    <a:noFill/>
                  </a:ln>
                  <a:solidFill>
                    <a:prstClr val="black">
                      <a:lumMod val="75000"/>
                      <a:lumOff val="25000"/>
                    </a:prstClr>
                  </a:solidFill>
                  <a:effectLst/>
                  <a:uLnTx/>
                  <a:uFillTx/>
                  <a:latin typeface="Calibri"/>
                  <a:ea charset="-122" panose="02010600030101010101" pitchFamily="2" typeface="宋体"/>
                  <a:cs typeface="+mn-cs"/>
                </a:endParaRPr>
              </a:p>
            </p:txBody>
          </p:sp>
        </p:grpSp>
        <p:sp>
          <p:nvSpPr>
            <p:cNvPr id="172" name="TextBox 94"/>
            <p:cNvSpPr txBox="1"/>
            <p:nvPr/>
          </p:nvSpPr>
          <p:spPr>
            <a:xfrm>
              <a:off x="1110326" y="3331792"/>
              <a:ext cx="787838" cy="231485"/>
            </a:xfrm>
            <a:prstGeom prst="rect">
              <a:avLst/>
            </a:prstGeom>
            <a:noFill/>
          </p:spPr>
          <p:txBody>
            <a:bodyPr bIns="0" lIns="0" rIns="0" rtlCol="0" tIns="0" wrap="square">
              <a:spAutoFit/>
            </a:bodyPr>
            <a:lstStyle>
              <a:defPPr>
                <a:defRPr lang="zh-CN"/>
              </a:defPPr>
              <a:lvl1pPr algn="ctr">
                <a:defRPr b="1" sz="1400">
                  <a:solidFill>
                    <a:schemeClr val="bg1"/>
                  </a:solidFill>
                  <a:latin charset="-122" panose="020b0503020204020204" pitchFamily="34" typeface="微软雅黑"/>
                  <a:ea charset="-122" pitchFamily="34" typeface="微软雅黑"/>
                </a:defRPr>
              </a:lvl1pPr>
            </a:lstStyle>
            <a:p>
              <a:pPr algn="ctr" defTabSz="914400" eaLnBrk="1" fontAlgn="base" hangingPunct="1" indent="0" latinLnBrk="0" lvl="0" marL="0" marR="0">
                <a:lnSpc>
                  <a:spcPct val="100000"/>
                </a:lnSpc>
                <a:spcBef>
                  <a:spcPct val="0"/>
                </a:spcBef>
                <a:spcAft>
                  <a:spcPct val="0"/>
                </a:spcAft>
                <a:buClrTx/>
                <a:buSzTx/>
                <a:buFontTx/>
                <a:buNone/>
                <a:defRPr/>
              </a:pPr>
              <a:r>
                <a:rPr altLang="en-US" b="1" baseline="0" cap="none" i="0" kern="0" kumimoji="0" lang="zh-CN" noProof="0" normalizeH="0" spc="0" strike="noStrike" sz="1467" u="none">
                  <a:ln>
                    <a:noFill/>
                  </a:ln>
                  <a:solidFill>
                    <a:srgbClr val="3F3F3F"/>
                  </a:solidFill>
                  <a:effectLst/>
                  <a:uLnTx/>
                  <a:uFillTx/>
                  <a:latin charset="-122" panose="020b0503020204020204" pitchFamily="34" typeface="微软雅黑"/>
                  <a:ea charset="-122" pitchFamily="34" typeface="微软雅黑"/>
                  <a:cs charset="-122" pitchFamily="2" typeface="宋体"/>
                </a:rPr>
                <a:t>生产副总</a:t>
              </a:r>
            </a:p>
          </p:txBody>
        </p:sp>
      </p:grpSp>
      <p:cxnSp>
        <p:nvCxnSpPr>
          <p:cNvPr id="175" name="直接连接符 174"/>
          <p:cNvCxnSpPr/>
          <p:nvPr/>
        </p:nvCxnSpPr>
        <p:spPr>
          <a:xfrm>
            <a:off x="628605" y="4537057"/>
            <a:ext cx="463275" cy="0"/>
          </a:xfrm>
          <a:prstGeom prst="line">
            <a:avLst/>
          </a:prstGeom>
          <a:noFill/>
          <a:ln algn="ctr" cap="flat" cmpd="sng" w="12700">
            <a:solidFill>
              <a:sysClr lastClr="000000" val="windowText"/>
            </a:solidFill>
            <a:prstDash val="dash"/>
          </a:ln>
          <a:effectLst/>
        </p:spPr>
      </p:cxnSp>
      <p:cxnSp>
        <p:nvCxnSpPr>
          <p:cNvPr id="176" name="直接连接符 175"/>
          <p:cNvCxnSpPr/>
          <p:nvPr/>
        </p:nvCxnSpPr>
        <p:spPr>
          <a:xfrm>
            <a:off x="1549097" y="4537057"/>
            <a:ext cx="493812" cy="0"/>
          </a:xfrm>
          <a:prstGeom prst="line">
            <a:avLst/>
          </a:prstGeom>
          <a:noFill/>
          <a:ln algn="ctr" cap="flat" cmpd="sng" w="12700">
            <a:solidFill>
              <a:sysClr lastClr="000000" val="windowText"/>
            </a:solidFill>
            <a:prstDash val="dash"/>
          </a:ln>
          <a:effectLst/>
        </p:spPr>
      </p:cxnSp>
      <p:cxnSp>
        <p:nvCxnSpPr>
          <p:cNvPr id="177" name="直接连接符 176"/>
          <p:cNvCxnSpPr/>
          <p:nvPr/>
        </p:nvCxnSpPr>
        <p:spPr>
          <a:xfrm>
            <a:off x="2497553" y="4537057"/>
            <a:ext cx="958809" cy="0"/>
          </a:xfrm>
          <a:prstGeom prst="line">
            <a:avLst/>
          </a:prstGeom>
          <a:noFill/>
          <a:ln algn="ctr" cap="flat" cmpd="sng" w="12700">
            <a:solidFill>
              <a:sysClr lastClr="000000" val="windowText"/>
            </a:solidFill>
            <a:prstDash val="dash"/>
          </a:ln>
          <a:effectLst/>
        </p:spPr>
      </p:cxnSp>
      <p:cxnSp>
        <p:nvCxnSpPr>
          <p:cNvPr id="178" name="直接连接符 177"/>
          <p:cNvCxnSpPr/>
          <p:nvPr/>
        </p:nvCxnSpPr>
        <p:spPr>
          <a:xfrm>
            <a:off x="3913926" y="4537057"/>
            <a:ext cx="503976" cy="0"/>
          </a:xfrm>
          <a:prstGeom prst="line">
            <a:avLst/>
          </a:prstGeom>
          <a:noFill/>
          <a:ln algn="ctr" cap="flat" cmpd="sng" w="12700">
            <a:solidFill>
              <a:sysClr lastClr="000000" val="windowText"/>
            </a:solidFill>
            <a:prstDash val="dash"/>
          </a:ln>
          <a:effectLst/>
        </p:spPr>
      </p:cxnSp>
      <p:cxnSp>
        <p:nvCxnSpPr>
          <p:cNvPr id="179" name="直接连接符 178"/>
          <p:cNvCxnSpPr/>
          <p:nvPr/>
        </p:nvCxnSpPr>
        <p:spPr>
          <a:xfrm>
            <a:off x="4879344" y="4544002"/>
            <a:ext cx="1440621" cy="1561"/>
          </a:xfrm>
          <a:prstGeom prst="line">
            <a:avLst/>
          </a:prstGeom>
          <a:noFill/>
          <a:ln algn="ctr" cap="flat" cmpd="sng" w="12700">
            <a:solidFill>
              <a:sysClr lastClr="000000" val="windowText"/>
            </a:solidFill>
            <a:prstDash val="dash"/>
          </a:ln>
          <a:effectLst/>
        </p:spPr>
      </p:cxnSp>
      <p:cxnSp>
        <p:nvCxnSpPr>
          <p:cNvPr id="180" name="直接连接符 179"/>
          <p:cNvCxnSpPr/>
          <p:nvPr/>
        </p:nvCxnSpPr>
        <p:spPr>
          <a:xfrm>
            <a:off x="6785895" y="4541523"/>
            <a:ext cx="497770" cy="0"/>
          </a:xfrm>
          <a:prstGeom prst="line">
            <a:avLst/>
          </a:prstGeom>
          <a:noFill/>
          <a:ln algn="ctr" cap="flat" cmpd="sng" w="12700">
            <a:solidFill>
              <a:sysClr lastClr="000000" val="windowText"/>
            </a:solidFill>
            <a:prstDash val="dash"/>
          </a:ln>
          <a:effectLst/>
        </p:spPr>
      </p:cxnSp>
      <p:cxnSp>
        <p:nvCxnSpPr>
          <p:cNvPr id="181" name="直接连接符 180"/>
          <p:cNvCxnSpPr/>
          <p:nvPr/>
        </p:nvCxnSpPr>
        <p:spPr>
          <a:xfrm>
            <a:off x="7711476" y="4544324"/>
            <a:ext cx="511757" cy="2479"/>
          </a:xfrm>
          <a:prstGeom prst="line">
            <a:avLst/>
          </a:prstGeom>
          <a:noFill/>
          <a:ln algn="ctr" cap="flat" cmpd="sng" w="12700">
            <a:solidFill>
              <a:sysClr lastClr="000000" val="windowText"/>
            </a:solidFill>
            <a:prstDash val="dash"/>
          </a:ln>
          <a:effectLst/>
        </p:spPr>
      </p:cxnSp>
      <p:cxnSp>
        <p:nvCxnSpPr>
          <p:cNvPr id="182" name="直接连接符 181"/>
          <p:cNvCxnSpPr/>
          <p:nvPr/>
        </p:nvCxnSpPr>
        <p:spPr>
          <a:xfrm>
            <a:off x="8664838" y="4547036"/>
            <a:ext cx="511757" cy="2479"/>
          </a:xfrm>
          <a:prstGeom prst="line">
            <a:avLst/>
          </a:prstGeom>
          <a:noFill/>
          <a:ln algn="ctr" cap="flat" cmpd="sng" w="12700">
            <a:solidFill>
              <a:sysClr lastClr="000000" val="windowText"/>
            </a:solidFill>
            <a:prstDash val="dash"/>
          </a:ln>
          <a:effectLst/>
        </p:spPr>
      </p:cxnSp>
      <p:cxnSp>
        <p:nvCxnSpPr>
          <p:cNvPr id="183" name="直接连接符 182"/>
          <p:cNvCxnSpPr/>
          <p:nvPr/>
        </p:nvCxnSpPr>
        <p:spPr>
          <a:xfrm>
            <a:off x="9620297" y="4549514"/>
            <a:ext cx="961010" cy="0"/>
          </a:xfrm>
          <a:prstGeom prst="line">
            <a:avLst/>
          </a:prstGeom>
          <a:noFill/>
          <a:ln algn="ctr" cap="flat" cmpd="sng" w="12700">
            <a:solidFill>
              <a:sysClr lastClr="000000" val="windowText"/>
            </a:solidFill>
            <a:prstDash val="dash"/>
          </a:ln>
          <a:effectLst/>
        </p:spPr>
      </p:cxnSp>
      <p:cxnSp>
        <p:nvCxnSpPr>
          <p:cNvPr id="184" name="直接连接符 183"/>
          <p:cNvCxnSpPr/>
          <p:nvPr/>
        </p:nvCxnSpPr>
        <p:spPr>
          <a:xfrm>
            <a:off x="11053752" y="4549731"/>
            <a:ext cx="489122" cy="0"/>
          </a:xfrm>
          <a:prstGeom prst="line">
            <a:avLst/>
          </a:prstGeom>
          <a:noFill/>
          <a:ln algn="ctr" cap="flat" cmpd="sng" w="12700">
            <a:solidFill>
              <a:sysClr lastClr="000000" val="windowText"/>
            </a:solidFill>
            <a:prstDash val="dash"/>
          </a:ln>
          <a:effectLst/>
        </p:spPr>
      </p:cxnSp>
      <p:cxnSp>
        <p:nvCxnSpPr>
          <p:cNvPr id="185" name="直接连接符 184"/>
          <p:cNvCxnSpPr/>
          <p:nvPr/>
        </p:nvCxnSpPr>
        <p:spPr>
          <a:xfrm>
            <a:off x="628958" y="4541523"/>
            <a:ext cx="1340" cy="198735"/>
          </a:xfrm>
          <a:prstGeom prst="line">
            <a:avLst/>
          </a:prstGeom>
          <a:noFill/>
          <a:ln algn="ctr" cap="flat" cmpd="sng" w="12700">
            <a:solidFill>
              <a:sysClr lastClr="000000" val="windowText"/>
            </a:solidFill>
            <a:prstDash val="dash"/>
          </a:ln>
          <a:effectLst/>
        </p:spPr>
      </p:cxnSp>
      <p:cxnSp>
        <p:nvCxnSpPr>
          <p:cNvPr id="186" name="直接连接符 185"/>
          <p:cNvCxnSpPr/>
          <p:nvPr/>
        </p:nvCxnSpPr>
        <p:spPr>
          <a:xfrm>
            <a:off x="1087391" y="4547663"/>
            <a:ext cx="1340" cy="198735"/>
          </a:xfrm>
          <a:prstGeom prst="line">
            <a:avLst/>
          </a:prstGeom>
          <a:noFill/>
          <a:ln algn="ctr" cap="flat" cmpd="sng" w="12700">
            <a:solidFill>
              <a:sysClr lastClr="000000" val="windowText"/>
            </a:solidFill>
            <a:prstDash val="dash"/>
          </a:ln>
          <a:effectLst/>
        </p:spPr>
      </p:cxnSp>
      <p:cxnSp>
        <p:nvCxnSpPr>
          <p:cNvPr id="187" name="直接连接符 186"/>
          <p:cNvCxnSpPr/>
          <p:nvPr/>
        </p:nvCxnSpPr>
        <p:spPr>
          <a:xfrm>
            <a:off x="1549097" y="4547663"/>
            <a:ext cx="1340" cy="198735"/>
          </a:xfrm>
          <a:prstGeom prst="line">
            <a:avLst/>
          </a:prstGeom>
          <a:noFill/>
          <a:ln algn="ctr" cap="flat" cmpd="sng" w="12700">
            <a:solidFill>
              <a:sysClr lastClr="000000" val="windowText"/>
            </a:solidFill>
            <a:prstDash val="dash"/>
          </a:ln>
          <a:effectLst/>
        </p:spPr>
      </p:cxnSp>
      <p:cxnSp>
        <p:nvCxnSpPr>
          <p:cNvPr id="188" name="直接连接符 187"/>
          <p:cNvCxnSpPr/>
          <p:nvPr/>
        </p:nvCxnSpPr>
        <p:spPr>
          <a:xfrm>
            <a:off x="2041743" y="4541523"/>
            <a:ext cx="1340" cy="198735"/>
          </a:xfrm>
          <a:prstGeom prst="line">
            <a:avLst/>
          </a:prstGeom>
          <a:noFill/>
          <a:ln algn="ctr" cap="flat" cmpd="sng" w="12700">
            <a:solidFill>
              <a:sysClr lastClr="000000" val="windowText"/>
            </a:solidFill>
            <a:prstDash val="dash"/>
          </a:ln>
          <a:effectLst/>
        </p:spPr>
      </p:cxnSp>
      <p:cxnSp>
        <p:nvCxnSpPr>
          <p:cNvPr id="189" name="直接连接符 188"/>
          <p:cNvCxnSpPr/>
          <p:nvPr/>
        </p:nvCxnSpPr>
        <p:spPr>
          <a:xfrm>
            <a:off x="2501141" y="4541523"/>
            <a:ext cx="1340" cy="198735"/>
          </a:xfrm>
          <a:prstGeom prst="line">
            <a:avLst/>
          </a:prstGeom>
          <a:noFill/>
          <a:ln algn="ctr" cap="flat" cmpd="sng" w="12700">
            <a:solidFill>
              <a:sysClr lastClr="000000" val="windowText"/>
            </a:solidFill>
            <a:prstDash val="dash"/>
          </a:ln>
          <a:effectLst/>
        </p:spPr>
      </p:cxnSp>
      <p:cxnSp>
        <p:nvCxnSpPr>
          <p:cNvPr id="190" name="直接连接符 189"/>
          <p:cNvCxnSpPr/>
          <p:nvPr/>
        </p:nvCxnSpPr>
        <p:spPr>
          <a:xfrm>
            <a:off x="3455886" y="4547663"/>
            <a:ext cx="1340" cy="198735"/>
          </a:xfrm>
          <a:prstGeom prst="line">
            <a:avLst/>
          </a:prstGeom>
          <a:noFill/>
          <a:ln algn="ctr" cap="flat" cmpd="sng" w="12700">
            <a:solidFill>
              <a:sysClr lastClr="000000" val="windowText"/>
            </a:solidFill>
            <a:prstDash val="dash"/>
          </a:ln>
          <a:effectLst/>
        </p:spPr>
      </p:cxnSp>
      <p:cxnSp>
        <p:nvCxnSpPr>
          <p:cNvPr id="191" name="直接连接符 190"/>
          <p:cNvCxnSpPr/>
          <p:nvPr/>
        </p:nvCxnSpPr>
        <p:spPr>
          <a:xfrm>
            <a:off x="3913926" y="4541523"/>
            <a:ext cx="1340" cy="198735"/>
          </a:xfrm>
          <a:prstGeom prst="line">
            <a:avLst/>
          </a:prstGeom>
          <a:noFill/>
          <a:ln algn="ctr" cap="flat" cmpd="sng" w="12700">
            <a:solidFill>
              <a:sysClr lastClr="000000" val="windowText"/>
            </a:solidFill>
            <a:prstDash val="dash"/>
          </a:ln>
          <a:effectLst/>
        </p:spPr>
      </p:cxnSp>
      <p:cxnSp>
        <p:nvCxnSpPr>
          <p:cNvPr id="192" name="直接连接符 191"/>
          <p:cNvCxnSpPr/>
          <p:nvPr/>
        </p:nvCxnSpPr>
        <p:spPr>
          <a:xfrm>
            <a:off x="4416562" y="4550984"/>
            <a:ext cx="1340" cy="198735"/>
          </a:xfrm>
          <a:prstGeom prst="line">
            <a:avLst/>
          </a:prstGeom>
          <a:noFill/>
          <a:ln algn="ctr" cap="flat" cmpd="sng" w="12700">
            <a:solidFill>
              <a:sysClr lastClr="000000" val="windowText"/>
            </a:solidFill>
            <a:prstDash val="dash"/>
          </a:ln>
          <a:effectLst/>
        </p:spPr>
      </p:cxnSp>
      <p:cxnSp>
        <p:nvCxnSpPr>
          <p:cNvPr id="193" name="直接连接符 192"/>
          <p:cNvCxnSpPr/>
          <p:nvPr/>
        </p:nvCxnSpPr>
        <p:spPr>
          <a:xfrm>
            <a:off x="5371307" y="4557124"/>
            <a:ext cx="1340" cy="198735"/>
          </a:xfrm>
          <a:prstGeom prst="line">
            <a:avLst/>
          </a:prstGeom>
          <a:noFill/>
          <a:ln algn="ctr" cap="flat" cmpd="sng" w="12700">
            <a:solidFill>
              <a:sysClr lastClr="000000" val="windowText"/>
            </a:solidFill>
            <a:prstDash val="dash"/>
          </a:ln>
          <a:effectLst/>
        </p:spPr>
      </p:cxnSp>
      <p:cxnSp>
        <p:nvCxnSpPr>
          <p:cNvPr id="194" name="直接连接符 193"/>
          <p:cNvCxnSpPr/>
          <p:nvPr/>
        </p:nvCxnSpPr>
        <p:spPr>
          <a:xfrm>
            <a:off x="5829347" y="4550984"/>
            <a:ext cx="1340" cy="198735"/>
          </a:xfrm>
          <a:prstGeom prst="line">
            <a:avLst/>
          </a:prstGeom>
          <a:noFill/>
          <a:ln algn="ctr" cap="flat" cmpd="sng" w="12700">
            <a:solidFill>
              <a:sysClr lastClr="000000" val="windowText"/>
            </a:solidFill>
            <a:prstDash val="dash"/>
          </a:ln>
          <a:effectLst/>
        </p:spPr>
      </p:cxnSp>
      <p:cxnSp>
        <p:nvCxnSpPr>
          <p:cNvPr id="195" name="直接连接符 194"/>
          <p:cNvCxnSpPr/>
          <p:nvPr/>
        </p:nvCxnSpPr>
        <p:spPr>
          <a:xfrm>
            <a:off x="4877271" y="4554157"/>
            <a:ext cx="1340" cy="198735"/>
          </a:xfrm>
          <a:prstGeom prst="line">
            <a:avLst/>
          </a:prstGeom>
          <a:noFill/>
          <a:ln algn="ctr" cap="flat" cmpd="sng" w="12700">
            <a:solidFill>
              <a:sysClr lastClr="000000" val="windowText"/>
            </a:solidFill>
            <a:prstDash val="dash"/>
          </a:ln>
          <a:effectLst/>
        </p:spPr>
      </p:cxnSp>
      <p:cxnSp>
        <p:nvCxnSpPr>
          <p:cNvPr id="196" name="直接连接符 195"/>
          <p:cNvCxnSpPr/>
          <p:nvPr/>
        </p:nvCxnSpPr>
        <p:spPr>
          <a:xfrm>
            <a:off x="6791962" y="4563265"/>
            <a:ext cx="1340" cy="198735"/>
          </a:xfrm>
          <a:prstGeom prst="line">
            <a:avLst/>
          </a:prstGeom>
          <a:noFill/>
          <a:ln algn="ctr" cap="flat" cmpd="sng" w="12700">
            <a:solidFill>
              <a:sysClr lastClr="000000" val="windowText"/>
            </a:solidFill>
            <a:prstDash val="dash"/>
          </a:ln>
          <a:effectLst/>
        </p:spPr>
      </p:cxnSp>
      <p:cxnSp>
        <p:nvCxnSpPr>
          <p:cNvPr id="197" name="直接连接符 196"/>
          <p:cNvCxnSpPr/>
          <p:nvPr/>
        </p:nvCxnSpPr>
        <p:spPr>
          <a:xfrm>
            <a:off x="7278574" y="4557125"/>
            <a:ext cx="1340" cy="198735"/>
          </a:xfrm>
          <a:prstGeom prst="line">
            <a:avLst/>
          </a:prstGeom>
          <a:noFill/>
          <a:ln algn="ctr" cap="flat" cmpd="sng" w="12700">
            <a:solidFill>
              <a:sysClr lastClr="000000" val="windowText"/>
            </a:solidFill>
            <a:prstDash val="dash"/>
          </a:ln>
          <a:effectLst/>
        </p:spPr>
      </p:cxnSp>
      <p:cxnSp>
        <p:nvCxnSpPr>
          <p:cNvPr id="198" name="直接连接符 197"/>
          <p:cNvCxnSpPr/>
          <p:nvPr/>
        </p:nvCxnSpPr>
        <p:spPr>
          <a:xfrm>
            <a:off x="6313799" y="4560299"/>
            <a:ext cx="1340" cy="198735"/>
          </a:xfrm>
          <a:prstGeom prst="line">
            <a:avLst/>
          </a:prstGeom>
          <a:noFill/>
          <a:ln algn="ctr" cap="flat" cmpd="sng" w="12700">
            <a:solidFill>
              <a:sysClr lastClr="000000" val="windowText"/>
            </a:solidFill>
            <a:prstDash val="dash"/>
          </a:ln>
          <a:effectLst/>
        </p:spPr>
      </p:cxnSp>
      <p:cxnSp>
        <p:nvCxnSpPr>
          <p:cNvPr id="199" name="直接连接符 198"/>
          <p:cNvCxnSpPr/>
          <p:nvPr/>
        </p:nvCxnSpPr>
        <p:spPr>
          <a:xfrm>
            <a:off x="8212222" y="4563473"/>
            <a:ext cx="1340" cy="198735"/>
          </a:xfrm>
          <a:prstGeom prst="line">
            <a:avLst/>
          </a:prstGeom>
          <a:noFill/>
          <a:ln algn="ctr" cap="flat" cmpd="sng" w="12700">
            <a:solidFill>
              <a:sysClr lastClr="000000" val="windowText"/>
            </a:solidFill>
            <a:prstDash val="dash"/>
          </a:ln>
          <a:effectLst/>
        </p:spPr>
      </p:cxnSp>
      <p:cxnSp>
        <p:nvCxnSpPr>
          <p:cNvPr id="200" name="直接连接符 199"/>
          <p:cNvCxnSpPr/>
          <p:nvPr/>
        </p:nvCxnSpPr>
        <p:spPr>
          <a:xfrm>
            <a:off x="8670262" y="4557333"/>
            <a:ext cx="1340" cy="198735"/>
          </a:xfrm>
          <a:prstGeom prst="line">
            <a:avLst/>
          </a:prstGeom>
          <a:noFill/>
          <a:ln algn="ctr" cap="flat" cmpd="sng" w="12700">
            <a:solidFill>
              <a:sysClr lastClr="000000" val="windowText"/>
            </a:solidFill>
            <a:prstDash val="dash"/>
          </a:ln>
          <a:effectLst/>
        </p:spPr>
      </p:cxnSp>
      <p:cxnSp>
        <p:nvCxnSpPr>
          <p:cNvPr id="201" name="直接连接符 200"/>
          <p:cNvCxnSpPr/>
          <p:nvPr/>
        </p:nvCxnSpPr>
        <p:spPr>
          <a:xfrm>
            <a:off x="7718186" y="4560507"/>
            <a:ext cx="1340" cy="198735"/>
          </a:xfrm>
          <a:prstGeom prst="line">
            <a:avLst/>
          </a:prstGeom>
          <a:noFill/>
          <a:ln algn="ctr" cap="flat" cmpd="sng" w="12700">
            <a:solidFill>
              <a:sysClr lastClr="000000" val="windowText"/>
            </a:solidFill>
            <a:prstDash val="dash"/>
          </a:ln>
          <a:effectLst/>
        </p:spPr>
      </p:cxnSp>
      <p:cxnSp>
        <p:nvCxnSpPr>
          <p:cNvPr id="202" name="直接连接符 201"/>
          <p:cNvCxnSpPr/>
          <p:nvPr/>
        </p:nvCxnSpPr>
        <p:spPr>
          <a:xfrm>
            <a:off x="9632877" y="4569615"/>
            <a:ext cx="1340" cy="198735"/>
          </a:xfrm>
          <a:prstGeom prst="line">
            <a:avLst/>
          </a:prstGeom>
          <a:noFill/>
          <a:ln algn="ctr" cap="flat" cmpd="sng" w="12700">
            <a:solidFill>
              <a:sysClr lastClr="000000" val="windowText"/>
            </a:solidFill>
            <a:prstDash val="dash"/>
          </a:ln>
          <a:effectLst/>
        </p:spPr>
      </p:cxnSp>
      <p:cxnSp>
        <p:nvCxnSpPr>
          <p:cNvPr id="203" name="直接连接符 202"/>
          <p:cNvCxnSpPr/>
          <p:nvPr/>
        </p:nvCxnSpPr>
        <p:spPr>
          <a:xfrm>
            <a:off x="10119489" y="4563475"/>
            <a:ext cx="1340" cy="198735"/>
          </a:xfrm>
          <a:prstGeom prst="line">
            <a:avLst/>
          </a:prstGeom>
          <a:noFill/>
          <a:ln algn="ctr" cap="flat" cmpd="sng" w="12700">
            <a:solidFill>
              <a:sysClr lastClr="000000" val="windowText"/>
            </a:solidFill>
            <a:prstDash val="dash"/>
          </a:ln>
          <a:effectLst/>
        </p:spPr>
      </p:cxnSp>
      <p:cxnSp>
        <p:nvCxnSpPr>
          <p:cNvPr id="204" name="直接连接符 203"/>
          <p:cNvCxnSpPr/>
          <p:nvPr/>
        </p:nvCxnSpPr>
        <p:spPr>
          <a:xfrm>
            <a:off x="9154714" y="4566648"/>
            <a:ext cx="1340" cy="198735"/>
          </a:xfrm>
          <a:prstGeom prst="line">
            <a:avLst/>
          </a:prstGeom>
          <a:noFill/>
          <a:ln algn="ctr" cap="flat" cmpd="sng" w="12700">
            <a:solidFill>
              <a:sysClr lastClr="000000" val="windowText"/>
            </a:solidFill>
            <a:prstDash val="dash"/>
          </a:ln>
          <a:effectLst/>
        </p:spPr>
      </p:cxnSp>
      <p:cxnSp>
        <p:nvCxnSpPr>
          <p:cNvPr id="205" name="直接连接符 204"/>
          <p:cNvCxnSpPr/>
          <p:nvPr/>
        </p:nvCxnSpPr>
        <p:spPr>
          <a:xfrm>
            <a:off x="10571475" y="4573065"/>
            <a:ext cx="1340" cy="198735"/>
          </a:xfrm>
          <a:prstGeom prst="line">
            <a:avLst/>
          </a:prstGeom>
          <a:noFill/>
          <a:ln algn="ctr" cap="flat" cmpd="sng" w="12700">
            <a:solidFill>
              <a:sysClr lastClr="000000" val="windowText"/>
            </a:solidFill>
            <a:prstDash val="dash"/>
          </a:ln>
          <a:effectLst/>
        </p:spPr>
      </p:cxnSp>
      <p:cxnSp>
        <p:nvCxnSpPr>
          <p:cNvPr id="206" name="直接连接符 205"/>
          <p:cNvCxnSpPr/>
          <p:nvPr/>
        </p:nvCxnSpPr>
        <p:spPr>
          <a:xfrm flipH="1">
            <a:off x="11535430" y="4557124"/>
            <a:ext cx="0" cy="240028"/>
          </a:xfrm>
          <a:prstGeom prst="line">
            <a:avLst/>
          </a:prstGeom>
          <a:noFill/>
          <a:ln algn="ctr" cap="flat" cmpd="sng" w="12700">
            <a:solidFill>
              <a:sysClr lastClr="000000" val="windowText"/>
            </a:solidFill>
            <a:prstDash val="dash"/>
          </a:ln>
          <a:effectLst/>
        </p:spPr>
      </p:cxnSp>
      <p:cxnSp>
        <p:nvCxnSpPr>
          <p:cNvPr id="207" name="直接连接符 206"/>
          <p:cNvCxnSpPr/>
          <p:nvPr/>
        </p:nvCxnSpPr>
        <p:spPr>
          <a:xfrm flipH="1">
            <a:off x="11057267" y="4555426"/>
            <a:ext cx="0" cy="238759"/>
          </a:xfrm>
          <a:prstGeom prst="line">
            <a:avLst/>
          </a:prstGeom>
          <a:noFill/>
          <a:ln algn="ctr" cap="flat" cmpd="sng" w="12700">
            <a:solidFill>
              <a:sysClr lastClr="000000" val="windowText"/>
            </a:solidFill>
            <a:prstDash val="dash"/>
          </a:ln>
          <a:effectLst/>
        </p:spPr>
      </p:cxnSp>
      <p:grpSp>
        <p:nvGrpSpPr>
          <p:cNvPr id="208" name="组合 207"/>
          <p:cNvGrpSpPr/>
          <p:nvPr/>
        </p:nvGrpSpPr>
        <p:grpSpPr>
          <a:xfrm rot="5400000">
            <a:off x="165427" y="3466453"/>
            <a:ext cx="1310400" cy="417600"/>
            <a:chOff x="352124" y="3681535"/>
            <a:chExt cx="1356787" cy="432383"/>
          </a:xfrm>
        </p:grpSpPr>
        <p:grpSp>
          <p:nvGrpSpPr>
            <p:cNvPr id="209" name="组合 208"/>
            <p:cNvGrpSpPr/>
            <p:nvPr/>
          </p:nvGrpSpPr>
          <p:grpSpPr>
            <a:xfrm>
              <a:off x="352124" y="3681535"/>
              <a:ext cx="1356787" cy="432383"/>
              <a:chOff x="2996228" y="4233604"/>
              <a:chExt cx="3839061" cy="2756815"/>
            </a:xfrm>
            <a:effectLst>
              <a:outerShdw algn="tr" blurRad="381000" dir="8100000" dist="254000" rotWithShape="0">
                <a:prstClr val="black">
                  <a:alpha val="40000"/>
                </a:prstClr>
              </a:outerShdw>
            </a:effectLst>
          </p:grpSpPr>
          <p:sp>
            <p:nvSpPr>
              <p:cNvPr id="211" name="圆角矩形 210"/>
              <p:cNvSpPr/>
              <p:nvPr/>
            </p:nvSpPr>
            <p:spPr>
              <a:xfrm rot="16200000">
                <a:off x="3537351" y="3692481"/>
                <a:ext cx="2756815" cy="3839061"/>
              </a:xfrm>
              <a:prstGeom prst="roundRect">
                <a:avLst/>
              </a:prstGeom>
              <a:gradFill>
                <a:gsLst>
                  <a:gs pos="62000">
                    <a:sysClr lastClr="FFFFFF" val="window">
                      <a:lumMod val="95000"/>
                    </a:sysClr>
                  </a:gs>
                  <a:gs pos="0">
                    <a:sysClr lastClr="FFFFFF" val="window"/>
                  </a:gs>
                  <a:gs pos="100000">
                    <a:sysClr lastClr="FFFFFF" val="window">
                      <a:lumMod val="85000"/>
                    </a:sysClr>
                  </a:gs>
                  <a:gs pos="0">
                    <a:sysClr lastClr="FFFFFF" val="window"/>
                  </a:gs>
                </a:gsLst>
                <a:lin ang="8100000" scaled="0"/>
              </a:gradFill>
              <a:ln algn="ctr" cap="flat" cmpd="sng" w="25400">
                <a:noFill/>
                <a:prstDash val="solid"/>
              </a:ln>
              <a:effectLst/>
            </p:spPr>
            <p:txBody>
              <a:bodyPr anchor="ctr" rtlCol="0"/>
              <a:lstStyle/>
              <a:p>
                <a:pPr algn="ctr" defTabSz="914400" eaLnBrk="1" fontAlgn="base"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mtClean="0" spc="0" strike="noStrike" sz="2400" u="none">
                  <a:ln>
                    <a:noFill/>
                  </a:ln>
                  <a:solidFill>
                    <a:prstClr val="black">
                      <a:lumMod val="75000"/>
                      <a:lumOff val="25000"/>
                    </a:prstClr>
                  </a:solidFill>
                  <a:effectLst/>
                  <a:uLnTx/>
                  <a:uFillTx/>
                  <a:latin typeface="Calibri"/>
                  <a:ea charset="-122" panose="02010600030101010101" pitchFamily="2" typeface="宋体"/>
                  <a:cs typeface="+mn-cs"/>
                </a:endParaRPr>
              </a:p>
            </p:txBody>
          </p:sp>
          <p:sp>
            <p:nvSpPr>
              <p:cNvPr id="212" name="圆角矩形 211"/>
              <p:cNvSpPr/>
              <p:nvPr/>
            </p:nvSpPr>
            <p:spPr>
              <a:xfrm rot="16200000">
                <a:off x="3610693" y="3759394"/>
                <a:ext cx="2598377" cy="3740620"/>
              </a:xfrm>
              <a:prstGeom prst="roundRect">
                <a:avLst/>
              </a:prstGeom>
              <a:gradFill>
                <a:gsLst>
                  <a:gs pos="42000">
                    <a:srgbClr val="F0F0F0"/>
                  </a:gs>
                  <a:gs pos="0">
                    <a:sysClr lastClr="FFFFFF" val="window"/>
                  </a:gs>
                  <a:gs pos="100000">
                    <a:sysClr lastClr="FFFFFF" val="window">
                      <a:lumMod val="85000"/>
                    </a:sysClr>
                  </a:gs>
                  <a:gs pos="0">
                    <a:sysClr lastClr="FFFFFF" val="window"/>
                  </a:gs>
                </a:gsLst>
                <a:lin ang="18900000" scaled="0"/>
              </a:gradFill>
              <a:ln algn="ctr" cap="flat" cmpd="sng" w="25400">
                <a:noFill/>
                <a:prstDash val="solid"/>
              </a:ln>
              <a:effectLst/>
            </p:spPr>
            <p:txBody>
              <a:bodyPr anchor="ctr" rtlCol="0"/>
              <a:lstStyle/>
              <a:p>
                <a:pPr algn="ctr" defTabSz="914400" eaLnBrk="1" fontAlgn="base"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mtClean="0" spc="0" strike="noStrike" sz="2400" u="none">
                  <a:ln>
                    <a:noFill/>
                  </a:ln>
                  <a:solidFill>
                    <a:prstClr val="black">
                      <a:lumMod val="75000"/>
                      <a:lumOff val="25000"/>
                    </a:prstClr>
                  </a:solidFill>
                  <a:effectLst/>
                  <a:uLnTx/>
                  <a:uFillTx/>
                  <a:latin typeface="Calibri"/>
                  <a:ea charset="-122" panose="02010600030101010101" pitchFamily="2" typeface="宋体"/>
                  <a:cs typeface="+mn-cs"/>
                </a:endParaRPr>
              </a:p>
            </p:txBody>
          </p:sp>
        </p:grpSp>
        <p:sp>
          <p:nvSpPr>
            <p:cNvPr id="210" name="TextBox 109"/>
            <p:cNvSpPr txBox="1"/>
            <p:nvPr/>
          </p:nvSpPr>
          <p:spPr>
            <a:xfrm rot="16200000">
              <a:off x="808819" y="3550500"/>
              <a:ext cx="329432" cy="694455"/>
            </a:xfrm>
            <a:prstGeom prst="rect">
              <a:avLst/>
            </a:prstGeom>
            <a:noFill/>
          </p:spPr>
          <p:txBody>
            <a:bodyPr bIns="0" lIns="0" rIns="0" rtlCol="0" tIns="0" vert="horz" wrap="square">
              <a:spAutoFit/>
            </a:bodyPr>
            <a:lstStyle>
              <a:defPPr>
                <a:defRPr lang="zh-CN"/>
              </a:defPPr>
              <a:lvl1pPr algn="ctr">
                <a:defRPr b="1" sz="1400">
                  <a:solidFill>
                    <a:schemeClr val="bg1"/>
                  </a:solidFill>
                  <a:latin charset="-122" panose="020b0503020204020204" pitchFamily="34" typeface="微软雅黑"/>
                  <a:ea charset="-122" pitchFamily="34" typeface="微软雅黑"/>
                </a:defRPr>
              </a:lvl1pPr>
            </a:lstStyle>
            <a:p>
              <a:pPr algn="ctr" defTabSz="914400" eaLnBrk="1" fontAlgn="base" hangingPunct="1" indent="0" latinLnBrk="0" lvl="0" marL="0" marR="0">
                <a:lnSpc>
                  <a:spcPct val="100000"/>
                </a:lnSpc>
                <a:spcBef>
                  <a:spcPct val="0"/>
                </a:spcBef>
                <a:spcAft>
                  <a:spcPct val="0"/>
                </a:spcAft>
                <a:buClrTx/>
                <a:buSzTx/>
                <a:buFontTx/>
                <a:buNone/>
                <a:defRPr/>
              </a:pPr>
              <a:r>
                <a:rPr altLang="zh-CN" b="0" baseline="0" cap="none" i="0" kern="0" kumimoji="0" lang="zh-CN" noProof="0" normalizeH="0" spc="0" strike="noStrike" sz="1467" u="none">
                  <a:ln>
                    <a:noFill/>
                  </a:ln>
                  <a:solidFill>
                    <a:srgbClr val="3F3F3F"/>
                  </a:solidFill>
                  <a:effectLst/>
                  <a:uLnTx/>
                  <a:uFillTx/>
                  <a:ea charset="-122" pitchFamily="34" typeface="微软雅黑"/>
                  <a:cs charset="-122" pitchFamily="2" typeface="宋体"/>
                </a:rPr>
                <a:t>研发部</a:t>
              </a:r>
            </a:p>
          </p:txBody>
        </p:sp>
      </p:grpSp>
      <p:grpSp>
        <p:nvGrpSpPr>
          <p:cNvPr id="213" name="组合 212"/>
          <p:cNvGrpSpPr/>
          <p:nvPr/>
        </p:nvGrpSpPr>
        <p:grpSpPr>
          <a:xfrm rot="5400000">
            <a:off x="1125533" y="3461275"/>
            <a:ext cx="1310400" cy="417600"/>
            <a:chOff x="352124" y="3681535"/>
            <a:chExt cx="1356787" cy="432383"/>
          </a:xfrm>
        </p:grpSpPr>
        <p:grpSp>
          <p:nvGrpSpPr>
            <p:cNvPr id="214" name="组合 213"/>
            <p:cNvGrpSpPr/>
            <p:nvPr/>
          </p:nvGrpSpPr>
          <p:grpSpPr>
            <a:xfrm>
              <a:off x="352124" y="3681535"/>
              <a:ext cx="1356787" cy="432383"/>
              <a:chOff x="2996228" y="4233604"/>
              <a:chExt cx="3839061" cy="2756815"/>
            </a:xfrm>
            <a:effectLst>
              <a:outerShdw algn="tr" blurRad="381000" dir="8100000" dist="254000" rotWithShape="0">
                <a:prstClr val="black">
                  <a:alpha val="40000"/>
                </a:prstClr>
              </a:outerShdw>
            </a:effectLst>
          </p:grpSpPr>
          <p:sp>
            <p:nvSpPr>
              <p:cNvPr id="216" name="圆角矩形 215"/>
              <p:cNvSpPr/>
              <p:nvPr/>
            </p:nvSpPr>
            <p:spPr>
              <a:xfrm rot="16200000">
                <a:off x="3537351" y="3692481"/>
                <a:ext cx="2756815" cy="3839061"/>
              </a:xfrm>
              <a:prstGeom prst="roundRect">
                <a:avLst/>
              </a:prstGeom>
              <a:gradFill>
                <a:gsLst>
                  <a:gs pos="62000">
                    <a:sysClr lastClr="FFFFFF" val="window">
                      <a:lumMod val="95000"/>
                    </a:sysClr>
                  </a:gs>
                  <a:gs pos="0">
                    <a:sysClr lastClr="FFFFFF" val="window"/>
                  </a:gs>
                  <a:gs pos="100000">
                    <a:sysClr lastClr="FFFFFF" val="window">
                      <a:lumMod val="85000"/>
                    </a:sysClr>
                  </a:gs>
                  <a:gs pos="0">
                    <a:sysClr lastClr="FFFFFF" val="window"/>
                  </a:gs>
                </a:gsLst>
                <a:lin ang="8100000" scaled="0"/>
              </a:gradFill>
              <a:ln algn="ctr" cap="flat" cmpd="sng" w="25400">
                <a:noFill/>
                <a:prstDash val="solid"/>
              </a:ln>
              <a:effectLst/>
            </p:spPr>
            <p:txBody>
              <a:bodyPr anchor="ctr" rtlCol="0"/>
              <a:lstStyle/>
              <a:p>
                <a:pPr algn="ctr" defTabSz="914400" eaLnBrk="1" fontAlgn="base"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mtClean="0" spc="0" strike="noStrike" sz="2400" u="none">
                  <a:ln>
                    <a:noFill/>
                  </a:ln>
                  <a:solidFill>
                    <a:prstClr val="black">
                      <a:lumMod val="75000"/>
                      <a:lumOff val="25000"/>
                    </a:prstClr>
                  </a:solidFill>
                  <a:effectLst/>
                  <a:uLnTx/>
                  <a:uFillTx/>
                  <a:latin typeface="Calibri"/>
                  <a:ea charset="-122" panose="02010600030101010101" pitchFamily="2" typeface="宋体"/>
                  <a:cs typeface="+mn-cs"/>
                </a:endParaRPr>
              </a:p>
            </p:txBody>
          </p:sp>
          <p:sp>
            <p:nvSpPr>
              <p:cNvPr id="217" name="圆角矩形 216"/>
              <p:cNvSpPr/>
              <p:nvPr/>
            </p:nvSpPr>
            <p:spPr>
              <a:xfrm rot="16200000">
                <a:off x="3610693" y="3759394"/>
                <a:ext cx="2598377" cy="3740620"/>
              </a:xfrm>
              <a:prstGeom prst="roundRect">
                <a:avLst/>
              </a:prstGeom>
              <a:gradFill>
                <a:gsLst>
                  <a:gs pos="42000">
                    <a:srgbClr val="F0F0F0"/>
                  </a:gs>
                  <a:gs pos="0">
                    <a:sysClr lastClr="FFFFFF" val="window"/>
                  </a:gs>
                  <a:gs pos="100000">
                    <a:sysClr lastClr="FFFFFF" val="window">
                      <a:lumMod val="85000"/>
                    </a:sysClr>
                  </a:gs>
                  <a:gs pos="0">
                    <a:sysClr lastClr="FFFFFF" val="window"/>
                  </a:gs>
                </a:gsLst>
                <a:lin ang="18900000" scaled="0"/>
              </a:gradFill>
              <a:ln algn="ctr" cap="flat" cmpd="sng" w="25400">
                <a:noFill/>
                <a:prstDash val="solid"/>
              </a:ln>
              <a:effectLst/>
            </p:spPr>
            <p:txBody>
              <a:bodyPr anchor="ctr" rtlCol="0"/>
              <a:lstStyle/>
              <a:p>
                <a:pPr algn="ctr" defTabSz="914400" eaLnBrk="1" fontAlgn="base"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mtClean="0" spc="0" strike="noStrike" sz="2400" u="none">
                  <a:ln>
                    <a:noFill/>
                  </a:ln>
                  <a:solidFill>
                    <a:prstClr val="black">
                      <a:lumMod val="75000"/>
                      <a:lumOff val="25000"/>
                    </a:prstClr>
                  </a:solidFill>
                  <a:effectLst/>
                  <a:uLnTx/>
                  <a:uFillTx/>
                  <a:latin typeface="Calibri"/>
                  <a:ea charset="-122" panose="02010600030101010101" pitchFamily="2" typeface="宋体"/>
                  <a:cs typeface="+mn-cs"/>
                </a:endParaRPr>
              </a:p>
            </p:txBody>
          </p:sp>
        </p:grpSp>
        <p:sp>
          <p:nvSpPr>
            <p:cNvPr id="215" name="TextBox 114"/>
            <p:cNvSpPr txBox="1"/>
            <p:nvPr/>
          </p:nvSpPr>
          <p:spPr>
            <a:xfrm rot="16200000">
              <a:off x="808819" y="3550500"/>
              <a:ext cx="329432" cy="694455"/>
            </a:xfrm>
            <a:prstGeom prst="rect">
              <a:avLst/>
            </a:prstGeom>
            <a:noFill/>
          </p:spPr>
          <p:txBody>
            <a:bodyPr bIns="0" lIns="0" rIns="0" rtlCol="0" tIns="0" vert="horz" wrap="square">
              <a:spAutoFit/>
            </a:bodyPr>
            <a:lstStyle>
              <a:defPPr>
                <a:defRPr lang="zh-CN"/>
              </a:defPPr>
              <a:lvl1pPr algn="ctr">
                <a:defRPr b="1" sz="1400">
                  <a:solidFill>
                    <a:schemeClr val="bg1"/>
                  </a:solidFill>
                  <a:latin charset="-122" panose="020b0503020204020204" pitchFamily="34" typeface="微软雅黑"/>
                  <a:ea charset="-122" pitchFamily="34" typeface="微软雅黑"/>
                </a:defRPr>
              </a:lvl1pPr>
            </a:lstStyle>
            <a:p>
              <a:pPr algn="ctr" defTabSz="914400" eaLnBrk="1" fontAlgn="base" hangingPunct="1" indent="0" latinLnBrk="0" lvl="0" marL="0" marR="0">
                <a:lnSpc>
                  <a:spcPct val="100000"/>
                </a:lnSpc>
                <a:spcBef>
                  <a:spcPct val="0"/>
                </a:spcBef>
                <a:spcAft>
                  <a:spcPct val="0"/>
                </a:spcAft>
                <a:buClrTx/>
                <a:buSzTx/>
                <a:buFontTx/>
                <a:buNone/>
                <a:defRPr/>
              </a:pPr>
              <a:r>
                <a:rPr altLang="zh-CN" b="0" baseline="0" cap="none" i="0" kern="0" kumimoji="0" lang="zh-CN" noProof="0" normalizeH="0" spc="0" strike="noStrike" sz="1467" u="none">
                  <a:ln>
                    <a:noFill/>
                  </a:ln>
                  <a:solidFill>
                    <a:srgbClr val="3F3F3F"/>
                  </a:solidFill>
                  <a:effectLst/>
                  <a:uLnTx/>
                  <a:uFillTx/>
                  <a:ea charset="-122" pitchFamily="34" typeface="微软雅黑"/>
                  <a:cs charset="-122" pitchFamily="2" typeface="宋体"/>
                </a:rPr>
                <a:t>资料部</a:t>
              </a:r>
            </a:p>
          </p:txBody>
        </p:sp>
      </p:grpSp>
      <p:grpSp>
        <p:nvGrpSpPr>
          <p:cNvPr id="218" name="组合 217"/>
          <p:cNvGrpSpPr/>
          <p:nvPr/>
        </p:nvGrpSpPr>
        <p:grpSpPr>
          <a:xfrm rot="5400000">
            <a:off x="2328456" y="3466453"/>
            <a:ext cx="1310400" cy="417600"/>
            <a:chOff x="352124" y="3681535"/>
            <a:chExt cx="1356787" cy="432383"/>
          </a:xfrm>
        </p:grpSpPr>
        <p:grpSp>
          <p:nvGrpSpPr>
            <p:cNvPr id="219" name="组合 218"/>
            <p:cNvGrpSpPr/>
            <p:nvPr/>
          </p:nvGrpSpPr>
          <p:grpSpPr>
            <a:xfrm>
              <a:off x="352124" y="3681535"/>
              <a:ext cx="1356787" cy="432383"/>
              <a:chOff x="2996228" y="4233604"/>
              <a:chExt cx="3839061" cy="2756815"/>
            </a:xfrm>
            <a:effectLst>
              <a:outerShdw algn="tr" blurRad="381000" dir="8100000" dist="254000" rotWithShape="0">
                <a:prstClr val="black">
                  <a:alpha val="40000"/>
                </a:prstClr>
              </a:outerShdw>
            </a:effectLst>
          </p:grpSpPr>
          <p:sp>
            <p:nvSpPr>
              <p:cNvPr id="221" name="圆角矩形 220"/>
              <p:cNvSpPr/>
              <p:nvPr/>
            </p:nvSpPr>
            <p:spPr>
              <a:xfrm rot="16200000">
                <a:off x="3537351" y="3692481"/>
                <a:ext cx="2756815" cy="3839061"/>
              </a:xfrm>
              <a:prstGeom prst="roundRect">
                <a:avLst/>
              </a:prstGeom>
              <a:gradFill>
                <a:gsLst>
                  <a:gs pos="62000">
                    <a:sysClr lastClr="FFFFFF" val="window">
                      <a:lumMod val="95000"/>
                    </a:sysClr>
                  </a:gs>
                  <a:gs pos="0">
                    <a:sysClr lastClr="FFFFFF" val="window"/>
                  </a:gs>
                  <a:gs pos="100000">
                    <a:sysClr lastClr="FFFFFF" val="window">
                      <a:lumMod val="85000"/>
                    </a:sysClr>
                  </a:gs>
                  <a:gs pos="0">
                    <a:sysClr lastClr="FFFFFF" val="window"/>
                  </a:gs>
                </a:gsLst>
                <a:lin ang="8100000" scaled="0"/>
              </a:gradFill>
              <a:ln algn="ctr" cap="flat" cmpd="sng" w="25400">
                <a:noFill/>
                <a:prstDash val="solid"/>
              </a:ln>
              <a:effectLst/>
            </p:spPr>
            <p:txBody>
              <a:bodyPr anchor="ctr" rtlCol="0"/>
              <a:lstStyle/>
              <a:p>
                <a:pPr algn="ctr" defTabSz="914400" eaLnBrk="1" fontAlgn="base"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mtClean="0" spc="0" strike="noStrike" sz="2400" u="none">
                  <a:ln>
                    <a:noFill/>
                  </a:ln>
                  <a:solidFill>
                    <a:prstClr val="black">
                      <a:lumMod val="75000"/>
                      <a:lumOff val="25000"/>
                    </a:prstClr>
                  </a:solidFill>
                  <a:effectLst/>
                  <a:uLnTx/>
                  <a:uFillTx/>
                  <a:latin typeface="Calibri"/>
                  <a:ea charset="-122" panose="02010600030101010101" pitchFamily="2" typeface="宋体"/>
                  <a:cs typeface="+mn-cs"/>
                </a:endParaRPr>
              </a:p>
            </p:txBody>
          </p:sp>
          <p:sp>
            <p:nvSpPr>
              <p:cNvPr id="222" name="圆角矩形 221"/>
              <p:cNvSpPr/>
              <p:nvPr/>
            </p:nvSpPr>
            <p:spPr>
              <a:xfrm rot="16200000">
                <a:off x="3610693" y="3738436"/>
                <a:ext cx="2598377" cy="3740620"/>
              </a:xfrm>
              <a:prstGeom prst="roundRect">
                <a:avLst/>
              </a:prstGeom>
              <a:gradFill>
                <a:gsLst>
                  <a:gs pos="42000">
                    <a:srgbClr val="F0F0F0"/>
                  </a:gs>
                  <a:gs pos="0">
                    <a:sysClr lastClr="FFFFFF" val="window"/>
                  </a:gs>
                  <a:gs pos="100000">
                    <a:sysClr lastClr="FFFFFF" val="window">
                      <a:lumMod val="85000"/>
                    </a:sysClr>
                  </a:gs>
                  <a:gs pos="0">
                    <a:sysClr lastClr="FFFFFF" val="window"/>
                  </a:gs>
                </a:gsLst>
                <a:lin ang="18900000" scaled="0"/>
              </a:gradFill>
              <a:ln algn="ctr" cap="flat" cmpd="sng" w="25400">
                <a:noFill/>
                <a:prstDash val="solid"/>
              </a:ln>
              <a:effectLst/>
            </p:spPr>
            <p:txBody>
              <a:bodyPr anchor="ctr" rtlCol="0"/>
              <a:lstStyle/>
              <a:p>
                <a:pPr algn="ctr" defTabSz="914400" eaLnBrk="1" fontAlgn="base"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mtClean="0" spc="0" strike="noStrike" sz="2400" u="none">
                  <a:ln>
                    <a:noFill/>
                  </a:ln>
                  <a:solidFill>
                    <a:prstClr val="black">
                      <a:lumMod val="75000"/>
                      <a:lumOff val="25000"/>
                    </a:prstClr>
                  </a:solidFill>
                  <a:effectLst/>
                  <a:uLnTx/>
                  <a:uFillTx/>
                  <a:latin typeface="Calibri"/>
                  <a:ea charset="-122" panose="02010600030101010101" pitchFamily="2" typeface="宋体"/>
                  <a:cs typeface="+mn-cs"/>
                </a:endParaRPr>
              </a:p>
            </p:txBody>
          </p:sp>
        </p:grpSp>
        <p:sp>
          <p:nvSpPr>
            <p:cNvPr id="220" name="TextBox 119"/>
            <p:cNvSpPr txBox="1"/>
            <p:nvPr/>
          </p:nvSpPr>
          <p:spPr>
            <a:xfrm rot="16200000">
              <a:off x="808819" y="3550500"/>
              <a:ext cx="329432" cy="694455"/>
            </a:xfrm>
            <a:prstGeom prst="rect">
              <a:avLst/>
            </a:prstGeom>
            <a:noFill/>
          </p:spPr>
          <p:txBody>
            <a:bodyPr bIns="0" lIns="0" rIns="0" rtlCol="0" tIns="0" vert="horz" wrap="square">
              <a:spAutoFit/>
            </a:bodyPr>
            <a:lstStyle>
              <a:defPPr>
                <a:defRPr lang="zh-CN"/>
              </a:defPPr>
              <a:lvl1pPr algn="ctr">
                <a:defRPr b="1" sz="1400">
                  <a:solidFill>
                    <a:schemeClr val="bg1"/>
                  </a:solidFill>
                  <a:latin charset="-122" panose="020b0503020204020204" pitchFamily="34" typeface="微软雅黑"/>
                  <a:ea charset="-122" pitchFamily="34" typeface="微软雅黑"/>
                </a:defRPr>
              </a:lvl1pPr>
            </a:lstStyle>
            <a:p>
              <a:pPr algn="ctr" defTabSz="914400" eaLnBrk="1" fontAlgn="base" hangingPunct="1" indent="0" latinLnBrk="0" lvl="0" marL="0" marR="0">
                <a:lnSpc>
                  <a:spcPct val="100000"/>
                </a:lnSpc>
                <a:spcBef>
                  <a:spcPct val="0"/>
                </a:spcBef>
                <a:spcAft>
                  <a:spcPct val="0"/>
                </a:spcAft>
                <a:buClrTx/>
                <a:buSzTx/>
                <a:buFontTx/>
                <a:buNone/>
                <a:defRPr/>
              </a:pPr>
              <a:r>
                <a:rPr altLang="zh-CN" b="0" baseline="0" cap="none" i="0" kern="0" kumimoji="0" lang="zh-CN" noProof="0" normalizeH="0" spc="0" strike="noStrike" sz="1467" u="none">
                  <a:ln>
                    <a:noFill/>
                  </a:ln>
                  <a:solidFill>
                    <a:srgbClr val="3F3F3F"/>
                  </a:solidFill>
                  <a:effectLst/>
                  <a:uLnTx/>
                  <a:uFillTx/>
                  <a:ea charset="-122" pitchFamily="34" typeface="微软雅黑"/>
                  <a:cs charset="-122" pitchFamily="2" typeface="宋体"/>
                </a:rPr>
                <a:t>生产部</a:t>
              </a:r>
            </a:p>
          </p:txBody>
        </p:sp>
      </p:grpSp>
      <p:grpSp>
        <p:nvGrpSpPr>
          <p:cNvPr id="223" name="组合 222"/>
          <p:cNvGrpSpPr/>
          <p:nvPr/>
        </p:nvGrpSpPr>
        <p:grpSpPr>
          <a:xfrm rot="5400000">
            <a:off x="3525800" y="3462443"/>
            <a:ext cx="1310400" cy="417600"/>
            <a:chOff x="352124" y="3681535"/>
            <a:chExt cx="1356787" cy="432383"/>
          </a:xfrm>
        </p:grpSpPr>
        <p:grpSp>
          <p:nvGrpSpPr>
            <p:cNvPr id="224" name="组合 223"/>
            <p:cNvGrpSpPr/>
            <p:nvPr/>
          </p:nvGrpSpPr>
          <p:grpSpPr>
            <a:xfrm>
              <a:off x="352124" y="3681535"/>
              <a:ext cx="1356787" cy="432383"/>
              <a:chOff x="2996228" y="4233604"/>
              <a:chExt cx="3839061" cy="2756815"/>
            </a:xfrm>
            <a:effectLst>
              <a:outerShdw algn="tr" blurRad="381000" dir="8100000" dist="254000" rotWithShape="0">
                <a:prstClr val="black">
                  <a:alpha val="40000"/>
                </a:prstClr>
              </a:outerShdw>
            </a:effectLst>
          </p:grpSpPr>
          <p:sp>
            <p:nvSpPr>
              <p:cNvPr id="226" name="圆角矩形 225"/>
              <p:cNvSpPr/>
              <p:nvPr/>
            </p:nvSpPr>
            <p:spPr>
              <a:xfrm rot="16200000">
                <a:off x="3537351" y="3692481"/>
                <a:ext cx="2756815" cy="3839061"/>
              </a:xfrm>
              <a:prstGeom prst="roundRect">
                <a:avLst/>
              </a:prstGeom>
              <a:gradFill>
                <a:gsLst>
                  <a:gs pos="62000">
                    <a:sysClr lastClr="FFFFFF" val="window">
                      <a:lumMod val="95000"/>
                    </a:sysClr>
                  </a:gs>
                  <a:gs pos="0">
                    <a:sysClr lastClr="FFFFFF" val="window"/>
                  </a:gs>
                  <a:gs pos="100000">
                    <a:sysClr lastClr="FFFFFF" val="window">
                      <a:lumMod val="85000"/>
                    </a:sysClr>
                  </a:gs>
                  <a:gs pos="0">
                    <a:sysClr lastClr="FFFFFF" val="window"/>
                  </a:gs>
                </a:gsLst>
                <a:lin ang="8100000" scaled="0"/>
              </a:gradFill>
              <a:ln algn="ctr" cap="flat" cmpd="sng" w="25400">
                <a:noFill/>
                <a:prstDash val="solid"/>
              </a:ln>
              <a:effectLst/>
            </p:spPr>
            <p:txBody>
              <a:bodyPr anchor="ctr" rtlCol="0"/>
              <a:lstStyle/>
              <a:p>
                <a:pPr algn="ctr" defTabSz="914400" eaLnBrk="1" fontAlgn="base"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mtClean="0" spc="0" strike="noStrike" sz="2400" u="none">
                  <a:ln>
                    <a:noFill/>
                  </a:ln>
                  <a:solidFill>
                    <a:prstClr val="black">
                      <a:lumMod val="75000"/>
                      <a:lumOff val="25000"/>
                    </a:prstClr>
                  </a:solidFill>
                  <a:effectLst/>
                  <a:uLnTx/>
                  <a:uFillTx/>
                  <a:latin typeface="Calibri"/>
                  <a:ea charset="-122" panose="02010600030101010101" pitchFamily="2" typeface="宋体"/>
                  <a:cs typeface="+mn-cs"/>
                </a:endParaRPr>
              </a:p>
            </p:txBody>
          </p:sp>
          <p:sp>
            <p:nvSpPr>
              <p:cNvPr id="227" name="圆角矩形 226"/>
              <p:cNvSpPr/>
              <p:nvPr/>
            </p:nvSpPr>
            <p:spPr>
              <a:xfrm rot="16200000">
                <a:off x="3610693" y="3738436"/>
                <a:ext cx="2598377" cy="3740620"/>
              </a:xfrm>
              <a:prstGeom prst="roundRect">
                <a:avLst/>
              </a:prstGeom>
              <a:gradFill>
                <a:gsLst>
                  <a:gs pos="42000">
                    <a:srgbClr val="F0F0F0"/>
                  </a:gs>
                  <a:gs pos="0">
                    <a:sysClr lastClr="FFFFFF" val="window"/>
                  </a:gs>
                  <a:gs pos="100000">
                    <a:sysClr lastClr="FFFFFF" val="window">
                      <a:lumMod val="85000"/>
                    </a:sysClr>
                  </a:gs>
                  <a:gs pos="0">
                    <a:sysClr lastClr="FFFFFF" val="window"/>
                  </a:gs>
                </a:gsLst>
                <a:lin ang="18900000" scaled="0"/>
              </a:gradFill>
              <a:ln algn="ctr" cap="flat" cmpd="sng" w="25400">
                <a:noFill/>
                <a:prstDash val="solid"/>
              </a:ln>
              <a:effectLst/>
            </p:spPr>
            <p:txBody>
              <a:bodyPr anchor="ctr" rtlCol="0"/>
              <a:lstStyle/>
              <a:p>
                <a:pPr algn="ctr" defTabSz="914400" eaLnBrk="1" fontAlgn="base"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mtClean="0" spc="0" strike="noStrike" sz="2400" u="none">
                  <a:ln>
                    <a:noFill/>
                  </a:ln>
                  <a:solidFill>
                    <a:prstClr val="black">
                      <a:lumMod val="75000"/>
                      <a:lumOff val="25000"/>
                    </a:prstClr>
                  </a:solidFill>
                  <a:effectLst/>
                  <a:uLnTx/>
                  <a:uFillTx/>
                  <a:latin typeface="Calibri"/>
                  <a:ea charset="-122" panose="02010600030101010101" pitchFamily="2" typeface="宋体"/>
                  <a:cs typeface="+mn-cs"/>
                </a:endParaRPr>
              </a:p>
            </p:txBody>
          </p:sp>
        </p:grpSp>
        <p:sp>
          <p:nvSpPr>
            <p:cNvPr id="225" name="TextBox 124"/>
            <p:cNvSpPr txBox="1"/>
            <p:nvPr/>
          </p:nvSpPr>
          <p:spPr>
            <a:xfrm rot="16200000">
              <a:off x="808819" y="3550500"/>
              <a:ext cx="329432" cy="694455"/>
            </a:xfrm>
            <a:prstGeom prst="rect">
              <a:avLst/>
            </a:prstGeom>
            <a:noFill/>
          </p:spPr>
          <p:txBody>
            <a:bodyPr bIns="0" lIns="0" rIns="0" rtlCol="0" tIns="0" vert="horz" wrap="square">
              <a:spAutoFit/>
            </a:bodyPr>
            <a:lstStyle>
              <a:defPPr>
                <a:defRPr lang="zh-CN"/>
              </a:defPPr>
              <a:lvl1pPr algn="ctr">
                <a:defRPr b="1" sz="1400">
                  <a:solidFill>
                    <a:schemeClr val="bg1"/>
                  </a:solidFill>
                  <a:latin charset="-122" panose="020b0503020204020204" pitchFamily="34" typeface="微软雅黑"/>
                  <a:ea charset="-122" pitchFamily="34" typeface="微软雅黑"/>
                </a:defRPr>
              </a:lvl1pPr>
            </a:lstStyle>
            <a:p>
              <a:pPr algn="ctr" defTabSz="914400" eaLnBrk="1" fontAlgn="base" hangingPunct="1" indent="0" latinLnBrk="0" lvl="0" marL="0" marR="0">
                <a:lnSpc>
                  <a:spcPct val="100000"/>
                </a:lnSpc>
                <a:spcBef>
                  <a:spcPct val="0"/>
                </a:spcBef>
                <a:spcAft>
                  <a:spcPct val="0"/>
                </a:spcAft>
                <a:buClrTx/>
                <a:buSzTx/>
                <a:buFontTx/>
                <a:buNone/>
                <a:defRPr/>
              </a:pPr>
              <a:r>
                <a:rPr altLang="zh-CN" b="0" baseline="0" cap="none" i="0" kern="0" kumimoji="0" lang="zh-CN" noProof="0" normalizeH="0" spc="0" strike="noStrike" sz="1467" u="none">
                  <a:ln>
                    <a:noFill/>
                  </a:ln>
                  <a:solidFill>
                    <a:srgbClr val="3F3F3F"/>
                  </a:solidFill>
                  <a:effectLst/>
                  <a:uLnTx/>
                  <a:uFillTx/>
                  <a:ea charset="-122" pitchFamily="34" typeface="微软雅黑"/>
                  <a:cs charset="-122" pitchFamily="2" typeface="宋体"/>
                </a:rPr>
                <a:t>质管部</a:t>
              </a:r>
            </a:p>
          </p:txBody>
        </p:sp>
      </p:grpSp>
      <p:grpSp>
        <p:nvGrpSpPr>
          <p:cNvPr id="228" name="组合 227"/>
          <p:cNvGrpSpPr/>
          <p:nvPr/>
        </p:nvGrpSpPr>
        <p:grpSpPr>
          <a:xfrm rot="5400000">
            <a:off x="4950737" y="3459268"/>
            <a:ext cx="1310399" cy="417600"/>
            <a:chOff x="352124" y="3681535"/>
            <a:chExt cx="1356787" cy="432383"/>
          </a:xfrm>
        </p:grpSpPr>
        <p:grpSp>
          <p:nvGrpSpPr>
            <p:cNvPr id="229" name="组合 228"/>
            <p:cNvGrpSpPr/>
            <p:nvPr/>
          </p:nvGrpSpPr>
          <p:grpSpPr>
            <a:xfrm>
              <a:off x="352124" y="3681535"/>
              <a:ext cx="1356787" cy="432383"/>
              <a:chOff x="2996228" y="4233604"/>
              <a:chExt cx="3839061" cy="2756815"/>
            </a:xfrm>
            <a:effectLst>
              <a:outerShdw algn="tr" blurRad="381000" dir="8100000" dist="254000" rotWithShape="0">
                <a:prstClr val="black">
                  <a:alpha val="40000"/>
                </a:prstClr>
              </a:outerShdw>
            </a:effectLst>
          </p:grpSpPr>
          <p:sp>
            <p:nvSpPr>
              <p:cNvPr id="231" name="圆角矩形 230"/>
              <p:cNvSpPr/>
              <p:nvPr/>
            </p:nvSpPr>
            <p:spPr>
              <a:xfrm rot="16200000">
                <a:off x="3537351" y="3692481"/>
                <a:ext cx="2756815" cy="3839061"/>
              </a:xfrm>
              <a:prstGeom prst="roundRect">
                <a:avLst/>
              </a:prstGeom>
              <a:gradFill>
                <a:gsLst>
                  <a:gs pos="62000">
                    <a:sysClr lastClr="FFFFFF" val="window">
                      <a:lumMod val="95000"/>
                    </a:sysClr>
                  </a:gs>
                  <a:gs pos="0">
                    <a:sysClr lastClr="FFFFFF" val="window"/>
                  </a:gs>
                  <a:gs pos="100000">
                    <a:sysClr lastClr="FFFFFF" val="window">
                      <a:lumMod val="85000"/>
                    </a:sysClr>
                  </a:gs>
                  <a:gs pos="0">
                    <a:sysClr lastClr="FFFFFF" val="window"/>
                  </a:gs>
                </a:gsLst>
                <a:lin ang="8100000" scaled="0"/>
              </a:gradFill>
              <a:ln algn="ctr" cap="flat" cmpd="sng" w="25400">
                <a:noFill/>
                <a:prstDash val="solid"/>
              </a:ln>
              <a:effectLst/>
            </p:spPr>
            <p:txBody>
              <a:bodyPr anchor="ctr" rtlCol="0"/>
              <a:lstStyle/>
              <a:p>
                <a:pPr algn="ctr" defTabSz="914400" eaLnBrk="1" fontAlgn="base"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mtClean="0" spc="0" strike="noStrike" sz="2400" u="none">
                  <a:ln>
                    <a:noFill/>
                  </a:ln>
                  <a:solidFill>
                    <a:prstClr val="black">
                      <a:lumMod val="75000"/>
                      <a:lumOff val="25000"/>
                    </a:prstClr>
                  </a:solidFill>
                  <a:effectLst/>
                  <a:uLnTx/>
                  <a:uFillTx/>
                  <a:latin typeface="Calibri"/>
                  <a:ea charset="-122" panose="02010600030101010101" pitchFamily="2" typeface="宋体"/>
                  <a:cs typeface="+mn-cs"/>
                </a:endParaRPr>
              </a:p>
            </p:txBody>
          </p:sp>
          <p:sp>
            <p:nvSpPr>
              <p:cNvPr id="232" name="圆角矩形 231"/>
              <p:cNvSpPr/>
              <p:nvPr/>
            </p:nvSpPr>
            <p:spPr>
              <a:xfrm rot="16200000">
                <a:off x="3610693" y="3738436"/>
                <a:ext cx="2598377" cy="3740620"/>
              </a:xfrm>
              <a:prstGeom prst="roundRect">
                <a:avLst/>
              </a:prstGeom>
              <a:gradFill>
                <a:gsLst>
                  <a:gs pos="42000">
                    <a:srgbClr val="F0F0F0"/>
                  </a:gs>
                  <a:gs pos="0">
                    <a:sysClr lastClr="FFFFFF" val="window"/>
                  </a:gs>
                  <a:gs pos="100000">
                    <a:sysClr lastClr="FFFFFF" val="window">
                      <a:lumMod val="85000"/>
                    </a:sysClr>
                  </a:gs>
                  <a:gs pos="0">
                    <a:sysClr lastClr="FFFFFF" val="window"/>
                  </a:gs>
                </a:gsLst>
                <a:lin ang="18900000" scaled="0"/>
              </a:gradFill>
              <a:ln algn="ctr" cap="flat" cmpd="sng" w="25400">
                <a:noFill/>
                <a:prstDash val="solid"/>
              </a:ln>
              <a:effectLst/>
            </p:spPr>
            <p:txBody>
              <a:bodyPr anchor="ctr" rtlCol="0"/>
              <a:lstStyle/>
              <a:p>
                <a:pPr algn="ctr" defTabSz="914400" eaLnBrk="1" fontAlgn="base"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mtClean="0" spc="0" strike="noStrike" sz="2400" u="none">
                  <a:ln>
                    <a:noFill/>
                  </a:ln>
                  <a:solidFill>
                    <a:prstClr val="black">
                      <a:lumMod val="75000"/>
                      <a:lumOff val="25000"/>
                    </a:prstClr>
                  </a:solidFill>
                  <a:effectLst/>
                  <a:uLnTx/>
                  <a:uFillTx/>
                  <a:latin typeface="Calibri"/>
                  <a:ea charset="-122" panose="02010600030101010101" pitchFamily="2" typeface="宋体"/>
                  <a:cs typeface="+mn-cs"/>
                </a:endParaRPr>
              </a:p>
            </p:txBody>
          </p:sp>
        </p:grpSp>
        <p:sp>
          <p:nvSpPr>
            <p:cNvPr id="230" name="TextBox 129"/>
            <p:cNvSpPr txBox="1"/>
            <p:nvPr/>
          </p:nvSpPr>
          <p:spPr>
            <a:xfrm rot="16200000">
              <a:off x="857747" y="3319016"/>
              <a:ext cx="329432" cy="1157426"/>
            </a:xfrm>
            <a:prstGeom prst="rect">
              <a:avLst/>
            </a:prstGeom>
            <a:noFill/>
          </p:spPr>
          <p:txBody>
            <a:bodyPr bIns="0" lIns="0" rIns="0" rtlCol="0" tIns="0" vert="horz" wrap="square">
              <a:spAutoFit/>
            </a:bodyPr>
            <a:lstStyle>
              <a:defPPr>
                <a:defRPr lang="zh-CN"/>
              </a:defPPr>
              <a:lvl1pPr algn="ctr">
                <a:defRPr b="1" sz="1400">
                  <a:solidFill>
                    <a:schemeClr val="bg1"/>
                  </a:solidFill>
                  <a:latin charset="-122" panose="020b0503020204020204" pitchFamily="34" typeface="微软雅黑"/>
                  <a:ea charset="-122" pitchFamily="34" typeface="微软雅黑"/>
                </a:defRPr>
              </a:lvl1pPr>
            </a:lstStyle>
            <a:p>
              <a:pPr algn="ctr" defTabSz="914400" eaLnBrk="1" fontAlgn="base" hangingPunct="1" indent="0" latinLnBrk="0" lvl="0" marL="0" marR="0">
                <a:lnSpc>
                  <a:spcPct val="100000"/>
                </a:lnSpc>
                <a:spcBef>
                  <a:spcPct val="0"/>
                </a:spcBef>
                <a:spcAft>
                  <a:spcPct val="0"/>
                </a:spcAft>
                <a:buClrTx/>
                <a:buSzTx/>
                <a:buFontTx/>
                <a:buNone/>
                <a:defRPr/>
              </a:pPr>
              <a:r>
                <a:rPr altLang="zh-CN" b="0" baseline="0" cap="none" i="0" kern="0" kumimoji="0" lang="zh-CN" noProof="0" normalizeH="0" spc="0" strike="noStrike" sz="1467" u="none">
                  <a:ln>
                    <a:noFill/>
                  </a:ln>
                  <a:solidFill>
                    <a:srgbClr val="3F3F3F"/>
                  </a:solidFill>
                  <a:effectLst/>
                  <a:uLnTx/>
                  <a:uFillTx/>
                  <a:ea charset="-122" pitchFamily="34" typeface="微软雅黑"/>
                  <a:cs charset="-122" pitchFamily="2" typeface="宋体"/>
                </a:rPr>
                <a:t>行政人事部</a:t>
              </a:r>
            </a:p>
          </p:txBody>
        </p:sp>
      </p:grpSp>
      <p:grpSp>
        <p:nvGrpSpPr>
          <p:cNvPr id="233" name="组合 232"/>
          <p:cNvGrpSpPr/>
          <p:nvPr/>
        </p:nvGrpSpPr>
        <p:grpSpPr>
          <a:xfrm rot="5400000">
            <a:off x="6372565" y="3461274"/>
            <a:ext cx="1310400" cy="417600"/>
            <a:chOff x="352124" y="3681535"/>
            <a:chExt cx="1356787" cy="432383"/>
          </a:xfrm>
        </p:grpSpPr>
        <p:grpSp>
          <p:nvGrpSpPr>
            <p:cNvPr id="234" name="组合 233"/>
            <p:cNvGrpSpPr/>
            <p:nvPr/>
          </p:nvGrpSpPr>
          <p:grpSpPr>
            <a:xfrm>
              <a:off x="352124" y="3681535"/>
              <a:ext cx="1356787" cy="432383"/>
              <a:chOff x="2996228" y="4233604"/>
              <a:chExt cx="3839061" cy="2756815"/>
            </a:xfrm>
            <a:effectLst>
              <a:outerShdw algn="tr" blurRad="381000" dir="8100000" dist="254000" rotWithShape="0">
                <a:prstClr val="black">
                  <a:alpha val="40000"/>
                </a:prstClr>
              </a:outerShdw>
            </a:effectLst>
          </p:grpSpPr>
          <p:sp>
            <p:nvSpPr>
              <p:cNvPr id="236" name="圆角矩形 235"/>
              <p:cNvSpPr/>
              <p:nvPr/>
            </p:nvSpPr>
            <p:spPr>
              <a:xfrm rot="16200000">
                <a:off x="3537351" y="3692481"/>
                <a:ext cx="2756815" cy="3839061"/>
              </a:xfrm>
              <a:prstGeom prst="roundRect">
                <a:avLst/>
              </a:prstGeom>
              <a:gradFill>
                <a:gsLst>
                  <a:gs pos="62000">
                    <a:sysClr lastClr="FFFFFF" val="window">
                      <a:lumMod val="95000"/>
                    </a:sysClr>
                  </a:gs>
                  <a:gs pos="0">
                    <a:sysClr lastClr="FFFFFF" val="window"/>
                  </a:gs>
                  <a:gs pos="100000">
                    <a:sysClr lastClr="FFFFFF" val="window">
                      <a:lumMod val="85000"/>
                    </a:sysClr>
                  </a:gs>
                  <a:gs pos="0">
                    <a:sysClr lastClr="FFFFFF" val="window"/>
                  </a:gs>
                </a:gsLst>
                <a:lin ang="8100000" scaled="0"/>
              </a:gradFill>
              <a:ln algn="ctr" cap="flat" cmpd="sng" w="25400">
                <a:noFill/>
                <a:prstDash val="solid"/>
              </a:ln>
              <a:effectLst/>
            </p:spPr>
            <p:txBody>
              <a:bodyPr anchor="ctr" rtlCol="0"/>
              <a:lstStyle/>
              <a:p>
                <a:pPr algn="ctr" defTabSz="914400" eaLnBrk="1" fontAlgn="base"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mtClean="0" spc="0" strike="noStrike" sz="2400" u="none">
                  <a:ln>
                    <a:noFill/>
                  </a:ln>
                  <a:solidFill>
                    <a:prstClr val="black">
                      <a:lumMod val="75000"/>
                      <a:lumOff val="25000"/>
                    </a:prstClr>
                  </a:solidFill>
                  <a:effectLst/>
                  <a:uLnTx/>
                  <a:uFillTx/>
                  <a:latin typeface="Calibri"/>
                  <a:ea charset="-122" panose="02010600030101010101" pitchFamily="2" typeface="宋体"/>
                  <a:cs typeface="+mn-cs"/>
                </a:endParaRPr>
              </a:p>
            </p:txBody>
          </p:sp>
          <p:sp>
            <p:nvSpPr>
              <p:cNvPr id="237" name="圆角矩形 236"/>
              <p:cNvSpPr/>
              <p:nvPr/>
            </p:nvSpPr>
            <p:spPr>
              <a:xfrm rot="16200000">
                <a:off x="3610693" y="3738436"/>
                <a:ext cx="2598377" cy="3740620"/>
              </a:xfrm>
              <a:prstGeom prst="roundRect">
                <a:avLst/>
              </a:prstGeom>
              <a:gradFill>
                <a:gsLst>
                  <a:gs pos="42000">
                    <a:srgbClr val="F0F0F0"/>
                  </a:gs>
                  <a:gs pos="0">
                    <a:sysClr lastClr="FFFFFF" val="window"/>
                  </a:gs>
                  <a:gs pos="100000">
                    <a:sysClr lastClr="FFFFFF" val="window">
                      <a:lumMod val="85000"/>
                    </a:sysClr>
                  </a:gs>
                  <a:gs pos="0">
                    <a:sysClr lastClr="FFFFFF" val="window"/>
                  </a:gs>
                </a:gsLst>
                <a:lin ang="18900000" scaled="0"/>
              </a:gradFill>
              <a:ln algn="ctr" cap="flat" cmpd="sng" w="25400">
                <a:noFill/>
                <a:prstDash val="solid"/>
              </a:ln>
              <a:effectLst/>
            </p:spPr>
            <p:txBody>
              <a:bodyPr anchor="ctr" rtlCol="0"/>
              <a:lstStyle/>
              <a:p>
                <a:pPr algn="ctr" defTabSz="914400" eaLnBrk="1" fontAlgn="base"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mtClean="0" spc="0" strike="noStrike" sz="2400" u="none">
                  <a:ln>
                    <a:noFill/>
                  </a:ln>
                  <a:solidFill>
                    <a:prstClr val="black">
                      <a:lumMod val="75000"/>
                      <a:lumOff val="25000"/>
                    </a:prstClr>
                  </a:solidFill>
                  <a:effectLst/>
                  <a:uLnTx/>
                  <a:uFillTx/>
                  <a:latin typeface="Calibri"/>
                  <a:ea charset="-122" panose="02010600030101010101" pitchFamily="2" typeface="宋体"/>
                  <a:cs typeface="+mn-cs"/>
                </a:endParaRPr>
              </a:p>
            </p:txBody>
          </p:sp>
        </p:grpSp>
        <p:sp>
          <p:nvSpPr>
            <p:cNvPr id="235" name="TextBox 134"/>
            <p:cNvSpPr txBox="1"/>
            <p:nvPr/>
          </p:nvSpPr>
          <p:spPr>
            <a:xfrm rot="16200000">
              <a:off x="855666" y="3319014"/>
              <a:ext cx="329432" cy="1157425"/>
            </a:xfrm>
            <a:prstGeom prst="rect">
              <a:avLst/>
            </a:prstGeom>
            <a:noFill/>
          </p:spPr>
          <p:txBody>
            <a:bodyPr bIns="0" lIns="0" rIns="0" rtlCol="0" tIns="0" vert="horz" wrap="square">
              <a:spAutoFit/>
            </a:bodyPr>
            <a:lstStyle>
              <a:defPPr>
                <a:defRPr lang="zh-CN"/>
              </a:defPPr>
              <a:lvl1pPr algn="ctr">
                <a:defRPr b="1" sz="1400">
                  <a:solidFill>
                    <a:schemeClr val="bg1"/>
                  </a:solidFill>
                  <a:latin charset="-122" panose="020b0503020204020204" pitchFamily="34" typeface="微软雅黑"/>
                  <a:ea charset="-122" pitchFamily="34" typeface="微软雅黑"/>
                </a:defRPr>
              </a:lvl1pPr>
            </a:lstStyle>
            <a:p>
              <a:pPr algn="ctr" defTabSz="914400" eaLnBrk="1" fontAlgn="base" hangingPunct="1" indent="0" latinLnBrk="0" lvl="0" marL="0" marR="0">
                <a:lnSpc>
                  <a:spcPct val="100000"/>
                </a:lnSpc>
                <a:spcBef>
                  <a:spcPct val="0"/>
                </a:spcBef>
                <a:spcAft>
                  <a:spcPct val="0"/>
                </a:spcAft>
                <a:buClrTx/>
                <a:buSzTx/>
                <a:buFontTx/>
                <a:buNone/>
                <a:defRPr/>
              </a:pPr>
              <a:r>
                <a:rPr altLang="zh-CN" b="0" baseline="0" cap="none" i="0" kern="0" kumimoji="0" lang="zh-CN" noProof="0" normalizeH="0" spc="0" strike="noStrike" sz="1467" u="none">
                  <a:ln>
                    <a:noFill/>
                  </a:ln>
                  <a:solidFill>
                    <a:srgbClr val="3F3F3F"/>
                  </a:solidFill>
                  <a:effectLst/>
                  <a:uLnTx/>
                  <a:uFillTx/>
                  <a:ea charset="-122" pitchFamily="34" typeface="微软雅黑"/>
                  <a:cs charset="-122" pitchFamily="2" typeface="宋体"/>
                </a:rPr>
                <a:t>信息管理部</a:t>
              </a:r>
            </a:p>
          </p:txBody>
        </p:sp>
      </p:grpSp>
      <p:grpSp>
        <p:nvGrpSpPr>
          <p:cNvPr id="238" name="组合 237"/>
          <p:cNvGrpSpPr/>
          <p:nvPr/>
        </p:nvGrpSpPr>
        <p:grpSpPr>
          <a:xfrm rot="5400000">
            <a:off x="7332669" y="3466453"/>
            <a:ext cx="1310400" cy="417600"/>
            <a:chOff x="352124" y="3681535"/>
            <a:chExt cx="1356787" cy="432383"/>
          </a:xfrm>
        </p:grpSpPr>
        <p:grpSp>
          <p:nvGrpSpPr>
            <p:cNvPr id="239" name="组合 238"/>
            <p:cNvGrpSpPr/>
            <p:nvPr/>
          </p:nvGrpSpPr>
          <p:grpSpPr>
            <a:xfrm>
              <a:off x="352124" y="3681535"/>
              <a:ext cx="1356787" cy="432383"/>
              <a:chOff x="2996228" y="4233604"/>
              <a:chExt cx="3839061" cy="2756815"/>
            </a:xfrm>
            <a:effectLst>
              <a:outerShdw algn="tr" blurRad="381000" dir="8100000" dist="254000" rotWithShape="0">
                <a:prstClr val="black">
                  <a:alpha val="40000"/>
                </a:prstClr>
              </a:outerShdw>
            </a:effectLst>
          </p:grpSpPr>
          <p:sp>
            <p:nvSpPr>
              <p:cNvPr id="241" name="圆角矩形 240"/>
              <p:cNvSpPr/>
              <p:nvPr/>
            </p:nvSpPr>
            <p:spPr>
              <a:xfrm rot="16200000">
                <a:off x="3537351" y="3692481"/>
                <a:ext cx="2756815" cy="3839061"/>
              </a:xfrm>
              <a:prstGeom prst="roundRect">
                <a:avLst/>
              </a:prstGeom>
              <a:gradFill>
                <a:gsLst>
                  <a:gs pos="62000">
                    <a:sysClr lastClr="FFFFFF" val="window">
                      <a:lumMod val="95000"/>
                    </a:sysClr>
                  </a:gs>
                  <a:gs pos="0">
                    <a:sysClr lastClr="FFFFFF" val="window"/>
                  </a:gs>
                  <a:gs pos="100000">
                    <a:sysClr lastClr="FFFFFF" val="window">
                      <a:lumMod val="85000"/>
                    </a:sysClr>
                  </a:gs>
                  <a:gs pos="0">
                    <a:sysClr lastClr="FFFFFF" val="window"/>
                  </a:gs>
                </a:gsLst>
                <a:lin ang="8100000" scaled="0"/>
              </a:gradFill>
              <a:ln algn="ctr" cap="flat" cmpd="sng" w="25400">
                <a:noFill/>
                <a:prstDash val="solid"/>
              </a:ln>
              <a:effectLst/>
            </p:spPr>
            <p:txBody>
              <a:bodyPr anchor="ctr" rtlCol="0"/>
              <a:lstStyle/>
              <a:p>
                <a:pPr algn="ctr" defTabSz="914400" eaLnBrk="1" fontAlgn="base"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mtClean="0" spc="0" strike="noStrike" sz="2400" u="none">
                  <a:ln>
                    <a:noFill/>
                  </a:ln>
                  <a:solidFill>
                    <a:prstClr val="black">
                      <a:lumMod val="75000"/>
                      <a:lumOff val="25000"/>
                    </a:prstClr>
                  </a:solidFill>
                  <a:effectLst/>
                  <a:uLnTx/>
                  <a:uFillTx/>
                  <a:latin typeface="Calibri"/>
                  <a:ea charset="-122" panose="02010600030101010101" pitchFamily="2" typeface="宋体"/>
                  <a:cs typeface="+mn-cs"/>
                </a:endParaRPr>
              </a:p>
            </p:txBody>
          </p:sp>
          <p:sp>
            <p:nvSpPr>
              <p:cNvPr id="242" name="圆角矩形 241"/>
              <p:cNvSpPr/>
              <p:nvPr/>
            </p:nvSpPr>
            <p:spPr>
              <a:xfrm rot="16200000">
                <a:off x="3610693" y="3738436"/>
                <a:ext cx="2598377" cy="3740620"/>
              </a:xfrm>
              <a:prstGeom prst="roundRect">
                <a:avLst/>
              </a:prstGeom>
              <a:gradFill>
                <a:gsLst>
                  <a:gs pos="42000">
                    <a:srgbClr val="F0F0F0"/>
                  </a:gs>
                  <a:gs pos="0">
                    <a:sysClr lastClr="FFFFFF" val="window"/>
                  </a:gs>
                  <a:gs pos="100000">
                    <a:sysClr lastClr="FFFFFF" val="window">
                      <a:lumMod val="85000"/>
                    </a:sysClr>
                  </a:gs>
                  <a:gs pos="0">
                    <a:sysClr lastClr="FFFFFF" val="window"/>
                  </a:gs>
                </a:gsLst>
                <a:lin ang="18900000" scaled="0"/>
              </a:gradFill>
              <a:ln algn="ctr" cap="flat" cmpd="sng" w="25400">
                <a:noFill/>
                <a:prstDash val="solid"/>
              </a:ln>
              <a:effectLst/>
            </p:spPr>
            <p:txBody>
              <a:bodyPr anchor="ctr" rtlCol="0"/>
              <a:lstStyle/>
              <a:p>
                <a:pPr algn="ctr" defTabSz="914400" eaLnBrk="1" fontAlgn="base"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mtClean="0" spc="0" strike="noStrike" sz="2400" u="none">
                  <a:ln>
                    <a:noFill/>
                  </a:ln>
                  <a:solidFill>
                    <a:prstClr val="black">
                      <a:lumMod val="75000"/>
                      <a:lumOff val="25000"/>
                    </a:prstClr>
                  </a:solidFill>
                  <a:effectLst/>
                  <a:uLnTx/>
                  <a:uFillTx/>
                  <a:latin typeface="Calibri"/>
                  <a:ea charset="-122" panose="02010600030101010101" pitchFamily="2" typeface="宋体"/>
                  <a:cs typeface="+mn-cs"/>
                </a:endParaRPr>
              </a:p>
            </p:txBody>
          </p:sp>
        </p:grpSp>
        <p:sp>
          <p:nvSpPr>
            <p:cNvPr id="240" name="TextBox 139"/>
            <p:cNvSpPr txBox="1"/>
            <p:nvPr/>
          </p:nvSpPr>
          <p:spPr>
            <a:xfrm rot="16200000">
              <a:off x="808819" y="3550499"/>
              <a:ext cx="329432" cy="694455"/>
            </a:xfrm>
            <a:prstGeom prst="rect">
              <a:avLst/>
            </a:prstGeom>
            <a:noFill/>
          </p:spPr>
          <p:txBody>
            <a:bodyPr bIns="0" lIns="0" rIns="0" rtlCol="0" tIns="0" vert="horz" wrap="square">
              <a:spAutoFit/>
            </a:bodyPr>
            <a:lstStyle>
              <a:defPPr>
                <a:defRPr lang="zh-CN"/>
              </a:defPPr>
              <a:lvl1pPr algn="ctr">
                <a:defRPr b="1" sz="1400">
                  <a:solidFill>
                    <a:schemeClr val="bg1"/>
                  </a:solidFill>
                  <a:latin charset="-122" panose="020b0503020204020204" pitchFamily="34" typeface="微软雅黑"/>
                  <a:ea charset="-122" pitchFamily="34" typeface="微软雅黑"/>
                </a:defRPr>
              </a:lvl1pPr>
            </a:lstStyle>
            <a:p>
              <a:pPr algn="ctr" defTabSz="914400" eaLnBrk="1" fontAlgn="base" hangingPunct="1" indent="0" latinLnBrk="0" lvl="0" marL="0" marR="0">
                <a:lnSpc>
                  <a:spcPct val="100000"/>
                </a:lnSpc>
                <a:spcBef>
                  <a:spcPct val="0"/>
                </a:spcBef>
                <a:spcAft>
                  <a:spcPct val="0"/>
                </a:spcAft>
                <a:buClrTx/>
                <a:buSzTx/>
                <a:buFontTx/>
                <a:buNone/>
                <a:defRPr/>
              </a:pPr>
              <a:r>
                <a:rPr altLang="zh-CN" b="0" baseline="0" cap="none" i="0" kern="0" kumimoji="0" lang="zh-CN" noProof="0" normalizeH="0" spc="0" strike="noStrike" sz="1467" u="none">
                  <a:ln>
                    <a:noFill/>
                  </a:ln>
                  <a:solidFill>
                    <a:srgbClr val="3F3F3F"/>
                  </a:solidFill>
                  <a:effectLst/>
                  <a:uLnTx/>
                  <a:uFillTx/>
                  <a:ea charset="-122" pitchFamily="34" typeface="微软雅黑"/>
                  <a:cs charset="-122" pitchFamily="2" typeface="宋体"/>
                </a:rPr>
                <a:t>财务部</a:t>
              </a:r>
            </a:p>
          </p:txBody>
        </p:sp>
      </p:grpSp>
      <p:grpSp>
        <p:nvGrpSpPr>
          <p:cNvPr id="243" name="组合 242"/>
          <p:cNvGrpSpPr/>
          <p:nvPr/>
        </p:nvGrpSpPr>
        <p:grpSpPr>
          <a:xfrm rot="5400000">
            <a:off x="8274443" y="3462443"/>
            <a:ext cx="1310400" cy="417600"/>
            <a:chOff x="352124" y="3681535"/>
            <a:chExt cx="1356787" cy="432383"/>
          </a:xfrm>
        </p:grpSpPr>
        <p:grpSp>
          <p:nvGrpSpPr>
            <p:cNvPr id="244" name="组合 243"/>
            <p:cNvGrpSpPr/>
            <p:nvPr/>
          </p:nvGrpSpPr>
          <p:grpSpPr>
            <a:xfrm>
              <a:off x="352124" y="3681535"/>
              <a:ext cx="1356787" cy="432383"/>
              <a:chOff x="2996228" y="4233604"/>
              <a:chExt cx="3839061" cy="2756815"/>
            </a:xfrm>
            <a:effectLst>
              <a:outerShdw algn="tr" blurRad="381000" dir="8100000" dist="254000" rotWithShape="0">
                <a:prstClr val="black">
                  <a:alpha val="40000"/>
                </a:prstClr>
              </a:outerShdw>
            </a:effectLst>
          </p:grpSpPr>
          <p:sp>
            <p:nvSpPr>
              <p:cNvPr id="246" name="圆角矩形 245"/>
              <p:cNvSpPr/>
              <p:nvPr/>
            </p:nvSpPr>
            <p:spPr>
              <a:xfrm rot="16200000">
                <a:off x="3537351" y="3692481"/>
                <a:ext cx="2756815" cy="3839061"/>
              </a:xfrm>
              <a:prstGeom prst="roundRect">
                <a:avLst/>
              </a:prstGeom>
              <a:gradFill>
                <a:gsLst>
                  <a:gs pos="62000">
                    <a:sysClr lastClr="FFFFFF" val="window">
                      <a:lumMod val="95000"/>
                    </a:sysClr>
                  </a:gs>
                  <a:gs pos="0">
                    <a:sysClr lastClr="FFFFFF" val="window"/>
                  </a:gs>
                  <a:gs pos="100000">
                    <a:sysClr lastClr="FFFFFF" val="window">
                      <a:lumMod val="85000"/>
                    </a:sysClr>
                  </a:gs>
                  <a:gs pos="0">
                    <a:sysClr lastClr="FFFFFF" val="window"/>
                  </a:gs>
                </a:gsLst>
                <a:lin ang="8100000" scaled="0"/>
              </a:gradFill>
              <a:ln algn="ctr" cap="flat" cmpd="sng" w="25400">
                <a:noFill/>
                <a:prstDash val="solid"/>
              </a:ln>
              <a:effectLst/>
            </p:spPr>
            <p:txBody>
              <a:bodyPr anchor="ctr" rtlCol="0"/>
              <a:lstStyle/>
              <a:p>
                <a:pPr algn="ctr" defTabSz="914400" eaLnBrk="1" fontAlgn="base"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mtClean="0" spc="0" strike="noStrike" sz="2400" u="none">
                  <a:ln>
                    <a:noFill/>
                  </a:ln>
                  <a:solidFill>
                    <a:prstClr val="black">
                      <a:lumMod val="75000"/>
                      <a:lumOff val="25000"/>
                    </a:prstClr>
                  </a:solidFill>
                  <a:effectLst/>
                  <a:uLnTx/>
                  <a:uFillTx/>
                  <a:latin typeface="Calibri"/>
                  <a:ea charset="-122" panose="02010600030101010101" pitchFamily="2" typeface="宋体"/>
                  <a:cs typeface="+mn-cs"/>
                </a:endParaRPr>
              </a:p>
            </p:txBody>
          </p:sp>
          <p:sp>
            <p:nvSpPr>
              <p:cNvPr id="247" name="圆角矩形 246"/>
              <p:cNvSpPr/>
              <p:nvPr/>
            </p:nvSpPr>
            <p:spPr>
              <a:xfrm rot="16200000">
                <a:off x="3610693" y="3738436"/>
                <a:ext cx="2598377" cy="3740620"/>
              </a:xfrm>
              <a:prstGeom prst="roundRect">
                <a:avLst/>
              </a:prstGeom>
              <a:gradFill>
                <a:gsLst>
                  <a:gs pos="42000">
                    <a:srgbClr val="F0F0F0"/>
                  </a:gs>
                  <a:gs pos="0">
                    <a:sysClr lastClr="FFFFFF" val="window"/>
                  </a:gs>
                  <a:gs pos="100000">
                    <a:sysClr lastClr="FFFFFF" val="window">
                      <a:lumMod val="85000"/>
                    </a:sysClr>
                  </a:gs>
                  <a:gs pos="0">
                    <a:sysClr lastClr="FFFFFF" val="window"/>
                  </a:gs>
                </a:gsLst>
                <a:lin ang="18900000" scaled="0"/>
              </a:gradFill>
              <a:ln algn="ctr" cap="flat" cmpd="sng" w="25400">
                <a:noFill/>
                <a:prstDash val="solid"/>
              </a:ln>
              <a:effectLst/>
            </p:spPr>
            <p:txBody>
              <a:bodyPr anchor="ctr" rtlCol="0"/>
              <a:lstStyle/>
              <a:p>
                <a:pPr algn="ctr" defTabSz="914400" eaLnBrk="1" fontAlgn="base"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mtClean="0" spc="0" strike="noStrike" sz="2400" u="none">
                  <a:ln>
                    <a:noFill/>
                  </a:ln>
                  <a:solidFill>
                    <a:prstClr val="black">
                      <a:lumMod val="75000"/>
                      <a:lumOff val="25000"/>
                    </a:prstClr>
                  </a:solidFill>
                  <a:effectLst/>
                  <a:uLnTx/>
                  <a:uFillTx/>
                  <a:latin typeface="Calibri"/>
                  <a:ea charset="-122" panose="02010600030101010101" pitchFamily="2" typeface="宋体"/>
                  <a:cs typeface="+mn-cs"/>
                </a:endParaRPr>
              </a:p>
            </p:txBody>
          </p:sp>
        </p:grpSp>
        <p:sp>
          <p:nvSpPr>
            <p:cNvPr id="245" name="TextBox 144"/>
            <p:cNvSpPr txBox="1"/>
            <p:nvPr/>
          </p:nvSpPr>
          <p:spPr>
            <a:xfrm rot="16200000">
              <a:off x="808819" y="3550500"/>
              <a:ext cx="329432" cy="694455"/>
            </a:xfrm>
            <a:prstGeom prst="rect">
              <a:avLst/>
            </a:prstGeom>
            <a:noFill/>
          </p:spPr>
          <p:txBody>
            <a:bodyPr bIns="0" lIns="0" rIns="0" rtlCol="0" tIns="0" vert="horz" wrap="square">
              <a:spAutoFit/>
            </a:bodyPr>
            <a:lstStyle>
              <a:defPPr>
                <a:defRPr lang="zh-CN"/>
              </a:defPPr>
              <a:lvl1pPr algn="ctr">
                <a:defRPr b="1" sz="1400">
                  <a:solidFill>
                    <a:schemeClr val="bg1"/>
                  </a:solidFill>
                  <a:latin charset="-122" panose="020b0503020204020204" pitchFamily="34" typeface="微软雅黑"/>
                  <a:ea charset="-122" pitchFamily="34" typeface="微软雅黑"/>
                </a:defRPr>
              </a:lvl1pPr>
            </a:lstStyle>
            <a:p>
              <a:pPr algn="ctr" defTabSz="914400" eaLnBrk="1" fontAlgn="base" hangingPunct="1" indent="0" latinLnBrk="0" lvl="0" marL="0" marR="0">
                <a:lnSpc>
                  <a:spcPct val="100000"/>
                </a:lnSpc>
                <a:spcBef>
                  <a:spcPct val="0"/>
                </a:spcBef>
                <a:spcAft>
                  <a:spcPct val="0"/>
                </a:spcAft>
                <a:buClrTx/>
                <a:buSzTx/>
                <a:buFontTx/>
                <a:buNone/>
                <a:defRPr/>
              </a:pPr>
              <a:r>
                <a:rPr altLang="zh-CN" b="0" baseline="0" cap="none" i="0" kern="0" kumimoji="0" lang="zh-CN" noProof="0" normalizeH="0" spc="0" strike="noStrike" sz="1467" u="none">
                  <a:ln>
                    <a:noFill/>
                  </a:ln>
                  <a:solidFill>
                    <a:srgbClr val="3F3F3F"/>
                  </a:solidFill>
                  <a:effectLst/>
                  <a:uLnTx/>
                  <a:uFillTx/>
                  <a:ea charset="-122" pitchFamily="34" typeface="微软雅黑"/>
                  <a:cs charset="-122" pitchFamily="2" typeface="宋体"/>
                </a:rPr>
                <a:t>股份部</a:t>
              </a:r>
            </a:p>
          </p:txBody>
        </p:sp>
      </p:grpSp>
      <p:grpSp>
        <p:nvGrpSpPr>
          <p:cNvPr id="248" name="组合 247"/>
          <p:cNvGrpSpPr/>
          <p:nvPr/>
        </p:nvGrpSpPr>
        <p:grpSpPr>
          <a:xfrm rot="5400000">
            <a:off x="9450961" y="3464450"/>
            <a:ext cx="1310400" cy="417600"/>
            <a:chOff x="352124" y="3681535"/>
            <a:chExt cx="1356787" cy="432383"/>
          </a:xfrm>
        </p:grpSpPr>
        <p:grpSp>
          <p:nvGrpSpPr>
            <p:cNvPr id="249" name="组合 248"/>
            <p:cNvGrpSpPr/>
            <p:nvPr/>
          </p:nvGrpSpPr>
          <p:grpSpPr>
            <a:xfrm>
              <a:off x="352124" y="3681535"/>
              <a:ext cx="1356787" cy="432383"/>
              <a:chOff x="2996228" y="4233604"/>
              <a:chExt cx="3839061" cy="2756815"/>
            </a:xfrm>
            <a:effectLst>
              <a:outerShdw algn="tr" blurRad="381000" dir="8100000" dist="254000" rotWithShape="0">
                <a:prstClr val="black">
                  <a:alpha val="40000"/>
                </a:prstClr>
              </a:outerShdw>
            </a:effectLst>
          </p:grpSpPr>
          <p:sp>
            <p:nvSpPr>
              <p:cNvPr id="251" name="圆角矩形 250"/>
              <p:cNvSpPr/>
              <p:nvPr/>
            </p:nvSpPr>
            <p:spPr>
              <a:xfrm rot="16200000">
                <a:off x="3537351" y="3692481"/>
                <a:ext cx="2756815" cy="3839061"/>
              </a:xfrm>
              <a:prstGeom prst="roundRect">
                <a:avLst/>
              </a:prstGeom>
              <a:gradFill>
                <a:gsLst>
                  <a:gs pos="62000">
                    <a:sysClr lastClr="FFFFFF" val="window">
                      <a:lumMod val="95000"/>
                    </a:sysClr>
                  </a:gs>
                  <a:gs pos="0">
                    <a:sysClr lastClr="FFFFFF" val="window"/>
                  </a:gs>
                  <a:gs pos="100000">
                    <a:sysClr lastClr="FFFFFF" val="window">
                      <a:lumMod val="85000"/>
                    </a:sysClr>
                  </a:gs>
                  <a:gs pos="0">
                    <a:sysClr lastClr="FFFFFF" val="window"/>
                  </a:gs>
                </a:gsLst>
                <a:lin ang="8100000" scaled="0"/>
              </a:gradFill>
              <a:ln algn="ctr" cap="flat" cmpd="sng" w="25400">
                <a:noFill/>
                <a:prstDash val="solid"/>
              </a:ln>
              <a:effectLst/>
            </p:spPr>
            <p:txBody>
              <a:bodyPr anchor="ctr" rtlCol="0"/>
              <a:lstStyle/>
              <a:p>
                <a:pPr algn="ctr" defTabSz="914400" eaLnBrk="1" fontAlgn="base"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mtClean="0" spc="0" strike="noStrike" sz="2400" u="none">
                  <a:ln>
                    <a:noFill/>
                  </a:ln>
                  <a:solidFill>
                    <a:prstClr val="black">
                      <a:lumMod val="75000"/>
                      <a:lumOff val="25000"/>
                    </a:prstClr>
                  </a:solidFill>
                  <a:effectLst/>
                  <a:uLnTx/>
                  <a:uFillTx/>
                  <a:latin typeface="Calibri"/>
                  <a:ea charset="-122" panose="02010600030101010101" pitchFamily="2" typeface="宋体"/>
                  <a:cs typeface="+mn-lt"/>
                </a:endParaRPr>
              </a:p>
            </p:txBody>
          </p:sp>
          <p:sp>
            <p:nvSpPr>
              <p:cNvPr id="252" name="圆角矩形 251"/>
              <p:cNvSpPr/>
              <p:nvPr/>
            </p:nvSpPr>
            <p:spPr>
              <a:xfrm rot="16200000">
                <a:off x="3610693" y="3738436"/>
                <a:ext cx="2598377" cy="3740620"/>
              </a:xfrm>
              <a:prstGeom prst="roundRect">
                <a:avLst/>
              </a:prstGeom>
              <a:gradFill>
                <a:gsLst>
                  <a:gs pos="42000">
                    <a:srgbClr val="F0F0F0"/>
                  </a:gs>
                  <a:gs pos="0">
                    <a:sysClr lastClr="FFFFFF" val="window"/>
                  </a:gs>
                  <a:gs pos="100000">
                    <a:sysClr lastClr="FFFFFF" val="window">
                      <a:lumMod val="85000"/>
                    </a:sysClr>
                  </a:gs>
                  <a:gs pos="0">
                    <a:sysClr lastClr="FFFFFF" val="window"/>
                  </a:gs>
                </a:gsLst>
                <a:lin ang="18900000" scaled="0"/>
              </a:gradFill>
              <a:ln algn="ctr" cap="flat" cmpd="sng" w="25400">
                <a:noFill/>
                <a:prstDash val="solid"/>
              </a:ln>
              <a:effectLst/>
            </p:spPr>
            <p:txBody>
              <a:bodyPr anchor="ctr" rtlCol="0"/>
              <a:lstStyle/>
              <a:p>
                <a:pPr algn="ctr" defTabSz="914400" eaLnBrk="1" fontAlgn="base"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mtClean="0" spc="0" strike="noStrike" sz="2400" u="none">
                  <a:ln>
                    <a:noFill/>
                  </a:ln>
                  <a:solidFill>
                    <a:prstClr val="black">
                      <a:lumMod val="75000"/>
                      <a:lumOff val="25000"/>
                    </a:prstClr>
                  </a:solidFill>
                  <a:effectLst/>
                  <a:uLnTx/>
                  <a:uFillTx/>
                  <a:latin typeface="Calibri"/>
                  <a:ea charset="-122" panose="02010600030101010101" pitchFamily="2" typeface="宋体"/>
                  <a:cs typeface="+mn-cs"/>
                </a:endParaRPr>
              </a:p>
            </p:txBody>
          </p:sp>
        </p:grpSp>
        <p:sp>
          <p:nvSpPr>
            <p:cNvPr id="250" name="TextBox 149"/>
            <p:cNvSpPr txBox="1"/>
            <p:nvPr/>
          </p:nvSpPr>
          <p:spPr>
            <a:xfrm rot="16200000">
              <a:off x="808819" y="3550501"/>
              <a:ext cx="329432" cy="694455"/>
            </a:xfrm>
            <a:prstGeom prst="rect">
              <a:avLst/>
            </a:prstGeom>
            <a:noFill/>
          </p:spPr>
          <p:txBody>
            <a:bodyPr bIns="0" lIns="0" rIns="0" rtlCol="0" tIns="0" vert="horz" wrap="square">
              <a:spAutoFit/>
            </a:bodyPr>
            <a:lstStyle>
              <a:defPPr>
                <a:defRPr lang="zh-CN"/>
              </a:defPPr>
              <a:lvl1pPr algn="ctr">
                <a:defRPr b="1" sz="1400">
                  <a:solidFill>
                    <a:schemeClr val="bg1"/>
                  </a:solidFill>
                  <a:latin charset="-122" panose="020b0503020204020204" pitchFamily="34" typeface="微软雅黑"/>
                  <a:ea charset="-122" pitchFamily="34" typeface="微软雅黑"/>
                </a:defRPr>
              </a:lvl1pPr>
            </a:lstStyle>
            <a:p>
              <a:pPr algn="ctr" defTabSz="914400" eaLnBrk="1" fontAlgn="base" hangingPunct="1" indent="0" latinLnBrk="0" lvl="0" marL="0" marR="0">
                <a:lnSpc>
                  <a:spcPct val="100000"/>
                </a:lnSpc>
                <a:spcBef>
                  <a:spcPct val="0"/>
                </a:spcBef>
                <a:spcAft>
                  <a:spcPct val="0"/>
                </a:spcAft>
                <a:buClrTx/>
                <a:buSzTx/>
                <a:buFontTx/>
                <a:buNone/>
                <a:defRPr/>
              </a:pPr>
              <a:r>
                <a:rPr altLang="zh-CN" b="0" baseline="0" cap="none" i="0" kern="0" kumimoji="0" lang="zh-CN" noProof="0" normalizeH="0" spc="0" strike="noStrike" sz="1467" u="none">
                  <a:ln>
                    <a:noFill/>
                  </a:ln>
                  <a:solidFill>
                    <a:srgbClr val="3F3F3F"/>
                  </a:solidFill>
                  <a:effectLst/>
                  <a:uLnTx/>
                  <a:uFillTx/>
                  <a:ea charset="-122" pitchFamily="34" typeface="微软雅黑"/>
                  <a:cs charset="-122" pitchFamily="2" typeface="宋体"/>
                </a:rPr>
                <a:t>营销部</a:t>
              </a:r>
            </a:p>
          </p:txBody>
        </p:sp>
      </p:grpSp>
      <p:grpSp>
        <p:nvGrpSpPr>
          <p:cNvPr id="253" name="组合 252"/>
          <p:cNvGrpSpPr/>
          <p:nvPr/>
        </p:nvGrpSpPr>
        <p:grpSpPr>
          <a:xfrm rot="5400000">
            <a:off x="10597032" y="3466453"/>
            <a:ext cx="1310400" cy="417600"/>
            <a:chOff x="352124" y="3681535"/>
            <a:chExt cx="1356787" cy="432383"/>
          </a:xfrm>
        </p:grpSpPr>
        <p:grpSp>
          <p:nvGrpSpPr>
            <p:cNvPr id="254" name="组合 253"/>
            <p:cNvGrpSpPr/>
            <p:nvPr/>
          </p:nvGrpSpPr>
          <p:grpSpPr>
            <a:xfrm>
              <a:off x="352124" y="3681535"/>
              <a:ext cx="1356787" cy="432383"/>
              <a:chOff x="2996228" y="4233604"/>
              <a:chExt cx="3839061" cy="2756815"/>
            </a:xfrm>
            <a:effectLst>
              <a:outerShdw algn="tr" blurRad="381000" dir="8100000" dist="254000" rotWithShape="0">
                <a:prstClr val="black">
                  <a:alpha val="40000"/>
                </a:prstClr>
              </a:outerShdw>
            </a:effectLst>
          </p:grpSpPr>
          <p:sp>
            <p:nvSpPr>
              <p:cNvPr id="256" name="圆角矩形 255"/>
              <p:cNvSpPr/>
              <p:nvPr/>
            </p:nvSpPr>
            <p:spPr>
              <a:xfrm rot="16200000">
                <a:off x="3537351" y="3692481"/>
                <a:ext cx="2756815" cy="3839061"/>
              </a:xfrm>
              <a:prstGeom prst="roundRect">
                <a:avLst/>
              </a:prstGeom>
              <a:gradFill>
                <a:gsLst>
                  <a:gs pos="62000">
                    <a:sysClr lastClr="FFFFFF" val="window">
                      <a:lumMod val="95000"/>
                    </a:sysClr>
                  </a:gs>
                  <a:gs pos="0">
                    <a:sysClr lastClr="FFFFFF" val="window"/>
                  </a:gs>
                  <a:gs pos="100000">
                    <a:sysClr lastClr="FFFFFF" val="window">
                      <a:lumMod val="85000"/>
                    </a:sysClr>
                  </a:gs>
                  <a:gs pos="0">
                    <a:sysClr lastClr="FFFFFF" val="window"/>
                  </a:gs>
                </a:gsLst>
                <a:lin ang="8100000" scaled="0"/>
              </a:gradFill>
              <a:ln algn="ctr" cap="flat" cmpd="sng" w="25400">
                <a:noFill/>
                <a:prstDash val="solid"/>
              </a:ln>
              <a:effectLst/>
            </p:spPr>
            <p:txBody>
              <a:bodyPr anchor="ctr" rtlCol="0"/>
              <a:lstStyle/>
              <a:p>
                <a:pPr algn="ctr" defTabSz="914400" eaLnBrk="1" fontAlgn="base"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mtClean="0" spc="0" strike="noStrike" sz="2400" u="none">
                  <a:ln>
                    <a:noFill/>
                  </a:ln>
                  <a:solidFill>
                    <a:prstClr val="black">
                      <a:lumMod val="75000"/>
                      <a:lumOff val="25000"/>
                    </a:prstClr>
                  </a:solidFill>
                  <a:effectLst/>
                  <a:uLnTx/>
                  <a:uFillTx/>
                  <a:latin typeface="Calibri"/>
                  <a:ea charset="-122" panose="02010600030101010101" pitchFamily="2" typeface="宋体"/>
                  <a:cs typeface="+mn-cs"/>
                </a:endParaRPr>
              </a:p>
            </p:txBody>
          </p:sp>
          <p:sp>
            <p:nvSpPr>
              <p:cNvPr id="257" name="圆角矩形 256"/>
              <p:cNvSpPr/>
              <p:nvPr/>
            </p:nvSpPr>
            <p:spPr>
              <a:xfrm rot="16200000">
                <a:off x="3610693" y="3738436"/>
                <a:ext cx="2598377" cy="3740620"/>
              </a:xfrm>
              <a:prstGeom prst="roundRect">
                <a:avLst/>
              </a:prstGeom>
              <a:gradFill>
                <a:gsLst>
                  <a:gs pos="42000">
                    <a:srgbClr val="F0F0F0"/>
                  </a:gs>
                  <a:gs pos="0">
                    <a:sysClr lastClr="FFFFFF" val="window"/>
                  </a:gs>
                  <a:gs pos="100000">
                    <a:sysClr lastClr="FFFFFF" val="window">
                      <a:lumMod val="85000"/>
                    </a:sysClr>
                  </a:gs>
                  <a:gs pos="0">
                    <a:sysClr lastClr="FFFFFF" val="window"/>
                  </a:gs>
                </a:gsLst>
                <a:lin ang="18900000" scaled="0"/>
              </a:gradFill>
              <a:ln algn="ctr" cap="flat" cmpd="sng" w="25400">
                <a:noFill/>
                <a:prstDash val="solid"/>
              </a:ln>
              <a:effectLst/>
            </p:spPr>
            <p:txBody>
              <a:bodyPr anchor="ctr" rtlCol="0"/>
              <a:lstStyle/>
              <a:p>
                <a:pPr algn="ctr" defTabSz="914400" eaLnBrk="1" fontAlgn="base"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mtClean="0" spc="0" strike="noStrike" sz="2400" u="none">
                  <a:ln>
                    <a:noFill/>
                  </a:ln>
                  <a:solidFill>
                    <a:prstClr val="black">
                      <a:lumMod val="75000"/>
                      <a:lumOff val="25000"/>
                    </a:prstClr>
                  </a:solidFill>
                  <a:effectLst/>
                  <a:uLnTx/>
                  <a:uFillTx/>
                  <a:latin typeface="Calibri"/>
                  <a:ea charset="-122" panose="02010600030101010101" pitchFamily="2" typeface="宋体"/>
                  <a:cs typeface="+mn-cs"/>
                </a:endParaRPr>
              </a:p>
            </p:txBody>
          </p:sp>
        </p:grpSp>
        <p:sp>
          <p:nvSpPr>
            <p:cNvPr id="255" name="TextBox 154"/>
            <p:cNvSpPr txBox="1"/>
            <p:nvPr/>
          </p:nvSpPr>
          <p:spPr>
            <a:xfrm rot="16200000">
              <a:off x="808819" y="3550501"/>
              <a:ext cx="329432" cy="694455"/>
            </a:xfrm>
            <a:prstGeom prst="rect">
              <a:avLst/>
            </a:prstGeom>
            <a:noFill/>
          </p:spPr>
          <p:txBody>
            <a:bodyPr bIns="0" lIns="0" rIns="0" rtlCol="0" tIns="0" vert="horz" wrap="square">
              <a:spAutoFit/>
            </a:bodyPr>
            <a:lstStyle>
              <a:defPPr>
                <a:defRPr lang="zh-CN"/>
              </a:defPPr>
              <a:lvl1pPr algn="ctr">
                <a:defRPr b="1" sz="1400">
                  <a:solidFill>
                    <a:schemeClr val="bg1"/>
                  </a:solidFill>
                  <a:latin charset="-122" panose="020b0503020204020204" pitchFamily="34" typeface="微软雅黑"/>
                  <a:ea charset="-122" pitchFamily="34" typeface="微软雅黑"/>
                </a:defRPr>
              </a:lvl1pPr>
            </a:lstStyle>
            <a:p>
              <a:pPr algn="ctr" defTabSz="914400" eaLnBrk="1" fontAlgn="base" hangingPunct="1" indent="0" latinLnBrk="0" lvl="0" marL="0" marR="0">
                <a:lnSpc>
                  <a:spcPct val="100000"/>
                </a:lnSpc>
                <a:spcBef>
                  <a:spcPct val="0"/>
                </a:spcBef>
                <a:spcAft>
                  <a:spcPct val="0"/>
                </a:spcAft>
                <a:buClrTx/>
                <a:buSzTx/>
                <a:buFontTx/>
                <a:buNone/>
                <a:defRPr/>
              </a:pPr>
              <a:r>
                <a:rPr altLang="zh-CN" b="0" baseline="0" cap="none" i="0" kern="0" kumimoji="0" lang="zh-CN" noProof="0" normalizeH="0" spc="0" strike="noStrike" sz="1467" u="none">
                  <a:ln>
                    <a:noFill/>
                  </a:ln>
                  <a:solidFill>
                    <a:srgbClr val="3F3F3F"/>
                  </a:solidFill>
                  <a:effectLst/>
                  <a:uLnTx/>
                  <a:uFillTx/>
                  <a:ea charset="-122" pitchFamily="34" typeface="微软雅黑"/>
                  <a:cs charset="-122" pitchFamily="2" typeface="宋体"/>
                </a:rPr>
                <a:t>国际部</a:t>
              </a:r>
            </a:p>
          </p:txBody>
        </p:sp>
      </p:grpSp>
      <p:grpSp>
        <p:nvGrpSpPr>
          <p:cNvPr id="258" name="组合 257"/>
          <p:cNvGrpSpPr/>
          <p:nvPr/>
        </p:nvGrpSpPr>
        <p:grpSpPr>
          <a:xfrm>
            <a:off x="5337129" y="1052736"/>
            <a:ext cx="1310019" cy="417748"/>
            <a:chOff x="814328" y="3219334"/>
            <a:chExt cx="1356392" cy="432536"/>
          </a:xfrm>
        </p:grpSpPr>
        <p:grpSp>
          <p:nvGrpSpPr>
            <p:cNvPr id="259" name="组合 258"/>
            <p:cNvGrpSpPr/>
            <p:nvPr/>
          </p:nvGrpSpPr>
          <p:grpSpPr>
            <a:xfrm>
              <a:off x="814328" y="3219334"/>
              <a:ext cx="1356392" cy="432536"/>
              <a:chOff x="4304043" y="1286668"/>
              <a:chExt cx="3837944" cy="2757793"/>
            </a:xfrm>
            <a:effectLst>
              <a:outerShdw algn="tr" blurRad="381000" dir="8100000" dist="254000" rotWithShape="0">
                <a:prstClr val="black">
                  <a:alpha val="40000"/>
                </a:prstClr>
              </a:outerShdw>
            </a:effectLst>
          </p:grpSpPr>
          <p:sp>
            <p:nvSpPr>
              <p:cNvPr id="261" name="圆角矩形 260"/>
              <p:cNvSpPr/>
              <p:nvPr/>
            </p:nvSpPr>
            <p:spPr>
              <a:xfrm>
                <a:off x="4304043" y="1286668"/>
                <a:ext cx="3837944" cy="2757793"/>
              </a:xfrm>
              <a:prstGeom prst="roundRect">
                <a:avLst/>
              </a:prstGeom>
              <a:gradFill>
                <a:gsLst>
                  <a:gs pos="62000">
                    <a:sysClr lastClr="FFFFFF" val="window">
                      <a:lumMod val="95000"/>
                    </a:sysClr>
                  </a:gs>
                  <a:gs pos="0">
                    <a:sysClr lastClr="FFFFFF" val="window"/>
                  </a:gs>
                  <a:gs pos="100000">
                    <a:sysClr lastClr="FFFFFF" val="window">
                      <a:lumMod val="85000"/>
                    </a:sysClr>
                  </a:gs>
                  <a:gs pos="0">
                    <a:sysClr lastClr="FFFFFF" val="window"/>
                  </a:gs>
                </a:gsLst>
                <a:lin ang="8100000" scaled="0"/>
              </a:gradFill>
              <a:ln algn="ctr" cap="flat" cmpd="sng" w="25400">
                <a:noFill/>
                <a:prstDash val="solid"/>
              </a:ln>
              <a:effectLst/>
            </p:spPr>
            <p:txBody>
              <a:bodyPr anchor="ctr" rtlCol="0"/>
              <a:lstStyle/>
              <a:p>
                <a:pPr algn="ctr" defTabSz="914400" eaLnBrk="1" fontAlgn="base"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mtClean="0" spc="0" strike="noStrike" sz="2400" u="none">
                  <a:ln>
                    <a:noFill/>
                  </a:ln>
                  <a:solidFill>
                    <a:prstClr val="white"/>
                  </a:solidFill>
                  <a:effectLst/>
                  <a:uLnTx/>
                  <a:uFillTx/>
                  <a:latin typeface="Calibri"/>
                  <a:ea charset="-122" panose="02010600030101010101" pitchFamily="2" typeface="宋体"/>
                  <a:cs typeface="+mn-cs"/>
                </a:endParaRPr>
              </a:p>
            </p:txBody>
          </p:sp>
          <p:sp>
            <p:nvSpPr>
              <p:cNvPr id="262" name="圆角矩形 261"/>
              <p:cNvSpPr/>
              <p:nvPr/>
            </p:nvSpPr>
            <p:spPr>
              <a:xfrm>
                <a:off x="4351927" y="1373342"/>
                <a:ext cx="3742173" cy="2584452"/>
              </a:xfrm>
              <a:prstGeom prst="roundRect">
                <a:avLst/>
              </a:prstGeom>
              <a:gradFill>
                <a:gsLst>
                  <a:gs pos="42000">
                    <a:srgbClr val="F0F0F0"/>
                  </a:gs>
                  <a:gs pos="0">
                    <a:sysClr lastClr="FFFFFF" val="window"/>
                  </a:gs>
                  <a:gs pos="100000">
                    <a:sysClr lastClr="FFFFFF" val="window">
                      <a:lumMod val="85000"/>
                    </a:sysClr>
                  </a:gs>
                  <a:gs pos="0">
                    <a:sysClr lastClr="FFFFFF" val="window"/>
                  </a:gs>
                </a:gsLst>
                <a:lin ang="18900000" scaled="0"/>
              </a:gradFill>
              <a:ln algn="ctr" cap="flat" cmpd="sng" w="25400">
                <a:noFill/>
                <a:prstDash val="solid"/>
              </a:ln>
              <a:effectLst/>
            </p:spPr>
            <p:txBody>
              <a:bodyPr anchor="ctr" rtlCol="0"/>
              <a:lstStyle/>
              <a:p>
                <a:pPr algn="ctr" defTabSz="914400" eaLnBrk="1" fontAlgn="base"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mtClean="0" spc="0" strike="noStrike" sz="2400" u="none">
                  <a:ln>
                    <a:noFill/>
                  </a:ln>
                  <a:solidFill>
                    <a:prstClr val="white"/>
                  </a:solidFill>
                  <a:effectLst/>
                  <a:uLnTx/>
                  <a:uFillTx/>
                  <a:latin typeface="Calibri"/>
                  <a:ea charset="-122" panose="02010600030101010101" pitchFamily="2" typeface="宋体"/>
                  <a:cs typeface="+mn-cs"/>
                </a:endParaRPr>
              </a:p>
            </p:txBody>
          </p:sp>
        </p:grpSp>
        <p:sp>
          <p:nvSpPr>
            <p:cNvPr id="260" name="TextBox 84"/>
            <p:cNvSpPr txBox="1"/>
            <p:nvPr/>
          </p:nvSpPr>
          <p:spPr>
            <a:xfrm>
              <a:off x="1020410" y="3331792"/>
              <a:ext cx="953343" cy="231485"/>
            </a:xfrm>
            <a:prstGeom prst="rect">
              <a:avLst/>
            </a:prstGeom>
            <a:noFill/>
          </p:spPr>
          <p:txBody>
            <a:bodyPr bIns="0" lIns="0" rIns="0" rtlCol="0" tIns="0" wrap="square">
              <a:spAutoFit/>
            </a:bodyPr>
            <a:lstStyle>
              <a:defPPr>
                <a:defRPr lang="zh-CN"/>
              </a:defPPr>
              <a:lvl1pPr algn="ctr">
                <a:defRPr b="1" sz="1400">
                  <a:solidFill>
                    <a:schemeClr val="bg1"/>
                  </a:solidFill>
                  <a:latin charset="-122" panose="020b0503020204020204" pitchFamily="34" typeface="微软雅黑"/>
                  <a:ea charset="-122" pitchFamily="34" typeface="微软雅黑"/>
                </a:defRPr>
              </a:lvl1pPr>
            </a:lstStyle>
            <a:p>
              <a:pPr algn="ctr" defTabSz="914400" eaLnBrk="1" fontAlgn="base" hangingPunct="1" indent="0" latinLnBrk="0" lvl="0" marL="0" marR="0">
                <a:lnSpc>
                  <a:spcPct val="100000"/>
                </a:lnSpc>
                <a:spcBef>
                  <a:spcPct val="0"/>
                </a:spcBef>
                <a:spcAft>
                  <a:spcPct val="0"/>
                </a:spcAft>
                <a:buClrTx/>
                <a:buSzTx/>
                <a:buFontTx/>
                <a:buNone/>
                <a:defRPr/>
              </a:pPr>
              <a:r>
                <a:rPr altLang="en-US" b="1" baseline="0" cap="none" i="0" kern="0" kumimoji="0" lang="zh-CN" noProof="0" normalizeH="0" spc="0" strike="noStrike" sz="1467" u="none">
                  <a:ln>
                    <a:noFill/>
                  </a:ln>
                  <a:solidFill>
                    <a:schemeClr val="tx1"/>
                  </a:solidFill>
                  <a:effectLst/>
                  <a:uLnTx/>
                  <a:uFillTx/>
                  <a:latin charset="-122" panose="020b0503020204020204" pitchFamily="34" typeface="微软雅黑"/>
                  <a:ea charset="-122" pitchFamily="34" typeface="微软雅黑"/>
                  <a:cs charset="-122" pitchFamily="2" typeface="宋体"/>
                </a:rPr>
                <a:t>董事会</a:t>
              </a:r>
            </a:p>
          </p:txBody>
        </p:sp>
      </p:grpSp>
      <p:grpSp>
        <p:nvGrpSpPr>
          <p:cNvPr id="263" name="组合 262"/>
          <p:cNvGrpSpPr/>
          <p:nvPr/>
        </p:nvGrpSpPr>
        <p:grpSpPr>
          <a:xfrm>
            <a:off x="5324201" y="1616297"/>
            <a:ext cx="1310019" cy="417748"/>
            <a:chOff x="814328" y="3219334"/>
            <a:chExt cx="1356392" cy="432536"/>
          </a:xfrm>
        </p:grpSpPr>
        <p:grpSp>
          <p:nvGrpSpPr>
            <p:cNvPr id="264" name="组合 263"/>
            <p:cNvGrpSpPr/>
            <p:nvPr/>
          </p:nvGrpSpPr>
          <p:grpSpPr>
            <a:xfrm>
              <a:off x="814328" y="3219334"/>
              <a:ext cx="1356392" cy="432536"/>
              <a:chOff x="4304043" y="1286668"/>
              <a:chExt cx="3837944" cy="2757793"/>
            </a:xfrm>
            <a:effectLst>
              <a:outerShdw algn="tr" blurRad="381000" dir="8100000" dist="254000" rotWithShape="0">
                <a:prstClr val="black">
                  <a:alpha val="40000"/>
                </a:prstClr>
              </a:outerShdw>
            </a:effectLst>
          </p:grpSpPr>
          <p:sp>
            <p:nvSpPr>
              <p:cNvPr id="266" name="圆角矩形 265"/>
              <p:cNvSpPr/>
              <p:nvPr/>
            </p:nvSpPr>
            <p:spPr>
              <a:xfrm>
                <a:off x="4304043" y="1286668"/>
                <a:ext cx="3837944" cy="2757793"/>
              </a:xfrm>
              <a:prstGeom prst="roundRect">
                <a:avLst/>
              </a:prstGeom>
              <a:gradFill>
                <a:gsLst>
                  <a:gs pos="62000">
                    <a:sysClr lastClr="FFFFFF" val="window">
                      <a:lumMod val="95000"/>
                    </a:sysClr>
                  </a:gs>
                  <a:gs pos="0">
                    <a:sysClr lastClr="FFFFFF" val="window"/>
                  </a:gs>
                  <a:gs pos="100000">
                    <a:sysClr lastClr="FFFFFF" val="window">
                      <a:lumMod val="85000"/>
                    </a:sysClr>
                  </a:gs>
                  <a:gs pos="0">
                    <a:sysClr lastClr="FFFFFF" val="window"/>
                  </a:gs>
                </a:gsLst>
                <a:lin ang="8100000" scaled="0"/>
              </a:gradFill>
              <a:ln algn="ctr" cap="flat" cmpd="sng" w="25400">
                <a:noFill/>
                <a:prstDash val="solid"/>
              </a:ln>
              <a:effectLst/>
            </p:spPr>
            <p:txBody>
              <a:bodyPr anchor="ctr" rtlCol="0"/>
              <a:lstStyle/>
              <a:p>
                <a:pPr algn="ctr" defTabSz="914400" eaLnBrk="1" fontAlgn="base"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mtClean="0" spc="0" strike="noStrike" sz="2400" u="none">
                  <a:ln>
                    <a:noFill/>
                  </a:ln>
                  <a:solidFill>
                    <a:prstClr val="black">
                      <a:lumMod val="75000"/>
                      <a:lumOff val="25000"/>
                    </a:prstClr>
                  </a:solidFill>
                  <a:effectLst/>
                  <a:uLnTx/>
                  <a:uFillTx/>
                  <a:latin typeface="Calibri"/>
                  <a:ea charset="-122" panose="02010600030101010101" pitchFamily="2" typeface="宋体"/>
                  <a:cs typeface="+mn-cs"/>
                </a:endParaRPr>
              </a:p>
            </p:txBody>
          </p:sp>
          <p:sp>
            <p:nvSpPr>
              <p:cNvPr id="267" name="圆角矩形 266"/>
              <p:cNvSpPr/>
              <p:nvPr/>
            </p:nvSpPr>
            <p:spPr>
              <a:xfrm>
                <a:off x="4351927" y="1373342"/>
                <a:ext cx="3742173" cy="2584452"/>
              </a:xfrm>
              <a:prstGeom prst="roundRect">
                <a:avLst/>
              </a:prstGeom>
              <a:gradFill>
                <a:gsLst>
                  <a:gs pos="42000">
                    <a:srgbClr val="F0F0F0"/>
                  </a:gs>
                  <a:gs pos="0">
                    <a:sysClr lastClr="FFFFFF" val="window"/>
                  </a:gs>
                  <a:gs pos="100000">
                    <a:sysClr lastClr="FFFFFF" val="window">
                      <a:lumMod val="85000"/>
                    </a:sysClr>
                  </a:gs>
                  <a:gs pos="0">
                    <a:sysClr lastClr="FFFFFF" val="window"/>
                  </a:gs>
                </a:gsLst>
                <a:lin ang="18900000" scaled="0"/>
              </a:gradFill>
              <a:ln algn="ctr" cap="flat" cmpd="sng" w="25400">
                <a:noFill/>
                <a:prstDash val="solid"/>
              </a:ln>
              <a:effectLst/>
            </p:spPr>
            <p:txBody>
              <a:bodyPr anchor="ctr" rtlCol="0"/>
              <a:lstStyle/>
              <a:p>
                <a:pPr algn="ctr" defTabSz="914400" eaLnBrk="1" fontAlgn="base"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mtClean="0" spc="0" strike="noStrike" sz="2400" u="none">
                  <a:ln>
                    <a:noFill/>
                  </a:ln>
                  <a:solidFill>
                    <a:prstClr val="black">
                      <a:lumMod val="75000"/>
                      <a:lumOff val="25000"/>
                    </a:prstClr>
                  </a:solidFill>
                  <a:effectLst/>
                  <a:uLnTx/>
                  <a:uFillTx/>
                  <a:latin typeface="Calibri"/>
                  <a:ea charset="-122" panose="02010600030101010101" pitchFamily="2" typeface="宋体"/>
                  <a:cs typeface="+mn-cs"/>
                </a:endParaRPr>
              </a:p>
            </p:txBody>
          </p:sp>
        </p:grpSp>
        <p:sp>
          <p:nvSpPr>
            <p:cNvPr id="265" name="TextBox 89"/>
            <p:cNvSpPr txBox="1"/>
            <p:nvPr/>
          </p:nvSpPr>
          <p:spPr>
            <a:xfrm>
              <a:off x="1110326" y="3331793"/>
              <a:ext cx="787838" cy="231485"/>
            </a:xfrm>
            <a:prstGeom prst="rect">
              <a:avLst/>
            </a:prstGeom>
            <a:noFill/>
          </p:spPr>
          <p:txBody>
            <a:bodyPr bIns="0" lIns="0" rIns="0" rtlCol="0" tIns="0" wrap="square">
              <a:spAutoFit/>
            </a:bodyPr>
            <a:lstStyle>
              <a:defPPr>
                <a:defRPr lang="zh-CN"/>
              </a:defPPr>
              <a:lvl1pPr algn="ctr">
                <a:defRPr b="1" sz="1400">
                  <a:solidFill>
                    <a:schemeClr val="bg1"/>
                  </a:solidFill>
                  <a:latin charset="-122" panose="020b0503020204020204" pitchFamily="34" typeface="微软雅黑"/>
                  <a:ea charset="-122" pitchFamily="34" typeface="微软雅黑"/>
                </a:defRPr>
              </a:lvl1pPr>
            </a:lstStyle>
            <a:p>
              <a:pPr algn="ctr" defTabSz="914400" eaLnBrk="1" fontAlgn="base" hangingPunct="1" indent="0" latinLnBrk="0" lvl="0" marL="0" marR="0">
                <a:lnSpc>
                  <a:spcPct val="100000"/>
                </a:lnSpc>
                <a:spcBef>
                  <a:spcPct val="0"/>
                </a:spcBef>
                <a:spcAft>
                  <a:spcPct val="0"/>
                </a:spcAft>
                <a:buClrTx/>
                <a:buSzTx/>
                <a:buFontTx/>
                <a:buNone/>
                <a:defRPr/>
              </a:pPr>
              <a:r>
                <a:rPr altLang="en-US" b="1" baseline="0" cap="none" i="0" kern="0" kumimoji="0" lang="zh-CN" noProof="0" normalizeH="0" spc="0" strike="noStrike" sz="1467" u="none">
                  <a:ln>
                    <a:noFill/>
                  </a:ln>
                  <a:solidFill>
                    <a:schemeClr val="tx2"/>
                  </a:solidFill>
                  <a:effectLst/>
                  <a:uLnTx/>
                  <a:uFillTx/>
                  <a:latin charset="-122" panose="020b0503020204020204" pitchFamily="34" typeface="微软雅黑"/>
                  <a:ea charset="-122" pitchFamily="34" typeface="微软雅黑"/>
                  <a:cs charset="-122" pitchFamily="2" typeface="宋体"/>
                </a:rPr>
                <a:t>总经理</a:t>
              </a:r>
            </a:p>
          </p:txBody>
        </p:sp>
      </p:grpSp>
      <p:grpSp>
        <p:nvGrpSpPr>
          <p:cNvPr id="268" name="组合 267"/>
          <p:cNvGrpSpPr/>
          <p:nvPr/>
        </p:nvGrpSpPr>
        <p:grpSpPr>
          <a:xfrm>
            <a:off x="5325516" y="2210987"/>
            <a:ext cx="1310019" cy="417748"/>
            <a:chOff x="814328" y="3219334"/>
            <a:chExt cx="1356392" cy="432536"/>
          </a:xfrm>
        </p:grpSpPr>
        <p:grpSp>
          <p:nvGrpSpPr>
            <p:cNvPr id="269" name="组合 268"/>
            <p:cNvGrpSpPr/>
            <p:nvPr/>
          </p:nvGrpSpPr>
          <p:grpSpPr>
            <a:xfrm>
              <a:off x="814328" y="3219334"/>
              <a:ext cx="1356392" cy="432536"/>
              <a:chOff x="4304043" y="1286668"/>
              <a:chExt cx="3837944" cy="2757793"/>
            </a:xfrm>
            <a:effectLst>
              <a:outerShdw algn="tr" blurRad="381000" dir="8100000" dist="254000" rotWithShape="0">
                <a:prstClr val="black">
                  <a:alpha val="40000"/>
                </a:prstClr>
              </a:outerShdw>
            </a:effectLst>
          </p:grpSpPr>
          <p:sp>
            <p:nvSpPr>
              <p:cNvPr id="271" name="圆角矩形 270"/>
              <p:cNvSpPr/>
              <p:nvPr/>
            </p:nvSpPr>
            <p:spPr>
              <a:xfrm>
                <a:off x="4304043" y="1286668"/>
                <a:ext cx="3837944" cy="2757793"/>
              </a:xfrm>
              <a:prstGeom prst="roundRect">
                <a:avLst/>
              </a:prstGeom>
              <a:gradFill>
                <a:gsLst>
                  <a:gs pos="62000">
                    <a:sysClr lastClr="FFFFFF" val="window">
                      <a:lumMod val="95000"/>
                    </a:sysClr>
                  </a:gs>
                  <a:gs pos="0">
                    <a:sysClr lastClr="FFFFFF" val="window"/>
                  </a:gs>
                  <a:gs pos="100000">
                    <a:sysClr lastClr="FFFFFF" val="window">
                      <a:lumMod val="85000"/>
                    </a:sysClr>
                  </a:gs>
                  <a:gs pos="0">
                    <a:sysClr lastClr="FFFFFF" val="window"/>
                  </a:gs>
                </a:gsLst>
                <a:lin ang="8100000" scaled="0"/>
              </a:gradFill>
              <a:ln algn="ctr" cap="flat" cmpd="sng" w="25400">
                <a:noFill/>
                <a:prstDash val="solid"/>
              </a:ln>
              <a:effectLst/>
            </p:spPr>
            <p:txBody>
              <a:bodyPr anchor="ctr" rtlCol="0"/>
              <a:lstStyle/>
              <a:p>
                <a:pPr algn="ctr" defTabSz="914400" eaLnBrk="1" fontAlgn="base"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mtClean="0" spc="0" strike="noStrike" sz="2400" u="none">
                  <a:ln>
                    <a:noFill/>
                  </a:ln>
                  <a:solidFill>
                    <a:prstClr val="black">
                      <a:lumMod val="75000"/>
                      <a:lumOff val="25000"/>
                    </a:prstClr>
                  </a:solidFill>
                  <a:effectLst/>
                  <a:uLnTx/>
                  <a:uFillTx/>
                  <a:latin typeface="Calibri"/>
                  <a:ea charset="-122" panose="02010600030101010101" pitchFamily="2" typeface="宋体"/>
                  <a:cs typeface="+mn-cs"/>
                </a:endParaRPr>
              </a:p>
            </p:txBody>
          </p:sp>
          <p:sp>
            <p:nvSpPr>
              <p:cNvPr id="272" name="圆角矩形 271"/>
              <p:cNvSpPr/>
              <p:nvPr/>
            </p:nvSpPr>
            <p:spPr>
              <a:xfrm>
                <a:off x="4351927" y="1373342"/>
                <a:ext cx="3742173" cy="2584452"/>
              </a:xfrm>
              <a:prstGeom prst="roundRect">
                <a:avLst/>
              </a:prstGeom>
              <a:gradFill>
                <a:gsLst>
                  <a:gs pos="42000">
                    <a:srgbClr val="F0F0F0"/>
                  </a:gs>
                  <a:gs pos="0">
                    <a:sysClr lastClr="FFFFFF" val="window"/>
                  </a:gs>
                  <a:gs pos="100000">
                    <a:sysClr lastClr="FFFFFF" val="window">
                      <a:lumMod val="85000"/>
                    </a:sysClr>
                  </a:gs>
                  <a:gs pos="0">
                    <a:sysClr lastClr="FFFFFF" val="window"/>
                  </a:gs>
                </a:gsLst>
                <a:lin ang="18900000" scaled="0"/>
              </a:gradFill>
              <a:ln algn="ctr" cap="flat" cmpd="sng" w="25400">
                <a:noFill/>
                <a:prstDash val="solid"/>
              </a:ln>
              <a:effectLst/>
            </p:spPr>
            <p:txBody>
              <a:bodyPr anchor="ctr" rtlCol="0"/>
              <a:lstStyle/>
              <a:p>
                <a:pPr algn="ctr" defTabSz="914400" eaLnBrk="1" fontAlgn="base"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mtClean="0" spc="0" strike="noStrike" sz="2400" u="none">
                  <a:ln>
                    <a:noFill/>
                  </a:ln>
                  <a:solidFill>
                    <a:prstClr val="black">
                      <a:lumMod val="75000"/>
                      <a:lumOff val="25000"/>
                    </a:prstClr>
                  </a:solidFill>
                  <a:effectLst/>
                  <a:uLnTx/>
                  <a:uFillTx/>
                  <a:latin typeface="Calibri"/>
                  <a:ea charset="-122" panose="02010600030101010101" pitchFamily="2" typeface="宋体"/>
                  <a:cs typeface="+mn-cs"/>
                </a:endParaRPr>
              </a:p>
            </p:txBody>
          </p:sp>
        </p:grpSp>
        <p:sp>
          <p:nvSpPr>
            <p:cNvPr id="270" name="TextBox 99"/>
            <p:cNvSpPr txBox="1"/>
            <p:nvPr/>
          </p:nvSpPr>
          <p:spPr>
            <a:xfrm>
              <a:off x="1110327" y="3331793"/>
              <a:ext cx="787838" cy="231485"/>
            </a:xfrm>
            <a:prstGeom prst="rect">
              <a:avLst/>
            </a:prstGeom>
            <a:noFill/>
          </p:spPr>
          <p:txBody>
            <a:bodyPr bIns="0" lIns="0" rIns="0" rtlCol="0" tIns="0" wrap="square">
              <a:spAutoFit/>
            </a:bodyPr>
            <a:lstStyle>
              <a:defPPr>
                <a:defRPr lang="zh-CN"/>
              </a:defPPr>
              <a:lvl1pPr algn="ctr">
                <a:defRPr b="1" sz="1400">
                  <a:solidFill>
                    <a:schemeClr val="bg1"/>
                  </a:solidFill>
                  <a:latin charset="-122" panose="020b0503020204020204" pitchFamily="34" typeface="微软雅黑"/>
                  <a:ea charset="-122" pitchFamily="34" typeface="微软雅黑"/>
                </a:defRPr>
              </a:lvl1pPr>
            </a:lstStyle>
            <a:p>
              <a:pPr algn="ctr" defTabSz="914400" eaLnBrk="1" fontAlgn="base" hangingPunct="1" indent="0" latinLnBrk="0" lvl="0" marL="0" marR="0">
                <a:lnSpc>
                  <a:spcPct val="100000"/>
                </a:lnSpc>
                <a:spcBef>
                  <a:spcPct val="0"/>
                </a:spcBef>
                <a:spcAft>
                  <a:spcPct val="0"/>
                </a:spcAft>
                <a:buClrTx/>
                <a:buSzTx/>
                <a:buFontTx/>
                <a:buNone/>
                <a:defRPr/>
              </a:pPr>
              <a:r>
                <a:rPr altLang="en-US" b="1" baseline="0" cap="none" i="0" kern="0" kumimoji="0" lang="zh-CN" noProof="0" normalizeH="0" spc="0" strike="noStrike" sz="1467" u="none">
                  <a:ln>
                    <a:noFill/>
                  </a:ln>
                  <a:solidFill>
                    <a:srgbClr val="3F3F3F"/>
                  </a:solidFill>
                  <a:effectLst/>
                  <a:uLnTx/>
                  <a:uFillTx/>
                  <a:latin charset="-122" panose="020b0503020204020204" pitchFamily="34" typeface="微软雅黑"/>
                  <a:ea charset="-122" pitchFamily="34" typeface="微软雅黑"/>
                  <a:cs charset="-122" pitchFamily="2" typeface="宋体"/>
                </a:rPr>
                <a:t>行政副总</a:t>
              </a:r>
            </a:p>
          </p:txBody>
        </p:sp>
      </p:grpSp>
      <p:cxnSp>
        <p:nvCxnSpPr>
          <p:cNvPr id="273" name="直接连接符 272"/>
          <p:cNvCxnSpPr/>
          <p:nvPr/>
        </p:nvCxnSpPr>
        <p:spPr>
          <a:xfrm>
            <a:off x="2986851" y="4550984"/>
            <a:ext cx="1340" cy="198735"/>
          </a:xfrm>
          <a:prstGeom prst="line">
            <a:avLst/>
          </a:prstGeom>
          <a:noFill/>
          <a:ln algn="ctr" cap="flat" cmpd="sng" w="12700">
            <a:solidFill>
              <a:sysClr lastClr="000000" val="windowText"/>
            </a:solidFill>
            <a:prstDash val="dash"/>
          </a:ln>
          <a:effectLst/>
        </p:spPr>
      </p:cxnSp>
      <p:grpSp>
        <p:nvGrpSpPr>
          <p:cNvPr id="274" name="组合 273"/>
          <p:cNvGrpSpPr/>
          <p:nvPr/>
        </p:nvGrpSpPr>
        <p:grpSpPr>
          <a:xfrm rot="5400000">
            <a:off x="-26595" y="5178835"/>
            <a:ext cx="1310400" cy="417600"/>
            <a:chOff x="352124" y="3681535"/>
            <a:chExt cx="1356787" cy="432383"/>
          </a:xfrm>
        </p:grpSpPr>
        <p:grpSp>
          <p:nvGrpSpPr>
            <p:cNvPr id="275" name="组合 274"/>
            <p:cNvGrpSpPr/>
            <p:nvPr/>
          </p:nvGrpSpPr>
          <p:grpSpPr>
            <a:xfrm>
              <a:off x="352124" y="3681535"/>
              <a:ext cx="1356787" cy="432383"/>
              <a:chOff x="2996228" y="4233604"/>
              <a:chExt cx="3839061" cy="2756815"/>
            </a:xfrm>
            <a:effectLst>
              <a:outerShdw algn="tr" blurRad="381000" dir="8100000" dist="254000" rotWithShape="0">
                <a:prstClr val="black">
                  <a:alpha val="40000"/>
                </a:prstClr>
              </a:outerShdw>
            </a:effectLst>
          </p:grpSpPr>
          <p:sp>
            <p:nvSpPr>
              <p:cNvPr id="277" name="圆角矩形 276"/>
              <p:cNvSpPr/>
              <p:nvPr/>
            </p:nvSpPr>
            <p:spPr>
              <a:xfrm rot="16200000">
                <a:off x="3537351" y="3692481"/>
                <a:ext cx="2756815" cy="3839061"/>
              </a:xfrm>
              <a:prstGeom prst="roundRect">
                <a:avLst/>
              </a:prstGeom>
              <a:gradFill>
                <a:gsLst>
                  <a:gs pos="62000">
                    <a:sysClr lastClr="FFFFFF" val="window">
                      <a:lumMod val="95000"/>
                    </a:sysClr>
                  </a:gs>
                  <a:gs pos="0">
                    <a:sysClr lastClr="FFFFFF" val="window"/>
                  </a:gs>
                  <a:gs pos="100000">
                    <a:sysClr lastClr="FFFFFF" val="window">
                      <a:lumMod val="85000"/>
                    </a:sysClr>
                  </a:gs>
                  <a:gs pos="0">
                    <a:sysClr lastClr="FFFFFF" val="window"/>
                  </a:gs>
                </a:gsLst>
                <a:lin ang="8100000" scaled="0"/>
              </a:gradFill>
              <a:ln algn="ctr" cap="flat" cmpd="sng" w="25400">
                <a:noFill/>
                <a:prstDash val="solid"/>
              </a:ln>
              <a:effectLst/>
            </p:spPr>
            <p:txBody>
              <a:bodyPr anchor="ctr" rtlCol="0"/>
              <a:lstStyle/>
              <a:p>
                <a:pPr algn="ctr" defTabSz="914400" eaLnBrk="1" fontAlgn="base"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mtClean="0" spc="0" strike="noStrike" sz="2400" u="none">
                  <a:ln>
                    <a:noFill/>
                  </a:ln>
                  <a:solidFill>
                    <a:prstClr val="black">
                      <a:lumMod val="75000"/>
                      <a:lumOff val="25000"/>
                    </a:prstClr>
                  </a:solidFill>
                  <a:effectLst/>
                  <a:uLnTx/>
                  <a:uFillTx/>
                  <a:latin typeface="Calibri"/>
                  <a:ea charset="-122" panose="02010600030101010101" pitchFamily="2" typeface="宋体"/>
                  <a:cs typeface="+mn-cs"/>
                </a:endParaRPr>
              </a:p>
            </p:txBody>
          </p:sp>
          <p:sp>
            <p:nvSpPr>
              <p:cNvPr id="278" name="圆角矩形 277"/>
              <p:cNvSpPr/>
              <p:nvPr/>
            </p:nvSpPr>
            <p:spPr>
              <a:xfrm rot="16200000">
                <a:off x="3610693" y="3759394"/>
                <a:ext cx="2598377" cy="3740620"/>
              </a:xfrm>
              <a:prstGeom prst="roundRect">
                <a:avLst/>
              </a:prstGeom>
              <a:gradFill>
                <a:gsLst>
                  <a:gs pos="42000">
                    <a:srgbClr val="F0F0F0"/>
                  </a:gs>
                  <a:gs pos="0">
                    <a:sysClr lastClr="FFFFFF" val="window"/>
                  </a:gs>
                  <a:gs pos="100000">
                    <a:sysClr lastClr="FFFFFF" val="window">
                      <a:lumMod val="85000"/>
                    </a:sysClr>
                  </a:gs>
                  <a:gs pos="0">
                    <a:sysClr lastClr="FFFFFF" val="window"/>
                  </a:gs>
                </a:gsLst>
                <a:lin ang="18900000" scaled="0"/>
              </a:gradFill>
              <a:ln algn="ctr" cap="flat" cmpd="sng" w="25400">
                <a:noFill/>
                <a:prstDash val="solid"/>
              </a:ln>
              <a:effectLst/>
            </p:spPr>
            <p:txBody>
              <a:bodyPr anchor="ctr" rtlCol="0"/>
              <a:lstStyle/>
              <a:p>
                <a:pPr algn="ctr" defTabSz="914400" eaLnBrk="1" fontAlgn="base"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mtClean="0" spc="0" strike="noStrike" sz="2400" u="none">
                  <a:ln>
                    <a:noFill/>
                  </a:ln>
                  <a:solidFill>
                    <a:prstClr val="black">
                      <a:lumMod val="75000"/>
                      <a:lumOff val="25000"/>
                    </a:prstClr>
                  </a:solidFill>
                  <a:effectLst/>
                  <a:uLnTx/>
                  <a:uFillTx/>
                  <a:latin typeface="Calibri"/>
                  <a:ea charset="-122" panose="02010600030101010101" pitchFamily="2" typeface="宋体"/>
                  <a:cs typeface="+mn-cs"/>
                </a:endParaRPr>
              </a:p>
            </p:txBody>
          </p:sp>
        </p:grpSp>
        <p:sp>
          <p:nvSpPr>
            <p:cNvPr id="276" name="TextBox 159"/>
            <p:cNvSpPr txBox="1"/>
            <p:nvPr/>
          </p:nvSpPr>
          <p:spPr>
            <a:xfrm rot="16200000">
              <a:off x="866678" y="3319014"/>
              <a:ext cx="329432" cy="1157425"/>
            </a:xfrm>
            <a:prstGeom prst="rect">
              <a:avLst/>
            </a:prstGeom>
            <a:noFill/>
          </p:spPr>
          <p:txBody>
            <a:bodyPr bIns="0" lIns="0" rIns="0" rtlCol="0" tIns="0" vert="horz" wrap="square">
              <a:spAutoFit/>
            </a:bodyPr>
            <a:lstStyle>
              <a:defPPr>
                <a:defRPr lang="zh-CN"/>
              </a:defPPr>
              <a:lvl1pPr algn="ctr">
                <a:defRPr b="1" sz="1400">
                  <a:solidFill>
                    <a:schemeClr val="bg1"/>
                  </a:solidFill>
                  <a:latin charset="-122" panose="020b0503020204020204" pitchFamily="34" typeface="微软雅黑"/>
                  <a:ea charset="-122" pitchFamily="34" typeface="微软雅黑"/>
                </a:defRPr>
              </a:lvl1pPr>
            </a:lstStyle>
            <a:p>
              <a:pPr algn="ctr" defTabSz="914400" eaLnBrk="1" fontAlgn="base" hangingPunct="1" indent="0" latinLnBrk="0" lvl="0" marL="0" marR="0">
                <a:lnSpc>
                  <a:spcPct val="100000"/>
                </a:lnSpc>
                <a:spcBef>
                  <a:spcPct val="0"/>
                </a:spcBef>
                <a:spcAft>
                  <a:spcPct val="0"/>
                </a:spcAft>
                <a:buClrTx/>
                <a:buSzTx/>
                <a:buFontTx/>
                <a:buNone/>
                <a:defRPr/>
              </a:pPr>
              <a:r>
                <a:rPr altLang="zh-CN" b="0" baseline="0" cap="none" i="0" kern="0" kumimoji="0" lang="zh-CN" noProof="0" normalizeH="0" spc="0" strike="noStrike" sz="1467" u="none">
                  <a:ln>
                    <a:noFill/>
                  </a:ln>
                  <a:solidFill>
                    <a:srgbClr val="3F3F3F"/>
                  </a:solidFill>
                  <a:effectLst/>
                  <a:uLnTx/>
                  <a:uFillTx/>
                  <a:ea charset="-122" pitchFamily="34" typeface="微软雅黑"/>
                  <a:cs charset="-122" pitchFamily="2" typeface="宋体"/>
                </a:rPr>
                <a:t>电子开发部</a:t>
              </a:r>
            </a:p>
          </p:txBody>
        </p:sp>
      </p:grpSp>
      <p:grpSp>
        <p:nvGrpSpPr>
          <p:cNvPr id="279" name="组合 278"/>
          <p:cNvGrpSpPr/>
          <p:nvPr/>
        </p:nvGrpSpPr>
        <p:grpSpPr>
          <a:xfrm rot="5400000">
            <a:off x="444001" y="5173657"/>
            <a:ext cx="1310398" cy="417600"/>
            <a:chOff x="352124" y="3681535"/>
            <a:chExt cx="1356787" cy="432383"/>
          </a:xfrm>
        </p:grpSpPr>
        <p:grpSp>
          <p:nvGrpSpPr>
            <p:cNvPr id="280" name="组合 279"/>
            <p:cNvGrpSpPr/>
            <p:nvPr/>
          </p:nvGrpSpPr>
          <p:grpSpPr>
            <a:xfrm>
              <a:off x="352124" y="3681535"/>
              <a:ext cx="1356787" cy="432383"/>
              <a:chOff x="2996228" y="4233604"/>
              <a:chExt cx="3839061" cy="2756815"/>
            </a:xfrm>
            <a:effectLst>
              <a:outerShdw algn="tr" blurRad="381000" dir="8100000" dist="254000" rotWithShape="0">
                <a:prstClr val="black">
                  <a:alpha val="40000"/>
                </a:prstClr>
              </a:outerShdw>
            </a:effectLst>
          </p:grpSpPr>
          <p:sp>
            <p:nvSpPr>
              <p:cNvPr id="282" name="圆角矩形 281"/>
              <p:cNvSpPr/>
              <p:nvPr/>
            </p:nvSpPr>
            <p:spPr>
              <a:xfrm rot="16200000">
                <a:off x="3537351" y="3692481"/>
                <a:ext cx="2756815" cy="3839061"/>
              </a:xfrm>
              <a:prstGeom prst="roundRect">
                <a:avLst/>
              </a:prstGeom>
              <a:gradFill>
                <a:gsLst>
                  <a:gs pos="62000">
                    <a:sysClr lastClr="FFFFFF" val="window">
                      <a:lumMod val="95000"/>
                    </a:sysClr>
                  </a:gs>
                  <a:gs pos="0">
                    <a:sysClr lastClr="FFFFFF" val="window"/>
                  </a:gs>
                  <a:gs pos="100000">
                    <a:sysClr lastClr="FFFFFF" val="window">
                      <a:lumMod val="85000"/>
                    </a:sysClr>
                  </a:gs>
                  <a:gs pos="0">
                    <a:sysClr lastClr="FFFFFF" val="window"/>
                  </a:gs>
                </a:gsLst>
                <a:lin ang="8100000" scaled="0"/>
              </a:gradFill>
              <a:ln algn="ctr" cap="flat" cmpd="sng" w="25400">
                <a:noFill/>
                <a:prstDash val="solid"/>
              </a:ln>
              <a:effectLst/>
            </p:spPr>
            <p:txBody>
              <a:bodyPr anchor="ctr" rtlCol="0"/>
              <a:lstStyle/>
              <a:p>
                <a:pPr algn="ctr" defTabSz="914400" eaLnBrk="1" fontAlgn="base"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mtClean="0" spc="0" strike="noStrike" sz="2400" u="none">
                  <a:ln>
                    <a:noFill/>
                  </a:ln>
                  <a:solidFill>
                    <a:prstClr val="black">
                      <a:lumMod val="75000"/>
                      <a:lumOff val="25000"/>
                    </a:prstClr>
                  </a:solidFill>
                  <a:effectLst/>
                  <a:uLnTx/>
                  <a:uFillTx/>
                  <a:latin typeface="Calibri"/>
                  <a:ea charset="-122" panose="02010600030101010101" pitchFamily="2" typeface="宋体"/>
                  <a:cs typeface="+mn-cs"/>
                </a:endParaRPr>
              </a:p>
            </p:txBody>
          </p:sp>
          <p:sp>
            <p:nvSpPr>
              <p:cNvPr id="283" name="圆角矩形 282"/>
              <p:cNvSpPr/>
              <p:nvPr/>
            </p:nvSpPr>
            <p:spPr>
              <a:xfrm rot="16200000">
                <a:off x="3610693" y="3759394"/>
                <a:ext cx="2598377" cy="3740620"/>
              </a:xfrm>
              <a:prstGeom prst="roundRect">
                <a:avLst/>
              </a:prstGeom>
              <a:gradFill>
                <a:gsLst>
                  <a:gs pos="42000">
                    <a:srgbClr val="F0F0F0"/>
                  </a:gs>
                  <a:gs pos="0">
                    <a:sysClr lastClr="FFFFFF" val="window"/>
                  </a:gs>
                  <a:gs pos="100000">
                    <a:sysClr lastClr="FFFFFF" val="window">
                      <a:lumMod val="85000"/>
                    </a:sysClr>
                  </a:gs>
                  <a:gs pos="0">
                    <a:sysClr lastClr="FFFFFF" val="window"/>
                  </a:gs>
                </a:gsLst>
                <a:lin ang="18900000" scaled="0"/>
              </a:gradFill>
              <a:ln algn="ctr" cap="flat" cmpd="sng" w="25400">
                <a:noFill/>
                <a:prstDash val="solid"/>
              </a:ln>
              <a:effectLst/>
            </p:spPr>
            <p:txBody>
              <a:bodyPr anchor="ctr" rtlCol="0"/>
              <a:lstStyle/>
              <a:p>
                <a:pPr algn="ctr" defTabSz="914400" eaLnBrk="1" fontAlgn="base"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mtClean="0" spc="0" strike="noStrike" sz="2400" u="none">
                  <a:ln>
                    <a:noFill/>
                  </a:ln>
                  <a:solidFill>
                    <a:prstClr val="black">
                      <a:lumMod val="75000"/>
                      <a:lumOff val="25000"/>
                    </a:prstClr>
                  </a:solidFill>
                  <a:effectLst/>
                  <a:uLnTx/>
                  <a:uFillTx/>
                  <a:latin typeface="Calibri"/>
                  <a:ea charset="-122" panose="02010600030101010101" pitchFamily="2" typeface="宋体"/>
                  <a:cs typeface="+mn-cs"/>
                </a:endParaRPr>
              </a:p>
            </p:txBody>
          </p:sp>
        </p:grpSp>
        <p:sp>
          <p:nvSpPr>
            <p:cNvPr id="281" name="TextBox 164"/>
            <p:cNvSpPr txBox="1"/>
            <p:nvPr/>
          </p:nvSpPr>
          <p:spPr>
            <a:xfrm rot="16200000">
              <a:off x="872038" y="3319014"/>
              <a:ext cx="329432" cy="1157427"/>
            </a:xfrm>
            <a:prstGeom prst="rect">
              <a:avLst/>
            </a:prstGeom>
            <a:noFill/>
          </p:spPr>
          <p:txBody>
            <a:bodyPr bIns="0" lIns="0" rIns="0" rtlCol="0" tIns="0" vert="horz" wrap="square">
              <a:spAutoFit/>
            </a:bodyPr>
            <a:lstStyle>
              <a:defPPr>
                <a:defRPr lang="zh-CN"/>
              </a:defPPr>
              <a:lvl1pPr algn="ctr">
                <a:defRPr b="1" sz="1400">
                  <a:solidFill>
                    <a:schemeClr val="bg1"/>
                  </a:solidFill>
                  <a:latin charset="-122" panose="020b0503020204020204" pitchFamily="34" typeface="微软雅黑"/>
                  <a:ea charset="-122" pitchFamily="34" typeface="微软雅黑"/>
                </a:defRPr>
              </a:lvl1pPr>
            </a:lstStyle>
            <a:p>
              <a:pPr algn="ctr" defTabSz="914400" eaLnBrk="1" fontAlgn="base" hangingPunct="1" indent="0" latinLnBrk="0" lvl="0" marL="0" marR="0">
                <a:lnSpc>
                  <a:spcPct val="100000"/>
                </a:lnSpc>
                <a:spcBef>
                  <a:spcPct val="0"/>
                </a:spcBef>
                <a:spcAft>
                  <a:spcPct val="0"/>
                </a:spcAft>
                <a:buClrTx/>
                <a:buSzTx/>
                <a:buFontTx/>
                <a:buNone/>
                <a:defRPr/>
              </a:pPr>
              <a:r>
                <a:rPr altLang="zh-CN" b="0" baseline="0" cap="none" i="0" kern="0" kumimoji="0" lang="zh-CN" noProof="0" normalizeH="0" spc="0" strike="noStrike" sz="1467" u="none">
                  <a:ln>
                    <a:noFill/>
                  </a:ln>
                  <a:solidFill>
                    <a:srgbClr val="3F3F3F"/>
                  </a:solidFill>
                  <a:effectLst/>
                  <a:uLnTx/>
                  <a:uFillTx/>
                  <a:ea charset="-122" pitchFamily="34" typeface="微软雅黑"/>
                  <a:cs charset="-122" pitchFamily="2" typeface="宋体"/>
                </a:rPr>
                <a:t>化工开发部</a:t>
              </a:r>
            </a:p>
          </p:txBody>
        </p:sp>
      </p:grpSp>
      <p:grpSp>
        <p:nvGrpSpPr>
          <p:cNvPr id="284" name="组合 283"/>
          <p:cNvGrpSpPr/>
          <p:nvPr/>
        </p:nvGrpSpPr>
        <p:grpSpPr>
          <a:xfrm rot="5400000">
            <a:off x="913768" y="5176923"/>
            <a:ext cx="1310400" cy="417600"/>
            <a:chOff x="352124" y="3681535"/>
            <a:chExt cx="1356787" cy="432383"/>
          </a:xfrm>
        </p:grpSpPr>
        <p:grpSp>
          <p:nvGrpSpPr>
            <p:cNvPr id="285" name="组合 284"/>
            <p:cNvGrpSpPr/>
            <p:nvPr/>
          </p:nvGrpSpPr>
          <p:grpSpPr>
            <a:xfrm>
              <a:off x="352124" y="3681535"/>
              <a:ext cx="1356787" cy="432383"/>
              <a:chOff x="2996228" y="4233604"/>
              <a:chExt cx="3839061" cy="2756815"/>
            </a:xfrm>
            <a:effectLst>
              <a:outerShdw algn="tr" blurRad="381000" dir="8100000" dist="254000" rotWithShape="0">
                <a:prstClr val="black">
                  <a:alpha val="40000"/>
                </a:prstClr>
              </a:outerShdw>
            </a:effectLst>
          </p:grpSpPr>
          <p:sp>
            <p:nvSpPr>
              <p:cNvPr id="287" name="圆角矩形 286"/>
              <p:cNvSpPr/>
              <p:nvPr/>
            </p:nvSpPr>
            <p:spPr>
              <a:xfrm rot="16200000">
                <a:off x="3537351" y="3692481"/>
                <a:ext cx="2756815" cy="3839061"/>
              </a:xfrm>
              <a:prstGeom prst="roundRect">
                <a:avLst/>
              </a:prstGeom>
              <a:gradFill>
                <a:gsLst>
                  <a:gs pos="62000">
                    <a:sysClr lastClr="FFFFFF" val="window">
                      <a:lumMod val="95000"/>
                    </a:sysClr>
                  </a:gs>
                  <a:gs pos="0">
                    <a:sysClr lastClr="FFFFFF" val="window"/>
                  </a:gs>
                  <a:gs pos="100000">
                    <a:sysClr lastClr="FFFFFF" val="window">
                      <a:lumMod val="85000"/>
                    </a:sysClr>
                  </a:gs>
                  <a:gs pos="0">
                    <a:sysClr lastClr="FFFFFF" val="window"/>
                  </a:gs>
                </a:gsLst>
                <a:lin ang="8100000" scaled="0"/>
              </a:gradFill>
              <a:ln algn="ctr" cap="flat" cmpd="sng" w="25400">
                <a:noFill/>
                <a:prstDash val="solid"/>
              </a:ln>
              <a:effectLst/>
            </p:spPr>
            <p:txBody>
              <a:bodyPr anchor="ctr" rtlCol="0"/>
              <a:lstStyle/>
              <a:p>
                <a:pPr algn="ctr" defTabSz="914400" eaLnBrk="1" fontAlgn="base"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mtClean="0" spc="0" strike="noStrike" sz="2400" u="none">
                  <a:ln>
                    <a:noFill/>
                  </a:ln>
                  <a:solidFill>
                    <a:prstClr val="black">
                      <a:lumMod val="75000"/>
                      <a:lumOff val="25000"/>
                    </a:prstClr>
                  </a:solidFill>
                  <a:effectLst/>
                  <a:uLnTx/>
                  <a:uFillTx/>
                  <a:latin typeface="Calibri"/>
                  <a:ea charset="-122" panose="02010600030101010101" pitchFamily="2" typeface="宋体"/>
                  <a:cs typeface="+mn-cs"/>
                </a:endParaRPr>
              </a:p>
            </p:txBody>
          </p:sp>
          <p:sp>
            <p:nvSpPr>
              <p:cNvPr id="288" name="圆角矩形 287"/>
              <p:cNvSpPr/>
              <p:nvPr/>
            </p:nvSpPr>
            <p:spPr>
              <a:xfrm rot="16200000">
                <a:off x="3610693" y="3738436"/>
                <a:ext cx="2598377" cy="3740620"/>
              </a:xfrm>
              <a:prstGeom prst="roundRect">
                <a:avLst/>
              </a:prstGeom>
              <a:gradFill>
                <a:gsLst>
                  <a:gs pos="42000">
                    <a:srgbClr val="F0F0F0"/>
                  </a:gs>
                  <a:gs pos="0">
                    <a:sysClr lastClr="FFFFFF" val="window"/>
                  </a:gs>
                  <a:gs pos="100000">
                    <a:sysClr lastClr="FFFFFF" val="window">
                      <a:lumMod val="85000"/>
                    </a:sysClr>
                  </a:gs>
                  <a:gs pos="0">
                    <a:sysClr lastClr="FFFFFF" val="window"/>
                  </a:gs>
                </a:gsLst>
                <a:lin ang="18900000" scaled="0"/>
              </a:gradFill>
              <a:ln algn="ctr" cap="flat" cmpd="sng" w="25400">
                <a:noFill/>
                <a:prstDash val="solid"/>
              </a:ln>
              <a:effectLst/>
            </p:spPr>
            <p:txBody>
              <a:bodyPr anchor="ctr" rtlCol="0"/>
              <a:lstStyle/>
              <a:p>
                <a:pPr algn="ctr" defTabSz="914400" eaLnBrk="1" fontAlgn="base"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mtClean="0" spc="0" strike="noStrike" sz="2400" u="none">
                  <a:ln>
                    <a:noFill/>
                  </a:ln>
                  <a:solidFill>
                    <a:prstClr val="black">
                      <a:lumMod val="75000"/>
                      <a:lumOff val="25000"/>
                    </a:prstClr>
                  </a:solidFill>
                  <a:effectLst/>
                  <a:uLnTx/>
                  <a:uFillTx/>
                  <a:latin typeface="Calibri"/>
                  <a:ea charset="-122" panose="02010600030101010101" pitchFamily="2" typeface="宋体"/>
                  <a:cs typeface="+mn-cs"/>
                </a:endParaRPr>
              </a:p>
            </p:txBody>
          </p:sp>
        </p:grpSp>
        <p:sp>
          <p:nvSpPr>
            <p:cNvPr id="286" name="TextBox 169"/>
            <p:cNvSpPr txBox="1"/>
            <p:nvPr/>
          </p:nvSpPr>
          <p:spPr>
            <a:xfrm rot="16200000">
              <a:off x="808819" y="3550500"/>
              <a:ext cx="329432" cy="694455"/>
            </a:xfrm>
            <a:prstGeom prst="rect">
              <a:avLst/>
            </a:prstGeom>
            <a:noFill/>
          </p:spPr>
          <p:txBody>
            <a:bodyPr bIns="0" lIns="0" rIns="0" rtlCol="0" tIns="0" vert="horz" wrap="square">
              <a:spAutoFit/>
            </a:bodyPr>
            <a:lstStyle>
              <a:defPPr>
                <a:defRPr lang="zh-CN"/>
              </a:defPPr>
              <a:lvl1pPr algn="ctr">
                <a:defRPr b="1" sz="1400">
                  <a:solidFill>
                    <a:schemeClr val="bg1"/>
                  </a:solidFill>
                  <a:latin charset="-122" panose="020b0503020204020204" pitchFamily="34" typeface="微软雅黑"/>
                  <a:ea charset="-122" pitchFamily="34" typeface="微软雅黑"/>
                </a:defRPr>
              </a:lvl1pPr>
            </a:lstStyle>
            <a:p>
              <a:pPr algn="ctr" defTabSz="914400" eaLnBrk="1" fontAlgn="base" hangingPunct="1" indent="0" latinLnBrk="0" lvl="0" marL="0" marR="0">
                <a:lnSpc>
                  <a:spcPct val="100000"/>
                </a:lnSpc>
                <a:spcBef>
                  <a:spcPct val="0"/>
                </a:spcBef>
                <a:spcAft>
                  <a:spcPct val="0"/>
                </a:spcAft>
                <a:buClrTx/>
                <a:buSzTx/>
                <a:buFontTx/>
                <a:buNone/>
                <a:defRPr/>
              </a:pPr>
              <a:r>
                <a:rPr altLang="zh-CN" b="0" baseline="0" cap="none" i="0" kern="0" kumimoji="0" lang="zh-CN" noProof="0" normalizeH="0" spc="0" strike="noStrike" sz="1467" u="none">
                  <a:ln>
                    <a:noFill/>
                  </a:ln>
                  <a:solidFill>
                    <a:srgbClr val="3F3F3F"/>
                  </a:solidFill>
                  <a:effectLst/>
                  <a:uLnTx/>
                  <a:uFillTx/>
                  <a:ea charset="-122" pitchFamily="34" typeface="微软雅黑"/>
                  <a:cs charset="-122" pitchFamily="2" typeface="宋体"/>
                </a:rPr>
                <a:t>采购部</a:t>
              </a:r>
            </a:p>
          </p:txBody>
        </p:sp>
      </p:grpSp>
      <p:grpSp>
        <p:nvGrpSpPr>
          <p:cNvPr id="289" name="组合 288"/>
          <p:cNvGrpSpPr/>
          <p:nvPr/>
        </p:nvGrpSpPr>
        <p:grpSpPr>
          <a:xfrm rot="5400000">
            <a:off x="1387213" y="5174827"/>
            <a:ext cx="1310400" cy="417600"/>
            <a:chOff x="352124" y="3681535"/>
            <a:chExt cx="1356787" cy="432383"/>
          </a:xfrm>
        </p:grpSpPr>
        <p:grpSp>
          <p:nvGrpSpPr>
            <p:cNvPr id="290" name="组合 289"/>
            <p:cNvGrpSpPr/>
            <p:nvPr/>
          </p:nvGrpSpPr>
          <p:grpSpPr>
            <a:xfrm>
              <a:off x="352124" y="3681535"/>
              <a:ext cx="1356787" cy="432383"/>
              <a:chOff x="2996228" y="4233604"/>
              <a:chExt cx="3839061" cy="2756815"/>
            </a:xfrm>
            <a:effectLst>
              <a:outerShdw algn="tr" blurRad="381000" dir="8100000" dist="254000" rotWithShape="0">
                <a:prstClr val="black">
                  <a:alpha val="40000"/>
                </a:prstClr>
              </a:outerShdw>
            </a:effectLst>
          </p:grpSpPr>
          <p:sp>
            <p:nvSpPr>
              <p:cNvPr id="292" name="圆角矩形 291"/>
              <p:cNvSpPr/>
              <p:nvPr/>
            </p:nvSpPr>
            <p:spPr>
              <a:xfrm rot="16200000">
                <a:off x="3537351" y="3692481"/>
                <a:ext cx="2756815" cy="3839061"/>
              </a:xfrm>
              <a:prstGeom prst="roundRect">
                <a:avLst/>
              </a:prstGeom>
              <a:gradFill>
                <a:gsLst>
                  <a:gs pos="62000">
                    <a:sysClr lastClr="FFFFFF" val="window">
                      <a:lumMod val="95000"/>
                    </a:sysClr>
                  </a:gs>
                  <a:gs pos="0">
                    <a:sysClr lastClr="FFFFFF" val="window"/>
                  </a:gs>
                  <a:gs pos="100000">
                    <a:sysClr lastClr="FFFFFF" val="window">
                      <a:lumMod val="85000"/>
                    </a:sysClr>
                  </a:gs>
                  <a:gs pos="0">
                    <a:sysClr lastClr="FFFFFF" val="window"/>
                  </a:gs>
                </a:gsLst>
                <a:lin ang="8100000" scaled="0"/>
              </a:gradFill>
              <a:ln algn="ctr" cap="flat" cmpd="sng" w="25400">
                <a:noFill/>
                <a:prstDash val="solid"/>
              </a:ln>
              <a:effectLst/>
            </p:spPr>
            <p:txBody>
              <a:bodyPr anchor="ctr" rtlCol="0"/>
              <a:lstStyle/>
              <a:p>
                <a:pPr algn="ctr" defTabSz="914400" eaLnBrk="1" fontAlgn="base"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mtClean="0" spc="0" strike="noStrike" sz="2400" u="none">
                  <a:ln>
                    <a:noFill/>
                  </a:ln>
                  <a:solidFill>
                    <a:prstClr val="black">
                      <a:lumMod val="75000"/>
                      <a:lumOff val="25000"/>
                    </a:prstClr>
                  </a:solidFill>
                  <a:effectLst/>
                  <a:uLnTx/>
                  <a:uFillTx/>
                  <a:latin typeface="Calibri"/>
                  <a:ea charset="-122" panose="02010600030101010101" pitchFamily="2" typeface="宋体"/>
                  <a:cs typeface="+mn-cs"/>
                </a:endParaRPr>
              </a:p>
            </p:txBody>
          </p:sp>
          <p:sp>
            <p:nvSpPr>
              <p:cNvPr id="293" name="圆角矩形 292"/>
              <p:cNvSpPr/>
              <p:nvPr/>
            </p:nvSpPr>
            <p:spPr>
              <a:xfrm rot="16200000">
                <a:off x="3610693" y="3738436"/>
                <a:ext cx="2598377" cy="3740620"/>
              </a:xfrm>
              <a:prstGeom prst="roundRect">
                <a:avLst/>
              </a:prstGeom>
              <a:gradFill>
                <a:gsLst>
                  <a:gs pos="42000">
                    <a:srgbClr val="F0F0F0"/>
                  </a:gs>
                  <a:gs pos="0">
                    <a:sysClr lastClr="FFFFFF" val="window"/>
                  </a:gs>
                  <a:gs pos="100000">
                    <a:sysClr lastClr="FFFFFF" val="window">
                      <a:lumMod val="85000"/>
                    </a:sysClr>
                  </a:gs>
                  <a:gs pos="0">
                    <a:sysClr lastClr="FFFFFF" val="window"/>
                  </a:gs>
                </a:gsLst>
                <a:lin ang="18900000" scaled="0"/>
              </a:gradFill>
              <a:ln algn="ctr" cap="flat" cmpd="sng" w="25400">
                <a:noFill/>
                <a:prstDash val="solid"/>
              </a:ln>
              <a:effectLst/>
            </p:spPr>
            <p:txBody>
              <a:bodyPr anchor="ctr" rtlCol="0"/>
              <a:lstStyle/>
              <a:p>
                <a:pPr algn="ctr" defTabSz="914400" eaLnBrk="1" fontAlgn="base"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mtClean="0" spc="0" strike="noStrike" sz="2400" u="none">
                  <a:ln>
                    <a:noFill/>
                  </a:ln>
                  <a:solidFill>
                    <a:prstClr val="black">
                      <a:lumMod val="75000"/>
                      <a:lumOff val="25000"/>
                    </a:prstClr>
                  </a:solidFill>
                  <a:effectLst/>
                  <a:uLnTx/>
                  <a:uFillTx/>
                  <a:latin typeface="Calibri"/>
                  <a:ea charset="-122" panose="02010600030101010101" pitchFamily="2" typeface="宋体"/>
                  <a:cs typeface="+mn-cs"/>
                </a:endParaRPr>
              </a:p>
            </p:txBody>
          </p:sp>
        </p:grpSp>
        <p:sp>
          <p:nvSpPr>
            <p:cNvPr id="291" name="TextBox 174"/>
            <p:cNvSpPr txBox="1"/>
            <p:nvPr/>
          </p:nvSpPr>
          <p:spPr>
            <a:xfrm rot="16200000">
              <a:off x="693077" y="3666242"/>
              <a:ext cx="329432" cy="462970"/>
            </a:xfrm>
            <a:prstGeom prst="rect">
              <a:avLst/>
            </a:prstGeom>
            <a:noFill/>
          </p:spPr>
          <p:txBody>
            <a:bodyPr bIns="0" lIns="0" rIns="0" rtlCol="0" tIns="0" vert="horz" wrap="square">
              <a:spAutoFit/>
            </a:bodyPr>
            <a:lstStyle>
              <a:defPPr>
                <a:defRPr lang="zh-CN"/>
              </a:defPPr>
              <a:lvl1pPr algn="ctr">
                <a:defRPr b="1" sz="1400">
                  <a:solidFill>
                    <a:schemeClr val="bg1"/>
                  </a:solidFill>
                  <a:latin charset="-122" panose="020b0503020204020204" pitchFamily="34" typeface="微软雅黑"/>
                  <a:ea charset="-122" pitchFamily="34" typeface="微软雅黑"/>
                </a:defRPr>
              </a:lvl1pPr>
            </a:lstStyle>
            <a:p>
              <a:pPr algn="ctr" defTabSz="914400" eaLnBrk="1" fontAlgn="base" hangingPunct="1" indent="0" latinLnBrk="0" lvl="0" marL="0" marR="0">
                <a:lnSpc>
                  <a:spcPct val="100000"/>
                </a:lnSpc>
                <a:spcBef>
                  <a:spcPct val="0"/>
                </a:spcBef>
                <a:spcAft>
                  <a:spcPct val="0"/>
                </a:spcAft>
                <a:buClrTx/>
                <a:buSzTx/>
                <a:buFontTx/>
                <a:buNone/>
                <a:defRPr/>
              </a:pPr>
              <a:r>
                <a:rPr altLang="zh-CN" b="0" baseline="0" cap="none" i="0" kern="0" kumimoji="0" lang="zh-CN" noProof="0" normalizeH="0" spc="0" strike="noStrike" sz="1467" u="none">
                  <a:ln>
                    <a:noFill/>
                  </a:ln>
                  <a:solidFill>
                    <a:srgbClr val="3F3F3F"/>
                  </a:solidFill>
                  <a:effectLst/>
                  <a:uLnTx/>
                  <a:uFillTx/>
                  <a:ea charset="-122" pitchFamily="34" typeface="微软雅黑"/>
                  <a:cs charset="-122" pitchFamily="2" typeface="宋体"/>
                </a:rPr>
                <a:t>仓库</a:t>
              </a:r>
            </a:p>
          </p:txBody>
        </p:sp>
      </p:grpSp>
      <p:grpSp>
        <p:nvGrpSpPr>
          <p:cNvPr id="294" name="组合 293"/>
          <p:cNvGrpSpPr/>
          <p:nvPr/>
        </p:nvGrpSpPr>
        <p:grpSpPr>
          <a:xfrm rot="5400000">
            <a:off x="1861513" y="5174827"/>
            <a:ext cx="1310400" cy="417600"/>
            <a:chOff x="352124" y="3681535"/>
            <a:chExt cx="1356787" cy="432383"/>
          </a:xfrm>
        </p:grpSpPr>
        <p:grpSp>
          <p:nvGrpSpPr>
            <p:cNvPr id="295" name="组合 294"/>
            <p:cNvGrpSpPr/>
            <p:nvPr/>
          </p:nvGrpSpPr>
          <p:grpSpPr>
            <a:xfrm>
              <a:off x="352124" y="3681535"/>
              <a:ext cx="1356787" cy="432383"/>
              <a:chOff x="2996228" y="4233604"/>
              <a:chExt cx="3839061" cy="2756815"/>
            </a:xfrm>
            <a:effectLst>
              <a:outerShdw algn="tr" blurRad="381000" dir="8100000" dist="254000" rotWithShape="0">
                <a:prstClr val="black">
                  <a:alpha val="40000"/>
                </a:prstClr>
              </a:outerShdw>
            </a:effectLst>
          </p:grpSpPr>
          <p:sp>
            <p:nvSpPr>
              <p:cNvPr id="297" name="圆角矩形 296"/>
              <p:cNvSpPr/>
              <p:nvPr/>
            </p:nvSpPr>
            <p:spPr>
              <a:xfrm rot="16200000">
                <a:off x="3537351" y="3692481"/>
                <a:ext cx="2756815" cy="3839061"/>
              </a:xfrm>
              <a:prstGeom prst="roundRect">
                <a:avLst/>
              </a:prstGeom>
              <a:gradFill>
                <a:gsLst>
                  <a:gs pos="62000">
                    <a:sysClr lastClr="FFFFFF" val="window">
                      <a:lumMod val="95000"/>
                    </a:sysClr>
                  </a:gs>
                  <a:gs pos="0">
                    <a:sysClr lastClr="FFFFFF" val="window"/>
                  </a:gs>
                  <a:gs pos="100000">
                    <a:sysClr lastClr="FFFFFF" val="window">
                      <a:lumMod val="85000"/>
                    </a:sysClr>
                  </a:gs>
                  <a:gs pos="0">
                    <a:sysClr lastClr="FFFFFF" val="window"/>
                  </a:gs>
                </a:gsLst>
                <a:lin ang="8100000" scaled="0"/>
              </a:gradFill>
              <a:ln algn="ctr" cap="flat" cmpd="sng" w="25400">
                <a:noFill/>
                <a:prstDash val="solid"/>
              </a:ln>
              <a:effectLst/>
            </p:spPr>
            <p:txBody>
              <a:bodyPr anchor="ctr" rtlCol="0"/>
              <a:lstStyle/>
              <a:p>
                <a:pPr algn="ctr" defTabSz="914400" eaLnBrk="1" fontAlgn="base"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mtClean="0" spc="0" strike="noStrike" sz="2400" u="none">
                  <a:ln>
                    <a:noFill/>
                  </a:ln>
                  <a:solidFill>
                    <a:prstClr val="black">
                      <a:lumMod val="75000"/>
                      <a:lumOff val="25000"/>
                    </a:prstClr>
                  </a:solidFill>
                  <a:effectLst/>
                  <a:uLnTx/>
                  <a:uFillTx/>
                  <a:latin typeface="Calibri"/>
                  <a:ea charset="-122" panose="02010600030101010101" pitchFamily="2" typeface="宋体"/>
                  <a:cs typeface="+mn-cs"/>
                </a:endParaRPr>
              </a:p>
            </p:txBody>
          </p:sp>
          <p:sp>
            <p:nvSpPr>
              <p:cNvPr id="298" name="圆角矩形 297"/>
              <p:cNvSpPr/>
              <p:nvPr/>
            </p:nvSpPr>
            <p:spPr>
              <a:xfrm rot="16200000">
                <a:off x="3610693" y="3738436"/>
                <a:ext cx="2598377" cy="3740620"/>
              </a:xfrm>
              <a:prstGeom prst="roundRect">
                <a:avLst/>
              </a:prstGeom>
              <a:gradFill>
                <a:gsLst>
                  <a:gs pos="42000">
                    <a:srgbClr val="F0F0F0"/>
                  </a:gs>
                  <a:gs pos="0">
                    <a:sysClr lastClr="FFFFFF" val="window"/>
                  </a:gs>
                  <a:gs pos="100000">
                    <a:sysClr lastClr="FFFFFF" val="window">
                      <a:lumMod val="85000"/>
                    </a:sysClr>
                  </a:gs>
                  <a:gs pos="0">
                    <a:sysClr lastClr="FFFFFF" val="window"/>
                  </a:gs>
                </a:gsLst>
                <a:lin ang="18900000" scaled="0"/>
              </a:gradFill>
              <a:ln algn="ctr" cap="flat" cmpd="sng" w="25400">
                <a:noFill/>
                <a:prstDash val="solid"/>
              </a:ln>
              <a:effectLst/>
            </p:spPr>
            <p:txBody>
              <a:bodyPr anchor="ctr" rtlCol="0"/>
              <a:lstStyle/>
              <a:p>
                <a:pPr algn="ctr" defTabSz="914400" eaLnBrk="1" fontAlgn="base"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mtClean="0" spc="0" strike="noStrike" sz="2400" u="none">
                  <a:ln>
                    <a:noFill/>
                  </a:ln>
                  <a:solidFill>
                    <a:prstClr val="black">
                      <a:lumMod val="75000"/>
                      <a:lumOff val="25000"/>
                    </a:prstClr>
                  </a:solidFill>
                  <a:effectLst/>
                  <a:uLnTx/>
                  <a:uFillTx/>
                  <a:latin typeface="Calibri"/>
                  <a:ea charset="-122" panose="02010600030101010101" pitchFamily="2" typeface="宋体"/>
                  <a:cs typeface="+mn-cs"/>
                </a:endParaRPr>
              </a:p>
            </p:txBody>
          </p:sp>
        </p:grpSp>
        <p:sp>
          <p:nvSpPr>
            <p:cNvPr id="296" name="TextBox 179"/>
            <p:cNvSpPr txBox="1"/>
            <p:nvPr/>
          </p:nvSpPr>
          <p:spPr>
            <a:xfrm rot="16200000">
              <a:off x="808819" y="3550500"/>
              <a:ext cx="329432" cy="694455"/>
            </a:xfrm>
            <a:prstGeom prst="rect">
              <a:avLst/>
            </a:prstGeom>
            <a:noFill/>
          </p:spPr>
          <p:txBody>
            <a:bodyPr bIns="0" lIns="0" rIns="0" rtlCol="0" tIns="0" vert="horz" wrap="square">
              <a:spAutoFit/>
            </a:bodyPr>
            <a:lstStyle>
              <a:defPPr>
                <a:defRPr lang="zh-CN"/>
              </a:defPPr>
              <a:lvl1pPr algn="ctr">
                <a:defRPr b="1" sz="1400">
                  <a:solidFill>
                    <a:schemeClr val="bg1"/>
                  </a:solidFill>
                  <a:latin charset="-122" panose="020b0503020204020204" pitchFamily="34" typeface="微软雅黑"/>
                  <a:ea charset="-122" pitchFamily="34" typeface="微软雅黑"/>
                </a:defRPr>
              </a:lvl1pPr>
            </a:lstStyle>
            <a:p>
              <a:pPr algn="ctr" defTabSz="914400" eaLnBrk="1" fontAlgn="base" hangingPunct="1" indent="0" latinLnBrk="0" lvl="0" marL="0" marR="0">
                <a:lnSpc>
                  <a:spcPct val="100000"/>
                </a:lnSpc>
                <a:spcBef>
                  <a:spcPct val="0"/>
                </a:spcBef>
                <a:spcAft>
                  <a:spcPct val="0"/>
                </a:spcAft>
                <a:buClrTx/>
                <a:buSzTx/>
                <a:buFontTx/>
                <a:buNone/>
                <a:defRPr/>
              </a:pPr>
              <a:r>
                <a:rPr altLang="zh-CN" b="0" baseline="0" cap="none" i="0" kern="0" kumimoji="0" lang="zh-CN" noProof="0" normalizeH="0" spc="0" strike="noStrike" sz="1467" u="none">
                  <a:ln>
                    <a:noFill/>
                  </a:ln>
                  <a:solidFill>
                    <a:srgbClr val="3F3F3F"/>
                  </a:solidFill>
                  <a:effectLst/>
                  <a:uLnTx/>
                  <a:uFillTx/>
                  <a:ea charset="-122" pitchFamily="34" typeface="微软雅黑"/>
                  <a:cs charset="-122" pitchFamily="2" typeface="宋体"/>
                </a:rPr>
                <a:t>生管部</a:t>
              </a:r>
            </a:p>
          </p:txBody>
        </p:sp>
      </p:grpSp>
      <p:grpSp>
        <p:nvGrpSpPr>
          <p:cNvPr id="299" name="组合 298"/>
          <p:cNvGrpSpPr/>
          <p:nvPr/>
        </p:nvGrpSpPr>
        <p:grpSpPr>
          <a:xfrm rot="5400000">
            <a:off x="2336165" y="5180306"/>
            <a:ext cx="1310400" cy="417600"/>
            <a:chOff x="352124" y="3681535"/>
            <a:chExt cx="1356787" cy="432383"/>
          </a:xfrm>
        </p:grpSpPr>
        <p:grpSp>
          <p:nvGrpSpPr>
            <p:cNvPr id="300" name="组合 299"/>
            <p:cNvGrpSpPr/>
            <p:nvPr/>
          </p:nvGrpSpPr>
          <p:grpSpPr>
            <a:xfrm>
              <a:off x="352124" y="3681535"/>
              <a:ext cx="1356787" cy="432383"/>
              <a:chOff x="2996228" y="4233604"/>
              <a:chExt cx="3839061" cy="2756815"/>
            </a:xfrm>
            <a:effectLst>
              <a:outerShdw algn="tr" blurRad="381000" dir="8100000" dist="254000" rotWithShape="0">
                <a:prstClr val="black">
                  <a:alpha val="40000"/>
                </a:prstClr>
              </a:outerShdw>
            </a:effectLst>
          </p:grpSpPr>
          <p:sp>
            <p:nvSpPr>
              <p:cNvPr id="302" name="圆角矩形 301"/>
              <p:cNvSpPr/>
              <p:nvPr/>
            </p:nvSpPr>
            <p:spPr>
              <a:xfrm rot="16200000">
                <a:off x="3537351" y="3692481"/>
                <a:ext cx="2756815" cy="3839061"/>
              </a:xfrm>
              <a:prstGeom prst="roundRect">
                <a:avLst/>
              </a:prstGeom>
              <a:gradFill>
                <a:gsLst>
                  <a:gs pos="62000">
                    <a:sysClr lastClr="FFFFFF" val="window">
                      <a:lumMod val="95000"/>
                    </a:sysClr>
                  </a:gs>
                  <a:gs pos="0">
                    <a:sysClr lastClr="FFFFFF" val="window"/>
                  </a:gs>
                  <a:gs pos="100000">
                    <a:sysClr lastClr="FFFFFF" val="window">
                      <a:lumMod val="85000"/>
                    </a:sysClr>
                  </a:gs>
                  <a:gs pos="0">
                    <a:sysClr lastClr="FFFFFF" val="window"/>
                  </a:gs>
                </a:gsLst>
                <a:lin ang="8100000" scaled="0"/>
              </a:gradFill>
              <a:ln algn="ctr" cap="flat" cmpd="sng" w="25400">
                <a:noFill/>
                <a:prstDash val="solid"/>
              </a:ln>
              <a:effectLst/>
            </p:spPr>
            <p:txBody>
              <a:bodyPr anchor="ctr" rtlCol="0"/>
              <a:lstStyle/>
              <a:p>
                <a:pPr algn="ctr" defTabSz="914400" eaLnBrk="1" fontAlgn="base"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mtClean="0" spc="0" strike="noStrike" sz="2400" u="none">
                  <a:ln>
                    <a:noFill/>
                  </a:ln>
                  <a:solidFill>
                    <a:prstClr val="black">
                      <a:lumMod val="75000"/>
                      <a:lumOff val="25000"/>
                    </a:prstClr>
                  </a:solidFill>
                  <a:effectLst/>
                  <a:uLnTx/>
                  <a:uFillTx/>
                  <a:latin typeface="Calibri"/>
                  <a:ea charset="-122" panose="02010600030101010101" pitchFamily="2" typeface="宋体"/>
                  <a:cs typeface="+mn-cs"/>
                </a:endParaRPr>
              </a:p>
            </p:txBody>
          </p:sp>
          <p:sp>
            <p:nvSpPr>
              <p:cNvPr id="303" name="圆角矩形 302"/>
              <p:cNvSpPr/>
              <p:nvPr/>
            </p:nvSpPr>
            <p:spPr>
              <a:xfrm rot="16200000">
                <a:off x="3610693" y="3738436"/>
                <a:ext cx="2598377" cy="3740620"/>
              </a:xfrm>
              <a:prstGeom prst="roundRect">
                <a:avLst/>
              </a:prstGeom>
              <a:gradFill>
                <a:gsLst>
                  <a:gs pos="42000">
                    <a:srgbClr val="F0F0F0"/>
                  </a:gs>
                  <a:gs pos="0">
                    <a:sysClr lastClr="FFFFFF" val="window"/>
                  </a:gs>
                  <a:gs pos="100000">
                    <a:sysClr lastClr="FFFFFF" val="window">
                      <a:lumMod val="85000"/>
                    </a:sysClr>
                  </a:gs>
                  <a:gs pos="0">
                    <a:sysClr lastClr="FFFFFF" val="window"/>
                  </a:gs>
                </a:gsLst>
                <a:lin ang="18900000" scaled="0"/>
              </a:gradFill>
              <a:ln algn="ctr" cap="flat" cmpd="sng" w="25400">
                <a:noFill/>
                <a:prstDash val="solid"/>
              </a:ln>
              <a:effectLst/>
            </p:spPr>
            <p:txBody>
              <a:bodyPr anchor="ctr" rtlCol="0"/>
              <a:lstStyle/>
              <a:p>
                <a:pPr algn="ctr" defTabSz="914400" eaLnBrk="1" fontAlgn="base"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mtClean="0" spc="0" strike="noStrike" sz="2400" u="none">
                  <a:ln>
                    <a:noFill/>
                  </a:ln>
                  <a:solidFill>
                    <a:prstClr val="black">
                      <a:lumMod val="75000"/>
                      <a:lumOff val="25000"/>
                    </a:prstClr>
                  </a:solidFill>
                  <a:effectLst/>
                  <a:uLnTx/>
                  <a:uFillTx/>
                  <a:latin typeface="Calibri"/>
                  <a:ea charset="-122" panose="02010600030101010101" pitchFamily="2" typeface="宋体"/>
                  <a:cs typeface="+mn-cs"/>
                </a:endParaRPr>
              </a:p>
            </p:txBody>
          </p:sp>
        </p:grpSp>
        <p:sp>
          <p:nvSpPr>
            <p:cNvPr id="301" name="TextBox 184"/>
            <p:cNvSpPr txBox="1"/>
            <p:nvPr/>
          </p:nvSpPr>
          <p:spPr>
            <a:xfrm rot="16200000">
              <a:off x="808819" y="3550500"/>
              <a:ext cx="329432" cy="694455"/>
            </a:xfrm>
            <a:prstGeom prst="rect">
              <a:avLst/>
            </a:prstGeom>
            <a:noFill/>
          </p:spPr>
          <p:txBody>
            <a:bodyPr bIns="0" lIns="0" rIns="0" rtlCol="0" tIns="0" vert="horz" wrap="square">
              <a:spAutoFit/>
            </a:bodyPr>
            <a:lstStyle>
              <a:defPPr>
                <a:defRPr lang="zh-CN"/>
              </a:defPPr>
              <a:lvl1pPr algn="ctr">
                <a:defRPr b="1" sz="1400">
                  <a:solidFill>
                    <a:schemeClr val="bg1"/>
                  </a:solidFill>
                  <a:latin charset="-122" panose="020b0503020204020204" pitchFamily="34" typeface="微软雅黑"/>
                  <a:ea charset="-122" pitchFamily="34" typeface="微软雅黑"/>
                </a:defRPr>
              </a:lvl1pPr>
            </a:lstStyle>
            <a:p>
              <a:pPr algn="ctr" defTabSz="914400" eaLnBrk="1" fontAlgn="base" hangingPunct="1" indent="0" latinLnBrk="0" lvl="0" marL="0" marR="0">
                <a:lnSpc>
                  <a:spcPct val="100000"/>
                </a:lnSpc>
                <a:spcBef>
                  <a:spcPct val="0"/>
                </a:spcBef>
                <a:spcAft>
                  <a:spcPct val="0"/>
                </a:spcAft>
                <a:buClrTx/>
                <a:buSzTx/>
                <a:buFontTx/>
                <a:buNone/>
                <a:defRPr/>
              </a:pPr>
              <a:r>
                <a:rPr altLang="zh-CN" b="0" baseline="0" cap="none" i="0" kern="0" kumimoji="0" lang="zh-CN" noProof="0" normalizeH="0" spc="0" strike="noStrike" sz="1467" u="none">
                  <a:ln>
                    <a:noFill/>
                  </a:ln>
                  <a:solidFill>
                    <a:srgbClr val="3F3F3F"/>
                  </a:solidFill>
                  <a:effectLst/>
                  <a:uLnTx/>
                  <a:uFillTx/>
                  <a:ea charset="-122" pitchFamily="34" typeface="微软雅黑"/>
                  <a:cs charset="-122" pitchFamily="2" typeface="宋体"/>
                </a:rPr>
                <a:t>电子厂</a:t>
              </a:r>
            </a:p>
          </p:txBody>
        </p:sp>
      </p:grpSp>
      <p:grpSp>
        <p:nvGrpSpPr>
          <p:cNvPr id="304" name="组合 303"/>
          <p:cNvGrpSpPr/>
          <p:nvPr/>
        </p:nvGrpSpPr>
        <p:grpSpPr>
          <a:xfrm rot="5400000">
            <a:off x="2801163" y="5178002"/>
            <a:ext cx="1310400" cy="417600"/>
            <a:chOff x="352124" y="3681535"/>
            <a:chExt cx="1356787" cy="432383"/>
          </a:xfrm>
        </p:grpSpPr>
        <p:grpSp>
          <p:nvGrpSpPr>
            <p:cNvPr id="305" name="组合 304"/>
            <p:cNvGrpSpPr/>
            <p:nvPr/>
          </p:nvGrpSpPr>
          <p:grpSpPr>
            <a:xfrm>
              <a:off x="352124" y="3681535"/>
              <a:ext cx="1356787" cy="432383"/>
              <a:chOff x="2996228" y="4233604"/>
              <a:chExt cx="3839061" cy="2756815"/>
            </a:xfrm>
            <a:effectLst>
              <a:outerShdw algn="tr" blurRad="381000" dir="8100000" dist="254000" rotWithShape="0">
                <a:prstClr val="black">
                  <a:alpha val="40000"/>
                </a:prstClr>
              </a:outerShdw>
            </a:effectLst>
          </p:grpSpPr>
          <p:sp>
            <p:nvSpPr>
              <p:cNvPr id="307" name="圆角矩形 306"/>
              <p:cNvSpPr/>
              <p:nvPr/>
            </p:nvSpPr>
            <p:spPr>
              <a:xfrm rot="16200000">
                <a:off x="3537351" y="3692481"/>
                <a:ext cx="2756815" cy="3839061"/>
              </a:xfrm>
              <a:prstGeom prst="roundRect">
                <a:avLst/>
              </a:prstGeom>
              <a:gradFill>
                <a:gsLst>
                  <a:gs pos="62000">
                    <a:sysClr lastClr="FFFFFF" val="window">
                      <a:lumMod val="95000"/>
                    </a:sysClr>
                  </a:gs>
                  <a:gs pos="0">
                    <a:sysClr lastClr="FFFFFF" val="window"/>
                  </a:gs>
                  <a:gs pos="100000">
                    <a:sysClr lastClr="FFFFFF" val="window">
                      <a:lumMod val="85000"/>
                    </a:sysClr>
                  </a:gs>
                  <a:gs pos="0">
                    <a:sysClr lastClr="FFFFFF" val="window"/>
                  </a:gs>
                </a:gsLst>
                <a:lin ang="8100000" scaled="0"/>
              </a:gradFill>
              <a:ln algn="ctr" cap="flat" cmpd="sng" w="25400">
                <a:noFill/>
                <a:prstDash val="solid"/>
              </a:ln>
              <a:effectLst/>
            </p:spPr>
            <p:txBody>
              <a:bodyPr anchor="ctr" rtlCol="0"/>
              <a:lstStyle/>
              <a:p>
                <a:pPr algn="ctr" defTabSz="914400" eaLnBrk="1" fontAlgn="base"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mtClean="0" spc="0" strike="noStrike" sz="2400" u="none">
                  <a:ln>
                    <a:noFill/>
                  </a:ln>
                  <a:solidFill>
                    <a:prstClr val="black">
                      <a:lumMod val="75000"/>
                      <a:lumOff val="25000"/>
                    </a:prstClr>
                  </a:solidFill>
                  <a:effectLst/>
                  <a:uLnTx/>
                  <a:uFillTx/>
                  <a:latin typeface="Calibri"/>
                  <a:ea charset="-122" panose="02010600030101010101" pitchFamily="2" typeface="宋体"/>
                  <a:cs typeface="+mn-cs"/>
                </a:endParaRPr>
              </a:p>
            </p:txBody>
          </p:sp>
          <p:sp>
            <p:nvSpPr>
              <p:cNvPr id="308" name="圆角矩形 307"/>
              <p:cNvSpPr/>
              <p:nvPr/>
            </p:nvSpPr>
            <p:spPr>
              <a:xfrm rot="16200000">
                <a:off x="3610693" y="3738436"/>
                <a:ext cx="2598377" cy="3740620"/>
              </a:xfrm>
              <a:prstGeom prst="roundRect">
                <a:avLst/>
              </a:prstGeom>
              <a:gradFill>
                <a:gsLst>
                  <a:gs pos="42000">
                    <a:srgbClr val="F0F0F0"/>
                  </a:gs>
                  <a:gs pos="0">
                    <a:sysClr lastClr="FFFFFF" val="window"/>
                  </a:gs>
                  <a:gs pos="100000">
                    <a:sysClr lastClr="FFFFFF" val="window">
                      <a:lumMod val="85000"/>
                    </a:sysClr>
                  </a:gs>
                  <a:gs pos="0">
                    <a:sysClr lastClr="FFFFFF" val="window"/>
                  </a:gs>
                </a:gsLst>
                <a:lin ang="18900000" scaled="0"/>
              </a:gradFill>
              <a:ln algn="ctr" cap="flat" cmpd="sng" w="25400">
                <a:noFill/>
                <a:prstDash val="solid"/>
              </a:ln>
              <a:effectLst/>
            </p:spPr>
            <p:txBody>
              <a:bodyPr anchor="ctr" rtlCol="0"/>
              <a:lstStyle/>
              <a:p>
                <a:pPr algn="ctr" defTabSz="914400" eaLnBrk="1" fontAlgn="base"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mtClean="0" spc="0" strike="noStrike" sz="2400" u="none">
                  <a:ln>
                    <a:noFill/>
                  </a:ln>
                  <a:solidFill>
                    <a:prstClr val="black">
                      <a:lumMod val="75000"/>
                      <a:lumOff val="25000"/>
                    </a:prstClr>
                  </a:solidFill>
                  <a:effectLst/>
                  <a:uLnTx/>
                  <a:uFillTx/>
                  <a:latin typeface="Calibri"/>
                  <a:ea charset="-122" panose="02010600030101010101" pitchFamily="2" typeface="宋体"/>
                  <a:cs typeface="+mn-cs"/>
                </a:endParaRPr>
              </a:p>
            </p:txBody>
          </p:sp>
        </p:grpSp>
        <p:sp>
          <p:nvSpPr>
            <p:cNvPr id="306" name="TextBox 189"/>
            <p:cNvSpPr txBox="1"/>
            <p:nvPr/>
          </p:nvSpPr>
          <p:spPr>
            <a:xfrm rot="16200000">
              <a:off x="808819" y="3550500"/>
              <a:ext cx="329432" cy="694455"/>
            </a:xfrm>
            <a:prstGeom prst="rect">
              <a:avLst/>
            </a:prstGeom>
            <a:noFill/>
          </p:spPr>
          <p:txBody>
            <a:bodyPr bIns="0" lIns="0" rIns="0" rtlCol="0" tIns="0" vert="horz" wrap="square">
              <a:spAutoFit/>
            </a:bodyPr>
            <a:lstStyle>
              <a:defPPr>
                <a:defRPr lang="zh-CN"/>
              </a:defPPr>
              <a:lvl1pPr algn="ctr">
                <a:defRPr b="1" sz="1400">
                  <a:solidFill>
                    <a:schemeClr val="bg1"/>
                  </a:solidFill>
                  <a:latin charset="-122" panose="020b0503020204020204" pitchFamily="34" typeface="微软雅黑"/>
                  <a:ea charset="-122" pitchFamily="34" typeface="微软雅黑"/>
                </a:defRPr>
              </a:lvl1pPr>
            </a:lstStyle>
            <a:p>
              <a:pPr algn="ctr" defTabSz="914400" eaLnBrk="1" fontAlgn="base" hangingPunct="1" indent="0" latinLnBrk="0" lvl="0" marL="0" marR="0">
                <a:lnSpc>
                  <a:spcPct val="100000"/>
                </a:lnSpc>
                <a:spcBef>
                  <a:spcPct val="0"/>
                </a:spcBef>
                <a:spcAft>
                  <a:spcPct val="0"/>
                </a:spcAft>
                <a:buClrTx/>
                <a:buSzTx/>
                <a:buFontTx/>
                <a:buNone/>
                <a:defRPr/>
              </a:pPr>
              <a:r>
                <a:rPr altLang="zh-CN" b="0" baseline="0" cap="none" i="0" kern="0" kumimoji="0" lang="zh-CN" noProof="0" normalizeH="0" spc="0" strike="noStrike" sz="1467" u="none">
                  <a:ln>
                    <a:noFill/>
                  </a:ln>
                  <a:solidFill>
                    <a:srgbClr val="3F3F3F"/>
                  </a:solidFill>
                  <a:effectLst/>
                  <a:uLnTx/>
                  <a:uFillTx/>
                  <a:ea charset="-122" pitchFamily="34" typeface="微软雅黑"/>
                  <a:cs charset="-122" pitchFamily="2" typeface="宋体"/>
                </a:rPr>
                <a:t>生技部</a:t>
              </a:r>
            </a:p>
          </p:txBody>
        </p:sp>
      </p:grpSp>
      <p:grpSp>
        <p:nvGrpSpPr>
          <p:cNvPr id="309" name="组合 308"/>
          <p:cNvGrpSpPr/>
          <p:nvPr/>
        </p:nvGrpSpPr>
        <p:grpSpPr>
          <a:xfrm rot="5400000">
            <a:off x="3282757" y="5180306"/>
            <a:ext cx="1310400" cy="417600"/>
            <a:chOff x="352124" y="3681535"/>
            <a:chExt cx="1356787" cy="432383"/>
          </a:xfrm>
        </p:grpSpPr>
        <p:grpSp>
          <p:nvGrpSpPr>
            <p:cNvPr id="310" name="组合 309"/>
            <p:cNvGrpSpPr/>
            <p:nvPr/>
          </p:nvGrpSpPr>
          <p:grpSpPr>
            <a:xfrm>
              <a:off x="352124" y="3681535"/>
              <a:ext cx="1356787" cy="432383"/>
              <a:chOff x="2996228" y="4233604"/>
              <a:chExt cx="3839061" cy="2756815"/>
            </a:xfrm>
            <a:effectLst>
              <a:outerShdw algn="tr" blurRad="381000" dir="8100000" dist="254000" rotWithShape="0">
                <a:prstClr val="black">
                  <a:alpha val="40000"/>
                </a:prstClr>
              </a:outerShdw>
            </a:effectLst>
          </p:grpSpPr>
          <p:sp>
            <p:nvSpPr>
              <p:cNvPr id="312" name="圆角矩形 311"/>
              <p:cNvSpPr/>
              <p:nvPr/>
            </p:nvSpPr>
            <p:spPr>
              <a:xfrm rot="16200000">
                <a:off x="3537351" y="3692481"/>
                <a:ext cx="2756815" cy="3839061"/>
              </a:xfrm>
              <a:prstGeom prst="roundRect">
                <a:avLst/>
              </a:prstGeom>
              <a:gradFill>
                <a:gsLst>
                  <a:gs pos="62000">
                    <a:sysClr lastClr="FFFFFF" val="window">
                      <a:lumMod val="95000"/>
                    </a:sysClr>
                  </a:gs>
                  <a:gs pos="0">
                    <a:sysClr lastClr="FFFFFF" val="window"/>
                  </a:gs>
                  <a:gs pos="100000">
                    <a:sysClr lastClr="FFFFFF" val="window">
                      <a:lumMod val="85000"/>
                    </a:sysClr>
                  </a:gs>
                  <a:gs pos="0">
                    <a:sysClr lastClr="FFFFFF" val="window"/>
                  </a:gs>
                </a:gsLst>
                <a:lin ang="8100000" scaled="0"/>
              </a:gradFill>
              <a:ln algn="ctr" cap="flat" cmpd="sng" w="25400">
                <a:noFill/>
                <a:prstDash val="solid"/>
              </a:ln>
              <a:effectLst/>
            </p:spPr>
            <p:txBody>
              <a:bodyPr anchor="ctr" rtlCol="0"/>
              <a:lstStyle/>
              <a:p>
                <a:pPr algn="ctr" defTabSz="914400" eaLnBrk="1" fontAlgn="base"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mtClean="0" spc="0" strike="noStrike" sz="2400" u="none">
                  <a:ln>
                    <a:noFill/>
                  </a:ln>
                  <a:solidFill>
                    <a:prstClr val="black">
                      <a:lumMod val="75000"/>
                      <a:lumOff val="25000"/>
                    </a:prstClr>
                  </a:solidFill>
                  <a:effectLst/>
                  <a:uLnTx/>
                  <a:uFillTx/>
                  <a:latin typeface="Calibri"/>
                  <a:ea charset="-122" panose="02010600030101010101" pitchFamily="2" typeface="宋体"/>
                  <a:cs typeface="+mn-cs"/>
                </a:endParaRPr>
              </a:p>
            </p:txBody>
          </p:sp>
          <p:sp>
            <p:nvSpPr>
              <p:cNvPr id="313" name="圆角矩形 312"/>
              <p:cNvSpPr/>
              <p:nvPr/>
            </p:nvSpPr>
            <p:spPr>
              <a:xfrm rot="16200000">
                <a:off x="3610693" y="3738436"/>
                <a:ext cx="2598377" cy="3740620"/>
              </a:xfrm>
              <a:prstGeom prst="roundRect">
                <a:avLst/>
              </a:prstGeom>
              <a:gradFill>
                <a:gsLst>
                  <a:gs pos="42000">
                    <a:srgbClr val="F0F0F0"/>
                  </a:gs>
                  <a:gs pos="0">
                    <a:sysClr lastClr="FFFFFF" val="window"/>
                  </a:gs>
                  <a:gs pos="100000">
                    <a:sysClr lastClr="FFFFFF" val="window">
                      <a:lumMod val="85000"/>
                    </a:sysClr>
                  </a:gs>
                  <a:gs pos="0">
                    <a:sysClr lastClr="FFFFFF" val="window"/>
                  </a:gs>
                </a:gsLst>
                <a:lin ang="18900000" scaled="0"/>
              </a:gradFill>
              <a:ln algn="ctr" cap="flat" cmpd="sng" w="25400">
                <a:noFill/>
                <a:prstDash val="solid"/>
              </a:ln>
              <a:effectLst/>
            </p:spPr>
            <p:txBody>
              <a:bodyPr anchor="ctr" rtlCol="0"/>
              <a:lstStyle/>
              <a:p>
                <a:pPr algn="ctr" defTabSz="914400" eaLnBrk="1" fontAlgn="base"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mtClean="0" spc="0" strike="noStrike" sz="2400" u="none">
                  <a:ln>
                    <a:noFill/>
                  </a:ln>
                  <a:solidFill>
                    <a:prstClr val="black">
                      <a:lumMod val="75000"/>
                      <a:lumOff val="25000"/>
                    </a:prstClr>
                  </a:solidFill>
                  <a:effectLst/>
                  <a:uLnTx/>
                  <a:uFillTx/>
                  <a:latin typeface="Calibri"/>
                  <a:ea charset="-122" panose="02010600030101010101" pitchFamily="2" typeface="宋体"/>
                  <a:cs typeface="+mn-cs"/>
                </a:endParaRPr>
              </a:p>
            </p:txBody>
          </p:sp>
        </p:grpSp>
        <p:sp>
          <p:nvSpPr>
            <p:cNvPr id="311" name="TextBox 279"/>
            <p:cNvSpPr txBox="1"/>
            <p:nvPr/>
          </p:nvSpPr>
          <p:spPr>
            <a:xfrm rot="16200000">
              <a:off x="808819" y="3550501"/>
              <a:ext cx="329432" cy="694455"/>
            </a:xfrm>
            <a:prstGeom prst="rect">
              <a:avLst/>
            </a:prstGeom>
            <a:noFill/>
          </p:spPr>
          <p:txBody>
            <a:bodyPr bIns="0" lIns="0" rIns="0" rtlCol="0" tIns="0" vert="horz" wrap="square">
              <a:spAutoFit/>
            </a:bodyPr>
            <a:lstStyle>
              <a:defPPr>
                <a:defRPr lang="zh-CN"/>
              </a:defPPr>
              <a:lvl1pPr algn="ctr">
                <a:defRPr b="1" sz="1400">
                  <a:solidFill>
                    <a:schemeClr val="bg1"/>
                  </a:solidFill>
                  <a:latin charset="-122" panose="020b0503020204020204" pitchFamily="34" typeface="微软雅黑"/>
                  <a:ea charset="-122" pitchFamily="34" typeface="微软雅黑"/>
                </a:defRPr>
              </a:lvl1pPr>
            </a:lstStyle>
            <a:p>
              <a:pPr algn="ctr" defTabSz="914400" eaLnBrk="1" fontAlgn="base" hangingPunct="1" indent="0" latinLnBrk="0" lvl="0" marL="0" marR="0">
                <a:lnSpc>
                  <a:spcPct val="100000"/>
                </a:lnSpc>
                <a:spcBef>
                  <a:spcPct val="0"/>
                </a:spcBef>
                <a:spcAft>
                  <a:spcPct val="0"/>
                </a:spcAft>
                <a:buClrTx/>
                <a:buSzTx/>
                <a:buFontTx/>
                <a:buNone/>
                <a:defRPr/>
              </a:pPr>
              <a:r>
                <a:rPr altLang="zh-CN" b="0" baseline="0" cap="none" i="0" kern="0" kumimoji="0" lang="zh-CN" noProof="0" normalizeH="0" spc="0" strike="noStrike" sz="1467" u="none">
                  <a:ln>
                    <a:noFill/>
                  </a:ln>
                  <a:solidFill>
                    <a:srgbClr val="3F3F3F"/>
                  </a:solidFill>
                  <a:effectLst/>
                  <a:uLnTx/>
                  <a:uFillTx/>
                  <a:ea charset="-122" pitchFamily="34" typeface="微软雅黑"/>
                  <a:cs charset="-122" pitchFamily="2" typeface="宋体"/>
                </a:rPr>
                <a:t>质管部</a:t>
              </a:r>
            </a:p>
          </p:txBody>
        </p:sp>
      </p:grpSp>
      <p:grpSp>
        <p:nvGrpSpPr>
          <p:cNvPr id="314" name="组合 313"/>
          <p:cNvGrpSpPr/>
          <p:nvPr/>
        </p:nvGrpSpPr>
        <p:grpSpPr>
          <a:xfrm rot="5400000">
            <a:off x="3755697" y="5181177"/>
            <a:ext cx="1310400" cy="417600"/>
            <a:chOff x="352124" y="3681535"/>
            <a:chExt cx="1356787" cy="432383"/>
          </a:xfrm>
        </p:grpSpPr>
        <p:grpSp>
          <p:nvGrpSpPr>
            <p:cNvPr id="315" name="组合 314"/>
            <p:cNvGrpSpPr/>
            <p:nvPr/>
          </p:nvGrpSpPr>
          <p:grpSpPr>
            <a:xfrm>
              <a:off x="352124" y="3681535"/>
              <a:ext cx="1356787" cy="432383"/>
              <a:chOff x="2996228" y="4233604"/>
              <a:chExt cx="3839061" cy="2756815"/>
            </a:xfrm>
            <a:effectLst>
              <a:outerShdw algn="tr" blurRad="381000" dir="8100000" dist="254000" rotWithShape="0">
                <a:prstClr val="black">
                  <a:alpha val="40000"/>
                </a:prstClr>
              </a:outerShdw>
            </a:effectLst>
          </p:grpSpPr>
          <p:sp>
            <p:nvSpPr>
              <p:cNvPr id="317" name="圆角矩形 316"/>
              <p:cNvSpPr/>
              <p:nvPr/>
            </p:nvSpPr>
            <p:spPr>
              <a:xfrm rot="16200000">
                <a:off x="3537351" y="3692481"/>
                <a:ext cx="2756815" cy="3839061"/>
              </a:xfrm>
              <a:prstGeom prst="roundRect">
                <a:avLst/>
              </a:prstGeom>
              <a:gradFill>
                <a:gsLst>
                  <a:gs pos="62000">
                    <a:sysClr lastClr="FFFFFF" val="window">
                      <a:lumMod val="95000"/>
                    </a:sysClr>
                  </a:gs>
                  <a:gs pos="0">
                    <a:sysClr lastClr="FFFFFF" val="window"/>
                  </a:gs>
                  <a:gs pos="100000">
                    <a:sysClr lastClr="FFFFFF" val="window">
                      <a:lumMod val="85000"/>
                    </a:sysClr>
                  </a:gs>
                  <a:gs pos="0">
                    <a:sysClr lastClr="FFFFFF" val="window"/>
                  </a:gs>
                </a:gsLst>
                <a:lin ang="8100000" scaled="0"/>
              </a:gradFill>
              <a:ln algn="ctr" cap="flat" cmpd="sng" w="25400">
                <a:noFill/>
                <a:prstDash val="solid"/>
              </a:ln>
              <a:effectLst/>
            </p:spPr>
            <p:txBody>
              <a:bodyPr anchor="ctr" rtlCol="0"/>
              <a:lstStyle/>
              <a:p>
                <a:pPr algn="ctr" defTabSz="914400" eaLnBrk="1" fontAlgn="base"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mtClean="0" spc="0" strike="noStrike" sz="2400" u="none">
                  <a:ln>
                    <a:noFill/>
                  </a:ln>
                  <a:solidFill>
                    <a:prstClr val="black">
                      <a:lumMod val="75000"/>
                      <a:lumOff val="25000"/>
                    </a:prstClr>
                  </a:solidFill>
                  <a:effectLst/>
                  <a:uLnTx/>
                  <a:uFillTx/>
                  <a:latin typeface="Calibri"/>
                  <a:ea charset="-122" panose="02010600030101010101" pitchFamily="2" typeface="宋体"/>
                  <a:cs typeface="+mn-cs"/>
                </a:endParaRPr>
              </a:p>
            </p:txBody>
          </p:sp>
          <p:sp>
            <p:nvSpPr>
              <p:cNvPr id="318" name="圆角矩形 317"/>
              <p:cNvSpPr/>
              <p:nvPr/>
            </p:nvSpPr>
            <p:spPr>
              <a:xfrm rot="16200000">
                <a:off x="3610693" y="3738436"/>
                <a:ext cx="2598377" cy="3740620"/>
              </a:xfrm>
              <a:prstGeom prst="roundRect">
                <a:avLst/>
              </a:prstGeom>
              <a:gradFill>
                <a:gsLst>
                  <a:gs pos="42000">
                    <a:srgbClr val="F0F0F0"/>
                  </a:gs>
                  <a:gs pos="0">
                    <a:sysClr lastClr="FFFFFF" val="window"/>
                  </a:gs>
                  <a:gs pos="100000">
                    <a:sysClr lastClr="FFFFFF" val="window">
                      <a:lumMod val="85000"/>
                    </a:sysClr>
                  </a:gs>
                  <a:gs pos="0">
                    <a:sysClr lastClr="FFFFFF" val="window"/>
                  </a:gs>
                </a:gsLst>
                <a:lin ang="18900000" scaled="0"/>
              </a:gradFill>
              <a:ln algn="ctr" cap="flat" cmpd="sng" w="25400">
                <a:noFill/>
                <a:prstDash val="solid"/>
              </a:ln>
              <a:effectLst/>
            </p:spPr>
            <p:txBody>
              <a:bodyPr anchor="ctr" rtlCol="0"/>
              <a:lstStyle/>
              <a:p>
                <a:pPr algn="ctr" defTabSz="914400" eaLnBrk="1" fontAlgn="base"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mtClean="0" spc="0" strike="noStrike" sz="2400" u="none">
                  <a:ln>
                    <a:noFill/>
                  </a:ln>
                  <a:solidFill>
                    <a:prstClr val="black">
                      <a:lumMod val="75000"/>
                      <a:lumOff val="25000"/>
                    </a:prstClr>
                  </a:solidFill>
                  <a:effectLst/>
                  <a:uLnTx/>
                  <a:uFillTx/>
                  <a:latin typeface="Calibri"/>
                  <a:ea charset="-122" panose="02010600030101010101" pitchFamily="2" typeface="宋体"/>
                  <a:cs typeface="+mn-cs"/>
                </a:endParaRPr>
              </a:p>
            </p:txBody>
          </p:sp>
        </p:grpSp>
        <p:sp>
          <p:nvSpPr>
            <p:cNvPr id="316" name="TextBox 284"/>
            <p:cNvSpPr txBox="1"/>
            <p:nvPr/>
          </p:nvSpPr>
          <p:spPr>
            <a:xfrm rot="16200000">
              <a:off x="808819" y="3550500"/>
              <a:ext cx="329432" cy="694455"/>
            </a:xfrm>
            <a:prstGeom prst="rect">
              <a:avLst/>
            </a:prstGeom>
            <a:noFill/>
          </p:spPr>
          <p:txBody>
            <a:bodyPr bIns="0" lIns="0" rIns="0" rtlCol="0" tIns="0" vert="horz" wrap="square">
              <a:spAutoFit/>
            </a:bodyPr>
            <a:lstStyle>
              <a:defPPr>
                <a:defRPr lang="zh-CN"/>
              </a:defPPr>
              <a:lvl1pPr algn="ctr">
                <a:defRPr b="1" sz="1400">
                  <a:solidFill>
                    <a:schemeClr val="bg1"/>
                  </a:solidFill>
                  <a:latin charset="-122" panose="020b0503020204020204" pitchFamily="34" typeface="微软雅黑"/>
                  <a:ea charset="-122" pitchFamily="34" typeface="微软雅黑"/>
                </a:defRPr>
              </a:lvl1pPr>
            </a:lstStyle>
            <a:p>
              <a:pPr algn="ctr" defTabSz="914400" eaLnBrk="1" fontAlgn="base" hangingPunct="1" indent="0" latinLnBrk="0" lvl="0" marL="0" marR="0">
                <a:lnSpc>
                  <a:spcPct val="100000"/>
                </a:lnSpc>
                <a:spcBef>
                  <a:spcPct val="0"/>
                </a:spcBef>
                <a:spcAft>
                  <a:spcPct val="0"/>
                </a:spcAft>
                <a:buClrTx/>
                <a:buSzTx/>
                <a:buFontTx/>
                <a:buNone/>
                <a:defRPr/>
              </a:pPr>
              <a:r>
                <a:rPr altLang="zh-CN" b="0" baseline="0" cap="none" i="0" kern="0" kumimoji="0" lang="zh-CN" noProof="0" normalizeH="0" spc="0" strike="noStrike" sz="1467" u="none">
                  <a:ln>
                    <a:noFill/>
                  </a:ln>
                  <a:solidFill>
                    <a:srgbClr val="3F3F3F"/>
                  </a:solidFill>
                  <a:effectLst/>
                  <a:uLnTx/>
                  <a:uFillTx/>
                  <a:ea charset="-122" pitchFamily="34" typeface="微软雅黑"/>
                  <a:cs charset="-122" pitchFamily="2" typeface="宋体"/>
                </a:rPr>
                <a:t>质检部</a:t>
              </a:r>
            </a:p>
          </p:txBody>
        </p:sp>
      </p:grpSp>
      <p:grpSp>
        <p:nvGrpSpPr>
          <p:cNvPr id="319" name="组合 318"/>
          <p:cNvGrpSpPr/>
          <p:nvPr/>
        </p:nvGrpSpPr>
        <p:grpSpPr>
          <a:xfrm rot="5400000">
            <a:off x="4223649" y="5189454"/>
            <a:ext cx="1310400" cy="417600"/>
            <a:chOff x="352124" y="3681535"/>
            <a:chExt cx="1356787" cy="432383"/>
          </a:xfrm>
        </p:grpSpPr>
        <p:grpSp>
          <p:nvGrpSpPr>
            <p:cNvPr id="320" name="组合 319"/>
            <p:cNvGrpSpPr/>
            <p:nvPr/>
          </p:nvGrpSpPr>
          <p:grpSpPr>
            <a:xfrm>
              <a:off x="352124" y="3681535"/>
              <a:ext cx="1356787" cy="432383"/>
              <a:chOff x="2996228" y="4233604"/>
              <a:chExt cx="3839061" cy="2756815"/>
            </a:xfrm>
            <a:effectLst>
              <a:outerShdw algn="tr" blurRad="381000" dir="8100000" dist="254000" rotWithShape="0">
                <a:prstClr val="black">
                  <a:alpha val="40000"/>
                </a:prstClr>
              </a:outerShdw>
            </a:effectLst>
          </p:grpSpPr>
          <p:sp>
            <p:nvSpPr>
              <p:cNvPr id="322" name="圆角矩形 321"/>
              <p:cNvSpPr/>
              <p:nvPr/>
            </p:nvSpPr>
            <p:spPr>
              <a:xfrm rot="16200000">
                <a:off x="3537351" y="3692481"/>
                <a:ext cx="2756815" cy="3839061"/>
              </a:xfrm>
              <a:prstGeom prst="roundRect">
                <a:avLst/>
              </a:prstGeom>
              <a:gradFill>
                <a:gsLst>
                  <a:gs pos="62000">
                    <a:sysClr lastClr="FFFFFF" val="window">
                      <a:lumMod val="95000"/>
                    </a:sysClr>
                  </a:gs>
                  <a:gs pos="0">
                    <a:sysClr lastClr="FFFFFF" val="window"/>
                  </a:gs>
                  <a:gs pos="100000">
                    <a:sysClr lastClr="FFFFFF" val="window">
                      <a:lumMod val="85000"/>
                    </a:sysClr>
                  </a:gs>
                  <a:gs pos="0">
                    <a:sysClr lastClr="FFFFFF" val="window"/>
                  </a:gs>
                </a:gsLst>
                <a:lin ang="8100000" scaled="0"/>
              </a:gradFill>
              <a:ln algn="ctr" cap="flat" cmpd="sng" w="25400">
                <a:noFill/>
                <a:prstDash val="solid"/>
              </a:ln>
              <a:effectLst/>
            </p:spPr>
            <p:txBody>
              <a:bodyPr anchor="ctr" rtlCol="0"/>
              <a:lstStyle/>
              <a:p>
                <a:pPr algn="ctr" defTabSz="914400" eaLnBrk="1" fontAlgn="base"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mtClean="0" spc="0" strike="noStrike" sz="2400" u="none">
                  <a:ln>
                    <a:noFill/>
                  </a:ln>
                  <a:solidFill>
                    <a:prstClr val="black">
                      <a:lumMod val="75000"/>
                      <a:lumOff val="25000"/>
                    </a:prstClr>
                  </a:solidFill>
                  <a:effectLst/>
                  <a:uLnTx/>
                  <a:uFillTx/>
                  <a:latin typeface="Calibri"/>
                  <a:ea charset="-122" panose="02010600030101010101" pitchFamily="2" typeface="宋体"/>
                  <a:cs typeface="+mn-cs"/>
                </a:endParaRPr>
              </a:p>
            </p:txBody>
          </p:sp>
          <p:sp>
            <p:nvSpPr>
              <p:cNvPr id="323" name="圆角矩形 322"/>
              <p:cNvSpPr/>
              <p:nvPr/>
            </p:nvSpPr>
            <p:spPr>
              <a:xfrm rot="16200000">
                <a:off x="3610691" y="3738440"/>
                <a:ext cx="2598377" cy="3740620"/>
              </a:xfrm>
              <a:prstGeom prst="roundRect">
                <a:avLst/>
              </a:prstGeom>
              <a:gradFill>
                <a:gsLst>
                  <a:gs pos="42000">
                    <a:srgbClr val="F0F0F0"/>
                  </a:gs>
                  <a:gs pos="0">
                    <a:sysClr lastClr="FFFFFF" val="window"/>
                  </a:gs>
                  <a:gs pos="100000">
                    <a:sysClr lastClr="FFFFFF" val="window">
                      <a:lumMod val="85000"/>
                    </a:sysClr>
                  </a:gs>
                  <a:gs pos="0">
                    <a:sysClr lastClr="FFFFFF" val="window"/>
                  </a:gs>
                </a:gsLst>
                <a:lin ang="18900000" scaled="0"/>
              </a:gradFill>
              <a:ln algn="ctr" cap="flat" cmpd="sng" w="25400">
                <a:noFill/>
                <a:prstDash val="solid"/>
              </a:ln>
              <a:effectLst/>
            </p:spPr>
            <p:txBody>
              <a:bodyPr anchor="ctr" rtlCol="0"/>
              <a:lstStyle/>
              <a:p>
                <a:pPr algn="ctr" defTabSz="914400" eaLnBrk="1" fontAlgn="base"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mtClean="0" spc="0" strike="noStrike" sz="2400" u="none">
                  <a:ln>
                    <a:noFill/>
                  </a:ln>
                  <a:solidFill>
                    <a:prstClr val="black">
                      <a:lumMod val="75000"/>
                      <a:lumOff val="25000"/>
                    </a:prstClr>
                  </a:solidFill>
                  <a:effectLst/>
                  <a:uLnTx/>
                  <a:uFillTx/>
                  <a:latin typeface="Calibri"/>
                  <a:ea charset="-122" panose="02010600030101010101" pitchFamily="2" typeface="宋体"/>
                  <a:cs typeface="+mn-cs"/>
                </a:endParaRPr>
              </a:p>
            </p:txBody>
          </p:sp>
        </p:grpSp>
        <p:sp>
          <p:nvSpPr>
            <p:cNvPr id="321" name="TextBox 289"/>
            <p:cNvSpPr txBox="1"/>
            <p:nvPr/>
          </p:nvSpPr>
          <p:spPr>
            <a:xfrm rot="16200000">
              <a:off x="808819" y="3550500"/>
              <a:ext cx="329432" cy="694455"/>
            </a:xfrm>
            <a:prstGeom prst="rect">
              <a:avLst/>
            </a:prstGeom>
            <a:noFill/>
          </p:spPr>
          <p:txBody>
            <a:bodyPr bIns="0" lIns="0" rIns="0" rtlCol="0" tIns="0" vert="horz" wrap="square">
              <a:spAutoFit/>
            </a:bodyPr>
            <a:lstStyle>
              <a:defPPr>
                <a:defRPr lang="zh-CN"/>
              </a:defPPr>
              <a:lvl1pPr algn="ctr">
                <a:defRPr b="1" sz="1400">
                  <a:solidFill>
                    <a:schemeClr val="bg1"/>
                  </a:solidFill>
                  <a:latin charset="-122" panose="020b0503020204020204" pitchFamily="34" typeface="微软雅黑"/>
                  <a:ea charset="-122" pitchFamily="34" typeface="微软雅黑"/>
                </a:defRPr>
              </a:lvl1pPr>
            </a:lstStyle>
            <a:p>
              <a:pPr algn="ctr" defTabSz="914400" eaLnBrk="1" fontAlgn="base" hangingPunct="1" indent="0" latinLnBrk="0" lvl="0" marL="0" marR="0">
                <a:lnSpc>
                  <a:spcPct val="100000"/>
                </a:lnSpc>
                <a:spcBef>
                  <a:spcPct val="0"/>
                </a:spcBef>
                <a:spcAft>
                  <a:spcPct val="0"/>
                </a:spcAft>
                <a:buClrTx/>
                <a:buSzTx/>
                <a:buFontTx/>
                <a:buNone/>
                <a:defRPr/>
              </a:pPr>
              <a:r>
                <a:rPr altLang="zh-CN" b="0" baseline="0" cap="none" i="0" kern="0" kumimoji="0" lang="zh-CN" noProof="0" normalizeH="0" spc="0" strike="noStrike" sz="1467" u="none">
                  <a:ln>
                    <a:noFill/>
                  </a:ln>
                  <a:solidFill>
                    <a:srgbClr val="3F3F3F"/>
                  </a:solidFill>
                  <a:effectLst/>
                  <a:uLnTx/>
                  <a:uFillTx/>
                  <a:ea charset="-122" pitchFamily="34" typeface="微软雅黑"/>
                  <a:cs charset="-122" pitchFamily="2" typeface="宋体"/>
                </a:rPr>
                <a:t>行政部</a:t>
              </a:r>
            </a:p>
          </p:txBody>
        </p:sp>
      </p:grpSp>
      <p:grpSp>
        <p:nvGrpSpPr>
          <p:cNvPr id="324" name="组合 323"/>
          <p:cNvGrpSpPr/>
          <p:nvPr/>
        </p:nvGrpSpPr>
        <p:grpSpPr>
          <a:xfrm rot="5400000">
            <a:off x="4723910" y="5197822"/>
            <a:ext cx="1310400" cy="417600"/>
            <a:chOff x="352124" y="3681535"/>
            <a:chExt cx="1356787" cy="432383"/>
          </a:xfrm>
        </p:grpSpPr>
        <p:grpSp>
          <p:nvGrpSpPr>
            <p:cNvPr id="325" name="组合 324"/>
            <p:cNvGrpSpPr/>
            <p:nvPr/>
          </p:nvGrpSpPr>
          <p:grpSpPr>
            <a:xfrm>
              <a:off x="352124" y="3681535"/>
              <a:ext cx="1356787" cy="432383"/>
              <a:chOff x="2996228" y="4233604"/>
              <a:chExt cx="3839061" cy="2756815"/>
            </a:xfrm>
            <a:effectLst>
              <a:outerShdw algn="tr" blurRad="381000" dir="8100000" dist="254000" rotWithShape="0">
                <a:prstClr val="black">
                  <a:alpha val="40000"/>
                </a:prstClr>
              </a:outerShdw>
            </a:effectLst>
          </p:grpSpPr>
          <p:sp>
            <p:nvSpPr>
              <p:cNvPr id="327" name="圆角矩形 326"/>
              <p:cNvSpPr/>
              <p:nvPr/>
            </p:nvSpPr>
            <p:spPr>
              <a:xfrm rot="16200000">
                <a:off x="3537351" y="3692481"/>
                <a:ext cx="2756815" cy="3839061"/>
              </a:xfrm>
              <a:prstGeom prst="roundRect">
                <a:avLst/>
              </a:prstGeom>
              <a:gradFill>
                <a:gsLst>
                  <a:gs pos="62000">
                    <a:sysClr lastClr="FFFFFF" val="window">
                      <a:lumMod val="95000"/>
                    </a:sysClr>
                  </a:gs>
                  <a:gs pos="0">
                    <a:sysClr lastClr="FFFFFF" val="window"/>
                  </a:gs>
                  <a:gs pos="100000">
                    <a:sysClr lastClr="FFFFFF" val="window">
                      <a:lumMod val="85000"/>
                    </a:sysClr>
                  </a:gs>
                  <a:gs pos="0">
                    <a:sysClr lastClr="FFFFFF" val="window"/>
                  </a:gs>
                </a:gsLst>
                <a:lin ang="8100000" scaled="0"/>
              </a:gradFill>
              <a:ln algn="ctr" cap="flat" cmpd="sng" w="25400">
                <a:noFill/>
                <a:prstDash val="solid"/>
              </a:ln>
              <a:effectLst/>
            </p:spPr>
            <p:txBody>
              <a:bodyPr anchor="ctr" rtlCol="0"/>
              <a:lstStyle/>
              <a:p>
                <a:pPr algn="ctr" defTabSz="914400" eaLnBrk="1" fontAlgn="base"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mtClean="0" spc="0" strike="noStrike" sz="2400" u="none">
                  <a:ln>
                    <a:noFill/>
                  </a:ln>
                  <a:solidFill>
                    <a:prstClr val="black">
                      <a:lumMod val="75000"/>
                      <a:lumOff val="25000"/>
                    </a:prstClr>
                  </a:solidFill>
                  <a:effectLst/>
                  <a:uLnTx/>
                  <a:uFillTx/>
                  <a:latin typeface="Calibri"/>
                  <a:ea charset="-122" panose="02010600030101010101" pitchFamily="2" typeface="宋体"/>
                  <a:cs typeface="+mn-cs"/>
                </a:endParaRPr>
              </a:p>
            </p:txBody>
          </p:sp>
          <p:sp>
            <p:nvSpPr>
              <p:cNvPr id="328" name="圆角矩形 327"/>
              <p:cNvSpPr/>
              <p:nvPr/>
            </p:nvSpPr>
            <p:spPr>
              <a:xfrm rot="16200000">
                <a:off x="3610693" y="3759394"/>
                <a:ext cx="2598377" cy="3740620"/>
              </a:xfrm>
              <a:prstGeom prst="roundRect">
                <a:avLst/>
              </a:prstGeom>
              <a:gradFill>
                <a:gsLst>
                  <a:gs pos="42000">
                    <a:srgbClr val="F0F0F0"/>
                  </a:gs>
                  <a:gs pos="0">
                    <a:sysClr lastClr="FFFFFF" val="window"/>
                  </a:gs>
                  <a:gs pos="100000">
                    <a:sysClr lastClr="FFFFFF" val="window">
                      <a:lumMod val="85000"/>
                    </a:sysClr>
                  </a:gs>
                  <a:gs pos="0">
                    <a:sysClr lastClr="FFFFFF" val="window"/>
                  </a:gs>
                </a:gsLst>
                <a:lin ang="18900000" scaled="0"/>
              </a:gradFill>
              <a:ln algn="ctr" cap="flat" cmpd="sng" w="25400">
                <a:noFill/>
                <a:prstDash val="solid"/>
              </a:ln>
              <a:effectLst/>
            </p:spPr>
            <p:txBody>
              <a:bodyPr anchor="ctr" rtlCol="0"/>
              <a:lstStyle/>
              <a:p>
                <a:pPr algn="ctr" defTabSz="914400" eaLnBrk="1" fontAlgn="base"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mtClean="0" spc="0" strike="noStrike" sz="2400" u="none">
                  <a:ln>
                    <a:noFill/>
                  </a:ln>
                  <a:solidFill>
                    <a:prstClr val="black">
                      <a:lumMod val="75000"/>
                      <a:lumOff val="25000"/>
                    </a:prstClr>
                  </a:solidFill>
                  <a:effectLst/>
                  <a:uLnTx/>
                  <a:uFillTx/>
                  <a:latin typeface="Calibri"/>
                  <a:ea charset="-122" panose="02010600030101010101" pitchFamily="2" typeface="宋体"/>
                  <a:cs typeface="+mn-cs"/>
                </a:endParaRPr>
              </a:p>
            </p:txBody>
          </p:sp>
        </p:grpSp>
        <p:sp>
          <p:nvSpPr>
            <p:cNvPr id="326" name="TextBox 294"/>
            <p:cNvSpPr txBox="1"/>
            <p:nvPr/>
          </p:nvSpPr>
          <p:spPr>
            <a:xfrm rot="16200000">
              <a:off x="866000" y="3319016"/>
              <a:ext cx="329432" cy="1157425"/>
            </a:xfrm>
            <a:prstGeom prst="rect">
              <a:avLst/>
            </a:prstGeom>
            <a:noFill/>
          </p:spPr>
          <p:txBody>
            <a:bodyPr bIns="0" lIns="0" rIns="0" rtlCol="0" tIns="0" vert="horz" wrap="square">
              <a:spAutoFit/>
            </a:bodyPr>
            <a:lstStyle>
              <a:defPPr>
                <a:defRPr lang="zh-CN"/>
              </a:defPPr>
              <a:lvl1pPr algn="ctr">
                <a:defRPr b="1" sz="1400">
                  <a:solidFill>
                    <a:schemeClr val="bg1"/>
                  </a:solidFill>
                  <a:latin charset="-122" panose="020b0503020204020204" pitchFamily="34" typeface="微软雅黑"/>
                  <a:ea charset="-122" pitchFamily="34" typeface="微软雅黑"/>
                </a:defRPr>
              </a:lvl1pPr>
            </a:lstStyle>
            <a:p>
              <a:pPr algn="ctr" defTabSz="914400" eaLnBrk="1" fontAlgn="base" hangingPunct="1" indent="0" latinLnBrk="0" lvl="0" marL="0" marR="0">
                <a:lnSpc>
                  <a:spcPct val="100000"/>
                </a:lnSpc>
                <a:spcBef>
                  <a:spcPct val="0"/>
                </a:spcBef>
                <a:spcAft>
                  <a:spcPct val="0"/>
                </a:spcAft>
                <a:buClrTx/>
                <a:buSzTx/>
                <a:buFontTx/>
                <a:buNone/>
                <a:defRPr/>
              </a:pPr>
              <a:r>
                <a:rPr altLang="zh-CN" b="0" baseline="0" cap="none" i="0" kern="0" kumimoji="0" lang="zh-CN" noProof="0" normalizeH="0" spc="0" strike="noStrike" sz="1467" u="none">
                  <a:ln>
                    <a:noFill/>
                  </a:ln>
                  <a:solidFill>
                    <a:srgbClr val="3F3F3F"/>
                  </a:solidFill>
                  <a:effectLst/>
                  <a:uLnTx/>
                  <a:uFillTx/>
                  <a:ea charset="-122" pitchFamily="34" typeface="微软雅黑"/>
                  <a:cs charset="-122" pitchFamily="2" typeface="宋体"/>
                </a:rPr>
                <a:t>人力资源部</a:t>
              </a:r>
            </a:p>
          </p:txBody>
        </p:sp>
      </p:grpSp>
      <p:grpSp>
        <p:nvGrpSpPr>
          <p:cNvPr id="329" name="组合 328"/>
          <p:cNvGrpSpPr/>
          <p:nvPr/>
        </p:nvGrpSpPr>
        <p:grpSpPr>
          <a:xfrm rot="5400000">
            <a:off x="5194501" y="5192645"/>
            <a:ext cx="1310400" cy="417600"/>
            <a:chOff x="352124" y="3681535"/>
            <a:chExt cx="1356787" cy="432383"/>
          </a:xfrm>
        </p:grpSpPr>
        <p:grpSp>
          <p:nvGrpSpPr>
            <p:cNvPr id="330" name="组合 329"/>
            <p:cNvGrpSpPr/>
            <p:nvPr/>
          </p:nvGrpSpPr>
          <p:grpSpPr>
            <a:xfrm>
              <a:off x="352124" y="3681535"/>
              <a:ext cx="1356787" cy="432383"/>
              <a:chOff x="2996228" y="4233604"/>
              <a:chExt cx="3839061" cy="2756815"/>
            </a:xfrm>
            <a:effectLst>
              <a:outerShdw algn="tr" blurRad="381000" dir="8100000" dist="254000" rotWithShape="0">
                <a:prstClr val="black">
                  <a:alpha val="40000"/>
                </a:prstClr>
              </a:outerShdw>
            </a:effectLst>
          </p:grpSpPr>
          <p:sp>
            <p:nvSpPr>
              <p:cNvPr id="332" name="圆角矩形 331"/>
              <p:cNvSpPr/>
              <p:nvPr/>
            </p:nvSpPr>
            <p:spPr>
              <a:xfrm rot="16200000">
                <a:off x="3537351" y="3692481"/>
                <a:ext cx="2756815" cy="3839061"/>
              </a:xfrm>
              <a:prstGeom prst="roundRect">
                <a:avLst/>
              </a:prstGeom>
              <a:gradFill>
                <a:gsLst>
                  <a:gs pos="62000">
                    <a:sysClr lastClr="FFFFFF" val="window">
                      <a:lumMod val="95000"/>
                    </a:sysClr>
                  </a:gs>
                  <a:gs pos="0">
                    <a:sysClr lastClr="FFFFFF" val="window"/>
                  </a:gs>
                  <a:gs pos="100000">
                    <a:sysClr lastClr="FFFFFF" val="window">
                      <a:lumMod val="85000"/>
                    </a:sysClr>
                  </a:gs>
                  <a:gs pos="0">
                    <a:sysClr lastClr="FFFFFF" val="window"/>
                  </a:gs>
                </a:gsLst>
                <a:lin ang="8100000" scaled="0"/>
              </a:gradFill>
              <a:ln algn="ctr" cap="flat" cmpd="sng" w="25400">
                <a:noFill/>
                <a:prstDash val="solid"/>
              </a:ln>
              <a:effectLst/>
            </p:spPr>
            <p:txBody>
              <a:bodyPr anchor="ctr" rtlCol="0"/>
              <a:lstStyle/>
              <a:p>
                <a:pPr algn="ctr" defTabSz="914400" eaLnBrk="1" fontAlgn="base"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mtClean="0" spc="0" strike="noStrike" sz="2400" u="none">
                  <a:ln>
                    <a:noFill/>
                  </a:ln>
                  <a:solidFill>
                    <a:prstClr val="black">
                      <a:lumMod val="75000"/>
                      <a:lumOff val="25000"/>
                    </a:prstClr>
                  </a:solidFill>
                  <a:effectLst/>
                  <a:uLnTx/>
                  <a:uFillTx/>
                  <a:latin typeface="Calibri"/>
                  <a:ea charset="-122" panose="02010600030101010101" pitchFamily="2" typeface="宋体"/>
                  <a:cs typeface="+mn-cs"/>
                </a:endParaRPr>
              </a:p>
            </p:txBody>
          </p:sp>
          <p:sp>
            <p:nvSpPr>
              <p:cNvPr id="333" name="圆角矩形 332"/>
              <p:cNvSpPr/>
              <p:nvPr/>
            </p:nvSpPr>
            <p:spPr>
              <a:xfrm rot="16200000">
                <a:off x="3610693" y="3759394"/>
                <a:ext cx="2598377" cy="3740620"/>
              </a:xfrm>
              <a:prstGeom prst="roundRect">
                <a:avLst/>
              </a:prstGeom>
              <a:gradFill>
                <a:gsLst>
                  <a:gs pos="42000">
                    <a:srgbClr val="F0F0F0"/>
                  </a:gs>
                  <a:gs pos="0">
                    <a:sysClr lastClr="FFFFFF" val="window"/>
                  </a:gs>
                  <a:gs pos="100000">
                    <a:sysClr lastClr="FFFFFF" val="window">
                      <a:lumMod val="85000"/>
                    </a:sysClr>
                  </a:gs>
                  <a:gs pos="0">
                    <a:sysClr lastClr="FFFFFF" val="window"/>
                  </a:gs>
                </a:gsLst>
                <a:lin ang="18900000" scaled="0"/>
              </a:gradFill>
              <a:ln algn="ctr" cap="flat" cmpd="sng" w="25400">
                <a:noFill/>
                <a:prstDash val="solid"/>
              </a:ln>
              <a:effectLst/>
            </p:spPr>
            <p:txBody>
              <a:bodyPr anchor="ctr" rtlCol="0"/>
              <a:lstStyle/>
              <a:p>
                <a:pPr algn="ctr" defTabSz="914400" eaLnBrk="1" fontAlgn="base"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mtClean="0" spc="0" strike="noStrike" sz="2400" u="none">
                  <a:ln>
                    <a:noFill/>
                  </a:ln>
                  <a:solidFill>
                    <a:prstClr val="black">
                      <a:lumMod val="75000"/>
                      <a:lumOff val="25000"/>
                    </a:prstClr>
                  </a:solidFill>
                  <a:effectLst/>
                  <a:uLnTx/>
                  <a:uFillTx/>
                  <a:latin typeface="Calibri"/>
                  <a:ea charset="-122" panose="02010600030101010101" pitchFamily="2" typeface="宋体"/>
                  <a:cs typeface="+mn-cs"/>
                </a:endParaRPr>
              </a:p>
            </p:txBody>
          </p:sp>
        </p:grpSp>
        <p:sp>
          <p:nvSpPr>
            <p:cNvPr id="331" name="TextBox 299"/>
            <p:cNvSpPr txBox="1"/>
            <p:nvPr/>
          </p:nvSpPr>
          <p:spPr>
            <a:xfrm rot="16200000">
              <a:off x="808819" y="3550500"/>
              <a:ext cx="329432" cy="694455"/>
            </a:xfrm>
            <a:prstGeom prst="rect">
              <a:avLst/>
            </a:prstGeom>
            <a:noFill/>
          </p:spPr>
          <p:txBody>
            <a:bodyPr bIns="0" lIns="0" rIns="0" rtlCol="0" tIns="0" vert="horz" wrap="square">
              <a:spAutoFit/>
            </a:bodyPr>
            <a:lstStyle>
              <a:defPPr>
                <a:defRPr lang="zh-CN"/>
              </a:defPPr>
              <a:lvl1pPr algn="ctr">
                <a:defRPr b="1" sz="1400">
                  <a:solidFill>
                    <a:schemeClr val="bg1"/>
                  </a:solidFill>
                  <a:latin charset="-122" panose="020b0503020204020204" pitchFamily="34" typeface="微软雅黑"/>
                  <a:ea charset="-122" pitchFamily="34" typeface="微软雅黑"/>
                </a:defRPr>
              </a:lvl1pPr>
            </a:lstStyle>
            <a:p>
              <a:pPr algn="ctr" defTabSz="914400" eaLnBrk="1" fontAlgn="base" hangingPunct="1" indent="0" latinLnBrk="0" lvl="0" marL="0" marR="0">
                <a:lnSpc>
                  <a:spcPct val="100000"/>
                </a:lnSpc>
                <a:spcBef>
                  <a:spcPct val="0"/>
                </a:spcBef>
                <a:spcAft>
                  <a:spcPct val="0"/>
                </a:spcAft>
                <a:buClrTx/>
                <a:buSzTx/>
                <a:buFontTx/>
                <a:buNone/>
                <a:defRPr/>
              </a:pPr>
              <a:r>
                <a:rPr altLang="zh-CN" b="0" baseline="0" cap="none" i="0" kern="0" kumimoji="0" lang="zh-CN" noProof="0" normalizeH="0" spc="0" strike="noStrike" sz="1467" u="none">
                  <a:ln>
                    <a:noFill/>
                  </a:ln>
                  <a:solidFill>
                    <a:srgbClr val="3F3F3F"/>
                  </a:solidFill>
                  <a:effectLst/>
                  <a:uLnTx/>
                  <a:uFillTx/>
                  <a:ea charset="-122" pitchFamily="34" typeface="微软雅黑"/>
                  <a:cs charset="-122" pitchFamily="2" typeface="宋体"/>
                </a:rPr>
                <a:t>法务部</a:t>
              </a:r>
            </a:p>
          </p:txBody>
        </p:sp>
      </p:grpSp>
      <p:grpSp>
        <p:nvGrpSpPr>
          <p:cNvPr id="334" name="组合 333"/>
          <p:cNvGrpSpPr/>
          <p:nvPr/>
        </p:nvGrpSpPr>
        <p:grpSpPr>
          <a:xfrm rot="5400000">
            <a:off x="5664271" y="5195909"/>
            <a:ext cx="1310400" cy="417600"/>
            <a:chOff x="352124" y="3681535"/>
            <a:chExt cx="1356787" cy="432383"/>
          </a:xfrm>
        </p:grpSpPr>
        <p:grpSp>
          <p:nvGrpSpPr>
            <p:cNvPr id="335" name="组合 334"/>
            <p:cNvGrpSpPr/>
            <p:nvPr/>
          </p:nvGrpSpPr>
          <p:grpSpPr>
            <a:xfrm>
              <a:off x="352124" y="3681535"/>
              <a:ext cx="1356787" cy="432383"/>
              <a:chOff x="2996228" y="4233604"/>
              <a:chExt cx="3839061" cy="2756815"/>
            </a:xfrm>
            <a:effectLst>
              <a:outerShdw algn="tr" blurRad="381000" dir="8100000" dist="254000" rotWithShape="0">
                <a:prstClr val="black">
                  <a:alpha val="40000"/>
                </a:prstClr>
              </a:outerShdw>
            </a:effectLst>
          </p:grpSpPr>
          <p:sp>
            <p:nvSpPr>
              <p:cNvPr id="337" name="圆角矩形 336"/>
              <p:cNvSpPr/>
              <p:nvPr/>
            </p:nvSpPr>
            <p:spPr>
              <a:xfrm rot="16200000">
                <a:off x="3537351" y="3692481"/>
                <a:ext cx="2756815" cy="3839061"/>
              </a:xfrm>
              <a:prstGeom prst="roundRect">
                <a:avLst/>
              </a:prstGeom>
              <a:gradFill>
                <a:gsLst>
                  <a:gs pos="62000">
                    <a:sysClr lastClr="FFFFFF" val="window">
                      <a:lumMod val="95000"/>
                    </a:sysClr>
                  </a:gs>
                  <a:gs pos="0">
                    <a:sysClr lastClr="FFFFFF" val="window"/>
                  </a:gs>
                  <a:gs pos="100000">
                    <a:sysClr lastClr="FFFFFF" val="window">
                      <a:lumMod val="85000"/>
                    </a:sysClr>
                  </a:gs>
                  <a:gs pos="0">
                    <a:sysClr lastClr="FFFFFF" val="window"/>
                  </a:gs>
                </a:gsLst>
                <a:lin ang="8100000" scaled="0"/>
              </a:gradFill>
              <a:ln algn="ctr" cap="flat" cmpd="sng" w="25400">
                <a:noFill/>
                <a:prstDash val="solid"/>
              </a:ln>
              <a:effectLst/>
            </p:spPr>
            <p:txBody>
              <a:bodyPr anchor="ctr" rtlCol="0"/>
              <a:lstStyle/>
              <a:p>
                <a:pPr algn="ctr" defTabSz="914400" eaLnBrk="1" fontAlgn="base"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mtClean="0" spc="0" strike="noStrike" sz="2400" u="none">
                  <a:ln>
                    <a:noFill/>
                  </a:ln>
                  <a:solidFill>
                    <a:prstClr val="black">
                      <a:lumMod val="75000"/>
                      <a:lumOff val="25000"/>
                    </a:prstClr>
                  </a:solidFill>
                  <a:effectLst/>
                  <a:uLnTx/>
                  <a:uFillTx/>
                  <a:latin typeface="Calibri"/>
                  <a:ea charset="-122" panose="02010600030101010101" pitchFamily="2" typeface="宋体"/>
                  <a:cs typeface="+mn-cs"/>
                </a:endParaRPr>
              </a:p>
            </p:txBody>
          </p:sp>
          <p:sp>
            <p:nvSpPr>
              <p:cNvPr id="338" name="圆角矩形 337"/>
              <p:cNvSpPr/>
              <p:nvPr/>
            </p:nvSpPr>
            <p:spPr>
              <a:xfrm rot="16200000">
                <a:off x="3610693" y="3738436"/>
                <a:ext cx="2598377" cy="3740620"/>
              </a:xfrm>
              <a:prstGeom prst="roundRect">
                <a:avLst/>
              </a:prstGeom>
              <a:gradFill>
                <a:gsLst>
                  <a:gs pos="42000">
                    <a:srgbClr val="F0F0F0"/>
                  </a:gs>
                  <a:gs pos="0">
                    <a:sysClr lastClr="FFFFFF" val="window"/>
                  </a:gs>
                  <a:gs pos="100000">
                    <a:sysClr lastClr="FFFFFF" val="window">
                      <a:lumMod val="85000"/>
                    </a:sysClr>
                  </a:gs>
                  <a:gs pos="0">
                    <a:sysClr lastClr="FFFFFF" val="window"/>
                  </a:gs>
                </a:gsLst>
                <a:lin ang="18900000" scaled="0"/>
              </a:gradFill>
              <a:ln algn="ctr" cap="flat" cmpd="sng" w="25400">
                <a:noFill/>
                <a:prstDash val="solid"/>
              </a:ln>
              <a:effectLst/>
            </p:spPr>
            <p:txBody>
              <a:bodyPr anchor="ctr" rtlCol="0"/>
              <a:lstStyle/>
              <a:p>
                <a:pPr algn="ctr" defTabSz="914400" eaLnBrk="1" fontAlgn="base"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mtClean="0" spc="0" strike="noStrike" sz="2400" u="none">
                  <a:ln>
                    <a:noFill/>
                  </a:ln>
                  <a:solidFill>
                    <a:prstClr val="black">
                      <a:lumMod val="75000"/>
                      <a:lumOff val="25000"/>
                    </a:prstClr>
                  </a:solidFill>
                  <a:effectLst/>
                  <a:uLnTx/>
                  <a:uFillTx/>
                  <a:latin typeface="Calibri"/>
                  <a:ea charset="-122" panose="02010600030101010101" pitchFamily="2" typeface="宋体"/>
                  <a:cs typeface="+mn-cs"/>
                </a:endParaRPr>
              </a:p>
            </p:txBody>
          </p:sp>
        </p:grpSp>
        <p:sp>
          <p:nvSpPr>
            <p:cNvPr id="336" name="TextBox 304"/>
            <p:cNvSpPr txBox="1"/>
            <p:nvPr/>
          </p:nvSpPr>
          <p:spPr>
            <a:xfrm rot="16200000">
              <a:off x="808819" y="3550500"/>
              <a:ext cx="329432" cy="694455"/>
            </a:xfrm>
            <a:prstGeom prst="rect">
              <a:avLst/>
            </a:prstGeom>
            <a:noFill/>
          </p:spPr>
          <p:txBody>
            <a:bodyPr bIns="0" lIns="0" rIns="0" rtlCol="0" tIns="0" vert="horz" wrap="square">
              <a:spAutoFit/>
            </a:bodyPr>
            <a:lstStyle>
              <a:defPPr>
                <a:defRPr lang="zh-CN"/>
              </a:defPPr>
              <a:lvl1pPr algn="ctr">
                <a:defRPr b="1" sz="1400">
                  <a:solidFill>
                    <a:schemeClr val="bg1"/>
                  </a:solidFill>
                  <a:latin charset="-122" panose="020b0503020204020204" pitchFamily="34" typeface="微软雅黑"/>
                  <a:ea charset="-122" pitchFamily="34" typeface="微软雅黑"/>
                </a:defRPr>
              </a:lvl1pPr>
            </a:lstStyle>
            <a:p>
              <a:pPr algn="ctr" defTabSz="914400" eaLnBrk="1" fontAlgn="base" hangingPunct="1" indent="0" latinLnBrk="0" lvl="0" marL="0" marR="0">
                <a:lnSpc>
                  <a:spcPct val="100000"/>
                </a:lnSpc>
                <a:spcBef>
                  <a:spcPct val="0"/>
                </a:spcBef>
                <a:spcAft>
                  <a:spcPct val="0"/>
                </a:spcAft>
                <a:buClrTx/>
                <a:buSzTx/>
                <a:buFontTx/>
                <a:buNone/>
                <a:defRPr/>
              </a:pPr>
              <a:r>
                <a:rPr altLang="zh-CN" b="0" baseline="0" cap="none" i="0" kern="0" kumimoji="0" lang="zh-CN" noProof="0" normalizeH="0" spc="0" strike="noStrike" sz="1467" u="none">
                  <a:ln>
                    <a:noFill/>
                  </a:ln>
                  <a:solidFill>
                    <a:srgbClr val="3F3F3F"/>
                  </a:solidFill>
                  <a:effectLst/>
                  <a:uLnTx/>
                  <a:uFillTx/>
                  <a:ea charset="-122" pitchFamily="34" typeface="微软雅黑"/>
                  <a:cs charset="-122" pitchFamily="2" typeface="宋体"/>
                </a:rPr>
                <a:t>总务室</a:t>
              </a:r>
            </a:p>
          </p:txBody>
        </p:sp>
      </p:grpSp>
      <p:grpSp>
        <p:nvGrpSpPr>
          <p:cNvPr id="339" name="组合 338"/>
          <p:cNvGrpSpPr/>
          <p:nvPr/>
        </p:nvGrpSpPr>
        <p:grpSpPr>
          <a:xfrm rot="5400000">
            <a:off x="6137716" y="5193813"/>
            <a:ext cx="1310400" cy="417600"/>
            <a:chOff x="352124" y="3681535"/>
            <a:chExt cx="1356787" cy="432383"/>
          </a:xfrm>
        </p:grpSpPr>
        <p:grpSp>
          <p:nvGrpSpPr>
            <p:cNvPr id="340" name="组合 339"/>
            <p:cNvGrpSpPr/>
            <p:nvPr/>
          </p:nvGrpSpPr>
          <p:grpSpPr>
            <a:xfrm>
              <a:off x="352124" y="3681535"/>
              <a:ext cx="1356787" cy="432383"/>
              <a:chOff x="2996228" y="4233604"/>
              <a:chExt cx="3839061" cy="2756815"/>
            </a:xfrm>
            <a:effectLst>
              <a:outerShdw algn="tr" blurRad="381000" dir="8100000" dist="254000" rotWithShape="0">
                <a:prstClr val="black">
                  <a:alpha val="40000"/>
                </a:prstClr>
              </a:outerShdw>
            </a:effectLst>
          </p:grpSpPr>
          <p:sp>
            <p:nvSpPr>
              <p:cNvPr id="342" name="圆角矩形 341"/>
              <p:cNvSpPr/>
              <p:nvPr/>
            </p:nvSpPr>
            <p:spPr>
              <a:xfrm rot="16200000">
                <a:off x="3537351" y="3692481"/>
                <a:ext cx="2756815" cy="3839061"/>
              </a:xfrm>
              <a:prstGeom prst="roundRect">
                <a:avLst/>
              </a:prstGeom>
              <a:gradFill>
                <a:gsLst>
                  <a:gs pos="62000">
                    <a:sysClr lastClr="FFFFFF" val="window">
                      <a:lumMod val="95000"/>
                    </a:sysClr>
                  </a:gs>
                  <a:gs pos="0">
                    <a:sysClr lastClr="FFFFFF" val="window"/>
                  </a:gs>
                  <a:gs pos="100000">
                    <a:sysClr lastClr="FFFFFF" val="window">
                      <a:lumMod val="85000"/>
                    </a:sysClr>
                  </a:gs>
                  <a:gs pos="0">
                    <a:sysClr lastClr="FFFFFF" val="window"/>
                  </a:gs>
                </a:gsLst>
                <a:lin ang="8100000" scaled="0"/>
              </a:gradFill>
              <a:ln algn="ctr" cap="flat" cmpd="sng" w="25400">
                <a:noFill/>
                <a:prstDash val="solid"/>
              </a:ln>
              <a:effectLst/>
            </p:spPr>
            <p:txBody>
              <a:bodyPr anchor="ctr" rtlCol="0"/>
              <a:lstStyle/>
              <a:p>
                <a:pPr algn="ctr" defTabSz="914400" eaLnBrk="1" fontAlgn="base"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mtClean="0" spc="0" strike="noStrike" sz="2400" u="none">
                  <a:ln>
                    <a:noFill/>
                  </a:ln>
                  <a:solidFill>
                    <a:prstClr val="black">
                      <a:lumMod val="75000"/>
                      <a:lumOff val="25000"/>
                    </a:prstClr>
                  </a:solidFill>
                  <a:effectLst/>
                  <a:uLnTx/>
                  <a:uFillTx/>
                  <a:latin typeface="Calibri"/>
                  <a:ea charset="-122" panose="02010600030101010101" pitchFamily="2" typeface="宋体"/>
                  <a:cs typeface="+mn-cs"/>
                </a:endParaRPr>
              </a:p>
            </p:txBody>
          </p:sp>
          <p:sp>
            <p:nvSpPr>
              <p:cNvPr id="343" name="圆角矩形 342"/>
              <p:cNvSpPr/>
              <p:nvPr/>
            </p:nvSpPr>
            <p:spPr>
              <a:xfrm rot="16200000">
                <a:off x="3610693" y="3738436"/>
                <a:ext cx="2598377" cy="3740620"/>
              </a:xfrm>
              <a:prstGeom prst="roundRect">
                <a:avLst/>
              </a:prstGeom>
              <a:gradFill>
                <a:gsLst>
                  <a:gs pos="42000">
                    <a:srgbClr val="F0F0F0"/>
                  </a:gs>
                  <a:gs pos="0">
                    <a:sysClr lastClr="FFFFFF" val="window"/>
                  </a:gs>
                  <a:gs pos="100000">
                    <a:sysClr lastClr="FFFFFF" val="window">
                      <a:lumMod val="85000"/>
                    </a:sysClr>
                  </a:gs>
                  <a:gs pos="0">
                    <a:sysClr lastClr="FFFFFF" val="window"/>
                  </a:gs>
                </a:gsLst>
                <a:lin ang="18900000" scaled="0"/>
              </a:gradFill>
              <a:ln algn="ctr" cap="flat" cmpd="sng" w="25400">
                <a:noFill/>
                <a:prstDash val="solid"/>
              </a:ln>
              <a:effectLst/>
            </p:spPr>
            <p:txBody>
              <a:bodyPr anchor="ctr" rtlCol="0"/>
              <a:lstStyle/>
              <a:p>
                <a:pPr algn="ctr" defTabSz="914400" eaLnBrk="1" fontAlgn="base"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mtClean="0" spc="0" strike="noStrike" sz="2400" u="none">
                  <a:ln>
                    <a:noFill/>
                  </a:ln>
                  <a:solidFill>
                    <a:prstClr val="black">
                      <a:lumMod val="75000"/>
                      <a:lumOff val="25000"/>
                    </a:prstClr>
                  </a:solidFill>
                  <a:effectLst/>
                  <a:uLnTx/>
                  <a:uFillTx/>
                  <a:latin typeface="Calibri"/>
                  <a:ea charset="-122" panose="02010600030101010101" pitchFamily="2" typeface="宋体"/>
                  <a:cs typeface="+mn-cs"/>
                </a:endParaRPr>
              </a:p>
            </p:txBody>
          </p:sp>
        </p:grpSp>
        <p:sp>
          <p:nvSpPr>
            <p:cNvPr id="341" name="TextBox 309"/>
            <p:cNvSpPr txBox="1"/>
            <p:nvPr/>
          </p:nvSpPr>
          <p:spPr>
            <a:xfrm rot="16200000">
              <a:off x="808819" y="3550499"/>
              <a:ext cx="329432" cy="694455"/>
            </a:xfrm>
            <a:prstGeom prst="rect">
              <a:avLst/>
            </a:prstGeom>
            <a:noFill/>
          </p:spPr>
          <p:txBody>
            <a:bodyPr bIns="0" lIns="0" rIns="0" rtlCol="0" tIns="0" vert="horz" wrap="square">
              <a:spAutoFit/>
            </a:bodyPr>
            <a:lstStyle>
              <a:defPPr>
                <a:defRPr lang="zh-CN"/>
              </a:defPPr>
              <a:lvl1pPr algn="ctr">
                <a:defRPr b="1" sz="1400">
                  <a:solidFill>
                    <a:schemeClr val="bg1"/>
                  </a:solidFill>
                  <a:latin charset="-122" panose="020b0503020204020204" pitchFamily="34" typeface="微软雅黑"/>
                  <a:ea charset="-122" pitchFamily="34" typeface="微软雅黑"/>
                </a:defRPr>
              </a:lvl1pPr>
            </a:lstStyle>
            <a:p>
              <a:pPr algn="ctr" defTabSz="914400" eaLnBrk="1" fontAlgn="base" hangingPunct="1" indent="0" latinLnBrk="0" lvl="0" marL="0" marR="0">
                <a:lnSpc>
                  <a:spcPct val="100000"/>
                </a:lnSpc>
                <a:spcBef>
                  <a:spcPct val="0"/>
                </a:spcBef>
                <a:spcAft>
                  <a:spcPct val="0"/>
                </a:spcAft>
                <a:buClrTx/>
                <a:buSzTx/>
                <a:buFontTx/>
                <a:buNone/>
                <a:defRPr/>
              </a:pPr>
              <a:r>
                <a:rPr altLang="zh-CN" b="0" baseline="0" cap="none" i="0" kern="0" kumimoji="0" lang="zh-CN" noProof="0" normalizeH="0" spc="0" strike="noStrike" sz="1467" u="none">
                  <a:ln>
                    <a:noFill/>
                  </a:ln>
                  <a:solidFill>
                    <a:srgbClr val="3F3F3F"/>
                  </a:solidFill>
                  <a:effectLst/>
                  <a:uLnTx/>
                  <a:uFillTx/>
                  <a:ea charset="-122" pitchFamily="34" typeface="微软雅黑"/>
                  <a:cs charset="-122" pitchFamily="2" typeface="宋体"/>
                </a:rPr>
                <a:t>电脑室</a:t>
              </a:r>
            </a:p>
          </p:txBody>
        </p:sp>
      </p:grpSp>
      <p:grpSp>
        <p:nvGrpSpPr>
          <p:cNvPr id="344" name="组合 343"/>
          <p:cNvGrpSpPr/>
          <p:nvPr/>
        </p:nvGrpSpPr>
        <p:grpSpPr>
          <a:xfrm rot="5400000">
            <a:off x="6612017" y="5193813"/>
            <a:ext cx="1310400" cy="417600"/>
            <a:chOff x="352124" y="3681535"/>
            <a:chExt cx="1356787" cy="432383"/>
          </a:xfrm>
        </p:grpSpPr>
        <p:grpSp>
          <p:nvGrpSpPr>
            <p:cNvPr id="345" name="组合 344"/>
            <p:cNvGrpSpPr/>
            <p:nvPr/>
          </p:nvGrpSpPr>
          <p:grpSpPr>
            <a:xfrm>
              <a:off x="352124" y="3681535"/>
              <a:ext cx="1356787" cy="432383"/>
              <a:chOff x="2996228" y="4233604"/>
              <a:chExt cx="3839061" cy="2756815"/>
            </a:xfrm>
            <a:effectLst>
              <a:outerShdw algn="tr" blurRad="381000" dir="8100000" dist="254000" rotWithShape="0">
                <a:prstClr val="black">
                  <a:alpha val="40000"/>
                </a:prstClr>
              </a:outerShdw>
            </a:effectLst>
          </p:grpSpPr>
          <p:sp>
            <p:nvSpPr>
              <p:cNvPr id="490" name="圆角矩形 489"/>
              <p:cNvSpPr/>
              <p:nvPr/>
            </p:nvSpPr>
            <p:spPr>
              <a:xfrm rot="16200000">
                <a:off x="3537351" y="3692481"/>
                <a:ext cx="2756815" cy="3839061"/>
              </a:xfrm>
              <a:prstGeom prst="roundRect">
                <a:avLst/>
              </a:prstGeom>
              <a:gradFill>
                <a:gsLst>
                  <a:gs pos="62000">
                    <a:sysClr lastClr="FFFFFF" val="window">
                      <a:lumMod val="95000"/>
                    </a:sysClr>
                  </a:gs>
                  <a:gs pos="0">
                    <a:sysClr lastClr="FFFFFF" val="window"/>
                  </a:gs>
                  <a:gs pos="100000">
                    <a:sysClr lastClr="FFFFFF" val="window">
                      <a:lumMod val="85000"/>
                    </a:sysClr>
                  </a:gs>
                  <a:gs pos="0">
                    <a:sysClr lastClr="FFFFFF" val="window"/>
                  </a:gs>
                </a:gsLst>
                <a:lin ang="8100000" scaled="0"/>
              </a:gradFill>
              <a:ln algn="ctr" cap="flat" cmpd="sng" w="25400">
                <a:noFill/>
                <a:prstDash val="solid"/>
              </a:ln>
              <a:effectLst/>
            </p:spPr>
            <p:txBody>
              <a:bodyPr anchor="ctr" rtlCol="0"/>
              <a:lstStyle/>
              <a:p>
                <a:pPr algn="ctr" defTabSz="914400" eaLnBrk="1" fontAlgn="base"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mtClean="0" spc="0" strike="noStrike" sz="2400" u="none">
                  <a:ln>
                    <a:noFill/>
                  </a:ln>
                  <a:solidFill>
                    <a:prstClr val="black">
                      <a:lumMod val="75000"/>
                      <a:lumOff val="25000"/>
                    </a:prstClr>
                  </a:solidFill>
                  <a:effectLst/>
                  <a:uLnTx/>
                  <a:uFillTx/>
                  <a:latin typeface="Calibri"/>
                  <a:ea charset="-122" panose="02010600030101010101" pitchFamily="2" typeface="宋体"/>
                  <a:cs typeface="+mn-cs"/>
                </a:endParaRPr>
              </a:p>
            </p:txBody>
          </p:sp>
          <p:sp>
            <p:nvSpPr>
              <p:cNvPr id="491" name="圆角矩形 490"/>
              <p:cNvSpPr/>
              <p:nvPr/>
            </p:nvSpPr>
            <p:spPr>
              <a:xfrm rot="16200000">
                <a:off x="3610693" y="3738436"/>
                <a:ext cx="2598377" cy="3740620"/>
              </a:xfrm>
              <a:prstGeom prst="roundRect">
                <a:avLst/>
              </a:prstGeom>
              <a:gradFill>
                <a:gsLst>
                  <a:gs pos="42000">
                    <a:srgbClr val="F0F0F0"/>
                  </a:gs>
                  <a:gs pos="0">
                    <a:sysClr lastClr="FFFFFF" val="window"/>
                  </a:gs>
                  <a:gs pos="100000">
                    <a:sysClr lastClr="FFFFFF" val="window">
                      <a:lumMod val="85000"/>
                    </a:sysClr>
                  </a:gs>
                  <a:gs pos="0">
                    <a:sysClr lastClr="FFFFFF" val="window"/>
                  </a:gs>
                </a:gsLst>
                <a:lin ang="18900000" scaled="0"/>
              </a:gradFill>
              <a:ln algn="ctr" cap="flat" cmpd="sng" w="25400">
                <a:noFill/>
                <a:prstDash val="solid"/>
              </a:ln>
              <a:effectLst/>
            </p:spPr>
            <p:txBody>
              <a:bodyPr anchor="ctr" rtlCol="0"/>
              <a:lstStyle/>
              <a:p>
                <a:pPr algn="ctr" defTabSz="914400" eaLnBrk="1" fontAlgn="base"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mtClean="0" spc="0" strike="noStrike" sz="2400" u="none">
                  <a:ln>
                    <a:noFill/>
                  </a:ln>
                  <a:solidFill>
                    <a:prstClr val="black">
                      <a:lumMod val="75000"/>
                      <a:lumOff val="25000"/>
                    </a:prstClr>
                  </a:solidFill>
                  <a:effectLst/>
                  <a:uLnTx/>
                  <a:uFillTx/>
                  <a:latin typeface="Calibri"/>
                  <a:ea charset="-122" panose="02010600030101010101" pitchFamily="2" typeface="宋体"/>
                  <a:cs typeface="+mn-cs"/>
                </a:endParaRPr>
              </a:p>
            </p:txBody>
          </p:sp>
        </p:grpSp>
        <p:sp>
          <p:nvSpPr>
            <p:cNvPr id="489" name="TextBox 314"/>
            <p:cNvSpPr txBox="1"/>
            <p:nvPr/>
          </p:nvSpPr>
          <p:spPr>
            <a:xfrm rot="16200000">
              <a:off x="924562" y="3434757"/>
              <a:ext cx="329432" cy="925940"/>
            </a:xfrm>
            <a:prstGeom prst="rect">
              <a:avLst/>
            </a:prstGeom>
            <a:noFill/>
          </p:spPr>
          <p:txBody>
            <a:bodyPr bIns="0" lIns="0" rIns="0" rtlCol="0" tIns="0" vert="horz" wrap="square">
              <a:spAutoFit/>
            </a:bodyPr>
            <a:lstStyle>
              <a:defPPr>
                <a:defRPr lang="zh-CN"/>
              </a:defPPr>
              <a:lvl1pPr algn="ctr">
                <a:defRPr b="1" sz="1400">
                  <a:solidFill>
                    <a:schemeClr val="bg1"/>
                  </a:solidFill>
                  <a:latin charset="-122" panose="020b0503020204020204" pitchFamily="34" typeface="微软雅黑"/>
                  <a:ea charset="-122" pitchFamily="34" typeface="微软雅黑"/>
                </a:defRPr>
              </a:lvl1pPr>
            </a:lstStyle>
            <a:p>
              <a:pPr algn="ctr" defTabSz="914400" eaLnBrk="1" fontAlgn="base" hangingPunct="1" indent="0" latinLnBrk="0" lvl="0" marL="0" marR="0">
                <a:lnSpc>
                  <a:spcPct val="100000"/>
                </a:lnSpc>
                <a:spcBef>
                  <a:spcPct val="0"/>
                </a:spcBef>
                <a:spcAft>
                  <a:spcPct val="0"/>
                </a:spcAft>
                <a:buClrTx/>
                <a:buSzTx/>
                <a:buFontTx/>
                <a:buNone/>
                <a:defRPr/>
              </a:pPr>
              <a:r>
                <a:rPr altLang="zh-CN" b="0" baseline="0" cap="none" i="0" kern="0" kumimoji="0" lang="zh-CN" noProof="0" normalizeH="0" spc="0" strike="noStrike" sz="1467" u="none">
                  <a:ln>
                    <a:noFill/>
                  </a:ln>
                  <a:solidFill>
                    <a:srgbClr val="3F3F3F"/>
                  </a:solidFill>
                  <a:effectLst/>
                  <a:uLnTx/>
                  <a:uFillTx/>
                  <a:ea charset="-122" pitchFamily="34" typeface="微软雅黑"/>
                  <a:cs charset="-122" pitchFamily="2" typeface="宋体"/>
                </a:rPr>
                <a:t>文管中心</a:t>
              </a:r>
            </a:p>
          </p:txBody>
        </p:sp>
      </p:grpSp>
      <p:grpSp>
        <p:nvGrpSpPr>
          <p:cNvPr id="492" name="组合 491"/>
          <p:cNvGrpSpPr/>
          <p:nvPr/>
        </p:nvGrpSpPr>
        <p:grpSpPr>
          <a:xfrm rot="5400000">
            <a:off x="7086672" y="5199287"/>
            <a:ext cx="1310398" cy="417600"/>
            <a:chOff x="352124" y="3681535"/>
            <a:chExt cx="1356787" cy="432383"/>
          </a:xfrm>
        </p:grpSpPr>
        <p:grpSp>
          <p:nvGrpSpPr>
            <p:cNvPr id="493" name="组合 492"/>
            <p:cNvGrpSpPr/>
            <p:nvPr/>
          </p:nvGrpSpPr>
          <p:grpSpPr>
            <a:xfrm>
              <a:off x="352124" y="3681535"/>
              <a:ext cx="1356787" cy="432383"/>
              <a:chOff x="2996228" y="4233604"/>
              <a:chExt cx="3839061" cy="2756815"/>
            </a:xfrm>
            <a:effectLst>
              <a:outerShdw algn="tr" blurRad="381000" dir="8100000" dist="254000" rotWithShape="0">
                <a:prstClr val="black">
                  <a:alpha val="40000"/>
                </a:prstClr>
              </a:outerShdw>
            </a:effectLst>
          </p:grpSpPr>
          <p:sp>
            <p:nvSpPr>
              <p:cNvPr id="495" name="圆角矩形 494"/>
              <p:cNvSpPr/>
              <p:nvPr/>
            </p:nvSpPr>
            <p:spPr>
              <a:xfrm rot="16200000">
                <a:off x="3537351" y="3692481"/>
                <a:ext cx="2756815" cy="3839061"/>
              </a:xfrm>
              <a:prstGeom prst="roundRect">
                <a:avLst/>
              </a:prstGeom>
              <a:gradFill>
                <a:gsLst>
                  <a:gs pos="62000">
                    <a:sysClr lastClr="FFFFFF" val="window">
                      <a:lumMod val="95000"/>
                    </a:sysClr>
                  </a:gs>
                  <a:gs pos="0">
                    <a:sysClr lastClr="FFFFFF" val="window"/>
                  </a:gs>
                  <a:gs pos="100000">
                    <a:sysClr lastClr="FFFFFF" val="window">
                      <a:lumMod val="85000"/>
                    </a:sysClr>
                  </a:gs>
                  <a:gs pos="0">
                    <a:sysClr lastClr="FFFFFF" val="window"/>
                  </a:gs>
                </a:gsLst>
                <a:lin ang="8100000" scaled="0"/>
              </a:gradFill>
              <a:ln algn="ctr" cap="flat" cmpd="sng" w="25400">
                <a:noFill/>
                <a:prstDash val="solid"/>
              </a:ln>
              <a:effectLst/>
            </p:spPr>
            <p:txBody>
              <a:bodyPr anchor="ctr" rtlCol="0"/>
              <a:lstStyle/>
              <a:p>
                <a:pPr algn="ctr" defTabSz="914400" eaLnBrk="1" fontAlgn="base"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mtClean="0" spc="0" strike="noStrike" sz="2400" u="none">
                  <a:ln>
                    <a:noFill/>
                  </a:ln>
                  <a:solidFill>
                    <a:prstClr val="black">
                      <a:lumMod val="75000"/>
                      <a:lumOff val="25000"/>
                    </a:prstClr>
                  </a:solidFill>
                  <a:effectLst/>
                  <a:uLnTx/>
                  <a:uFillTx/>
                  <a:latin typeface="Calibri"/>
                  <a:ea charset="-122" panose="02010600030101010101" pitchFamily="2" typeface="宋体"/>
                  <a:cs typeface="+mn-cs"/>
                </a:endParaRPr>
              </a:p>
            </p:txBody>
          </p:sp>
          <p:sp>
            <p:nvSpPr>
              <p:cNvPr id="496" name="圆角矩形 495"/>
              <p:cNvSpPr/>
              <p:nvPr/>
            </p:nvSpPr>
            <p:spPr>
              <a:xfrm rot="16200000">
                <a:off x="3610693" y="3738436"/>
                <a:ext cx="2598377" cy="3740620"/>
              </a:xfrm>
              <a:prstGeom prst="roundRect">
                <a:avLst/>
              </a:prstGeom>
              <a:gradFill>
                <a:gsLst>
                  <a:gs pos="42000">
                    <a:srgbClr val="F0F0F0"/>
                  </a:gs>
                  <a:gs pos="0">
                    <a:sysClr lastClr="FFFFFF" val="window"/>
                  </a:gs>
                  <a:gs pos="100000">
                    <a:sysClr lastClr="FFFFFF" val="window">
                      <a:lumMod val="85000"/>
                    </a:sysClr>
                  </a:gs>
                  <a:gs pos="0">
                    <a:sysClr lastClr="FFFFFF" val="window"/>
                  </a:gs>
                </a:gsLst>
                <a:lin ang="18900000" scaled="0"/>
              </a:gradFill>
              <a:ln algn="ctr" cap="flat" cmpd="sng" w="25400">
                <a:noFill/>
                <a:prstDash val="solid"/>
              </a:ln>
              <a:effectLst/>
            </p:spPr>
            <p:txBody>
              <a:bodyPr anchor="ctr" rtlCol="0"/>
              <a:lstStyle/>
              <a:p>
                <a:pPr algn="ctr" defTabSz="914400" eaLnBrk="1" fontAlgn="base"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mtClean="0" spc="0" strike="noStrike" sz="2400" u="none">
                  <a:ln>
                    <a:noFill/>
                  </a:ln>
                  <a:solidFill>
                    <a:prstClr val="black">
                      <a:lumMod val="75000"/>
                      <a:lumOff val="25000"/>
                    </a:prstClr>
                  </a:solidFill>
                  <a:effectLst/>
                  <a:uLnTx/>
                  <a:uFillTx/>
                  <a:latin typeface="Calibri"/>
                  <a:ea charset="-122" panose="02010600030101010101" pitchFamily="2" typeface="宋体"/>
                  <a:cs typeface="+mn-cs"/>
                </a:endParaRPr>
              </a:p>
            </p:txBody>
          </p:sp>
        </p:grpSp>
        <p:sp>
          <p:nvSpPr>
            <p:cNvPr id="494" name="TextBox 319"/>
            <p:cNvSpPr txBox="1"/>
            <p:nvPr/>
          </p:nvSpPr>
          <p:spPr>
            <a:xfrm rot="16200000">
              <a:off x="924563" y="3434754"/>
              <a:ext cx="329432" cy="925941"/>
            </a:xfrm>
            <a:prstGeom prst="rect">
              <a:avLst/>
            </a:prstGeom>
            <a:noFill/>
          </p:spPr>
          <p:txBody>
            <a:bodyPr bIns="0" lIns="0" rIns="0" rtlCol="0" tIns="0" vert="horz" wrap="square">
              <a:spAutoFit/>
            </a:bodyPr>
            <a:lstStyle>
              <a:defPPr>
                <a:defRPr lang="zh-CN"/>
              </a:defPPr>
              <a:lvl1pPr algn="ctr">
                <a:defRPr b="1" sz="1400">
                  <a:solidFill>
                    <a:schemeClr val="bg1"/>
                  </a:solidFill>
                  <a:latin charset="-122" panose="020b0503020204020204" pitchFamily="34" typeface="微软雅黑"/>
                  <a:ea charset="-122" pitchFamily="34" typeface="微软雅黑"/>
                </a:defRPr>
              </a:lvl1pPr>
            </a:lstStyle>
            <a:p>
              <a:pPr algn="ctr" defTabSz="914400" eaLnBrk="1" fontAlgn="base" hangingPunct="1" indent="0" latinLnBrk="0" lvl="0" marL="0" marR="0">
                <a:lnSpc>
                  <a:spcPct val="100000"/>
                </a:lnSpc>
                <a:spcBef>
                  <a:spcPct val="0"/>
                </a:spcBef>
                <a:spcAft>
                  <a:spcPct val="0"/>
                </a:spcAft>
                <a:buClrTx/>
                <a:buSzTx/>
                <a:buFontTx/>
                <a:buNone/>
                <a:defRPr/>
              </a:pPr>
              <a:r>
                <a:rPr altLang="zh-CN" b="0" baseline="0" cap="none" i="0" kern="0" kumimoji="0" lang="zh-CN" noProof="0" normalizeH="0" spc="0" strike="noStrike" sz="1467" u="none">
                  <a:ln>
                    <a:noFill/>
                  </a:ln>
                  <a:solidFill>
                    <a:srgbClr val="3F3F3F"/>
                  </a:solidFill>
                  <a:effectLst/>
                  <a:uLnTx/>
                  <a:uFillTx/>
                  <a:latin charset="-122" panose="020b0503020204020204" pitchFamily="34" typeface="微软雅黑"/>
                  <a:ea charset="-122" pitchFamily="34" typeface="微软雅黑"/>
                  <a:cs charset="-122" pitchFamily="2" typeface="宋体"/>
                </a:rPr>
                <a:t>会计出纳</a:t>
              </a:r>
            </a:p>
          </p:txBody>
        </p:sp>
      </p:grpSp>
      <p:grpSp>
        <p:nvGrpSpPr>
          <p:cNvPr id="497" name="组合 496"/>
          <p:cNvGrpSpPr/>
          <p:nvPr/>
        </p:nvGrpSpPr>
        <p:grpSpPr>
          <a:xfrm rot="5400000">
            <a:off x="7551665" y="5196987"/>
            <a:ext cx="1310400" cy="417600"/>
            <a:chOff x="352124" y="3681535"/>
            <a:chExt cx="1356787" cy="432383"/>
          </a:xfrm>
        </p:grpSpPr>
        <p:grpSp>
          <p:nvGrpSpPr>
            <p:cNvPr id="498" name="组合 497"/>
            <p:cNvGrpSpPr/>
            <p:nvPr/>
          </p:nvGrpSpPr>
          <p:grpSpPr>
            <a:xfrm>
              <a:off x="352124" y="3681535"/>
              <a:ext cx="1356787" cy="432383"/>
              <a:chOff x="2996228" y="4233604"/>
              <a:chExt cx="3839061" cy="2756815"/>
            </a:xfrm>
            <a:effectLst>
              <a:outerShdw algn="tr" blurRad="381000" dir="8100000" dist="254000" rotWithShape="0">
                <a:prstClr val="black">
                  <a:alpha val="40000"/>
                </a:prstClr>
              </a:outerShdw>
            </a:effectLst>
          </p:grpSpPr>
          <p:sp>
            <p:nvSpPr>
              <p:cNvPr id="500" name="圆角矩形 499"/>
              <p:cNvSpPr/>
              <p:nvPr/>
            </p:nvSpPr>
            <p:spPr>
              <a:xfrm rot="16200000">
                <a:off x="3537351" y="3692481"/>
                <a:ext cx="2756815" cy="3839061"/>
              </a:xfrm>
              <a:prstGeom prst="roundRect">
                <a:avLst/>
              </a:prstGeom>
              <a:gradFill>
                <a:gsLst>
                  <a:gs pos="62000">
                    <a:sysClr lastClr="FFFFFF" val="window">
                      <a:lumMod val="95000"/>
                    </a:sysClr>
                  </a:gs>
                  <a:gs pos="0">
                    <a:sysClr lastClr="FFFFFF" val="window"/>
                  </a:gs>
                  <a:gs pos="100000">
                    <a:sysClr lastClr="FFFFFF" val="window">
                      <a:lumMod val="85000"/>
                    </a:sysClr>
                  </a:gs>
                  <a:gs pos="0">
                    <a:sysClr lastClr="FFFFFF" val="window"/>
                  </a:gs>
                </a:gsLst>
                <a:lin ang="8100000" scaled="0"/>
              </a:gradFill>
              <a:ln algn="ctr" cap="flat" cmpd="sng" w="25400">
                <a:noFill/>
                <a:prstDash val="solid"/>
              </a:ln>
              <a:effectLst/>
            </p:spPr>
            <p:txBody>
              <a:bodyPr anchor="ctr" rtlCol="0"/>
              <a:lstStyle/>
              <a:p>
                <a:pPr algn="ctr" defTabSz="914400" eaLnBrk="1" fontAlgn="base"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mtClean="0" spc="0" strike="noStrike" sz="2400" u="none">
                  <a:ln>
                    <a:noFill/>
                  </a:ln>
                  <a:solidFill>
                    <a:prstClr val="black">
                      <a:lumMod val="75000"/>
                      <a:lumOff val="25000"/>
                    </a:prstClr>
                  </a:solidFill>
                  <a:effectLst/>
                  <a:uLnTx/>
                  <a:uFillTx/>
                  <a:latin typeface="Calibri"/>
                  <a:ea charset="-122" panose="02010600030101010101" pitchFamily="2" typeface="宋体"/>
                  <a:cs typeface="+mn-cs"/>
                </a:endParaRPr>
              </a:p>
            </p:txBody>
          </p:sp>
          <p:sp>
            <p:nvSpPr>
              <p:cNvPr id="501" name="圆角矩形 500"/>
              <p:cNvSpPr/>
              <p:nvPr/>
            </p:nvSpPr>
            <p:spPr>
              <a:xfrm rot="16200000">
                <a:off x="3610693" y="3738436"/>
                <a:ext cx="2598377" cy="3740620"/>
              </a:xfrm>
              <a:prstGeom prst="roundRect">
                <a:avLst/>
              </a:prstGeom>
              <a:gradFill>
                <a:gsLst>
                  <a:gs pos="42000">
                    <a:srgbClr val="F0F0F0"/>
                  </a:gs>
                  <a:gs pos="0">
                    <a:sysClr lastClr="FFFFFF" val="window"/>
                  </a:gs>
                  <a:gs pos="100000">
                    <a:sysClr lastClr="FFFFFF" val="window">
                      <a:lumMod val="85000"/>
                    </a:sysClr>
                  </a:gs>
                  <a:gs pos="0">
                    <a:sysClr lastClr="FFFFFF" val="window"/>
                  </a:gs>
                </a:gsLst>
                <a:lin ang="18900000" scaled="0"/>
              </a:gradFill>
              <a:ln algn="ctr" cap="flat" cmpd="sng" w="25400">
                <a:noFill/>
                <a:prstDash val="solid"/>
              </a:ln>
              <a:effectLst/>
            </p:spPr>
            <p:txBody>
              <a:bodyPr anchor="ctr" rtlCol="0"/>
              <a:lstStyle/>
              <a:p>
                <a:pPr algn="ctr" defTabSz="914400" eaLnBrk="1" fontAlgn="base"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mtClean="0" spc="0" strike="noStrike" sz="2400" u="none">
                  <a:ln>
                    <a:noFill/>
                  </a:ln>
                  <a:solidFill>
                    <a:prstClr val="black">
                      <a:lumMod val="75000"/>
                      <a:lumOff val="25000"/>
                    </a:prstClr>
                  </a:solidFill>
                  <a:effectLst/>
                  <a:uLnTx/>
                  <a:uFillTx/>
                  <a:latin typeface="Calibri"/>
                  <a:ea charset="-122" panose="02010600030101010101" pitchFamily="2" typeface="宋体"/>
                  <a:cs typeface="+mn-cs"/>
                </a:endParaRPr>
              </a:p>
            </p:txBody>
          </p:sp>
        </p:grpSp>
        <p:sp>
          <p:nvSpPr>
            <p:cNvPr id="499" name="TextBox 324"/>
            <p:cNvSpPr txBox="1"/>
            <p:nvPr/>
          </p:nvSpPr>
          <p:spPr>
            <a:xfrm rot="16200000">
              <a:off x="808819" y="3550499"/>
              <a:ext cx="329432" cy="694455"/>
            </a:xfrm>
            <a:prstGeom prst="rect">
              <a:avLst/>
            </a:prstGeom>
            <a:noFill/>
          </p:spPr>
          <p:txBody>
            <a:bodyPr bIns="0" lIns="0" rIns="0" rtlCol="0" tIns="0" vert="horz" wrap="square">
              <a:spAutoFit/>
            </a:bodyPr>
            <a:lstStyle>
              <a:defPPr>
                <a:defRPr lang="zh-CN"/>
              </a:defPPr>
              <a:lvl1pPr algn="ctr">
                <a:defRPr b="1" sz="1400">
                  <a:solidFill>
                    <a:schemeClr val="bg1"/>
                  </a:solidFill>
                  <a:latin charset="-122" panose="020b0503020204020204" pitchFamily="34" typeface="微软雅黑"/>
                  <a:ea charset="-122" pitchFamily="34" typeface="微软雅黑"/>
                </a:defRPr>
              </a:lvl1pPr>
            </a:lstStyle>
            <a:p>
              <a:pPr algn="ctr" defTabSz="914400" eaLnBrk="1" fontAlgn="base" hangingPunct="1" indent="0" latinLnBrk="0" lvl="0" marL="0" marR="0">
                <a:lnSpc>
                  <a:spcPct val="100000"/>
                </a:lnSpc>
                <a:spcBef>
                  <a:spcPct val="0"/>
                </a:spcBef>
                <a:spcAft>
                  <a:spcPct val="0"/>
                </a:spcAft>
                <a:buClrTx/>
                <a:buSzTx/>
                <a:buFontTx/>
                <a:buNone/>
                <a:defRPr/>
              </a:pPr>
              <a:r>
                <a:rPr altLang="zh-CN" b="0" baseline="0" cap="none" i="0" kern="0" kumimoji="0" lang="zh-CN" noProof="0" normalizeH="0" spc="0" strike="noStrike" sz="1467" u="none">
                  <a:ln>
                    <a:noFill/>
                  </a:ln>
                  <a:solidFill>
                    <a:srgbClr val="3F3F3F"/>
                  </a:solidFill>
                  <a:effectLst/>
                  <a:uLnTx/>
                  <a:uFillTx/>
                  <a:ea charset="-122" pitchFamily="34" typeface="微软雅黑"/>
                  <a:cs charset="-122" pitchFamily="2" typeface="宋体"/>
                </a:rPr>
                <a:t>证券部</a:t>
              </a:r>
            </a:p>
          </p:txBody>
        </p:sp>
      </p:grpSp>
      <p:grpSp>
        <p:nvGrpSpPr>
          <p:cNvPr id="502" name="组合 501"/>
          <p:cNvGrpSpPr/>
          <p:nvPr/>
        </p:nvGrpSpPr>
        <p:grpSpPr>
          <a:xfrm rot="5400000">
            <a:off x="8033262" y="5199290"/>
            <a:ext cx="1310400" cy="417600"/>
            <a:chOff x="352124" y="3681535"/>
            <a:chExt cx="1356787" cy="432383"/>
          </a:xfrm>
        </p:grpSpPr>
        <p:grpSp>
          <p:nvGrpSpPr>
            <p:cNvPr id="503" name="组合 502"/>
            <p:cNvGrpSpPr/>
            <p:nvPr/>
          </p:nvGrpSpPr>
          <p:grpSpPr>
            <a:xfrm>
              <a:off x="352124" y="3681535"/>
              <a:ext cx="1356787" cy="432383"/>
              <a:chOff x="2996228" y="4233604"/>
              <a:chExt cx="3839061" cy="2756815"/>
            </a:xfrm>
            <a:effectLst>
              <a:outerShdw algn="tr" blurRad="381000" dir="8100000" dist="254000" rotWithShape="0">
                <a:prstClr val="black">
                  <a:alpha val="40000"/>
                </a:prstClr>
              </a:outerShdw>
            </a:effectLst>
          </p:grpSpPr>
          <p:sp>
            <p:nvSpPr>
              <p:cNvPr id="505" name="圆角矩形 504"/>
              <p:cNvSpPr/>
              <p:nvPr/>
            </p:nvSpPr>
            <p:spPr>
              <a:xfrm rot="16200000">
                <a:off x="3537351" y="3692481"/>
                <a:ext cx="2756815" cy="3839061"/>
              </a:xfrm>
              <a:prstGeom prst="roundRect">
                <a:avLst/>
              </a:prstGeom>
              <a:gradFill>
                <a:gsLst>
                  <a:gs pos="62000">
                    <a:sysClr lastClr="FFFFFF" val="window">
                      <a:lumMod val="95000"/>
                    </a:sysClr>
                  </a:gs>
                  <a:gs pos="0">
                    <a:sysClr lastClr="FFFFFF" val="window"/>
                  </a:gs>
                  <a:gs pos="100000">
                    <a:sysClr lastClr="FFFFFF" val="window">
                      <a:lumMod val="85000"/>
                    </a:sysClr>
                  </a:gs>
                  <a:gs pos="0">
                    <a:sysClr lastClr="FFFFFF" val="window"/>
                  </a:gs>
                </a:gsLst>
                <a:lin ang="8100000" scaled="0"/>
              </a:gradFill>
              <a:ln algn="ctr" cap="flat" cmpd="sng" w="25400">
                <a:noFill/>
                <a:prstDash val="solid"/>
              </a:ln>
              <a:effectLst/>
            </p:spPr>
            <p:txBody>
              <a:bodyPr anchor="ctr" rtlCol="0"/>
              <a:lstStyle/>
              <a:p>
                <a:pPr algn="ctr" defTabSz="914400" eaLnBrk="1" fontAlgn="base"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mtClean="0" spc="0" strike="noStrike" sz="2400" u="none">
                  <a:ln>
                    <a:noFill/>
                  </a:ln>
                  <a:solidFill>
                    <a:prstClr val="black">
                      <a:lumMod val="75000"/>
                      <a:lumOff val="25000"/>
                    </a:prstClr>
                  </a:solidFill>
                  <a:effectLst/>
                  <a:uLnTx/>
                  <a:uFillTx/>
                  <a:latin typeface="Calibri"/>
                  <a:ea charset="-122" panose="02010600030101010101" pitchFamily="2" typeface="宋体"/>
                  <a:cs typeface="+mn-cs"/>
                </a:endParaRPr>
              </a:p>
            </p:txBody>
          </p:sp>
          <p:sp>
            <p:nvSpPr>
              <p:cNvPr id="506" name="圆角矩形 505"/>
              <p:cNvSpPr/>
              <p:nvPr/>
            </p:nvSpPr>
            <p:spPr>
              <a:xfrm rot="16200000">
                <a:off x="3610693" y="3738436"/>
                <a:ext cx="2598377" cy="3740620"/>
              </a:xfrm>
              <a:prstGeom prst="roundRect">
                <a:avLst/>
              </a:prstGeom>
              <a:gradFill>
                <a:gsLst>
                  <a:gs pos="42000">
                    <a:srgbClr val="F0F0F0"/>
                  </a:gs>
                  <a:gs pos="0">
                    <a:sysClr lastClr="FFFFFF" val="window"/>
                  </a:gs>
                  <a:gs pos="100000">
                    <a:sysClr lastClr="FFFFFF" val="window">
                      <a:lumMod val="85000"/>
                    </a:sysClr>
                  </a:gs>
                  <a:gs pos="0">
                    <a:sysClr lastClr="FFFFFF" val="window"/>
                  </a:gs>
                </a:gsLst>
                <a:lin ang="18900000" scaled="0"/>
              </a:gradFill>
              <a:ln algn="ctr" cap="flat" cmpd="sng" w="25400">
                <a:noFill/>
                <a:prstDash val="solid"/>
              </a:ln>
              <a:effectLst/>
            </p:spPr>
            <p:txBody>
              <a:bodyPr anchor="ctr" rtlCol="0"/>
              <a:lstStyle/>
              <a:p>
                <a:pPr algn="ctr" defTabSz="914400" eaLnBrk="1" fontAlgn="base"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mtClean="0" spc="0" strike="noStrike" sz="2400" u="none">
                  <a:ln>
                    <a:noFill/>
                  </a:ln>
                  <a:solidFill>
                    <a:prstClr val="black">
                      <a:lumMod val="75000"/>
                      <a:lumOff val="25000"/>
                    </a:prstClr>
                  </a:solidFill>
                  <a:effectLst/>
                  <a:uLnTx/>
                  <a:uFillTx/>
                  <a:latin typeface="Calibri"/>
                  <a:ea charset="-122" panose="02010600030101010101" pitchFamily="2" typeface="宋体"/>
                  <a:cs typeface="+mn-cs"/>
                </a:endParaRPr>
              </a:p>
            </p:txBody>
          </p:sp>
        </p:grpSp>
        <p:sp>
          <p:nvSpPr>
            <p:cNvPr id="504" name="TextBox 329"/>
            <p:cNvSpPr txBox="1"/>
            <p:nvPr/>
          </p:nvSpPr>
          <p:spPr>
            <a:xfrm rot="16200000">
              <a:off x="897804" y="3266704"/>
              <a:ext cx="329432" cy="1262043"/>
            </a:xfrm>
            <a:prstGeom prst="rect">
              <a:avLst/>
            </a:prstGeom>
            <a:noFill/>
          </p:spPr>
          <p:txBody>
            <a:bodyPr bIns="0" lIns="0" rIns="0" rtlCol="0" tIns="0" vert="horz" wrap="square">
              <a:spAutoFit/>
            </a:bodyPr>
            <a:lstStyle>
              <a:defPPr>
                <a:defRPr lang="zh-CN"/>
              </a:defPPr>
              <a:lvl1pPr algn="ctr">
                <a:defRPr b="1" sz="1400">
                  <a:solidFill>
                    <a:schemeClr val="bg1"/>
                  </a:solidFill>
                  <a:latin charset="-122" panose="020b0503020204020204" pitchFamily="34" typeface="微软雅黑"/>
                  <a:ea charset="-122" pitchFamily="34" typeface="微软雅黑"/>
                </a:defRPr>
              </a:lvl1pPr>
            </a:lstStyle>
            <a:p>
              <a:pPr algn="ctr" defTabSz="914400" eaLnBrk="1" fontAlgn="base" hangingPunct="1" indent="0" latinLnBrk="0" lvl="0" marL="0" marR="0">
                <a:lnSpc>
                  <a:spcPct val="100000"/>
                </a:lnSpc>
                <a:spcBef>
                  <a:spcPct val="0"/>
                </a:spcBef>
                <a:spcAft>
                  <a:spcPct val="0"/>
                </a:spcAft>
                <a:buClrTx/>
                <a:buSzTx/>
                <a:buFontTx/>
                <a:buNone/>
                <a:defRPr/>
              </a:pPr>
              <a:r>
                <a:rPr altLang="zh-CN" b="0" baseline="0" cap="none" i="0" kern="0" kumimoji="0" lang="zh-CN" noProof="0" normalizeH="0" spc="0" strike="noStrike" sz="1333" u="none">
                  <a:ln>
                    <a:noFill/>
                  </a:ln>
                  <a:solidFill>
                    <a:srgbClr val="3F3F3F"/>
                  </a:solidFill>
                  <a:effectLst/>
                  <a:uLnTx/>
                  <a:uFillTx/>
                  <a:ea charset="-122" pitchFamily="34" typeface="微软雅黑"/>
                  <a:cs charset="-122" pitchFamily="2" typeface="宋体"/>
                </a:rPr>
                <a:t>股份制办公室</a:t>
              </a:r>
            </a:p>
          </p:txBody>
        </p:sp>
      </p:grpSp>
      <p:grpSp>
        <p:nvGrpSpPr>
          <p:cNvPr id="507" name="组合 506"/>
          <p:cNvGrpSpPr/>
          <p:nvPr/>
        </p:nvGrpSpPr>
        <p:grpSpPr>
          <a:xfrm rot="5400000">
            <a:off x="8506201" y="5200162"/>
            <a:ext cx="1310400" cy="417600"/>
            <a:chOff x="352124" y="3681535"/>
            <a:chExt cx="1356787" cy="432383"/>
          </a:xfrm>
        </p:grpSpPr>
        <p:grpSp>
          <p:nvGrpSpPr>
            <p:cNvPr id="508" name="组合 507"/>
            <p:cNvGrpSpPr/>
            <p:nvPr/>
          </p:nvGrpSpPr>
          <p:grpSpPr>
            <a:xfrm>
              <a:off x="352124" y="3681535"/>
              <a:ext cx="1356787" cy="432383"/>
              <a:chOff x="2996228" y="4233604"/>
              <a:chExt cx="3839061" cy="2756815"/>
            </a:xfrm>
            <a:effectLst>
              <a:outerShdw algn="tr" blurRad="381000" dir="8100000" dist="254000" rotWithShape="0">
                <a:prstClr val="black">
                  <a:alpha val="40000"/>
                </a:prstClr>
              </a:outerShdw>
            </a:effectLst>
          </p:grpSpPr>
          <p:sp>
            <p:nvSpPr>
              <p:cNvPr id="510" name="圆角矩形 509"/>
              <p:cNvSpPr/>
              <p:nvPr/>
            </p:nvSpPr>
            <p:spPr>
              <a:xfrm rot="16200000">
                <a:off x="3537351" y="3692481"/>
                <a:ext cx="2756815" cy="3839061"/>
              </a:xfrm>
              <a:prstGeom prst="roundRect">
                <a:avLst/>
              </a:prstGeom>
              <a:gradFill>
                <a:gsLst>
                  <a:gs pos="62000">
                    <a:sysClr lastClr="FFFFFF" val="window">
                      <a:lumMod val="95000"/>
                    </a:sysClr>
                  </a:gs>
                  <a:gs pos="0">
                    <a:sysClr lastClr="FFFFFF" val="window"/>
                  </a:gs>
                  <a:gs pos="100000">
                    <a:sysClr lastClr="FFFFFF" val="window">
                      <a:lumMod val="85000"/>
                    </a:sysClr>
                  </a:gs>
                  <a:gs pos="0">
                    <a:sysClr lastClr="FFFFFF" val="window"/>
                  </a:gs>
                </a:gsLst>
                <a:lin ang="8100000" scaled="0"/>
              </a:gradFill>
              <a:ln algn="ctr" cap="flat" cmpd="sng" w="25400">
                <a:noFill/>
                <a:prstDash val="solid"/>
              </a:ln>
              <a:effectLst/>
            </p:spPr>
            <p:txBody>
              <a:bodyPr anchor="ctr" rtlCol="0"/>
              <a:lstStyle/>
              <a:p>
                <a:pPr algn="ctr" defTabSz="914400" eaLnBrk="1" fontAlgn="base"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mtClean="0" spc="0" strike="noStrike" sz="2400" u="none">
                  <a:ln>
                    <a:noFill/>
                  </a:ln>
                  <a:solidFill>
                    <a:prstClr val="black">
                      <a:lumMod val="75000"/>
                      <a:lumOff val="25000"/>
                    </a:prstClr>
                  </a:solidFill>
                  <a:effectLst/>
                  <a:uLnTx/>
                  <a:uFillTx/>
                  <a:latin typeface="Calibri"/>
                  <a:ea charset="-122" panose="02010600030101010101" pitchFamily="2" typeface="宋体"/>
                  <a:cs typeface="+mn-cs"/>
                </a:endParaRPr>
              </a:p>
            </p:txBody>
          </p:sp>
          <p:sp>
            <p:nvSpPr>
              <p:cNvPr id="511" name="圆角矩形 510"/>
              <p:cNvSpPr/>
              <p:nvPr/>
            </p:nvSpPr>
            <p:spPr>
              <a:xfrm rot="16200000">
                <a:off x="3610693" y="3738436"/>
                <a:ext cx="2598377" cy="3740620"/>
              </a:xfrm>
              <a:prstGeom prst="roundRect">
                <a:avLst/>
              </a:prstGeom>
              <a:gradFill>
                <a:gsLst>
                  <a:gs pos="42000">
                    <a:srgbClr val="F0F0F0"/>
                  </a:gs>
                  <a:gs pos="0">
                    <a:sysClr lastClr="FFFFFF" val="window"/>
                  </a:gs>
                  <a:gs pos="100000">
                    <a:sysClr lastClr="FFFFFF" val="window">
                      <a:lumMod val="85000"/>
                    </a:sysClr>
                  </a:gs>
                  <a:gs pos="0">
                    <a:sysClr lastClr="FFFFFF" val="window"/>
                  </a:gs>
                </a:gsLst>
                <a:lin ang="18900000" scaled="0"/>
              </a:gradFill>
              <a:ln algn="ctr" cap="flat" cmpd="sng" w="25400">
                <a:noFill/>
                <a:prstDash val="solid"/>
              </a:ln>
              <a:effectLst/>
            </p:spPr>
            <p:txBody>
              <a:bodyPr anchor="ctr" rtlCol="0"/>
              <a:lstStyle/>
              <a:p>
                <a:pPr algn="ctr" defTabSz="914400" eaLnBrk="1" fontAlgn="base"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mtClean="0" spc="0" strike="noStrike" sz="2400" u="none">
                  <a:ln>
                    <a:noFill/>
                  </a:ln>
                  <a:solidFill>
                    <a:prstClr val="black">
                      <a:lumMod val="75000"/>
                      <a:lumOff val="25000"/>
                    </a:prstClr>
                  </a:solidFill>
                  <a:effectLst/>
                  <a:uLnTx/>
                  <a:uFillTx/>
                  <a:latin typeface="Calibri"/>
                  <a:ea charset="-122" panose="02010600030101010101" pitchFamily="2" typeface="宋体"/>
                  <a:cs typeface="+mn-cs"/>
                </a:endParaRPr>
              </a:p>
            </p:txBody>
          </p:sp>
        </p:grpSp>
        <p:sp>
          <p:nvSpPr>
            <p:cNvPr id="509" name="TextBox 334"/>
            <p:cNvSpPr txBox="1"/>
            <p:nvPr/>
          </p:nvSpPr>
          <p:spPr>
            <a:xfrm rot="16200000">
              <a:off x="844595" y="3319015"/>
              <a:ext cx="329432" cy="1157425"/>
            </a:xfrm>
            <a:prstGeom prst="rect">
              <a:avLst/>
            </a:prstGeom>
            <a:noFill/>
          </p:spPr>
          <p:txBody>
            <a:bodyPr bIns="0" lIns="0" rIns="0" rtlCol="0" tIns="0" vert="horz" wrap="square">
              <a:spAutoFit/>
            </a:bodyPr>
            <a:lstStyle>
              <a:defPPr>
                <a:defRPr lang="zh-CN"/>
              </a:defPPr>
              <a:lvl1pPr algn="ctr">
                <a:defRPr b="1" sz="1400">
                  <a:solidFill>
                    <a:schemeClr val="bg1"/>
                  </a:solidFill>
                  <a:latin charset="-122" panose="020b0503020204020204" pitchFamily="34" typeface="微软雅黑"/>
                  <a:ea charset="-122" pitchFamily="34" typeface="微软雅黑"/>
                </a:defRPr>
              </a:lvl1pPr>
            </a:lstStyle>
            <a:p>
              <a:pPr algn="ctr" defTabSz="914400" eaLnBrk="1" fontAlgn="base" hangingPunct="1" indent="0" latinLnBrk="0" lvl="0" marL="0" marR="0">
                <a:lnSpc>
                  <a:spcPct val="100000"/>
                </a:lnSpc>
                <a:spcBef>
                  <a:spcPct val="0"/>
                </a:spcBef>
                <a:spcAft>
                  <a:spcPct val="0"/>
                </a:spcAft>
                <a:buClrTx/>
                <a:buSzTx/>
                <a:buFontTx/>
                <a:buNone/>
                <a:defRPr/>
              </a:pPr>
              <a:r>
                <a:rPr altLang="zh-CN" b="0" baseline="0" cap="none" i="0" kern="0" kumimoji="0" lang="zh-CN" noProof="0" normalizeH="0" spc="0" strike="noStrike" sz="1467" u="none">
                  <a:ln>
                    <a:noFill/>
                  </a:ln>
                  <a:solidFill>
                    <a:srgbClr val="3F3F3F"/>
                  </a:solidFill>
                  <a:effectLst/>
                  <a:uLnTx/>
                  <a:uFillTx/>
                  <a:ea charset="-122" pitchFamily="34" typeface="微软雅黑"/>
                  <a:cs charset="-122" pitchFamily="2" typeface="宋体"/>
                </a:rPr>
                <a:t>对外投资部</a:t>
              </a:r>
            </a:p>
          </p:txBody>
        </p:sp>
      </p:grpSp>
      <p:grpSp>
        <p:nvGrpSpPr>
          <p:cNvPr id="512" name="组合 511"/>
          <p:cNvGrpSpPr/>
          <p:nvPr/>
        </p:nvGrpSpPr>
        <p:grpSpPr>
          <a:xfrm rot="5400000">
            <a:off x="8974154" y="5208440"/>
            <a:ext cx="1310400" cy="417600"/>
            <a:chOff x="352124" y="3681535"/>
            <a:chExt cx="1356787" cy="432383"/>
          </a:xfrm>
        </p:grpSpPr>
        <p:grpSp>
          <p:nvGrpSpPr>
            <p:cNvPr id="513" name="组合 512"/>
            <p:cNvGrpSpPr/>
            <p:nvPr/>
          </p:nvGrpSpPr>
          <p:grpSpPr>
            <a:xfrm>
              <a:off x="352124" y="3681535"/>
              <a:ext cx="1356787" cy="432383"/>
              <a:chOff x="2996228" y="4233604"/>
              <a:chExt cx="3839061" cy="2756815"/>
            </a:xfrm>
            <a:effectLst>
              <a:outerShdw algn="tr" blurRad="381000" dir="8100000" dist="254000" rotWithShape="0">
                <a:prstClr val="black">
                  <a:alpha val="40000"/>
                </a:prstClr>
              </a:outerShdw>
            </a:effectLst>
          </p:grpSpPr>
          <p:sp>
            <p:nvSpPr>
              <p:cNvPr id="515" name="圆角矩形 514"/>
              <p:cNvSpPr/>
              <p:nvPr/>
            </p:nvSpPr>
            <p:spPr>
              <a:xfrm rot="16200000">
                <a:off x="3537351" y="3692481"/>
                <a:ext cx="2756815" cy="3839061"/>
              </a:xfrm>
              <a:prstGeom prst="roundRect">
                <a:avLst/>
              </a:prstGeom>
              <a:gradFill>
                <a:gsLst>
                  <a:gs pos="62000">
                    <a:sysClr lastClr="FFFFFF" val="window">
                      <a:lumMod val="95000"/>
                    </a:sysClr>
                  </a:gs>
                  <a:gs pos="0">
                    <a:sysClr lastClr="FFFFFF" val="window"/>
                  </a:gs>
                  <a:gs pos="100000">
                    <a:sysClr lastClr="FFFFFF" val="window">
                      <a:lumMod val="85000"/>
                    </a:sysClr>
                  </a:gs>
                  <a:gs pos="0">
                    <a:sysClr lastClr="FFFFFF" val="window"/>
                  </a:gs>
                </a:gsLst>
                <a:lin ang="8100000" scaled="0"/>
              </a:gradFill>
              <a:ln algn="ctr" cap="flat" cmpd="sng" w="25400">
                <a:noFill/>
                <a:prstDash val="solid"/>
              </a:ln>
              <a:effectLst/>
            </p:spPr>
            <p:txBody>
              <a:bodyPr anchor="ctr" rtlCol="0"/>
              <a:lstStyle/>
              <a:p>
                <a:pPr algn="ctr" defTabSz="914400" eaLnBrk="1" fontAlgn="base"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mtClean="0" spc="0" strike="noStrike" sz="2400" u="none">
                  <a:ln>
                    <a:noFill/>
                  </a:ln>
                  <a:solidFill>
                    <a:prstClr val="black">
                      <a:lumMod val="75000"/>
                      <a:lumOff val="25000"/>
                    </a:prstClr>
                  </a:solidFill>
                  <a:effectLst/>
                  <a:uLnTx/>
                  <a:uFillTx/>
                  <a:latin typeface="Calibri"/>
                  <a:ea charset="-122" panose="02010600030101010101" pitchFamily="2" typeface="宋体"/>
                  <a:cs typeface="+mn-cs"/>
                </a:endParaRPr>
              </a:p>
            </p:txBody>
          </p:sp>
          <p:sp>
            <p:nvSpPr>
              <p:cNvPr id="516" name="圆角矩形 515"/>
              <p:cNvSpPr/>
              <p:nvPr/>
            </p:nvSpPr>
            <p:spPr>
              <a:xfrm rot="16200000">
                <a:off x="3610691" y="3738440"/>
                <a:ext cx="2598377" cy="3740620"/>
              </a:xfrm>
              <a:prstGeom prst="roundRect">
                <a:avLst/>
              </a:prstGeom>
              <a:gradFill>
                <a:gsLst>
                  <a:gs pos="42000">
                    <a:srgbClr val="F0F0F0"/>
                  </a:gs>
                  <a:gs pos="0">
                    <a:sysClr lastClr="FFFFFF" val="window"/>
                  </a:gs>
                  <a:gs pos="100000">
                    <a:sysClr lastClr="FFFFFF" val="window">
                      <a:lumMod val="85000"/>
                    </a:sysClr>
                  </a:gs>
                  <a:gs pos="0">
                    <a:sysClr lastClr="FFFFFF" val="window"/>
                  </a:gs>
                </a:gsLst>
                <a:lin ang="18900000" scaled="0"/>
              </a:gradFill>
              <a:ln algn="ctr" cap="flat" cmpd="sng" w="25400">
                <a:noFill/>
                <a:prstDash val="solid"/>
              </a:ln>
              <a:effectLst/>
            </p:spPr>
            <p:txBody>
              <a:bodyPr anchor="ctr" rtlCol="0"/>
              <a:lstStyle/>
              <a:p>
                <a:pPr algn="ctr" defTabSz="914400" eaLnBrk="1" fontAlgn="base"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mtClean="0" spc="0" strike="noStrike" sz="2400" u="none">
                  <a:ln>
                    <a:noFill/>
                  </a:ln>
                  <a:solidFill>
                    <a:prstClr val="black">
                      <a:lumMod val="75000"/>
                      <a:lumOff val="25000"/>
                    </a:prstClr>
                  </a:solidFill>
                  <a:effectLst/>
                  <a:uLnTx/>
                  <a:uFillTx/>
                  <a:latin typeface="Calibri"/>
                  <a:ea charset="-122" panose="02010600030101010101" pitchFamily="2" typeface="宋体"/>
                  <a:cs typeface="+mn-cs"/>
                </a:endParaRPr>
              </a:p>
            </p:txBody>
          </p:sp>
        </p:grpSp>
        <p:sp>
          <p:nvSpPr>
            <p:cNvPr id="514" name="TextBox 339"/>
            <p:cNvSpPr txBox="1"/>
            <p:nvPr/>
          </p:nvSpPr>
          <p:spPr>
            <a:xfrm rot="16200000">
              <a:off x="924560" y="3434758"/>
              <a:ext cx="329432" cy="925940"/>
            </a:xfrm>
            <a:prstGeom prst="rect">
              <a:avLst/>
            </a:prstGeom>
            <a:noFill/>
          </p:spPr>
          <p:txBody>
            <a:bodyPr bIns="0" lIns="0" rIns="0" rtlCol="0" tIns="0" vert="horz" wrap="square">
              <a:spAutoFit/>
            </a:bodyPr>
            <a:lstStyle>
              <a:defPPr>
                <a:defRPr lang="zh-CN"/>
              </a:defPPr>
              <a:lvl1pPr algn="ctr">
                <a:defRPr b="1" sz="1400">
                  <a:solidFill>
                    <a:schemeClr val="bg1"/>
                  </a:solidFill>
                  <a:latin charset="-122" panose="020b0503020204020204" pitchFamily="34" typeface="微软雅黑"/>
                  <a:ea charset="-122" pitchFamily="34" typeface="微软雅黑"/>
                </a:defRPr>
              </a:lvl1pPr>
            </a:lstStyle>
            <a:p>
              <a:pPr algn="ctr" defTabSz="914400" eaLnBrk="1" fontAlgn="base" hangingPunct="1" indent="0" latinLnBrk="0" lvl="0" marL="0" marR="0">
                <a:lnSpc>
                  <a:spcPct val="100000"/>
                </a:lnSpc>
                <a:spcBef>
                  <a:spcPct val="0"/>
                </a:spcBef>
                <a:spcAft>
                  <a:spcPct val="0"/>
                </a:spcAft>
                <a:buClrTx/>
                <a:buSzTx/>
                <a:buFontTx/>
                <a:buNone/>
                <a:defRPr/>
              </a:pPr>
              <a:r>
                <a:rPr altLang="zh-CN" b="0" baseline="0" cap="none" i="0" kern="0" kumimoji="0" lang="zh-CN" noProof="0" normalizeH="0" spc="0" strike="noStrike" sz="1467" u="none">
                  <a:ln>
                    <a:noFill/>
                  </a:ln>
                  <a:solidFill>
                    <a:srgbClr val="3F3F3F"/>
                  </a:solidFill>
                  <a:effectLst/>
                  <a:uLnTx/>
                  <a:uFillTx/>
                  <a:ea charset="-122" pitchFamily="34" typeface="微软雅黑"/>
                  <a:cs charset="-122" pitchFamily="2" typeface="宋体"/>
                </a:rPr>
                <a:t>商务中心</a:t>
              </a:r>
            </a:p>
          </p:txBody>
        </p:sp>
      </p:grpSp>
      <p:grpSp>
        <p:nvGrpSpPr>
          <p:cNvPr id="517" name="组合 516"/>
          <p:cNvGrpSpPr/>
          <p:nvPr/>
        </p:nvGrpSpPr>
        <p:grpSpPr>
          <a:xfrm rot="5400000">
            <a:off x="9458189" y="5204173"/>
            <a:ext cx="1310400" cy="417600"/>
            <a:chOff x="352124" y="3681535"/>
            <a:chExt cx="1356787" cy="432383"/>
          </a:xfrm>
        </p:grpSpPr>
        <p:grpSp>
          <p:nvGrpSpPr>
            <p:cNvPr id="518" name="组合 517"/>
            <p:cNvGrpSpPr/>
            <p:nvPr/>
          </p:nvGrpSpPr>
          <p:grpSpPr>
            <a:xfrm>
              <a:off x="352124" y="3681535"/>
              <a:ext cx="1356787" cy="432383"/>
              <a:chOff x="2996228" y="4233604"/>
              <a:chExt cx="3839061" cy="2756815"/>
            </a:xfrm>
            <a:effectLst>
              <a:outerShdw algn="tr" blurRad="381000" dir="8100000" dist="254000" rotWithShape="0">
                <a:prstClr val="black">
                  <a:alpha val="40000"/>
                </a:prstClr>
              </a:outerShdw>
            </a:effectLst>
          </p:grpSpPr>
          <p:sp>
            <p:nvSpPr>
              <p:cNvPr id="520" name="圆角矩形 519"/>
              <p:cNvSpPr/>
              <p:nvPr/>
            </p:nvSpPr>
            <p:spPr>
              <a:xfrm rot="16200000">
                <a:off x="3537351" y="3692481"/>
                <a:ext cx="2756815" cy="3839061"/>
              </a:xfrm>
              <a:prstGeom prst="roundRect">
                <a:avLst/>
              </a:prstGeom>
              <a:gradFill>
                <a:gsLst>
                  <a:gs pos="62000">
                    <a:sysClr lastClr="FFFFFF" val="window">
                      <a:lumMod val="95000"/>
                    </a:sysClr>
                  </a:gs>
                  <a:gs pos="0">
                    <a:sysClr lastClr="FFFFFF" val="window"/>
                  </a:gs>
                  <a:gs pos="100000">
                    <a:sysClr lastClr="FFFFFF" val="window">
                      <a:lumMod val="85000"/>
                    </a:sysClr>
                  </a:gs>
                  <a:gs pos="0">
                    <a:sysClr lastClr="FFFFFF" val="window"/>
                  </a:gs>
                </a:gsLst>
                <a:lin ang="8100000" scaled="0"/>
              </a:gradFill>
              <a:ln algn="ctr" cap="flat" cmpd="sng" w="25400">
                <a:noFill/>
                <a:prstDash val="solid"/>
              </a:ln>
              <a:effectLst/>
            </p:spPr>
            <p:txBody>
              <a:bodyPr anchor="ctr" rtlCol="0"/>
              <a:lstStyle/>
              <a:p>
                <a:pPr algn="ctr" defTabSz="914400" eaLnBrk="1" fontAlgn="base"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mtClean="0" spc="0" strike="noStrike" sz="2400" u="none">
                  <a:ln>
                    <a:noFill/>
                  </a:ln>
                  <a:solidFill>
                    <a:prstClr val="black">
                      <a:lumMod val="75000"/>
                      <a:lumOff val="25000"/>
                    </a:prstClr>
                  </a:solidFill>
                  <a:effectLst/>
                  <a:uLnTx/>
                  <a:uFillTx/>
                  <a:latin typeface="Calibri"/>
                  <a:ea charset="-122" panose="02010600030101010101" pitchFamily="2" typeface="宋体"/>
                  <a:cs typeface="+mn-cs"/>
                </a:endParaRPr>
              </a:p>
            </p:txBody>
          </p:sp>
          <p:sp>
            <p:nvSpPr>
              <p:cNvPr id="521" name="圆角矩形 520"/>
              <p:cNvSpPr/>
              <p:nvPr/>
            </p:nvSpPr>
            <p:spPr>
              <a:xfrm rot="16200000">
                <a:off x="3610693" y="3759394"/>
                <a:ext cx="2598377" cy="3740620"/>
              </a:xfrm>
              <a:prstGeom prst="roundRect">
                <a:avLst/>
              </a:prstGeom>
              <a:gradFill>
                <a:gsLst>
                  <a:gs pos="42000">
                    <a:srgbClr val="F0F0F0"/>
                  </a:gs>
                  <a:gs pos="0">
                    <a:sysClr lastClr="FFFFFF" val="window"/>
                  </a:gs>
                  <a:gs pos="100000">
                    <a:sysClr lastClr="FFFFFF" val="window">
                      <a:lumMod val="85000"/>
                    </a:sysClr>
                  </a:gs>
                  <a:gs pos="0">
                    <a:sysClr lastClr="FFFFFF" val="window"/>
                  </a:gs>
                </a:gsLst>
                <a:lin ang="18900000" scaled="0"/>
              </a:gradFill>
              <a:ln algn="ctr" cap="flat" cmpd="sng" w="25400">
                <a:noFill/>
                <a:prstDash val="solid"/>
              </a:ln>
              <a:effectLst/>
            </p:spPr>
            <p:txBody>
              <a:bodyPr anchor="ctr" rtlCol="0"/>
              <a:lstStyle/>
              <a:p>
                <a:pPr algn="ctr" defTabSz="914400" eaLnBrk="1" fontAlgn="base"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mtClean="0" spc="0" strike="noStrike" sz="2400" u="none">
                  <a:ln>
                    <a:noFill/>
                  </a:ln>
                  <a:solidFill>
                    <a:prstClr val="black">
                      <a:lumMod val="75000"/>
                      <a:lumOff val="25000"/>
                    </a:prstClr>
                  </a:solidFill>
                  <a:effectLst/>
                  <a:uLnTx/>
                  <a:uFillTx/>
                  <a:latin typeface="Calibri"/>
                  <a:ea charset="-122" panose="02010600030101010101" pitchFamily="2" typeface="宋体"/>
                  <a:cs typeface="+mn-cs"/>
                </a:endParaRPr>
              </a:p>
            </p:txBody>
          </p:sp>
        </p:grpSp>
        <p:sp>
          <p:nvSpPr>
            <p:cNvPr id="519" name="TextBox 344"/>
            <p:cNvSpPr txBox="1"/>
            <p:nvPr/>
          </p:nvSpPr>
          <p:spPr>
            <a:xfrm rot="16200000">
              <a:off x="808819" y="3550499"/>
              <a:ext cx="329432" cy="694455"/>
            </a:xfrm>
            <a:prstGeom prst="rect">
              <a:avLst/>
            </a:prstGeom>
            <a:noFill/>
          </p:spPr>
          <p:txBody>
            <a:bodyPr bIns="0" lIns="0" rIns="0" rtlCol="0" tIns="0" vert="horz" wrap="square">
              <a:spAutoFit/>
            </a:bodyPr>
            <a:lstStyle>
              <a:defPPr>
                <a:defRPr lang="zh-CN"/>
              </a:defPPr>
              <a:lvl1pPr algn="ctr">
                <a:defRPr b="1" sz="1400">
                  <a:solidFill>
                    <a:schemeClr val="bg1"/>
                  </a:solidFill>
                  <a:latin charset="-122" panose="020b0503020204020204" pitchFamily="34" typeface="微软雅黑"/>
                  <a:ea charset="-122" pitchFamily="34" typeface="微软雅黑"/>
                </a:defRPr>
              </a:lvl1pPr>
            </a:lstStyle>
            <a:p>
              <a:pPr algn="ctr" defTabSz="914400" eaLnBrk="1" fontAlgn="base" hangingPunct="1" indent="0" latinLnBrk="0" lvl="0" marL="0" marR="0">
                <a:lnSpc>
                  <a:spcPct val="100000"/>
                </a:lnSpc>
                <a:spcBef>
                  <a:spcPct val="0"/>
                </a:spcBef>
                <a:spcAft>
                  <a:spcPct val="0"/>
                </a:spcAft>
                <a:buClrTx/>
                <a:buSzTx/>
                <a:buFontTx/>
                <a:buNone/>
                <a:defRPr/>
              </a:pPr>
              <a:r>
                <a:rPr altLang="zh-CN" b="0" baseline="0" cap="none" i="0" kern="0" kumimoji="0" lang="zh-CN" noProof="0" normalizeH="0" spc="0" strike="noStrike" sz="1467" u="none">
                  <a:ln>
                    <a:noFill/>
                  </a:ln>
                  <a:solidFill>
                    <a:srgbClr val="3F3F3F"/>
                  </a:solidFill>
                  <a:effectLst/>
                  <a:uLnTx/>
                  <a:uFillTx/>
                  <a:ea charset="-122" pitchFamily="34" typeface="微软雅黑"/>
                  <a:cs charset="-122" pitchFamily="2" typeface="宋体"/>
                </a:rPr>
                <a:t>销售部</a:t>
              </a:r>
            </a:p>
          </p:txBody>
        </p:sp>
      </p:grpSp>
      <p:grpSp>
        <p:nvGrpSpPr>
          <p:cNvPr id="522" name="组合 521"/>
          <p:cNvGrpSpPr/>
          <p:nvPr/>
        </p:nvGrpSpPr>
        <p:grpSpPr>
          <a:xfrm rot="5400000">
            <a:off x="9928787" y="5198995"/>
            <a:ext cx="1310400" cy="417600"/>
            <a:chOff x="352124" y="3681535"/>
            <a:chExt cx="1356787" cy="432383"/>
          </a:xfrm>
        </p:grpSpPr>
        <p:grpSp>
          <p:nvGrpSpPr>
            <p:cNvPr id="523" name="组合 522"/>
            <p:cNvGrpSpPr/>
            <p:nvPr/>
          </p:nvGrpSpPr>
          <p:grpSpPr>
            <a:xfrm>
              <a:off x="352124" y="3681535"/>
              <a:ext cx="1356787" cy="432383"/>
              <a:chOff x="2996228" y="4233604"/>
              <a:chExt cx="3839061" cy="2756815"/>
            </a:xfrm>
            <a:effectLst>
              <a:outerShdw algn="tr" blurRad="381000" dir="8100000" dist="254000" rotWithShape="0">
                <a:prstClr val="black">
                  <a:alpha val="40000"/>
                </a:prstClr>
              </a:outerShdw>
            </a:effectLst>
          </p:grpSpPr>
          <p:sp>
            <p:nvSpPr>
              <p:cNvPr id="525" name="圆角矩形 524"/>
              <p:cNvSpPr/>
              <p:nvPr/>
            </p:nvSpPr>
            <p:spPr>
              <a:xfrm rot="16200000">
                <a:off x="3537351" y="3692481"/>
                <a:ext cx="2756815" cy="3839061"/>
              </a:xfrm>
              <a:prstGeom prst="roundRect">
                <a:avLst/>
              </a:prstGeom>
              <a:gradFill>
                <a:gsLst>
                  <a:gs pos="62000">
                    <a:sysClr lastClr="FFFFFF" val="window">
                      <a:lumMod val="95000"/>
                    </a:sysClr>
                  </a:gs>
                  <a:gs pos="0">
                    <a:sysClr lastClr="FFFFFF" val="window"/>
                  </a:gs>
                  <a:gs pos="100000">
                    <a:sysClr lastClr="FFFFFF" val="window">
                      <a:lumMod val="85000"/>
                    </a:sysClr>
                  </a:gs>
                  <a:gs pos="0">
                    <a:sysClr lastClr="FFFFFF" val="window"/>
                  </a:gs>
                </a:gsLst>
                <a:lin ang="8100000" scaled="0"/>
              </a:gradFill>
              <a:ln algn="ctr" cap="flat" cmpd="sng" w="25400">
                <a:noFill/>
                <a:prstDash val="solid"/>
              </a:ln>
              <a:effectLst/>
            </p:spPr>
            <p:txBody>
              <a:bodyPr anchor="ctr" rtlCol="0"/>
              <a:lstStyle/>
              <a:p>
                <a:pPr algn="ctr" defTabSz="914400" eaLnBrk="1" fontAlgn="base"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mtClean="0" spc="0" strike="noStrike" sz="2400" u="none">
                  <a:ln>
                    <a:noFill/>
                  </a:ln>
                  <a:solidFill>
                    <a:prstClr val="black">
                      <a:lumMod val="75000"/>
                      <a:lumOff val="25000"/>
                    </a:prstClr>
                  </a:solidFill>
                  <a:effectLst/>
                  <a:uLnTx/>
                  <a:uFillTx/>
                  <a:latin typeface="Calibri"/>
                  <a:ea charset="-122" panose="02010600030101010101" pitchFamily="2" typeface="宋体"/>
                  <a:cs typeface="+mn-cs"/>
                </a:endParaRPr>
              </a:p>
            </p:txBody>
          </p:sp>
          <p:sp>
            <p:nvSpPr>
              <p:cNvPr id="526" name="圆角矩形 525"/>
              <p:cNvSpPr/>
              <p:nvPr/>
            </p:nvSpPr>
            <p:spPr>
              <a:xfrm rot="16200000">
                <a:off x="3610693" y="3759394"/>
                <a:ext cx="2598377" cy="3740620"/>
              </a:xfrm>
              <a:prstGeom prst="roundRect">
                <a:avLst/>
              </a:prstGeom>
              <a:gradFill>
                <a:gsLst>
                  <a:gs pos="42000">
                    <a:srgbClr val="F0F0F0"/>
                  </a:gs>
                  <a:gs pos="0">
                    <a:sysClr lastClr="FFFFFF" val="window"/>
                  </a:gs>
                  <a:gs pos="100000">
                    <a:sysClr lastClr="FFFFFF" val="window">
                      <a:lumMod val="85000"/>
                    </a:sysClr>
                  </a:gs>
                  <a:gs pos="0">
                    <a:sysClr lastClr="FFFFFF" val="window"/>
                  </a:gs>
                </a:gsLst>
                <a:lin ang="18900000" scaled="0"/>
              </a:gradFill>
              <a:ln algn="ctr" cap="flat" cmpd="sng" w="25400">
                <a:noFill/>
                <a:prstDash val="solid"/>
              </a:ln>
              <a:effectLst/>
            </p:spPr>
            <p:txBody>
              <a:bodyPr anchor="ctr" rtlCol="0"/>
              <a:lstStyle/>
              <a:p>
                <a:pPr algn="ctr" defTabSz="914400" eaLnBrk="1" fontAlgn="base"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mtClean="0" spc="0" strike="noStrike" sz="2400" u="none">
                  <a:ln>
                    <a:noFill/>
                  </a:ln>
                  <a:solidFill>
                    <a:prstClr val="black">
                      <a:lumMod val="75000"/>
                      <a:lumOff val="25000"/>
                    </a:prstClr>
                  </a:solidFill>
                  <a:effectLst/>
                  <a:uLnTx/>
                  <a:uFillTx/>
                  <a:latin typeface="Calibri"/>
                  <a:ea charset="-122" panose="02010600030101010101" pitchFamily="2" typeface="宋体"/>
                  <a:cs typeface="+mn-cs"/>
                </a:endParaRPr>
              </a:p>
            </p:txBody>
          </p:sp>
        </p:grpSp>
        <p:sp>
          <p:nvSpPr>
            <p:cNvPr id="524" name="TextBox 349"/>
            <p:cNvSpPr txBox="1"/>
            <p:nvPr/>
          </p:nvSpPr>
          <p:spPr>
            <a:xfrm rot="16200000">
              <a:off x="845803" y="3319014"/>
              <a:ext cx="329432" cy="1157425"/>
            </a:xfrm>
            <a:prstGeom prst="rect">
              <a:avLst/>
            </a:prstGeom>
            <a:noFill/>
          </p:spPr>
          <p:txBody>
            <a:bodyPr bIns="0" lIns="0" rIns="0" rtlCol="0" tIns="0" vert="horz" wrap="square">
              <a:spAutoFit/>
            </a:bodyPr>
            <a:lstStyle>
              <a:defPPr>
                <a:defRPr lang="zh-CN"/>
              </a:defPPr>
              <a:lvl1pPr algn="ctr">
                <a:defRPr b="1" sz="1400">
                  <a:solidFill>
                    <a:schemeClr val="bg1"/>
                  </a:solidFill>
                  <a:latin charset="-122" panose="020b0503020204020204" pitchFamily="34" typeface="微软雅黑"/>
                  <a:ea charset="-122" pitchFamily="34" typeface="微软雅黑"/>
                </a:defRPr>
              </a:lvl1pPr>
            </a:lstStyle>
            <a:p>
              <a:pPr algn="ctr" defTabSz="914400" eaLnBrk="1" fontAlgn="base" hangingPunct="1" indent="0" latinLnBrk="0" lvl="0" marL="0" marR="0">
                <a:lnSpc>
                  <a:spcPct val="100000"/>
                </a:lnSpc>
                <a:spcBef>
                  <a:spcPct val="0"/>
                </a:spcBef>
                <a:spcAft>
                  <a:spcPct val="0"/>
                </a:spcAft>
                <a:buClrTx/>
                <a:buSzTx/>
                <a:buFontTx/>
                <a:buNone/>
                <a:defRPr/>
              </a:pPr>
              <a:r>
                <a:rPr altLang="zh-CN" b="0" baseline="0" cap="none" i="0" kern="0" kumimoji="0" lang="zh-CN" noProof="0" normalizeH="0" spc="0" strike="noStrike" sz="1467" u="none">
                  <a:ln>
                    <a:noFill/>
                  </a:ln>
                  <a:solidFill>
                    <a:srgbClr val="3F3F3F"/>
                  </a:solidFill>
                  <a:effectLst/>
                  <a:uLnTx/>
                  <a:uFillTx/>
                  <a:ea charset="-122" pitchFamily="34" typeface="微软雅黑"/>
                  <a:cs charset="-122" pitchFamily="2" typeface="宋体"/>
                </a:rPr>
                <a:t>售后服务部</a:t>
              </a:r>
            </a:p>
          </p:txBody>
        </p:sp>
      </p:grpSp>
      <p:grpSp>
        <p:nvGrpSpPr>
          <p:cNvPr id="527" name="组合 526"/>
          <p:cNvGrpSpPr/>
          <p:nvPr/>
        </p:nvGrpSpPr>
        <p:grpSpPr>
          <a:xfrm rot="5400000">
            <a:off x="10398553" y="5202259"/>
            <a:ext cx="1310400" cy="417600"/>
            <a:chOff x="352124" y="3681535"/>
            <a:chExt cx="1356787" cy="432383"/>
          </a:xfrm>
        </p:grpSpPr>
        <p:grpSp>
          <p:nvGrpSpPr>
            <p:cNvPr id="528" name="组合 527"/>
            <p:cNvGrpSpPr/>
            <p:nvPr/>
          </p:nvGrpSpPr>
          <p:grpSpPr>
            <a:xfrm>
              <a:off x="352124" y="3681535"/>
              <a:ext cx="1356787" cy="432383"/>
              <a:chOff x="2996228" y="4233604"/>
              <a:chExt cx="3839061" cy="2756815"/>
            </a:xfrm>
            <a:effectLst>
              <a:outerShdw algn="tr" blurRad="381000" dir="8100000" dist="254000" rotWithShape="0">
                <a:prstClr val="black">
                  <a:alpha val="40000"/>
                </a:prstClr>
              </a:outerShdw>
            </a:effectLst>
          </p:grpSpPr>
          <p:sp>
            <p:nvSpPr>
              <p:cNvPr id="530" name="圆角矩形 529"/>
              <p:cNvSpPr/>
              <p:nvPr/>
            </p:nvSpPr>
            <p:spPr>
              <a:xfrm rot="16200000">
                <a:off x="3537351" y="3692481"/>
                <a:ext cx="2756815" cy="3839061"/>
              </a:xfrm>
              <a:prstGeom prst="roundRect">
                <a:avLst/>
              </a:prstGeom>
              <a:gradFill>
                <a:gsLst>
                  <a:gs pos="62000">
                    <a:sysClr lastClr="FFFFFF" val="window">
                      <a:lumMod val="95000"/>
                    </a:sysClr>
                  </a:gs>
                  <a:gs pos="0">
                    <a:sysClr lastClr="FFFFFF" val="window"/>
                  </a:gs>
                  <a:gs pos="100000">
                    <a:sysClr lastClr="FFFFFF" val="window">
                      <a:lumMod val="85000"/>
                    </a:sysClr>
                  </a:gs>
                  <a:gs pos="0">
                    <a:sysClr lastClr="FFFFFF" val="window"/>
                  </a:gs>
                </a:gsLst>
                <a:lin ang="8100000" scaled="0"/>
              </a:gradFill>
              <a:ln algn="ctr" cap="flat" cmpd="sng" w="25400">
                <a:noFill/>
                <a:prstDash val="solid"/>
              </a:ln>
              <a:effectLst/>
            </p:spPr>
            <p:txBody>
              <a:bodyPr anchor="ctr" rtlCol="0"/>
              <a:lstStyle/>
              <a:p>
                <a:pPr algn="ctr" defTabSz="914400" eaLnBrk="1" fontAlgn="base"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mtClean="0" spc="0" strike="noStrike" sz="2400" u="none">
                  <a:ln>
                    <a:noFill/>
                  </a:ln>
                  <a:solidFill>
                    <a:prstClr val="black">
                      <a:lumMod val="75000"/>
                      <a:lumOff val="25000"/>
                    </a:prstClr>
                  </a:solidFill>
                  <a:effectLst/>
                  <a:uLnTx/>
                  <a:uFillTx/>
                  <a:latin typeface="Calibri"/>
                  <a:ea charset="-122" panose="02010600030101010101" pitchFamily="2" typeface="宋体"/>
                  <a:cs typeface="+mn-cs"/>
                </a:endParaRPr>
              </a:p>
            </p:txBody>
          </p:sp>
          <p:sp>
            <p:nvSpPr>
              <p:cNvPr id="531" name="圆角矩形 530"/>
              <p:cNvSpPr/>
              <p:nvPr/>
            </p:nvSpPr>
            <p:spPr>
              <a:xfrm rot="16200000">
                <a:off x="3610693" y="3738436"/>
                <a:ext cx="2598377" cy="3740620"/>
              </a:xfrm>
              <a:prstGeom prst="roundRect">
                <a:avLst/>
              </a:prstGeom>
              <a:gradFill>
                <a:gsLst>
                  <a:gs pos="42000">
                    <a:srgbClr val="F0F0F0"/>
                  </a:gs>
                  <a:gs pos="0">
                    <a:sysClr lastClr="FFFFFF" val="window"/>
                  </a:gs>
                  <a:gs pos="100000">
                    <a:sysClr lastClr="FFFFFF" val="window">
                      <a:lumMod val="85000"/>
                    </a:sysClr>
                  </a:gs>
                  <a:gs pos="0">
                    <a:sysClr lastClr="FFFFFF" val="window"/>
                  </a:gs>
                </a:gsLst>
                <a:lin ang="18900000" scaled="0"/>
              </a:gradFill>
              <a:ln algn="ctr" cap="flat" cmpd="sng" w="25400">
                <a:noFill/>
                <a:prstDash val="solid"/>
              </a:ln>
              <a:effectLst/>
            </p:spPr>
            <p:txBody>
              <a:bodyPr anchor="ctr" rtlCol="0"/>
              <a:lstStyle/>
              <a:p>
                <a:pPr algn="ctr" defTabSz="914400" eaLnBrk="1" fontAlgn="base"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mtClean="0" spc="0" strike="noStrike" sz="2400" u="none">
                  <a:ln>
                    <a:noFill/>
                  </a:ln>
                  <a:solidFill>
                    <a:prstClr val="black">
                      <a:lumMod val="75000"/>
                      <a:lumOff val="25000"/>
                    </a:prstClr>
                  </a:solidFill>
                  <a:effectLst/>
                  <a:uLnTx/>
                  <a:uFillTx/>
                  <a:latin typeface="Calibri"/>
                  <a:ea charset="-122" panose="02010600030101010101" pitchFamily="2" typeface="宋体"/>
                  <a:cs typeface="+mn-cs"/>
                </a:endParaRPr>
              </a:p>
            </p:txBody>
          </p:sp>
        </p:grpSp>
        <p:sp>
          <p:nvSpPr>
            <p:cNvPr id="529" name="TextBox 354"/>
            <p:cNvSpPr txBox="1"/>
            <p:nvPr/>
          </p:nvSpPr>
          <p:spPr>
            <a:xfrm rot="16200000">
              <a:off x="808819" y="3550501"/>
              <a:ext cx="329432" cy="694455"/>
            </a:xfrm>
            <a:prstGeom prst="rect">
              <a:avLst/>
            </a:prstGeom>
            <a:noFill/>
          </p:spPr>
          <p:txBody>
            <a:bodyPr bIns="0" lIns="0" rIns="0" rtlCol="0" tIns="0" vert="horz" wrap="square">
              <a:spAutoFit/>
            </a:bodyPr>
            <a:lstStyle>
              <a:defPPr>
                <a:defRPr lang="zh-CN"/>
              </a:defPPr>
              <a:lvl1pPr algn="ctr">
                <a:defRPr b="1" sz="1400">
                  <a:solidFill>
                    <a:schemeClr val="bg1"/>
                  </a:solidFill>
                  <a:latin charset="-122" panose="020b0503020204020204" pitchFamily="34" typeface="微软雅黑"/>
                  <a:ea charset="-122" pitchFamily="34" typeface="微软雅黑"/>
                </a:defRPr>
              </a:lvl1pPr>
            </a:lstStyle>
            <a:p>
              <a:pPr algn="ctr" defTabSz="914400" eaLnBrk="1" fontAlgn="base" hangingPunct="1" indent="0" latinLnBrk="0" lvl="0" marL="0" marR="0">
                <a:lnSpc>
                  <a:spcPct val="100000"/>
                </a:lnSpc>
                <a:spcBef>
                  <a:spcPct val="0"/>
                </a:spcBef>
                <a:spcAft>
                  <a:spcPct val="0"/>
                </a:spcAft>
                <a:buClrTx/>
                <a:buSzTx/>
                <a:buFontTx/>
                <a:buNone/>
                <a:defRPr/>
              </a:pPr>
              <a:r>
                <a:rPr altLang="zh-CN" b="0" baseline="0" cap="none" i="0" kern="0" kumimoji="0" lang="zh-CN" noProof="0" normalizeH="0" spc="0" strike="noStrike" sz="1467" u="none">
                  <a:ln>
                    <a:noFill/>
                  </a:ln>
                  <a:solidFill>
                    <a:srgbClr val="3F3F3F"/>
                  </a:solidFill>
                  <a:effectLst/>
                  <a:uLnTx/>
                  <a:uFillTx/>
                  <a:ea charset="-122" pitchFamily="34" typeface="微软雅黑"/>
                  <a:cs charset="-122" pitchFamily="2" typeface="宋体"/>
                </a:rPr>
                <a:t>外贸部</a:t>
              </a:r>
            </a:p>
          </p:txBody>
        </p:sp>
      </p:grpSp>
      <p:grpSp>
        <p:nvGrpSpPr>
          <p:cNvPr id="532" name="组合 531"/>
          <p:cNvGrpSpPr/>
          <p:nvPr/>
        </p:nvGrpSpPr>
        <p:grpSpPr>
          <a:xfrm rot="5400000">
            <a:off x="10871999" y="5200163"/>
            <a:ext cx="1310400" cy="417600"/>
            <a:chOff x="352124" y="3681535"/>
            <a:chExt cx="1356787" cy="432383"/>
          </a:xfrm>
        </p:grpSpPr>
        <p:grpSp>
          <p:nvGrpSpPr>
            <p:cNvPr id="533" name="组合 532"/>
            <p:cNvGrpSpPr/>
            <p:nvPr/>
          </p:nvGrpSpPr>
          <p:grpSpPr>
            <a:xfrm>
              <a:off x="352124" y="3681535"/>
              <a:ext cx="1356787" cy="432383"/>
              <a:chOff x="2996228" y="4233604"/>
              <a:chExt cx="3839061" cy="2756815"/>
            </a:xfrm>
            <a:effectLst>
              <a:outerShdw algn="tr" blurRad="381000" dir="8100000" dist="254000" rotWithShape="0">
                <a:prstClr val="black">
                  <a:alpha val="40000"/>
                </a:prstClr>
              </a:outerShdw>
            </a:effectLst>
          </p:grpSpPr>
          <p:sp>
            <p:nvSpPr>
              <p:cNvPr id="535" name="圆角矩形 534"/>
              <p:cNvSpPr/>
              <p:nvPr/>
            </p:nvSpPr>
            <p:spPr>
              <a:xfrm rot="16200000">
                <a:off x="3537351" y="3692481"/>
                <a:ext cx="2756815" cy="3839061"/>
              </a:xfrm>
              <a:prstGeom prst="roundRect">
                <a:avLst/>
              </a:prstGeom>
              <a:gradFill>
                <a:gsLst>
                  <a:gs pos="62000">
                    <a:sysClr lastClr="FFFFFF" val="window">
                      <a:lumMod val="95000"/>
                    </a:sysClr>
                  </a:gs>
                  <a:gs pos="0">
                    <a:sysClr lastClr="FFFFFF" val="window"/>
                  </a:gs>
                  <a:gs pos="100000">
                    <a:sysClr lastClr="FFFFFF" val="window">
                      <a:lumMod val="85000"/>
                    </a:sysClr>
                  </a:gs>
                  <a:gs pos="0">
                    <a:sysClr lastClr="FFFFFF" val="window"/>
                  </a:gs>
                </a:gsLst>
                <a:lin ang="8100000" scaled="0"/>
              </a:gradFill>
              <a:ln algn="ctr" cap="flat" cmpd="sng" w="25400">
                <a:noFill/>
                <a:prstDash val="solid"/>
              </a:ln>
              <a:effectLst/>
            </p:spPr>
            <p:txBody>
              <a:bodyPr anchor="ctr" rtlCol="0"/>
              <a:lstStyle/>
              <a:p>
                <a:pPr algn="ctr" defTabSz="914400" eaLnBrk="1" fontAlgn="base"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mtClean="0" spc="0" strike="noStrike" sz="2400" u="none">
                  <a:ln>
                    <a:noFill/>
                  </a:ln>
                  <a:solidFill>
                    <a:prstClr val="black">
                      <a:lumMod val="75000"/>
                      <a:lumOff val="25000"/>
                    </a:prstClr>
                  </a:solidFill>
                  <a:effectLst/>
                  <a:uLnTx/>
                  <a:uFillTx/>
                  <a:latin typeface="Calibri"/>
                  <a:ea charset="-122" panose="02010600030101010101" pitchFamily="2" typeface="宋体"/>
                  <a:cs typeface="+mn-cs"/>
                </a:endParaRPr>
              </a:p>
            </p:txBody>
          </p:sp>
          <p:sp>
            <p:nvSpPr>
              <p:cNvPr id="536" name="圆角矩形 535"/>
              <p:cNvSpPr/>
              <p:nvPr/>
            </p:nvSpPr>
            <p:spPr>
              <a:xfrm rot="16200000">
                <a:off x="3610693" y="3738436"/>
                <a:ext cx="2598377" cy="3740620"/>
              </a:xfrm>
              <a:prstGeom prst="roundRect">
                <a:avLst/>
              </a:prstGeom>
              <a:gradFill>
                <a:gsLst>
                  <a:gs pos="42000">
                    <a:srgbClr val="F0F0F0"/>
                  </a:gs>
                  <a:gs pos="0">
                    <a:sysClr lastClr="FFFFFF" val="window"/>
                  </a:gs>
                  <a:gs pos="100000">
                    <a:sysClr lastClr="FFFFFF" val="window">
                      <a:lumMod val="85000"/>
                    </a:sysClr>
                  </a:gs>
                  <a:gs pos="0">
                    <a:sysClr lastClr="FFFFFF" val="window"/>
                  </a:gs>
                </a:gsLst>
                <a:lin ang="18900000" scaled="0"/>
              </a:gradFill>
              <a:ln algn="ctr" cap="flat" cmpd="sng" w="25400">
                <a:noFill/>
                <a:prstDash val="solid"/>
              </a:ln>
              <a:effectLst/>
            </p:spPr>
            <p:txBody>
              <a:bodyPr anchor="ctr" rtlCol="0"/>
              <a:lstStyle/>
              <a:p>
                <a:pPr algn="ctr" defTabSz="914400" eaLnBrk="1" fontAlgn="base"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mtClean="0" spc="0" strike="noStrike" sz="2400" u="none">
                  <a:ln>
                    <a:noFill/>
                  </a:ln>
                  <a:solidFill>
                    <a:prstClr val="black">
                      <a:lumMod val="75000"/>
                      <a:lumOff val="25000"/>
                    </a:prstClr>
                  </a:solidFill>
                  <a:effectLst/>
                  <a:uLnTx/>
                  <a:uFillTx/>
                  <a:latin typeface="Calibri"/>
                  <a:ea charset="-122" panose="02010600030101010101" pitchFamily="2" typeface="宋体"/>
                  <a:cs typeface="+mn-cs"/>
                </a:endParaRPr>
              </a:p>
            </p:txBody>
          </p:sp>
        </p:grpSp>
        <p:sp>
          <p:nvSpPr>
            <p:cNvPr id="534" name="TextBox 359"/>
            <p:cNvSpPr txBox="1"/>
            <p:nvPr/>
          </p:nvSpPr>
          <p:spPr>
            <a:xfrm rot="16200000">
              <a:off x="808819" y="3550499"/>
              <a:ext cx="329432" cy="694455"/>
            </a:xfrm>
            <a:prstGeom prst="rect">
              <a:avLst/>
            </a:prstGeom>
            <a:noFill/>
          </p:spPr>
          <p:txBody>
            <a:bodyPr bIns="0" lIns="0" rIns="0" rtlCol="0" tIns="0" vert="horz" wrap="square">
              <a:spAutoFit/>
            </a:bodyPr>
            <a:lstStyle>
              <a:defPPr>
                <a:defRPr lang="zh-CN"/>
              </a:defPPr>
              <a:lvl1pPr algn="ctr">
                <a:defRPr b="1" sz="1400">
                  <a:solidFill>
                    <a:schemeClr val="bg1"/>
                  </a:solidFill>
                  <a:latin charset="-122" panose="020b0503020204020204" pitchFamily="34" typeface="微软雅黑"/>
                  <a:ea charset="-122" pitchFamily="34" typeface="微软雅黑"/>
                </a:defRPr>
              </a:lvl1pPr>
            </a:lstStyle>
            <a:p>
              <a:pPr algn="ctr" defTabSz="914400" eaLnBrk="1" fontAlgn="base" hangingPunct="1" indent="0" latinLnBrk="0" lvl="0" marL="0" marR="0">
                <a:lnSpc>
                  <a:spcPct val="100000"/>
                </a:lnSpc>
                <a:spcBef>
                  <a:spcPct val="0"/>
                </a:spcBef>
                <a:spcAft>
                  <a:spcPct val="0"/>
                </a:spcAft>
                <a:buClrTx/>
                <a:buSzTx/>
                <a:buFontTx/>
                <a:buNone/>
                <a:defRPr/>
              </a:pPr>
              <a:r>
                <a:rPr altLang="zh-CN" b="0" baseline="0" cap="none" i="0" kern="0" kumimoji="0" lang="zh-CN" noProof="0" normalizeH="0" spc="0" strike="noStrike" sz="1467" u="none">
                  <a:ln>
                    <a:noFill/>
                  </a:ln>
                  <a:solidFill>
                    <a:srgbClr val="3F3F3F"/>
                  </a:solidFill>
                  <a:effectLst/>
                  <a:uLnTx/>
                  <a:uFillTx/>
                  <a:ea charset="-122" pitchFamily="34" typeface="微软雅黑"/>
                  <a:cs charset="-122" pitchFamily="2" typeface="宋体"/>
                </a:rPr>
                <a:t>加工部</a:t>
              </a:r>
            </a:p>
          </p:txBody>
        </p:sp>
      </p:grpSp>
    </p:spTree>
    <p:extLst>
      <p:ext uri="{BB962C8B-B14F-4D97-AF65-F5344CB8AC3E}">
        <p14:creationId val="1072241691"/>
      </p:ext>
    </p:extLst>
  </p:cSld>
  <p:clrMapOvr>
    <a:masterClrMapping/>
  </p:clrMapOvr>
  <mc:AlternateContent>
    <mc:Choice Requires="p15">
      <p:transition p14:dur="1250" spd="slow">
        <p15:prstTrans prst="pageCurlDoubl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 presetSubtype="2">
                                  <p:stCondLst>
                                    <p:cond delay="0"/>
                                  </p:stCondLst>
                                  <p:childTnLst>
                                    <p:set>
                                      <p:cBhvr>
                                        <p:cTn dur="1" fill="hold" id="6">
                                          <p:stCondLst>
                                            <p:cond delay="0"/>
                                          </p:stCondLst>
                                        </p:cTn>
                                        <p:tgtEl>
                                          <p:spTgt spid="9"/>
                                        </p:tgtEl>
                                        <p:attrNameLst>
                                          <p:attrName>style.visibility</p:attrName>
                                        </p:attrNameLst>
                                      </p:cBhvr>
                                      <p:to>
                                        <p:strVal val="visible"/>
                                      </p:to>
                                    </p:set>
                                    <p:anim calcmode="lin" valueType="num">
                                      <p:cBhvr additive="base">
                                        <p:cTn dur="500" fill="hold" id="7"/>
                                        <p:tgtEl>
                                          <p:spTgt spid="9"/>
                                        </p:tgtEl>
                                        <p:attrNameLst>
                                          <p:attrName>ppt_x</p:attrName>
                                        </p:attrNameLst>
                                      </p:cBhvr>
                                      <p:tavLst>
                                        <p:tav tm="0">
                                          <p:val>
                                            <p:strVal val="1+#ppt_w/2"/>
                                          </p:val>
                                        </p:tav>
                                        <p:tav tm="100000">
                                          <p:val>
                                            <p:strVal val="#ppt_x"/>
                                          </p:val>
                                        </p:tav>
                                      </p:tavLst>
                                    </p:anim>
                                    <p:anim calcmode="lin" valueType="num">
                                      <p:cBhvr additive="base">
                                        <p:cTn dur="500" fill="hold" id="8"/>
                                        <p:tgtEl>
                                          <p:spTgt spid="9"/>
                                        </p:tgtEl>
                                        <p:attrNameLst>
                                          <p:attrName>ppt_y</p:attrName>
                                        </p:attrNameLst>
                                      </p:cBhvr>
                                      <p:tavLst>
                                        <p:tav tm="0">
                                          <p:val>
                                            <p:strVal val="#ppt_y"/>
                                          </p:val>
                                        </p:tav>
                                        <p:tav tm="100000">
                                          <p:val>
                                            <p:strVal val="#ppt_y"/>
                                          </p:val>
                                        </p:tav>
                                      </p:tavLst>
                                    </p:anim>
                                  </p:childTnLst>
                                </p:cTn>
                              </p:par>
                              <p:par>
                                <p:cTn fill="hold" id="9" nodeType="withEffect" presetClass="entr" presetID="22" presetSubtype="2">
                                  <p:stCondLst>
                                    <p:cond delay="100"/>
                                  </p:stCondLst>
                                  <p:childTnLst>
                                    <p:set>
                                      <p:cBhvr>
                                        <p:cTn dur="1" fill="hold" id="10">
                                          <p:stCondLst>
                                            <p:cond delay="0"/>
                                          </p:stCondLst>
                                        </p:cTn>
                                        <p:tgtEl>
                                          <p:spTgt spid="10"/>
                                        </p:tgtEl>
                                        <p:attrNameLst>
                                          <p:attrName>style.visibility</p:attrName>
                                        </p:attrNameLst>
                                      </p:cBhvr>
                                      <p:to>
                                        <p:strVal val="visible"/>
                                      </p:to>
                                    </p:set>
                                    <p:animEffect filter="wipe(right)" transition="in">
                                      <p:cBhvr>
                                        <p:cTn dur="500" id="11"/>
                                        <p:tgtEl>
                                          <p:spTgt spid="10"/>
                                        </p:tgtEl>
                                      </p:cBhvr>
                                    </p:animEffect>
                                  </p:childTnLst>
                                </p:cTn>
                              </p:par>
                            </p:childTnLst>
                          </p:cTn>
                        </p:par>
                        <p:par>
                          <p:cTn fill="hold" id="12" nodeType="afterGroup">
                            <p:stCondLst>
                              <p:cond delay="600"/>
                            </p:stCondLst>
                            <p:childTnLst>
                              <p:par>
                                <p:cTn fill="hold" grpId="0" id="13" nodeType="afterEffect" presetClass="entr" presetID="41" presetSubtype="0">
                                  <p:stCondLst>
                                    <p:cond delay="0"/>
                                  </p:stCondLst>
                                  <p:iterate type="lt">
                                    <p:tmPct val="10000"/>
                                  </p:iterate>
                                  <p:childTnLst>
                                    <p:set>
                                      <p:cBhvr>
                                        <p:cTn dur="1" fill="hold" id="14">
                                          <p:stCondLst>
                                            <p:cond delay="0"/>
                                          </p:stCondLst>
                                        </p:cTn>
                                        <p:tgtEl>
                                          <p:spTgt spid="8"/>
                                        </p:tgtEl>
                                        <p:attrNameLst>
                                          <p:attrName>style.visibility</p:attrName>
                                        </p:attrNameLst>
                                      </p:cBhvr>
                                      <p:to>
                                        <p:strVal val="visible"/>
                                      </p:to>
                                    </p:set>
                                    <p:anim calcmode="lin" valueType="num">
                                      <p:cBhvr>
                                        <p:cTn dur="400" fill="hold" id="15"/>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dur="400" fill="hold" id="16"/>
                                        <p:tgtEl>
                                          <p:spTgt spid="8"/>
                                        </p:tgtEl>
                                        <p:attrNameLst>
                                          <p:attrName>ppt_y</p:attrName>
                                        </p:attrNameLst>
                                      </p:cBhvr>
                                      <p:tavLst>
                                        <p:tav tm="0">
                                          <p:val>
                                            <p:strVal val="#ppt_y"/>
                                          </p:val>
                                        </p:tav>
                                        <p:tav tm="100000">
                                          <p:val>
                                            <p:strVal val="#ppt_y"/>
                                          </p:val>
                                        </p:tav>
                                      </p:tavLst>
                                    </p:anim>
                                    <p:anim calcmode="lin" valueType="num">
                                      <p:cBhvr>
                                        <p:cTn dur="400" fill="hold" id="17"/>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dur="400" fill="hold" id="18"/>
                                        <p:tgtEl>
                                          <p:spTgt spid="8"/>
                                        </p:tgtEl>
                                        <p:attrNameLst>
                                          <p:attrName>ppt_w</p:attrName>
                                        </p:attrNameLst>
                                      </p:cBhvr>
                                      <p:tavLst>
                                        <p:tav tm="0">
                                          <p:val>
                                            <p:strVal val="#ppt_w/10"/>
                                          </p:val>
                                        </p:tav>
                                        <p:tav tm="50000">
                                          <p:val>
                                            <p:strVal val="#ppt_w+.01"/>
                                          </p:val>
                                        </p:tav>
                                        <p:tav tm="100000">
                                          <p:val>
                                            <p:strVal val="#ppt_w"/>
                                          </p:val>
                                        </p:tav>
                                      </p:tavLst>
                                    </p:anim>
                                    <p:animEffect filter="fade" transition="in">
                                      <p:cBhvr>
                                        <p:cTn dur="400" id="19" tmFilter="0,0; .5, 1; 1, 1"/>
                                        <p:tgtEl>
                                          <p:spTgt spid="8"/>
                                        </p:tgtEl>
                                      </p:cBhvr>
                                    </p:animEffect>
                                  </p:childTnLst>
                                </p:cTn>
                              </p:par>
                            </p:childTnLst>
                          </p:cTn>
                        </p:par>
                        <p:par>
                          <p:cTn fill="hold" id="20" nodeType="afterGroup">
                            <p:stCondLst>
                              <p:cond delay="1000"/>
                            </p:stCondLst>
                            <p:childTnLst>
                              <p:par>
                                <p:cTn fill="hold" id="21" nodeType="afterEffect" presetClass="entr" presetID="53" presetSubtype="0">
                                  <p:stCondLst>
                                    <p:cond delay="0"/>
                                  </p:stCondLst>
                                  <p:childTnLst>
                                    <p:set>
                                      <p:cBhvr>
                                        <p:cTn dur="1" fill="hold" id="22">
                                          <p:stCondLst>
                                            <p:cond delay="0"/>
                                          </p:stCondLst>
                                        </p:cTn>
                                        <p:tgtEl>
                                          <p:spTgt spid="258"/>
                                        </p:tgtEl>
                                        <p:attrNameLst>
                                          <p:attrName>style.visibility</p:attrName>
                                        </p:attrNameLst>
                                      </p:cBhvr>
                                      <p:to>
                                        <p:strVal val="visible"/>
                                      </p:to>
                                    </p:set>
                                    <p:anim calcmode="lin" valueType="num">
                                      <p:cBhvr>
                                        <p:cTn dur="500" fill="hold" id="23"/>
                                        <p:tgtEl>
                                          <p:spTgt spid="258"/>
                                        </p:tgtEl>
                                        <p:attrNameLst>
                                          <p:attrName>ppt_w</p:attrName>
                                        </p:attrNameLst>
                                      </p:cBhvr>
                                      <p:tavLst>
                                        <p:tav tm="0">
                                          <p:val>
                                            <p:fltVal val="0"/>
                                          </p:val>
                                        </p:tav>
                                        <p:tav tm="100000">
                                          <p:val>
                                            <p:strVal val="#ppt_w"/>
                                          </p:val>
                                        </p:tav>
                                      </p:tavLst>
                                    </p:anim>
                                    <p:anim calcmode="lin" valueType="num">
                                      <p:cBhvr>
                                        <p:cTn dur="500" fill="hold" id="24"/>
                                        <p:tgtEl>
                                          <p:spTgt spid="258"/>
                                        </p:tgtEl>
                                        <p:attrNameLst>
                                          <p:attrName>ppt_h</p:attrName>
                                        </p:attrNameLst>
                                      </p:cBhvr>
                                      <p:tavLst>
                                        <p:tav tm="0">
                                          <p:val>
                                            <p:fltVal val="0"/>
                                          </p:val>
                                        </p:tav>
                                        <p:tav tm="100000">
                                          <p:val>
                                            <p:strVal val="#ppt_h"/>
                                          </p:val>
                                        </p:tav>
                                      </p:tavLst>
                                    </p:anim>
                                    <p:animEffect filter="fade" transition="in">
                                      <p:cBhvr>
                                        <p:cTn dur="500" id="25"/>
                                        <p:tgtEl>
                                          <p:spTgt spid="258"/>
                                        </p:tgtEl>
                                      </p:cBhvr>
                                    </p:animEffect>
                                    <p:anim calcmode="lin" valueType="num">
                                      <p:cBhvr>
                                        <p:cTn dur="500" fill="hold" id="26"/>
                                        <p:tgtEl>
                                          <p:spTgt spid="258"/>
                                        </p:tgtEl>
                                        <p:attrNameLst>
                                          <p:attrName>ppt_x</p:attrName>
                                        </p:attrNameLst>
                                      </p:cBhvr>
                                      <p:tavLst>
                                        <p:tav tm="0">
                                          <p:val>
                                            <p:fltVal val="0.5"/>
                                          </p:val>
                                        </p:tav>
                                        <p:tav tm="100000">
                                          <p:val>
                                            <p:strVal val="#ppt_x"/>
                                          </p:val>
                                        </p:tav>
                                      </p:tavLst>
                                    </p:anim>
                                    <p:anim calcmode="lin" valueType="num">
                                      <p:cBhvr>
                                        <p:cTn dur="500" fill="hold" id="27"/>
                                        <p:tgtEl>
                                          <p:spTgt spid="258"/>
                                        </p:tgtEl>
                                        <p:attrNameLst>
                                          <p:attrName>ppt_y</p:attrName>
                                        </p:attrNameLst>
                                      </p:cBhvr>
                                      <p:tavLst>
                                        <p:tav tm="0">
                                          <p:val>
                                            <p:fltVal val="0.5"/>
                                          </p:val>
                                        </p:tav>
                                        <p:tav tm="100000">
                                          <p:val>
                                            <p:strVal val="#ppt_y"/>
                                          </p:val>
                                        </p:tav>
                                      </p:tavLst>
                                    </p:anim>
                                  </p:childTnLst>
                                </p:cTn>
                              </p:par>
                            </p:childTnLst>
                          </p:cTn>
                        </p:par>
                        <p:par>
                          <p:cTn fill="hold" id="28" nodeType="afterGroup">
                            <p:stCondLst>
                              <p:cond delay="1500"/>
                            </p:stCondLst>
                            <p:childTnLst>
                              <p:par>
                                <p:cTn fill="hold" id="29" nodeType="afterEffect" presetClass="entr" presetID="53" presetSubtype="0">
                                  <p:stCondLst>
                                    <p:cond delay="0"/>
                                  </p:stCondLst>
                                  <p:childTnLst>
                                    <p:set>
                                      <p:cBhvr>
                                        <p:cTn dur="1" fill="hold" id="30">
                                          <p:stCondLst>
                                            <p:cond delay="0"/>
                                          </p:stCondLst>
                                        </p:cTn>
                                        <p:tgtEl>
                                          <p:spTgt spid="263"/>
                                        </p:tgtEl>
                                        <p:attrNameLst>
                                          <p:attrName>style.visibility</p:attrName>
                                        </p:attrNameLst>
                                      </p:cBhvr>
                                      <p:to>
                                        <p:strVal val="visible"/>
                                      </p:to>
                                    </p:set>
                                    <p:anim calcmode="lin" valueType="num">
                                      <p:cBhvr>
                                        <p:cTn dur="500" fill="hold" id="31"/>
                                        <p:tgtEl>
                                          <p:spTgt spid="263"/>
                                        </p:tgtEl>
                                        <p:attrNameLst>
                                          <p:attrName>ppt_w</p:attrName>
                                        </p:attrNameLst>
                                      </p:cBhvr>
                                      <p:tavLst>
                                        <p:tav tm="0">
                                          <p:val>
                                            <p:fltVal val="0"/>
                                          </p:val>
                                        </p:tav>
                                        <p:tav tm="100000">
                                          <p:val>
                                            <p:strVal val="#ppt_w"/>
                                          </p:val>
                                        </p:tav>
                                      </p:tavLst>
                                    </p:anim>
                                    <p:anim calcmode="lin" valueType="num">
                                      <p:cBhvr>
                                        <p:cTn dur="500" fill="hold" id="32"/>
                                        <p:tgtEl>
                                          <p:spTgt spid="263"/>
                                        </p:tgtEl>
                                        <p:attrNameLst>
                                          <p:attrName>ppt_h</p:attrName>
                                        </p:attrNameLst>
                                      </p:cBhvr>
                                      <p:tavLst>
                                        <p:tav tm="0">
                                          <p:val>
                                            <p:fltVal val="0"/>
                                          </p:val>
                                        </p:tav>
                                        <p:tav tm="100000">
                                          <p:val>
                                            <p:strVal val="#ppt_h"/>
                                          </p:val>
                                        </p:tav>
                                      </p:tavLst>
                                    </p:anim>
                                    <p:animEffect filter="fade" transition="in">
                                      <p:cBhvr>
                                        <p:cTn dur="500" id="33"/>
                                        <p:tgtEl>
                                          <p:spTgt spid="263"/>
                                        </p:tgtEl>
                                      </p:cBhvr>
                                    </p:animEffect>
                                    <p:anim calcmode="lin" valueType="num">
                                      <p:cBhvr>
                                        <p:cTn dur="500" fill="hold" id="34"/>
                                        <p:tgtEl>
                                          <p:spTgt spid="263"/>
                                        </p:tgtEl>
                                        <p:attrNameLst>
                                          <p:attrName>ppt_x</p:attrName>
                                        </p:attrNameLst>
                                      </p:cBhvr>
                                      <p:tavLst>
                                        <p:tav tm="0">
                                          <p:val>
                                            <p:fltVal val="0.5"/>
                                          </p:val>
                                        </p:tav>
                                        <p:tav tm="100000">
                                          <p:val>
                                            <p:strVal val="#ppt_x"/>
                                          </p:val>
                                        </p:tav>
                                      </p:tavLst>
                                    </p:anim>
                                    <p:anim calcmode="lin" valueType="num">
                                      <p:cBhvr>
                                        <p:cTn dur="500" fill="hold" id="35"/>
                                        <p:tgtEl>
                                          <p:spTgt spid="263"/>
                                        </p:tgtEl>
                                        <p:attrNameLst>
                                          <p:attrName>ppt_y</p:attrName>
                                        </p:attrNameLst>
                                      </p:cBhvr>
                                      <p:tavLst>
                                        <p:tav tm="0">
                                          <p:val>
                                            <p:fltVal val="0.5"/>
                                          </p:val>
                                        </p:tav>
                                        <p:tav tm="100000">
                                          <p:val>
                                            <p:strVal val="#ppt_y"/>
                                          </p:val>
                                        </p:tav>
                                      </p:tavLst>
                                    </p:anim>
                                  </p:childTnLst>
                                </p:cTn>
                              </p:par>
                            </p:childTnLst>
                          </p:cTn>
                        </p:par>
                        <p:par>
                          <p:cTn fill="hold" id="36" nodeType="afterGroup">
                            <p:stCondLst>
                              <p:cond delay="2000"/>
                            </p:stCondLst>
                            <p:childTnLst>
                              <p:par>
                                <p:cTn fill="hold" id="37" nodeType="afterEffect" presetClass="entr" presetID="22" presetSubtype="1">
                                  <p:stCondLst>
                                    <p:cond delay="0"/>
                                  </p:stCondLst>
                                  <p:childTnLst>
                                    <p:set>
                                      <p:cBhvr>
                                        <p:cTn dur="1" fill="hold" id="38">
                                          <p:stCondLst>
                                            <p:cond delay="0"/>
                                          </p:stCondLst>
                                        </p:cTn>
                                        <p:tgtEl>
                                          <p:spTgt spid="152"/>
                                        </p:tgtEl>
                                        <p:attrNameLst>
                                          <p:attrName>style.visibility</p:attrName>
                                        </p:attrNameLst>
                                      </p:cBhvr>
                                      <p:to>
                                        <p:strVal val="visible"/>
                                      </p:to>
                                    </p:set>
                                    <p:animEffect filter="wipe(up)" transition="in">
                                      <p:cBhvr>
                                        <p:cTn dur="500" id="39"/>
                                        <p:tgtEl>
                                          <p:spTgt spid="152"/>
                                        </p:tgtEl>
                                      </p:cBhvr>
                                    </p:animEffect>
                                  </p:childTnLst>
                                </p:cTn>
                              </p:par>
                            </p:childTnLst>
                          </p:cTn>
                        </p:par>
                        <p:par>
                          <p:cTn fill="hold" id="40" nodeType="afterGroup">
                            <p:stCondLst>
                              <p:cond delay="2500"/>
                            </p:stCondLst>
                            <p:childTnLst>
                              <p:par>
                                <p:cTn fill="hold" id="41" nodeType="afterEffect" presetClass="entr" presetID="16" presetSubtype="37">
                                  <p:stCondLst>
                                    <p:cond delay="0"/>
                                  </p:stCondLst>
                                  <p:childTnLst>
                                    <p:set>
                                      <p:cBhvr>
                                        <p:cTn dur="1" fill="hold" id="42">
                                          <p:stCondLst>
                                            <p:cond delay="0"/>
                                          </p:stCondLst>
                                        </p:cTn>
                                        <p:tgtEl>
                                          <p:spTgt spid="148"/>
                                        </p:tgtEl>
                                        <p:attrNameLst>
                                          <p:attrName>style.visibility</p:attrName>
                                        </p:attrNameLst>
                                      </p:cBhvr>
                                      <p:to>
                                        <p:strVal val="visible"/>
                                      </p:to>
                                    </p:set>
                                    <p:animEffect filter="barn(outVertical)" transition="in">
                                      <p:cBhvr>
                                        <p:cTn dur="500" id="43"/>
                                        <p:tgtEl>
                                          <p:spTgt spid="148"/>
                                        </p:tgtEl>
                                      </p:cBhvr>
                                    </p:animEffect>
                                  </p:childTnLst>
                                </p:cTn>
                              </p:par>
                            </p:childTnLst>
                          </p:cTn>
                        </p:par>
                        <p:par>
                          <p:cTn fill="hold" id="44" nodeType="afterGroup">
                            <p:stCondLst>
                              <p:cond delay="3000"/>
                            </p:stCondLst>
                            <p:childTnLst>
                              <p:par>
                                <p:cTn fill="hold" id="45" nodeType="afterEffect" presetClass="entr" presetID="22" presetSubtype="1">
                                  <p:stCondLst>
                                    <p:cond delay="0"/>
                                  </p:stCondLst>
                                  <p:childTnLst>
                                    <p:set>
                                      <p:cBhvr>
                                        <p:cTn dur="1" fill="hold" id="46">
                                          <p:stCondLst>
                                            <p:cond delay="0"/>
                                          </p:stCondLst>
                                        </p:cTn>
                                        <p:tgtEl>
                                          <p:spTgt spid="154"/>
                                        </p:tgtEl>
                                        <p:attrNameLst>
                                          <p:attrName>style.visibility</p:attrName>
                                        </p:attrNameLst>
                                      </p:cBhvr>
                                      <p:to>
                                        <p:strVal val="visible"/>
                                      </p:to>
                                    </p:set>
                                    <p:animEffect filter="wipe(up)" transition="in">
                                      <p:cBhvr>
                                        <p:cTn dur="500" id="47"/>
                                        <p:tgtEl>
                                          <p:spTgt spid="154"/>
                                        </p:tgtEl>
                                      </p:cBhvr>
                                    </p:animEffect>
                                  </p:childTnLst>
                                </p:cTn>
                              </p:par>
                              <p:par>
                                <p:cTn fill="hold" id="48" nodeType="withEffect" presetClass="entr" presetID="22" presetSubtype="1">
                                  <p:stCondLst>
                                    <p:cond delay="0"/>
                                  </p:stCondLst>
                                  <p:childTnLst>
                                    <p:set>
                                      <p:cBhvr>
                                        <p:cTn dur="1" fill="hold" id="49">
                                          <p:stCondLst>
                                            <p:cond delay="0"/>
                                          </p:stCondLst>
                                        </p:cTn>
                                        <p:tgtEl>
                                          <p:spTgt spid="153"/>
                                        </p:tgtEl>
                                        <p:attrNameLst>
                                          <p:attrName>style.visibility</p:attrName>
                                        </p:attrNameLst>
                                      </p:cBhvr>
                                      <p:to>
                                        <p:strVal val="visible"/>
                                      </p:to>
                                    </p:set>
                                    <p:animEffect filter="wipe(up)" transition="in">
                                      <p:cBhvr>
                                        <p:cTn dur="500" id="50"/>
                                        <p:tgtEl>
                                          <p:spTgt spid="153"/>
                                        </p:tgtEl>
                                      </p:cBhvr>
                                    </p:animEffect>
                                  </p:childTnLst>
                                </p:cTn>
                              </p:par>
                            </p:childTnLst>
                          </p:cTn>
                        </p:par>
                        <p:par>
                          <p:cTn fill="hold" id="51" nodeType="afterGroup">
                            <p:stCondLst>
                              <p:cond delay="3500"/>
                            </p:stCondLst>
                            <p:childTnLst>
                              <p:par>
                                <p:cTn fill="hold" id="52" nodeType="afterEffect" presetClass="entr" presetID="53" presetSubtype="0">
                                  <p:stCondLst>
                                    <p:cond delay="0"/>
                                  </p:stCondLst>
                                  <p:childTnLst>
                                    <p:set>
                                      <p:cBhvr>
                                        <p:cTn dur="1" fill="hold" id="53">
                                          <p:stCondLst>
                                            <p:cond delay="0"/>
                                          </p:stCondLst>
                                        </p:cTn>
                                        <p:tgtEl>
                                          <p:spTgt spid="170"/>
                                        </p:tgtEl>
                                        <p:attrNameLst>
                                          <p:attrName>style.visibility</p:attrName>
                                        </p:attrNameLst>
                                      </p:cBhvr>
                                      <p:to>
                                        <p:strVal val="visible"/>
                                      </p:to>
                                    </p:set>
                                    <p:anim calcmode="lin" valueType="num">
                                      <p:cBhvr>
                                        <p:cTn dur="500" fill="hold" id="54"/>
                                        <p:tgtEl>
                                          <p:spTgt spid="170"/>
                                        </p:tgtEl>
                                        <p:attrNameLst>
                                          <p:attrName>ppt_w</p:attrName>
                                        </p:attrNameLst>
                                      </p:cBhvr>
                                      <p:tavLst>
                                        <p:tav tm="0">
                                          <p:val>
                                            <p:fltVal val="0"/>
                                          </p:val>
                                        </p:tav>
                                        <p:tav tm="100000">
                                          <p:val>
                                            <p:strVal val="#ppt_w"/>
                                          </p:val>
                                        </p:tav>
                                      </p:tavLst>
                                    </p:anim>
                                    <p:anim calcmode="lin" valueType="num">
                                      <p:cBhvr>
                                        <p:cTn dur="500" fill="hold" id="55"/>
                                        <p:tgtEl>
                                          <p:spTgt spid="170"/>
                                        </p:tgtEl>
                                        <p:attrNameLst>
                                          <p:attrName>ppt_h</p:attrName>
                                        </p:attrNameLst>
                                      </p:cBhvr>
                                      <p:tavLst>
                                        <p:tav tm="0">
                                          <p:val>
                                            <p:fltVal val="0"/>
                                          </p:val>
                                        </p:tav>
                                        <p:tav tm="100000">
                                          <p:val>
                                            <p:strVal val="#ppt_h"/>
                                          </p:val>
                                        </p:tav>
                                      </p:tavLst>
                                    </p:anim>
                                    <p:animEffect filter="fade" transition="in">
                                      <p:cBhvr>
                                        <p:cTn dur="500" id="56"/>
                                        <p:tgtEl>
                                          <p:spTgt spid="170"/>
                                        </p:tgtEl>
                                      </p:cBhvr>
                                    </p:animEffect>
                                  </p:childTnLst>
                                </p:cTn>
                              </p:par>
                              <p:par>
                                <p:cTn fill="hold" id="57" nodeType="withEffect" presetClass="entr" presetID="53" presetSubtype="0">
                                  <p:stCondLst>
                                    <p:cond delay="0"/>
                                  </p:stCondLst>
                                  <p:childTnLst>
                                    <p:set>
                                      <p:cBhvr>
                                        <p:cTn dur="1" fill="hold" id="58">
                                          <p:stCondLst>
                                            <p:cond delay="0"/>
                                          </p:stCondLst>
                                        </p:cTn>
                                        <p:tgtEl>
                                          <p:spTgt spid="165"/>
                                        </p:tgtEl>
                                        <p:attrNameLst>
                                          <p:attrName>style.visibility</p:attrName>
                                        </p:attrNameLst>
                                      </p:cBhvr>
                                      <p:to>
                                        <p:strVal val="visible"/>
                                      </p:to>
                                    </p:set>
                                    <p:anim calcmode="lin" valueType="num">
                                      <p:cBhvr>
                                        <p:cTn dur="500" fill="hold" id="59"/>
                                        <p:tgtEl>
                                          <p:spTgt spid="165"/>
                                        </p:tgtEl>
                                        <p:attrNameLst>
                                          <p:attrName>ppt_w</p:attrName>
                                        </p:attrNameLst>
                                      </p:cBhvr>
                                      <p:tavLst>
                                        <p:tav tm="0">
                                          <p:val>
                                            <p:fltVal val="0"/>
                                          </p:val>
                                        </p:tav>
                                        <p:tav tm="100000">
                                          <p:val>
                                            <p:strVal val="#ppt_w"/>
                                          </p:val>
                                        </p:tav>
                                      </p:tavLst>
                                    </p:anim>
                                    <p:anim calcmode="lin" valueType="num">
                                      <p:cBhvr>
                                        <p:cTn dur="500" fill="hold" id="60"/>
                                        <p:tgtEl>
                                          <p:spTgt spid="165"/>
                                        </p:tgtEl>
                                        <p:attrNameLst>
                                          <p:attrName>ppt_h</p:attrName>
                                        </p:attrNameLst>
                                      </p:cBhvr>
                                      <p:tavLst>
                                        <p:tav tm="0">
                                          <p:val>
                                            <p:fltVal val="0"/>
                                          </p:val>
                                        </p:tav>
                                        <p:tav tm="100000">
                                          <p:val>
                                            <p:strVal val="#ppt_h"/>
                                          </p:val>
                                        </p:tav>
                                      </p:tavLst>
                                    </p:anim>
                                    <p:animEffect filter="fade" transition="in">
                                      <p:cBhvr>
                                        <p:cTn dur="500" id="61"/>
                                        <p:tgtEl>
                                          <p:spTgt spid="165"/>
                                        </p:tgtEl>
                                      </p:cBhvr>
                                    </p:animEffect>
                                  </p:childTnLst>
                                </p:cTn>
                              </p:par>
                              <p:par>
                                <p:cTn fill="hold" id="62" nodeType="withEffect" presetClass="entr" presetID="53" presetSubtype="0">
                                  <p:stCondLst>
                                    <p:cond delay="0"/>
                                  </p:stCondLst>
                                  <p:childTnLst>
                                    <p:set>
                                      <p:cBhvr>
                                        <p:cTn dur="1" fill="hold" id="63">
                                          <p:stCondLst>
                                            <p:cond delay="0"/>
                                          </p:stCondLst>
                                        </p:cTn>
                                        <p:tgtEl>
                                          <p:spTgt spid="268"/>
                                        </p:tgtEl>
                                        <p:attrNameLst>
                                          <p:attrName>style.visibility</p:attrName>
                                        </p:attrNameLst>
                                      </p:cBhvr>
                                      <p:to>
                                        <p:strVal val="visible"/>
                                      </p:to>
                                    </p:set>
                                    <p:anim calcmode="lin" valueType="num">
                                      <p:cBhvr>
                                        <p:cTn dur="500" fill="hold" id="64"/>
                                        <p:tgtEl>
                                          <p:spTgt spid="268"/>
                                        </p:tgtEl>
                                        <p:attrNameLst>
                                          <p:attrName>ppt_w</p:attrName>
                                        </p:attrNameLst>
                                      </p:cBhvr>
                                      <p:tavLst>
                                        <p:tav tm="0">
                                          <p:val>
                                            <p:fltVal val="0"/>
                                          </p:val>
                                        </p:tav>
                                        <p:tav tm="100000">
                                          <p:val>
                                            <p:strVal val="#ppt_w"/>
                                          </p:val>
                                        </p:tav>
                                      </p:tavLst>
                                    </p:anim>
                                    <p:anim calcmode="lin" valueType="num">
                                      <p:cBhvr>
                                        <p:cTn dur="500" fill="hold" id="65"/>
                                        <p:tgtEl>
                                          <p:spTgt spid="268"/>
                                        </p:tgtEl>
                                        <p:attrNameLst>
                                          <p:attrName>ppt_h</p:attrName>
                                        </p:attrNameLst>
                                      </p:cBhvr>
                                      <p:tavLst>
                                        <p:tav tm="0">
                                          <p:val>
                                            <p:fltVal val="0"/>
                                          </p:val>
                                        </p:tav>
                                        <p:tav tm="100000">
                                          <p:val>
                                            <p:strVal val="#ppt_h"/>
                                          </p:val>
                                        </p:tav>
                                      </p:tavLst>
                                    </p:anim>
                                    <p:animEffect filter="fade" transition="in">
                                      <p:cBhvr>
                                        <p:cTn dur="500" id="66"/>
                                        <p:tgtEl>
                                          <p:spTgt spid="268"/>
                                        </p:tgtEl>
                                      </p:cBhvr>
                                    </p:animEffect>
                                  </p:childTnLst>
                                </p:cTn>
                              </p:par>
                            </p:childTnLst>
                          </p:cTn>
                        </p:par>
                        <p:par>
                          <p:cTn fill="hold" id="67" nodeType="afterGroup">
                            <p:stCondLst>
                              <p:cond delay="4000"/>
                            </p:stCondLst>
                            <p:childTnLst>
                              <p:par>
                                <p:cTn fill="hold" id="68" nodeType="afterEffect" presetClass="entr" presetID="16" presetSubtype="37">
                                  <p:stCondLst>
                                    <p:cond delay="0"/>
                                  </p:stCondLst>
                                  <p:childTnLst>
                                    <p:set>
                                      <p:cBhvr>
                                        <p:cTn dur="1" fill="hold" id="69">
                                          <p:stCondLst>
                                            <p:cond delay="0"/>
                                          </p:stCondLst>
                                        </p:cTn>
                                        <p:tgtEl>
                                          <p:spTgt spid="149"/>
                                        </p:tgtEl>
                                        <p:attrNameLst>
                                          <p:attrName>style.visibility</p:attrName>
                                        </p:attrNameLst>
                                      </p:cBhvr>
                                      <p:to>
                                        <p:strVal val="visible"/>
                                      </p:to>
                                    </p:set>
                                    <p:animEffect filter="barn(outVertical)" transition="in">
                                      <p:cBhvr>
                                        <p:cTn dur="500" id="70"/>
                                        <p:tgtEl>
                                          <p:spTgt spid="149"/>
                                        </p:tgtEl>
                                      </p:cBhvr>
                                    </p:animEffect>
                                  </p:childTnLst>
                                </p:cTn>
                              </p:par>
                              <p:par>
                                <p:cTn fill="hold" id="71" nodeType="withEffect" presetClass="entr" presetID="16" presetSubtype="37">
                                  <p:stCondLst>
                                    <p:cond delay="0"/>
                                  </p:stCondLst>
                                  <p:childTnLst>
                                    <p:set>
                                      <p:cBhvr>
                                        <p:cTn dur="1" fill="hold" id="72">
                                          <p:stCondLst>
                                            <p:cond delay="0"/>
                                          </p:stCondLst>
                                        </p:cTn>
                                        <p:tgtEl>
                                          <p:spTgt spid="150"/>
                                        </p:tgtEl>
                                        <p:attrNameLst>
                                          <p:attrName>style.visibility</p:attrName>
                                        </p:attrNameLst>
                                      </p:cBhvr>
                                      <p:to>
                                        <p:strVal val="visible"/>
                                      </p:to>
                                    </p:set>
                                    <p:animEffect filter="barn(outVertical)" transition="in">
                                      <p:cBhvr>
                                        <p:cTn dur="500" id="73"/>
                                        <p:tgtEl>
                                          <p:spTgt spid="150"/>
                                        </p:tgtEl>
                                      </p:cBhvr>
                                    </p:animEffect>
                                  </p:childTnLst>
                                </p:cTn>
                              </p:par>
                              <p:par>
                                <p:cTn fill="hold" id="74" nodeType="withEffect" presetClass="entr" presetID="16" presetSubtype="37">
                                  <p:stCondLst>
                                    <p:cond delay="0"/>
                                  </p:stCondLst>
                                  <p:childTnLst>
                                    <p:set>
                                      <p:cBhvr>
                                        <p:cTn dur="1" fill="hold" id="75">
                                          <p:stCondLst>
                                            <p:cond delay="0"/>
                                          </p:stCondLst>
                                        </p:cTn>
                                        <p:tgtEl>
                                          <p:spTgt spid="151"/>
                                        </p:tgtEl>
                                        <p:attrNameLst>
                                          <p:attrName>style.visibility</p:attrName>
                                        </p:attrNameLst>
                                      </p:cBhvr>
                                      <p:to>
                                        <p:strVal val="visible"/>
                                      </p:to>
                                    </p:set>
                                    <p:animEffect filter="barn(outVertical)" transition="in">
                                      <p:cBhvr>
                                        <p:cTn dur="500" id="76"/>
                                        <p:tgtEl>
                                          <p:spTgt spid="151"/>
                                        </p:tgtEl>
                                      </p:cBhvr>
                                    </p:animEffect>
                                  </p:childTnLst>
                                </p:cTn>
                              </p:par>
                            </p:childTnLst>
                          </p:cTn>
                        </p:par>
                        <p:par>
                          <p:cTn fill="hold" id="77" nodeType="afterGroup">
                            <p:stCondLst>
                              <p:cond delay="4500"/>
                            </p:stCondLst>
                            <p:childTnLst>
                              <p:par>
                                <p:cTn fill="hold" id="78" nodeType="afterEffect" presetClass="entr" presetID="22" presetSubtype="1">
                                  <p:stCondLst>
                                    <p:cond delay="0"/>
                                  </p:stCondLst>
                                  <p:childTnLst>
                                    <p:set>
                                      <p:cBhvr>
                                        <p:cTn dur="1" fill="hold" id="79">
                                          <p:stCondLst>
                                            <p:cond delay="0"/>
                                          </p:stCondLst>
                                        </p:cTn>
                                        <p:tgtEl>
                                          <p:spTgt spid="155"/>
                                        </p:tgtEl>
                                        <p:attrNameLst>
                                          <p:attrName>style.visibility</p:attrName>
                                        </p:attrNameLst>
                                      </p:cBhvr>
                                      <p:to>
                                        <p:strVal val="visible"/>
                                      </p:to>
                                    </p:set>
                                    <p:animEffect filter="wipe(up)" transition="in">
                                      <p:cBhvr>
                                        <p:cTn dur="500" id="80"/>
                                        <p:tgtEl>
                                          <p:spTgt spid="155"/>
                                        </p:tgtEl>
                                      </p:cBhvr>
                                    </p:animEffect>
                                  </p:childTnLst>
                                </p:cTn>
                              </p:par>
                              <p:par>
                                <p:cTn fill="hold" id="81" nodeType="withEffect" presetClass="entr" presetID="22" presetSubtype="1">
                                  <p:stCondLst>
                                    <p:cond delay="0"/>
                                  </p:stCondLst>
                                  <p:childTnLst>
                                    <p:set>
                                      <p:cBhvr>
                                        <p:cTn dur="1" fill="hold" id="82">
                                          <p:stCondLst>
                                            <p:cond delay="0"/>
                                          </p:stCondLst>
                                        </p:cTn>
                                        <p:tgtEl>
                                          <p:spTgt spid="156"/>
                                        </p:tgtEl>
                                        <p:attrNameLst>
                                          <p:attrName>style.visibility</p:attrName>
                                        </p:attrNameLst>
                                      </p:cBhvr>
                                      <p:to>
                                        <p:strVal val="visible"/>
                                      </p:to>
                                    </p:set>
                                    <p:animEffect filter="wipe(up)" transition="in">
                                      <p:cBhvr>
                                        <p:cTn dur="500" id="83"/>
                                        <p:tgtEl>
                                          <p:spTgt spid="156"/>
                                        </p:tgtEl>
                                      </p:cBhvr>
                                    </p:animEffect>
                                  </p:childTnLst>
                                </p:cTn>
                              </p:par>
                              <p:par>
                                <p:cTn fill="hold" id="84" nodeType="withEffect" presetClass="entr" presetID="22" presetSubtype="1">
                                  <p:stCondLst>
                                    <p:cond delay="0"/>
                                  </p:stCondLst>
                                  <p:childTnLst>
                                    <p:set>
                                      <p:cBhvr>
                                        <p:cTn dur="1" fill="hold" id="85">
                                          <p:stCondLst>
                                            <p:cond delay="0"/>
                                          </p:stCondLst>
                                        </p:cTn>
                                        <p:tgtEl>
                                          <p:spTgt spid="157"/>
                                        </p:tgtEl>
                                        <p:attrNameLst>
                                          <p:attrName>style.visibility</p:attrName>
                                        </p:attrNameLst>
                                      </p:cBhvr>
                                      <p:to>
                                        <p:strVal val="visible"/>
                                      </p:to>
                                    </p:set>
                                    <p:animEffect filter="wipe(up)" transition="in">
                                      <p:cBhvr>
                                        <p:cTn dur="500" id="86"/>
                                        <p:tgtEl>
                                          <p:spTgt spid="157"/>
                                        </p:tgtEl>
                                      </p:cBhvr>
                                    </p:animEffect>
                                  </p:childTnLst>
                                </p:cTn>
                              </p:par>
                              <p:par>
                                <p:cTn fill="hold" id="87" nodeType="withEffect" presetClass="entr" presetID="22" presetSubtype="1">
                                  <p:stCondLst>
                                    <p:cond delay="0"/>
                                  </p:stCondLst>
                                  <p:childTnLst>
                                    <p:set>
                                      <p:cBhvr>
                                        <p:cTn dur="1" fill="hold" id="88">
                                          <p:stCondLst>
                                            <p:cond delay="0"/>
                                          </p:stCondLst>
                                        </p:cTn>
                                        <p:tgtEl>
                                          <p:spTgt spid="158"/>
                                        </p:tgtEl>
                                        <p:attrNameLst>
                                          <p:attrName>style.visibility</p:attrName>
                                        </p:attrNameLst>
                                      </p:cBhvr>
                                      <p:to>
                                        <p:strVal val="visible"/>
                                      </p:to>
                                    </p:set>
                                    <p:animEffect filter="wipe(up)" transition="in">
                                      <p:cBhvr>
                                        <p:cTn dur="500" id="89"/>
                                        <p:tgtEl>
                                          <p:spTgt spid="158"/>
                                        </p:tgtEl>
                                      </p:cBhvr>
                                    </p:animEffect>
                                  </p:childTnLst>
                                </p:cTn>
                              </p:par>
                              <p:par>
                                <p:cTn fill="hold" id="90" nodeType="withEffect" presetClass="entr" presetID="22" presetSubtype="1">
                                  <p:stCondLst>
                                    <p:cond delay="0"/>
                                  </p:stCondLst>
                                  <p:childTnLst>
                                    <p:set>
                                      <p:cBhvr>
                                        <p:cTn dur="1" fill="hold" id="91">
                                          <p:stCondLst>
                                            <p:cond delay="0"/>
                                          </p:stCondLst>
                                        </p:cTn>
                                        <p:tgtEl>
                                          <p:spTgt spid="160"/>
                                        </p:tgtEl>
                                        <p:attrNameLst>
                                          <p:attrName>style.visibility</p:attrName>
                                        </p:attrNameLst>
                                      </p:cBhvr>
                                      <p:to>
                                        <p:strVal val="visible"/>
                                      </p:to>
                                    </p:set>
                                    <p:animEffect filter="wipe(up)" transition="in">
                                      <p:cBhvr>
                                        <p:cTn dur="500" id="92"/>
                                        <p:tgtEl>
                                          <p:spTgt spid="160"/>
                                        </p:tgtEl>
                                      </p:cBhvr>
                                    </p:animEffect>
                                  </p:childTnLst>
                                </p:cTn>
                              </p:par>
                              <p:par>
                                <p:cTn fill="hold" id="93" nodeType="withEffect" presetClass="entr" presetID="22" presetSubtype="1">
                                  <p:stCondLst>
                                    <p:cond delay="0"/>
                                  </p:stCondLst>
                                  <p:childTnLst>
                                    <p:set>
                                      <p:cBhvr>
                                        <p:cTn dur="1" fill="hold" id="94">
                                          <p:stCondLst>
                                            <p:cond delay="0"/>
                                          </p:stCondLst>
                                        </p:cTn>
                                        <p:tgtEl>
                                          <p:spTgt spid="159"/>
                                        </p:tgtEl>
                                        <p:attrNameLst>
                                          <p:attrName>style.visibility</p:attrName>
                                        </p:attrNameLst>
                                      </p:cBhvr>
                                      <p:to>
                                        <p:strVal val="visible"/>
                                      </p:to>
                                    </p:set>
                                    <p:animEffect filter="wipe(up)" transition="in">
                                      <p:cBhvr>
                                        <p:cTn dur="500" id="95"/>
                                        <p:tgtEl>
                                          <p:spTgt spid="159"/>
                                        </p:tgtEl>
                                      </p:cBhvr>
                                    </p:animEffect>
                                  </p:childTnLst>
                                </p:cTn>
                              </p:par>
                              <p:par>
                                <p:cTn fill="hold" id="96" nodeType="withEffect" presetClass="entr" presetID="22" presetSubtype="1">
                                  <p:stCondLst>
                                    <p:cond delay="0"/>
                                  </p:stCondLst>
                                  <p:childTnLst>
                                    <p:set>
                                      <p:cBhvr>
                                        <p:cTn dur="1" fill="hold" id="97">
                                          <p:stCondLst>
                                            <p:cond delay="0"/>
                                          </p:stCondLst>
                                        </p:cTn>
                                        <p:tgtEl>
                                          <p:spTgt spid="161"/>
                                        </p:tgtEl>
                                        <p:attrNameLst>
                                          <p:attrName>style.visibility</p:attrName>
                                        </p:attrNameLst>
                                      </p:cBhvr>
                                      <p:to>
                                        <p:strVal val="visible"/>
                                      </p:to>
                                    </p:set>
                                    <p:animEffect filter="wipe(up)" transition="in">
                                      <p:cBhvr>
                                        <p:cTn dur="500" id="98"/>
                                        <p:tgtEl>
                                          <p:spTgt spid="161"/>
                                        </p:tgtEl>
                                      </p:cBhvr>
                                    </p:animEffect>
                                  </p:childTnLst>
                                </p:cTn>
                              </p:par>
                              <p:par>
                                <p:cTn fill="hold" id="99" nodeType="withEffect" presetClass="entr" presetID="22" presetSubtype="1">
                                  <p:stCondLst>
                                    <p:cond delay="0"/>
                                  </p:stCondLst>
                                  <p:childTnLst>
                                    <p:set>
                                      <p:cBhvr>
                                        <p:cTn dur="1" fill="hold" id="100">
                                          <p:stCondLst>
                                            <p:cond delay="0"/>
                                          </p:stCondLst>
                                        </p:cTn>
                                        <p:tgtEl>
                                          <p:spTgt spid="162"/>
                                        </p:tgtEl>
                                        <p:attrNameLst>
                                          <p:attrName>style.visibility</p:attrName>
                                        </p:attrNameLst>
                                      </p:cBhvr>
                                      <p:to>
                                        <p:strVal val="visible"/>
                                      </p:to>
                                    </p:set>
                                    <p:animEffect filter="wipe(up)" transition="in">
                                      <p:cBhvr>
                                        <p:cTn dur="500" id="101"/>
                                        <p:tgtEl>
                                          <p:spTgt spid="162"/>
                                        </p:tgtEl>
                                      </p:cBhvr>
                                    </p:animEffect>
                                  </p:childTnLst>
                                </p:cTn>
                              </p:par>
                              <p:par>
                                <p:cTn fill="hold" id="102" nodeType="withEffect" presetClass="entr" presetID="22" presetSubtype="1">
                                  <p:stCondLst>
                                    <p:cond delay="0"/>
                                  </p:stCondLst>
                                  <p:childTnLst>
                                    <p:set>
                                      <p:cBhvr>
                                        <p:cTn dur="1" fill="hold" id="103">
                                          <p:stCondLst>
                                            <p:cond delay="0"/>
                                          </p:stCondLst>
                                        </p:cTn>
                                        <p:tgtEl>
                                          <p:spTgt spid="163"/>
                                        </p:tgtEl>
                                        <p:attrNameLst>
                                          <p:attrName>style.visibility</p:attrName>
                                        </p:attrNameLst>
                                      </p:cBhvr>
                                      <p:to>
                                        <p:strVal val="visible"/>
                                      </p:to>
                                    </p:set>
                                    <p:animEffect filter="wipe(up)" transition="in">
                                      <p:cBhvr>
                                        <p:cTn dur="500" id="104"/>
                                        <p:tgtEl>
                                          <p:spTgt spid="163"/>
                                        </p:tgtEl>
                                      </p:cBhvr>
                                    </p:animEffect>
                                  </p:childTnLst>
                                </p:cTn>
                              </p:par>
                              <p:par>
                                <p:cTn fill="hold" id="105" nodeType="withEffect" presetClass="entr" presetID="22" presetSubtype="1">
                                  <p:stCondLst>
                                    <p:cond delay="0"/>
                                  </p:stCondLst>
                                  <p:childTnLst>
                                    <p:set>
                                      <p:cBhvr>
                                        <p:cTn dur="1" fill="hold" id="106">
                                          <p:stCondLst>
                                            <p:cond delay="0"/>
                                          </p:stCondLst>
                                        </p:cTn>
                                        <p:tgtEl>
                                          <p:spTgt spid="164"/>
                                        </p:tgtEl>
                                        <p:attrNameLst>
                                          <p:attrName>style.visibility</p:attrName>
                                        </p:attrNameLst>
                                      </p:cBhvr>
                                      <p:to>
                                        <p:strVal val="visible"/>
                                      </p:to>
                                    </p:set>
                                    <p:animEffect filter="wipe(up)" transition="in">
                                      <p:cBhvr>
                                        <p:cTn dur="500" id="107"/>
                                        <p:tgtEl>
                                          <p:spTgt spid="164"/>
                                        </p:tgtEl>
                                      </p:cBhvr>
                                    </p:animEffect>
                                  </p:childTnLst>
                                </p:cTn>
                              </p:par>
                            </p:childTnLst>
                          </p:cTn>
                        </p:par>
                        <p:par>
                          <p:cTn fill="hold" id="108" nodeType="afterGroup">
                            <p:stCondLst>
                              <p:cond delay="5000"/>
                            </p:stCondLst>
                            <p:childTnLst>
                              <p:par>
                                <p:cTn fill="hold" id="109" nodeType="afterEffect" presetClass="entr" presetID="42" presetSubtype="0">
                                  <p:stCondLst>
                                    <p:cond delay="0"/>
                                  </p:stCondLst>
                                  <p:childTnLst>
                                    <p:set>
                                      <p:cBhvr>
                                        <p:cTn dur="1" fill="hold" id="110">
                                          <p:stCondLst>
                                            <p:cond delay="0"/>
                                          </p:stCondLst>
                                        </p:cTn>
                                        <p:tgtEl>
                                          <p:spTgt spid="208"/>
                                        </p:tgtEl>
                                        <p:attrNameLst>
                                          <p:attrName>style.visibility</p:attrName>
                                        </p:attrNameLst>
                                      </p:cBhvr>
                                      <p:to>
                                        <p:strVal val="visible"/>
                                      </p:to>
                                    </p:set>
                                    <p:animEffect filter="fade" transition="in">
                                      <p:cBhvr>
                                        <p:cTn dur="500" id="111"/>
                                        <p:tgtEl>
                                          <p:spTgt spid="208"/>
                                        </p:tgtEl>
                                      </p:cBhvr>
                                    </p:animEffect>
                                    <p:anim calcmode="lin" valueType="num">
                                      <p:cBhvr>
                                        <p:cTn dur="500" fill="hold" id="112"/>
                                        <p:tgtEl>
                                          <p:spTgt spid="208"/>
                                        </p:tgtEl>
                                        <p:attrNameLst>
                                          <p:attrName>ppt_x</p:attrName>
                                        </p:attrNameLst>
                                      </p:cBhvr>
                                      <p:tavLst>
                                        <p:tav tm="0">
                                          <p:val>
                                            <p:strVal val="#ppt_x"/>
                                          </p:val>
                                        </p:tav>
                                        <p:tav tm="100000">
                                          <p:val>
                                            <p:strVal val="#ppt_x"/>
                                          </p:val>
                                        </p:tav>
                                      </p:tavLst>
                                    </p:anim>
                                    <p:anim calcmode="lin" valueType="num">
                                      <p:cBhvr>
                                        <p:cTn dur="500" fill="hold" id="113"/>
                                        <p:tgtEl>
                                          <p:spTgt spid="208"/>
                                        </p:tgtEl>
                                        <p:attrNameLst>
                                          <p:attrName>ppt_y</p:attrName>
                                        </p:attrNameLst>
                                      </p:cBhvr>
                                      <p:tavLst>
                                        <p:tav tm="0">
                                          <p:val>
                                            <p:strVal val="#ppt_y+.1"/>
                                          </p:val>
                                        </p:tav>
                                        <p:tav tm="100000">
                                          <p:val>
                                            <p:strVal val="#ppt_y"/>
                                          </p:val>
                                        </p:tav>
                                      </p:tavLst>
                                    </p:anim>
                                  </p:childTnLst>
                                </p:cTn>
                              </p:par>
                              <p:par>
                                <p:cTn fill="hold" id="114" nodeType="withEffect" presetClass="entr" presetID="42" presetSubtype="0">
                                  <p:stCondLst>
                                    <p:cond delay="0"/>
                                  </p:stCondLst>
                                  <p:childTnLst>
                                    <p:set>
                                      <p:cBhvr>
                                        <p:cTn dur="1" fill="hold" id="115">
                                          <p:stCondLst>
                                            <p:cond delay="0"/>
                                          </p:stCondLst>
                                        </p:cTn>
                                        <p:tgtEl>
                                          <p:spTgt spid="213"/>
                                        </p:tgtEl>
                                        <p:attrNameLst>
                                          <p:attrName>style.visibility</p:attrName>
                                        </p:attrNameLst>
                                      </p:cBhvr>
                                      <p:to>
                                        <p:strVal val="visible"/>
                                      </p:to>
                                    </p:set>
                                    <p:animEffect filter="fade" transition="in">
                                      <p:cBhvr>
                                        <p:cTn dur="500" id="116"/>
                                        <p:tgtEl>
                                          <p:spTgt spid="213"/>
                                        </p:tgtEl>
                                      </p:cBhvr>
                                    </p:animEffect>
                                    <p:anim calcmode="lin" valueType="num">
                                      <p:cBhvr>
                                        <p:cTn dur="500" fill="hold" id="117"/>
                                        <p:tgtEl>
                                          <p:spTgt spid="213"/>
                                        </p:tgtEl>
                                        <p:attrNameLst>
                                          <p:attrName>ppt_x</p:attrName>
                                        </p:attrNameLst>
                                      </p:cBhvr>
                                      <p:tavLst>
                                        <p:tav tm="0">
                                          <p:val>
                                            <p:strVal val="#ppt_x"/>
                                          </p:val>
                                        </p:tav>
                                        <p:tav tm="100000">
                                          <p:val>
                                            <p:strVal val="#ppt_x"/>
                                          </p:val>
                                        </p:tav>
                                      </p:tavLst>
                                    </p:anim>
                                    <p:anim calcmode="lin" valueType="num">
                                      <p:cBhvr>
                                        <p:cTn dur="500" fill="hold" id="118"/>
                                        <p:tgtEl>
                                          <p:spTgt spid="213"/>
                                        </p:tgtEl>
                                        <p:attrNameLst>
                                          <p:attrName>ppt_y</p:attrName>
                                        </p:attrNameLst>
                                      </p:cBhvr>
                                      <p:tavLst>
                                        <p:tav tm="0">
                                          <p:val>
                                            <p:strVal val="#ppt_y+.1"/>
                                          </p:val>
                                        </p:tav>
                                        <p:tav tm="100000">
                                          <p:val>
                                            <p:strVal val="#ppt_y"/>
                                          </p:val>
                                        </p:tav>
                                      </p:tavLst>
                                    </p:anim>
                                  </p:childTnLst>
                                </p:cTn>
                              </p:par>
                              <p:par>
                                <p:cTn fill="hold" id="119" nodeType="withEffect" presetClass="entr" presetID="42" presetSubtype="0">
                                  <p:stCondLst>
                                    <p:cond delay="0"/>
                                  </p:stCondLst>
                                  <p:childTnLst>
                                    <p:set>
                                      <p:cBhvr>
                                        <p:cTn dur="1" fill="hold" id="120">
                                          <p:stCondLst>
                                            <p:cond delay="0"/>
                                          </p:stCondLst>
                                        </p:cTn>
                                        <p:tgtEl>
                                          <p:spTgt spid="218"/>
                                        </p:tgtEl>
                                        <p:attrNameLst>
                                          <p:attrName>style.visibility</p:attrName>
                                        </p:attrNameLst>
                                      </p:cBhvr>
                                      <p:to>
                                        <p:strVal val="visible"/>
                                      </p:to>
                                    </p:set>
                                    <p:animEffect filter="fade" transition="in">
                                      <p:cBhvr>
                                        <p:cTn dur="500" id="121"/>
                                        <p:tgtEl>
                                          <p:spTgt spid="218"/>
                                        </p:tgtEl>
                                      </p:cBhvr>
                                    </p:animEffect>
                                    <p:anim calcmode="lin" valueType="num">
                                      <p:cBhvr>
                                        <p:cTn dur="500" fill="hold" id="122"/>
                                        <p:tgtEl>
                                          <p:spTgt spid="218"/>
                                        </p:tgtEl>
                                        <p:attrNameLst>
                                          <p:attrName>ppt_x</p:attrName>
                                        </p:attrNameLst>
                                      </p:cBhvr>
                                      <p:tavLst>
                                        <p:tav tm="0">
                                          <p:val>
                                            <p:strVal val="#ppt_x"/>
                                          </p:val>
                                        </p:tav>
                                        <p:tav tm="100000">
                                          <p:val>
                                            <p:strVal val="#ppt_x"/>
                                          </p:val>
                                        </p:tav>
                                      </p:tavLst>
                                    </p:anim>
                                    <p:anim calcmode="lin" valueType="num">
                                      <p:cBhvr>
                                        <p:cTn dur="500" fill="hold" id="123"/>
                                        <p:tgtEl>
                                          <p:spTgt spid="218"/>
                                        </p:tgtEl>
                                        <p:attrNameLst>
                                          <p:attrName>ppt_y</p:attrName>
                                        </p:attrNameLst>
                                      </p:cBhvr>
                                      <p:tavLst>
                                        <p:tav tm="0">
                                          <p:val>
                                            <p:strVal val="#ppt_y+.1"/>
                                          </p:val>
                                        </p:tav>
                                        <p:tav tm="100000">
                                          <p:val>
                                            <p:strVal val="#ppt_y"/>
                                          </p:val>
                                        </p:tav>
                                      </p:tavLst>
                                    </p:anim>
                                  </p:childTnLst>
                                </p:cTn>
                              </p:par>
                              <p:par>
                                <p:cTn fill="hold" id="124" nodeType="withEffect" presetClass="entr" presetID="42" presetSubtype="0">
                                  <p:stCondLst>
                                    <p:cond delay="0"/>
                                  </p:stCondLst>
                                  <p:childTnLst>
                                    <p:set>
                                      <p:cBhvr>
                                        <p:cTn dur="1" fill="hold" id="125">
                                          <p:stCondLst>
                                            <p:cond delay="0"/>
                                          </p:stCondLst>
                                        </p:cTn>
                                        <p:tgtEl>
                                          <p:spTgt spid="223"/>
                                        </p:tgtEl>
                                        <p:attrNameLst>
                                          <p:attrName>style.visibility</p:attrName>
                                        </p:attrNameLst>
                                      </p:cBhvr>
                                      <p:to>
                                        <p:strVal val="visible"/>
                                      </p:to>
                                    </p:set>
                                    <p:animEffect filter="fade" transition="in">
                                      <p:cBhvr>
                                        <p:cTn dur="500" id="126"/>
                                        <p:tgtEl>
                                          <p:spTgt spid="223"/>
                                        </p:tgtEl>
                                      </p:cBhvr>
                                    </p:animEffect>
                                    <p:anim calcmode="lin" valueType="num">
                                      <p:cBhvr>
                                        <p:cTn dur="500" fill="hold" id="127"/>
                                        <p:tgtEl>
                                          <p:spTgt spid="223"/>
                                        </p:tgtEl>
                                        <p:attrNameLst>
                                          <p:attrName>ppt_x</p:attrName>
                                        </p:attrNameLst>
                                      </p:cBhvr>
                                      <p:tavLst>
                                        <p:tav tm="0">
                                          <p:val>
                                            <p:strVal val="#ppt_x"/>
                                          </p:val>
                                        </p:tav>
                                        <p:tav tm="100000">
                                          <p:val>
                                            <p:strVal val="#ppt_x"/>
                                          </p:val>
                                        </p:tav>
                                      </p:tavLst>
                                    </p:anim>
                                    <p:anim calcmode="lin" valueType="num">
                                      <p:cBhvr>
                                        <p:cTn dur="500" fill="hold" id="128"/>
                                        <p:tgtEl>
                                          <p:spTgt spid="223"/>
                                        </p:tgtEl>
                                        <p:attrNameLst>
                                          <p:attrName>ppt_y</p:attrName>
                                        </p:attrNameLst>
                                      </p:cBhvr>
                                      <p:tavLst>
                                        <p:tav tm="0">
                                          <p:val>
                                            <p:strVal val="#ppt_y+.1"/>
                                          </p:val>
                                        </p:tav>
                                        <p:tav tm="100000">
                                          <p:val>
                                            <p:strVal val="#ppt_y"/>
                                          </p:val>
                                        </p:tav>
                                      </p:tavLst>
                                    </p:anim>
                                  </p:childTnLst>
                                </p:cTn>
                              </p:par>
                              <p:par>
                                <p:cTn fill="hold" id="129" nodeType="withEffect" presetClass="entr" presetID="42" presetSubtype="0">
                                  <p:stCondLst>
                                    <p:cond delay="0"/>
                                  </p:stCondLst>
                                  <p:childTnLst>
                                    <p:set>
                                      <p:cBhvr>
                                        <p:cTn dur="1" fill="hold" id="130">
                                          <p:stCondLst>
                                            <p:cond delay="0"/>
                                          </p:stCondLst>
                                        </p:cTn>
                                        <p:tgtEl>
                                          <p:spTgt spid="228"/>
                                        </p:tgtEl>
                                        <p:attrNameLst>
                                          <p:attrName>style.visibility</p:attrName>
                                        </p:attrNameLst>
                                      </p:cBhvr>
                                      <p:to>
                                        <p:strVal val="visible"/>
                                      </p:to>
                                    </p:set>
                                    <p:animEffect filter="fade" transition="in">
                                      <p:cBhvr>
                                        <p:cTn dur="500" id="131"/>
                                        <p:tgtEl>
                                          <p:spTgt spid="228"/>
                                        </p:tgtEl>
                                      </p:cBhvr>
                                    </p:animEffect>
                                    <p:anim calcmode="lin" valueType="num">
                                      <p:cBhvr>
                                        <p:cTn dur="500" fill="hold" id="132"/>
                                        <p:tgtEl>
                                          <p:spTgt spid="228"/>
                                        </p:tgtEl>
                                        <p:attrNameLst>
                                          <p:attrName>ppt_x</p:attrName>
                                        </p:attrNameLst>
                                      </p:cBhvr>
                                      <p:tavLst>
                                        <p:tav tm="0">
                                          <p:val>
                                            <p:strVal val="#ppt_x"/>
                                          </p:val>
                                        </p:tav>
                                        <p:tav tm="100000">
                                          <p:val>
                                            <p:strVal val="#ppt_x"/>
                                          </p:val>
                                        </p:tav>
                                      </p:tavLst>
                                    </p:anim>
                                    <p:anim calcmode="lin" valueType="num">
                                      <p:cBhvr>
                                        <p:cTn dur="500" fill="hold" id="133"/>
                                        <p:tgtEl>
                                          <p:spTgt spid="228"/>
                                        </p:tgtEl>
                                        <p:attrNameLst>
                                          <p:attrName>ppt_y</p:attrName>
                                        </p:attrNameLst>
                                      </p:cBhvr>
                                      <p:tavLst>
                                        <p:tav tm="0">
                                          <p:val>
                                            <p:strVal val="#ppt_y+.1"/>
                                          </p:val>
                                        </p:tav>
                                        <p:tav tm="100000">
                                          <p:val>
                                            <p:strVal val="#ppt_y"/>
                                          </p:val>
                                        </p:tav>
                                      </p:tavLst>
                                    </p:anim>
                                  </p:childTnLst>
                                </p:cTn>
                              </p:par>
                              <p:par>
                                <p:cTn fill="hold" id="134" nodeType="withEffect" presetClass="entr" presetID="42" presetSubtype="0">
                                  <p:stCondLst>
                                    <p:cond delay="0"/>
                                  </p:stCondLst>
                                  <p:childTnLst>
                                    <p:set>
                                      <p:cBhvr>
                                        <p:cTn dur="1" fill="hold" id="135">
                                          <p:stCondLst>
                                            <p:cond delay="0"/>
                                          </p:stCondLst>
                                        </p:cTn>
                                        <p:tgtEl>
                                          <p:spTgt spid="233"/>
                                        </p:tgtEl>
                                        <p:attrNameLst>
                                          <p:attrName>style.visibility</p:attrName>
                                        </p:attrNameLst>
                                      </p:cBhvr>
                                      <p:to>
                                        <p:strVal val="visible"/>
                                      </p:to>
                                    </p:set>
                                    <p:animEffect filter="fade" transition="in">
                                      <p:cBhvr>
                                        <p:cTn dur="500" id="136"/>
                                        <p:tgtEl>
                                          <p:spTgt spid="233"/>
                                        </p:tgtEl>
                                      </p:cBhvr>
                                    </p:animEffect>
                                    <p:anim calcmode="lin" valueType="num">
                                      <p:cBhvr>
                                        <p:cTn dur="500" fill="hold" id="137"/>
                                        <p:tgtEl>
                                          <p:spTgt spid="233"/>
                                        </p:tgtEl>
                                        <p:attrNameLst>
                                          <p:attrName>ppt_x</p:attrName>
                                        </p:attrNameLst>
                                      </p:cBhvr>
                                      <p:tavLst>
                                        <p:tav tm="0">
                                          <p:val>
                                            <p:strVal val="#ppt_x"/>
                                          </p:val>
                                        </p:tav>
                                        <p:tav tm="100000">
                                          <p:val>
                                            <p:strVal val="#ppt_x"/>
                                          </p:val>
                                        </p:tav>
                                      </p:tavLst>
                                    </p:anim>
                                    <p:anim calcmode="lin" valueType="num">
                                      <p:cBhvr>
                                        <p:cTn dur="500" fill="hold" id="138"/>
                                        <p:tgtEl>
                                          <p:spTgt spid="233"/>
                                        </p:tgtEl>
                                        <p:attrNameLst>
                                          <p:attrName>ppt_y</p:attrName>
                                        </p:attrNameLst>
                                      </p:cBhvr>
                                      <p:tavLst>
                                        <p:tav tm="0">
                                          <p:val>
                                            <p:strVal val="#ppt_y+.1"/>
                                          </p:val>
                                        </p:tav>
                                        <p:tav tm="100000">
                                          <p:val>
                                            <p:strVal val="#ppt_y"/>
                                          </p:val>
                                        </p:tav>
                                      </p:tavLst>
                                    </p:anim>
                                  </p:childTnLst>
                                </p:cTn>
                              </p:par>
                              <p:par>
                                <p:cTn fill="hold" id="139" nodeType="withEffect" presetClass="entr" presetID="42" presetSubtype="0">
                                  <p:stCondLst>
                                    <p:cond delay="0"/>
                                  </p:stCondLst>
                                  <p:childTnLst>
                                    <p:set>
                                      <p:cBhvr>
                                        <p:cTn dur="1" fill="hold" id="140">
                                          <p:stCondLst>
                                            <p:cond delay="0"/>
                                          </p:stCondLst>
                                        </p:cTn>
                                        <p:tgtEl>
                                          <p:spTgt spid="238"/>
                                        </p:tgtEl>
                                        <p:attrNameLst>
                                          <p:attrName>style.visibility</p:attrName>
                                        </p:attrNameLst>
                                      </p:cBhvr>
                                      <p:to>
                                        <p:strVal val="visible"/>
                                      </p:to>
                                    </p:set>
                                    <p:animEffect filter="fade" transition="in">
                                      <p:cBhvr>
                                        <p:cTn dur="500" id="141"/>
                                        <p:tgtEl>
                                          <p:spTgt spid="238"/>
                                        </p:tgtEl>
                                      </p:cBhvr>
                                    </p:animEffect>
                                    <p:anim calcmode="lin" valueType="num">
                                      <p:cBhvr>
                                        <p:cTn dur="500" fill="hold" id="142"/>
                                        <p:tgtEl>
                                          <p:spTgt spid="238"/>
                                        </p:tgtEl>
                                        <p:attrNameLst>
                                          <p:attrName>ppt_x</p:attrName>
                                        </p:attrNameLst>
                                      </p:cBhvr>
                                      <p:tavLst>
                                        <p:tav tm="0">
                                          <p:val>
                                            <p:strVal val="#ppt_x"/>
                                          </p:val>
                                        </p:tav>
                                        <p:tav tm="100000">
                                          <p:val>
                                            <p:strVal val="#ppt_x"/>
                                          </p:val>
                                        </p:tav>
                                      </p:tavLst>
                                    </p:anim>
                                    <p:anim calcmode="lin" valueType="num">
                                      <p:cBhvr>
                                        <p:cTn dur="500" fill="hold" id="143"/>
                                        <p:tgtEl>
                                          <p:spTgt spid="238"/>
                                        </p:tgtEl>
                                        <p:attrNameLst>
                                          <p:attrName>ppt_y</p:attrName>
                                        </p:attrNameLst>
                                      </p:cBhvr>
                                      <p:tavLst>
                                        <p:tav tm="0">
                                          <p:val>
                                            <p:strVal val="#ppt_y+.1"/>
                                          </p:val>
                                        </p:tav>
                                        <p:tav tm="100000">
                                          <p:val>
                                            <p:strVal val="#ppt_y"/>
                                          </p:val>
                                        </p:tav>
                                      </p:tavLst>
                                    </p:anim>
                                  </p:childTnLst>
                                </p:cTn>
                              </p:par>
                              <p:par>
                                <p:cTn fill="hold" id="144" nodeType="withEffect" presetClass="entr" presetID="42" presetSubtype="0">
                                  <p:stCondLst>
                                    <p:cond delay="0"/>
                                  </p:stCondLst>
                                  <p:childTnLst>
                                    <p:set>
                                      <p:cBhvr>
                                        <p:cTn dur="1" fill="hold" id="145">
                                          <p:stCondLst>
                                            <p:cond delay="0"/>
                                          </p:stCondLst>
                                        </p:cTn>
                                        <p:tgtEl>
                                          <p:spTgt spid="243"/>
                                        </p:tgtEl>
                                        <p:attrNameLst>
                                          <p:attrName>style.visibility</p:attrName>
                                        </p:attrNameLst>
                                      </p:cBhvr>
                                      <p:to>
                                        <p:strVal val="visible"/>
                                      </p:to>
                                    </p:set>
                                    <p:animEffect filter="fade" transition="in">
                                      <p:cBhvr>
                                        <p:cTn dur="500" id="146"/>
                                        <p:tgtEl>
                                          <p:spTgt spid="243"/>
                                        </p:tgtEl>
                                      </p:cBhvr>
                                    </p:animEffect>
                                    <p:anim calcmode="lin" valueType="num">
                                      <p:cBhvr>
                                        <p:cTn dur="500" fill="hold" id="147"/>
                                        <p:tgtEl>
                                          <p:spTgt spid="243"/>
                                        </p:tgtEl>
                                        <p:attrNameLst>
                                          <p:attrName>ppt_x</p:attrName>
                                        </p:attrNameLst>
                                      </p:cBhvr>
                                      <p:tavLst>
                                        <p:tav tm="0">
                                          <p:val>
                                            <p:strVal val="#ppt_x"/>
                                          </p:val>
                                        </p:tav>
                                        <p:tav tm="100000">
                                          <p:val>
                                            <p:strVal val="#ppt_x"/>
                                          </p:val>
                                        </p:tav>
                                      </p:tavLst>
                                    </p:anim>
                                    <p:anim calcmode="lin" valueType="num">
                                      <p:cBhvr>
                                        <p:cTn dur="500" fill="hold" id="148"/>
                                        <p:tgtEl>
                                          <p:spTgt spid="243"/>
                                        </p:tgtEl>
                                        <p:attrNameLst>
                                          <p:attrName>ppt_y</p:attrName>
                                        </p:attrNameLst>
                                      </p:cBhvr>
                                      <p:tavLst>
                                        <p:tav tm="0">
                                          <p:val>
                                            <p:strVal val="#ppt_y+.1"/>
                                          </p:val>
                                        </p:tav>
                                        <p:tav tm="100000">
                                          <p:val>
                                            <p:strVal val="#ppt_y"/>
                                          </p:val>
                                        </p:tav>
                                      </p:tavLst>
                                    </p:anim>
                                  </p:childTnLst>
                                </p:cTn>
                              </p:par>
                              <p:par>
                                <p:cTn fill="hold" id="149" nodeType="withEffect" presetClass="entr" presetID="42" presetSubtype="0">
                                  <p:stCondLst>
                                    <p:cond delay="0"/>
                                  </p:stCondLst>
                                  <p:childTnLst>
                                    <p:set>
                                      <p:cBhvr>
                                        <p:cTn dur="1" fill="hold" id="150">
                                          <p:stCondLst>
                                            <p:cond delay="0"/>
                                          </p:stCondLst>
                                        </p:cTn>
                                        <p:tgtEl>
                                          <p:spTgt spid="248"/>
                                        </p:tgtEl>
                                        <p:attrNameLst>
                                          <p:attrName>style.visibility</p:attrName>
                                        </p:attrNameLst>
                                      </p:cBhvr>
                                      <p:to>
                                        <p:strVal val="visible"/>
                                      </p:to>
                                    </p:set>
                                    <p:animEffect filter="fade" transition="in">
                                      <p:cBhvr>
                                        <p:cTn dur="500" id="151"/>
                                        <p:tgtEl>
                                          <p:spTgt spid="248"/>
                                        </p:tgtEl>
                                      </p:cBhvr>
                                    </p:animEffect>
                                    <p:anim calcmode="lin" valueType="num">
                                      <p:cBhvr>
                                        <p:cTn dur="500" fill="hold" id="152"/>
                                        <p:tgtEl>
                                          <p:spTgt spid="248"/>
                                        </p:tgtEl>
                                        <p:attrNameLst>
                                          <p:attrName>ppt_x</p:attrName>
                                        </p:attrNameLst>
                                      </p:cBhvr>
                                      <p:tavLst>
                                        <p:tav tm="0">
                                          <p:val>
                                            <p:strVal val="#ppt_x"/>
                                          </p:val>
                                        </p:tav>
                                        <p:tav tm="100000">
                                          <p:val>
                                            <p:strVal val="#ppt_x"/>
                                          </p:val>
                                        </p:tav>
                                      </p:tavLst>
                                    </p:anim>
                                    <p:anim calcmode="lin" valueType="num">
                                      <p:cBhvr>
                                        <p:cTn dur="500" fill="hold" id="153"/>
                                        <p:tgtEl>
                                          <p:spTgt spid="248"/>
                                        </p:tgtEl>
                                        <p:attrNameLst>
                                          <p:attrName>ppt_y</p:attrName>
                                        </p:attrNameLst>
                                      </p:cBhvr>
                                      <p:tavLst>
                                        <p:tav tm="0">
                                          <p:val>
                                            <p:strVal val="#ppt_y+.1"/>
                                          </p:val>
                                        </p:tav>
                                        <p:tav tm="100000">
                                          <p:val>
                                            <p:strVal val="#ppt_y"/>
                                          </p:val>
                                        </p:tav>
                                      </p:tavLst>
                                    </p:anim>
                                  </p:childTnLst>
                                </p:cTn>
                              </p:par>
                              <p:par>
                                <p:cTn fill="hold" id="154" nodeType="withEffect" presetClass="entr" presetID="42" presetSubtype="0">
                                  <p:stCondLst>
                                    <p:cond delay="0"/>
                                  </p:stCondLst>
                                  <p:childTnLst>
                                    <p:set>
                                      <p:cBhvr>
                                        <p:cTn dur="1" fill="hold" id="155">
                                          <p:stCondLst>
                                            <p:cond delay="0"/>
                                          </p:stCondLst>
                                        </p:cTn>
                                        <p:tgtEl>
                                          <p:spTgt spid="253"/>
                                        </p:tgtEl>
                                        <p:attrNameLst>
                                          <p:attrName>style.visibility</p:attrName>
                                        </p:attrNameLst>
                                      </p:cBhvr>
                                      <p:to>
                                        <p:strVal val="visible"/>
                                      </p:to>
                                    </p:set>
                                    <p:animEffect filter="fade" transition="in">
                                      <p:cBhvr>
                                        <p:cTn dur="500" id="156"/>
                                        <p:tgtEl>
                                          <p:spTgt spid="253"/>
                                        </p:tgtEl>
                                      </p:cBhvr>
                                    </p:animEffect>
                                    <p:anim calcmode="lin" valueType="num">
                                      <p:cBhvr>
                                        <p:cTn dur="500" fill="hold" id="157"/>
                                        <p:tgtEl>
                                          <p:spTgt spid="253"/>
                                        </p:tgtEl>
                                        <p:attrNameLst>
                                          <p:attrName>ppt_x</p:attrName>
                                        </p:attrNameLst>
                                      </p:cBhvr>
                                      <p:tavLst>
                                        <p:tav tm="0">
                                          <p:val>
                                            <p:strVal val="#ppt_x"/>
                                          </p:val>
                                        </p:tav>
                                        <p:tav tm="100000">
                                          <p:val>
                                            <p:strVal val="#ppt_x"/>
                                          </p:val>
                                        </p:tav>
                                      </p:tavLst>
                                    </p:anim>
                                    <p:anim calcmode="lin" valueType="num">
                                      <p:cBhvr>
                                        <p:cTn dur="500" fill="hold" id="158"/>
                                        <p:tgtEl>
                                          <p:spTgt spid="253"/>
                                        </p:tgtEl>
                                        <p:attrNameLst>
                                          <p:attrName>ppt_y</p:attrName>
                                        </p:attrNameLst>
                                      </p:cBhvr>
                                      <p:tavLst>
                                        <p:tav tm="0">
                                          <p:val>
                                            <p:strVal val="#ppt_y+.1"/>
                                          </p:val>
                                        </p:tav>
                                        <p:tav tm="100000">
                                          <p:val>
                                            <p:strVal val="#ppt_y"/>
                                          </p:val>
                                        </p:tav>
                                      </p:tavLst>
                                    </p:anim>
                                  </p:childTnLst>
                                </p:cTn>
                              </p:par>
                            </p:childTnLst>
                          </p:cTn>
                        </p:par>
                        <p:par>
                          <p:cTn fill="hold" id="159" nodeType="afterGroup">
                            <p:stCondLst>
                              <p:cond delay="5500"/>
                            </p:stCondLst>
                            <p:childTnLst>
                              <p:par>
                                <p:cTn fill="hold" id="160" nodeType="afterEffect" presetClass="entr" presetID="22" presetSubtype="1">
                                  <p:stCondLst>
                                    <p:cond delay="0"/>
                                  </p:stCondLst>
                                  <p:childTnLst>
                                    <p:set>
                                      <p:cBhvr>
                                        <p:cTn dur="1" fill="hold" id="161">
                                          <p:stCondLst>
                                            <p:cond delay="0"/>
                                          </p:stCondLst>
                                        </p:cTn>
                                        <p:tgtEl>
                                          <p:spTgt spid="175"/>
                                        </p:tgtEl>
                                        <p:attrNameLst>
                                          <p:attrName>style.visibility</p:attrName>
                                        </p:attrNameLst>
                                      </p:cBhvr>
                                      <p:to>
                                        <p:strVal val="visible"/>
                                      </p:to>
                                    </p:set>
                                    <p:animEffect filter="wipe(up)" transition="in">
                                      <p:cBhvr>
                                        <p:cTn dur="500" id="162"/>
                                        <p:tgtEl>
                                          <p:spTgt spid="175"/>
                                        </p:tgtEl>
                                      </p:cBhvr>
                                    </p:animEffect>
                                  </p:childTnLst>
                                </p:cTn>
                              </p:par>
                              <p:par>
                                <p:cTn fill="hold" id="163" nodeType="withEffect" presetClass="entr" presetID="22" presetSubtype="1">
                                  <p:stCondLst>
                                    <p:cond delay="0"/>
                                  </p:stCondLst>
                                  <p:childTnLst>
                                    <p:set>
                                      <p:cBhvr>
                                        <p:cTn dur="1" fill="hold" id="164">
                                          <p:stCondLst>
                                            <p:cond delay="0"/>
                                          </p:stCondLst>
                                        </p:cTn>
                                        <p:tgtEl>
                                          <p:spTgt spid="176"/>
                                        </p:tgtEl>
                                        <p:attrNameLst>
                                          <p:attrName>style.visibility</p:attrName>
                                        </p:attrNameLst>
                                      </p:cBhvr>
                                      <p:to>
                                        <p:strVal val="visible"/>
                                      </p:to>
                                    </p:set>
                                    <p:animEffect filter="wipe(up)" transition="in">
                                      <p:cBhvr>
                                        <p:cTn dur="500" id="165"/>
                                        <p:tgtEl>
                                          <p:spTgt spid="176"/>
                                        </p:tgtEl>
                                      </p:cBhvr>
                                    </p:animEffect>
                                  </p:childTnLst>
                                </p:cTn>
                              </p:par>
                              <p:par>
                                <p:cTn fill="hold" id="166" nodeType="withEffect" presetClass="entr" presetID="22" presetSubtype="1">
                                  <p:stCondLst>
                                    <p:cond delay="0"/>
                                  </p:stCondLst>
                                  <p:childTnLst>
                                    <p:set>
                                      <p:cBhvr>
                                        <p:cTn dur="1" fill="hold" id="167">
                                          <p:stCondLst>
                                            <p:cond delay="0"/>
                                          </p:stCondLst>
                                        </p:cTn>
                                        <p:tgtEl>
                                          <p:spTgt spid="177"/>
                                        </p:tgtEl>
                                        <p:attrNameLst>
                                          <p:attrName>style.visibility</p:attrName>
                                        </p:attrNameLst>
                                      </p:cBhvr>
                                      <p:to>
                                        <p:strVal val="visible"/>
                                      </p:to>
                                    </p:set>
                                    <p:animEffect filter="wipe(up)" transition="in">
                                      <p:cBhvr>
                                        <p:cTn dur="500" id="168"/>
                                        <p:tgtEl>
                                          <p:spTgt spid="177"/>
                                        </p:tgtEl>
                                      </p:cBhvr>
                                    </p:animEffect>
                                  </p:childTnLst>
                                </p:cTn>
                              </p:par>
                              <p:par>
                                <p:cTn fill="hold" id="169" nodeType="withEffect" presetClass="entr" presetID="22" presetSubtype="1">
                                  <p:stCondLst>
                                    <p:cond delay="0"/>
                                  </p:stCondLst>
                                  <p:childTnLst>
                                    <p:set>
                                      <p:cBhvr>
                                        <p:cTn dur="1" fill="hold" id="170">
                                          <p:stCondLst>
                                            <p:cond delay="0"/>
                                          </p:stCondLst>
                                        </p:cTn>
                                        <p:tgtEl>
                                          <p:spTgt spid="178"/>
                                        </p:tgtEl>
                                        <p:attrNameLst>
                                          <p:attrName>style.visibility</p:attrName>
                                        </p:attrNameLst>
                                      </p:cBhvr>
                                      <p:to>
                                        <p:strVal val="visible"/>
                                      </p:to>
                                    </p:set>
                                    <p:animEffect filter="wipe(up)" transition="in">
                                      <p:cBhvr>
                                        <p:cTn dur="500" id="171"/>
                                        <p:tgtEl>
                                          <p:spTgt spid="178"/>
                                        </p:tgtEl>
                                      </p:cBhvr>
                                    </p:animEffect>
                                  </p:childTnLst>
                                </p:cTn>
                              </p:par>
                              <p:par>
                                <p:cTn fill="hold" id="172" nodeType="withEffect" presetClass="entr" presetID="22" presetSubtype="1">
                                  <p:stCondLst>
                                    <p:cond delay="0"/>
                                  </p:stCondLst>
                                  <p:childTnLst>
                                    <p:set>
                                      <p:cBhvr>
                                        <p:cTn dur="1" fill="hold" id="173">
                                          <p:stCondLst>
                                            <p:cond delay="0"/>
                                          </p:stCondLst>
                                        </p:cTn>
                                        <p:tgtEl>
                                          <p:spTgt spid="179"/>
                                        </p:tgtEl>
                                        <p:attrNameLst>
                                          <p:attrName>style.visibility</p:attrName>
                                        </p:attrNameLst>
                                      </p:cBhvr>
                                      <p:to>
                                        <p:strVal val="visible"/>
                                      </p:to>
                                    </p:set>
                                    <p:animEffect filter="wipe(up)" transition="in">
                                      <p:cBhvr>
                                        <p:cTn dur="500" id="174"/>
                                        <p:tgtEl>
                                          <p:spTgt spid="179"/>
                                        </p:tgtEl>
                                      </p:cBhvr>
                                    </p:animEffect>
                                  </p:childTnLst>
                                </p:cTn>
                              </p:par>
                              <p:par>
                                <p:cTn fill="hold" id="175" nodeType="withEffect" presetClass="entr" presetID="22" presetSubtype="1">
                                  <p:stCondLst>
                                    <p:cond delay="0"/>
                                  </p:stCondLst>
                                  <p:childTnLst>
                                    <p:set>
                                      <p:cBhvr>
                                        <p:cTn dur="1" fill="hold" id="176">
                                          <p:stCondLst>
                                            <p:cond delay="0"/>
                                          </p:stCondLst>
                                        </p:cTn>
                                        <p:tgtEl>
                                          <p:spTgt spid="180"/>
                                        </p:tgtEl>
                                        <p:attrNameLst>
                                          <p:attrName>style.visibility</p:attrName>
                                        </p:attrNameLst>
                                      </p:cBhvr>
                                      <p:to>
                                        <p:strVal val="visible"/>
                                      </p:to>
                                    </p:set>
                                    <p:animEffect filter="wipe(up)" transition="in">
                                      <p:cBhvr>
                                        <p:cTn dur="500" id="177"/>
                                        <p:tgtEl>
                                          <p:spTgt spid="180"/>
                                        </p:tgtEl>
                                      </p:cBhvr>
                                    </p:animEffect>
                                  </p:childTnLst>
                                </p:cTn>
                              </p:par>
                              <p:par>
                                <p:cTn fill="hold" id="178" nodeType="withEffect" presetClass="entr" presetID="22" presetSubtype="1">
                                  <p:stCondLst>
                                    <p:cond delay="0"/>
                                  </p:stCondLst>
                                  <p:childTnLst>
                                    <p:set>
                                      <p:cBhvr>
                                        <p:cTn dur="1" fill="hold" id="179">
                                          <p:stCondLst>
                                            <p:cond delay="0"/>
                                          </p:stCondLst>
                                        </p:cTn>
                                        <p:tgtEl>
                                          <p:spTgt spid="181"/>
                                        </p:tgtEl>
                                        <p:attrNameLst>
                                          <p:attrName>style.visibility</p:attrName>
                                        </p:attrNameLst>
                                      </p:cBhvr>
                                      <p:to>
                                        <p:strVal val="visible"/>
                                      </p:to>
                                    </p:set>
                                    <p:animEffect filter="wipe(up)" transition="in">
                                      <p:cBhvr>
                                        <p:cTn dur="500" id="180"/>
                                        <p:tgtEl>
                                          <p:spTgt spid="181"/>
                                        </p:tgtEl>
                                      </p:cBhvr>
                                    </p:animEffect>
                                  </p:childTnLst>
                                </p:cTn>
                              </p:par>
                              <p:par>
                                <p:cTn fill="hold" id="181" nodeType="withEffect" presetClass="entr" presetID="22" presetSubtype="1">
                                  <p:stCondLst>
                                    <p:cond delay="0"/>
                                  </p:stCondLst>
                                  <p:childTnLst>
                                    <p:set>
                                      <p:cBhvr>
                                        <p:cTn dur="1" fill="hold" id="182">
                                          <p:stCondLst>
                                            <p:cond delay="0"/>
                                          </p:stCondLst>
                                        </p:cTn>
                                        <p:tgtEl>
                                          <p:spTgt spid="182"/>
                                        </p:tgtEl>
                                        <p:attrNameLst>
                                          <p:attrName>style.visibility</p:attrName>
                                        </p:attrNameLst>
                                      </p:cBhvr>
                                      <p:to>
                                        <p:strVal val="visible"/>
                                      </p:to>
                                    </p:set>
                                    <p:animEffect filter="wipe(up)" transition="in">
                                      <p:cBhvr>
                                        <p:cTn dur="500" id="183"/>
                                        <p:tgtEl>
                                          <p:spTgt spid="182"/>
                                        </p:tgtEl>
                                      </p:cBhvr>
                                    </p:animEffect>
                                  </p:childTnLst>
                                </p:cTn>
                              </p:par>
                              <p:par>
                                <p:cTn fill="hold" id="184" nodeType="withEffect" presetClass="entr" presetID="22" presetSubtype="1">
                                  <p:stCondLst>
                                    <p:cond delay="0"/>
                                  </p:stCondLst>
                                  <p:childTnLst>
                                    <p:set>
                                      <p:cBhvr>
                                        <p:cTn dur="1" fill="hold" id="185">
                                          <p:stCondLst>
                                            <p:cond delay="0"/>
                                          </p:stCondLst>
                                        </p:cTn>
                                        <p:tgtEl>
                                          <p:spTgt spid="183"/>
                                        </p:tgtEl>
                                        <p:attrNameLst>
                                          <p:attrName>style.visibility</p:attrName>
                                        </p:attrNameLst>
                                      </p:cBhvr>
                                      <p:to>
                                        <p:strVal val="visible"/>
                                      </p:to>
                                    </p:set>
                                    <p:animEffect filter="wipe(up)" transition="in">
                                      <p:cBhvr>
                                        <p:cTn dur="500" id="186"/>
                                        <p:tgtEl>
                                          <p:spTgt spid="183"/>
                                        </p:tgtEl>
                                      </p:cBhvr>
                                    </p:animEffect>
                                  </p:childTnLst>
                                </p:cTn>
                              </p:par>
                              <p:par>
                                <p:cTn fill="hold" id="187" nodeType="withEffect" presetClass="entr" presetID="22" presetSubtype="1">
                                  <p:stCondLst>
                                    <p:cond delay="0"/>
                                  </p:stCondLst>
                                  <p:childTnLst>
                                    <p:set>
                                      <p:cBhvr>
                                        <p:cTn dur="1" fill="hold" id="188">
                                          <p:stCondLst>
                                            <p:cond delay="0"/>
                                          </p:stCondLst>
                                        </p:cTn>
                                        <p:tgtEl>
                                          <p:spTgt spid="184"/>
                                        </p:tgtEl>
                                        <p:attrNameLst>
                                          <p:attrName>style.visibility</p:attrName>
                                        </p:attrNameLst>
                                      </p:cBhvr>
                                      <p:to>
                                        <p:strVal val="visible"/>
                                      </p:to>
                                    </p:set>
                                    <p:animEffect filter="wipe(up)" transition="in">
                                      <p:cBhvr>
                                        <p:cTn dur="500" id="189"/>
                                        <p:tgtEl>
                                          <p:spTgt spid="184"/>
                                        </p:tgtEl>
                                      </p:cBhvr>
                                    </p:animEffect>
                                  </p:childTnLst>
                                </p:cTn>
                              </p:par>
                              <p:par>
                                <p:cTn fill="hold" id="190" nodeType="withEffect" presetClass="entr" presetID="22" presetSubtype="1">
                                  <p:stCondLst>
                                    <p:cond delay="0"/>
                                  </p:stCondLst>
                                  <p:childTnLst>
                                    <p:set>
                                      <p:cBhvr>
                                        <p:cTn dur="1" fill="hold" id="191">
                                          <p:stCondLst>
                                            <p:cond delay="0"/>
                                          </p:stCondLst>
                                        </p:cTn>
                                        <p:tgtEl>
                                          <p:spTgt spid="185"/>
                                        </p:tgtEl>
                                        <p:attrNameLst>
                                          <p:attrName>style.visibility</p:attrName>
                                        </p:attrNameLst>
                                      </p:cBhvr>
                                      <p:to>
                                        <p:strVal val="visible"/>
                                      </p:to>
                                    </p:set>
                                    <p:animEffect filter="wipe(up)" transition="in">
                                      <p:cBhvr>
                                        <p:cTn dur="500" id="192"/>
                                        <p:tgtEl>
                                          <p:spTgt spid="185"/>
                                        </p:tgtEl>
                                      </p:cBhvr>
                                    </p:animEffect>
                                  </p:childTnLst>
                                </p:cTn>
                              </p:par>
                              <p:par>
                                <p:cTn fill="hold" id="193" nodeType="withEffect" presetClass="entr" presetID="22" presetSubtype="1">
                                  <p:stCondLst>
                                    <p:cond delay="0"/>
                                  </p:stCondLst>
                                  <p:childTnLst>
                                    <p:set>
                                      <p:cBhvr>
                                        <p:cTn dur="1" fill="hold" id="194">
                                          <p:stCondLst>
                                            <p:cond delay="0"/>
                                          </p:stCondLst>
                                        </p:cTn>
                                        <p:tgtEl>
                                          <p:spTgt spid="186"/>
                                        </p:tgtEl>
                                        <p:attrNameLst>
                                          <p:attrName>style.visibility</p:attrName>
                                        </p:attrNameLst>
                                      </p:cBhvr>
                                      <p:to>
                                        <p:strVal val="visible"/>
                                      </p:to>
                                    </p:set>
                                    <p:animEffect filter="wipe(up)" transition="in">
                                      <p:cBhvr>
                                        <p:cTn dur="500" id="195"/>
                                        <p:tgtEl>
                                          <p:spTgt spid="186"/>
                                        </p:tgtEl>
                                      </p:cBhvr>
                                    </p:animEffect>
                                  </p:childTnLst>
                                </p:cTn>
                              </p:par>
                              <p:par>
                                <p:cTn fill="hold" id="196" nodeType="withEffect" presetClass="entr" presetID="22" presetSubtype="1">
                                  <p:stCondLst>
                                    <p:cond delay="0"/>
                                  </p:stCondLst>
                                  <p:childTnLst>
                                    <p:set>
                                      <p:cBhvr>
                                        <p:cTn dur="1" fill="hold" id="197">
                                          <p:stCondLst>
                                            <p:cond delay="0"/>
                                          </p:stCondLst>
                                        </p:cTn>
                                        <p:tgtEl>
                                          <p:spTgt spid="187"/>
                                        </p:tgtEl>
                                        <p:attrNameLst>
                                          <p:attrName>style.visibility</p:attrName>
                                        </p:attrNameLst>
                                      </p:cBhvr>
                                      <p:to>
                                        <p:strVal val="visible"/>
                                      </p:to>
                                    </p:set>
                                    <p:animEffect filter="wipe(up)" transition="in">
                                      <p:cBhvr>
                                        <p:cTn dur="500" id="198"/>
                                        <p:tgtEl>
                                          <p:spTgt spid="187"/>
                                        </p:tgtEl>
                                      </p:cBhvr>
                                    </p:animEffect>
                                  </p:childTnLst>
                                </p:cTn>
                              </p:par>
                              <p:par>
                                <p:cTn fill="hold" id="199" nodeType="withEffect" presetClass="entr" presetID="22" presetSubtype="1">
                                  <p:stCondLst>
                                    <p:cond delay="0"/>
                                  </p:stCondLst>
                                  <p:childTnLst>
                                    <p:set>
                                      <p:cBhvr>
                                        <p:cTn dur="1" fill="hold" id="200">
                                          <p:stCondLst>
                                            <p:cond delay="0"/>
                                          </p:stCondLst>
                                        </p:cTn>
                                        <p:tgtEl>
                                          <p:spTgt spid="188"/>
                                        </p:tgtEl>
                                        <p:attrNameLst>
                                          <p:attrName>style.visibility</p:attrName>
                                        </p:attrNameLst>
                                      </p:cBhvr>
                                      <p:to>
                                        <p:strVal val="visible"/>
                                      </p:to>
                                    </p:set>
                                    <p:animEffect filter="wipe(up)" transition="in">
                                      <p:cBhvr>
                                        <p:cTn dur="500" id="201"/>
                                        <p:tgtEl>
                                          <p:spTgt spid="188"/>
                                        </p:tgtEl>
                                      </p:cBhvr>
                                    </p:animEffect>
                                  </p:childTnLst>
                                </p:cTn>
                              </p:par>
                              <p:par>
                                <p:cTn fill="hold" id="202" nodeType="withEffect" presetClass="entr" presetID="22" presetSubtype="1">
                                  <p:stCondLst>
                                    <p:cond delay="0"/>
                                  </p:stCondLst>
                                  <p:childTnLst>
                                    <p:set>
                                      <p:cBhvr>
                                        <p:cTn dur="1" fill="hold" id="203">
                                          <p:stCondLst>
                                            <p:cond delay="0"/>
                                          </p:stCondLst>
                                        </p:cTn>
                                        <p:tgtEl>
                                          <p:spTgt spid="189"/>
                                        </p:tgtEl>
                                        <p:attrNameLst>
                                          <p:attrName>style.visibility</p:attrName>
                                        </p:attrNameLst>
                                      </p:cBhvr>
                                      <p:to>
                                        <p:strVal val="visible"/>
                                      </p:to>
                                    </p:set>
                                    <p:animEffect filter="wipe(up)" transition="in">
                                      <p:cBhvr>
                                        <p:cTn dur="500" id="204"/>
                                        <p:tgtEl>
                                          <p:spTgt spid="189"/>
                                        </p:tgtEl>
                                      </p:cBhvr>
                                    </p:animEffect>
                                  </p:childTnLst>
                                </p:cTn>
                              </p:par>
                              <p:par>
                                <p:cTn fill="hold" id="205" nodeType="withEffect" presetClass="entr" presetID="22" presetSubtype="1">
                                  <p:stCondLst>
                                    <p:cond delay="0"/>
                                  </p:stCondLst>
                                  <p:childTnLst>
                                    <p:set>
                                      <p:cBhvr>
                                        <p:cTn dur="1" fill="hold" id="206">
                                          <p:stCondLst>
                                            <p:cond delay="0"/>
                                          </p:stCondLst>
                                        </p:cTn>
                                        <p:tgtEl>
                                          <p:spTgt spid="190"/>
                                        </p:tgtEl>
                                        <p:attrNameLst>
                                          <p:attrName>style.visibility</p:attrName>
                                        </p:attrNameLst>
                                      </p:cBhvr>
                                      <p:to>
                                        <p:strVal val="visible"/>
                                      </p:to>
                                    </p:set>
                                    <p:animEffect filter="wipe(up)" transition="in">
                                      <p:cBhvr>
                                        <p:cTn dur="500" id="207"/>
                                        <p:tgtEl>
                                          <p:spTgt spid="190"/>
                                        </p:tgtEl>
                                      </p:cBhvr>
                                    </p:animEffect>
                                  </p:childTnLst>
                                </p:cTn>
                              </p:par>
                              <p:par>
                                <p:cTn fill="hold" id="208" nodeType="withEffect" presetClass="entr" presetID="22" presetSubtype="1">
                                  <p:stCondLst>
                                    <p:cond delay="0"/>
                                  </p:stCondLst>
                                  <p:childTnLst>
                                    <p:set>
                                      <p:cBhvr>
                                        <p:cTn dur="1" fill="hold" id="209">
                                          <p:stCondLst>
                                            <p:cond delay="0"/>
                                          </p:stCondLst>
                                        </p:cTn>
                                        <p:tgtEl>
                                          <p:spTgt spid="191"/>
                                        </p:tgtEl>
                                        <p:attrNameLst>
                                          <p:attrName>style.visibility</p:attrName>
                                        </p:attrNameLst>
                                      </p:cBhvr>
                                      <p:to>
                                        <p:strVal val="visible"/>
                                      </p:to>
                                    </p:set>
                                    <p:animEffect filter="wipe(up)" transition="in">
                                      <p:cBhvr>
                                        <p:cTn dur="500" id="210"/>
                                        <p:tgtEl>
                                          <p:spTgt spid="191"/>
                                        </p:tgtEl>
                                      </p:cBhvr>
                                    </p:animEffect>
                                  </p:childTnLst>
                                </p:cTn>
                              </p:par>
                              <p:par>
                                <p:cTn fill="hold" id="211" nodeType="withEffect" presetClass="entr" presetID="22" presetSubtype="1">
                                  <p:stCondLst>
                                    <p:cond delay="0"/>
                                  </p:stCondLst>
                                  <p:childTnLst>
                                    <p:set>
                                      <p:cBhvr>
                                        <p:cTn dur="1" fill="hold" id="212">
                                          <p:stCondLst>
                                            <p:cond delay="0"/>
                                          </p:stCondLst>
                                        </p:cTn>
                                        <p:tgtEl>
                                          <p:spTgt spid="192"/>
                                        </p:tgtEl>
                                        <p:attrNameLst>
                                          <p:attrName>style.visibility</p:attrName>
                                        </p:attrNameLst>
                                      </p:cBhvr>
                                      <p:to>
                                        <p:strVal val="visible"/>
                                      </p:to>
                                    </p:set>
                                    <p:animEffect filter="wipe(up)" transition="in">
                                      <p:cBhvr>
                                        <p:cTn dur="500" id="213"/>
                                        <p:tgtEl>
                                          <p:spTgt spid="192"/>
                                        </p:tgtEl>
                                      </p:cBhvr>
                                    </p:animEffect>
                                  </p:childTnLst>
                                </p:cTn>
                              </p:par>
                              <p:par>
                                <p:cTn fill="hold" id="214" nodeType="withEffect" presetClass="entr" presetID="22" presetSubtype="1">
                                  <p:stCondLst>
                                    <p:cond delay="0"/>
                                  </p:stCondLst>
                                  <p:childTnLst>
                                    <p:set>
                                      <p:cBhvr>
                                        <p:cTn dur="1" fill="hold" id="215">
                                          <p:stCondLst>
                                            <p:cond delay="0"/>
                                          </p:stCondLst>
                                        </p:cTn>
                                        <p:tgtEl>
                                          <p:spTgt spid="193"/>
                                        </p:tgtEl>
                                        <p:attrNameLst>
                                          <p:attrName>style.visibility</p:attrName>
                                        </p:attrNameLst>
                                      </p:cBhvr>
                                      <p:to>
                                        <p:strVal val="visible"/>
                                      </p:to>
                                    </p:set>
                                    <p:animEffect filter="wipe(up)" transition="in">
                                      <p:cBhvr>
                                        <p:cTn dur="500" id="216"/>
                                        <p:tgtEl>
                                          <p:spTgt spid="193"/>
                                        </p:tgtEl>
                                      </p:cBhvr>
                                    </p:animEffect>
                                  </p:childTnLst>
                                </p:cTn>
                              </p:par>
                              <p:par>
                                <p:cTn fill="hold" id="217" nodeType="withEffect" presetClass="entr" presetID="22" presetSubtype="1">
                                  <p:stCondLst>
                                    <p:cond delay="0"/>
                                  </p:stCondLst>
                                  <p:childTnLst>
                                    <p:set>
                                      <p:cBhvr>
                                        <p:cTn dur="1" fill="hold" id="218">
                                          <p:stCondLst>
                                            <p:cond delay="0"/>
                                          </p:stCondLst>
                                        </p:cTn>
                                        <p:tgtEl>
                                          <p:spTgt spid="194"/>
                                        </p:tgtEl>
                                        <p:attrNameLst>
                                          <p:attrName>style.visibility</p:attrName>
                                        </p:attrNameLst>
                                      </p:cBhvr>
                                      <p:to>
                                        <p:strVal val="visible"/>
                                      </p:to>
                                    </p:set>
                                    <p:animEffect filter="wipe(up)" transition="in">
                                      <p:cBhvr>
                                        <p:cTn dur="500" id="219"/>
                                        <p:tgtEl>
                                          <p:spTgt spid="194"/>
                                        </p:tgtEl>
                                      </p:cBhvr>
                                    </p:animEffect>
                                  </p:childTnLst>
                                </p:cTn>
                              </p:par>
                              <p:par>
                                <p:cTn fill="hold" id="220" nodeType="withEffect" presetClass="entr" presetID="22" presetSubtype="1">
                                  <p:stCondLst>
                                    <p:cond delay="0"/>
                                  </p:stCondLst>
                                  <p:childTnLst>
                                    <p:set>
                                      <p:cBhvr>
                                        <p:cTn dur="1" fill="hold" id="221">
                                          <p:stCondLst>
                                            <p:cond delay="0"/>
                                          </p:stCondLst>
                                        </p:cTn>
                                        <p:tgtEl>
                                          <p:spTgt spid="195"/>
                                        </p:tgtEl>
                                        <p:attrNameLst>
                                          <p:attrName>style.visibility</p:attrName>
                                        </p:attrNameLst>
                                      </p:cBhvr>
                                      <p:to>
                                        <p:strVal val="visible"/>
                                      </p:to>
                                    </p:set>
                                    <p:animEffect filter="wipe(up)" transition="in">
                                      <p:cBhvr>
                                        <p:cTn dur="500" id="222"/>
                                        <p:tgtEl>
                                          <p:spTgt spid="195"/>
                                        </p:tgtEl>
                                      </p:cBhvr>
                                    </p:animEffect>
                                  </p:childTnLst>
                                </p:cTn>
                              </p:par>
                              <p:par>
                                <p:cTn fill="hold" id="223" nodeType="withEffect" presetClass="entr" presetID="22" presetSubtype="1">
                                  <p:stCondLst>
                                    <p:cond delay="0"/>
                                  </p:stCondLst>
                                  <p:childTnLst>
                                    <p:set>
                                      <p:cBhvr>
                                        <p:cTn dur="1" fill="hold" id="224">
                                          <p:stCondLst>
                                            <p:cond delay="0"/>
                                          </p:stCondLst>
                                        </p:cTn>
                                        <p:tgtEl>
                                          <p:spTgt spid="196"/>
                                        </p:tgtEl>
                                        <p:attrNameLst>
                                          <p:attrName>style.visibility</p:attrName>
                                        </p:attrNameLst>
                                      </p:cBhvr>
                                      <p:to>
                                        <p:strVal val="visible"/>
                                      </p:to>
                                    </p:set>
                                    <p:animEffect filter="wipe(up)" transition="in">
                                      <p:cBhvr>
                                        <p:cTn dur="500" id="225"/>
                                        <p:tgtEl>
                                          <p:spTgt spid="196"/>
                                        </p:tgtEl>
                                      </p:cBhvr>
                                    </p:animEffect>
                                  </p:childTnLst>
                                </p:cTn>
                              </p:par>
                              <p:par>
                                <p:cTn fill="hold" id="226" nodeType="withEffect" presetClass="entr" presetID="22" presetSubtype="1">
                                  <p:stCondLst>
                                    <p:cond delay="0"/>
                                  </p:stCondLst>
                                  <p:childTnLst>
                                    <p:set>
                                      <p:cBhvr>
                                        <p:cTn dur="1" fill="hold" id="227">
                                          <p:stCondLst>
                                            <p:cond delay="0"/>
                                          </p:stCondLst>
                                        </p:cTn>
                                        <p:tgtEl>
                                          <p:spTgt spid="197"/>
                                        </p:tgtEl>
                                        <p:attrNameLst>
                                          <p:attrName>style.visibility</p:attrName>
                                        </p:attrNameLst>
                                      </p:cBhvr>
                                      <p:to>
                                        <p:strVal val="visible"/>
                                      </p:to>
                                    </p:set>
                                    <p:animEffect filter="wipe(up)" transition="in">
                                      <p:cBhvr>
                                        <p:cTn dur="500" id="228"/>
                                        <p:tgtEl>
                                          <p:spTgt spid="197"/>
                                        </p:tgtEl>
                                      </p:cBhvr>
                                    </p:animEffect>
                                  </p:childTnLst>
                                </p:cTn>
                              </p:par>
                              <p:par>
                                <p:cTn fill="hold" id="229" nodeType="withEffect" presetClass="entr" presetID="22" presetSubtype="1">
                                  <p:stCondLst>
                                    <p:cond delay="0"/>
                                  </p:stCondLst>
                                  <p:childTnLst>
                                    <p:set>
                                      <p:cBhvr>
                                        <p:cTn dur="1" fill="hold" id="230">
                                          <p:stCondLst>
                                            <p:cond delay="0"/>
                                          </p:stCondLst>
                                        </p:cTn>
                                        <p:tgtEl>
                                          <p:spTgt spid="198"/>
                                        </p:tgtEl>
                                        <p:attrNameLst>
                                          <p:attrName>style.visibility</p:attrName>
                                        </p:attrNameLst>
                                      </p:cBhvr>
                                      <p:to>
                                        <p:strVal val="visible"/>
                                      </p:to>
                                    </p:set>
                                    <p:animEffect filter="wipe(up)" transition="in">
                                      <p:cBhvr>
                                        <p:cTn dur="500" id="231"/>
                                        <p:tgtEl>
                                          <p:spTgt spid="198"/>
                                        </p:tgtEl>
                                      </p:cBhvr>
                                    </p:animEffect>
                                  </p:childTnLst>
                                </p:cTn>
                              </p:par>
                              <p:par>
                                <p:cTn fill="hold" id="232" nodeType="withEffect" presetClass="entr" presetID="22" presetSubtype="1">
                                  <p:stCondLst>
                                    <p:cond delay="0"/>
                                  </p:stCondLst>
                                  <p:childTnLst>
                                    <p:set>
                                      <p:cBhvr>
                                        <p:cTn dur="1" fill="hold" id="233">
                                          <p:stCondLst>
                                            <p:cond delay="0"/>
                                          </p:stCondLst>
                                        </p:cTn>
                                        <p:tgtEl>
                                          <p:spTgt spid="199"/>
                                        </p:tgtEl>
                                        <p:attrNameLst>
                                          <p:attrName>style.visibility</p:attrName>
                                        </p:attrNameLst>
                                      </p:cBhvr>
                                      <p:to>
                                        <p:strVal val="visible"/>
                                      </p:to>
                                    </p:set>
                                    <p:animEffect filter="wipe(up)" transition="in">
                                      <p:cBhvr>
                                        <p:cTn dur="500" id="234"/>
                                        <p:tgtEl>
                                          <p:spTgt spid="199"/>
                                        </p:tgtEl>
                                      </p:cBhvr>
                                    </p:animEffect>
                                  </p:childTnLst>
                                </p:cTn>
                              </p:par>
                              <p:par>
                                <p:cTn fill="hold" id="235" nodeType="withEffect" presetClass="entr" presetID="22" presetSubtype="1">
                                  <p:stCondLst>
                                    <p:cond delay="0"/>
                                  </p:stCondLst>
                                  <p:childTnLst>
                                    <p:set>
                                      <p:cBhvr>
                                        <p:cTn dur="1" fill="hold" id="236">
                                          <p:stCondLst>
                                            <p:cond delay="0"/>
                                          </p:stCondLst>
                                        </p:cTn>
                                        <p:tgtEl>
                                          <p:spTgt spid="200"/>
                                        </p:tgtEl>
                                        <p:attrNameLst>
                                          <p:attrName>style.visibility</p:attrName>
                                        </p:attrNameLst>
                                      </p:cBhvr>
                                      <p:to>
                                        <p:strVal val="visible"/>
                                      </p:to>
                                    </p:set>
                                    <p:animEffect filter="wipe(up)" transition="in">
                                      <p:cBhvr>
                                        <p:cTn dur="500" id="237"/>
                                        <p:tgtEl>
                                          <p:spTgt spid="200"/>
                                        </p:tgtEl>
                                      </p:cBhvr>
                                    </p:animEffect>
                                  </p:childTnLst>
                                </p:cTn>
                              </p:par>
                              <p:par>
                                <p:cTn fill="hold" id="238" nodeType="withEffect" presetClass="entr" presetID="22" presetSubtype="1">
                                  <p:stCondLst>
                                    <p:cond delay="0"/>
                                  </p:stCondLst>
                                  <p:childTnLst>
                                    <p:set>
                                      <p:cBhvr>
                                        <p:cTn dur="1" fill="hold" id="239">
                                          <p:stCondLst>
                                            <p:cond delay="0"/>
                                          </p:stCondLst>
                                        </p:cTn>
                                        <p:tgtEl>
                                          <p:spTgt spid="201"/>
                                        </p:tgtEl>
                                        <p:attrNameLst>
                                          <p:attrName>style.visibility</p:attrName>
                                        </p:attrNameLst>
                                      </p:cBhvr>
                                      <p:to>
                                        <p:strVal val="visible"/>
                                      </p:to>
                                    </p:set>
                                    <p:animEffect filter="wipe(up)" transition="in">
                                      <p:cBhvr>
                                        <p:cTn dur="500" id="240"/>
                                        <p:tgtEl>
                                          <p:spTgt spid="201"/>
                                        </p:tgtEl>
                                      </p:cBhvr>
                                    </p:animEffect>
                                  </p:childTnLst>
                                </p:cTn>
                              </p:par>
                              <p:par>
                                <p:cTn fill="hold" id="241" nodeType="withEffect" presetClass="entr" presetID="22" presetSubtype="1">
                                  <p:stCondLst>
                                    <p:cond delay="0"/>
                                  </p:stCondLst>
                                  <p:childTnLst>
                                    <p:set>
                                      <p:cBhvr>
                                        <p:cTn dur="1" fill="hold" id="242">
                                          <p:stCondLst>
                                            <p:cond delay="0"/>
                                          </p:stCondLst>
                                        </p:cTn>
                                        <p:tgtEl>
                                          <p:spTgt spid="202"/>
                                        </p:tgtEl>
                                        <p:attrNameLst>
                                          <p:attrName>style.visibility</p:attrName>
                                        </p:attrNameLst>
                                      </p:cBhvr>
                                      <p:to>
                                        <p:strVal val="visible"/>
                                      </p:to>
                                    </p:set>
                                    <p:animEffect filter="wipe(up)" transition="in">
                                      <p:cBhvr>
                                        <p:cTn dur="500" id="243"/>
                                        <p:tgtEl>
                                          <p:spTgt spid="202"/>
                                        </p:tgtEl>
                                      </p:cBhvr>
                                    </p:animEffect>
                                  </p:childTnLst>
                                </p:cTn>
                              </p:par>
                              <p:par>
                                <p:cTn fill="hold" id="244" nodeType="withEffect" presetClass="entr" presetID="22" presetSubtype="1">
                                  <p:stCondLst>
                                    <p:cond delay="0"/>
                                  </p:stCondLst>
                                  <p:childTnLst>
                                    <p:set>
                                      <p:cBhvr>
                                        <p:cTn dur="1" fill="hold" id="245">
                                          <p:stCondLst>
                                            <p:cond delay="0"/>
                                          </p:stCondLst>
                                        </p:cTn>
                                        <p:tgtEl>
                                          <p:spTgt spid="203"/>
                                        </p:tgtEl>
                                        <p:attrNameLst>
                                          <p:attrName>style.visibility</p:attrName>
                                        </p:attrNameLst>
                                      </p:cBhvr>
                                      <p:to>
                                        <p:strVal val="visible"/>
                                      </p:to>
                                    </p:set>
                                    <p:animEffect filter="wipe(up)" transition="in">
                                      <p:cBhvr>
                                        <p:cTn dur="500" id="246"/>
                                        <p:tgtEl>
                                          <p:spTgt spid="203"/>
                                        </p:tgtEl>
                                      </p:cBhvr>
                                    </p:animEffect>
                                  </p:childTnLst>
                                </p:cTn>
                              </p:par>
                              <p:par>
                                <p:cTn fill="hold" id="247" nodeType="withEffect" presetClass="entr" presetID="22" presetSubtype="1">
                                  <p:stCondLst>
                                    <p:cond delay="0"/>
                                  </p:stCondLst>
                                  <p:childTnLst>
                                    <p:set>
                                      <p:cBhvr>
                                        <p:cTn dur="1" fill="hold" id="248">
                                          <p:stCondLst>
                                            <p:cond delay="0"/>
                                          </p:stCondLst>
                                        </p:cTn>
                                        <p:tgtEl>
                                          <p:spTgt spid="204"/>
                                        </p:tgtEl>
                                        <p:attrNameLst>
                                          <p:attrName>style.visibility</p:attrName>
                                        </p:attrNameLst>
                                      </p:cBhvr>
                                      <p:to>
                                        <p:strVal val="visible"/>
                                      </p:to>
                                    </p:set>
                                    <p:animEffect filter="wipe(up)" transition="in">
                                      <p:cBhvr>
                                        <p:cTn dur="500" id="249"/>
                                        <p:tgtEl>
                                          <p:spTgt spid="204"/>
                                        </p:tgtEl>
                                      </p:cBhvr>
                                    </p:animEffect>
                                  </p:childTnLst>
                                </p:cTn>
                              </p:par>
                              <p:par>
                                <p:cTn fill="hold" id="250" nodeType="withEffect" presetClass="entr" presetID="22" presetSubtype="1">
                                  <p:stCondLst>
                                    <p:cond delay="0"/>
                                  </p:stCondLst>
                                  <p:childTnLst>
                                    <p:set>
                                      <p:cBhvr>
                                        <p:cTn dur="1" fill="hold" id="251">
                                          <p:stCondLst>
                                            <p:cond delay="0"/>
                                          </p:stCondLst>
                                        </p:cTn>
                                        <p:tgtEl>
                                          <p:spTgt spid="205"/>
                                        </p:tgtEl>
                                        <p:attrNameLst>
                                          <p:attrName>style.visibility</p:attrName>
                                        </p:attrNameLst>
                                      </p:cBhvr>
                                      <p:to>
                                        <p:strVal val="visible"/>
                                      </p:to>
                                    </p:set>
                                    <p:animEffect filter="wipe(up)" transition="in">
                                      <p:cBhvr>
                                        <p:cTn dur="500" id="252"/>
                                        <p:tgtEl>
                                          <p:spTgt spid="205"/>
                                        </p:tgtEl>
                                      </p:cBhvr>
                                    </p:animEffect>
                                  </p:childTnLst>
                                </p:cTn>
                              </p:par>
                              <p:par>
                                <p:cTn fill="hold" id="253" nodeType="withEffect" presetClass="entr" presetID="22" presetSubtype="1">
                                  <p:stCondLst>
                                    <p:cond delay="0"/>
                                  </p:stCondLst>
                                  <p:childTnLst>
                                    <p:set>
                                      <p:cBhvr>
                                        <p:cTn dur="1" fill="hold" id="254">
                                          <p:stCondLst>
                                            <p:cond delay="0"/>
                                          </p:stCondLst>
                                        </p:cTn>
                                        <p:tgtEl>
                                          <p:spTgt spid="206"/>
                                        </p:tgtEl>
                                        <p:attrNameLst>
                                          <p:attrName>style.visibility</p:attrName>
                                        </p:attrNameLst>
                                      </p:cBhvr>
                                      <p:to>
                                        <p:strVal val="visible"/>
                                      </p:to>
                                    </p:set>
                                    <p:animEffect filter="wipe(up)" transition="in">
                                      <p:cBhvr>
                                        <p:cTn dur="500" id="255"/>
                                        <p:tgtEl>
                                          <p:spTgt spid="206"/>
                                        </p:tgtEl>
                                      </p:cBhvr>
                                    </p:animEffect>
                                  </p:childTnLst>
                                </p:cTn>
                              </p:par>
                              <p:par>
                                <p:cTn fill="hold" id="256" nodeType="withEffect" presetClass="entr" presetID="22" presetSubtype="1">
                                  <p:stCondLst>
                                    <p:cond delay="0"/>
                                  </p:stCondLst>
                                  <p:childTnLst>
                                    <p:set>
                                      <p:cBhvr>
                                        <p:cTn dur="1" fill="hold" id="257">
                                          <p:stCondLst>
                                            <p:cond delay="0"/>
                                          </p:stCondLst>
                                        </p:cTn>
                                        <p:tgtEl>
                                          <p:spTgt spid="207"/>
                                        </p:tgtEl>
                                        <p:attrNameLst>
                                          <p:attrName>style.visibility</p:attrName>
                                        </p:attrNameLst>
                                      </p:cBhvr>
                                      <p:to>
                                        <p:strVal val="visible"/>
                                      </p:to>
                                    </p:set>
                                    <p:animEffect filter="wipe(up)" transition="in">
                                      <p:cBhvr>
                                        <p:cTn dur="500" id="258"/>
                                        <p:tgtEl>
                                          <p:spTgt spid="207"/>
                                        </p:tgtEl>
                                      </p:cBhvr>
                                    </p:animEffect>
                                  </p:childTnLst>
                                </p:cTn>
                              </p:par>
                              <p:par>
                                <p:cTn fill="hold" id="259" nodeType="withEffect" presetClass="entr" presetID="22" presetSubtype="1">
                                  <p:stCondLst>
                                    <p:cond delay="0"/>
                                  </p:stCondLst>
                                  <p:childTnLst>
                                    <p:set>
                                      <p:cBhvr>
                                        <p:cTn dur="1" fill="hold" id="260">
                                          <p:stCondLst>
                                            <p:cond delay="0"/>
                                          </p:stCondLst>
                                        </p:cTn>
                                        <p:tgtEl>
                                          <p:spTgt spid="273"/>
                                        </p:tgtEl>
                                        <p:attrNameLst>
                                          <p:attrName>style.visibility</p:attrName>
                                        </p:attrNameLst>
                                      </p:cBhvr>
                                      <p:to>
                                        <p:strVal val="visible"/>
                                      </p:to>
                                    </p:set>
                                    <p:animEffect filter="wipe(up)" transition="in">
                                      <p:cBhvr>
                                        <p:cTn dur="500" id="261"/>
                                        <p:tgtEl>
                                          <p:spTgt spid="273"/>
                                        </p:tgtEl>
                                      </p:cBhvr>
                                    </p:animEffect>
                                  </p:childTnLst>
                                </p:cTn>
                              </p:par>
                            </p:childTnLst>
                          </p:cTn>
                        </p:par>
                        <p:par>
                          <p:cTn fill="hold" id="262" nodeType="afterGroup">
                            <p:stCondLst>
                              <p:cond delay="6000"/>
                            </p:stCondLst>
                            <p:childTnLst>
                              <p:par>
                                <p:cTn fill="hold" id="263" nodeType="afterEffect" presetClass="entr" presetID="42" presetSubtype="0">
                                  <p:stCondLst>
                                    <p:cond delay="0"/>
                                  </p:stCondLst>
                                  <p:childTnLst>
                                    <p:set>
                                      <p:cBhvr>
                                        <p:cTn dur="1" fill="hold" id="264">
                                          <p:stCondLst>
                                            <p:cond delay="0"/>
                                          </p:stCondLst>
                                        </p:cTn>
                                        <p:tgtEl>
                                          <p:spTgt spid="274"/>
                                        </p:tgtEl>
                                        <p:attrNameLst>
                                          <p:attrName>style.visibility</p:attrName>
                                        </p:attrNameLst>
                                      </p:cBhvr>
                                      <p:to>
                                        <p:strVal val="visible"/>
                                      </p:to>
                                    </p:set>
                                    <p:animEffect filter="fade" transition="in">
                                      <p:cBhvr>
                                        <p:cTn dur="1000" id="265"/>
                                        <p:tgtEl>
                                          <p:spTgt spid="274"/>
                                        </p:tgtEl>
                                      </p:cBhvr>
                                    </p:animEffect>
                                    <p:anim calcmode="lin" valueType="num">
                                      <p:cBhvr>
                                        <p:cTn dur="1000" fill="hold" id="266"/>
                                        <p:tgtEl>
                                          <p:spTgt spid="274"/>
                                        </p:tgtEl>
                                        <p:attrNameLst>
                                          <p:attrName>ppt_x</p:attrName>
                                        </p:attrNameLst>
                                      </p:cBhvr>
                                      <p:tavLst>
                                        <p:tav tm="0">
                                          <p:val>
                                            <p:strVal val="#ppt_x"/>
                                          </p:val>
                                        </p:tav>
                                        <p:tav tm="100000">
                                          <p:val>
                                            <p:strVal val="#ppt_x"/>
                                          </p:val>
                                        </p:tav>
                                      </p:tavLst>
                                    </p:anim>
                                    <p:anim calcmode="lin" valueType="num">
                                      <p:cBhvr>
                                        <p:cTn dur="1000" fill="hold" id="267"/>
                                        <p:tgtEl>
                                          <p:spTgt spid="274"/>
                                        </p:tgtEl>
                                        <p:attrNameLst>
                                          <p:attrName>ppt_y</p:attrName>
                                        </p:attrNameLst>
                                      </p:cBhvr>
                                      <p:tavLst>
                                        <p:tav tm="0">
                                          <p:val>
                                            <p:strVal val="#ppt_y+.1"/>
                                          </p:val>
                                        </p:tav>
                                        <p:tav tm="100000">
                                          <p:val>
                                            <p:strVal val="#ppt_y"/>
                                          </p:val>
                                        </p:tav>
                                      </p:tavLst>
                                    </p:anim>
                                  </p:childTnLst>
                                </p:cTn>
                              </p:par>
                              <p:par>
                                <p:cTn fill="hold" id="268" nodeType="withEffect" presetClass="entr" presetID="42" presetSubtype="0">
                                  <p:stCondLst>
                                    <p:cond delay="100"/>
                                  </p:stCondLst>
                                  <p:childTnLst>
                                    <p:set>
                                      <p:cBhvr>
                                        <p:cTn dur="1" fill="hold" id="269">
                                          <p:stCondLst>
                                            <p:cond delay="0"/>
                                          </p:stCondLst>
                                        </p:cTn>
                                        <p:tgtEl>
                                          <p:spTgt spid="279"/>
                                        </p:tgtEl>
                                        <p:attrNameLst>
                                          <p:attrName>style.visibility</p:attrName>
                                        </p:attrNameLst>
                                      </p:cBhvr>
                                      <p:to>
                                        <p:strVal val="visible"/>
                                      </p:to>
                                    </p:set>
                                    <p:animEffect filter="fade" transition="in">
                                      <p:cBhvr>
                                        <p:cTn dur="1000" id="270"/>
                                        <p:tgtEl>
                                          <p:spTgt spid="279"/>
                                        </p:tgtEl>
                                      </p:cBhvr>
                                    </p:animEffect>
                                    <p:anim calcmode="lin" valueType="num">
                                      <p:cBhvr>
                                        <p:cTn dur="1000" fill="hold" id="271"/>
                                        <p:tgtEl>
                                          <p:spTgt spid="279"/>
                                        </p:tgtEl>
                                        <p:attrNameLst>
                                          <p:attrName>ppt_x</p:attrName>
                                        </p:attrNameLst>
                                      </p:cBhvr>
                                      <p:tavLst>
                                        <p:tav tm="0">
                                          <p:val>
                                            <p:strVal val="#ppt_x"/>
                                          </p:val>
                                        </p:tav>
                                        <p:tav tm="100000">
                                          <p:val>
                                            <p:strVal val="#ppt_x"/>
                                          </p:val>
                                        </p:tav>
                                      </p:tavLst>
                                    </p:anim>
                                    <p:anim calcmode="lin" valueType="num">
                                      <p:cBhvr>
                                        <p:cTn dur="1000" fill="hold" id="272"/>
                                        <p:tgtEl>
                                          <p:spTgt spid="279"/>
                                        </p:tgtEl>
                                        <p:attrNameLst>
                                          <p:attrName>ppt_y</p:attrName>
                                        </p:attrNameLst>
                                      </p:cBhvr>
                                      <p:tavLst>
                                        <p:tav tm="0">
                                          <p:val>
                                            <p:strVal val="#ppt_y+.1"/>
                                          </p:val>
                                        </p:tav>
                                        <p:tav tm="100000">
                                          <p:val>
                                            <p:strVal val="#ppt_y"/>
                                          </p:val>
                                        </p:tav>
                                      </p:tavLst>
                                    </p:anim>
                                  </p:childTnLst>
                                </p:cTn>
                              </p:par>
                              <p:par>
                                <p:cTn fill="hold" id="273" nodeType="withEffect" presetClass="entr" presetID="42" presetSubtype="0">
                                  <p:stCondLst>
                                    <p:cond delay="200"/>
                                  </p:stCondLst>
                                  <p:childTnLst>
                                    <p:set>
                                      <p:cBhvr>
                                        <p:cTn dur="1" fill="hold" id="274">
                                          <p:stCondLst>
                                            <p:cond delay="0"/>
                                          </p:stCondLst>
                                        </p:cTn>
                                        <p:tgtEl>
                                          <p:spTgt spid="284"/>
                                        </p:tgtEl>
                                        <p:attrNameLst>
                                          <p:attrName>style.visibility</p:attrName>
                                        </p:attrNameLst>
                                      </p:cBhvr>
                                      <p:to>
                                        <p:strVal val="visible"/>
                                      </p:to>
                                    </p:set>
                                    <p:animEffect filter="fade" transition="in">
                                      <p:cBhvr>
                                        <p:cTn dur="1000" id="275"/>
                                        <p:tgtEl>
                                          <p:spTgt spid="284"/>
                                        </p:tgtEl>
                                      </p:cBhvr>
                                    </p:animEffect>
                                    <p:anim calcmode="lin" valueType="num">
                                      <p:cBhvr>
                                        <p:cTn dur="1000" fill="hold" id="276"/>
                                        <p:tgtEl>
                                          <p:spTgt spid="284"/>
                                        </p:tgtEl>
                                        <p:attrNameLst>
                                          <p:attrName>ppt_x</p:attrName>
                                        </p:attrNameLst>
                                      </p:cBhvr>
                                      <p:tavLst>
                                        <p:tav tm="0">
                                          <p:val>
                                            <p:strVal val="#ppt_x"/>
                                          </p:val>
                                        </p:tav>
                                        <p:tav tm="100000">
                                          <p:val>
                                            <p:strVal val="#ppt_x"/>
                                          </p:val>
                                        </p:tav>
                                      </p:tavLst>
                                    </p:anim>
                                    <p:anim calcmode="lin" valueType="num">
                                      <p:cBhvr>
                                        <p:cTn dur="1000" fill="hold" id="277"/>
                                        <p:tgtEl>
                                          <p:spTgt spid="284"/>
                                        </p:tgtEl>
                                        <p:attrNameLst>
                                          <p:attrName>ppt_y</p:attrName>
                                        </p:attrNameLst>
                                      </p:cBhvr>
                                      <p:tavLst>
                                        <p:tav tm="0">
                                          <p:val>
                                            <p:strVal val="#ppt_y+.1"/>
                                          </p:val>
                                        </p:tav>
                                        <p:tav tm="100000">
                                          <p:val>
                                            <p:strVal val="#ppt_y"/>
                                          </p:val>
                                        </p:tav>
                                      </p:tavLst>
                                    </p:anim>
                                  </p:childTnLst>
                                </p:cTn>
                              </p:par>
                              <p:par>
                                <p:cTn fill="hold" id="278" nodeType="withEffect" presetClass="entr" presetID="42" presetSubtype="0">
                                  <p:stCondLst>
                                    <p:cond delay="300"/>
                                  </p:stCondLst>
                                  <p:childTnLst>
                                    <p:set>
                                      <p:cBhvr>
                                        <p:cTn dur="1" fill="hold" id="279">
                                          <p:stCondLst>
                                            <p:cond delay="0"/>
                                          </p:stCondLst>
                                        </p:cTn>
                                        <p:tgtEl>
                                          <p:spTgt spid="289"/>
                                        </p:tgtEl>
                                        <p:attrNameLst>
                                          <p:attrName>style.visibility</p:attrName>
                                        </p:attrNameLst>
                                      </p:cBhvr>
                                      <p:to>
                                        <p:strVal val="visible"/>
                                      </p:to>
                                    </p:set>
                                    <p:animEffect filter="fade" transition="in">
                                      <p:cBhvr>
                                        <p:cTn dur="1000" id="280"/>
                                        <p:tgtEl>
                                          <p:spTgt spid="289"/>
                                        </p:tgtEl>
                                      </p:cBhvr>
                                    </p:animEffect>
                                    <p:anim calcmode="lin" valueType="num">
                                      <p:cBhvr>
                                        <p:cTn dur="1000" fill="hold" id="281"/>
                                        <p:tgtEl>
                                          <p:spTgt spid="289"/>
                                        </p:tgtEl>
                                        <p:attrNameLst>
                                          <p:attrName>ppt_x</p:attrName>
                                        </p:attrNameLst>
                                      </p:cBhvr>
                                      <p:tavLst>
                                        <p:tav tm="0">
                                          <p:val>
                                            <p:strVal val="#ppt_x"/>
                                          </p:val>
                                        </p:tav>
                                        <p:tav tm="100000">
                                          <p:val>
                                            <p:strVal val="#ppt_x"/>
                                          </p:val>
                                        </p:tav>
                                      </p:tavLst>
                                    </p:anim>
                                    <p:anim calcmode="lin" valueType="num">
                                      <p:cBhvr>
                                        <p:cTn dur="1000" fill="hold" id="282"/>
                                        <p:tgtEl>
                                          <p:spTgt spid="289"/>
                                        </p:tgtEl>
                                        <p:attrNameLst>
                                          <p:attrName>ppt_y</p:attrName>
                                        </p:attrNameLst>
                                      </p:cBhvr>
                                      <p:tavLst>
                                        <p:tav tm="0">
                                          <p:val>
                                            <p:strVal val="#ppt_y+.1"/>
                                          </p:val>
                                        </p:tav>
                                        <p:tav tm="100000">
                                          <p:val>
                                            <p:strVal val="#ppt_y"/>
                                          </p:val>
                                        </p:tav>
                                      </p:tavLst>
                                    </p:anim>
                                  </p:childTnLst>
                                </p:cTn>
                              </p:par>
                              <p:par>
                                <p:cTn fill="hold" id="283" nodeType="withEffect" presetClass="entr" presetID="42" presetSubtype="0">
                                  <p:stCondLst>
                                    <p:cond delay="400"/>
                                  </p:stCondLst>
                                  <p:childTnLst>
                                    <p:set>
                                      <p:cBhvr>
                                        <p:cTn dur="1" fill="hold" id="284">
                                          <p:stCondLst>
                                            <p:cond delay="0"/>
                                          </p:stCondLst>
                                        </p:cTn>
                                        <p:tgtEl>
                                          <p:spTgt spid="294"/>
                                        </p:tgtEl>
                                        <p:attrNameLst>
                                          <p:attrName>style.visibility</p:attrName>
                                        </p:attrNameLst>
                                      </p:cBhvr>
                                      <p:to>
                                        <p:strVal val="visible"/>
                                      </p:to>
                                    </p:set>
                                    <p:animEffect filter="fade" transition="in">
                                      <p:cBhvr>
                                        <p:cTn dur="1000" id="285"/>
                                        <p:tgtEl>
                                          <p:spTgt spid="294"/>
                                        </p:tgtEl>
                                      </p:cBhvr>
                                    </p:animEffect>
                                    <p:anim calcmode="lin" valueType="num">
                                      <p:cBhvr>
                                        <p:cTn dur="1000" fill="hold" id="286"/>
                                        <p:tgtEl>
                                          <p:spTgt spid="294"/>
                                        </p:tgtEl>
                                        <p:attrNameLst>
                                          <p:attrName>ppt_x</p:attrName>
                                        </p:attrNameLst>
                                      </p:cBhvr>
                                      <p:tavLst>
                                        <p:tav tm="0">
                                          <p:val>
                                            <p:strVal val="#ppt_x"/>
                                          </p:val>
                                        </p:tav>
                                        <p:tav tm="100000">
                                          <p:val>
                                            <p:strVal val="#ppt_x"/>
                                          </p:val>
                                        </p:tav>
                                      </p:tavLst>
                                    </p:anim>
                                    <p:anim calcmode="lin" valueType="num">
                                      <p:cBhvr>
                                        <p:cTn dur="1000" fill="hold" id="287"/>
                                        <p:tgtEl>
                                          <p:spTgt spid="294"/>
                                        </p:tgtEl>
                                        <p:attrNameLst>
                                          <p:attrName>ppt_y</p:attrName>
                                        </p:attrNameLst>
                                      </p:cBhvr>
                                      <p:tavLst>
                                        <p:tav tm="0">
                                          <p:val>
                                            <p:strVal val="#ppt_y+.1"/>
                                          </p:val>
                                        </p:tav>
                                        <p:tav tm="100000">
                                          <p:val>
                                            <p:strVal val="#ppt_y"/>
                                          </p:val>
                                        </p:tav>
                                      </p:tavLst>
                                    </p:anim>
                                  </p:childTnLst>
                                </p:cTn>
                              </p:par>
                              <p:par>
                                <p:cTn fill="hold" id="288" nodeType="withEffect" presetClass="entr" presetID="42" presetSubtype="0">
                                  <p:stCondLst>
                                    <p:cond delay="500"/>
                                  </p:stCondLst>
                                  <p:childTnLst>
                                    <p:set>
                                      <p:cBhvr>
                                        <p:cTn dur="1" fill="hold" id="289">
                                          <p:stCondLst>
                                            <p:cond delay="0"/>
                                          </p:stCondLst>
                                        </p:cTn>
                                        <p:tgtEl>
                                          <p:spTgt spid="299"/>
                                        </p:tgtEl>
                                        <p:attrNameLst>
                                          <p:attrName>style.visibility</p:attrName>
                                        </p:attrNameLst>
                                      </p:cBhvr>
                                      <p:to>
                                        <p:strVal val="visible"/>
                                      </p:to>
                                    </p:set>
                                    <p:animEffect filter="fade" transition="in">
                                      <p:cBhvr>
                                        <p:cTn dur="1000" id="290"/>
                                        <p:tgtEl>
                                          <p:spTgt spid="299"/>
                                        </p:tgtEl>
                                      </p:cBhvr>
                                    </p:animEffect>
                                    <p:anim calcmode="lin" valueType="num">
                                      <p:cBhvr>
                                        <p:cTn dur="1000" fill="hold" id="291"/>
                                        <p:tgtEl>
                                          <p:spTgt spid="299"/>
                                        </p:tgtEl>
                                        <p:attrNameLst>
                                          <p:attrName>ppt_x</p:attrName>
                                        </p:attrNameLst>
                                      </p:cBhvr>
                                      <p:tavLst>
                                        <p:tav tm="0">
                                          <p:val>
                                            <p:strVal val="#ppt_x"/>
                                          </p:val>
                                        </p:tav>
                                        <p:tav tm="100000">
                                          <p:val>
                                            <p:strVal val="#ppt_x"/>
                                          </p:val>
                                        </p:tav>
                                      </p:tavLst>
                                    </p:anim>
                                    <p:anim calcmode="lin" valueType="num">
                                      <p:cBhvr>
                                        <p:cTn dur="1000" fill="hold" id="292"/>
                                        <p:tgtEl>
                                          <p:spTgt spid="299"/>
                                        </p:tgtEl>
                                        <p:attrNameLst>
                                          <p:attrName>ppt_y</p:attrName>
                                        </p:attrNameLst>
                                      </p:cBhvr>
                                      <p:tavLst>
                                        <p:tav tm="0">
                                          <p:val>
                                            <p:strVal val="#ppt_y+.1"/>
                                          </p:val>
                                        </p:tav>
                                        <p:tav tm="100000">
                                          <p:val>
                                            <p:strVal val="#ppt_y"/>
                                          </p:val>
                                        </p:tav>
                                      </p:tavLst>
                                    </p:anim>
                                  </p:childTnLst>
                                </p:cTn>
                              </p:par>
                              <p:par>
                                <p:cTn fill="hold" id="293" nodeType="withEffect" presetClass="entr" presetID="42" presetSubtype="0">
                                  <p:stCondLst>
                                    <p:cond delay="600"/>
                                  </p:stCondLst>
                                  <p:childTnLst>
                                    <p:set>
                                      <p:cBhvr>
                                        <p:cTn dur="1" fill="hold" id="294">
                                          <p:stCondLst>
                                            <p:cond delay="0"/>
                                          </p:stCondLst>
                                        </p:cTn>
                                        <p:tgtEl>
                                          <p:spTgt spid="304"/>
                                        </p:tgtEl>
                                        <p:attrNameLst>
                                          <p:attrName>style.visibility</p:attrName>
                                        </p:attrNameLst>
                                      </p:cBhvr>
                                      <p:to>
                                        <p:strVal val="visible"/>
                                      </p:to>
                                    </p:set>
                                    <p:animEffect filter="fade" transition="in">
                                      <p:cBhvr>
                                        <p:cTn dur="1000" id="295"/>
                                        <p:tgtEl>
                                          <p:spTgt spid="304"/>
                                        </p:tgtEl>
                                      </p:cBhvr>
                                    </p:animEffect>
                                    <p:anim calcmode="lin" valueType="num">
                                      <p:cBhvr>
                                        <p:cTn dur="1000" fill="hold" id="296"/>
                                        <p:tgtEl>
                                          <p:spTgt spid="304"/>
                                        </p:tgtEl>
                                        <p:attrNameLst>
                                          <p:attrName>ppt_x</p:attrName>
                                        </p:attrNameLst>
                                      </p:cBhvr>
                                      <p:tavLst>
                                        <p:tav tm="0">
                                          <p:val>
                                            <p:strVal val="#ppt_x"/>
                                          </p:val>
                                        </p:tav>
                                        <p:tav tm="100000">
                                          <p:val>
                                            <p:strVal val="#ppt_x"/>
                                          </p:val>
                                        </p:tav>
                                      </p:tavLst>
                                    </p:anim>
                                    <p:anim calcmode="lin" valueType="num">
                                      <p:cBhvr>
                                        <p:cTn dur="1000" fill="hold" id="297"/>
                                        <p:tgtEl>
                                          <p:spTgt spid="304"/>
                                        </p:tgtEl>
                                        <p:attrNameLst>
                                          <p:attrName>ppt_y</p:attrName>
                                        </p:attrNameLst>
                                      </p:cBhvr>
                                      <p:tavLst>
                                        <p:tav tm="0">
                                          <p:val>
                                            <p:strVal val="#ppt_y+.1"/>
                                          </p:val>
                                        </p:tav>
                                        <p:tav tm="100000">
                                          <p:val>
                                            <p:strVal val="#ppt_y"/>
                                          </p:val>
                                        </p:tav>
                                      </p:tavLst>
                                    </p:anim>
                                  </p:childTnLst>
                                </p:cTn>
                              </p:par>
                              <p:par>
                                <p:cTn fill="hold" id="298" nodeType="withEffect" presetClass="entr" presetID="42" presetSubtype="0">
                                  <p:stCondLst>
                                    <p:cond delay="700"/>
                                  </p:stCondLst>
                                  <p:childTnLst>
                                    <p:set>
                                      <p:cBhvr>
                                        <p:cTn dur="1" fill="hold" id="299">
                                          <p:stCondLst>
                                            <p:cond delay="0"/>
                                          </p:stCondLst>
                                        </p:cTn>
                                        <p:tgtEl>
                                          <p:spTgt spid="309"/>
                                        </p:tgtEl>
                                        <p:attrNameLst>
                                          <p:attrName>style.visibility</p:attrName>
                                        </p:attrNameLst>
                                      </p:cBhvr>
                                      <p:to>
                                        <p:strVal val="visible"/>
                                      </p:to>
                                    </p:set>
                                    <p:animEffect filter="fade" transition="in">
                                      <p:cBhvr>
                                        <p:cTn dur="1000" id="300"/>
                                        <p:tgtEl>
                                          <p:spTgt spid="309"/>
                                        </p:tgtEl>
                                      </p:cBhvr>
                                    </p:animEffect>
                                    <p:anim calcmode="lin" valueType="num">
                                      <p:cBhvr>
                                        <p:cTn dur="1000" fill="hold" id="301"/>
                                        <p:tgtEl>
                                          <p:spTgt spid="309"/>
                                        </p:tgtEl>
                                        <p:attrNameLst>
                                          <p:attrName>ppt_x</p:attrName>
                                        </p:attrNameLst>
                                      </p:cBhvr>
                                      <p:tavLst>
                                        <p:tav tm="0">
                                          <p:val>
                                            <p:strVal val="#ppt_x"/>
                                          </p:val>
                                        </p:tav>
                                        <p:tav tm="100000">
                                          <p:val>
                                            <p:strVal val="#ppt_x"/>
                                          </p:val>
                                        </p:tav>
                                      </p:tavLst>
                                    </p:anim>
                                    <p:anim calcmode="lin" valueType="num">
                                      <p:cBhvr>
                                        <p:cTn dur="1000" fill="hold" id="302"/>
                                        <p:tgtEl>
                                          <p:spTgt spid="309"/>
                                        </p:tgtEl>
                                        <p:attrNameLst>
                                          <p:attrName>ppt_y</p:attrName>
                                        </p:attrNameLst>
                                      </p:cBhvr>
                                      <p:tavLst>
                                        <p:tav tm="0">
                                          <p:val>
                                            <p:strVal val="#ppt_y+.1"/>
                                          </p:val>
                                        </p:tav>
                                        <p:tav tm="100000">
                                          <p:val>
                                            <p:strVal val="#ppt_y"/>
                                          </p:val>
                                        </p:tav>
                                      </p:tavLst>
                                    </p:anim>
                                  </p:childTnLst>
                                </p:cTn>
                              </p:par>
                              <p:par>
                                <p:cTn fill="hold" id="303" nodeType="withEffect" presetClass="entr" presetID="42" presetSubtype="0">
                                  <p:stCondLst>
                                    <p:cond delay="800"/>
                                  </p:stCondLst>
                                  <p:childTnLst>
                                    <p:set>
                                      <p:cBhvr>
                                        <p:cTn dur="1" fill="hold" id="304">
                                          <p:stCondLst>
                                            <p:cond delay="0"/>
                                          </p:stCondLst>
                                        </p:cTn>
                                        <p:tgtEl>
                                          <p:spTgt spid="314"/>
                                        </p:tgtEl>
                                        <p:attrNameLst>
                                          <p:attrName>style.visibility</p:attrName>
                                        </p:attrNameLst>
                                      </p:cBhvr>
                                      <p:to>
                                        <p:strVal val="visible"/>
                                      </p:to>
                                    </p:set>
                                    <p:animEffect filter="fade" transition="in">
                                      <p:cBhvr>
                                        <p:cTn dur="1000" id="305"/>
                                        <p:tgtEl>
                                          <p:spTgt spid="314"/>
                                        </p:tgtEl>
                                      </p:cBhvr>
                                    </p:animEffect>
                                    <p:anim calcmode="lin" valueType="num">
                                      <p:cBhvr>
                                        <p:cTn dur="1000" fill="hold" id="306"/>
                                        <p:tgtEl>
                                          <p:spTgt spid="314"/>
                                        </p:tgtEl>
                                        <p:attrNameLst>
                                          <p:attrName>ppt_x</p:attrName>
                                        </p:attrNameLst>
                                      </p:cBhvr>
                                      <p:tavLst>
                                        <p:tav tm="0">
                                          <p:val>
                                            <p:strVal val="#ppt_x"/>
                                          </p:val>
                                        </p:tav>
                                        <p:tav tm="100000">
                                          <p:val>
                                            <p:strVal val="#ppt_x"/>
                                          </p:val>
                                        </p:tav>
                                      </p:tavLst>
                                    </p:anim>
                                    <p:anim calcmode="lin" valueType="num">
                                      <p:cBhvr>
                                        <p:cTn dur="1000" fill="hold" id="307"/>
                                        <p:tgtEl>
                                          <p:spTgt spid="314"/>
                                        </p:tgtEl>
                                        <p:attrNameLst>
                                          <p:attrName>ppt_y</p:attrName>
                                        </p:attrNameLst>
                                      </p:cBhvr>
                                      <p:tavLst>
                                        <p:tav tm="0">
                                          <p:val>
                                            <p:strVal val="#ppt_y+.1"/>
                                          </p:val>
                                        </p:tav>
                                        <p:tav tm="100000">
                                          <p:val>
                                            <p:strVal val="#ppt_y"/>
                                          </p:val>
                                        </p:tav>
                                      </p:tavLst>
                                    </p:anim>
                                  </p:childTnLst>
                                </p:cTn>
                              </p:par>
                              <p:par>
                                <p:cTn fill="hold" id="308" nodeType="withEffect" presetClass="entr" presetID="42" presetSubtype="0">
                                  <p:stCondLst>
                                    <p:cond delay="900"/>
                                  </p:stCondLst>
                                  <p:childTnLst>
                                    <p:set>
                                      <p:cBhvr>
                                        <p:cTn dur="1" fill="hold" id="309">
                                          <p:stCondLst>
                                            <p:cond delay="0"/>
                                          </p:stCondLst>
                                        </p:cTn>
                                        <p:tgtEl>
                                          <p:spTgt spid="319"/>
                                        </p:tgtEl>
                                        <p:attrNameLst>
                                          <p:attrName>style.visibility</p:attrName>
                                        </p:attrNameLst>
                                      </p:cBhvr>
                                      <p:to>
                                        <p:strVal val="visible"/>
                                      </p:to>
                                    </p:set>
                                    <p:animEffect filter="fade" transition="in">
                                      <p:cBhvr>
                                        <p:cTn dur="1000" id="310"/>
                                        <p:tgtEl>
                                          <p:spTgt spid="319"/>
                                        </p:tgtEl>
                                      </p:cBhvr>
                                    </p:animEffect>
                                    <p:anim calcmode="lin" valueType="num">
                                      <p:cBhvr>
                                        <p:cTn dur="1000" fill="hold" id="311"/>
                                        <p:tgtEl>
                                          <p:spTgt spid="319"/>
                                        </p:tgtEl>
                                        <p:attrNameLst>
                                          <p:attrName>ppt_x</p:attrName>
                                        </p:attrNameLst>
                                      </p:cBhvr>
                                      <p:tavLst>
                                        <p:tav tm="0">
                                          <p:val>
                                            <p:strVal val="#ppt_x"/>
                                          </p:val>
                                        </p:tav>
                                        <p:tav tm="100000">
                                          <p:val>
                                            <p:strVal val="#ppt_x"/>
                                          </p:val>
                                        </p:tav>
                                      </p:tavLst>
                                    </p:anim>
                                    <p:anim calcmode="lin" valueType="num">
                                      <p:cBhvr>
                                        <p:cTn dur="1000" fill="hold" id="312"/>
                                        <p:tgtEl>
                                          <p:spTgt spid="319"/>
                                        </p:tgtEl>
                                        <p:attrNameLst>
                                          <p:attrName>ppt_y</p:attrName>
                                        </p:attrNameLst>
                                      </p:cBhvr>
                                      <p:tavLst>
                                        <p:tav tm="0">
                                          <p:val>
                                            <p:strVal val="#ppt_y+.1"/>
                                          </p:val>
                                        </p:tav>
                                        <p:tav tm="100000">
                                          <p:val>
                                            <p:strVal val="#ppt_y"/>
                                          </p:val>
                                        </p:tav>
                                      </p:tavLst>
                                    </p:anim>
                                  </p:childTnLst>
                                </p:cTn>
                              </p:par>
                              <p:par>
                                <p:cTn fill="hold" id="313" nodeType="withEffect" presetClass="entr" presetID="42" presetSubtype="0">
                                  <p:stCondLst>
                                    <p:cond delay="1000"/>
                                  </p:stCondLst>
                                  <p:childTnLst>
                                    <p:set>
                                      <p:cBhvr>
                                        <p:cTn dur="1" fill="hold" id="314">
                                          <p:stCondLst>
                                            <p:cond delay="0"/>
                                          </p:stCondLst>
                                        </p:cTn>
                                        <p:tgtEl>
                                          <p:spTgt spid="324"/>
                                        </p:tgtEl>
                                        <p:attrNameLst>
                                          <p:attrName>style.visibility</p:attrName>
                                        </p:attrNameLst>
                                      </p:cBhvr>
                                      <p:to>
                                        <p:strVal val="visible"/>
                                      </p:to>
                                    </p:set>
                                    <p:animEffect filter="fade" transition="in">
                                      <p:cBhvr>
                                        <p:cTn dur="1000" id="315"/>
                                        <p:tgtEl>
                                          <p:spTgt spid="324"/>
                                        </p:tgtEl>
                                      </p:cBhvr>
                                    </p:animEffect>
                                    <p:anim calcmode="lin" valueType="num">
                                      <p:cBhvr>
                                        <p:cTn dur="1000" fill="hold" id="316"/>
                                        <p:tgtEl>
                                          <p:spTgt spid="324"/>
                                        </p:tgtEl>
                                        <p:attrNameLst>
                                          <p:attrName>ppt_x</p:attrName>
                                        </p:attrNameLst>
                                      </p:cBhvr>
                                      <p:tavLst>
                                        <p:tav tm="0">
                                          <p:val>
                                            <p:strVal val="#ppt_x"/>
                                          </p:val>
                                        </p:tav>
                                        <p:tav tm="100000">
                                          <p:val>
                                            <p:strVal val="#ppt_x"/>
                                          </p:val>
                                        </p:tav>
                                      </p:tavLst>
                                    </p:anim>
                                    <p:anim calcmode="lin" valueType="num">
                                      <p:cBhvr>
                                        <p:cTn dur="1000" fill="hold" id="317"/>
                                        <p:tgtEl>
                                          <p:spTgt spid="324"/>
                                        </p:tgtEl>
                                        <p:attrNameLst>
                                          <p:attrName>ppt_y</p:attrName>
                                        </p:attrNameLst>
                                      </p:cBhvr>
                                      <p:tavLst>
                                        <p:tav tm="0">
                                          <p:val>
                                            <p:strVal val="#ppt_y+.1"/>
                                          </p:val>
                                        </p:tav>
                                        <p:tav tm="100000">
                                          <p:val>
                                            <p:strVal val="#ppt_y"/>
                                          </p:val>
                                        </p:tav>
                                      </p:tavLst>
                                    </p:anim>
                                  </p:childTnLst>
                                </p:cTn>
                              </p:par>
                              <p:par>
                                <p:cTn fill="hold" id="318" nodeType="withEffect" presetClass="entr" presetID="42" presetSubtype="0">
                                  <p:stCondLst>
                                    <p:cond delay="1100"/>
                                  </p:stCondLst>
                                  <p:childTnLst>
                                    <p:set>
                                      <p:cBhvr>
                                        <p:cTn dur="1" fill="hold" id="319">
                                          <p:stCondLst>
                                            <p:cond delay="0"/>
                                          </p:stCondLst>
                                        </p:cTn>
                                        <p:tgtEl>
                                          <p:spTgt spid="329"/>
                                        </p:tgtEl>
                                        <p:attrNameLst>
                                          <p:attrName>style.visibility</p:attrName>
                                        </p:attrNameLst>
                                      </p:cBhvr>
                                      <p:to>
                                        <p:strVal val="visible"/>
                                      </p:to>
                                    </p:set>
                                    <p:animEffect filter="fade" transition="in">
                                      <p:cBhvr>
                                        <p:cTn dur="1000" id="320"/>
                                        <p:tgtEl>
                                          <p:spTgt spid="329"/>
                                        </p:tgtEl>
                                      </p:cBhvr>
                                    </p:animEffect>
                                    <p:anim calcmode="lin" valueType="num">
                                      <p:cBhvr>
                                        <p:cTn dur="1000" fill="hold" id="321"/>
                                        <p:tgtEl>
                                          <p:spTgt spid="329"/>
                                        </p:tgtEl>
                                        <p:attrNameLst>
                                          <p:attrName>ppt_x</p:attrName>
                                        </p:attrNameLst>
                                      </p:cBhvr>
                                      <p:tavLst>
                                        <p:tav tm="0">
                                          <p:val>
                                            <p:strVal val="#ppt_x"/>
                                          </p:val>
                                        </p:tav>
                                        <p:tav tm="100000">
                                          <p:val>
                                            <p:strVal val="#ppt_x"/>
                                          </p:val>
                                        </p:tav>
                                      </p:tavLst>
                                    </p:anim>
                                    <p:anim calcmode="lin" valueType="num">
                                      <p:cBhvr>
                                        <p:cTn dur="1000" fill="hold" id="322"/>
                                        <p:tgtEl>
                                          <p:spTgt spid="329"/>
                                        </p:tgtEl>
                                        <p:attrNameLst>
                                          <p:attrName>ppt_y</p:attrName>
                                        </p:attrNameLst>
                                      </p:cBhvr>
                                      <p:tavLst>
                                        <p:tav tm="0">
                                          <p:val>
                                            <p:strVal val="#ppt_y+.1"/>
                                          </p:val>
                                        </p:tav>
                                        <p:tav tm="100000">
                                          <p:val>
                                            <p:strVal val="#ppt_y"/>
                                          </p:val>
                                        </p:tav>
                                      </p:tavLst>
                                    </p:anim>
                                  </p:childTnLst>
                                </p:cTn>
                              </p:par>
                              <p:par>
                                <p:cTn fill="hold" id="323" nodeType="withEffect" presetClass="entr" presetID="42" presetSubtype="0">
                                  <p:stCondLst>
                                    <p:cond delay="1200"/>
                                  </p:stCondLst>
                                  <p:childTnLst>
                                    <p:set>
                                      <p:cBhvr>
                                        <p:cTn dur="1" fill="hold" id="324">
                                          <p:stCondLst>
                                            <p:cond delay="0"/>
                                          </p:stCondLst>
                                        </p:cTn>
                                        <p:tgtEl>
                                          <p:spTgt spid="334"/>
                                        </p:tgtEl>
                                        <p:attrNameLst>
                                          <p:attrName>style.visibility</p:attrName>
                                        </p:attrNameLst>
                                      </p:cBhvr>
                                      <p:to>
                                        <p:strVal val="visible"/>
                                      </p:to>
                                    </p:set>
                                    <p:animEffect filter="fade" transition="in">
                                      <p:cBhvr>
                                        <p:cTn dur="1000" id="325"/>
                                        <p:tgtEl>
                                          <p:spTgt spid="334"/>
                                        </p:tgtEl>
                                      </p:cBhvr>
                                    </p:animEffect>
                                    <p:anim calcmode="lin" valueType="num">
                                      <p:cBhvr>
                                        <p:cTn dur="1000" fill="hold" id="326"/>
                                        <p:tgtEl>
                                          <p:spTgt spid="334"/>
                                        </p:tgtEl>
                                        <p:attrNameLst>
                                          <p:attrName>ppt_x</p:attrName>
                                        </p:attrNameLst>
                                      </p:cBhvr>
                                      <p:tavLst>
                                        <p:tav tm="0">
                                          <p:val>
                                            <p:strVal val="#ppt_x"/>
                                          </p:val>
                                        </p:tav>
                                        <p:tav tm="100000">
                                          <p:val>
                                            <p:strVal val="#ppt_x"/>
                                          </p:val>
                                        </p:tav>
                                      </p:tavLst>
                                    </p:anim>
                                    <p:anim calcmode="lin" valueType="num">
                                      <p:cBhvr>
                                        <p:cTn dur="1000" fill="hold" id="327"/>
                                        <p:tgtEl>
                                          <p:spTgt spid="334"/>
                                        </p:tgtEl>
                                        <p:attrNameLst>
                                          <p:attrName>ppt_y</p:attrName>
                                        </p:attrNameLst>
                                      </p:cBhvr>
                                      <p:tavLst>
                                        <p:tav tm="0">
                                          <p:val>
                                            <p:strVal val="#ppt_y+.1"/>
                                          </p:val>
                                        </p:tav>
                                        <p:tav tm="100000">
                                          <p:val>
                                            <p:strVal val="#ppt_y"/>
                                          </p:val>
                                        </p:tav>
                                      </p:tavLst>
                                    </p:anim>
                                  </p:childTnLst>
                                </p:cTn>
                              </p:par>
                              <p:par>
                                <p:cTn fill="hold" id="328" nodeType="withEffect" presetClass="entr" presetID="42" presetSubtype="0">
                                  <p:stCondLst>
                                    <p:cond delay="1300"/>
                                  </p:stCondLst>
                                  <p:childTnLst>
                                    <p:set>
                                      <p:cBhvr>
                                        <p:cTn dur="1" fill="hold" id="329">
                                          <p:stCondLst>
                                            <p:cond delay="0"/>
                                          </p:stCondLst>
                                        </p:cTn>
                                        <p:tgtEl>
                                          <p:spTgt spid="339"/>
                                        </p:tgtEl>
                                        <p:attrNameLst>
                                          <p:attrName>style.visibility</p:attrName>
                                        </p:attrNameLst>
                                      </p:cBhvr>
                                      <p:to>
                                        <p:strVal val="visible"/>
                                      </p:to>
                                    </p:set>
                                    <p:animEffect filter="fade" transition="in">
                                      <p:cBhvr>
                                        <p:cTn dur="1000" id="330"/>
                                        <p:tgtEl>
                                          <p:spTgt spid="339"/>
                                        </p:tgtEl>
                                      </p:cBhvr>
                                    </p:animEffect>
                                    <p:anim calcmode="lin" valueType="num">
                                      <p:cBhvr>
                                        <p:cTn dur="1000" fill="hold" id="331"/>
                                        <p:tgtEl>
                                          <p:spTgt spid="339"/>
                                        </p:tgtEl>
                                        <p:attrNameLst>
                                          <p:attrName>ppt_x</p:attrName>
                                        </p:attrNameLst>
                                      </p:cBhvr>
                                      <p:tavLst>
                                        <p:tav tm="0">
                                          <p:val>
                                            <p:strVal val="#ppt_x"/>
                                          </p:val>
                                        </p:tav>
                                        <p:tav tm="100000">
                                          <p:val>
                                            <p:strVal val="#ppt_x"/>
                                          </p:val>
                                        </p:tav>
                                      </p:tavLst>
                                    </p:anim>
                                    <p:anim calcmode="lin" valueType="num">
                                      <p:cBhvr>
                                        <p:cTn dur="1000" fill="hold" id="332"/>
                                        <p:tgtEl>
                                          <p:spTgt spid="339"/>
                                        </p:tgtEl>
                                        <p:attrNameLst>
                                          <p:attrName>ppt_y</p:attrName>
                                        </p:attrNameLst>
                                      </p:cBhvr>
                                      <p:tavLst>
                                        <p:tav tm="0">
                                          <p:val>
                                            <p:strVal val="#ppt_y+.1"/>
                                          </p:val>
                                        </p:tav>
                                        <p:tav tm="100000">
                                          <p:val>
                                            <p:strVal val="#ppt_y"/>
                                          </p:val>
                                        </p:tav>
                                      </p:tavLst>
                                    </p:anim>
                                  </p:childTnLst>
                                </p:cTn>
                              </p:par>
                              <p:par>
                                <p:cTn fill="hold" id="333" nodeType="withEffect" presetClass="entr" presetID="42" presetSubtype="0">
                                  <p:stCondLst>
                                    <p:cond delay="1400"/>
                                  </p:stCondLst>
                                  <p:childTnLst>
                                    <p:set>
                                      <p:cBhvr>
                                        <p:cTn dur="1" fill="hold" id="334">
                                          <p:stCondLst>
                                            <p:cond delay="0"/>
                                          </p:stCondLst>
                                        </p:cTn>
                                        <p:tgtEl>
                                          <p:spTgt spid="344"/>
                                        </p:tgtEl>
                                        <p:attrNameLst>
                                          <p:attrName>style.visibility</p:attrName>
                                        </p:attrNameLst>
                                      </p:cBhvr>
                                      <p:to>
                                        <p:strVal val="visible"/>
                                      </p:to>
                                    </p:set>
                                    <p:animEffect filter="fade" transition="in">
                                      <p:cBhvr>
                                        <p:cTn dur="1000" id="335"/>
                                        <p:tgtEl>
                                          <p:spTgt spid="344"/>
                                        </p:tgtEl>
                                      </p:cBhvr>
                                    </p:animEffect>
                                    <p:anim calcmode="lin" valueType="num">
                                      <p:cBhvr>
                                        <p:cTn dur="1000" fill="hold" id="336"/>
                                        <p:tgtEl>
                                          <p:spTgt spid="344"/>
                                        </p:tgtEl>
                                        <p:attrNameLst>
                                          <p:attrName>ppt_x</p:attrName>
                                        </p:attrNameLst>
                                      </p:cBhvr>
                                      <p:tavLst>
                                        <p:tav tm="0">
                                          <p:val>
                                            <p:strVal val="#ppt_x"/>
                                          </p:val>
                                        </p:tav>
                                        <p:tav tm="100000">
                                          <p:val>
                                            <p:strVal val="#ppt_x"/>
                                          </p:val>
                                        </p:tav>
                                      </p:tavLst>
                                    </p:anim>
                                    <p:anim calcmode="lin" valueType="num">
                                      <p:cBhvr>
                                        <p:cTn dur="1000" fill="hold" id="337"/>
                                        <p:tgtEl>
                                          <p:spTgt spid="344"/>
                                        </p:tgtEl>
                                        <p:attrNameLst>
                                          <p:attrName>ppt_y</p:attrName>
                                        </p:attrNameLst>
                                      </p:cBhvr>
                                      <p:tavLst>
                                        <p:tav tm="0">
                                          <p:val>
                                            <p:strVal val="#ppt_y+.1"/>
                                          </p:val>
                                        </p:tav>
                                        <p:tav tm="100000">
                                          <p:val>
                                            <p:strVal val="#ppt_y"/>
                                          </p:val>
                                        </p:tav>
                                      </p:tavLst>
                                    </p:anim>
                                  </p:childTnLst>
                                </p:cTn>
                              </p:par>
                              <p:par>
                                <p:cTn fill="hold" id="338" nodeType="withEffect" presetClass="entr" presetID="42" presetSubtype="0">
                                  <p:stCondLst>
                                    <p:cond delay="1500"/>
                                  </p:stCondLst>
                                  <p:childTnLst>
                                    <p:set>
                                      <p:cBhvr>
                                        <p:cTn dur="1" fill="hold" id="339">
                                          <p:stCondLst>
                                            <p:cond delay="0"/>
                                          </p:stCondLst>
                                        </p:cTn>
                                        <p:tgtEl>
                                          <p:spTgt spid="492"/>
                                        </p:tgtEl>
                                        <p:attrNameLst>
                                          <p:attrName>style.visibility</p:attrName>
                                        </p:attrNameLst>
                                      </p:cBhvr>
                                      <p:to>
                                        <p:strVal val="visible"/>
                                      </p:to>
                                    </p:set>
                                    <p:animEffect filter="fade" transition="in">
                                      <p:cBhvr>
                                        <p:cTn dur="1000" id="340"/>
                                        <p:tgtEl>
                                          <p:spTgt spid="492"/>
                                        </p:tgtEl>
                                      </p:cBhvr>
                                    </p:animEffect>
                                    <p:anim calcmode="lin" valueType="num">
                                      <p:cBhvr>
                                        <p:cTn dur="1000" fill="hold" id="341"/>
                                        <p:tgtEl>
                                          <p:spTgt spid="492"/>
                                        </p:tgtEl>
                                        <p:attrNameLst>
                                          <p:attrName>ppt_x</p:attrName>
                                        </p:attrNameLst>
                                      </p:cBhvr>
                                      <p:tavLst>
                                        <p:tav tm="0">
                                          <p:val>
                                            <p:strVal val="#ppt_x"/>
                                          </p:val>
                                        </p:tav>
                                        <p:tav tm="100000">
                                          <p:val>
                                            <p:strVal val="#ppt_x"/>
                                          </p:val>
                                        </p:tav>
                                      </p:tavLst>
                                    </p:anim>
                                    <p:anim calcmode="lin" valueType="num">
                                      <p:cBhvr>
                                        <p:cTn dur="1000" fill="hold" id="342"/>
                                        <p:tgtEl>
                                          <p:spTgt spid="492"/>
                                        </p:tgtEl>
                                        <p:attrNameLst>
                                          <p:attrName>ppt_y</p:attrName>
                                        </p:attrNameLst>
                                      </p:cBhvr>
                                      <p:tavLst>
                                        <p:tav tm="0">
                                          <p:val>
                                            <p:strVal val="#ppt_y+.1"/>
                                          </p:val>
                                        </p:tav>
                                        <p:tav tm="100000">
                                          <p:val>
                                            <p:strVal val="#ppt_y"/>
                                          </p:val>
                                        </p:tav>
                                      </p:tavLst>
                                    </p:anim>
                                  </p:childTnLst>
                                </p:cTn>
                              </p:par>
                              <p:par>
                                <p:cTn fill="hold" id="343" nodeType="withEffect" presetClass="entr" presetID="42" presetSubtype="0">
                                  <p:stCondLst>
                                    <p:cond delay="1600"/>
                                  </p:stCondLst>
                                  <p:childTnLst>
                                    <p:set>
                                      <p:cBhvr>
                                        <p:cTn dur="1" fill="hold" id="344">
                                          <p:stCondLst>
                                            <p:cond delay="0"/>
                                          </p:stCondLst>
                                        </p:cTn>
                                        <p:tgtEl>
                                          <p:spTgt spid="497"/>
                                        </p:tgtEl>
                                        <p:attrNameLst>
                                          <p:attrName>style.visibility</p:attrName>
                                        </p:attrNameLst>
                                      </p:cBhvr>
                                      <p:to>
                                        <p:strVal val="visible"/>
                                      </p:to>
                                    </p:set>
                                    <p:animEffect filter="fade" transition="in">
                                      <p:cBhvr>
                                        <p:cTn dur="1000" id="345"/>
                                        <p:tgtEl>
                                          <p:spTgt spid="497"/>
                                        </p:tgtEl>
                                      </p:cBhvr>
                                    </p:animEffect>
                                    <p:anim calcmode="lin" valueType="num">
                                      <p:cBhvr>
                                        <p:cTn dur="1000" fill="hold" id="346"/>
                                        <p:tgtEl>
                                          <p:spTgt spid="497"/>
                                        </p:tgtEl>
                                        <p:attrNameLst>
                                          <p:attrName>ppt_x</p:attrName>
                                        </p:attrNameLst>
                                      </p:cBhvr>
                                      <p:tavLst>
                                        <p:tav tm="0">
                                          <p:val>
                                            <p:strVal val="#ppt_x"/>
                                          </p:val>
                                        </p:tav>
                                        <p:tav tm="100000">
                                          <p:val>
                                            <p:strVal val="#ppt_x"/>
                                          </p:val>
                                        </p:tav>
                                      </p:tavLst>
                                    </p:anim>
                                    <p:anim calcmode="lin" valueType="num">
                                      <p:cBhvr>
                                        <p:cTn dur="1000" fill="hold" id="347"/>
                                        <p:tgtEl>
                                          <p:spTgt spid="497"/>
                                        </p:tgtEl>
                                        <p:attrNameLst>
                                          <p:attrName>ppt_y</p:attrName>
                                        </p:attrNameLst>
                                      </p:cBhvr>
                                      <p:tavLst>
                                        <p:tav tm="0">
                                          <p:val>
                                            <p:strVal val="#ppt_y+.1"/>
                                          </p:val>
                                        </p:tav>
                                        <p:tav tm="100000">
                                          <p:val>
                                            <p:strVal val="#ppt_y"/>
                                          </p:val>
                                        </p:tav>
                                      </p:tavLst>
                                    </p:anim>
                                  </p:childTnLst>
                                </p:cTn>
                              </p:par>
                              <p:par>
                                <p:cTn fill="hold" id="348" nodeType="withEffect" presetClass="entr" presetID="42" presetSubtype="0">
                                  <p:stCondLst>
                                    <p:cond delay="1700"/>
                                  </p:stCondLst>
                                  <p:childTnLst>
                                    <p:set>
                                      <p:cBhvr>
                                        <p:cTn dur="1" fill="hold" id="349">
                                          <p:stCondLst>
                                            <p:cond delay="0"/>
                                          </p:stCondLst>
                                        </p:cTn>
                                        <p:tgtEl>
                                          <p:spTgt spid="502"/>
                                        </p:tgtEl>
                                        <p:attrNameLst>
                                          <p:attrName>style.visibility</p:attrName>
                                        </p:attrNameLst>
                                      </p:cBhvr>
                                      <p:to>
                                        <p:strVal val="visible"/>
                                      </p:to>
                                    </p:set>
                                    <p:animEffect filter="fade" transition="in">
                                      <p:cBhvr>
                                        <p:cTn dur="1000" id="350"/>
                                        <p:tgtEl>
                                          <p:spTgt spid="502"/>
                                        </p:tgtEl>
                                      </p:cBhvr>
                                    </p:animEffect>
                                    <p:anim calcmode="lin" valueType="num">
                                      <p:cBhvr>
                                        <p:cTn dur="1000" fill="hold" id="351"/>
                                        <p:tgtEl>
                                          <p:spTgt spid="502"/>
                                        </p:tgtEl>
                                        <p:attrNameLst>
                                          <p:attrName>ppt_x</p:attrName>
                                        </p:attrNameLst>
                                      </p:cBhvr>
                                      <p:tavLst>
                                        <p:tav tm="0">
                                          <p:val>
                                            <p:strVal val="#ppt_x"/>
                                          </p:val>
                                        </p:tav>
                                        <p:tav tm="100000">
                                          <p:val>
                                            <p:strVal val="#ppt_x"/>
                                          </p:val>
                                        </p:tav>
                                      </p:tavLst>
                                    </p:anim>
                                    <p:anim calcmode="lin" valueType="num">
                                      <p:cBhvr>
                                        <p:cTn dur="1000" fill="hold" id="352"/>
                                        <p:tgtEl>
                                          <p:spTgt spid="502"/>
                                        </p:tgtEl>
                                        <p:attrNameLst>
                                          <p:attrName>ppt_y</p:attrName>
                                        </p:attrNameLst>
                                      </p:cBhvr>
                                      <p:tavLst>
                                        <p:tav tm="0">
                                          <p:val>
                                            <p:strVal val="#ppt_y+.1"/>
                                          </p:val>
                                        </p:tav>
                                        <p:tav tm="100000">
                                          <p:val>
                                            <p:strVal val="#ppt_y"/>
                                          </p:val>
                                        </p:tav>
                                      </p:tavLst>
                                    </p:anim>
                                  </p:childTnLst>
                                </p:cTn>
                              </p:par>
                              <p:par>
                                <p:cTn fill="hold" id="353" nodeType="withEffect" presetClass="entr" presetID="42" presetSubtype="0">
                                  <p:stCondLst>
                                    <p:cond delay="1800"/>
                                  </p:stCondLst>
                                  <p:childTnLst>
                                    <p:set>
                                      <p:cBhvr>
                                        <p:cTn dur="1" fill="hold" id="354">
                                          <p:stCondLst>
                                            <p:cond delay="0"/>
                                          </p:stCondLst>
                                        </p:cTn>
                                        <p:tgtEl>
                                          <p:spTgt spid="507"/>
                                        </p:tgtEl>
                                        <p:attrNameLst>
                                          <p:attrName>style.visibility</p:attrName>
                                        </p:attrNameLst>
                                      </p:cBhvr>
                                      <p:to>
                                        <p:strVal val="visible"/>
                                      </p:to>
                                    </p:set>
                                    <p:animEffect filter="fade" transition="in">
                                      <p:cBhvr>
                                        <p:cTn dur="1000" id="355"/>
                                        <p:tgtEl>
                                          <p:spTgt spid="507"/>
                                        </p:tgtEl>
                                      </p:cBhvr>
                                    </p:animEffect>
                                    <p:anim calcmode="lin" valueType="num">
                                      <p:cBhvr>
                                        <p:cTn dur="1000" fill="hold" id="356"/>
                                        <p:tgtEl>
                                          <p:spTgt spid="507"/>
                                        </p:tgtEl>
                                        <p:attrNameLst>
                                          <p:attrName>ppt_x</p:attrName>
                                        </p:attrNameLst>
                                      </p:cBhvr>
                                      <p:tavLst>
                                        <p:tav tm="0">
                                          <p:val>
                                            <p:strVal val="#ppt_x"/>
                                          </p:val>
                                        </p:tav>
                                        <p:tav tm="100000">
                                          <p:val>
                                            <p:strVal val="#ppt_x"/>
                                          </p:val>
                                        </p:tav>
                                      </p:tavLst>
                                    </p:anim>
                                    <p:anim calcmode="lin" valueType="num">
                                      <p:cBhvr>
                                        <p:cTn dur="1000" fill="hold" id="357"/>
                                        <p:tgtEl>
                                          <p:spTgt spid="507"/>
                                        </p:tgtEl>
                                        <p:attrNameLst>
                                          <p:attrName>ppt_y</p:attrName>
                                        </p:attrNameLst>
                                      </p:cBhvr>
                                      <p:tavLst>
                                        <p:tav tm="0">
                                          <p:val>
                                            <p:strVal val="#ppt_y+.1"/>
                                          </p:val>
                                        </p:tav>
                                        <p:tav tm="100000">
                                          <p:val>
                                            <p:strVal val="#ppt_y"/>
                                          </p:val>
                                        </p:tav>
                                      </p:tavLst>
                                    </p:anim>
                                  </p:childTnLst>
                                </p:cTn>
                              </p:par>
                              <p:par>
                                <p:cTn fill="hold" id="358" nodeType="withEffect" presetClass="entr" presetID="42" presetSubtype="0">
                                  <p:stCondLst>
                                    <p:cond delay="1900"/>
                                  </p:stCondLst>
                                  <p:childTnLst>
                                    <p:set>
                                      <p:cBhvr>
                                        <p:cTn dur="1" fill="hold" id="359">
                                          <p:stCondLst>
                                            <p:cond delay="0"/>
                                          </p:stCondLst>
                                        </p:cTn>
                                        <p:tgtEl>
                                          <p:spTgt spid="512"/>
                                        </p:tgtEl>
                                        <p:attrNameLst>
                                          <p:attrName>style.visibility</p:attrName>
                                        </p:attrNameLst>
                                      </p:cBhvr>
                                      <p:to>
                                        <p:strVal val="visible"/>
                                      </p:to>
                                    </p:set>
                                    <p:animEffect filter="fade" transition="in">
                                      <p:cBhvr>
                                        <p:cTn dur="1000" id="360"/>
                                        <p:tgtEl>
                                          <p:spTgt spid="512"/>
                                        </p:tgtEl>
                                      </p:cBhvr>
                                    </p:animEffect>
                                    <p:anim calcmode="lin" valueType="num">
                                      <p:cBhvr>
                                        <p:cTn dur="1000" fill="hold" id="361"/>
                                        <p:tgtEl>
                                          <p:spTgt spid="512"/>
                                        </p:tgtEl>
                                        <p:attrNameLst>
                                          <p:attrName>ppt_x</p:attrName>
                                        </p:attrNameLst>
                                      </p:cBhvr>
                                      <p:tavLst>
                                        <p:tav tm="0">
                                          <p:val>
                                            <p:strVal val="#ppt_x"/>
                                          </p:val>
                                        </p:tav>
                                        <p:tav tm="100000">
                                          <p:val>
                                            <p:strVal val="#ppt_x"/>
                                          </p:val>
                                        </p:tav>
                                      </p:tavLst>
                                    </p:anim>
                                    <p:anim calcmode="lin" valueType="num">
                                      <p:cBhvr>
                                        <p:cTn dur="1000" fill="hold" id="362"/>
                                        <p:tgtEl>
                                          <p:spTgt spid="512"/>
                                        </p:tgtEl>
                                        <p:attrNameLst>
                                          <p:attrName>ppt_y</p:attrName>
                                        </p:attrNameLst>
                                      </p:cBhvr>
                                      <p:tavLst>
                                        <p:tav tm="0">
                                          <p:val>
                                            <p:strVal val="#ppt_y+.1"/>
                                          </p:val>
                                        </p:tav>
                                        <p:tav tm="100000">
                                          <p:val>
                                            <p:strVal val="#ppt_y"/>
                                          </p:val>
                                        </p:tav>
                                      </p:tavLst>
                                    </p:anim>
                                  </p:childTnLst>
                                </p:cTn>
                              </p:par>
                              <p:par>
                                <p:cTn fill="hold" id="363" nodeType="withEffect" presetClass="entr" presetID="42" presetSubtype="0">
                                  <p:stCondLst>
                                    <p:cond delay="2000"/>
                                  </p:stCondLst>
                                  <p:childTnLst>
                                    <p:set>
                                      <p:cBhvr>
                                        <p:cTn dur="1" fill="hold" id="364">
                                          <p:stCondLst>
                                            <p:cond delay="0"/>
                                          </p:stCondLst>
                                        </p:cTn>
                                        <p:tgtEl>
                                          <p:spTgt spid="517"/>
                                        </p:tgtEl>
                                        <p:attrNameLst>
                                          <p:attrName>style.visibility</p:attrName>
                                        </p:attrNameLst>
                                      </p:cBhvr>
                                      <p:to>
                                        <p:strVal val="visible"/>
                                      </p:to>
                                    </p:set>
                                    <p:animEffect filter="fade" transition="in">
                                      <p:cBhvr>
                                        <p:cTn dur="1000" id="365"/>
                                        <p:tgtEl>
                                          <p:spTgt spid="517"/>
                                        </p:tgtEl>
                                      </p:cBhvr>
                                    </p:animEffect>
                                    <p:anim calcmode="lin" valueType="num">
                                      <p:cBhvr>
                                        <p:cTn dur="1000" fill="hold" id="366"/>
                                        <p:tgtEl>
                                          <p:spTgt spid="517"/>
                                        </p:tgtEl>
                                        <p:attrNameLst>
                                          <p:attrName>ppt_x</p:attrName>
                                        </p:attrNameLst>
                                      </p:cBhvr>
                                      <p:tavLst>
                                        <p:tav tm="0">
                                          <p:val>
                                            <p:strVal val="#ppt_x"/>
                                          </p:val>
                                        </p:tav>
                                        <p:tav tm="100000">
                                          <p:val>
                                            <p:strVal val="#ppt_x"/>
                                          </p:val>
                                        </p:tav>
                                      </p:tavLst>
                                    </p:anim>
                                    <p:anim calcmode="lin" valueType="num">
                                      <p:cBhvr>
                                        <p:cTn dur="1000" fill="hold" id="367"/>
                                        <p:tgtEl>
                                          <p:spTgt spid="517"/>
                                        </p:tgtEl>
                                        <p:attrNameLst>
                                          <p:attrName>ppt_y</p:attrName>
                                        </p:attrNameLst>
                                      </p:cBhvr>
                                      <p:tavLst>
                                        <p:tav tm="0">
                                          <p:val>
                                            <p:strVal val="#ppt_y+.1"/>
                                          </p:val>
                                        </p:tav>
                                        <p:tav tm="100000">
                                          <p:val>
                                            <p:strVal val="#ppt_y"/>
                                          </p:val>
                                        </p:tav>
                                      </p:tavLst>
                                    </p:anim>
                                  </p:childTnLst>
                                </p:cTn>
                              </p:par>
                              <p:par>
                                <p:cTn fill="hold" id="368" nodeType="withEffect" presetClass="entr" presetID="42" presetSubtype="0">
                                  <p:stCondLst>
                                    <p:cond delay="2100"/>
                                  </p:stCondLst>
                                  <p:childTnLst>
                                    <p:set>
                                      <p:cBhvr>
                                        <p:cTn dur="1" fill="hold" id="369">
                                          <p:stCondLst>
                                            <p:cond delay="0"/>
                                          </p:stCondLst>
                                        </p:cTn>
                                        <p:tgtEl>
                                          <p:spTgt spid="522"/>
                                        </p:tgtEl>
                                        <p:attrNameLst>
                                          <p:attrName>style.visibility</p:attrName>
                                        </p:attrNameLst>
                                      </p:cBhvr>
                                      <p:to>
                                        <p:strVal val="visible"/>
                                      </p:to>
                                    </p:set>
                                    <p:animEffect filter="fade" transition="in">
                                      <p:cBhvr>
                                        <p:cTn dur="1000" id="370"/>
                                        <p:tgtEl>
                                          <p:spTgt spid="522"/>
                                        </p:tgtEl>
                                      </p:cBhvr>
                                    </p:animEffect>
                                    <p:anim calcmode="lin" valueType="num">
                                      <p:cBhvr>
                                        <p:cTn dur="1000" fill="hold" id="371"/>
                                        <p:tgtEl>
                                          <p:spTgt spid="522"/>
                                        </p:tgtEl>
                                        <p:attrNameLst>
                                          <p:attrName>ppt_x</p:attrName>
                                        </p:attrNameLst>
                                      </p:cBhvr>
                                      <p:tavLst>
                                        <p:tav tm="0">
                                          <p:val>
                                            <p:strVal val="#ppt_x"/>
                                          </p:val>
                                        </p:tav>
                                        <p:tav tm="100000">
                                          <p:val>
                                            <p:strVal val="#ppt_x"/>
                                          </p:val>
                                        </p:tav>
                                      </p:tavLst>
                                    </p:anim>
                                    <p:anim calcmode="lin" valueType="num">
                                      <p:cBhvr>
                                        <p:cTn dur="1000" fill="hold" id="372"/>
                                        <p:tgtEl>
                                          <p:spTgt spid="522"/>
                                        </p:tgtEl>
                                        <p:attrNameLst>
                                          <p:attrName>ppt_y</p:attrName>
                                        </p:attrNameLst>
                                      </p:cBhvr>
                                      <p:tavLst>
                                        <p:tav tm="0">
                                          <p:val>
                                            <p:strVal val="#ppt_y+.1"/>
                                          </p:val>
                                        </p:tav>
                                        <p:tav tm="100000">
                                          <p:val>
                                            <p:strVal val="#ppt_y"/>
                                          </p:val>
                                        </p:tav>
                                      </p:tavLst>
                                    </p:anim>
                                  </p:childTnLst>
                                </p:cTn>
                              </p:par>
                              <p:par>
                                <p:cTn fill="hold" id="373" nodeType="withEffect" presetClass="entr" presetID="42" presetSubtype="0">
                                  <p:stCondLst>
                                    <p:cond delay="2200"/>
                                  </p:stCondLst>
                                  <p:childTnLst>
                                    <p:set>
                                      <p:cBhvr>
                                        <p:cTn dur="1" fill="hold" id="374">
                                          <p:stCondLst>
                                            <p:cond delay="0"/>
                                          </p:stCondLst>
                                        </p:cTn>
                                        <p:tgtEl>
                                          <p:spTgt spid="527"/>
                                        </p:tgtEl>
                                        <p:attrNameLst>
                                          <p:attrName>style.visibility</p:attrName>
                                        </p:attrNameLst>
                                      </p:cBhvr>
                                      <p:to>
                                        <p:strVal val="visible"/>
                                      </p:to>
                                    </p:set>
                                    <p:animEffect filter="fade" transition="in">
                                      <p:cBhvr>
                                        <p:cTn dur="1000" id="375"/>
                                        <p:tgtEl>
                                          <p:spTgt spid="527"/>
                                        </p:tgtEl>
                                      </p:cBhvr>
                                    </p:animEffect>
                                    <p:anim calcmode="lin" valueType="num">
                                      <p:cBhvr>
                                        <p:cTn dur="1000" fill="hold" id="376"/>
                                        <p:tgtEl>
                                          <p:spTgt spid="527"/>
                                        </p:tgtEl>
                                        <p:attrNameLst>
                                          <p:attrName>ppt_x</p:attrName>
                                        </p:attrNameLst>
                                      </p:cBhvr>
                                      <p:tavLst>
                                        <p:tav tm="0">
                                          <p:val>
                                            <p:strVal val="#ppt_x"/>
                                          </p:val>
                                        </p:tav>
                                        <p:tav tm="100000">
                                          <p:val>
                                            <p:strVal val="#ppt_x"/>
                                          </p:val>
                                        </p:tav>
                                      </p:tavLst>
                                    </p:anim>
                                    <p:anim calcmode="lin" valueType="num">
                                      <p:cBhvr>
                                        <p:cTn dur="1000" fill="hold" id="377"/>
                                        <p:tgtEl>
                                          <p:spTgt spid="527"/>
                                        </p:tgtEl>
                                        <p:attrNameLst>
                                          <p:attrName>ppt_y</p:attrName>
                                        </p:attrNameLst>
                                      </p:cBhvr>
                                      <p:tavLst>
                                        <p:tav tm="0">
                                          <p:val>
                                            <p:strVal val="#ppt_y+.1"/>
                                          </p:val>
                                        </p:tav>
                                        <p:tav tm="100000">
                                          <p:val>
                                            <p:strVal val="#ppt_y"/>
                                          </p:val>
                                        </p:tav>
                                      </p:tavLst>
                                    </p:anim>
                                  </p:childTnLst>
                                </p:cTn>
                              </p:par>
                              <p:par>
                                <p:cTn fill="hold" id="378" nodeType="withEffect" presetClass="entr" presetID="42" presetSubtype="0">
                                  <p:stCondLst>
                                    <p:cond delay="2300"/>
                                  </p:stCondLst>
                                  <p:childTnLst>
                                    <p:set>
                                      <p:cBhvr>
                                        <p:cTn dur="1" fill="hold" id="379">
                                          <p:stCondLst>
                                            <p:cond delay="0"/>
                                          </p:stCondLst>
                                        </p:cTn>
                                        <p:tgtEl>
                                          <p:spTgt spid="532"/>
                                        </p:tgtEl>
                                        <p:attrNameLst>
                                          <p:attrName>style.visibility</p:attrName>
                                        </p:attrNameLst>
                                      </p:cBhvr>
                                      <p:to>
                                        <p:strVal val="visible"/>
                                      </p:to>
                                    </p:set>
                                    <p:animEffect filter="fade" transition="in">
                                      <p:cBhvr>
                                        <p:cTn dur="1000" id="380"/>
                                        <p:tgtEl>
                                          <p:spTgt spid="532"/>
                                        </p:tgtEl>
                                      </p:cBhvr>
                                    </p:animEffect>
                                    <p:anim calcmode="lin" valueType="num">
                                      <p:cBhvr>
                                        <p:cTn dur="1000" fill="hold" id="381"/>
                                        <p:tgtEl>
                                          <p:spTgt spid="532"/>
                                        </p:tgtEl>
                                        <p:attrNameLst>
                                          <p:attrName>ppt_x</p:attrName>
                                        </p:attrNameLst>
                                      </p:cBhvr>
                                      <p:tavLst>
                                        <p:tav tm="0">
                                          <p:val>
                                            <p:strVal val="#ppt_x"/>
                                          </p:val>
                                        </p:tav>
                                        <p:tav tm="100000">
                                          <p:val>
                                            <p:strVal val="#ppt_x"/>
                                          </p:val>
                                        </p:tav>
                                      </p:tavLst>
                                    </p:anim>
                                    <p:anim calcmode="lin" valueType="num">
                                      <p:cBhvr>
                                        <p:cTn dur="1000" fill="hold" id="382"/>
                                        <p:tgtEl>
                                          <p:spTgt spid="532"/>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8"/>
      <p:bldP grpId="0" spid="9"/>
    </p:bldLst>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8" name="TextBox 33"/>
          <p:cNvSpPr txBox="1"/>
          <p:nvPr/>
        </p:nvSpPr>
        <p:spPr>
          <a:xfrm>
            <a:off x="1184888" y="171551"/>
            <a:ext cx="1706880" cy="457200"/>
          </a:xfrm>
          <a:prstGeom prst="rect">
            <a:avLst/>
          </a:prstGeom>
          <a:noFill/>
        </p:spPr>
        <p:txBody>
          <a:bodyPr rtlCol="0" wrap="none">
            <a:spAutoFit/>
          </a:bodyPr>
          <a:lstStyle/>
          <a:p>
            <a:r>
              <a:rPr altLang="en-US" lang="zh-CN" sz="2400">
                <a:solidFill>
                  <a:srgbClr val="3F3F3F"/>
                </a:solidFill>
                <a:latin typeface="微软雅黑"/>
                <a:ea typeface="微软雅黑"/>
              </a:rPr>
              <a:t>董事长介绍</a:t>
            </a:r>
          </a:p>
        </p:txBody>
      </p:sp>
      <p:sp>
        <p:nvSpPr>
          <p:cNvPr id="9" name="Freeform 40"/>
          <p:cNvSpPr>
            <a:spLocks noEditPoints="1"/>
          </p:cNvSpPr>
          <p:nvPr/>
        </p:nvSpPr>
        <p:spPr bwMode="auto">
          <a:xfrm>
            <a:off x="553476" y="227694"/>
            <a:ext cx="264760" cy="392994"/>
          </a:xfrm>
          <a:custGeom>
            <a:gdLst>
              <a:gd fmla="*/ 173 w 579" name="T0"/>
              <a:gd fmla="*/ 818 h 857" name="T1"/>
              <a:gd fmla="*/ 551 w 579" name="T2"/>
              <a:gd fmla="*/ 818 h 857" name="T3"/>
              <a:gd fmla="*/ 571 w 579" name="T4"/>
              <a:gd fmla="*/ 838 h 857" name="T5"/>
              <a:gd fmla="*/ 551 w 579" name="T6"/>
              <a:gd fmla="*/ 857 h 857" name="T7"/>
              <a:gd fmla="*/ 173 w 579" name="T8"/>
              <a:gd fmla="*/ 857 h 857" name="T9"/>
              <a:gd fmla="*/ 153 w 579" name="T10"/>
              <a:gd fmla="*/ 838 h 857" name="T11"/>
              <a:gd fmla="*/ 173 w 579" name="T12"/>
              <a:gd fmla="*/ 818 h 857" name="T13"/>
              <a:gd fmla="*/ 181 w 579" name="T14"/>
              <a:gd fmla="*/ 632 h 857" name="T15"/>
              <a:gd fmla="*/ 389 w 579" name="T16"/>
              <a:gd fmla="*/ 290 h 857" name="T17"/>
              <a:gd fmla="*/ 462 w 579" name="T18"/>
              <a:gd fmla="*/ 334 h 857" name="T19"/>
              <a:gd fmla="*/ 255 w 579" name="T20"/>
              <a:gd fmla="*/ 676 h 857" name="T21"/>
              <a:gd fmla="*/ 181 w 579" name="T22"/>
              <a:gd fmla="*/ 632 h 857" name="T23"/>
              <a:gd fmla="*/ 35 w 579" name="T24"/>
              <a:gd fmla="*/ 543 h 857" name="T25"/>
              <a:gd fmla="*/ 243 w 579" name="T26"/>
              <a:gd fmla="*/ 201 h 857" name="T27"/>
              <a:gd fmla="*/ 316 w 579" name="T28"/>
              <a:gd fmla="*/ 245 h 857" name="T29"/>
              <a:gd fmla="*/ 108 w 579" name="T30"/>
              <a:gd fmla="*/ 587 h 857" name="T31"/>
              <a:gd fmla="*/ 35 w 579" name="T32"/>
              <a:gd fmla="*/ 543 h 857" name="T33"/>
              <a:gd fmla="*/ 2 w 579" name="T34"/>
              <a:gd fmla="*/ 820 h 857" name="T35"/>
              <a:gd fmla="*/ 22 w 579" name="T36"/>
              <a:gd fmla="*/ 650 h 857" name="T37"/>
              <a:gd fmla="*/ 165 w 579" name="T38"/>
              <a:gd fmla="*/ 736 h 857" name="T39"/>
              <a:gd fmla="*/ 24 w 579" name="T40"/>
              <a:gd fmla="*/ 833 h 857" name="T41"/>
              <a:gd fmla="*/ 2 w 579" name="T42"/>
              <a:gd fmla="*/ 820 h 857" name="T43"/>
              <a:gd fmla="*/ 299 w 579" name="T44"/>
              <a:gd fmla="*/ 106 h 857" name="T45"/>
              <a:gd fmla="*/ 269 w 579" name="T46"/>
              <a:gd fmla="*/ 156 h 857" name="T47"/>
              <a:gd fmla="*/ 488 w 579" name="T48"/>
              <a:gd fmla="*/ 289 h 857" name="T49"/>
              <a:gd fmla="*/ 519 w 579" name="T50"/>
              <a:gd fmla="*/ 239 h 857" name="T51"/>
              <a:gd fmla="*/ 299 w 579" name="T52"/>
              <a:gd fmla="*/ 106 h 857" name="T53"/>
              <a:gd fmla="*/ 346 w 579" name="T54"/>
              <a:gd fmla="*/ 30 h 857" name="T55"/>
              <a:gd fmla="*/ 412 w 579" name="T56"/>
              <a:gd fmla="*/ 14 h 857" name="T57"/>
              <a:gd fmla="*/ 549 w 579" name="T58"/>
              <a:gd fmla="*/ 97 h 857" name="T59"/>
              <a:gd fmla="*/ 566 w 579" name="T60"/>
              <a:gd fmla="*/ 163 h 857" name="T61"/>
              <a:gd fmla="*/ 547 w 579" name="T62"/>
              <a:gd fmla="*/ 194 h 857" name="T63"/>
              <a:gd fmla="*/ 327 w 579" name="T64"/>
              <a:gd fmla="*/ 61 h 857" name="T65"/>
              <a:gd fmla="*/ 346 w 579" name="T66"/>
              <a:gd fmla="*/ 30 h 857" name="T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b="b" l="0" r="r" t="0"/>
            <a:pathLst>
              <a:path h="857" w="579">
                <a:moveTo>
                  <a:pt x="173" y="818"/>
                </a:moveTo>
                <a:lnTo>
                  <a:pt x="551" y="818"/>
                </a:lnTo>
                <a:cubicBezTo>
                  <a:pt x="562" y="818"/>
                  <a:pt x="571" y="827"/>
                  <a:pt x="571" y="838"/>
                </a:cubicBezTo>
                <a:cubicBezTo>
                  <a:pt x="571" y="849"/>
                  <a:pt x="562" y="857"/>
                  <a:pt x="551" y="857"/>
                </a:cubicBezTo>
                <a:lnTo>
                  <a:pt x="173" y="857"/>
                </a:lnTo>
                <a:cubicBezTo>
                  <a:pt x="162" y="857"/>
                  <a:pt x="153" y="849"/>
                  <a:pt x="153" y="838"/>
                </a:cubicBezTo>
                <a:cubicBezTo>
                  <a:pt x="153" y="827"/>
                  <a:pt x="162" y="818"/>
                  <a:pt x="173" y="818"/>
                </a:cubicBezTo>
                <a:close/>
                <a:moveTo>
                  <a:pt x="181" y="632"/>
                </a:moveTo>
                <a:lnTo>
                  <a:pt x="389" y="290"/>
                </a:lnTo>
                <a:lnTo>
                  <a:pt x="462" y="334"/>
                </a:lnTo>
                <a:lnTo>
                  <a:pt x="255" y="676"/>
                </a:lnTo>
                <a:lnTo>
                  <a:pt x="181" y="632"/>
                </a:lnTo>
                <a:close/>
                <a:moveTo>
                  <a:pt x="35" y="543"/>
                </a:moveTo>
                <a:lnTo>
                  <a:pt x="243" y="201"/>
                </a:lnTo>
                <a:lnTo>
                  <a:pt x="316" y="245"/>
                </a:lnTo>
                <a:lnTo>
                  <a:pt x="108" y="587"/>
                </a:lnTo>
                <a:lnTo>
                  <a:pt x="35" y="543"/>
                </a:lnTo>
                <a:close/>
                <a:moveTo>
                  <a:pt x="2" y="820"/>
                </a:moveTo>
                <a:lnTo>
                  <a:pt x="22" y="650"/>
                </a:lnTo>
                <a:lnTo>
                  <a:pt x="165" y="736"/>
                </a:lnTo>
                <a:lnTo>
                  <a:pt x="24" y="833"/>
                </a:lnTo>
                <a:cubicBezTo>
                  <a:pt x="9" y="844"/>
                  <a:pt x="0" y="838"/>
                  <a:pt x="2" y="820"/>
                </a:cubicBezTo>
                <a:close/>
                <a:moveTo>
                  <a:pt x="299" y="106"/>
                </a:moveTo>
                <a:lnTo>
                  <a:pt x="269" y="156"/>
                </a:lnTo>
                <a:lnTo>
                  <a:pt x="488" y="289"/>
                </a:lnTo>
                <a:lnTo>
                  <a:pt x="519" y="239"/>
                </a:lnTo>
                <a:lnTo>
                  <a:pt x="299" y="106"/>
                </a:lnTo>
                <a:close/>
                <a:moveTo>
                  <a:pt x="346" y="30"/>
                </a:moveTo>
                <a:cubicBezTo>
                  <a:pt x="360" y="7"/>
                  <a:pt x="390" y="0"/>
                  <a:pt x="412" y="14"/>
                </a:cubicBezTo>
                <a:lnTo>
                  <a:pt x="549" y="97"/>
                </a:lnTo>
                <a:cubicBezTo>
                  <a:pt x="572" y="110"/>
                  <a:pt x="579" y="140"/>
                  <a:pt x="566" y="163"/>
                </a:cubicBezTo>
                <a:lnTo>
                  <a:pt x="547" y="194"/>
                </a:lnTo>
                <a:lnTo>
                  <a:pt x="327" y="61"/>
                </a:lnTo>
                <a:lnTo>
                  <a:pt x="346" y="30"/>
                </a:lnTo>
                <a:close/>
              </a:path>
            </a:pathLst>
          </a:custGeom>
          <a:solidFill>
            <a:srgbClr val="7F7F7F"/>
          </a:solidFill>
          <a:ln>
            <a:noFill/>
          </a:ln>
        </p:spPr>
        <p:txBody>
          <a:bodyPr anchor="t" anchorCtr="0" bIns="45720" compatLnSpc="1" lIns="91440" numCol="1" rIns="91440" tIns="45720" vert="horz" wrap="square">
            <a:prstTxWarp prst="textNoShape">
              <a:avLst/>
            </a:prstTxWarp>
          </a:bodyPr>
          <a:lstStyle/>
          <a:p>
            <a:endParaRPr altLang="en-US" lang="zh-CN"/>
          </a:p>
        </p:txBody>
      </p:sp>
      <p:cxnSp>
        <p:nvCxnSpPr>
          <p:cNvPr id="10" name="直接连接符 9"/>
          <p:cNvCxnSpPr/>
          <p:nvPr/>
        </p:nvCxnSpPr>
        <p:spPr bwMode="auto">
          <a:xfrm flipH="1">
            <a:off x="985302" y="616159"/>
            <a:ext cx="10746000" cy="0"/>
          </a:xfrm>
          <a:prstGeom prst="line">
            <a:avLst/>
          </a:prstGeom>
          <a:solidFill>
            <a:schemeClr val="accent1"/>
          </a:solidFill>
          <a:ln algn="ctr" cap="flat" cmpd="sng" w="9525">
            <a:solidFill>
              <a:srgbClr val="A6A6A6"/>
            </a:solidFill>
            <a:prstDash val="solid"/>
            <a:round/>
            <a:headEnd len="med" type="none" w="med"/>
            <a:tailEnd len="med" type="none" w="med"/>
          </a:ln>
          <a:effectLst/>
          <a:extLst>
            <a:ext uri="{AF507438-7753-43E0-B8FC-AC1667EBCBE1}">
              <a14:hiddenEffects>
                <a:effectLst>
                  <a:outerShdw algn="ctr" dir="2700000" dist="35921" rotWithShape="0">
                    <a:schemeClr val="bg2"/>
                  </a:outerShdw>
                </a:effectLst>
              </a14:hiddenEffects>
            </a:ext>
          </a:extLst>
        </p:spPr>
      </p:cxnSp>
      <p:grpSp>
        <p:nvGrpSpPr>
          <p:cNvPr id="5" name="组合 4"/>
          <p:cNvGrpSpPr/>
          <p:nvPr/>
        </p:nvGrpSpPr>
        <p:grpSpPr>
          <a:xfrm>
            <a:off x="1800864" y="1628800"/>
            <a:ext cx="2663914" cy="2663914"/>
            <a:chOff x="926446" y="1741376"/>
            <a:chExt cx="2701946" cy="2701946"/>
          </a:xfrm>
        </p:grpSpPr>
        <p:sp>
          <p:nvSpPr>
            <p:cNvPr id="6" name="椭圆 5"/>
            <p:cNvSpPr/>
            <p:nvPr/>
          </p:nvSpPr>
          <p:spPr>
            <a:xfrm>
              <a:off x="926446" y="1741376"/>
              <a:ext cx="2701946" cy="2701946"/>
            </a:xfrm>
            <a:prstGeom prst="ellipse">
              <a:avLst/>
            </a:prstGeom>
            <a:gradFill flip="none" rotWithShape="1">
              <a:gsLst>
                <a:gs pos="0">
                  <a:schemeClr val="bg1"/>
                </a:gs>
                <a:gs pos="100000">
                  <a:schemeClr val="bg1">
                    <a:lumMod val="85000"/>
                  </a:schemeClr>
                </a:gs>
              </a:gsLst>
              <a:lin ang="5400000" scaled="1"/>
            </a:gradFill>
            <a:ln w="19050">
              <a:gradFill>
                <a:gsLst>
                  <a:gs pos="0">
                    <a:schemeClr val="bg1"/>
                  </a:gs>
                  <a:gs pos="100000">
                    <a:schemeClr val="bg1">
                      <a:lumMod val="75000"/>
                    </a:schemeClr>
                  </a:gs>
                </a:gsLst>
                <a:lin ang="5400000" scaled="1"/>
              </a:gradFill>
            </a:ln>
            <a:effectLst>
              <a:outerShdw algn="tl" blurRad="254000" dir="2700000" dist="25400"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圆角矩形 6"/>
            <p:cNvSpPr/>
            <p:nvPr/>
          </p:nvSpPr>
          <p:spPr>
            <a:xfrm>
              <a:off x="1278052" y="2092982"/>
              <a:ext cx="1998734" cy="1998734"/>
            </a:xfrm>
            <a:prstGeom prst="roundRect">
              <a:avLst>
                <a:gd fmla="val 50000" name="adj"/>
              </a:avLst>
            </a:prstGeom>
            <a:gradFill flip="none" rotWithShape="1">
              <a:gsLst>
                <a:gs pos="100000">
                  <a:schemeClr val="bg1"/>
                </a:gs>
                <a:gs pos="0">
                  <a:srgbClr val="B8BBBC"/>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 name="椭圆 10"/>
            <p:cNvSpPr/>
            <p:nvPr/>
          </p:nvSpPr>
          <p:spPr>
            <a:xfrm>
              <a:off x="1444790" y="2259720"/>
              <a:ext cx="1665258" cy="1665258"/>
            </a:xfrm>
            <a:prstGeom prst="ellipse">
              <a:avLst/>
            </a:prstGeom>
            <a:blipFill>
              <a:blip r:embed="rId3"/>
              <a:stretch>
                <a:fillRect/>
              </a:stretch>
            </a:blipFill>
            <a:ln>
              <a:noFill/>
            </a:ln>
            <a:effectLst>
              <a:innerShdw blurRad="63500" dir="135000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12" name="圆角矩形 11"/>
          <p:cNvSpPr/>
          <p:nvPr/>
        </p:nvSpPr>
        <p:spPr>
          <a:xfrm>
            <a:off x="4914571" y="1974553"/>
            <a:ext cx="3981513" cy="228600"/>
          </a:xfrm>
          <a:prstGeom prst="roundRect">
            <a:avLst>
              <a:gd fmla="val 50000" name="adj"/>
            </a:avLst>
          </a:prstGeom>
          <a:solidFill>
            <a:schemeClr val="bg1">
              <a:lumMod val="85000"/>
            </a:schemeClr>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 name="圆角矩形 12"/>
          <p:cNvSpPr/>
          <p:nvPr/>
        </p:nvSpPr>
        <p:spPr>
          <a:xfrm>
            <a:off x="4914571" y="1974553"/>
            <a:ext cx="1553611" cy="228600"/>
          </a:xfrm>
          <a:prstGeom prst="roundRect">
            <a:avLst>
              <a:gd fmla="val 50000" name="adj"/>
            </a:avLst>
          </a:prstGeom>
          <a:gradFill>
            <a:gsLst>
              <a:gs pos="100000">
                <a:schemeClr val="tx1">
                  <a:lumMod val="60000"/>
                  <a:lumOff val="40000"/>
                </a:schemeClr>
              </a:gs>
              <a:gs pos="0">
                <a:schemeClr val="tx1"/>
              </a:gs>
            </a:gsLst>
            <a:lin ang="5400000" scaled="1"/>
          </a:gradFill>
          <a:ln cap="flat" w="12700">
            <a:gradFill>
              <a:gsLst>
                <a:gs pos="0">
                  <a:schemeClr val="tx1">
                    <a:lumMod val="60000"/>
                    <a:lumOff val="40000"/>
                  </a:schemeClr>
                </a:gs>
                <a:gs pos="100000">
                  <a:schemeClr val="tx1"/>
                </a:gs>
              </a:gsLst>
              <a:lin ang="5400000" scaled="1"/>
            </a:gradFill>
            <a:prstDash val="solid"/>
            <a:miter lim="800000"/>
          </a:ln>
          <a:effectLst>
            <a:outerShdw algn="t" blurRad="241300" dir="5400000" dist="63500" rotWithShape="0">
              <a:srgbClr val="000000">
                <a:alpha val="43000"/>
              </a:srgbClr>
            </a:outerShdw>
          </a:effectLst>
        </p:spPr>
        <p:txBody>
          <a:bodyPr anchor="t" anchorCtr="0" bIns="45720" compatLnSpc="1" lIns="91440" numCol="1" rIns="91440" tIns="45720" vert="horz" wrap="square">
            <a:prstTxWarp prst="textNoShape">
              <a:avLst/>
            </a:prstTxWarp>
          </a:bodyPr>
          <a:lstStyle/>
          <a:p>
            <a:endParaRPr altLang="en-US" lang="zh-CN">
              <a:solidFill>
                <a:prstClr val="black"/>
              </a:solidFill>
            </a:endParaRPr>
          </a:p>
        </p:txBody>
      </p:sp>
      <p:sp>
        <p:nvSpPr>
          <p:cNvPr id="14" name="圆角矩形 13"/>
          <p:cNvSpPr/>
          <p:nvPr/>
        </p:nvSpPr>
        <p:spPr>
          <a:xfrm>
            <a:off x="4914571" y="2608945"/>
            <a:ext cx="3981513" cy="228600"/>
          </a:xfrm>
          <a:prstGeom prst="roundRect">
            <a:avLst>
              <a:gd fmla="val 50000" name="adj"/>
            </a:avLst>
          </a:prstGeom>
          <a:solidFill>
            <a:schemeClr val="bg1">
              <a:lumMod val="85000"/>
            </a:schemeClr>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5" name="圆角矩形 14"/>
          <p:cNvSpPr/>
          <p:nvPr/>
        </p:nvSpPr>
        <p:spPr>
          <a:xfrm>
            <a:off x="4914571" y="2608945"/>
            <a:ext cx="2514100" cy="228600"/>
          </a:xfrm>
          <a:prstGeom prst="roundRect">
            <a:avLst>
              <a:gd fmla="val 50000" name="adj"/>
            </a:avLst>
          </a:prstGeom>
          <a:gradFill>
            <a:gsLst>
              <a:gs pos="100000">
                <a:schemeClr val="tx2">
                  <a:lumMod val="60000"/>
                  <a:lumOff val="40000"/>
                </a:schemeClr>
              </a:gs>
              <a:gs pos="0">
                <a:schemeClr val="tx2"/>
              </a:gs>
            </a:gsLst>
            <a:lin ang="5400000" scaled="1"/>
          </a:gradFill>
          <a:ln cap="flat" w="12700">
            <a:gradFill>
              <a:gsLst>
                <a:gs pos="0">
                  <a:schemeClr val="tx2">
                    <a:lumMod val="60000"/>
                    <a:lumOff val="40000"/>
                  </a:schemeClr>
                </a:gs>
                <a:gs pos="100000">
                  <a:schemeClr val="tx2"/>
                </a:gs>
              </a:gsLst>
              <a:lin ang="5400000" scaled="1"/>
            </a:gradFill>
            <a:prstDash val="solid"/>
            <a:miter lim="800000"/>
          </a:ln>
          <a:effectLst>
            <a:outerShdw algn="t" blurRad="241300" dir="5400000" dist="63500" rotWithShape="0">
              <a:srgbClr val="000000">
                <a:alpha val="43000"/>
              </a:srgbClr>
            </a:outerShdw>
          </a:effectLst>
        </p:spPr>
        <p:txBody>
          <a:bodyPr anchor="t" anchorCtr="0" bIns="45720" compatLnSpc="1" lIns="91440" numCol="1" rIns="91440" tIns="45720" vert="horz" wrap="square">
            <a:prstTxWarp prst="textNoShape">
              <a:avLst/>
            </a:prstTxWarp>
          </a:bodyPr>
          <a:lstStyle/>
          <a:p>
            <a:endParaRPr altLang="en-US" lang="zh-CN">
              <a:solidFill>
                <a:prstClr val="black"/>
              </a:solidFill>
            </a:endParaRPr>
          </a:p>
        </p:txBody>
      </p:sp>
      <p:sp>
        <p:nvSpPr>
          <p:cNvPr id="16" name="圆角矩形 15"/>
          <p:cNvSpPr/>
          <p:nvPr/>
        </p:nvSpPr>
        <p:spPr>
          <a:xfrm>
            <a:off x="4914571" y="3243337"/>
            <a:ext cx="3981513" cy="228600"/>
          </a:xfrm>
          <a:prstGeom prst="roundRect">
            <a:avLst>
              <a:gd fmla="val 50000" name="adj"/>
            </a:avLst>
          </a:prstGeom>
          <a:solidFill>
            <a:schemeClr val="bg1">
              <a:lumMod val="85000"/>
            </a:schemeClr>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7" name="圆角矩形 16"/>
          <p:cNvSpPr/>
          <p:nvPr/>
        </p:nvSpPr>
        <p:spPr>
          <a:xfrm>
            <a:off x="4914571" y="3243337"/>
            <a:ext cx="1918925" cy="228600"/>
          </a:xfrm>
          <a:prstGeom prst="roundRect">
            <a:avLst>
              <a:gd fmla="val 50000" name="adj"/>
            </a:avLst>
          </a:prstGeom>
          <a:gradFill>
            <a:gsLst>
              <a:gs pos="100000">
                <a:schemeClr val="tx1">
                  <a:lumMod val="60000"/>
                  <a:lumOff val="40000"/>
                </a:schemeClr>
              </a:gs>
              <a:gs pos="0">
                <a:schemeClr val="tx1"/>
              </a:gs>
            </a:gsLst>
            <a:lin ang="5400000" scaled="1"/>
          </a:gradFill>
          <a:ln cap="flat" w="12700">
            <a:gradFill>
              <a:gsLst>
                <a:gs pos="0">
                  <a:schemeClr val="tx1">
                    <a:lumMod val="60000"/>
                    <a:lumOff val="40000"/>
                  </a:schemeClr>
                </a:gs>
                <a:gs pos="100000">
                  <a:schemeClr val="tx1"/>
                </a:gs>
              </a:gsLst>
              <a:lin ang="5400000" scaled="1"/>
            </a:gradFill>
            <a:prstDash val="solid"/>
            <a:miter lim="800000"/>
          </a:ln>
          <a:effectLst>
            <a:outerShdw algn="t" blurRad="241300" dir="5400000" dist="63500" rotWithShape="0">
              <a:srgbClr val="000000">
                <a:alpha val="43000"/>
              </a:srgbClr>
            </a:outerShdw>
          </a:effectLst>
        </p:spPr>
        <p:txBody>
          <a:bodyPr anchor="t" anchorCtr="0" bIns="45720" compatLnSpc="1" lIns="91440" numCol="1" rIns="91440" tIns="45720" vert="horz" wrap="square">
            <a:prstTxWarp prst="textNoShape">
              <a:avLst/>
            </a:prstTxWarp>
          </a:bodyPr>
          <a:lstStyle/>
          <a:p>
            <a:endParaRPr altLang="en-US" lang="zh-CN">
              <a:solidFill>
                <a:prstClr val="black"/>
              </a:solidFill>
            </a:endParaRPr>
          </a:p>
        </p:txBody>
      </p:sp>
      <p:sp>
        <p:nvSpPr>
          <p:cNvPr id="18" name="圆角矩形 17"/>
          <p:cNvSpPr/>
          <p:nvPr/>
        </p:nvSpPr>
        <p:spPr>
          <a:xfrm>
            <a:off x="4914571" y="3877730"/>
            <a:ext cx="3981513" cy="228600"/>
          </a:xfrm>
          <a:prstGeom prst="roundRect">
            <a:avLst>
              <a:gd fmla="val 50000" name="adj"/>
            </a:avLst>
          </a:prstGeom>
          <a:solidFill>
            <a:schemeClr val="bg1">
              <a:lumMod val="85000"/>
            </a:schemeClr>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9" name="圆角矩形 18"/>
          <p:cNvSpPr/>
          <p:nvPr/>
        </p:nvSpPr>
        <p:spPr>
          <a:xfrm>
            <a:off x="4914571" y="3877730"/>
            <a:ext cx="3447908" cy="228600"/>
          </a:xfrm>
          <a:prstGeom prst="roundRect">
            <a:avLst>
              <a:gd fmla="val 50000" name="adj"/>
            </a:avLst>
          </a:prstGeom>
          <a:gradFill>
            <a:gsLst>
              <a:gs pos="100000">
                <a:schemeClr val="tx2">
                  <a:lumMod val="60000"/>
                  <a:lumOff val="40000"/>
                </a:schemeClr>
              </a:gs>
              <a:gs pos="0">
                <a:schemeClr val="tx2"/>
              </a:gs>
            </a:gsLst>
            <a:lin ang="5400000" scaled="1"/>
          </a:gradFill>
          <a:ln cap="flat" w="12700">
            <a:gradFill>
              <a:gsLst>
                <a:gs pos="0">
                  <a:schemeClr val="tx2">
                    <a:lumMod val="60000"/>
                    <a:lumOff val="40000"/>
                  </a:schemeClr>
                </a:gs>
                <a:gs pos="100000">
                  <a:schemeClr val="tx2"/>
                </a:gs>
              </a:gsLst>
              <a:lin ang="5400000" scaled="1"/>
            </a:gradFill>
            <a:prstDash val="solid"/>
            <a:miter lim="800000"/>
          </a:ln>
          <a:effectLst>
            <a:outerShdw algn="t" blurRad="241300" dir="5400000" dist="63500" rotWithShape="0">
              <a:srgbClr val="000000">
                <a:alpha val="43000"/>
              </a:srgbClr>
            </a:outerShdw>
          </a:effectLst>
        </p:spPr>
        <p:txBody>
          <a:bodyPr anchor="t" anchorCtr="0" bIns="45720" compatLnSpc="1" lIns="91440" numCol="1" rIns="91440" tIns="45720" vert="horz" wrap="square">
            <a:prstTxWarp prst="textNoShape">
              <a:avLst/>
            </a:prstTxWarp>
          </a:bodyPr>
          <a:lstStyle/>
          <a:p>
            <a:endParaRPr altLang="en-US" lang="zh-CN">
              <a:solidFill>
                <a:prstClr val="black"/>
              </a:solidFill>
            </a:endParaRPr>
          </a:p>
        </p:txBody>
      </p:sp>
      <p:sp>
        <p:nvSpPr>
          <p:cNvPr id="20" name="TextBox 31"/>
          <p:cNvSpPr txBox="1"/>
          <p:nvPr/>
        </p:nvSpPr>
        <p:spPr>
          <a:xfrm>
            <a:off x="9024567" y="1938120"/>
            <a:ext cx="894080" cy="304800"/>
          </a:xfrm>
          <a:prstGeom prst="rect">
            <a:avLst/>
          </a:prstGeom>
          <a:noFill/>
        </p:spPr>
        <p:txBody>
          <a:bodyPr rtlCol="0" wrap="none">
            <a:spAutoFit/>
          </a:bodyPr>
          <a:lstStyle/>
          <a:p>
            <a:r>
              <a:rPr altLang="en-US" lang="zh-CN" sz="1400">
                <a:latin charset="-122" panose="020b0503020204020204" pitchFamily="34" typeface="微软雅黑"/>
                <a:ea charset="-122" pitchFamily="34" typeface="微软雅黑"/>
                <a:cs charset="0" typeface="Lato Light"/>
              </a:rPr>
              <a:t>添加文本</a:t>
            </a:r>
          </a:p>
        </p:txBody>
      </p:sp>
      <p:sp>
        <p:nvSpPr>
          <p:cNvPr id="21" name="TextBox 32"/>
          <p:cNvSpPr txBox="1"/>
          <p:nvPr/>
        </p:nvSpPr>
        <p:spPr>
          <a:xfrm>
            <a:off x="9024567" y="2572512"/>
            <a:ext cx="894080" cy="304800"/>
          </a:xfrm>
          <a:prstGeom prst="rect">
            <a:avLst/>
          </a:prstGeom>
          <a:noFill/>
        </p:spPr>
        <p:txBody>
          <a:bodyPr rtlCol="0" wrap="none">
            <a:spAutoFit/>
          </a:bodyPr>
          <a:lstStyle/>
          <a:p>
            <a:r>
              <a:rPr altLang="en-US" lang="zh-CN" sz="1400">
                <a:solidFill>
                  <a:schemeClr val="tx2"/>
                </a:solidFill>
                <a:latin charset="-122" panose="020b0503020204020204" pitchFamily="34" typeface="微软雅黑"/>
                <a:ea charset="-122" pitchFamily="34" typeface="微软雅黑"/>
                <a:cs charset="0" typeface="Lato Light"/>
              </a:rPr>
              <a:t>添加文本</a:t>
            </a:r>
          </a:p>
        </p:txBody>
      </p:sp>
      <p:sp>
        <p:nvSpPr>
          <p:cNvPr id="22" name="TextBox 33"/>
          <p:cNvSpPr txBox="1"/>
          <p:nvPr/>
        </p:nvSpPr>
        <p:spPr>
          <a:xfrm>
            <a:off x="9024567" y="3206904"/>
            <a:ext cx="894080" cy="304800"/>
          </a:xfrm>
          <a:prstGeom prst="rect">
            <a:avLst/>
          </a:prstGeom>
          <a:noFill/>
        </p:spPr>
        <p:txBody>
          <a:bodyPr rtlCol="0" wrap="none">
            <a:spAutoFit/>
          </a:bodyPr>
          <a:lstStyle/>
          <a:p>
            <a:r>
              <a:rPr altLang="en-US" lang="zh-CN" sz="1400">
                <a:latin charset="-122" panose="020b0503020204020204" pitchFamily="34" typeface="微软雅黑"/>
                <a:ea charset="-122" pitchFamily="34" typeface="微软雅黑"/>
                <a:cs charset="0" typeface="Lato Light"/>
              </a:rPr>
              <a:t>添加文本</a:t>
            </a:r>
          </a:p>
        </p:txBody>
      </p:sp>
      <p:sp>
        <p:nvSpPr>
          <p:cNvPr id="23" name="TextBox 34"/>
          <p:cNvSpPr txBox="1"/>
          <p:nvPr/>
        </p:nvSpPr>
        <p:spPr>
          <a:xfrm>
            <a:off x="9024567" y="3841297"/>
            <a:ext cx="894080" cy="304800"/>
          </a:xfrm>
          <a:prstGeom prst="rect">
            <a:avLst/>
          </a:prstGeom>
          <a:noFill/>
        </p:spPr>
        <p:txBody>
          <a:bodyPr rtlCol="0" wrap="none">
            <a:spAutoFit/>
          </a:bodyPr>
          <a:lstStyle/>
          <a:p>
            <a:r>
              <a:rPr altLang="en-US" lang="zh-CN" sz="1400">
                <a:solidFill>
                  <a:schemeClr val="tx2"/>
                </a:solidFill>
                <a:latin charset="-122" panose="020b0503020204020204" pitchFamily="34" typeface="微软雅黑"/>
                <a:ea charset="-122" pitchFamily="34" typeface="微软雅黑"/>
                <a:cs charset="0" typeface="Lato Light"/>
              </a:rPr>
              <a:t>添加文本</a:t>
            </a:r>
          </a:p>
        </p:txBody>
      </p:sp>
      <p:sp>
        <p:nvSpPr>
          <p:cNvPr id="24" name="矩形 23"/>
          <p:cNvSpPr/>
          <p:nvPr/>
        </p:nvSpPr>
        <p:spPr>
          <a:xfrm>
            <a:off x="4789713" y="4701613"/>
            <a:ext cx="5921829" cy="1051560"/>
          </a:xfrm>
          <a:prstGeom prst="rect">
            <a:avLst/>
          </a:prstGeom>
        </p:spPr>
        <p:txBody>
          <a:bodyPr wrap="square">
            <a:spAutoFit/>
          </a:bodyPr>
          <a:lstStyle/>
          <a:p>
            <a:pPr fontAlgn="base" lvl="0">
              <a:lnSpc>
                <a:spcPct val="150000"/>
              </a:lnSpc>
              <a:spcBef>
                <a:spcPts val="1200"/>
              </a:spcBef>
              <a:spcAft>
                <a:spcPct val="0"/>
              </a:spcAft>
            </a:pPr>
            <a:r>
              <a:rPr altLang="en-US" lang="zh-CN" sz="1400">
                <a:solidFill>
                  <a:srgbClr val="3F3F3F"/>
                </a:solidFill>
                <a:latin charset="-122" panose="020b0503020204020204" pitchFamily="34" typeface="微软雅黑"/>
                <a:ea charset="-122" pitchFamily="34" typeface="微软雅黑"/>
                <a:sym charset="0" typeface="Gill Sans"/>
              </a:rPr>
              <a:t>此处添加详细文本描述，建议与标题相关并符合整体语言风格，语言描述尽量简洁生动。尽量将每页幻灯片的字数控制在200字以内，据统计每页幻灯片的最好控制在5分钟之内。</a:t>
            </a:r>
          </a:p>
        </p:txBody>
      </p:sp>
      <p:grpSp>
        <p:nvGrpSpPr>
          <p:cNvPr id="25" name="组合 24"/>
          <p:cNvGrpSpPr/>
          <p:nvPr/>
        </p:nvGrpSpPr>
        <p:grpSpPr>
          <a:xfrm>
            <a:off x="2367197" y="4507016"/>
            <a:ext cx="1702648" cy="404014"/>
            <a:chOff x="2367197" y="4582279"/>
            <a:chExt cx="1702648" cy="404014"/>
          </a:xfrm>
        </p:grpSpPr>
        <p:sp>
          <p:nvSpPr>
            <p:cNvPr id="26" name="圆角矩形 25"/>
            <p:cNvSpPr/>
            <p:nvPr/>
          </p:nvSpPr>
          <p:spPr>
            <a:xfrm>
              <a:off x="2367197" y="4582279"/>
              <a:ext cx="1702648" cy="404014"/>
            </a:xfrm>
            <a:prstGeom prst="roundRect">
              <a:avLst>
                <a:gd fmla="val 50000" name="adj"/>
              </a:avLst>
            </a:prstGeom>
            <a:gradFill>
              <a:gsLst>
                <a:gs pos="100000">
                  <a:schemeClr val="tx1">
                    <a:lumMod val="60000"/>
                    <a:lumOff val="40000"/>
                  </a:schemeClr>
                </a:gs>
                <a:gs pos="0">
                  <a:schemeClr val="tx1"/>
                </a:gs>
              </a:gsLst>
              <a:lin ang="5400000" scaled="1"/>
            </a:gradFill>
            <a:ln cap="flat" w="28575">
              <a:gradFill>
                <a:gsLst>
                  <a:gs pos="0">
                    <a:schemeClr val="tx1">
                      <a:lumMod val="60000"/>
                      <a:lumOff val="40000"/>
                    </a:schemeClr>
                  </a:gs>
                  <a:gs pos="100000">
                    <a:schemeClr val="tx1"/>
                  </a:gs>
                </a:gsLst>
                <a:lin ang="5400000" scaled="1"/>
              </a:gradFill>
              <a:prstDash val="solid"/>
              <a:miter lim="800000"/>
            </a:ln>
            <a:effectLst>
              <a:outerShdw algn="t" blurRad="228600" dir="5400000" dist="127000" rotWithShape="0">
                <a:srgbClr val="000000">
                  <a:alpha val="27843"/>
                </a:srgbClr>
              </a:outerShdw>
            </a:effectLst>
          </p:spPr>
          <p:txBody>
            <a:bodyPr anchor="t" anchorCtr="0" bIns="45720" compatLnSpc="1" lIns="91440" numCol="1" rIns="91440" tIns="45720" vert="horz" wrap="square">
              <a:prstTxWarp prst="textNoShape">
                <a:avLst/>
              </a:prstTxWarp>
            </a:bodyPr>
            <a:lstStyle/>
            <a:p>
              <a:endParaRPr altLang="en-US" lang="zh-CN">
                <a:solidFill>
                  <a:prstClr val="black"/>
                </a:solidFill>
              </a:endParaRPr>
            </a:p>
          </p:txBody>
        </p:sp>
        <p:sp>
          <p:nvSpPr>
            <p:cNvPr id="27" name="文本框 26"/>
            <p:cNvSpPr txBox="1"/>
            <p:nvPr/>
          </p:nvSpPr>
          <p:spPr>
            <a:xfrm>
              <a:off x="2682160" y="4599620"/>
              <a:ext cx="1097280" cy="365760"/>
            </a:xfrm>
            <a:prstGeom prst="rect">
              <a:avLst/>
            </a:prstGeom>
            <a:noFill/>
          </p:spPr>
          <p:txBody>
            <a:bodyPr rtlCol="0" wrap="none">
              <a:spAutoFit/>
            </a:bodyPr>
            <a:lstStyle/>
            <a:p>
              <a:r>
                <a:rPr altLang="en-US" lang="zh-CN" smtClean="0">
                  <a:solidFill>
                    <a:schemeClr val="bg1"/>
                  </a:solidFill>
                  <a:latin charset="-122" panose="020b0503020204020204" pitchFamily="34" typeface="微软雅黑"/>
                  <a:ea charset="-122" pitchFamily="34" typeface="微软雅黑"/>
                </a:rPr>
                <a:t>添加姓名</a:t>
              </a:r>
            </a:p>
          </p:txBody>
        </p:sp>
      </p:grpSp>
      <p:sp>
        <p:nvSpPr>
          <p:cNvPr id="28" name="矩形 27"/>
          <p:cNvSpPr/>
          <p:nvPr/>
        </p:nvSpPr>
        <p:spPr>
          <a:xfrm>
            <a:off x="2311912" y="5013176"/>
            <a:ext cx="1813218" cy="411480"/>
          </a:xfrm>
          <a:prstGeom prst="rect">
            <a:avLst/>
          </a:prstGeom>
        </p:spPr>
        <p:txBody>
          <a:bodyPr wrap="square">
            <a:spAutoFit/>
          </a:bodyPr>
          <a:lstStyle/>
          <a:p>
            <a:pPr algn="ctr" fontAlgn="base">
              <a:lnSpc>
                <a:spcPct val="150000"/>
              </a:lnSpc>
              <a:spcAft>
                <a:spcPct val="0"/>
              </a:spcAft>
            </a:pPr>
            <a:r>
              <a:rPr altLang="en-US" lang="zh-CN" smtClean="0" sz="1400">
                <a:solidFill>
                  <a:srgbClr val="3F3F3F"/>
                </a:solidFill>
                <a:latin charset="-122" panose="020b0503020204020204" pitchFamily="34" typeface="微软雅黑"/>
                <a:ea charset="-122" pitchFamily="34" typeface="微软雅黑"/>
                <a:sym charset="0" typeface="Lato Light"/>
              </a:rPr>
              <a:t>董事长</a:t>
            </a:r>
          </a:p>
        </p:txBody>
      </p:sp>
    </p:spTree>
    <p:extLst>
      <p:ext uri="{BB962C8B-B14F-4D97-AF65-F5344CB8AC3E}">
        <p14:creationId val="2207615762"/>
      </p:ext>
    </p:extLst>
  </p:cSld>
  <p:clrMapOvr>
    <a:masterClrMapping/>
  </p:clrMapOvr>
  <mc:AlternateContent>
    <mc:Choice Requires="p15">
      <p:transition p14:dur="1250" spd="slow">
        <p15:prstTrans prst="pageCurlDoubl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 presetSubtype="2">
                                  <p:stCondLst>
                                    <p:cond delay="0"/>
                                  </p:stCondLst>
                                  <p:childTnLst>
                                    <p:set>
                                      <p:cBhvr>
                                        <p:cTn dur="1" fill="hold" id="6">
                                          <p:stCondLst>
                                            <p:cond delay="0"/>
                                          </p:stCondLst>
                                        </p:cTn>
                                        <p:tgtEl>
                                          <p:spTgt spid="9"/>
                                        </p:tgtEl>
                                        <p:attrNameLst>
                                          <p:attrName>style.visibility</p:attrName>
                                        </p:attrNameLst>
                                      </p:cBhvr>
                                      <p:to>
                                        <p:strVal val="visible"/>
                                      </p:to>
                                    </p:set>
                                    <p:anim calcmode="lin" valueType="num">
                                      <p:cBhvr additive="base">
                                        <p:cTn dur="500" fill="hold" id="7"/>
                                        <p:tgtEl>
                                          <p:spTgt spid="9"/>
                                        </p:tgtEl>
                                        <p:attrNameLst>
                                          <p:attrName>ppt_x</p:attrName>
                                        </p:attrNameLst>
                                      </p:cBhvr>
                                      <p:tavLst>
                                        <p:tav tm="0">
                                          <p:val>
                                            <p:strVal val="1+#ppt_w/2"/>
                                          </p:val>
                                        </p:tav>
                                        <p:tav tm="100000">
                                          <p:val>
                                            <p:strVal val="#ppt_x"/>
                                          </p:val>
                                        </p:tav>
                                      </p:tavLst>
                                    </p:anim>
                                    <p:anim calcmode="lin" valueType="num">
                                      <p:cBhvr additive="base">
                                        <p:cTn dur="500" fill="hold" id="8"/>
                                        <p:tgtEl>
                                          <p:spTgt spid="9"/>
                                        </p:tgtEl>
                                        <p:attrNameLst>
                                          <p:attrName>ppt_y</p:attrName>
                                        </p:attrNameLst>
                                      </p:cBhvr>
                                      <p:tavLst>
                                        <p:tav tm="0">
                                          <p:val>
                                            <p:strVal val="#ppt_y"/>
                                          </p:val>
                                        </p:tav>
                                        <p:tav tm="100000">
                                          <p:val>
                                            <p:strVal val="#ppt_y"/>
                                          </p:val>
                                        </p:tav>
                                      </p:tavLst>
                                    </p:anim>
                                  </p:childTnLst>
                                </p:cTn>
                              </p:par>
                              <p:par>
                                <p:cTn fill="hold" id="9" nodeType="withEffect" presetClass="entr" presetID="22" presetSubtype="2">
                                  <p:stCondLst>
                                    <p:cond delay="100"/>
                                  </p:stCondLst>
                                  <p:childTnLst>
                                    <p:set>
                                      <p:cBhvr>
                                        <p:cTn dur="1" fill="hold" id="10">
                                          <p:stCondLst>
                                            <p:cond delay="0"/>
                                          </p:stCondLst>
                                        </p:cTn>
                                        <p:tgtEl>
                                          <p:spTgt spid="10"/>
                                        </p:tgtEl>
                                        <p:attrNameLst>
                                          <p:attrName>style.visibility</p:attrName>
                                        </p:attrNameLst>
                                      </p:cBhvr>
                                      <p:to>
                                        <p:strVal val="visible"/>
                                      </p:to>
                                    </p:set>
                                    <p:animEffect filter="wipe(right)" transition="in">
                                      <p:cBhvr>
                                        <p:cTn dur="500" id="11"/>
                                        <p:tgtEl>
                                          <p:spTgt spid="10"/>
                                        </p:tgtEl>
                                      </p:cBhvr>
                                    </p:animEffect>
                                  </p:childTnLst>
                                </p:cTn>
                              </p:par>
                            </p:childTnLst>
                          </p:cTn>
                        </p:par>
                        <p:par>
                          <p:cTn fill="hold" id="12" nodeType="afterGroup">
                            <p:stCondLst>
                              <p:cond delay="600"/>
                            </p:stCondLst>
                            <p:childTnLst>
                              <p:par>
                                <p:cTn fill="hold" grpId="0" id="13" nodeType="afterEffect" presetClass="entr" presetID="41" presetSubtype="0">
                                  <p:stCondLst>
                                    <p:cond delay="0"/>
                                  </p:stCondLst>
                                  <p:iterate type="lt">
                                    <p:tmPct val="10000"/>
                                  </p:iterate>
                                  <p:childTnLst>
                                    <p:set>
                                      <p:cBhvr>
                                        <p:cTn dur="1" fill="hold" id="14">
                                          <p:stCondLst>
                                            <p:cond delay="0"/>
                                          </p:stCondLst>
                                        </p:cTn>
                                        <p:tgtEl>
                                          <p:spTgt spid="8"/>
                                        </p:tgtEl>
                                        <p:attrNameLst>
                                          <p:attrName>style.visibility</p:attrName>
                                        </p:attrNameLst>
                                      </p:cBhvr>
                                      <p:to>
                                        <p:strVal val="visible"/>
                                      </p:to>
                                    </p:set>
                                    <p:anim calcmode="lin" valueType="num">
                                      <p:cBhvr>
                                        <p:cTn dur="400" fill="hold" id="15"/>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dur="400" fill="hold" id="16"/>
                                        <p:tgtEl>
                                          <p:spTgt spid="8"/>
                                        </p:tgtEl>
                                        <p:attrNameLst>
                                          <p:attrName>ppt_y</p:attrName>
                                        </p:attrNameLst>
                                      </p:cBhvr>
                                      <p:tavLst>
                                        <p:tav tm="0">
                                          <p:val>
                                            <p:strVal val="#ppt_y"/>
                                          </p:val>
                                        </p:tav>
                                        <p:tav tm="100000">
                                          <p:val>
                                            <p:strVal val="#ppt_y"/>
                                          </p:val>
                                        </p:tav>
                                      </p:tavLst>
                                    </p:anim>
                                    <p:anim calcmode="lin" valueType="num">
                                      <p:cBhvr>
                                        <p:cTn dur="400" fill="hold" id="17"/>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dur="400" fill="hold" id="18"/>
                                        <p:tgtEl>
                                          <p:spTgt spid="8"/>
                                        </p:tgtEl>
                                        <p:attrNameLst>
                                          <p:attrName>ppt_w</p:attrName>
                                        </p:attrNameLst>
                                      </p:cBhvr>
                                      <p:tavLst>
                                        <p:tav tm="0">
                                          <p:val>
                                            <p:strVal val="#ppt_w/10"/>
                                          </p:val>
                                        </p:tav>
                                        <p:tav tm="50000">
                                          <p:val>
                                            <p:strVal val="#ppt_w+.01"/>
                                          </p:val>
                                        </p:tav>
                                        <p:tav tm="100000">
                                          <p:val>
                                            <p:strVal val="#ppt_w"/>
                                          </p:val>
                                        </p:tav>
                                      </p:tavLst>
                                    </p:anim>
                                    <p:animEffect filter="fade" transition="in">
                                      <p:cBhvr>
                                        <p:cTn dur="400" id="19" tmFilter="0,0; .5, 1; 1, 1"/>
                                        <p:tgtEl>
                                          <p:spTgt spid="8"/>
                                        </p:tgtEl>
                                      </p:cBhvr>
                                    </p:animEffect>
                                  </p:childTnLst>
                                </p:cTn>
                              </p:par>
                            </p:childTnLst>
                          </p:cTn>
                        </p:par>
                        <p:par>
                          <p:cTn fill="hold" id="20" nodeType="afterGroup">
                            <p:stCondLst>
                              <p:cond delay="1000"/>
                            </p:stCondLst>
                            <p:childTnLst>
                              <p:par>
                                <p:cTn fill="hold" id="21" nodeType="afterEffect" presetClass="entr" presetID="53" presetSubtype="0">
                                  <p:stCondLst>
                                    <p:cond delay="0"/>
                                  </p:stCondLst>
                                  <p:childTnLst>
                                    <p:set>
                                      <p:cBhvr>
                                        <p:cTn dur="1" fill="hold" id="22">
                                          <p:stCondLst>
                                            <p:cond delay="0"/>
                                          </p:stCondLst>
                                        </p:cTn>
                                        <p:tgtEl>
                                          <p:spTgt spid="5"/>
                                        </p:tgtEl>
                                        <p:attrNameLst>
                                          <p:attrName>style.visibility</p:attrName>
                                        </p:attrNameLst>
                                      </p:cBhvr>
                                      <p:to>
                                        <p:strVal val="visible"/>
                                      </p:to>
                                    </p:set>
                                    <p:anim calcmode="lin" valueType="num">
                                      <p:cBhvr>
                                        <p:cTn dur="500" fill="hold" id="23"/>
                                        <p:tgtEl>
                                          <p:spTgt spid="5"/>
                                        </p:tgtEl>
                                        <p:attrNameLst>
                                          <p:attrName>ppt_w</p:attrName>
                                        </p:attrNameLst>
                                      </p:cBhvr>
                                      <p:tavLst>
                                        <p:tav tm="0">
                                          <p:val>
                                            <p:fltVal val="0"/>
                                          </p:val>
                                        </p:tav>
                                        <p:tav tm="100000">
                                          <p:val>
                                            <p:strVal val="#ppt_w"/>
                                          </p:val>
                                        </p:tav>
                                      </p:tavLst>
                                    </p:anim>
                                    <p:anim calcmode="lin" valueType="num">
                                      <p:cBhvr>
                                        <p:cTn dur="500" fill="hold" id="24"/>
                                        <p:tgtEl>
                                          <p:spTgt spid="5"/>
                                        </p:tgtEl>
                                        <p:attrNameLst>
                                          <p:attrName>ppt_h</p:attrName>
                                        </p:attrNameLst>
                                      </p:cBhvr>
                                      <p:tavLst>
                                        <p:tav tm="0">
                                          <p:val>
                                            <p:fltVal val="0"/>
                                          </p:val>
                                        </p:tav>
                                        <p:tav tm="100000">
                                          <p:val>
                                            <p:strVal val="#ppt_h"/>
                                          </p:val>
                                        </p:tav>
                                      </p:tavLst>
                                    </p:anim>
                                    <p:animEffect filter="fade" transition="in">
                                      <p:cBhvr>
                                        <p:cTn dur="500" id="25"/>
                                        <p:tgtEl>
                                          <p:spTgt spid="5"/>
                                        </p:tgtEl>
                                      </p:cBhvr>
                                    </p:animEffect>
                                  </p:childTnLst>
                                </p:cTn>
                              </p:par>
                            </p:childTnLst>
                          </p:cTn>
                        </p:par>
                        <p:par>
                          <p:cTn fill="hold" id="26" nodeType="afterGroup">
                            <p:stCondLst>
                              <p:cond delay="1500"/>
                            </p:stCondLst>
                            <p:childTnLst>
                              <p:par>
                                <p:cTn fill="hold" id="27" nodeType="afterEffect" presetClass="entr" presetID="2" presetSubtype="4">
                                  <p:stCondLst>
                                    <p:cond delay="0"/>
                                  </p:stCondLst>
                                  <p:childTnLst>
                                    <p:set>
                                      <p:cBhvr>
                                        <p:cTn dur="1" fill="hold" id="28">
                                          <p:stCondLst>
                                            <p:cond delay="0"/>
                                          </p:stCondLst>
                                        </p:cTn>
                                        <p:tgtEl>
                                          <p:spTgt spid="25"/>
                                        </p:tgtEl>
                                        <p:attrNameLst>
                                          <p:attrName>style.visibility</p:attrName>
                                        </p:attrNameLst>
                                      </p:cBhvr>
                                      <p:to>
                                        <p:strVal val="visible"/>
                                      </p:to>
                                    </p:set>
                                    <p:anim calcmode="lin" valueType="num">
                                      <p:cBhvr additive="base">
                                        <p:cTn dur="500" fill="hold" id="29"/>
                                        <p:tgtEl>
                                          <p:spTgt spid="25"/>
                                        </p:tgtEl>
                                        <p:attrNameLst>
                                          <p:attrName>ppt_x</p:attrName>
                                        </p:attrNameLst>
                                      </p:cBhvr>
                                      <p:tavLst>
                                        <p:tav tm="0">
                                          <p:val>
                                            <p:strVal val="#ppt_x"/>
                                          </p:val>
                                        </p:tav>
                                        <p:tav tm="100000">
                                          <p:val>
                                            <p:strVal val="#ppt_x"/>
                                          </p:val>
                                        </p:tav>
                                      </p:tavLst>
                                    </p:anim>
                                    <p:anim calcmode="lin" valueType="num">
                                      <p:cBhvr additive="base">
                                        <p:cTn dur="500" fill="hold" id="30"/>
                                        <p:tgtEl>
                                          <p:spTgt spid="25"/>
                                        </p:tgtEl>
                                        <p:attrNameLst>
                                          <p:attrName>ppt_y</p:attrName>
                                        </p:attrNameLst>
                                      </p:cBhvr>
                                      <p:tavLst>
                                        <p:tav tm="0">
                                          <p:val>
                                            <p:strVal val="1+#ppt_h/2"/>
                                          </p:val>
                                        </p:tav>
                                        <p:tav tm="100000">
                                          <p:val>
                                            <p:strVal val="#ppt_y"/>
                                          </p:val>
                                        </p:tav>
                                      </p:tavLst>
                                    </p:anim>
                                  </p:childTnLst>
                                </p:cTn>
                              </p:par>
                            </p:childTnLst>
                          </p:cTn>
                        </p:par>
                        <p:par>
                          <p:cTn fill="hold" id="31" nodeType="afterGroup">
                            <p:stCondLst>
                              <p:cond delay="2000"/>
                            </p:stCondLst>
                            <p:childTnLst>
                              <p:par>
                                <p:cTn fill="hold" grpId="0" id="32" nodeType="afterEffect" presetClass="entr" presetID="22" presetSubtype="1">
                                  <p:stCondLst>
                                    <p:cond delay="0"/>
                                  </p:stCondLst>
                                  <p:childTnLst>
                                    <p:set>
                                      <p:cBhvr>
                                        <p:cTn dur="1" fill="hold" id="33">
                                          <p:stCondLst>
                                            <p:cond delay="0"/>
                                          </p:stCondLst>
                                        </p:cTn>
                                        <p:tgtEl>
                                          <p:spTgt spid="28"/>
                                        </p:tgtEl>
                                        <p:attrNameLst>
                                          <p:attrName>style.visibility</p:attrName>
                                        </p:attrNameLst>
                                      </p:cBhvr>
                                      <p:to>
                                        <p:strVal val="visible"/>
                                      </p:to>
                                    </p:set>
                                    <p:animEffect filter="wipe(up)" transition="in">
                                      <p:cBhvr>
                                        <p:cTn dur="500" id="34"/>
                                        <p:tgtEl>
                                          <p:spTgt spid="28"/>
                                        </p:tgtEl>
                                      </p:cBhvr>
                                    </p:animEffect>
                                  </p:childTnLst>
                                </p:cTn>
                              </p:par>
                            </p:childTnLst>
                          </p:cTn>
                        </p:par>
                        <p:par>
                          <p:cTn fill="hold" id="35" nodeType="afterGroup">
                            <p:stCondLst>
                              <p:cond delay="2500"/>
                            </p:stCondLst>
                            <p:childTnLst>
                              <p:par>
                                <p:cTn fill="hold" grpId="0" id="36" nodeType="afterEffect" presetClass="entr" presetID="10" presetSubtype="0">
                                  <p:stCondLst>
                                    <p:cond delay="0"/>
                                  </p:stCondLst>
                                  <p:childTnLst>
                                    <p:set>
                                      <p:cBhvr>
                                        <p:cTn dur="1" fill="hold" id="37">
                                          <p:stCondLst>
                                            <p:cond delay="0"/>
                                          </p:stCondLst>
                                        </p:cTn>
                                        <p:tgtEl>
                                          <p:spTgt spid="18"/>
                                        </p:tgtEl>
                                        <p:attrNameLst>
                                          <p:attrName>style.visibility</p:attrName>
                                        </p:attrNameLst>
                                      </p:cBhvr>
                                      <p:to>
                                        <p:strVal val="visible"/>
                                      </p:to>
                                    </p:set>
                                    <p:animEffect filter="fade" transition="in">
                                      <p:cBhvr>
                                        <p:cTn dur="500" id="38"/>
                                        <p:tgtEl>
                                          <p:spTgt spid="18"/>
                                        </p:tgtEl>
                                      </p:cBhvr>
                                    </p:animEffect>
                                  </p:childTnLst>
                                </p:cTn>
                              </p:par>
                              <p:par>
                                <p:cTn fill="hold" grpId="0" id="39" nodeType="withEffect" presetClass="entr" presetID="10" presetSubtype="0">
                                  <p:stCondLst>
                                    <p:cond delay="0"/>
                                  </p:stCondLst>
                                  <p:childTnLst>
                                    <p:set>
                                      <p:cBhvr>
                                        <p:cTn dur="1" fill="hold" id="40">
                                          <p:stCondLst>
                                            <p:cond delay="0"/>
                                          </p:stCondLst>
                                        </p:cTn>
                                        <p:tgtEl>
                                          <p:spTgt spid="16"/>
                                        </p:tgtEl>
                                        <p:attrNameLst>
                                          <p:attrName>style.visibility</p:attrName>
                                        </p:attrNameLst>
                                      </p:cBhvr>
                                      <p:to>
                                        <p:strVal val="visible"/>
                                      </p:to>
                                    </p:set>
                                    <p:animEffect filter="fade" transition="in">
                                      <p:cBhvr>
                                        <p:cTn dur="500" id="41"/>
                                        <p:tgtEl>
                                          <p:spTgt spid="16"/>
                                        </p:tgtEl>
                                      </p:cBhvr>
                                    </p:animEffect>
                                  </p:childTnLst>
                                </p:cTn>
                              </p:par>
                              <p:par>
                                <p:cTn fill="hold" grpId="0" id="42" nodeType="withEffect" presetClass="entr" presetID="10" presetSubtype="0">
                                  <p:stCondLst>
                                    <p:cond delay="0"/>
                                  </p:stCondLst>
                                  <p:childTnLst>
                                    <p:set>
                                      <p:cBhvr>
                                        <p:cTn dur="1" fill="hold" id="43">
                                          <p:stCondLst>
                                            <p:cond delay="0"/>
                                          </p:stCondLst>
                                        </p:cTn>
                                        <p:tgtEl>
                                          <p:spTgt spid="14"/>
                                        </p:tgtEl>
                                        <p:attrNameLst>
                                          <p:attrName>style.visibility</p:attrName>
                                        </p:attrNameLst>
                                      </p:cBhvr>
                                      <p:to>
                                        <p:strVal val="visible"/>
                                      </p:to>
                                    </p:set>
                                    <p:animEffect filter="fade" transition="in">
                                      <p:cBhvr>
                                        <p:cTn dur="500" id="44"/>
                                        <p:tgtEl>
                                          <p:spTgt spid="14"/>
                                        </p:tgtEl>
                                      </p:cBhvr>
                                    </p:animEffect>
                                  </p:childTnLst>
                                </p:cTn>
                              </p:par>
                              <p:par>
                                <p:cTn fill="hold" grpId="0" id="45" nodeType="withEffect" presetClass="entr" presetID="10" presetSubtype="0">
                                  <p:stCondLst>
                                    <p:cond delay="0"/>
                                  </p:stCondLst>
                                  <p:childTnLst>
                                    <p:set>
                                      <p:cBhvr>
                                        <p:cTn dur="1" fill="hold" id="46">
                                          <p:stCondLst>
                                            <p:cond delay="0"/>
                                          </p:stCondLst>
                                        </p:cTn>
                                        <p:tgtEl>
                                          <p:spTgt spid="12"/>
                                        </p:tgtEl>
                                        <p:attrNameLst>
                                          <p:attrName>style.visibility</p:attrName>
                                        </p:attrNameLst>
                                      </p:cBhvr>
                                      <p:to>
                                        <p:strVal val="visible"/>
                                      </p:to>
                                    </p:set>
                                    <p:animEffect filter="fade" transition="in">
                                      <p:cBhvr>
                                        <p:cTn dur="500" id="47"/>
                                        <p:tgtEl>
                                          <p:spTgt spid="12"/>
                                        </p:tgtEl>
                                      </p:cBhvr>
                                    </p:animEffect>
                                  </p:childTnLst>
                                </p:cTn>
                              </p:par>
                            </p:childTnLst>
                          </p:cTn>
                        </p:par>
                        <p:par>
                          <p:cTn fill="hold" id="48" nodeType="afterGroup">
                            <p:stCondLst>
                              <p:cond delay="3000"/>
                            </p:stCondLst>
                            <p:childTnLst>
                              <p:par>
                                <p:cTn fill="hold" grpId="0" id="49" nodeType="afterEffect" presetClass="entr" presetID="10" presetSubtype="0">
                                  <p:stCondLst>
                                    <p:cond delay="0"/>
                                  </p:stCondLst>
                                  <p:childTnLst>
                                    <p:set>
                                      <p:cBhvr>
                                        <p:cTn dur="1" fill="hold" id="50">
                                          <p:stCondLst>
                                            <p:cond delay="0"/>
                                          </p:stCondLst>
                                        </p:cTn>
                                        <p:tgtEl>
                                          <p:spTgt spid="20"/>
                                        </p:tgtEl>
                                        <p:attrNameLst>
                                          <p:attrName>style.visibility</p:attrName>
                                        </p:attrNameLst>
                                      </p:cBhvr>
                                      <p:to>
                                        <p:strVal val="visible"/>
                                      </p:to>
                                    </p:set>
                                    <p:animEffect filter="fade" transition="in">
                                      <p:cBhvr>
                                        <p:cTn dur="500" id="51"/>
                                        <p:tgtEl>
                                          <p:spTgt spid="20"/>
                                        </p:tgtEl>
                                      </p:cBhvr>
                                    </p:animEffect>
                                  </p:childTnLst>
                                </p:cTn>
                              </p:par>
                              <p:par>
                                <p:cTn fill="hold" grpId="0" id="52" nodeType="withEffect" presetClass="entr" presetID="10" presetSubtype="0">
                                  <p:stCondLst>
                                    <p:cond delay="0"/>
                                  </p:stCondLst>
                                  <p:childTnLst>
                                    <p:set>
                                      <p:cBhvr>
                                        <p:cTn dur="1" fill="hold" id="53">
                                          <p:stCondLst>
                                            <p:cond delay="0"/>
                                          </p:stCondLst>
                                        </p:cTn>
                                        <p:tgtEl>
                                          <p:spTgt spid="21"/>
                                        </p:tgtEl>
                                        <p:attrNameLst>
                                          <p:attrName>style.visibility</p:attrName>
                                        </p:attrNameLst>
                                      </p:cBhvr>
                                      <p:to>
                                        <p:strVal val="visible"/>
                                      </p:to>
                                    </p:set>
                                    <p:animEffect filter="fade" transition="in">
                                      <p:cBhvr>
                                        <p:cTn dur="500" id="54"/>
                                        <p:tgtEl>
                                          <p:spTgt spid="21"/>
                                        </p:tgtEl>
                                      </p:cBhvr>
                                    </p:animEffect>
                                  </p:childTnLst>
                                </p:cTn>
                              </p:par>
                              <p:par>
                                <p:cTn fill="hold" grpId="0" id="55" nodeType="withEffect" presetClass="entr" presetID="10" presetSubtype="0">
                                  <p:stCondLst>
                                    <p:cond delay="0"/>
                                  </p:stCondLst>
                                  <p:childTnLst>
                                    <p:set>
                                      <p:cBhvr>
                                        <p:cTn dur="1" fill="hold" id="56">
                                          <p:stCondLst>
                                            <p:cond delay="0"/>
                                          </p:stCondLst>
                                        </p:cTn>
                                        <p:tgtEl>
                                          <p:spTgt spid="22"/>
                                        </p:tgtEl>
                                        <p:attrNameLst>
                                          <p:attrName>style.visibility</p:attrName>
                                        </p:attrNameLst>
                                      </p:cBhvr>
                                      <p:to>
                                        <p:strVal val="visible"/>
                                      </p:to>
                                    </p:set>
                                    <p:animEffect filter="fade" transition="in">
                                      <p:cBhvr>
                                        <p:cTn dur="500" id="57"/>
                                        <p:tgtEl>
                                          <p:spTgt spid="22"/>
                                        </p:tgtEl>
                                      </p:cBhvr>
                                    </p:animEffect>
                                  </p:childTnLst>
                                </p:cTn>
                              </p:par>
                              <p:par>
                                <p:cTn fill="hold" grpId="0" id="58" nodeType="withEffect" presetClass="entr" presetID="10" presetSubtype="0">
                                  <p:stCondLst>
                                    <p:cond delay="0"/>
                                  </p:stCondLst>
                                  <p:childTnLst>
                                    <p:set>
                                      <p:cBhvr>
                                        <p:cTn dur="1" fill="hold" id="59">
                                          <p:stCondLst>
                                            <p:cond delay="0"/>
                                          </p:stCondLst>
                                        </p:cTn>
                                        <p:tgtEl>
                                          <p:spTgt spid="23"/>
                                        </p:tgtEl>
                                        <p:attrNameLst>
                                          <p:attrName>style.visibility</p:attrName>
                                        </p:attrNameLst>
                                      </p:cBhvr>
                                      <p:to>
                                        <p:strVal val="visible"/>
                                      </p:to>
                                    </p:set>
                                    <p:animEffect filter="fade" transition="in">
                                      <p:cBhvr>
                                        <p:cTn dur="500" id="60"/>
                                        <p:tgtEl>
                                          <p:spTgt spid="23"/>
                                        </p:tgtEl>
                                      </p:cBhvr>
                                    </p:animEffect>
                                  </p:childTnLst>
                                </p:cTn>
                              </p:par>
                            </p:childTnLst>
                          </p:cTn>
                        </p:par>
                        <p:par>
                          <p:cTn fill="hold" id="61" nodeType="afterGroup">
                            <p:stCondLst>
                              <p:cond delay="3500"/>
                            </p:stCondLst>
                            <p:childTnLst>
                              <p:par>
                                <p:cTn fill="hold" grpId="0" id="62" nodeType="afterEffect" presetClass="entr" presetID="22" presetSubtype="8">
                                  <p:stCondLst>
                                    <p:cond delay="0"/>
                                  </p:stCondLst>
                                  <p:childTnLst>
                                    <p:set>
                                      <p:cBhvr>
                                        <p:cTn dur="1" fill="hold" id="63">
                                          <p:stCondLst>
                                            <p:cond delay="0"/>
                                          </p:stCondLst>
                                        </p:cTn>
                                        <p:tgtEl>
                                          <p:spTgt spid="13"/>
                                        </p:tgtEl>
                                        <p:attrNameLst>
                                          <p:attrName>style.visibility</p:attrName>
                                        </p:attrNameLst>
                                      </p:cBhvr>
                                      <p:to>
                                        <p:strVal val="visible"/>
                                      </p:to>
                                    </p:set>
                                    <p:animEffect filter="wipe(left)" transition="in">
                                      <p:cBhvr>
                                        <p:cTn dur="500" id="64"/>
                                        <p:tgtEl>
                                          <p:spTgt spid="13"/>
                                        </p:tgtEl>
                                      </p:cBhvr>
                                    </p:animEffect>
                                  </p:childTnLst>
                                </p:cTn>
                              </p:par>
                              <p:par>
                                <p:cTn fill="hold" grpId="0" id="65" nodeType="withEffect" presetClass="entr" presetID="22" presetSubtype="8">
                                  <p:stCondLst>
                                    <p:cond delay="0"/>
                                  </p:stCondLst>
                                  <p:childTnLst>
                                    <p:set>
                                      <p:cBhvr>
                                        <p:cTn dur="1" fill="hold" id="66">
                                          <p:stCondLst>
                                            <p:cond delay="0"/>
                                          </p:stCondLst>
                                        </p:cTn>
                                        <p:tgtEl>
                                          <p:spTgt spid="15"/>
                                        </p:tgtEl>
                                        <p:attrNameLst>
                                          <p:attrName>style.visibility</p:attrName>
                                        </p:attrNameLst>
                                      </p:cBhvr>
                                      <p:to>
                                        <p:strVal val="visible"/>
                                      </p:to>
                                    </p:set>
                                    <p:animEffect filter="wipe(left)" transition="in">
                                      <p:cBhvr>
                                        <p:cTn dur="500" id="67"/>
                                        <p:tgtEl>
                                          <p:spTgt spid="15"/>
                                        </p:tgtEl>
                                      </p:cBhvr>
                                    </p:animEffect>
                                  </p:childTnLst>
                                </p:cTn>
                              </p:par>
                              <p:par>
                                <p:cTn fill="hold" grpId="0" id="68" nodeType="withEffect" presetClass="entr" presetID="22" presetSubtype="8">
                                  <p:stCondLst>
                                    <p:cond delay="0"/>
                                  </p:stCondLst>
                                  <p:childTnLst>
                                    <p:set>
                                      <p:cBhvr>
                                        <p:cTn dur="1" fill="hold" id="69">
                                          <p:stCondLst>
                                            <p:cond delay="0"/>
                                          </p:stCondLst>
                                        </p:cTn>
                                        <p:tgtEl>
                                          <p:spTgt spid="17"/>
                                        </p:tgtEl>
                                        <p:attrNameLst>
                                          <p:attrName>style.visibility</p:attrName>
                                        </p:attrNameLst>
                                      </p:cBhvr>
                                      <p:to>
                                        <p:strVal val="visible"/>
                                      </p:to>
                                    </p:set>
                                    <p:animEffect filter="wipe(left)" transition="in">
                                      <p:cBhvr>
                                        <p:cTn dur="500" id="70"/>
                                        <p:tgtEl>
                                          <p:spTgt spid="17"/>
                                        </p:tgtEl>
                                      </p:cBhvr>
                                    </p:animEffect>
                                  </p:childTnLst>
                                </p:cTn>
                              </p:par>
                              <p:par>
                                <p:cTn fill="hold" grpId="0" id="71" nodeType="withEffect" presetClass="entr" presetID="22" presetSubtype="8">
                                  <p:stCondLst>
                                    <p:cond delay="0"/>
                                  </p:stCondLst>
                                  <p:childTnLst>
                                    <p:set>
                                      <p:cBhvr>
                                        <p:cTn dur="1" fill="hold" id="72">
                                          <p:stCondLst>
                                            <p:cond delay="0"/>
                                          </p:stCondLst>
                                        </p:cTn>
                                        <p:tgtEl>
                                          <p:spTgt spid="19"/>
                                        </p:tgtEl>
                                        <p:attrNameLst>
                                          <p:attrName>style.visibility</p:attrName>
                                        </p:attrNameLst>
                                      </p:cBhvr>
                                      <p:to>
                                        <p:strVal val="visible"/>
                                      </p:to>
                                    </p:set>
                                    <p:animEffect filter="wipe(left)" transition="in">
                                      <p:cBhvr>
                                        <p:cTn dur="500" id="73"/>
                                        <p:tgtEl>
                                          <p:spTgt spid="19"/>
                                        </p:tgtEl>
                                      </p:cBhvr>
                                    </p:animEffect>
                                  </p:childTnLst>
                                </p:cTn>
                              </p:par>
                            </p:childTnLst>
                          </p:cTn>
                        </p:par>
                        <p:par>
                          <p:cTn fill="hold" id="74" nodeType="afterGroup">
                            <p:stCondLst>
                              <p:cond delay="4000"/>
                            </p:stCondLst>
                            <p:childTnLst>
                              <p:par>
                                <p:cTn fill="hold" grpId="0" id="75" nodeType="afterEffect" presetClass="entr" presetID="22" presetSubtype="1">
                                  <p:stCondLst>
                                    <p:cond delay="0"/>
                                  </p:stCondLst>
                                  <p:childTnLst>
                                    <p:set>
                                      <p:cBhvr>
                                        <p:cTn dur="1" fill="hold" id="76">
                                          <p:stCondLst>
                                            <p:cond delay="0"/>
                                          </p:stCondLst>
                                        </p:cTn>
                                        <p:tgtEl>
                                          <p:spTgt spid="24"/>
                                        </p:tgtEl>
                                        <p:attrNameLst>
                                          <p:attrName>style.visibility</p:attrName>
                                        </p:attrNameLst>
                                      </p:cBhvr>
                                      <p:to>
                                        <p:strVal val="visible"/>
                                      </p:to>
                                    </p:set>
                                    <p:animEffect filter="wipe(up)" transition="in">
                                      <p:cBhvr>
                                        <p:cTn dur="500" id="77"/>
                                        <p:tgtEl>
                                          <p:spTgt spid="2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8"/>
      <p:bldP grpId="0" spid="9"/>
      <p:bldP grpId="0" spid="12"/>
      <p:bldP grpId="0" spid="13"/>
      <p:bldP grpId="0" spid="14"/>
      <p:bldP grpId="0" spid="15"/>
      <p:bldP grpId="0" spid="16"/>
      <p:bldP grpId="0" spid="17"/>
      <p:bldP grpId="0" spid="18"/>
      <p:bldP grpId="0" spid="19"/>
      <p:bldP grpId="0" spid="20"/>
      <p:bldP grpId="0" spid="21"/>
      <p:bldP grpId="0" spid="22"/>
      <p:bldP grpId="0" spid="23"/>
      <p:bldP grpId="0" spid="24"/>
      <p:bldP grpId="0" spid="28"/>
    </p:bldLst>
  </p:timing>
</p:sld>
</file>

<file path=ppt/tags/tag1.xml><?xml version="1.0" encoding="utf-8"?>
<p:tagLst xmlns:p="http://schemas.openxmlformats.org/presentationml/2006/main">
  <p:tag name="MH" val="20160202082519"/>
  <p:tag name="MH_LIBRARY" val="GRAPHIC"/>
  <p:tag name="MH_ORDER" val="4"/>
  <p:tag name="MH_TYPE" val="Other"/>
</p:tagLst>
</file>

<file path=ppt/tags/tag10.xml><?xml version="1.0" encoding="utf-8"?>
<p:tagLst xmlns:p="http://schemas.openxmlformats.org/presentationml/2006/main">
  <p:tag name="MH" val="20160202082519"/>
  <p:tag name="MH_LIBRARY" val="GRAPHIC"/>
  <p:tag name="MH_ORDER" val="4"/>
  <p:tag name="MH_TYPE" val="Other"/>
</p:tagLst>
</file>

<file path=ppt/tags/tag11.xml><?xml version="1.0" encoding="utf-8"?>
<p:tagLst xmlns:p="http://schemas.openxmlformats.org/presentationml/2006/main">
  <p:tag name="MH" val="20160202082519"/>
  <p:tag name="MH_LIBRARY" val="GRAPHIC"/>
  <p:tag name="MH_ORDER" val="4"/>
  <p:tag name="MH_TYPE" val="Other"/>
</p:tagLst>
</file>

<file path=ppt/tags/tag12.xml><?xml version="1.0" encoding="utf-8"?>
<p:tagLst xmlns:p="http://schemas.openxmlformats.org/presentationml/2006/main">
  <p:tag name="MH" val="20160202082519"/>
  <p:tag name="MH_LIBRARY" val="GRAPHIC"/>
  <p:tag name="MH_ORDER" val="4"/>
  <p:tag name="MH_TYPE" val="Other"/>
</p:tagLst>
</file>

<file path=ppt/tags/tag13.xml><?xml version="1.0" encoding="utf-8"?>
<p:tagLst xmlns:p="http://schemas.openxmlformats.org/presentationml/2006/main">
  <p:tag name="MT_TILE" val="YES"/>
</p:tagLst>
</file>

<file path=ppt/tags/tag14.xml><?xml version="1.0" encoding="utf-8"?>
<p:tagLst xmlns:p="http://schemas.openxmlformats.org/presentationml/2006/main">
  <p:tag name="MT_TILE" val="YES"/>
</p:tagLst>
</file>

<file path=ppt/tags/tag15.xml><?xml version="1.0" encoding="utf-8"?>
<p:tagLst xmlns:p="http://schemas.openxmlformats.org/presentationml/2006/main">
  <p:tag name="MT_TILE" val="YES"/>
</p:tagLst>
</file>

<file path=ppt/tags/tag16.xml><?xml version="1.0" encoding="utf-8"?>
<p:tagLst xmlns:p="http://schemas.openxmlformats.org/presentationml/2006/main">
  <p:tag name="MT_TILE" val="YES"/>
</p:tagLst>
</file>

<file path=ppt/tags/tag17.xml><?xml version="1.0" encoding="utf-8"?>
<p:tagLst xmlns:p="http://schemas.openxmlformats.org/presentationml/2006/main">
  <p:tag name="MT_TILE" val="YES"/>
</p:tagLst>
</file>

<file path=ppt/tags/tag18.xml><?xml version="1.0" encoding="utf-8"?>
<p:tagLst xmlns:p="http://schemas.openxmlformats.org/presentationml/2006/main">
  <p:tag name="MH" val="20160202082519"/>
  <p:tag name="MH_LIBRARY" val="GRAPHIC"/>
  <p:tag name="MH_ORDER" val="4"/>
  <p:tag name="MH_TYPE" val="Other"/>
</p:tagLst>
</file>

<file path=ppt/tags/tag19.xml><?xml version="1.0" encoding="utf-8"?>
<p:tagLst xmlns:p="http://schemas.openxmlformats.org/presentationml/2006/main">
  <p:tag name="MH" val="20160202082519"/>
  <p:tag name="MH_LIBRARY" val="GRAPHIC"/>
  <p:tag name="MH_ORDER" val="4"/>
  <p:tag name="MH_TYPE" val="Other"/>
</p:tagLst>
</file>

<file path=ppt/tags/tag2.xml><?xml version="1.0" encoding="utf-8"?>
<p:tagLst xmlns:p="http://schemas.openxmlformats.org/presentationml/2006/main">
  <p:tag name="MH" val="20160202082519"/>
  <p:tag name="MH_LIBRARY" val="GRAPHIC"/>
  <p:tag name="MH_ORDER" val="4"/>
  <p:tag name="MH_TYPE" val="Other"/>
</p:tagLst>
</file>

<file path=ppt/tags/tag20.xml><?xml version="1.0" encoding="utf-8"?>
<p:tagLst xmlns:p="http://schemas.openxmlformats.org/presentationml/2006/main">
  <p:tag name="MH" val="20160202082519"/>
  <p:tag name="MH_LIBRARY" val="GRAPHIC"/>
  <p:tag name="MH_ORDER" val="4"/>
  <p:tag name="MH_TYPE" val="Other"/>
</p:tagLst>
</file>

<file path=ppt/tags/tag21.xml><?xml version="1.0" encoding="utf-8"?>
<p:tagLst xmlns:p="http://schemas.openxmlformats.org/presentationml/2006/main">
  <p:tag name="MH" val="20160202082519"/>
  <p:tag name="MH_LIBRARY" val="GRAPHIC"/>
  <p:tag name="MH_ORDER" val="4"/>
  <p:tag name="MH_TYPE" val="Other"/>
</p:tagLst>
</file>

<file path=ppt/tags/tag22.xml><?xml version="1.0" encoding="utf-8"?>
<p:tagLst xmlns:p="http://schemas.openxmlformats.org/presentationml/2006/main">
  <p:tag name="MH" val="20160202082519"/>
  <p:tag name="MH_LIBRARY" val="GRAPHIC"/>
  <p:tag name="MH_ORDER" val="4"/>
  <p:tag name="MH_TYPE" val="Other"/>
</p:tagLst>
</file>

<file path=ppt/tags/tag23.xml><?xml version="1.0" encoding="utf-8"?>
<p:tagLst xmlns:p="http://schemas.openxmlformats.org/presentationml/2006/main">
  <p:tag name="MH" val="20160202082519"/>
  <p:tag name="MH_LIBRARY" val="GRAPHIC"/>
  <p:tag name="MH_ORDER" val="4"/>
  <p:tag name="MH_TYPE" val="Other"/>
</p:tagLst>
</file>

<file path=ppt/tags/tag24.xml><?xml version="1.0" encoding="utf-8"?>
<p:tagLst xmlns:p="http://schemas.openxmlformats.org/presentationml/2006/main">
  <p:tag name="MH" val="20160202082519"/>
  <p:tag name="MH_LIBRARY" val="GRAPHIC"/>
  <p:tag name="MH_ORDER" val="4"/>
  <p:tag name="MH_TYPE" val="Other"/>
</p:tagLst>
</file>

<file path=ppt/tags/tag25.xml><?xml version="1.0" encoding="utf-8"?>
<p:tagLst xmlns:p="http://schemas.openxmlformats.org/presentationml/2006/main">
  <p:tag name="MH" val="20160202082519"/>
  <p:tag name="MH_LIBRARY" val="GRAPHIC"/>
  <p:tag name="MH_ORDER" val="4"/>
  <p:tag name="MH_TYPE" val="Other"/>
</p:tagLst>
</file>

<file path=ppt/tags/tag26.xml><?xml version="1.0" encoding="utf-8"?>
<p:tagLst xmlns:p="http://schemas.openxmlformats.org/presentationml/2006/main">
  <p:tag name="MH" val="20160202082519"/>
  <p:tag name="MH_LIBRARY" val="GRAPHIC"/>
  <p:tag name="MH_ORDER" val="4"/>
  <p:tag name="MH_TYPE" val="Other"/>
</p:tagLst>
</file>

<file path=ppt/tags/tag27.xml><?xml version="1.0" encoding="utf-8"?>
<p:tagLst xmlns:p="http://schemas.openxmlformats.org/presentationml/2006/main">
  <p:tag name="MH" val="20160202082519"/>
  <p:tag name="MH_LIBRARY" val="GRAPHIC"/>
  <p:tag name="MH_ORDER" val="4"/>
  <p:tag name="MH_TYPE" val="Other"/>
</p:tagLst>
</file>

<file path=ppt/tags/tag28.xml><?xml version="1.0" encoding="utf-8"?>
<p:tagLst xmlns:p="http://schemas.openxmlformats.org/presentationml/2006/main">
  <p:tag name="MH" val="20160202082519"/>
  <p:tag name="MH_LIBRARY" val="GRAPHIC"/>
  <p:tag name="MH_ORDER" val="4"/>
  <p:tag name="MH_TYPE" val="Other"/>
</p:tagLst>
</file>

<file path=ppt/tags/tag29.xml><?xml version="1.0" encoding="utf-8"?>
<p:tagLst xmlns:p="http://schemas.openxmlformats.org/presentationml/2006/main">
  <p:tag name="MH" val="20160202082519"/>
  <p:tag name="MH_LIBRARY" val="GRAPHIC"/>
  <p:tag name="MH_ORDER" val="4"/>
  <p:tag name="MH_TYPE" val="Other"/>
</p:tagLst>
</file>

<file path=ppt/tags/tag3.xml><?xml version="1.0" encoding="utf-8"?>
<p:tagLst xmlns:p="http://schemas.openxmlformats.org/presentationml/2006/main">
  <p:tag name="MH" val="20160202082519"/>
  <p:tag name="MH_LIBRARY" val="GRAPHIC"/>
  <p:tag name="MH_ORDER" val="4"/>
  <p:tag name="MH_TYPE" val="Other"/>
</p:tagLst>
</file>

<file path=ppt/tags/tag30.xml><?xml version="1.0" encoding="utf-8"?>
<p:tagLst xmlns:p="http://schemas.openxmlformats.org/presentationml/2006/main">
  <p:tag name="MH" val="20160202082519"/>
  <p:tag name="MH_LIBRARY" val="GRAPHIC"/>
  <p:tag name="MH_ORDER" val="4"/>
  <p:tag name="MH_TYPE" val="Other"/>
</p:tagLst>
</file>

<file path=ppt/tags/tag31.xml><?xml version="1.0" encoding="utf-8"?>
<p:tagLst xmlns:p="http://schemas.openxmlformats.org/presentationml/2006/main">
  <p:tag name="MH" val="20160202082519"/>
  <p:tag name="MH_LIBRARY" val="GRAPHIC"/>
  <p:tag name="MH_ORDER" val="4"/>
  <p:tag name="MH_TYPE" val="Other"/>
</p:tagLst>
</file>

<file path=ppt/tags/tag32.xml><?xml version="1.0" encoding="utf-8"?>
<p:tagLst xmlns:p="http://schemas.openxmlformats.org/presentationml/2006/main">
  <p:tag name="MH" val="20160202082519"/>
  <p:tag name="MH_LIBRARY" val="GRAPHIC"/>
  <p:tag name="MH_ORDER" val="4"/>
  <p:tag name="MH_TYPE" val="Other"/>
</p:tagLst>
</file>

<file path=ppt/tags/tag33.xml><?xml version="1.0" encoding="utf-8"?>
<p:tagLst xmlns:p="http://schemas.openxmlformats.org/presentationml/2006/main">
  <p:tag name="MH" val="20160202082519"/>
  <p:tag name="MH_LIBRARY" val="GRAPHIC"/>
  <p:tag name="MH_ORDER" val="4"/>
  <p:tag name="MH_TYPE" val="Other"/>
</p:tagLst>
</file>

<file path=ppt/tags/tag34.xml><?xml version="1.0" encoding="utf-8"?>
<p:tagLst xmlns:p="http://schemas.openxmlformats.org/presentationml/2006/main">
  <p:tag name="MH" val="20160202082519"/>
  <p:tag name="MH_LIBRARY" val="GRAPHIC"/>
  <p:tag name="MH_ORDER" val="4"/>
  <p:tag name="MH_TYPE" val="Other"/>
</p:tagLst>
</file>

<file path=ppt/tags/tag35.xml><?xml version="1.0" encoding="utf-8"?>
<p:tagLst xmlns:p="http://schemas.openxmlformats.org/presentationml/2006/main">
  <p:tag name="MH" val="20160202082519"/>
  <p:tag name="MH_LIBRARY" val="GRAPHIC"/>
  <p:tag name="MH_ORDER" val="4"/>
  <p:tag name="MH_TYPE" val="Other"/>
</p:tagLst>
</file>

<file path=ppt/tags/tag36.xml><?xml version="1.0" encoding="utf-8"?>
<p:tagLst xmlns:p="http://schemas.openxmlformats.org/presentationml/2006/main">
  <p:tag name="MH" val="20160202082519"/>
  <p:tag name="MH_LIBRARY" val="GRAPHIC"/>
  <p:tag name="MH_ORDER" val="4"/>
  <p:tag name="MH_TYPE" val="Other"/>
</p:tagLst>
</file>

<file path=ppt/tags/tag37.xml><?xml version="1.0" encoding="utf-8"?>
<p:tagLst xmlns:p="http://schemas.openxmlformats.org/presentationml/2006/main">
  <p:tag name="MH" val="20160202082519"/>
  <p:tag name="MH_LIBRARY" val="GRAPHIC"/>
  <p:tag name="MH_ORDER" val="4"/>
  <p:tag name="MH_TYPE" val="Other"/>
</p:tagLst>
</file>

<file path=ppt/tags/tag38.xml><?xml version="1.0" encoding="utf-8"?>
<p:tagLst xmlns:p="http://schemas.openxmlformats.org/presentationml/2006/main">
  <p:tag name="MH" val="20160202082519"/>
  <p:tag name="MH_LIBRARY" val="GRAPHIC"/>
  <p:tag name="MH_ORDER" val="4"/>
  <p:tag name="MH_TYPE" val="Other"/>
</p:tagLst>
</file>

<file path=ppt/tags/tag39.xml><?xml version="1.0" encoding="utf-8"?>
<p:tagLst xmlns:p="http://schemas.openxmlformats.org/presentationml/2006/main">
  <p:tag name="MH" val="20160202082519"/>
  <p:tag name="MH_LIBRARY" val="GRAPHIC"/>
  <p:tag name="MH_ORDER" val="4"/>
  <p:tag name="MH_TYPE" val="Other"/>
</p:tagLst>
</file>

<file path=ppt/tags/tag4.xml><?xml version="1.0" encoding="utf-8"?>
<p:tagLst xmlns:p="http://schemas.openxmlformats.org/presentationml/2006/main">
  <p:tag name="MH" val="20160202082519"/>
  <p:tag name="MH_LIBRARY" val="GRAPHIC"/>
  <p:tag name="MH_ORDER" val="4"/>
  <p:tag name="MH_TYPE" val="Other"/>
</p:tagLst>
</file>

<file path=ppt/tags/tag40.xml><?xml version="1.0" encoding="utf-8"?>
<p:tagLst xmlns:p="http://schemas.openxmlformats.org/presentationml/2006/main">
  <p:tag name="MH" val="20160202082519"/>
  <p:tag name="MH_LIBRARY" val="GRAPHIC"/>
  <p:tag name="MH_ORDER" val="4"/>
  <p:tag name="MH_TYPE" val="Other"/>
</p:tagLst>
</file>

<file path=ppt/tags/tag41.xml><?xml version="1.0" encoding="utf-8"?>
<p:tagLst xmlns:p="http://schemas.openxmlformats.org/presentationml/2006/main">
  <p:tag name="MH" val="20160202082519"/>
  <p:tag name="MH_LIBRARY" val="GRAPHIC"/>
  <p:tag name="MH_ORDER" val="4"/>
  <p:tag name="MH_TYPE" val="Other"/>
</p:tagLst>
</file>

<file path=ppt/tags/tag42.xml><?xml version="1.0" encoding="utf-8"?>
<p:tagLst xmlns:p="http://schemas.openxmlformats.org/presentationml/2006/main">
  <p:tag name="MH" val="20160202082519"/>
  <p:tag name="MH_LIBRARY" val="GRAPHIC"/>
  <p:tag name="MH_ORDER" val="4"/>
  <p:tag name="MH_TYPE" val="Other"/>
</p:tagLst>
</file>

<file path=ppt/tags/tag43.xml><?xml version="1.0" encoding="utf-8"?>
<p:tagLst xmlns:p="http://schemas.openxmlformats.org/presentationml/2006/main">
  <p:tag name="MH" val="20160202082519"/>
  <p:tag name="MH_LIBRARY" val="GRAPHIC"/>
  <p:tag name="MH_ORDER" val="4"/>
  <p:tag name="MH_TYPE" val="Other"/>
</p:tagLst>
</file>

<file path=ppt/tags/tag44.xml><?xml version="1.0" encoding="utf-8"?>
<p:tagLst xmlns:p="http://schemas.openxmlformats.org/presentationml/2006/main">
  <p:tag name="MH" val="20160202082519"/>
  <p:tag name="MH_LIBRARY" val="GRAPHIC"/>
  <p:tag name="MH_ORDER" val="4"/>
  <p:tag name="MH_TYPE" val="Other"/>
</p:tagLst>
</file>

<file path=ppt/tags/tag45.xml><?xml version="1.0" encoding="utf-8"?>
<p:tagLst xmlns:p="http://schemas.openxmlformats.org/presentationml/2006/main">
  <p:tag name="MH" val="20160202082519"/>
  <p:tag name="MH_LIBRARY" val="GRAPHIC"/>
  <p:tag name="MH_ORDER" val="4"/>
  <p:tag name="MH_TYPE" val="Other"/>
</p:tagLst>
</file>

<file path=ppt/tags/tag46.xml><?xml version="1.0" encoding="utf-8"?>
<p:tagLst xmlns:p="http://schemas.openxmlformats.org/presentationml/2006/main">
  <p:tag name="MH" val="20160202082519"/>
  <p:tag name="MH_LIBRARY" val="GRAPHIC"/>
  <p:tag name="MH_ORDER" val="4"/>
  <p:tag name="MH_TYPE" val="Other"/>
</p:tagLst>
</file>

<file path=ppt/tags/tag47.xml><?xml version="1.0" encoding="utf-8"?>
<p:tagLst xmlns:p="http://schemas.openxmlformats.org/presentationml/2006/main">
  <p:tag name="MH" val="20160202082519"/>
  <p:tag name="MH_LIBRARY" val="GRAPHIC"/>
  <p:tag name="MH_ORDER" val="4"/>
  <p:tag name="MH_TYPE" val="Other"/>
</p:tagLst>
</file>

<file path=ppt/tags/tag48.xml><?xml version="1.0" encoding="utf-8"?>
<p:tagLst xmlns:p="http://schemas.openxmlformats.org/presentationml/2006/main">
  <p:tag name="MH" val="20160202082519"/>
  <p:tag name="MH_LIBRARY" val="GRAPHIC"/>
  <p:tag name="MH_ORDER" val="4"/>
  <p:tag name="MH_TYPE" val="Other"/>
</p:tagLst>
</file>

<file path=ppt/tags/tag49.xml><?xml version="1.0" encoding="utf-8"?>
<p:tagLst xmlns:p="http://schemas.openxmlformats.org/presentationml/2006/main">
  <p:tag name="MH" val="20160202082519"/>
  <p:tag name="MH_LIBRARY" val="GRAPHIC"/>
  <p:tag name="MH_ORDER" val="4"/>
  <p:tag name="MH_TYPE" val="Other"/>
</p:tagLst>
</file>

<file path=ppt/tags/tag5.xml><?xml version="1.0" encoding="utf-8"?>
<p:tagLst xmlns:p="http://schemas.openxmlformats.org/presentationml/2006/main">
  <p:tag name="MH" val="20160202082519"/>
  <p:tag name="MH_LIBRARY" val="GRAPHIC"/>
  <p:tag name="MH_ORDER" val="4"/>
  <p:tag name="MH_TYPE" val="Other"/>
</p:tagLst>
</file>

<file path=ppt/tags/tag50.xml><?xml version="1.0" encoding="utf-8"?>
<p:tagLst xmlns:p="http://schemas.openxmlformats.org/presentationml/2006/main">
  <p:tag name="MH" val="20160202082519"/>
  <p:tag name="MH_LIBRARY" val="GRAPHIC"/>
  <p:tag name="MH_ORDER" val="4"/>
  <p:tag name="MH_TYPE" val="Other"/>
</p:tagLst>
</file>

<file path=ppt/tags/tag51.xml><?xml version="1.0" encoding="utf-8"?>
<p:tagLst xmlns:p="http://schemas.openxmlformats.org/presentationml/2006/main">
  <p:tag name="MH" val="20160202082519"/>
  <p:tag name="MH_LIBRARY" val="GRAPHIC"/>
  <p:tag name="MH_ORDER" val="4"/>
  <p:tag name="MH_TYPE" val="Other"/>
</p:tagLst>
</file>

<file path=ppt/tags/tag52.xml><?xml version="1.0" encoding="utf-8"?>
<p:tagLst xmlns:p="http://schemas.openxmlformats.org/presentationml/2006/main">
  <p:tag name="MH" val="20160202082519"/>
  <p:tag name="MH_LIBRARY" val="GRAPHIC"/>
  <p:tag name="MH_ORDER" val="4"/>
  <p:tag name="MH_TYPE" val="Other"/>
</p:tagLst>
</file>

<file path=ppt/tags/tag53.xml><?xml version="1.0" encoding="utf-8"?>
<p:tagLst xmlns:p="http://schemas.openxmlformats.org/presentationml/2006/main">
  <p:tag name="MH" val="20160202082519"/>
  <p:tag name="MH_LIBRARY" val="GRAPHIC"/>
  <p:tag name="MH_ORDER" val="4"/>
  <p:tag name="MH_TYPE" val="Other"/>
</p:tagLst>
</file>

<file path=ppt/tags/tag54.xml><?xml version="1.0" encoding="utf-8"?>
<p:tagLst xmlns:p="http://schemas.openxmlformats.org/presentationml/2006/main">
  <p:tag name="MH" val="20160202082519"/>
  <p:tag name="MH_LIBRARY" val="GRAPHIC"/>
  <p:tag name="MH_ORDER" val="4"/>
  <p:tag name="MH_TYPE" val="Other"/>
</p:tagLst>
</file>

<file path=ppt/tags/tag55.xml><?xml version="1.0" encoding="utf-8"?>
<p:tagLst xmlns:p="http://schemas.openxmlformats.org/presentationml/2006/main">
  <p:tag name="MH" val="20160202082519"/>
  <p:tag name="MH_LIBRARY" val="GRAPHIC"/>
  <p:tag name="MH_ORDER" val="4"/>
  <p:tag name="MH_TYPE" val="Other"/>
</p:tagLst>
</file>

<file path=ppt/tags/tag56.xml><?xml version="1.0" encoding="utf-8"?>
<p:tagLst xmlns:p="http://schemas.openxmlformats.org/presentationml/2006/main">
  <p:tag name="MH" val="20160202082519"/>
  <p:tag name="MH_LIBRARY" val="GRAPHIC"/>
  <p:tag name="MH_ORDER" val="4"/>
  <p:tag name="MH_TYPE" val="Other"/>
</p:tagLst>
</file>

<file path=ppt/tags/tag57.xml><?xml version="1.0" encoding="utf-8"?>
<p:tagLst xmlns:p="http://schemas.openxmlformats.org/presentationml/2006/main">
  <p:tag name="MH" val="20160202082519"/>
  <p:tag name="MH_LIBRARY" val="GRAPHIC"/>
  <p:tag name="MH_ORDER" val="4"/>
  <p:tag name="MH_TYPE" val="Other"/>
</p:tagLst>
</file>

<file path=ppt/tags/tag58.xml><?xml version="1.0" encoding="utf-8"?>
<p:tagLst xmlns:p="http://schemas.openxmlformats.org/presentationml/2006/main">
  <p:tag name="MH" val="20160202082519"/>
  <p:tag name="MH_LIBRARY" val="GRAPHIC"/>
  <p:tag name="MH_ORDER" val="4"/>
  <p:tag name="MH_TYPE" val="Other"/>
</p:tagLst>
</file>

<file path=ppt/tags/tag59.xml><?xml version="1.0" encoding="utf-8"?>
<p:tagLst xmlns:p="http://schemas.openxmlformats.org/presentationml/2006/main">
  <p:tag name="MH" val="20160202082519"/>
  <p:tag name="MH_LIBRARY" val="GRAPHIC"/>
  <p:tag name="MH_ORDER" val="4"/>
  <p:tag name="MH_TYPE" val="Other"/>
</p:tagLst>
</file>

<file path=ppt/tags/tag6.xml><?xml version="1.0" encoding="utf-8"?>
<p:tagLst xmlns:p="http://schemas.openxmlformats.org/presentationml/2006/main">
  <p:tag name="MH" val="20160202082519"/>
  <p:tag name="MH_LIBRARY" val="GRAPHIC"/>
  <p:tag name="MH_ORDER" val="4"/>
  <p:tag name="MH_TYPE" val="Other"/>
</p:tagLst>
</file>

<file path=ppt/tags/tag60.xml><?xml version="1.0" encoding="utf-8"?>
<p:tagLst xmlns:p="http://schemas.openxmlformats.org/presentationml/2006/main">
  <p:tag name="MH" val="20160202082519"/>
  <p:tag name="MH_LIBRARY" val="GRAPHIC"/>
  <p:tag name="MH_ORDER" val="4"/>
  <p:tag name="MH_TYPE" val="Other"/>
</p:tagLst>
</file>

<file path=ppt/tags/tag61.xml><?xml version="1.0" encoding="utf-8"?>
<p:tagLst xmlns:p="http://schemas.openxmlformats.org/presentationml/2006/main">
  <p:tag name="MH" val="20160202082519"/>
  <p:tag name="MH_LIBRARY" val="GRAPHIC"/>
  <p:tag name="MH_ORDER" val="4"/>
  <p:tag name="MH_TYPE" val="Other"/>
</p:tagLst>
</file>

<file path=ppt/tags/tag62.xml><?xml version="1.0" encoding="utf-8"?>
<p:tagLst xmlns:p="http://schemas.openxmlformats.org/presentationml/2006/main">
  <p:tag name="MH" val="20160202082519"/>
  <p:tag name="MH_LIBRARY" val="GRAPHIC"/>
  <p:tag name="MH_ORDER" val="4"/>
  <p:tag name="MH_TYPE" val="Other"/>
</p:tagLst>
</file>

<file path=ppt/tags/tag63.xml><?xml version="1.0" encoding="utf-8"?>
<p:tagLst xmlns:p="http://schemas.openxmlformats.org/presentationml/2006/main">
  <p:tag name="MH" val="20160202082519"/>
  <p:tag name="MH_LIBRARY" val="GRAPHIC"/>
  <p:tag name="MH_ORDER" val="4"/>
  <p:tag name="MH_TYPE" val="Other"/>
</p:tagLst>
</file>

<file path=ppt/tags/tag64.xml><?xml version="1.0" encoding="utf-8"?>
<p:tagLst xmlns:p="http://schemas.openxmlformats.org/presentationml/2006/main">
  <p:tag name="MH" val="20160202082519"/>
  <p:tag name="MH_LIBRARY" val="GRAPHIC"/>
  <p:tag name="MH_ORDER" val="4"/>
  <p:tag name="MH_TYPE" val="Other"/>
</p:tagLst>
</file>

<file path=ppt/tags/tag65.xml><?xml version="1.0" encoding="utf-8"?>
<p:tagLst xmlns:p="http://schemas.openxmlformats.org/presentationml/2006/main">
  <p:tag name="MH" val="20160202082519"/>
  <p:tag name="MH_LIBRARY" val="GRAPHIC"/>
  <p:tag name="MH_ORDER" val="4"/>
  <p:tag name="MH_TYPE" val="Other"/>
</p:tagLst>
</file>

<file path=ppt/tags/tag66.xml><?xml version="1.0" encoding="utf-8"?>
<p:tagLst xmlns:p="http://schemas.openxmlformats.org/presentationml/2006/main">
  <p:tag name="MH" val="20151208212157"/>
  <p:tag name="MH_LIBRARY" val="GRAPHIC"/>
  <p:tag name="MH_ORDER" val="12"/>
  <p:tag name="MH_TYPE" val="Other"/>
</p:tagLst>
</file>

<file path=ppt/tags/tag67.xml><?xml version="1.0" encoding="utf-8"?>
<p:tagLst xmlns:p="http://schemas.openxmlformats.org/presentationml/2006/main">
  <p:tag name="MH" val="20151208212157"/>
  <p:tag name="MH_LIBRARY" val="GRAPHIC"/>
  <p:tag name="MH_ORDER" val="11"/>
  <p:tag name="MH_TYPE" val="Other"/>
</p:tagLst>
</file>

<file path=ppt/tags/tag68.xml><?xml version="1.0" encoding="utf-8"?>
<p:tagLst xmlns:p="http://schemas.openxmlformats.org/presentationml/2006/main">
  <p:tag name="MH" val="20150906090732"/>
  <p:tag name="MH_LIBRARY" val="GRAPHIC"/>
  <p:tag name="MH_ORDER" val="文本框 4"/>
</p:tagLst>
</file>

<file path=ppt/tags/tag69.xml><?xml version="1.0" encoding="utf-8"?>
<p:tagLst xmlns:p="http://schemas.openxmlformats.org/presentationml/2006/main">
  <p:tag name="MH" val="20150906090732"/>
  <p:tag name="MH_LIBRARY" val="GRAPHIC"/>
  <p:tag name="MH_ORDER" val="文本框 5"/>
</p:tagLst>
</file>

<file path=ppt/tags/tag7.xml><?xml version="1.0" encoding="utf-8"?>
<p:tagLst xmlns:p="http://schemas.openxmlformats.org/presentationml/2006/main">
  <p:tag name="MH" val="20160202082519"/>
  <p:tag name="MH_LIBRARY" val="GRAPHIC"/>
  <p:tag name="MH_ORDER" val="4"/>
  <p:tag name="MH_TYPE" val="Other"/>
</p:tagLst>
</file>

<file path=ppt/tags/tag70.xml><?xml version="1.0" encoding="utf-8"?>
<p:tagLst xmlns:p="http://schemas.openxmlformats.org/presentationml/2006/main">
  <p:tag name="MH" val="20150906090732"/>
  <p:tag name="MH_LIBRARY" val="GRAPHIC"/>
  <p:tag name="MH_ORDER" val="文本框 6"/>
</p:tagLst>
</file>

<file path=ppt/tags/tag71.xml><?xml version="1.0" encoding="utf-8"?>
<p:tagLst xmlns:p="http://schemas.openxmlformats.org/presentationml/2006/main">
  <p:tag name="MH" val="20150906090732"/>
  <p:tag name="MH_LIBRARY" val="GRAPHIC"/>
  <p:tag name="MH_ORDER" val="Shape"/>
</p:tagLst>
</file>

<file path=ppt/tags/tag72.xml><?xml version="1.0" encoding="utf-8"?>
<p:tagLst xmlns:p="http://schemas.openxmlformats.org/presentationml/2006/main">
  <p:tag name="MH" val="20150906090732"/>
  <p:tag name="MH_LIBRARY" val="GRAPHIC"/>
  <p:tag name="MH_ORDER" val="Shape"/>
</p:tagLst>
</file>

<file path=ppt/tags/tag73.xml><?xml version="1.0" encoding="utf-8"?>
<p:tagLst xmlns:p="http://schemas.openxmlformats.org/presentationml/2006/main">
  <p:tag name="MH" val="20150906090732"/>
  <p:tag name="MH_LIBRARY" val="GRAPHIC"/>
  <p:tag name="MH_ORDER" val="Shape"/>
</p:tagLst>
</file>

<file path=ppt/tags/tag74.xml><?xml version="1.0" encoding="utf-8"?>
<p:tagLst xmlns:p="http://schemas.openxmlformats.org/presentationml/2006/main">
  <p:tag name="MH" val="20151223201907"/>
  <p:tag name="MH_LIBRARY" val="GRAPHIC"/>
  <p:tag name="MH_ORDER" val="Rectangle 21"/>
</p:tagLst>
</file>

<file path=ppt/tags/tag75.xml><?xml version="1.0" encoding="utf-8"?>
<p:tagLst xmlns:p="http://schemas.openxmlformats.org/presentationml/2006/main">
  <p:tag name="MH" val="20151223201907"/>
  <p:tag name="MH_LIBRARY" val="GRAPHIC"/>
  <p:tag name="MH_ORDER" val="Rectangle 32"/>
</p:tagLst>
</file>

<file path=ppt/tags/tag76.xml><?xml version="1.0" encoding="utf-8"?>
<p:tagLst xmlns:p="http://schemas.openxmlformats.org/presentationml/2006/main">
  <p:tag name="MH" val="20151223201907"/>
  <p:tag name="MH_LIBRARY" val="GRAPHIC"/>
  <p:tag name="MH_ORDER" val="Rectangle 32"/>
</p:tagLst>
</file>

<file path=ppt/tags/tag77.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 name="ISPRING_PLAYERS_CUSTOMIZATION" val="UEsDBBQAAgAIADiIzEipS7wefAQAADMSAAAdAAAAdW5pdmVyc2FsL2NvbW1vbl9tZXNzYWdlcy5sbmetWOtu2zYU/l+g70AIKLABm9sOaFEMiQNaYmwisuRKdJzsAoGRGJuoJGa6uM1+7Wn2YHuSHVJyEqctJMUBYsOkcr5z/c4hdXTyJUvRVhSlVPmx9Xb0xkIij1Ui8/WxtWSnP3+wUFnxPOGpysWxlSsLnYxfvjhKeb6u+VrA75cvEDrKRFnCshzr1f0ayeTYWkwi258vsHcZuf7UjyZ0ao1tld3w/Ba5aq3+KH745f2HL2/fvf/x6HUr2QconGPX3YdCBundmx5AHgt8NwI04kYeuWDWWH8Pk/OXzKUescbtj2HSi4CcW2P93Sm3DALisSh0qUMiGkaez0wsXMKIY40vVY02fCtQpdBWis+o2gjIZCULgcpUJuZBrGAjr0WXMsefY+pFAQlZQG1Gfc8ah6oobn8ysLyuNqoAdSVKZMmvUpEYnVAz5vlNIUpQzSuoKQR/1UbCf6qMy3zUqTrAK+pNI+b7bhgRz9ntWGOSJ8gpuFYzECXAIQkAoOClKJ4gG5kqM+IIp+kwhBmdzlz4MG3CTK43KXyqoXYsCORgIfIuKagREkB1heHKDxwdNFCFOLrhZflZFclefTxMVBcw9WwfStBmD8CZxtgBQ44ldI6iEHHVBTYnYYinJJr4F1DIwDt/iIR/BnQ7GyJxSUKgCAm7ZDx8TqdYF7ym2K7+d/yKuS7n9BbxOAY5Hb6tVHUJOzqkwALDtHI0TE1IPi4hbRS736FxgwrRNau13Aqwo0hE0akIOotNHF1FH5f0t+gUU5c4EZSV468iZlqe1pjxW5SrCvFky/NYoCsR8xpq/RaeJTIxz3Sejf6/avk34lXbVV61DclzyMWrA+2hzIVGuuJF3oPij6D22uE3PKxLcK+qRHZTdXmhY99GYvQsVhzqlybcd53qk5cDPXqk/4nuhDbxcED956nCUmZ12kyYg2vxzrKhRdRpxNMCv2dPv+Q/tyVhM0cmFJrzRKr+EgRODnpWwrBP+0tR7xQULZpxBPOK5tcDdHp+C+Ap9FSMcwjVngnnEMIB8isyCSnTvBBXpaw6j1iGXE2Cvp3aGM60qajEPbevxLWC01wq+LY5acHENZkePUHZIBI/OAjujdUWxQOD1k3xgUmpzMD/pAfmck52EWyG4V4kVqpOE0P+VH4yAxFyU2fi6yPmdaEys5vyclf8zUA+OcSKxrmgUboYcFS642/v/D6g79OzHBIc2LPIxp5N9KVIcz3tKQQU0qFwWRi5eKLFgUsZr+INHDyuVZ0nPYGae41DTjGAtT6Hghfx5r9//u2J8ciSZhe1u78OAoHGoLsouQP73VOVKP/sAmF4si9nFn2k2nvgTq7ntZBRqMJnuW/xZjRlKoOtUbdeKPI2aZgxbM/mwIPQlL2qCzjmDkGY4+AMeqG5sVjjOS8+QSNlSqWDUEyodQFWw7TfX8XrKpW5GCJ72CjSDjO6iLDjmPcSQL5Uxp+amZvA7StuX1Ckat0bzJ5hD/rsIzyRyGogoBltuy4ERG/W9zTffj3p7laleb1z9PrB257/AVBLAwQUAAIACAA4iMxICH4LIykDAACGDAAAJwAAAHVuaXZlcnNhbC9mbGFzaF9wdWJsaXNoaW5nX3NldHRpbmdzLnhtbNVX3W7aMBS+5yksT70saTu6diihqgpo1VpAhW3tVWViQ6w6dhbbUHq1p9mD7Ul2HAMFtevSH6RNCBGfn+/8n5jw6DYVaMJyzZWM8G51ByMmY0W5HEf4y6C9fYiRNkRSIpRkEZYKo6NGJczsUHCd9JkxIKoRwEhdz0yEE2OyehBMp9Mq11nuuEpYA/i6Gqs0yHKmmTQsDzJBZvBjZhnTeI5QAgC+qZJztUalglDokc4VtYIhTsFzyV1QRLQF0QkOvNiQxDfjXFlJT5RQOcrHwwi/Ozx2n4WMh2rylEmXE90AoiObOqGUOy+I6PM7hhLGxwm4e1DDaMqpSSK8V3MoIB08RCmwfejEoZwoyIE0c/iUGUKJIf7o7Rl2a/SC4El0JknK4wFwkIs/ws3B9aerXuvi7LTz+XrQ7Z4NTnveiUInWMcJg3VDITikbB6zpZ2QGEPiBPwGnRERmoXBKmkhNlJyzTl3RkMlIPeFFrRROmS0Q1K2Uo3+DZdtkNzFaASBiFmEj3NOBEbcEMHjpbK2Q224KareXpVEgAXtydB5H9+b99mJE5JrturWgqNdzuPGN2UFRTNlkeA3DBmFIH6bwlPC0Gpx0ChXaUGF9jFICw4WJ5xNGT0qcjoH/JOhKzCRWtCEXs0EM97Cd8vv0JCNVA64jEygs4HOtcevPgs4I1rfg5KFj1v9s9Nm6/q002xdbrkACZ0QGT8THArO0sxsBJ/MkFRmoQfpiInVrCgK5bTglYmt+vIyaJ5a4cv81sVYgd5gSTZj5TmF+asHpc0mZFIMohuuAhpGkENJPCYwYlgXXFpWFjAmEikpZojEsNa0G+sJV1YDxQ+wh9Yv99DrIy6L0xhWG1jMKctLQe7s7r2v7X84OPxYrwa/fvzcflJpvvB7gjhzfuOfPLnyl2v/4TYMA7elH1/aJrf/5s7uXbS+lslrp3U5KFXSVr8UXLeMVPdzGakL/5LprbxgSrkAS2nshwzWkuApN4y+ZYu9oE1e9W73PbaZNtlgzK8Zjf8mZH9aXhPX7oVh8OjF1XFSLnkKiXArcXnbbezXduCm+SirUgG09f8OjcpvUEsDBBQAAgAIADiIzEjjGH92vAIAAFUKAAAhAAAAdW5pdmVyc2FsL2ZsYXNoX3NraW5fc2V0dGluZ3MueG1slVbbbtswDH3fVwTZe51dsPZBDZBeBhTo1mIt+i7bjC1ElgyJTpe/nyRLtZTEiRehQHR4DkVRJFOiN0wsP81mpJBcqhdAZKLSFgnYjJXX87xDlOKikAJB4IWQqqF8vvz8031I5pjnVHILaqpmTQsYjrl0nykSf8bVarFY3Y0JCtm0VOweZSUvclpsKiU7UZ4Nrd61oDgTG8M0/i8XizEmZxofEJokpvsru6ZJWgVagw3px71dZ1Wc5sDDSQv3magZjjp9+z3ZlmmGTrb6YteYrKUVpEm+Wtk1zhfGe/oql3adFiD8RUP99tWuUSqnO1Cp87vvdo0qZNu1/1MjrZKVTWiqOf2IHxouaWnaz0a1sOuswF7IHnT2FXx63F3jtvBf474ntl2V5M82r3sDwT56zmGJqgOShV1v07V8f+rQ9Acs15RrQ4ihgfRsgn6mnQ5uUmzg/YF3JsrYl0cGypvkXQO3fcCRuxQf+Le3N25WxE4/sChCBVsPRiEO4MD8bfJ6wIzAgfnCWQlPgu8OI9g39aLwyDfUP+fp/BsrCGq2pbeGXbDakx5t6+ooVA8ETiNLWGobzitrwL4byRzWh5QdxEQE3bKKIpPil+XlO3cZTbI9g6+145VFkCGHYwXnYjRjOk6X26f16K1pQfY/C8Pl+v0MzRS/nlNEWtSN+VnS85nXmTYxiZlnxxV2Tho6qAexlpHGnT0maqjagHqVkk89RkgEPdW97JtrjE6yKAckO55l4p0cS7/omhzUvXk1BjpkOQV7Ys2qmps/fGPwDuWeYsTaS7E2/gRlH3UZAb4IgKqiDlXbb3pL03FkHLYQmj8C3JXH7ka0qdKxglvhI6wxLjmPTKpJPyuGWklnSIQf4b+ZsBLHe5YJZY801+5mSeeHMTzEkgzmMM5s8cWTzO19LSWOjf0wgwa0/07+A1BLAwQUAAIACAA4iMxIKpYPZ/4CAACXCwAAJgAAAHVuaXZlcnNhbC9odG1sX3B1Ymxpc2hpbmdfc2V0dGluZ3MueG1szZZvTxoxGMDf8ymaLr6UU+emI3cYIxiJToiwTV+Zci1cY6+9tT3wfLVPsw+2T7KnV0CIjp1GloUQ6NM+v+df+7Th0X0q0IRpw5WM8G59ByMmY0W5HEf4y+B0+xAjY4mkRCjJIiwVRkfNWpjlQ8FN0mfWwlKDACNNI7MRTqzNGkEwnU7r3GTazSqRW+CbeqzSINPMMGmZDjJBCvixRcYMnhEqAOCbKjlTa9ZqCIWe9FnRXDDEKXguuQuKiDObChz4VUMS3421yiU9UUJppMfDCL87PHaf+RpPavGUSZcS0wShE9sGoZQ7J4jo8weGEsbHCXh7sI/RlFObRHhv31FgdfCUUrJ95MRRThSkQNoZPmWWUGKJH3p7lt1bMxd4ES0kSXk8gBnkwo9wa3B7dtNrX110Ls9vB93uxaDT806UOsEqJwxWDYXgkMp1zBZ2QmItiRPwG3RGRBgWBsui+bKRkivOuTEaKgGpL7UwGoGnoojwseZEYMQtETxezFqix8yecgExON3d+kha/Aj08cYJ0YYtG5rPGJfFuPlN5YKiQuVI8DuGrEIQUZ7Cv4Sh5XSjkVZpKRXEWGQEpwxNOJsyelRmaQb8k6EbMJHmoAmbLxPMegvfc/6AhmykNHAZmcBWBTk3nl9/ETgjxjxCydzHrf5Fp9W+7Vy22tdbLkBCJ0TGL4RDCVma2Y3wSYGksnM9SEdMcsPKolBOy7kqsdVfXwbD01z4Mr91MZbQGyzJZqy8pDB/9aCy2YRMyoPoDleJhiPIoSSeCRMxHHcuc1YVGBOJlBQFIjE0KuOO9YSr3IDEH2CPNq/30OsjLsvRGG4OsKgp05WQO7t77/c/fDw4/NSoB79+/NxeqzRr4T1BnDnfw0/WNvFFI3/aDcPA9c7n27DV+b/qwr2r9tcqmbpsXw8qFandr4TrVlnVPa+y6spfG72lK6OSC9Bmxv7YQKMRPOWW0bfcNK8o/Pr712+LNyr8BqNYu33/3yD8aPHcWnlfhcGzD8AayFcf083ab1BLAwQUAAIACAA4iMxIC+9qC5wBAAAfBgAAHwAAAHVuaXZlcnNhbC9odG1sX3NraW5fc2V0dGluZ3MuanONlE1vwjAMhu/8iiq7Tqj70EC7VYJJkzhMGrdph7SYUpEmVZJ2dIj/viYMSFJ3LL6QlyevY1fxfhR1i2Qkeo729rfdv/l7q4HRtKzh1tfZgF4anShWrGBZlMAKDiRAmtPRs3y4EJgx4dY0bd+NrXL8iDD/rClTLl4hFhLRFHa4QcAvRNthh7/P4sip61iT0+i01lrwcSa4Bq7HXMiSWobcvNjllhjAogF5BV3TDDzTiV1D5MVxmsRxMnO5TJQV5e1C5GKc0mybS1Hz1VD+TVuB7D759gh0bpM4dgFWKP2qoQwTz6cmhslKglLwm/dpbgKFGU2BOb6xXX+gnnG/oIBuClXoE53cmXDpiubQ69I0MeFjvPPqdXNios9p2Okj8XBvwiMYbUH2rGaPJjxQVHX1jw9YSZGbjvTQfs/PKBN0VfD8N3VsAuXMZY3tUPcuhdrrz4j3hETwhDbY8yuHZkcIKgTU3lg65VVB3gVmxzCRIzkEomHTqsHniA7niNl/RIRqTbNN2Y2Hbjh2baByC3IpBOtu/3ntnmGu0eEHUEsDBBQAAgAIAEmTzEg9PC/RwQAAAOUBAAAaAAAAdW5pdmVyc2FsL2kxOG5fcHJlc2V0cy54bWydkbEKwjAQhvc+RbjdxG6lJHUT3Bx0lpqmGmkvJZdaH9+UinSRgEMg//F9PyQnd6++Y0/jyTpUkPMtMIPaNRZvCs6n/aYARqHGpu4cGgXogO2qTNq8wKM3ZAKxWIGk4B7CUAoxTRO3NPjYQK4bQywmrl0v4ukditkUw6LC4pb2L/szgyrLGJPX0XbhgFW8x7QgjLxWMDsXjdxi60D8AhqTAEyqwVACaH0CeAwJwI8rQIrvm+ekRwrxo2KQYrWeKnsDUEsDBBQAAgAIAEmTzEga51dUdQAAAHQAAAAcAAAAdW5pdmVyc2FsL2xvY2FsX3NldHRpbmdzLnhtbLOxr8jNUShLLSrOzM+zVTLUM1BSSM1Lzk/JzEu3VQoNcdO1UFIoLknMS0nMyc9LtVXKy1dSsLfjssnJT07MCU4tKQEqLFYoyEmsTC0KSc0FMkpS/RJzgSqf7ZnyfMmuZ9Pan6/Yr6Cr8GT/umdTdirp23EBAFBLAwQUAAIACABElFdHI7RO+/sCAACwCAAAFAAAAHVuaXZlcnNhbC9wbGF5ZXIueG1srVXfT9swEH4u0v6HyO/YLR0DqgTEkNAexoTUse2tMombeE3izHYI5a/f2c7vpWxIe2iVnO/77nz33cW/es5S74lJxUUeoAWeI4/loYh4Hgfo4evt8Tm6unx35Bcp3TPp8ShAZc4NgKbIi5gKJS80gO+pTgLUM2BgRl4huZBc74H7FLjbSCdL9O5oBi65ClCidbEipKoqzBUg8liJtDQkCociI4VkiuWaSeLSQF6DXem/o+GXiZzofcFUD1notweuSVqOZ8UHJNUSCxmTk/l8QX7cfV6HCcvoMc+VpnnIkAeVnNlSPtJwdyeiMmXK2Ga+S3LNtDZJWNvM1yu+OM89JcMAOYdNxpSiMVM4zWNEHJZMgP1tSlVS86gBreFVO17zWr+Ned80brZzpHMuyseUqwSO+pDOOgn0yTCqn9nrWgU9NAq6NUzIk+xXySWL7Ou3VozzBXIBW8XZPLGqQjiAp1saaiH3NwADFdUdxG3TsGsatqCWA7fR1x0Fam67ZVSXkjWlmvlPPGLiC5WSGllcalkyn4yMNZYMwT5xV66b1DXET3SWnv5Db4zfqDU/1WudsYD/0ZhPQNTWhOcRe77l4KNZBjXVDIptbFgXKTYxu5xU+Zj1dD0wuRzrpsBFPE1lzGAMI6op6ezkEJRJqsAlLOUI2zs4CE54nKTw05MM49ODNBmVu0mG3sFBcCrC3QS0NbdlJOM6jsTUKsgnE+vED0ulRcZfrDwHe0avrA5fG7nm6Lrg7cHZ/I9RHMRoBnOLJlaXeertq+bw3sypVp3PpnCWgVphHpguC+fVzEJZjHwitqVlqm/6OTX7sAcd5Tw1HdNc30HvolrzF+ZVPDJfusXS1CRhRjMB+nC+7DFAP2G7DMJb06GIW5E3dcCY2Df3byvabPm6da7rhzrsQw2fOKscxs3UR1BHLEWZR6Me4qL7iKgUdtq1ZNRL2RZutDgBkYoiQO/hob7zxelFd+WzxUWDtXndu8Aulzes9DrhTkGk1nV7Eb/eDfD4G1BLAwQUAAIACABJk8xIF6nhQW8BAAD7AgAAKQAAAHVuaXZlcnNhbC9za2luX2N1c3RvbWl6YXRpb25fc2V0dGluZ3MueG1sjVLbatwwEH3PV4j8wEoa3Qzugm4ufklCspBnd60W00QulkJL0cdXTrJsttnQap5mzpkzzOi06fsU7VPK8+P0e8jTHO9CzlP8lrYXCLX7+WFebpaQQk6bY+V+iuP8s49f57VWqykPcRyW0a5o2mLUPT+kpFZO1YwZRpFknnqFnOe2Yg24BmzFHCW23fwl8aK7hH2I+bxquzlB3zf0MYUl93EMv7Zwyn4LnW7weRnGqfLSVrA1ymFqcWwNxAiX3BeqAUAgyx1xuEjZSE2Qx4xjKEZRoIAI56QRhUjKoWZdI6oK841ATDJGXaGe1m6ktXHUFgkNIbpO86qxpeuMxBgRQoC5wgV0BqPKhqqhQa0HBAcGRNFGEwWos53pWPHOC8uRol5gXJgxgPHxuMft3p7rWP3vdQ7n/Ifg2S84i67e2pwxV7t/WpZK3oXHHw9DDujLkEI/frq8ufV3/mqnd/311eWrN599fGCuhq2bf+jvP1BLAwQUAAIACABJk8xISnLKSHENAAAnIgAAFwAAAHVuaXZlcnNhbC91bml2ZXJzYWwucG5n7ZppVFNZtoCv5QTigO0r0WJqtQWrBBkiBCQkhTJoFYI1CDIYQCZFSAgISIBgQbWIAynhCcEAWVV2Y9cLczAhgRAVZTAJKZoKUwJBGSKEEMMlCYEEOoGqWr1W/+ufb+XHHc757jl377PP3mffu07hhQC/XTs+2QEAwK5zZ72/BoAt/gCwGWO0TVezetrOT3fZlPq132mgrtdiRlfYEu913gsAGvEmmqiturJx8tmQVADY3aE/NnWh/xEDAIfaznl7fXsTKR09f88uY/TWW7BcA+AAWp4J5shw4fsvtm71OfqXE3/ZcfqC0exnP915Z3Mncv9nX5kePmTq7e/adyuy6V6n2bQcCv9YIlTzvuRVnOtdDN9q5vmU/H+tZEZWwODoRRdVQHoHEd2euTBLrq9q0yywnyKz5T46eW49aVbgrx3q91Z2CF5M8nJXwZQ4fXVr5Ei3a8W2ksGI3Bz3Q7qa55edH0yeJLQpBsLYxroyMP/TtaOqabdK/tn156+G9jBFa6sq9kM9zOhrLs4i712/LY/8SHcxzdO3+tzIRl93iKA/f28ABmAABmAABmAABmAABmAABmAABmAABmAABmAA/7/BKyZLK0Xb6m81+P+22+AdNug2eWcPhAdLXZgsCayCKYeibUlqTrzVKbBlWs6dqOhqDd2t/2tZqlXOJYQtUAldCNziE2vLZq5Hfy9MoCEL2u2n5aJJ17UXLyafDSI91C/N2huyG/aQM9vAlmD2ZgB4PvrhzfF6WHPEckRXItjbVFuaia6mJwnAMifeTGzp2oXt20ueknBYNWCdrm+SehmhebsnsLaTL4ar6CVlETi15eDabDDrlLoT2o6Z9RCpez06U1ORN9/+lTaoDcxd7l/plJLKylEIFLqKksRgaaYcVA8Edaw5EDtwfdJL2OXT77m6NCE+IU6TfrmavxT4BhkDABZX2r0RnZea1Eoaixk+zyyPc5E5EcRKL9kxTLIjvdYlwUqVkFkX7QoTqdpVlajv6zoHj+BhC0USGypHQcHA4R++21OBTD+F6qxZMT5K6UWoewLbLc/bfJHIe730SwH8RtzcY/V0ynTlDBUDMghGThNUkgqsq0Ee2fMO3ktElaahcpFsCA4hyk/pz6rmJgnu7QRuUThmiYEw+asFyqRTiP3KWEJVtDNPnq9xVoxHNmEv0F7rZEpwdYzvSDsRv/mGC3csMbHeNS4en6f1nRUOxKLwEqKiHb+HkvHau1hN/yrq3RAsGAS966Tugjy262ibFdWzyObzOdW2zLUVEev+CSIFeSSYiQ+5LRWD1cTYMSQP+rH/2APPflSCgzMAoFjDxzMVBxeGakpz0C68xnIx9tlc8CFCeF/6+5exm7sSk2VQLO/KnpIMHsw2Z97GjhN7ZkDTJtU6fRVtsn+fFfVapxJLONDH9JkWiT1p8UzfOqw1CLYFODxGmdiuSKyaM6J5zcQhveoCdG9S47Lm5v0gNov2WDzESX+Rf4pUGJlyXtApSRCOZeez1m7nxrr+k8Y80JJJFqNMbB5sB1OfdAxVixJp9MerP/0ZozM4Q4UZnjmBzR5sxCLGvufnbAaSM7hvD3ZljxWH1uYz+bCuq7u5IfZrP24puT7iigyeUDJeMKDmPRCkXWZGbVWryplQg8o1simjMdC6qV8XDe+ZeZNgOVc77R4EPi0Jloyb5vW4JJnXkzFEd867mms2pRz6kSBx3XgcN8pl5ewzREFPOMsyHaIUOw4TZ2hnQjvTcQ/pqNZabqbY0V3mkjK60jJ3Q++WXZN0cVUYLg4WR1Y06FQmeK5pQLYiOUQW4jiTPIwZbAytkjD8HcsPpAyQrlc++CCNIRJR3SmQOM9At6EqYuYJ6jFnrytVZcahYb+OfPQmHBUVheAJe+He/n8b4vVfbczouz75mcqpnn3Git2x3x+npJDs6xGyjJez7ZuAlizUcv1JeE2Q5IrOtE6t8xH9/+Nfd80VTtvVR1lMvsNNPxZw+UYWzI1SJ/6hrHFrcZLQ+26ScI7feJmFmJHs/4Y6o+SN7odOL9NhDr4csJ2BC1fAp11pRqnlXSnIZnodf0VuB34pxedqJsplWkqdNXllGzA+T+8lmVY5zM+2irTzgglxKogTBuIWSkrQOJBoG7EyMniirVKuleWuSQUEncvcp9cehJZZZjzkM4bCuKkPM+0o91ck1C43ttNa1RQht56zFJILgjjPIvooHUfdpAR/vTjwevqUGLLX/5Y5DYuo4zi8hIqywTWRWqZhNrDCQ0ahAJDBrmi9ogiRN/V+Qr3qSArhfYLMlr82Qce3W1TIBeKxeWPwKUI7s7hs72tx5RlcGQSGx5gr+64c7lxlSE14fMcJWxuuI7vNXvaq5CBVgRlzVEH7w/kXefGHCQAUpcAJK6A3GNqpN+tj7YHEzvx9SvzqDKch6RXe+KhOgcgm0R1Si3xZUk9Csv5adFBJ+0Yf1QOfDsuYTmCvY18MQhpbO9CjiwH3EjvsROmjIS9izFlNXAjbsy/GxHfXGcGyJ3r08us21yDJJCzPOHkiSNbFzexwxaXRm9Ynb9F2eTAm7n3nMnWwS9O2w2bCjLX0ekYR5k142/ZgNan+Xo7F8DvO7IVK9qXaEp1rmA3vEThHHCXcT/JE9WdYFhF32IAjOgQa2Tx/EMa0hop3CZb4v6sURNq7x6UjcYh3e2XodPfcXqcJlfki5QXiFDfdgxxlbUxlfk0FSYlePxbMhA8kVOo8iN69k1IDDsWp4/A/UPLOFfji7f/EbRBFx8qq83o23iNe6rBeTV6oRedIFrc2Qge5LXzYc4/aMTwRvJ2kmU2JTRMBgNCSzLtTcOr6UMAlRtIv6Mbo28bGqavFw0ihqDccYb6atcL0o/7iXAaR7UztfuO6eoGc1qTzr8MQzsRYaVYpWBPZFNHrxH7GqtX+6KYLwagjBI1fAbuotYi/UOO/s9xMYguXF5bUZ08dt41YWx6Uge+f4Kuy56KtPSp93b679x/i4D2VQwup7w7FDcmimny+41K9WNJPm17nd3538MTIexFpZ5qHxdPcc9OmvwuSyG6szIhd9eygoqi5MnFY+ZBzx36iUoweTpSovLaXZCbVDPRkbilZkkSsYRd+DsyZPXmXY6KwC/RU/DpzEiLlUBj246x1e595Koioq5k3B261TgzHky7jAmCvdoqTaqCE+9ILj1cfVbATF2Wqb90ljo/YoRtmLo8KK9JaHYZY/Mk/jvf4YNxIzrGR3X4jwm8dywc7Eyor/BwLh/MnKSTtnHNxDacZwpul3loLZVoHU0+xdq1gBCwa+9F6ZKXB1JMlbN7dMpeOTHMJObLJMgDSsX9v3CXL4n7BmNKu/Mesny0SfvOe29roKul40lXHYYeJuLzuGlKIWTSuKpM6VTXUPKpsKYx0ri/kL7fciWwCX5o4VFgl9B9LeYjPnjxii1iV4wNxqlYRhq0Z345w81y8S+E6tPBXpkzJqomQabPJoNrgCR4DtzEMUw+gYy0L577pSvwHyezENCj372fFQDZF1olOv9Fkl2qz95lSJTRC8kWyolFvDbCFAZ/+pYKOE3jEdKLZFyDcmhI1vWA8kQYR8AVpgmUmCjbCuR6F3EdWYPa+iIkP0EUXu2um5baqMl268bOaPqHPOkjZ8nsR4agfwA9hPh/N07AsiysKHIyn+ZoYUUzGiLUBl9bjDu9LB2azpu3m3EbgbcxaVYvLJO+cxyiRC8hL9ryxLp26/WiayilmxyVog5ihPUnJ4hXo0qIM/y5pw44tQrQC5/5qVntzX5Bqly7BWuRAeHYIiBWFj9UHSE4VbnlmCtti9yJG/NDPiu7w/X3+NuX7G9a6oSvrl38I2/qHcG3GGxEZ+67QtpRkjuf/vs4FY+qwx3p9HYf3+s9XX/zzOI6sYh/SzTZiw8aiOIjMkoaKIfSkIEmkXgfs1KPg0vWVsXf2hwr3+HPQhiyrfQWTQhT58+faIFnZmTbztXPcnA37JPVG/dtCf8BTJUxlTyH+N7IJkmt1M+2fg6Q1jRiNDufxLBG2OZUIhzaRkVh56XexiyzDmbbWf5NYkYyA53IsFI6H7wxit+tTBli3NC8/vydptHLGWQTXOS4LPuqWaErv9kMs95XIcmRZ7AcYKxRLzUWP7d3eItIH+CndJIIyj08KlcIufVyL5DzcROYVd13pHW4M3cgLGwnim8+EwWn6vDB2vunRDKiTsOcJHs7YeeT4b76YO33gJXEpMAEFelnoBcN4KMHy8DiiiqBqphc6fLVntw1N7pPefTdLwQ8O5MUu/N0h59rBs67/7tC6VNvKCvQROPmWsFGg1fWTj2MZG00nqts/bTcOViszP+qu4MXs9iGwO4vrcQry04LPOG6NWwBgXNlyXkApw7x3lV2OWD0T/ilB+DEPvjLXM4FH4JbFt1XTjIO0x9t1r2jRbtmn331g6q//GDjtuEl3vpOVq8sHy478sUdB53C5dn767wShT/8X89oV0RqyaIu+9b3qR0IPNS/SYb2TtfnLzh3XHMvf6m2WcvqPXRBtlv5xS4Os1bSFgTC0fby+Izff/tPVhRq0m7saUd7OYX6yy0u/8wM45xPgXXc6Mu9fUEsDBBQAAgAIAEmTzEiV7pF+SwAAAGsAAAAbAAAAdW5pdmVyc2FsL3VuaXZlcnNhbC5wbmcueG1ss7GvyM1RKEstKs7Mz7NVMtQzULK34+WyKShKLctMLVeoAIoBBSFASaESyDVCcMszU0oygEIG5mYIwYzUzPSMElslCwNzuKA+0EwAUEsBAgAAFAACAAgAOIjMSKlLvB58BAAAMxIAAB0AAAAAAAAAAQAAAAAAAAAAAHVuaXZlcnNhbC9jb21tb25fbWVzc2FnZXMubG5nUEsBAgAAFAACAAgAOIjMSAh+CyMpAwAAhgwAACcAAAAAAAAAAQAAAAAAtwQAAHVuaXZlcnNhbC9mbGFzaF9wdWJsaXNoaW5nX3NldHRpbmdzLnhtbFBLAQIAABQAAgAIADiIzEjjGH92vAIAAFUKAAAhAAAAAAAAAAEAAAAAACUIAAB1bml2ZXJzYWwvZmxhc2hfc2tpbl9zZXR0aW5ncy54bWxQSwECAAAUAAIACAA4iMxIKpYPZ/4CAACXCwAAJgAAAAAAAAABAAAAAAAgCwAAdW5pdmVyc2FsL2h0bWxfcHVibGlzaGluZ19zZXR0aW5ncy54bWxQSwECAAAUAAIACAA4iMxIC+9qC5wBAAAfBgAAHwAAAAAAAAABAAAAAABiDgAAdW5pdmVyc2FsL2h0bWxfc2tpbl9zZXR0aW5ncy5qc1BLAQIAABQAAgAIAEmTzEg9PC/RwQAAAOUBAAAaAAAAAAAAAAEAAAAAADsQAAB1bml2ZXJzYWwvaTE4bl9wcmVzZXRzLnhtbFBLAQIAABQAAgAIAEmTzEga51dUdQAAAHQAAAAcAAAAAAAAAAEAAAAAADQRAAB1bml2ZXJzYWwvbG9jYWxfc2V0dGluZ3MueG1sUEsBAgAAFAACAAgARJRXRyO0Tvv7AgAAsAgAABQAAAAAAAAAAQAAAAAA4xEAAHVuaXZlcnNhbC9wbGF5ZXIueG1sUEsBAgAAFAACAAgASZPMSBep4UFvAQAA+wIAACkAAAAAAAAAAQAAAAAAEBUAAHVuaXZlcnNhbC9za2luX2N1c3RvbWl6YXRpb25fc2V0dGluZ3MueG1sUEsBAgAAFAACAAgASZPMSEpyykhxDQAAJyIAABcAAAAAAAAAAAAAAAAAxhYAAHVuaXZlcnNhbC91bml2ZXJzYWwucG5nUEsBAgAAFAACAAgASZPMSJXukX5LAAAAawAAABsAAAAAAAAAAQAAAAAAbCQAAHVuaXZlcnNhbC91bml2ZXJzYWwucG5nLnhtbFBLBQYAAAAACwALAEkDAADwJAAAAAA="/>
  <p:tag name="ISPRING_PRESENTATION_TITLE" val="动态预览图"/>
  <p:tag name="ISPRING_RESOURCE_PATHS_HASH_2" val="9bf32b21c57e606988ab10ec694d2e32676a8b"/>
  <p:tag name="ISPRING_SCORM_ENDPOINT" val="&lt;endpoint&gt;&lt;enable&gt;0&lt;/enable&gt;&lt;lrs&gt;http://&lt;/lrs&gt;&lt;auth&gt;0&lt;/auth&gt;&lt;login&gt;&lt;/login&gt;&lt;password&gt;&lt;/password&gt;&lt;key&gt;&lt;/key&gt;&lt;name&gt;&lt;/name&gt;&lt;email&gt;&lt;/email&gt;&lt;/endpoint&gt;&#10;"/>
  <p:tag name="ISPRING_SCORM_RATE_SLIDES" val="1"/>
  <p:tag name="ISPRING_ULTRA_SCORM_COURSE_ID" val="A4C8CC44-9D93-40EA-9219-9B7569666523"/>
  <p:tag name="ISPRINGCLOUDFOLDERID" val="0"/>
  <p:tag name="ISPRINGCLOUDFOLDERPATH" val="Repository"/>
  <p:tag name="ISPRINGONLINEFOLDERID" val="0"/>
  <p:tag name="ISPRINGONLINEFOLDERPATH" val="Content List"/>
</p:tagLst>
</file>

<file path=ppt/tags/tag8.xml><?xml version="1.0" encoding="utf-8"?>
<p:tagLst xmlns:p="http://schemas.openxmlformats.org/presentationml/2006/main">
  <p:tag name="MH" val="20160202082519"/>
  <p:tag name="MH_LIBRARY" val="GRAPHIC"/>
  <p:tag name="MH_ORDER" val="4"/>
  <p:tag name="MH_TYPE" val="Other"/>
</p:tagLst>
</file>

<file path=ppt/tags/tag9.xml><?xml version="1.0" encoding="utf-8"?>
<p:tagLst xmlns:p="http://schemas.openxmlformats.org/presentationml/2006/main">
  <p:tag name="MH" val="20160202082519"/>
  <p:tag name="MH_LIBRARY" val="GRAPHIC"/>
  <p:tag name="MH_ORDER" val="4"/>
  <p:tag name="MH_TYPE" val="Other"/>
</p:tagLst>
</file>

<file path=ppt/theme/theme1.xml><?xml version="1.0" encoding="utf-8"?>
<a:theme xmlns:r="http://schemas.openxmlformats.org/officeDocument/2006/relationships" xmlns:a="http://schemas.openxmlformats.org/drawingml/2006/main" name="">
  <a:themeElements>
    <a:clrScheme name="自定义 17">
      <a:dk1>
        <a:srgbClr val="F26F20"/>
      </a:dk1>
      <a:lt1>
        <a:srgbClr val="FFFFFF"/>
      </a:lt1>
      <a:dk2>
        <a:srgbClr val="414455"/>
      </a:dk2>
      <a:lt2>
        <a:srgbClr val="FFFFFF"/>
      </a:lt2>
      <a:accent1>
        <a:srgbClr val="FFFFFF"/>
      </a:accent1>
      <a:accent2>
        <a:srgbClr val="FFFFFF"/>
      </a:accent2>
      <a:accent3>
        <a:srgbClr val="FFFFFF"/>
      </a:accent3>
      <a:accent4>
        <a:srgbClr val="FFFFFF"/>
      </a:accent4>
      <a:accent5>
        <a:srgbClr val="FFFFFF"/>
      </a:accent5>
      <a:accent6>
        <a:srgbClr val="FFFFFF"/>
      </a:accent6>
      <a:hlink>
        <a:srgbClr val="FFFFFF"/>
      </a:hlink>
      <a:folHlink>
        <a:srgbClr val="FFFFFF"/>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lIns="0" tIns="0" rIns="0" bIns="0" rtlCol="0">
        <a:spAutoFit/>
      </a:bodyPr>
      <a:lstStyle>
        <a:defPPr>
          <a:defRPr sz="1600" b="1" dirty="0" smtClean="0">
            <a:solidFill>
              <a:schemeClr val="accent6"/>
            </a:solidFill>
            <a:latin typeface="微软雅黑" pitchFamily="34" charset="-122"/>
            <a:ea typeface="微软雅黑" pitchFamily="34" charset="-122"/>
          </a:defRPr>
        </a:defPPr>
      </a:lstStyle>
    </a:txDef>
  </a:objectDefaults>
</a:theme>
</file>

<file path=ppt/theme/theme2.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docProps/app.xml><?xml version="1.0" encoding="utf-8"?>
<Properties xmlns:vt="http://schemas.openxmlformats.org/officeDocument/2006/docPropsVTypes" xmlns="http://schemas.openxmlformats.org/officeDocument/2006/extended-properties">
  <Company/>
  <Paragraphs>527</Paragraphs>
  <Slides>52</Slides>
  <Notes>52</Notes>
  <TotalTime>0</TotalTime>
  <HiddenSlides>0</HiddenSlides>
  <MMClips>0</MMClips>
  <ScaleCrop>0</ScaleCrop>
  <HeadingPairs>
    <vt:vector baseType="variant" size="6">
      <vt:variant>
        <vt:lpstr>Fonts used</vt:lpstr>
      </vt:variant>
      <vt:variant>
        <vt:i4>33</vt:i4>
      </vt:variant>
      <vt:variant>
        <vt:lpstr>Theme</vt:lpstr>
      </vt:variant>
      <vt:variant>
        <vt:i4>1</vt:i4>
      </vt:variant>
      <vt:variant>
        <vt:lpstr>Slide Titles</vt:lpstr>
      </vt:variant>
      <vt:variant>
        <vt:i4>52</vt:i4>
      </vt:variant>
    </vt:vector>
  </HeadingPairs>
  <TitlesOfParts>
    <vt:vector baseType="lpstr" size="86">
      <vt:lpstr>Arial</vt:lpstr>
      <vt:lpstr>Calibri</vt:lpstr>
      <vt:lpstr>微软雅黑</vt:lpstr>
      <vt:lpstr>宋体</vt:lpstr>
      <vt:lpstr>Calibri Light</vt:lpstr>
      <vt:lpstr>仿宋_GB2312</vt:lpstr>
      <vt:lpstr>Wingdings</vt:lpstr>
      <vt:lpstr>Open Sans Semibold</vt:lpstr>
      <vt:lpstr>方正兰亭黑_GBK</vt:lpstr>
      <vt:lpstr>Gill Sans</vt:lpstr>
      <vt:lpstr>Lato Regular</vt:lpstr>
      <vt:lpstr>Bebas Neue</vt:lpstr>
      <vt:lpstr>Lato Light</vt:lpstr>
      <vt:lpstr>Open Sans</vt:lpstr>
      <vt:lpstr>Arial Unicode MS</vt:lpstr>
      <vt:lpstr>Batang</vt:lpstr>
      <vt:lpstr>Impact</vt:lpstr>
      <vt:lpstr>Tahoma</vt:lpstr>
      <vt:lpstr>Segoe UI</vt:lpstr>
      <vt:lpstr>Clear Sans Thin</vt:lpstr>
      <vt:lpstr>华文黑体</vt:lpstr>
      <vt:lpstr>굴림</vt:lpstr>
      <vt:lpstr>Lato Hairline</vt:lpstr>
      <vt:lpstr>Roboto</vt:lpstr>
      <vt:lpstr>方正兰亭纤黑简体</vt:lpstr>
      <vt:lpstr>Palatino Linotype</vt:lpstr>
      <vt:lpstr>Open Sans Condensed Light</vt:lpstr>
      <vt:lpstr>Open Sans Light</vt:lpstr>
      <vt:lpstr>LiHei Pro</vt:lpstr>
      <vt:lpstr>Verdana</vt:lpstr>
      <vt:lpstr>Roboto Light</vt:lpstr>
      <vt:lpstr>Meiryo</vt:lpstr>
      <vt:lpstr>Arial Narrow</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2022-03-20T11:22:07Z</dcterms:created>
  <cp:lastPrinted>2022-03-20T11:22:07Z</cp:lastPrinted>
  <dcterms:modified xsi:type="dcterms:W3CDTF">2022-03-20T03:33:35Z</dcterms:modified>
  <cp:revision>1</cp:revision>
</cp:coreProperties>
</file>